     <a:off x="5514655" y="2605720"/>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4954" name="object 4954" descr=""/>
            <p:cNvSpPr/>
            <p:nvPr/>
          </p:nvSpPr>
          <p:spPr>
            <a:xfrm>
              <a:off x="5492151" y="2596146"/>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4955" name="object 4955" descr=""/>
            <p:cNvSpPr/>
            <p:nvPr/>
          </p:nvSpPr>
          <p:spPr>
            <a:xfrm>
              <a:off x="5509868" y="260764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56" name="object 4956" descr=""/>
            <p:cNvSpPr/>
            <p:nvPr/>
          </p:nvSpPr>
          <p:spPr>
            <a:xfrm>
              <a:off x="5510164" y="260697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57" name="object 4957" descr=""/>
            <p:cNvSpPr/>
            <p:nvPr/>
          </p:nvSpPr>
          <p:spPr>
            <a:xfrm>
              <a:off x="5510345" y="2607159"/>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4958" name="object 4958" descr=""/>
            <p:cNvSpPr/>
            <p:nvPr/>
          </p:nvSpPr>
          <p:spPr>
            <a:xfrm>
              <a:off x="5492634" y="259375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959" name="object 4959" descr=""/>
            <p:cNvSpPr/>
            <p:nvPr/>
          </p:nvSpPr>
          <p:spPr>
            <a:xfrm>
              <a:off x="5493113" y="259328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60" name="object 4960" descr=""/>
            <p:cNvSpPr/>
            <p:nvPr/>
          </p:nvSpPr>
          <p:spPr>
            <a:xfrm>
              <a:off x="5521359" y="259853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4961" name="object 4961" descr=""/>
            <p:cNvSpPr/>
            <p:nvPr/>
          </p:nvSpPr>
          <p:spPr>
            <a:xfrm>
              <a:off x="5514172" y="2605249"/>
              <a:ext cx="635" cy="635"/>
            </a:xfrm>
            <a:custGeom>
              <a:avLst/>
              <a:gdLst/>
              <a:ahLst/>
              <a:cxnLst/>
              <a:rect l="l" t="t" r="r" b="b"/>
              <a:pathLst>
                <a:path w="635" h="635">
                  <a:moveTo>
                    <a:pt x="482" y="0"/>
                  </a:moveTo>
                  <a:lnTo>
                    <a:pt x="482" y="469"/>
                  </a:lnTo>
                  <a:lnTo>
                    <a:pt x="0" y="469"/>
                  </a:lnTo>
                </a:path>
              </a:pathLst>
            </a:custGeom>
            <a:ln w="3175">
              <a:solidFill>
                <a:srgbClr val="565658"/>
              </a:solidFill>
            </a:ln>
          </p:spPr>
          <p:txBody>
            <a:bodyPr wrap="square" lIns="0" tIns="0" rIns="0" bIns="0" rtlCol="0"/>
            <a:lstStyle/>
            <a:p/>
          </p:txBody>
        </p:sp>
        <p:sp>
          <p:nvSpPr>
            <p:cNvPr id="4962" name="object 4962" descr=""/>
            <p:cNvSpPr/>
            <p:nvPr/>
          </p:nvSpPr>
          <p:spPr>
            <a:xfrm>
              <a:off x="5500771" y="2581797"/>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4963" name="object 4963" descr=""/>
            <p:cNvSpPr/>
            <p:nvPr/>
          </p:nvSpPr>
          <p:spPr>
            <a:xfrm>
              <a:off x="5501254" y="258131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64" name="object 4964" descr=""/>
            <p:cNvSpPr/>
            <p:nvPr/>
          </p:nvSpPr>
          <p:spPr>
            <a:xfrm>
              <a:off x="5519920" y="2599494"/>
              <a:ext cx="1270" cy="635"/>
            </a:xfrm>
            <a:custGeom>
              <a:avLst/>
              <a:gdLst/>
              <a:ahLst/>
              <a:cxnLst/>
              <a:rect l="l" t="t" r="r" b="b"/>
              <a:pathLst>
                <a:path w="1270" h="635">
                  <a:moveTo>
                    <a:pt x="0" y="482"/>
                  </a:moveTo>
                  <a:lnTo>
                    <a:pt x="952" y="482"/>
                  </a:lnTo>
                  <a:lnTo>
                    <a:pt x="952" y="0"/>
                  </a:lnTo>
                </a:path>
              </a:pathLst>
            </a:custGeom>
            <a:ln w="3175">
              <a:solidFill>
                <a:srgbClr val="565658"/>
              </a:solidFill>
            </a:ln>
          </p:spPr>
          <p:txBody>
            <a:bodyPr wrap="square" lIns="0" tIns="0" rIns="0" bIns="0" rtlCol="0"/>
            <a:lstStyle/>
            <a:p/>
          </p:txBody>
        </p:sp>
        <p:sp>
          <p:nvSpPr>
            <p:cNvPr id="4965" name="object 4965" descr=""/>
            <p:cNvSpPr/>
            <p:nvPr/>
          </p:nvSpPr>
          <p:spPr>
            <a:xfrm>
              <a:off x="5491674" y="2596145"/>
              <a:ext cx="635" cy="635"/>
            </a:xfrm>
            <a:custGeom>
              <a:avLst/>
              <a:gdLst/>
              <a:ahLst/>
              <a:cxnLst/>
              <a:rect l="l" t="t" r="r" b="b"/>
              <a:pathLst>
                <a:path w="635" h="635">
                  <a:moveTo>
                    <a:pt x="482" y="0"/>
                  </a:moveTo>
                  <a:lnTo>
                    <a:pt x="482" y="482"/>
                  </a:lnTo>
                  <a:lnTo>
                    <a:pt x="0" y="482"/>
                  </a:lnTo>
                </a:path>
              </a:pathLst>
            </a:custGeom>
            <a:ln w="3175">
              <a:solidFill>
                <a:srgbClr val="565658"/>
              </a:solidFill>
            </a:ln>
          </p:spPr>
          <p:txBody>
            <a:bodyPr wrap="square" lIns="0" tIns="0" rIns="0" bIns="0" rtlCol="0"/>
            <a:lstStyle/>
            <a:p/>
          </p:txBody>
        </p:sp>
        <p:sp>
          <p:nvSpPr>
            <p:cNvPr id="4966" name="object 4966" descr=""/>
            <p:cNvSpPr/>
            <p:nvPr/>
          </p:nvSpPr>
          <p:spPr>
            <a:xfrm>
              <a:off x="5495028" y="260332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67" name="object 4967" descr=""/>
            <p:cNvSpPr/>
            <p:nvPr/>
          </p:nvSpPr>
          <p:spPr>
            <a:xfrm>
              <a:off x="5495029" y="2603327"/>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4968" name="object 4968" descr=""/>
            <p:cNvSpPr/>
            <p:nvPr/>
          </p:nvSpPr>
          <p:spPr>
            <a:xfrm>
              <a:off x="5492634" y="2599494"/>
              <a:ext cx="1905" cy="635"/>
            </a:xfrm>
            <a:custGeom>
              <a:avLst/>
              <a:gdLst/>
              <a:ahLst/>
              <a:cxnLst/>
              <a:rect l="l" t="t" r="r" b="b"/>
              <a:pathLst>
                <a:path w="1904" h="635">
                  <a:moveTo>
                    <a:pt x="0" y="482"/>
                  </a:moveTo>
                  <a:lnTo>
                    <a:pt x="1435" y="482"/>
                  </a:lnTo>
                  <a:lnTo>
                    <a:pt x="1435" y="0"/>
                  </a:lnTo>
                </a:path>
              </a:pathLst>
            </a:custGeom>
            <a:ln w="3175">
              <a:solidFill>
                <a:srgbClr val="565658"/>
              </a:solidFill>
            </a:ln>
          </p:spPr>
          <p:txBody>
            <a:bodyPr wrap="square" lIns="0" tIns="0" rIns="0" bIns="0" rtlCol="0"/>
            <a:lstStyle/>
            <a:p/>
          </p:txBody>
        </p:sp>
        <p:sp>
          <p:nvSpPr>
            <p:cNvPr id="4969" name="object 4969" descr=""/>
            <p:cNvSpPr/>
            <p:nvPr/>
          </p:nvSpPr>
          <p:spPr>
            <a:xfrm>
              <a:off x="5519254" y="26002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70" name="object 4970" descr=""/>
            <p:cNvSpPr/>
            <p:nvPr/>
          </p:nvSpPr>
          <p:spPr>
            <a:xfrm>
              <a:off x="5495507" y="25865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71" name="object 4971" descr=""/>
            <p:cNvSpPr/>
            <p:nvPr/>
          </p:nvSpPr>
          <p:spPr>
            <a:xfrm>
              <a:off x="5495984" y="258609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72" name="object 4972" descr=""/>
            <p:cNvSpPr/>
            <p:nvPr/>
          </p:nvSpPr>
          <p:spPr>
            <a:xfrm>
              <a:off x="5492151" y="259902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73" name="object 4973" descr=""/>
            <p:cNvSpPr/>
            <p:nvPr/>
          </p:nvSpPr>
          <p:spPr>
            <a:xfrm>
              <a:off x="5492634" y="259949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4974" name="object 4974" descr=""/>
            <p:cNvSpPr/>
            <p:nvPr/>
          </p:nvSpPr>
          <p:spPr>
            <a:xfrm>
              <a:off x="5493885" y="26026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75" name="object 4975" descr=""/>
            <p:cNvSpPr/>
            <p:nvPr/>
          </p:nvSpPr>
          <p:spPr>
            <a:xfrm>
              <a:off x="5496467" y="2604765"/>
              <a:ext cx="635" cy="1270"/>
            </a:xfrm>
            <a:custGeom>
              <a:avLst/>
              <a:gdLst/>
              <a:ahLst/>
              <a:cxnLst/>
              <a:rect l="l" t="t" r="r" b="b"/>
              <a:pathLst>
                <a:path w="635" h="1269">
                  <a:moveTo>
                    <a:pt x="0" y="0"/>
                  </a:moveTo>
                  <a:lnTo>
                    <a:pt x="0" y="952"/>
                  </a:lnTo>
                  <a:lnTo>
                    <a:pt x="482" y="952"/>
                  </a:lnTo>
                </a:path>
              </a:pathLst>
            </a:custGeom>
            <a:ln w="3175">
              <a:solidFill>
                <a:srgbClr val="565658"/>
              </a:solidFill>
            </a:ln>
          </p:spPr>
          <p:txBody>
            <a:bodyPr wrap="square" lIns="0" tIns="0" rIns="0" bIns="0" rtlCol="0"/>
            <a:lstStyle/>
            <a:p/>
          </p:txBody>
        </p:sp>
        <p:sp>
          <p:nvSpPr>
            <p:cNvPr id="4976" name="object 4976" descr=""/>
            <p:cNvSpPr/>
            <p:nvPr/>
          </p:nvSpPr>
          <p:spPr>
            <a:xfrm>
              <a:off x="5519442" y="260093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77" name="object 4977" descr=""/>
            <p:cNvSpPr/>
            <p:nvPr/>
          </p:nvSpPr>
          <p:spPr>
            <a:xfrm>
              <a:off x="5519445" y="2600933"/>
              <a:ext cx="1270" cy="635"/>
            </a:xfrm>
            <a:custGeom>
              <a:avLst/>
              <a:gdLst/>
              <a:ahLst/>
              <a:cxnLst/>
              <a:rect l="l" t="t" r="r" b="b"/>
              <a:pathLst>
                <a:path w="1270" h="635">
                  <a:moveTo>
                    <a:pt x="952" y="482"/>
                  </a:moveTo>
                  <a:lnTo>
                    <a:pt x="952" y="0"/>
                  </a:lnTo>
                  <a:lnTo>
                    <a:pt x="0" y="0"/>
                  </a:lnTo>
                </a:path>
              </a:pathLst>
            </a:custGeom>
            <a:ln w="3175">
              <a:solidFill>
                <a:srgbClr val="565658"/>
              </a:solidFill>
            </a:ln>
          </p:spPr>
          <p:txBody>
            <a:bodyPr wrap="square" lIns="0" tIns="0" rIns="0" bIns="0" rtlCol="0"/>
            <a:lstStyle/>
            <a:p/>
          </p:txBody>
        </p:sp>
        <p:sp>
          <p:nvSpPr>
            <p:cNvPr id="4978" name="object 4978" descr=""/>
            <p:cNvSpPr/>
            <p:nvPr/>
          </p:nvSpPr>
          <p:spPr>
            <a:xfrm>
              <a:off x="5494363" y="2597886"/>
              <a:ext cx="28575" cy="7620"/>
            </a:xfrm>
            <a:custGeom>
              <a:avLst/>
              <a:gdLst/>
              <a:ahLst/>
              <a:cxnLst/>
              <a:rect l="l" t="t" r="r" b="b"/>
              <a:pathLst>
                <a:path w="28575" h="7619">
                  <a:moveTo>
                    <a:pt x="2286" y="6400"/>
                  </a:moveTo>
                  <a:lnTo>
                    <a:pt x="1955" y="5588"/>
                  </a:lnTo>
                  <a:lnTo>
                    <a:pt x="1143" y="5257"/>
                  </a:lnTo>
                  <a:lnTo>
                    <a:pt x="330" y="5588"/>
                  </a:lnTo>
                  <a:lnTo>
                    <a:pt x="0" y="6400"/>
                  </a:lnTo>
                  <a:lnTo>
                    <a:pt x="330" y="7213"/>
                  </a:lnTo>
                  <a:lnTo>
                    <a:pt x="1143" y="7543"/>
                  </a:lnTo>
                  <a:lnTo>
                    <a:pt x="1955" y="7213"/>
                  </a:lnTo>
                  <a:lnTo>
                    <a:pt x="2286" y="6400"/>
                  </a:lnTo>
                  <a:close/>
                </a:path>
                <a:path w="28575" h="7619">
                  <a:moveTo>
                    <a:pt x="28130" y="1143"/>
                  </a:moveTo>
                  <a:lnTo>
                    <a:pt x="27800" y="330"/>
                  </a:lnTo>
                  <a:lnTo>
                    <a:pt x="26987" y="0"/>
                  </a:lnTo>
                  <a:lnTo>
                    <a:pt x="26187" y="330"/>
                  </a:lnTo>
                  <a:lnTo>
                    <a:pt x="25844" y="1143"/>
                  </a:lnTo>
                  <a:lnTo>
                    <a:pt x="26187" y="1955"/>
                  </a:lnTo>
                  <a:lnTo>
                    <a:pt x="26987" y="2286"/>
                  </a:lnTo>
                  <a:lnTo>
                    <a:pt x="27800" y="1955"/>
                  </a:lnTo>
                  <a:lnTo>
                    <a:pt x="28130" y="1143"/>
                  </a:lnTo>
                  <a:close/>
                </a:path>
              </a:pathLst>
            </a:custGeom>
            <a:solidFill>
              <a:srgbClr val="565658"/>
            </a:solidFill>
          </p:spPr>
          <p:txBody>
            <a:bodyPr wrap="square" lIns="0" tIns="0" rIns="0" bIns="0" rtlCol="0"/>
            <a:lstStyle/>
            <a:p/>
          </p:txBody>
        </p:sp>
        <p:sp>
          <p:nvSpPr>
            <p:cNvPr id="4979" name="object 4979" descr=""/>
            <p:cNvSpPr/>
            <p:nvPr/>
          </p:nvSpPr>
          <p:spPr>
            <a:xfrm>
              <a:off x="5520875" y="259949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80" name="object 4980" descr=""/>
            <p:cNvSpPr/>
            <p:nvPr/>
          </p:nvSpPr>
          <p:spPr>
            <a:xfrm>
              <a:off x="5497422" y="260620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81" name="object 4981" descr=""/>
            <p:cNvSpPr/>
            <p:nvPr/>
          </p:nvSpPr>
          <p:spPr>
            <a:xfrm>
              <a:off x="5496944" y="2605720"/>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82" name="object 4982" descr=""/>
            <p:cNvSpPr/>
            <p:nvPr/>
          </p:nvSpPr>
          <p:spPr>
            <a:xfrm>
              <a:off x="5495512" y="2604281"/>
              <a:ext cx="1270" cy="635"/>
            </a:xfrm>
            <a:custGeom>
              <a:avLst/>
              <a:gdLst/>
              <a:ahLst/>
              <a:cxnLst/>
              <a:rect l="l" t="t" r="r" b="b"/>
              <a:pathLst>
                <a:path w="1270" h="635">
                  <a:moveTo>
                    <a:pt x="0" y="0"/>
                  </a:moveTo>
                  <a:lnTo>
                    <a:pt x="0" y="482"/>
                  </a:lnTo>
                  <a:lnTo>
                    <a:pt x="952" y="482"/>
                  </a:lnTo>
                </a:path>
              </a:pathLst>
            </a:custGeom>
            <a:ln w="3175">
              <a:solidFill>
                <a:srgbClr val="565658"/>
              </a:solidFill>
            </a:ln>
          </p:spPr>
          <p:txBody>
            <a:bodyPr wrap="square" lIns="0" tIns="0" rIns="0" bIns="0" rtlCol="0"/>
            <a:lstStyle/>
            <a:p/>
          </p:txBody>
        </p:sp>
        <p:sp>
          <p:nvSpPr>
            <p:cNvPr id="4983" name="object 4983" descr=""/>
            <p:cNvSpPr/>
            <p:nvPr/>
          </p:nvSpPr>
          <p:spPr>
            <a:xfrm>
              <a:off x="5497423" y="260572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84" name="object 4984" descr=""/>
            <p:cNvSpPr/>
            <p:nvPr/>
          </p:nvSpPr>
          <p:spPr>
            <a:xfrm>
              <a:off x="5497422" y="2605721"/>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4985" name="object 4985" descr=""/>
            <p:cNvSpPr/>
            <p:nvPr/>
          </p:nvSpPr>
          <p:spPr>
            <a:xfrm>
              <a:off x="5520397" y="258754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986" name="object 4986" descr=""/>
            <p:cNvSpPr/>
            <p:nvPr/>
          </p:nvSpPr>
          <p:spPr>
            <a:xfrm>
              <a:off x="5519442" y="2587537"/>
              <a:ext cx="1270" cy="635"/>
            </a:xfrm>
            <a:custGeom>
              <a:avLst/>
              <a:gdLst/>
              <a:ahLst/>
              <a:cxnLst/>
              <a:rect l="l" t="t" r="r" b="b"/>
              <a:pathLst>
                <a:path w="1270" h="635">
                  <a:moveTo>
                    <a:pt x="0" y="0"/>
                  </a:moveTo>
                  <a:lnTo>
                    <a:pt x="0" y="469"/>
                  </a:lnTo>
                  <a:lnTo>
                    <a:pt x="952" y="469"/>
                  </a:lnTo>
                </a:path>
              </a:pathLst>
            </a:custGeom>
            <a:ln w="3175">
              <a:solidFill>
                <a:srgbClr val="565658"/>
              </a:solidFill>
            </a:ln>
          </p:spPr>
          <p:txBody>
            <a:bodyPr wrap="square" lIns="0" tIns="0" rIns="0" bIns="0" rtlCol="0"/>
            <a:lstStyle/>
            <a:p/>
          </p:txBody>
        </p:sp>
        <p:sp>
          <p:nvSpPr>
            <p:cNvPr id="4987" name="object 4987" descr=""/>
            <p:cNvSpPr/>
            <p:nvPr/>
          </p:nvSpPr>
          <p:spPr>
            <a:xfrm>
              <a:off x="5496462" y="2604282"/>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4988" name="object 4988" descr=""/>
            <p:cNvSpPr/>
            <p:nvPr/>
          </p:nvSpPr>
          <p:spPr>
            <a:xfrm>
              <a:off x="5519920" y="259949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4989" name="object 4989" descr=""/>
            <p:cNvSpPr/>
            <p:nvPr/>
          </p:nvSpPr>
          <p:spPr>
            <a:xfrm>
              <a:off x="5518965" y="25999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90" name="object 4990" descr=""/>
            <p:cNvSpPr/>
            <p:nvPr/>
          </p:nvSpPr>
          <p:spPr>
            <a:xfrm>
              <a:off x="5518965" y="260046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4991" name="object 4991" descr=""/>
            <p:cNvSpPr/>
            <p:nvPr/>
          </p:nvSpPr>
          <p:spPr>
            <a:xfrm>
              <a:off x="5502209" y="2577008"/>
              <a:ext cx="10160" cy="0"/>
            </a:xfrm>
            <a:custGeom>
              <a:avLst/>
              <a:gdLst/>
              <a:ahLst/>
              <a:cxnLst/>
              <a:rect l="l" t="t" r="r" b="b"/>
              <a:pathLst>
                <a:path w="10160" h="0">
                  <a:moveTo>
                    <a:pt x="0" y="0"/>
                  </a:moveTo>
                  <a:lnTo>
                    <a:pt x="9575" y="0"/>
                  </a:lnTo>
                </a:path>
              </a:pathLst>
            </a:custGeom>
            <a:ln w="3175">
              <a:solidFill>
                <a:srgbClr val="565658"/>
              </a:solidFill>
            </a:ln>
          </p:spPr>
          <p:txBody>
            <a:bodyPr wrap="square" lIns="0" tIns="0" rIns="0" bIns="0" rtlCol="0"/>
            <a:lstStyle/>
            <a:p/>
          </p:txBody>
        </p:sp>
        <p:sp>
          <p:nvSpPr>
            <p:cNvPr id="4992" name="object 4992" descr=""/>
            <p:cNvSpPr/>
            <p:nvPr/>
          </p:nvSpPr>
          <p:spPr>
            <a:xfrm>
              <a:off x="5512261" y="2577959"/>
              <a:ext cx="0" cy="3810"/>
            </a:xfrm>
            <a:custGeom>
              <a:avLst/>
              <a:gdLst/>
              <a:ahLst/>
              <a:cxnLst/>
              <a:rect l="l" t="t" r="r" b="b"/>
              <a:pathLst>
                <a:path w="0" h="3810">
                  <a:moveTo>
                    <a:pt x="0" y="3352"/>
                  </a:moveTo>
                  <a:lnTo>
                    <a:pt x="0" y="3352"/>
                  </a:lnTo>
                  <a:lnTo>
                    <a:pt x="0" y="0"/>
                  </a:lnTo>
                </a:path>
              </a:pathLst>
            </a:custGeom>
            <a:ln w="3175">
              <a:solidFill>
                <a:srgbClr val="565658"/>
              </a:solidFill>
            </a:ln>
          </p:spPr>
          <p:txBody>
            <a:bodyPr wrap="square" lIns="0" tIns="0" rIns="0" bIns="0" rtlCol="0"/>
            <a:lstStyle/>
            <a:p/>
          </p:txBody>
        </p:sp>
        <p:sp>
          <p:nvSpPr>
            <p:cNvPr id="4993" name="object 4993" descr=""/>
            <p:cNvSpPr/>
            <p:nvPr/>
          </p:nvSpPr>
          <p:spPr>
            <a:xfrm>
              <a:off x="5501248" y="2577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94" name="object 4994" descr=""/>
            <p:cNvSpPr/>
            <p:nvPr/>
          </p:nvSpPr>
          <p:spPr>
            <a:xfrm>
              <a:off x="5502209" y="2577008"/>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4995" name="object 4995" descr=""/>
            <p:cNvSpPr/>
            <p:nvPr/>
          </p:nvSpPr>
          <p:spPr>
            <a:xfrm>
              <a:off x="5511783" y="2577009"/>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4996" name="object 4996" descr=""/>
            <p:cNvSpPr/>
            <p:nvPr/>
          </p:nvSpPr>
          <p:spPr>
            <a:xfrm>
              <a:off x="5511118" y="2576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4997" name="object 4997" descr=""/>
            <p:cNvSpPr/>
            <p:nvPr/>
          </p:nvSpPr>
          <p:spPr>
            <a:xfrm>
              <a:off x="5491674" y="259184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4998" name="object 4998" descr=""/>
            <p:cNvSpPr/>
            <p:nvPr/>
          </p:nvSpPr>
          <p:spPr>
            <a:xfrm>
              <a:off x="5493590" y="2586585"/>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4999" name="object 4999" descr=""/>
            <p:cNvSpPr/>
            <p:nvPr/>
          </p:nvSpPr>
          <p:spPr>
            <a:xfrm>
              <a:off x="5504125" y="260906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000" name="object 5000" descr=""/>
            <p:cNvSpPr/>
            <p:nvPr/>
          </p:nvSpPr>
          <p:spPr>
            <a:xfrm>
              <a:off x="5520397" y="258705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001" name="object 5001" descr=""/>
            <p:cNvSpPr/>
            <p:nvPr/>
          </p:nvSpPr>
          <p:spPr>
            <a:xfrm>
              <a:off x="5519920" y="2601901"/>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5002" name="object 5002" descr=""/>
            <p:cNvSpPr/>
            <p:nvPr/>
          </p:nvSpPr>
          <p:spPr>
            <a:xfrm>
              <a:off x="5518481" y="2601900"/>
              <a:ext cx="1905" cy="635"/>
            </a:xfrm>
            <a:custGeom>
              <a:avLst/>
              <a:gdLst/>
              <a:ahLst/>
              <a:cxnLst/>
              <a:rect l="l" t="t" r="r" b="b"/>
              <a:pathLst>
                <a:path w="1904" h="635">
                  <a:moveTo>
                    <a:pt x="0" y="0"/>
                  </a:moveTo>
                  <a:lnTo>
                    <a:pt x="0" y="469"/>
                  </a:lnTo>
                  <a:lnTo>
                    <a:pt x="1435" y="469"/>
                  </a:lnTo>
                </a:path>
              </a:pathLst>
            </a:custGeom>
            <a:ln w="3175">
              <a:solidFill>
                <a:srgbClr val="565658"/>
              </a:solidFill>
            </a:ln>
          </p:spPr>
          <p:txBody>
            <a:bodyPr wrap="square" lIns="0" tIns="0" rIns="0" bIns="0" rtlCol="0"/>
            <a:lstStyle/>
            <a:p/>
          </p:txBody>
        </p:sp>
        <p:sp>
          <p:nvSpPr>
            <p:cNvPr id="5003" name="object 5003" descr=""/>
            <p:cNvSpPr/>
            <p:nvPr/>
          </p:nvSpPr>
          <p:spPr>
            <a:xfrm>
              <a:off x="5506996" y="260955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04" name="object 5004" descr=""/>
            <p:cNvSpPr/>
            <p:nvPr/>
          </p:nvSpPr>
          <p:spPr>
            <a:xfrm>
              <a:off x="5509385" y="2608116"/>
              <a:ext cx="635" cy="1270"/>
            </a:xfrm>
            <a:custGeom>
              <a:avLst/>
              <a:gdLst/>
              <a:ahLst/>
              <a:cxnLst/>
              <a:rect l="l" t="t" r="r" b="b"/>
              <a:pathLst>
                <a:path w="635" h="1269">
                  <a:moveTo>
                    <a:pt x="482" y="952"/>
                  </a:moveTo>
                  <a:lnTo>
                    <a:pt x="482" y="0"/>
                  </a:lnTo>
                  <a:lnTo>
                    <a:pt x="0" y="0"/>
                  </a:lnTo>
                </a:path>
              </a:pathLst>
            </a:custGeom>
            <a:ln w="3175">
              <a:solidFill>
                <a:srgbClr val="565658"/>
              </a:solidFill>
            </a:ln>
          </p:spPr>
          <p:txBody>
            <a:bodyPr wrap="square" lIns="0" tIns="0" rIns="0" bIns="0" rtlCol="0"/>
            <a:lstStyle/>
            <a:p/>
          </p:txBody>
        </p:sp>
        <p:sp>
          <p:nvSpPr>
            <p:cNvPr id="5005" name="object 5005" descr=""/>
            <p:cNvSpPr/>
            <p:nvPr/>
          </p:nvSpPr>
          <p:spPr>
            <a:xfrm>
              <a:off x="5491679" y="259375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006" name="object 5006" descr=""/>
            <p:cNvSpPr/>
            <p:nvPr/>
          </p:nvSpPr>
          <p:spPr>
            <a:xfrm>
              <a:off x="5498856" y="2605720"/>
              <a:ext cx="635" cy="2540"/>
            </a:xfrm>
            <a:custGeom>
              <a:avLst/>
              <a:gdLst/>
              <a:ahLst/>
              <a:cxnLst/>
              <a:rect l="l" t="t" r="r" b="b"/>
              <a:pathLst>
                <a:path w="635" h="2539">
                  <a:moveTo>
                    <a:pt x="482" y="0"/>
                  </a:moveTo>
                  <a:lnTo>
                    <a:pt x="0" y="0"/>
                  </a:lnTo>
                  <a:lnTo>
                    <a:pt x="0" y="1917"/>
                  </a:lnTo>
                </a:path>
              </a:pathLst>
            </a:custGeom>
            <a:ln w="3175">
              <a:solidFill>
                <a:srgbClr val="565658"/>
              </a:solidFill>
            </a:ln>
          </p:spPr>
          <p:txBody>
            <a:bodyPr wrap="square" lIns="0" tIns="0" rIns="0" bIns="0" rtlCol="0"/>
            <a:lstStyle/>
            <a:p/>
          </p:txBody>
        </p:sp>
        <p:sp>
          <p:nvSpPr>
            <p:cNvPr id="5007" name="object 5007" descr=""/>
            <p:cNvSpPr/>
            <p:nvPr/>
          </p:nvSpPr>
          <p:spPr>
            <a:xfrm>
              <a:off x="5494073"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008" name="object 5008" descr=""/>
            <p:cNvSpPr/>
            <p:nvPr/>
          </p:nvSpPr>
          <p:spPr>
            <a:xfrm>
              <a:off x="5494077" y="2586585"/>
              <a:ext cx="1905" cy="635"/>
            </a:xfrm>
            <a:custGeom>
              <a:avLst/>
              <a:gdLst/>
              <a:ahLst/>
              <a:cxnLst/>
              <a:rect l="l" t="t" r="r" b="b"/>
              <a:pathLst>
                <a:path w="1904" h="635">
                  <a:moveTo>
                    <a:pt x="1435" y="469"/>
                  </a:moveTo>
                  <a:lnTo>
                    <a:pt x="1435" y="0"/>
                  </a:lnTo>
                  <a:lnTo>
                    <a:pt x="0" y="0"/>
                  </a:lnTo>
                </a:path>
              </a:pathLst>
            </a:custGeom>
            <a:ln w="3175">
              <a:solidFill>
                <a:srgbClr val="565658"/>
              </a:solidFill>
            </a:ln>
          </p:spPr>
          <p:txBody>
            <a:bodyPr wrap="square" lIns="0" tIns="0" rIns="0" bIns="0" rtlCol="0"/>
            <a:lstStyle/>
            <a:p/>
          </p:txBody>
        </p:sp>
        <p:sp>
          <p:nvSpPr>
            <p:cNvPr id="5009" name="object 5009" descr=""/>
            <p:cNvSpPr/>
            <p:nvPr/>
          </p:nvSpPr>
          <p:spPr>
            <a:xfrm>
              <a:off x="5491679" y="259471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010" name="object 5010" descr=""/>
            <p:cNvSpPr/>
            <p:nvPr/>
          </p:nvSpPr>
          <p:spPr>
            <a:xfrm>
              <a:off x="5514177" y="260764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11" name="object 5011" descr=""/>
            <p:cNvSpPr/>
            <p:nvPr/>
          </p:nvSpPr>
          <p:spPr>
            <a:xfrm>
              <a:off x="5498856" y="260764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5012" name="object 5012" descr=""/>
            <p:cNvSpPr/>
            <p:nvPr/>
          </p:nvSpPr>
          <p:spPr>
            <a:xfrm>
              <a:off x="5490527" y="2590698"/>
              <a:ext cx="33020" cy="5715"/>
            </a:xfrm>
            <a:custGeom>
              <a:avLst/>
              <a:gdLst/>
              <a:ahLst/>
              <a:cxnLst/>
              <a:rect l="l" t="t" r="r" b="b"/>
              <a:pathLst>
                <a:path w="33020" h="5714">
                  <a:moveTo>
                    <a:pt x="2286" y="3543"/>
                  </a:moveTo>
                  <a:lnTo>
                    <a:pt x="1955" y="2730"/>
                  </a:lnTo>
                  <a:lnTo>
                    <a:pt x="1143" y="2400"/>
                  </a:lnTo>
                  <a:lnTo>
                    <a:pt x="342" y="2730"/>
                  </a:lnTo>
                  <a:lnTo>
                    <a:pt x="0" y="3543"/>
                  </a:lnTo>
                  <a:lnTo>
                    <a:pt x="101" y="3784"/>
                  </a:lnTo>
                  <a:lnTo>
                    <a:pt x="0" y="4025"/>
                  </a:lnTo>
                  <a:lnTo>
                    <a:pt x="342" y="4838"/>
                  </a:lnTo>
                  <a:lnTo>
                    <a:pt x="1143" y="5168"/>
                  </a:lnTo>
                  <a:lnTo>
                    <a:pt x="1955" y="4838"/>
                  </a:lnTo>
                  <a:lnTo>
                    <a:pt x="2286" y="4025"/>
                  </a:lnTo>
                  <a:lnTo>
                    <a:pt x="2184" y="3784"/>
                  </a:lnTo>
                  <a:lnTo>
                    <a:pt x="2286" y="3543"/>
                  </a:lnTo>
                  <a:close/>
                </a:path>
                <a:path w="33020" h="5714">
                  <a:moveTo>
                    <a:pt x="32448" y="1143"/>
                  </a:moveTo>
                  <a:lnTo>
                    <a:pt x="32105" y="342"/>
                  </a:lnTo>
                  <a:lnTo>
                    <a:pt x="31305" y="0"/>
                  </a:lnTo>
                  <a:lnTo>
                    <a:pt x="30492" y="342"/>
                  </a:lnTo>
                  <a:lnTo>
                    <a:pt x="30162" y="1143"/>
                  </a:lnTo>
                  <a:lnTo>
                    <a:pt x="30492" y="1955"/>
                  </a:lnTo>
                  <a:lnTo>
                    <a:pt x="31305" y="2286"/>
                  </a:lnTo>
                  <a:lnTo>
                    <a:pt x="32105" y="1955"/>
                  </a:lnTo>
                  <a:lnTo>
                    <a:pt x="32448" y="1143"/>
                  </a:lnTo>
                  <a:close/>
                </a:path>
              </a:pathLst>
            </a:custGeom>
            <a:solidFill>
              <a:srgbClr val="565658"/>
            </a:solidFill>
          </p:spPr>
          <p:txBody>
            <a:bodyPr wrap="square" lIns="0" tIns="0" rIns="0" bIns="0" rtlCol="0"/>
            <a:lstStyle/>
            <a:p/>
          </p:txBody>
        </p:sp>
        <p:sp>
          <p:nvSpPr>
            <p:cNvPr id="5013" name="object 5013" descr=""/>
            <p:cNvSpPr/>
            <p:nvPr/>
          </p:nvSpPr>
          <p:spPr>
            <a:xfrm>
              <a:off x="5492157" y="259135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014" name="object 5014" descr=""/>
            <p:cNvSpPr/>
            <p:nvPr/>
          </p:nvSpPr>
          <p:spPr>
            <a:xfrm>
              <a:off x="5492153" y="2591359"/>
              <a:ext cx="1270" cy="635"/>
            </a:xfrm>
            <a:custGeom>
              <a:avLst/>
              <a:gdLst/>
              <a:ahLst/>
              <a:cxnLst/>
              <a:rect l="l" t="t" r="r" b="b"/>
              <a:pathLst>
                <a:path w="1270" h="635">
                  <a:moveTo>
                    <a:pt x="965" y="482"/>
                  </a:moveTo>
                  <a:lnTo>
                    <a:pt x="965" y="0"/>
                  </a:lnTo>
                  <a:lnTo>
                    <a:pt x="0" y="0"/>
                  </a:lnTo>
                </a:path>
              </a:pathLst>
            </a:custGeom>
            <a:ln w="3175">
              <a:solidFill>
                <a:srgbClr val="565658"/>
              </a:solidFill>
            </a:ln>
          </p:spPr>
          <p:txBody>
            <a:bodyPr wrap="square" lIns="0" tIns="0" rIns="0" bIns="0" rtlCol="0"/>
            <a:lstStyle/>
            <a:p/>
          </p:txBody>
        </p:sp>
        <p:sp>
          <p:nvSpPr>
            <p:cNvPr id="5015" name="object 5015" descr=""/>
            <p:cNvSpPr/>
            <p:nvPr/>
          </p:nvSpPr>
          <p:spPr>
            <a:xfrm>
              <a:off x="5506041" y="260955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16" name="object 5016" descr=""/>
            <p:cNvSpPr/>
            <p:nvPr/>
          </p:nvSpPr>
          <p:spPr>
            <a:xfrm>
              <a:off x="5519915" y="2586582"/>
              <a:ext cx="635" cy="635"/>
            </a:xfrm>
            <a:custGeom>
              <a:avLst/>
              <a:gdLst/>
              <a:ahLst/>
              <a:cxnLst/>
              <a:rect l="l" t="t" r="r" b="b"/>
              <a:pathLst>
                <a:path w="635" h="635">
                  <a:moveTo>
                    <a:pt x="482" y="0"/>
                  </a:moveTo>
                  <a:lnTo>
                    <a:pt x="0" y="469"/>
                  </a:lnTo>
                  <a:lnTo>
                    <a:pt x="0" y="0"/>
                  </a:lnTo>
                </a:path>
              </a:pathLst>
            </a:custGeom>
            <a:ln w="3175">
              <a:solidFill>
                <a:srgbClr val="565658"/>
              </a:solidFill>
            </a:ln>
          </p:spPr>
          <p:txBody>
            <a:bodyPr wrap="square" lIns="0" tIns="0" rIns="0" bIns="0" rtlCol="0"/>
            <a:lstStyle/>
            <a:p/>
          </p:txBody>
        </p:sp>
        <p:sp>
          <p:nvSpPr>
            <p:cNvPr id="5017" name="object 5017" descr=""/>
            <p:cNvSpPr/>
            <p:nvPr/>
          </p:nvSpPr>
          <p:spPr>
            <a:xfrm>
              <a:off x="5520397" y="259135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018" name="object 5018" descr=""/>
            <p:cNvSpPr/>
            <p:nvPr/>
          </p:nvSpPr>
          <p:spPr>
            <a:xfrm>
              <a:off x="5520401" y="2591359"/>
              <a:ext cx="1905" cy="635"/>
            </a:xfrm>
            <a:custGeom>
              <a:avLst/>
              <a:gdLst/>
              <a:ahLst/>
              <a:cxnLst/>
              <a:rect l="l" t="t" r="r" b="b"/>
              <a:pathLst>
                <a:path w="1904" h="635">
                  <a:moveTo>
                    <a:pt x="1435" y="482"/>
                  </a:moveTo>
                  <a:lnTo>
                    <a:pt x="1435" y="0"/>
                  </a:lnTo>
                  <a:lnTo>
                    <a:pt x="0" y="0"/>
                  </a:lnTo>
                </a:path>
              </a:pathLst>
            </a:custGeom>
            <a:ln w="3175">
              <a:solidFill>
                <a:srgbClr val="565658"/>
              </a:solidFill>
            </a:ln>
          </p:spPr>
          <p:txBody>
            <a:bodyPr wrap="square" lIns="0" tIns="0" rIns="0" bIns="0" rtlCol="0"/>
            <a:lstStyle/>
            <a:p/>
          </p:txBody>
        </p:sp>
        <p:sp>
          <p:nvSpPr>
            <p:cNvPr id="5019" name="object 5019" descr=""/>
            <p:cNvSpPr/>
            <p:nvPr/>
          </p:nvSpPr>
          <p:spPr>
            <a:xfrm>
              <a:off x="5503647" y="260906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20" name="object 5020" descr=""/>
            <p:cNvSpPr/>
            <p:nvPr/>
          </p:nvSpPr>
          <p:spPr>
            <a:xfrm>
              <a:off x="5503642" y="2608114"/>
              <a:ext cx="635" cy="1270"/>
            </a:xfrm>
            <a:custGeom>
              <a:avLst/>
              <a:gdLst/>
              <a:ahLst/>
              <a:cxnLst/>
              <a:rect l="l" t="t" r="r" b="b"/>
              <a:pathLst>
                <a:path w="635" h="1269">
                  <a:moveTo>
                    <a:pt x="482" y="0"/>
                  </a:moveTo>
                  <a:lnTo>
                    <a:pt x="0" y="0"/>
                  </a:lnTo>
                  <a:lnTo>
                    <a:pt x="0" y="952"/>
                  </a:lnTo>
                </a:path>
              </a:pathLst>
            </a:custGeom>
            <a:ln w="3175">
              <a:solidFill>
                <a:srgbClr val="565658"/>
              </a:solidFill>
            </a:ln>
          </p:spPr>
          <p:txBody>
            <a:bodyPr wrap="square" lIns="0" tIns="0" rIns="0" bIns="0" rtlCol="0"/>
            <a:lstStyle/>
            <a:p/>
          </p:txBody>
        </p:sp>
        <p:sp>
          <p:nvSpPr>
            <p:cNvPr id="5021" name="object 5021" descr=""/>
            <p:cNvSpPr/>
            <p:nvPr/>
          </p:nvSpPr>
          <p:spPr>
            <a:xfrm>
              <a:off x="5520397" y="2597112"/>
              <a:ext cx="1905" cy="635"/>
            </a:xfrm>
            <a:custGeom>
              <a:avLst/>
              <a:gdLst/>
              <a:ahLst/>
              <a:cxnLst/>
              <a:rect l="l" t="t" r="r" b="b"/>
              <a:pathLst>
                <a:path w="1904" h="635">
                  <a:moveTo>
                    <a:pt x="0" y="0"/>
                  </a:moveTo>
                  <a:lnTo>
                    <a:pt x="0" y="469"/>
                  </a:lnTo>
                  <a:lnTo>
                    <a:pt x="1435" y="469"/>
                  </a:lnTo>
                </a:path>
              </a:pathLst>
            </a:custGeom>
            <a:ln w="3175">
              <a:solidFill>
                <a:srgbClr val="565658"/>
              </a:solidFill>
            </a:ln>
          </p:spPr>
          <p:txBody>
            <a:bodyPr wrap="square" lIns="0" tIns="0" rIns="0" bIns="0" rtlCol="0"/>
            <a:lstStyle/>
            <a:p/>
          </p:txBody>
        </p:sp>
        <p:sp>
          <p:nvSpPr>
            <p:cNvPr id="5022" name="object 5022" descr=""/>
            <p:cNvSpPr/>
            <p:nvPr/>
          </p:nvSpPr>
          <p:spPr>
            <a:xfrm>
              <a:off x="5509390" y="2609069"/>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5023" name="object 5023" descr=""/>
            <p:cNvSpPr/>
            <p:nvPr/>
          </p:nvSpPr>
          <p:spPr>
            <a:xfrm>
              <a:off x="5514172" y="260764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024" name="object 5024" descr=""/>
            <p:cNvSpPr/>
            <p:nvPr/>
          </p:nvSpPr>
          <p:spPr>
            <a:xfrm>
              <a:off x="5513700" y="2607641"/>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5025" name="object 5025" descr=""/>
            <p:cNvSpPr/>
            <p:nvPr/>
          </p:nvSpPr>
          <p:spPr>
            <a:xfrm>
              <a:off x="5493595" y="2601900"/>
              <a:ext cx="635" cy="635"/>
            </a:xfrm>
            <a:custGeom>
              <a:avLst/>
              <a:gdLst/>
              <a:ahLst/>
              <a:cxnLst/>
              <a:rect l="l" t="t" r="r" b="b"/>
              <a:pathLst>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5026" name="object 5026" descr=""/>
            <p:cNvSpPr/>
            <p:nvPr/>
          </p:nvSpPr>
          <p:spPr>
            <a:xfrm>
              <a:off x="5493113" y="260141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027" name="object 5027" descr=""/>
            <p:cNvSpPr/>
            <p:nvPr/>
          </p:nvSpPr>
          <p:spPr>
            <a:xfrm>
              <a:off x="5505374" y="2608414"/>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5028" name="object 5028" descr=""/>
            <p:cNvSpPr/>
            <p:nvPr/>
          </p:nvSpPr>
          <p:spPr>
            <a:xfrm>
              <a:off x="5491679" y="2597112"/>
              <a:ext cx="1905" cy="635"/>
            </a:xfrm>
            <a:custGeom>
              <a:avLst/>
              <a:gdLst/>
              <a:ahLst/>
              <a:cxnLst/>
              <a:rect l="l" t="t" r="r" b="b"/>
              <a:pathLst>
                <a:path w="1904" h="635">
                  <a:moveTo>
                    <a:pt x="0" y="0"/>
                  </a:moveTo>
                  <a:lnTo>
                    <a:pt x="482" y="0"/>
                  </a:lnTo>
                  <a:lnTo>
                    <a:pt x="482" y="469"/>
                  </a:lnTo>
                  <a:lnTo>
                    <a:pt x="1435" y="469"/>
                  </a:lnTo>
                  <a:lnTo>
                    <a:pt x="1435" y="0"/>
                  </a:lnTo>
                </a:path>
              </a:pathLst>
            </a:custGeom>
            <a:ln w="3175">
              <a:solidFill>
                <a:srgbClr val="565658"/>
              </a:solidFill>
            </a:ln>
          </p:spPr>
          <p:txBody>
            <a:bodyPr wrap="square" lIns="0" tIns="0" rIns="0" bIns="0" rtlCol="0"/>
            <a:lstStyle/>
            <a:p/>
          </p:txBody>
        </p:sp>
        <p:sp>
          <p:nvSpPr>
            <p:cNvPr id="5029" name="object 5029" descr=""/>
            <p:cNvSpPr/>
            <p:nvPr/>
          </p:nvSpPr>
          <p:spPr>
            <a:xfrm>
              <a:off x="5521836" y="2597112"/>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5030" name="object 5030" descr=""/>
            <p:cNvSpPr/>
            <p:nvPr/>
          </p:nvSpPr>
          <p:spPr>
            <a:xfrm>
              <a:off x="5521836" y="259472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5031" name="object 5031" descr=""/>
            <p:cNvSpPr/>
            <p:nvPr/>
          </p:nvSpPr>
          <p:spPr>
            <a:xfrm>
              <a:off x="5520875" y="2594719"/>
              <a:ext cx="1270" cy="635"/>
            </a:xfrm>
            <a:custGeom>
              <a:avLst/>
              <a:gdLst/>
              <a:ahLst/>
              <a:cxnLst/>
              <a:rect l="l" t="t" r="r" b="b"/>
              <a:pathLst>
                <a:path w="1270" h="635">
                  <a:moveTo>
                    <a:pt x="0" y="0"/>
                  </a:moveTo>
                  <a:lnTo>
                    <a:pt x="0" y="469"/>
                  </a:lnTo>
                  <a:lnTo>
                    <a:pt x="965" y="469"/>
                  </a:lnTo>
                </a:path>
              </a:pathLst>
            </a:custGeom>
            <a:ln w="3175">
              <a:solidFill>
                <a:srgbClr val="565658"/>
              </a:solidFill>
            </a:ln>
          </p:spPr>
          <p:txBody>
            <a:bodyPr wrap="square" lIns="0" tIns="0" rIns="0" bIns="0" rtlCol="0"/>
            <a:lstStyle/>
            <a:p/>
          </p:txBody>
        </p:sp>
        <p:sp>
          <p:nvSpPr>
            <p:cNvPr id="5032" name="object 5032" descr=""/>
            <p:cNvSpPr/>
            <p:nvPr/>
          </p:nvSpPr>
          <p:spPr>
            <a:xfrm>
              <a:off x="5521836" y="259471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33" name="object 5033" descr=""/>
            <p:cNvSpPr/>
            <p:nvPr/>
          </p:nvSpPr>
          <p:spPr>
            <a:xfrm>
              <a:off x="5516568" y="2584661"/>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034" name="object 5034" descr=""/>
            <p:cNvSpPr/>
            <p:nvPr/>
          </p:nvSpPr>
          <p:spPr>
            <a:xfrm>
              <a:off x="5512261" y="2577959"/>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5035" name="object 5035" descr=""/>
            <p:cNvSpPr/>
            <p:nvPr/>
          </p:nvSpPr>
          <p:spPr>
            <a:xfrm>
              <a:off x="5502207" y="2577479"/>
              <a:ext cx="10160" cy="0"/>
            </a:xfrm>
            <a:custGeom>
              <a:avLst/>
              <a:gdLst/>
              <a:ahLst/>
              <a:cxnLst/>
              <a:rect l="l" t="t" r="r" b="b"/>
              <a:pathLst>
                <a:path w="10160" h="0">
                  <a:moveTo>
                    <a:pt x="9575" y="0"/>
                  </a:moveTo>
                  <a:lnTo>
                    <a:pt x="0" y="0"/>
                  </a:lnTo>
                </a:path>
              </a:pathLst>
            </a:custGeom>
            <a:ln w="3175">
              <a:solidFill>
                <a:srgbClr val="565658"/>
              </a:solidFill>
            </a:ln>
          </p:spPr>
          <p:txBody>
            <a:bodyPr wrap="square" lIns="0" tIns="0" rIns="0" bIns="0" rtlCol="0"/>
            <a:lstStyle/>
            <a:p/>
          </p:txBody>
        </p:sp>
        <p:sp>
          <p:nvSpPr>
            <p:cNvPr id="5036" name="object 5036" descr=""/>
            <p:cNvSpPr/>
            <p:nvPr/>
          </p:nvSpPr>
          <p:spPr>
            <a:xfrm>
              <a:off x="5501731" y="2577963"/>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5037" name="object 5037" descr=""/>
            <p:cNvSpPr/>
            <p:nvPr/>
          </p:nvSpPr>
          <p:spPr>
            <a:xfrm>
              <a:off x="5495517" y="2584661"/>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5038" name="object 5038" descr=""/>
            <p:cNvSpPr/>
            <p:nvPr/>
          </p:nvSpPr>
          <p:spPr>
            <a:xfrm>
              <a:off x="5495028"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39" name="object 5039" descr=""/>
            <p:cNvSpPr/>
            <p:nvPr/>
          </p:nvSpPr>
          <p:spPr>
            <a:xfrm>
              <a:off x="5494077" y="2587054"/>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040" name="object 5040" descr=""/>
            <p:cNvSpPr/>
            <p:nvPr/>
          </p:nvSpPr>
          <p:spPr>
            <a:xfrm>
              <a:off x="5493595" y="25875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41" name="object 5041" descr=""/>
            <p:cNvSpPr/>
            <p:nvPr/>
          </p:nvSpPr>
          <p:spPr>
            <a:xfrm>
              <a:off x="5492638" y="2589447"/>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042" name="object 5042" descr=""/>
            <p:cNvSpPr/>
            <p:nvPr/>
          </p:nvSpPr>
          <p:spPr>
            <a:xfrm>
              <a:off x="5492634" y="258993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43" name="object 5043" descr=""/>
            <p:cNvSpPr/>
            <p:nvPr/>
          </p:nvSpPr>
          <p:spPr>
            <a:xfrm>
              <a:off x="5492153" y="2591841"/>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5044" name="object 5044" descr=""/>
            <p:cNvSpPr/>
            <p:nvPr/>
          </p:nvSpPr>
          <p:spPr>
            <a:xfrm>
              <a:off x="5492157" y="259232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45" name="object 5045" descr=""/>
            <p:cNvSpPr/>
            <p:nvPr/>
          </p:nvSpPr>
          <p:spPr>
            <a:xfrm>
              <a:off x="5491682" y="2594235"/>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046" name="object 5046" descr=""/>
            <p:cNvSpPr/>
            <p:nvPr/>
          </p:nvSpPr>
          <p:spPr>
            <a:xfrm>
              <a:off x="5491679" y="2594719"/>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047" name="object 5047" descr=""/>
            <p:cNvSpPr/>
            <p:nvPr/>
          </p:nvSpPr>
          <p:spPr>
            <a:xfrm>
              <a:off x="5492151" y="259662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048" name="object 5048" descr=""/>
            <p:cNvSpPr/>
            <p:nvPr/>
          </p:nvSpPr>
          <p:spPr>
            <a:xfrm>
              <a:off x="5492157" y="2597112"/>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5049" name="object 5049" descr=""/>
            <p:cNvSpPr/>
            <p:nvPr/>
          </p:nvSpPr>
          <p:spPr>
            <a:xfrm>
              <a:off x="5492635" y="259902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050" name="object 5050" descr=""/>
            <p:cNvSpPr/>
            <p:nvPr/>
          </p:nvSpPr>
          <p:spPr>
            <a:xfrm>
              <a:off x="5492634" y="2599493"/>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051" name="object 5051" descr=""/>
            <p:cNvSpPr/>
            <p:nvPr/>
          </p:nvSpPr>
          <p:spPr>
            <a:xfrm>
              <a:off x="5493590" y="260141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052" name="object 5052" descr=""/>
            <p:cNvSpPr/>
            <p:nvPr/>
          </p:nvSpPr>
          <p:spPr>
            <a:xfrm>
              <a:off x="5494073" y="2601900"/>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053" name="object 5053" descr=""/>
            <p:cNvSpPr/>
            <p:nvPr/>
          </p:nvSpPr>
          <p:spPr>
            <a:xfrm>
              <a:off x="5495029" y="26038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054" name="object 5054" descr=""/>
            <p:cNvSpPr/>
            <p:nvPr/>
          </p:nvSpPr>
          <p:spPr>
            <a:xfrm>
              <a:off x="5495512" y="2604281"/>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055" name="object 5055" descr=""/>
            <p:cNvSpPr/>
            <p:nvPr/>
          </p:nvSpPr>
          <p:spPr>
            <a:xfrm>
              <a:off x="5496944" y="2604765"/>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056" name="object 5056" descr=""/>
            <p:cNvSpPr/>
            <p:nvPr/>
          </p:nvSpPr>
          <p:spPr>
            <a:xfrm>
              <a:off x="5497422" y="2605721"/>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057" name="object 5057" descr=""/>
            <p:cNvSpPr/>
            <p:nvPr/>
          </p:nvSpPr>
          <p:spPr>
            <a:xfrm>
              <a:off x="5499338" y="2605720"/>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5058" name="object 5058" descr=""/>
            <p:cNvSpPr/>
            <p:nvPr/>
          </p:nvSpPr>
          <p:spPr>
            <a:xfrm>
              <a:off x="5499816" y="260715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059" name="object 5059" descr=""/>
            <p:cNvSpPr/>
            <p:nvPr/>
          </p:nvSpPr>
          <p:spPr>
            <a:xfrm>
              <a:off x="5501731" y="2607159"/>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060" name="object 5060" descr=""/>
            <p:cNvSpPr/>
            <p:nvPr/>
          </p:nvSpPr>
          <p:spPr>
            <a:xfrm>
              <a:off x="5502209" y="260811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061" name="object 5061" descr=""/>
            <p:cNvSpPr/>
            <p:nvPr/>
          </p:nvSpPr>
          <p:spPr>
            <a:xfrm>
              <a:off x="5504125" y="2608114"/>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062" name="object 5062" descr=""/>
            <p:cNvSpPr/>
            <p:nvPr/>
          </p:nvSpPr>
          <p:spPr>
            <a:xfrm>
              <a:off x="5504602" y="2608599"/>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5063" name="object 5063" descr=""/>
            <p:cNvSpPr/>
            <p:nvPr/>
          </p:nvSpPr>
          <p:spPr>
            <a:xfrm>
              <a:off x="5506519" y="260859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064" name="object 5064" descr=""/>
            <p:cNvSpPr/>
            <p:nvPr/>
          </p:nvSpPr>
          <p:spPr>
            <a:xfrm>
              <a:off x="5506996" y="2608599"/>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5065" name="object 5065" descr=""/>
            <p:cNvSpPr/>
            <p:nvPr/>
          </p:nvSpPr>
          <p:spPr>
            <a:xfrm>
              <a:off x="5508913" y="260859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066" name="object 5066" descr=""/>
            <p:cNvSpPr/>
            <p:nvPr/>
          </p:nvSpPr>
          <p:spPr>
            <a:xfrm>
              <a:off x="5509390" y="2608116"/>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5067" name="object 5067" descr=""/>
            <p:cNvSpPr/>
            <p:nvPr/>
          </p:nvSpPr>
          <p:spPr>
            <a:xfrm>
              <a:off x="5511307" y="260811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068" name="object 5068" descr=""/>
            <p:cNvSpPr/>
            <p:nvPr/>
          </p:nvSpPr>
          <p:spPr>
            <a:xfrm>
              <a:off x="5511783" y="2607161"/>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069" name="object 5069" descr=""/>
            <p:cNvSpPr/>
            <p:nvPr/>
          </p:nvSpPr>
          <p:spPr>
            <a:xfrm>
              <a:off x="5513700" y="260715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070" name="object 5070" descr=""/>
            <p:cNvSpPr/>
            <p:nvPr/>
          </p:nvSpPr>
          <p:spPr>
            <a:xfrm>
              <a:off x="5514177" y="2605723"/>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5071" name="object 5071" descr=""/>
            <p:cNvSpPr/>
            <p:nvPr/>
          </p:nvSpPr>
          <p:spPr>
            <a:xfrm>
              <a:off x="5516093" y="2605720"/>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072" name="object 5072" descr=""/>
            <p:cNvSpPr/>
            <p:nvPr/>
          </p:nvSpPr>
          <p:spPr>
            <a:xfrm>
              <a:off x="5516571" y="260476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5073" name="object 5073" descr=""/>
            <p:cNvSpPr/>
            <p:nvPr/>
          </p:nvSpPr>
          <p:spPr>
            <a:xfrm>
              <a:off x="5517526" y="260428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74" name="object 5074" descr=""/>
            <p:cNvSpPr/>
            <p:nvPr/>
          </p:nvSpPr>
          <p:spPr>
            <a:xfrm>
              <a:off x="5517998" y="26038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075" name="object 5075" descr=""/>
            <p:cNvSpPr/>
            <p:nvPr/>
          </p:nvSpPr>
          <p:spPr>
            <a:xfrm>
              <a:off x="5518481" y="2601900"/>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076" name="object 5076" descr=""/>
            <p:cNvSpPr/>
            <p:nvPr/>
          </p:nvSpPr>
          <p:spPr>
            <a:xfrm>
              <a:off x="5519445" y="2601416"/>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077" name="object 5077" descr=""/>
            <p:cNvSpPr/>
            <p:nvPr/>
          </p:nvSpPr>
          <p:spPr>
            <a:xfrm>
              <a:off x="5519920" y="2599493"/>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078" name="object 5078" descr=""/>
            <p:cNvSpPr/>
            <p:nvPr/>
          </p:nvSpPr>
          <p:spPr>
            <a:xfrm>
              <a:off x="5520394" y="2599022"/>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5079" name="object 5079" descr=""/>
            <p:cNvSpPr/>
            <p:nvPr/>
          </p:nvSpPr>
          <p:spPr>
            <a:xfrm>
              <a:off x="5520397" y="259711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080" name="object 5080" descr=""/>
            <p:cNvSpPr/>
            <p:nvPr/>
          </p:nvSpPr>
          <p:spPr>
            <a:xfrm>
              <a:off x="5520871" y="2596629"/>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5081" name="object 5081" descr=""/>
            <p:cNvSpPr/>
            <p:nvPr/>
          </p:nvSpPr>
          <p:spPr>
            <a:xfrm>
              <a:off x="5520875" y="2594719"/>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5082" name="object 5082" descr=""/>
            <p:cNvSpPr/>
            <p:nvPr/>
          </p:nvSpPr>
          <p:spPr>
            <a:xfrm>
              <a:off x="5520875" y="2592325"/>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5083" name="object 5083" descr=""/>
            <p:cNvSpPr/>
            <p:nvPr/>
          </p:nvSpPr>
          <p:spPr>
            <a:xfrm>
              <a:off x="5520401" y="2591841"/>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084" name="object 5084" descr=""/>
            <p:cNvSpPr/>
            <p:nvPr/>
          </p:nvSpPr>
          <p:spPr>
            <a:xfrm>
              <a:off x="5520397" y="2589931"/>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5085" name="object 5085" descr=""/>
            <p:cNvSpPr/>
            <p:nvPr/>
          </p:nvSpPr>
          <p:spPr>
            <a:xfrm>
              <a:off x="5519923" y="2589447"/>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086" name="object 5086" descr=""/>
            <p:cNvSpPr/>
            <p:nvPr/>
          </p:nvSpPr>
          <p:spPr>
            <a:xfrm>
              <a:off x="5519442" y="2587537"/>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087" name="object 5087" descr=""/>
            <p:cNvSpPr/>
            <p:nvPr/>
          </p:nvSpPr>
          <p:spPr>
            <a:xfrm>
              <a:off x="5518485" y="2587054"/>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088" name="object 5088" descr=""/>
            <p:cNvSpPr/>
            <p:nvPr/>
          </p:nvSpPr>
          <p:spPr>
            <a:xfrm>
              <a:off x="5518004"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089" name="object 5089" descr=""/>
            <p:cNvSpPr/>
            <p:nvPr/>
          </p:nvSpPr>
          <p:spPr>
            <a:xfrm>
              <a:off x="5520867" y="2593746"/>
              <a:ext cx="1270" cy="635"/>
            </a:xfrm>
            <a:custGeom>
              <a:avLst/>
              <a:gdLst/>
              <a:ahLst/>
              <a:cxnLst/>
              <a:rect l="l" t="t" r="r" b="b"/>
              <a:pathLst>
                <a:path w="1270" h="635">
                  <a:moveTo>
                    <a:pt x="965" y="0"/>
                  </a:moveTo>
                  <a:lnTo>
                    <a:pt x="0" y="0"/>
                  </a:lnTo>
                  <a:lnTo>
                    <a:pt x="0" y="482"/>
                  </a:lnTo>
                  <a:lnTo>
                    <a:pt x="965" y="482"/>
                  </a:lnTo>
                  <a:lnTo>
                    <a:pt x="965" y="0"/>
                  </a:lnTo>
                  <a:close/>
                </a:path>
              </a:pathLst>
            </a:custGeom>
            <a:ln w="3175">
              <a:solidFill>
                <a:srgbClr val="565658"/>
              </a:solidFill>
            </a:ln>
          </p:spPr>
          <p:txBody>
            <a:bodyPr wrap="square" lIns="0" tIns="0" rIns="0" bIns="0" rtlCol="0"/>
            <a:lstStyle/>
            <a:p/>
          </p:txBody>
        </p:sp>
        <p:sp>
          <p:nvSpPr>
            <p:cNvPr id="5090" name="object 5090" descr=""/>
            <p:cNvSpPr/>
            <p:nvPr/>
          </p:nvSpPr>
          <p:spPr>
            <a:xfrm>
              <a:off x="5521831" y="259423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091" name="object 5091" descr=""/>
            <p:cNvSpPr/>
            <p:nvPr/>
          </p:nvSpPr>
          <p:spPr>
            <a:xfrm>
              <a:off x="5367228" y="2611461"/>
              <a:ext cx="5080" cy="7620"/>
            </a:xfrm>
            <a:custGeom>
              <a:avLst/>
              <a:gdLst/>
              <a:ahLst/>
              <a:cxnLst/>
              <a:rect l="l" t="t" r="r" b="b"/>
              <a:pathLst>
                <a:path w="5079" h="7619">
                  <a:moveTo>
                    <a:pt x="0" y="0"/>
                  </a:moveTo>
                  <a:lnTo>
                    <a:pt x="0" y="4787"/>
                  </a:lnTo>
                  <a:lnTo>
                    <a:pt x="0" y="7175"/>
                  </a:lnTo>
                  <a:lnTo>
                    <a:pt x="4787" y="7175"/>
                  </a:lnTo>
                </a:path>
              </a:pathLst>
            </a:custGeom>
            <a:ln w="3175">
              <a:solidFill>
                <a:srgbClr val="565658"/>
              </a:solidFill>
            </a:ln>
          </p:spPr>
          <p:txBody>
            <a:bodyPr wrap="square" lIns="0" tIns="0" rIns="0" bIns="0" rtlCol="0"/>
            <a:lstStyle/>
            <a:p/>
          </p:txBody>
        </p:sp>
        <p:sp>
          <p:nvSpPr>
            <p:cNvPr id="5092" name="object 5092" descr=""/>
            <p:cNvSpPr/>
            <p:nvPr/>
          </p:nvSpPr>
          <p:spPr>
            <a:xfrm>
              <a:off x="5367228" y="2616249"/>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5093" name="object 5093" descr=""/>
            <p:cNvSpPr/>
            <p:nvPr/>
          </p:nvSpPr>
          <p:spPr>
            <a:xfrm>
              <a:off x="5367228" y="2608596"/>
              <a:ext cx="5080" cy="3175"/>
            </a:xfrm>
            <a:custGeom>
              <a:avLst/>
              <a:gdLst/>
              <a:ahLst/>
              <a:cxnLst/>
              <a:rect l="l" t="t" r="r" b="b"/>
              <a:pathLst>
                <a:path w="5079" h="3175">
                  <a:moveTo>
                    <a:pt x="4787" y="0"/>
                  </a:moveTo>
                  <a:lnTo>
                    <a:pt x="0" y="0"/>
                  </a:lnTo>
                  <a:lnTo>
                    <a:pt x="0" y="2870"/>
                  </a:lnTo>
                  <a:lnTo>
                    <a:pt x="4787" y="2870"/>
                  </a:lnTo>
                </a:path>
              </a:pathLst>
            </a:custGeom>
            <a:ln w="3175">
              <a:solidFill>
                <a:srgbClr val="565658"/>
              </a:solidFill>
            </a:ln>
          </p:spPr>
          <p:txBody>
            <a:bodyPr wrap="square" lIns="0" tIns="0" rIns="0" bIns="0" rtlCol="0"/>
            <a:lstStyle/>
            <a:p/>
          </p:txBody>
        </p:sp>
        <p:sp>
          <p:nvSpPr>
            <p:cNvPr id="5094" name="object 5094" descr=""/>
            <p:cNvSpPr/>
            <p:nvPr/>
          </p:nvSpPr>
          <p:spPr>
            <a:xfrm>
              <a:off x="5538108" y="2753630"/>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095" name="object 5095" descr=""/>
            <p:cNvSpPr/>
            <p:nvPr/>
          </p:nvSpPr>
          <p:spPr>
            <a:xfrm>
              <a:off x="5539069" y="2753630"/>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096" name="object 5096" descr=""/>
            <p:cNvSpPr/>
            <p:nvPr/>
          </p:nvSpPr>
          <p:spPr>
            <a:xfrm>
              <a:off x="5537153" y="2752191"/>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5097" name="object 5097" descr=""/>
            <p:cNvSpPr/>
            <p:nvPr/>
          </p:nvSpPr>
          <p:spPr>
            <a:xfrm>
              <a:off x="5537625" y="2753630"/>
              <a:ext cx="1905" cy="635"/>
            </a:xfrm>
            <a:custGeom>
              <a:avLst/>
              <a:gdLst/>
              <a:ahLst/>
              <a:cxnLst/>
              <a:rect l="l" t="t" r="r" b="b"/>
              <a:pathLst>
                <a:path w="1904" h="635">
                  <a:moveTo>
                    <a:pt x="482" y="0"/>
                  </a:moveTo>
                  <a:lnTo>
                    <a:pt x="0" y="469"/>
                  </a:lnTo>
                  <a:lnTo>
                    <a:pt x="482" y="469"/>
                  </a:lnTo>
                  <a:lnTo>
                    <a:pt x="1447" y="469"/>
                  </a:lnTo>
                  <a:lnTo>
                    <a:pt x="965" y="0"/>
                  </a:lnTo>
                  <a:lnTo>
                    <a:pt x="482" y="0"/>
                  </a:lnTo>
                </a:path>
              </a:pathLst>
            </a:custGeom>
            <a:ln w="3175">
              <a:solidFill>
                <a:srgbClr val="565658"/>
              </a:solidFill>
            </a:ln>
          </p:spPr>
          <p:txBody>
            <a:bodyPr wrap="square" lIns="0" tIns="0" rIns="0" bIns="0" rtlCol="0"/>
            <a:lstStyle/>
            <a:p/>
          </p:txBody>
        </p:sp>
        <p:sp>
          <p:nvSpPr>
            <p:cNvPr id="5098" name="object 5098" descr=""/>
            <p:cNvSpPr/>
            <p:nvPr/>
          </p:nvSpPr>
          <p:spPr>
            <a:xfrm>
              <a:off x="5537630" y="2751707"/>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5099" name="object 5099" descr=""/>
            <p:cNvSpPr/>
            <p:nvPr/>
          </p:nvSpPr>
          <p:spPr>
            <a:xfrm>
              <a:off x="5540024" y="2752196"/>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5100" name="object 5100" descr=""/>
            <p:cNvSpPr/>
            <p:nvPr/>
          </p:nvSpPr>
          <p:spPr>
            <a:xfrm>
              <a:off x="5683618" y="2558342"/>
              <a:ext cx="0" cy="2540"/>
            </a:xfrm>
            <a:custGeom>
              <a:avLst/>
              <a:gdLst/>
              <a:ahLst/>
              <a:cxnLst/>
              <a:rect l="l" t="t" r="r" b="b"/>
              <a:pathLst>
                <a:path w="0" h="2539">
                  <a:moveTo>
                    <a:pt x="0" y="0"/>
                  </a:moveTo>
                  <a:lnTo>
                    <a:pt x="0" y="2374"/>
                  </a:lnTo>
                </a:path>
              </a:pathLst>
            </a:custGeom>
            <a:ln w="3175">
              <a:solidFill>
                <a:srgbClr val="565658"/>
              </a:solidFill>
            </a:ln>
          </p:spPr>
          <p:txBody>
            <a:bodyPr wrap="square" lIns="0" tIns="0" rIns="0" bIns="0" rtlCol="0"/>
            <a:lstStyle/>
            <a:p/>
          </p:txBody>
        </p:sp>
        <p:sp>
          <p:nvSpPr>
            <p:cNvPr id="5101" name="object 5101" descr=""/>
            <p:cNvSpPr/>
            <p:nvPr/>
          </p:nvSpPr>
          <p:spPr>
            <a:xfrm>
              <a:off x="5688406" y="2563135"/>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5102" name="object 5102" descr=""/>
            <p:cNvSpPr/>
            <p:nvPr/>
          </p:nvSpPr>
          <p:spPr>
            <a:xfrm>
              <a:off x="5688406" y="2557370"/>
              <a:ext cx="0" cy="3175"/>
            </a:xfrm>
            <a:custGeom>
              <a:avLst/>
              <a:gdLst/>
              <a:ahLst/>
              <a:cxnLst/>
              <a:rect l="l" t="t" r="r" b="b"/>
              <a:pathLst>
                <a:path w="0" h="3175">
                  <a:moveTo>
                    <a:pt x="0" y="2882"/>
                  </a:moveTo>
                  <a:lnTo>
                    <a:pt x="0" y="0"/>
                  </a:lnTo>
                </a:path>
              </a:pathLst>
            </a:custGeom>
            <a:ln w="3175">
              <a:solidFill>
                <a:srgbClr val="565658"/>
              </a:solidFill>
            </a:ln>
          </p:spPr>
          <p:txBody>
            <a:bodyPr wrap="square" lIns="0" tIns="0" rIns="0" bIns="0" rtlCol="0"/>
            <a:lstStyle/>
            <a:p/>
          </p:txBody>
        </p:sp>
        <p:sp>
          <p:nvSpPr>
            <p:cNvPr id="5103" name="object 5103" descr=""/>
            <p:cNvSpPr/>
            <p:nvPr/>
          </p:nvSpPr>
          <p:spPr>
            <a:xfrm>
              <a:off x="5686012" y="2557858"/>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5104" name="object 5104" descr=""/>
            <p:cNvSpPr/>
            <p:nvPr/>
          </p:nvSpPr>
          <p:spPr>
            <a:xfrm>
              <a:off x="5686012" y="2563130"/>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5105" name="object 5105" descr=""/>
            <p:cNvSpPr/>
            <p:nvPr/>
          </p:nvSpPr>
          <p:spPr>
            <a:xfrm>
              <a:off x="5686012" y="2557865"/>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5106" name="object 5106" descr=""/>
            <p:cNvSpPr/>
            <p:nvPr/>
          </p:nvSpPr>
          <p:spPr>
            <a:xfrm>
              <a:off x="5684869"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07" name="object 5107" descr=""/>
            <p:cNvSpPr/>
            <p:nvPr/>
          </p:nvSpPr>
          <p:spPr>
            <a:xfrm>
              <a:off x="6213006" y="2668910"/>
              <a:ext cx="635" cy="5080"/>
            </a:xfrm>
            <a:custGeom>
              <a:avLst/>
              <a:gdLst/>
              <a:ahLst/>
              <a:cxnLst/>
              <a:rect l="l" t="t" r="r" b="b"/>
              <a:pathLst>
                <a:path w="635" h="5080">
                  <a:moveTo>
                    <a:pt x="0" y="0"/>
                  </a:moveTo>
                  <a:lnTo>
                    <a:pt x="482" y="0"/>
                  </a:lnTo>
                  <a:lnTo>
                    <a:pt x="482" y="1422"/>
                  </a:lnTo>
                  <a:lnTo>
                    <a:pt x="482" y="4787"/>
                  </a:lnTo>
                  <a:lnTo>
                    <a:pt x="0" y="4787"/>
                  </a:lnTo>
                </a:path>
              </a:pathLst>
            </a:custGeom>
            <a:ln w="3175">
              <a:solidFill>
                <a:srgbClr val="565658"/>
              </a:solidFill>
            </a:ln>
          </p:spPr>
          <p:txBody>
            <a:bodyPr wrap="square" lIns="0" tIns="0" rIns="0" bIns="0" rtlCol="0"/>
            <a:lstStyle/>
            <a:p/>
          </p:txBody>
        </p:sp>
        <p:sp>
          <p:nvSpPr>
            <p:cNvPr id="5108" name="object 5108" descr=""/>
            <p:cNvSpPr/>
            <p:nvPr/>
          </p:nvSpPr>
          <p:spPr>
            <a:xfrm>
              <a:off x="5533320" y="2744531"/>
              <a:ext cx="1905" cy="1905"/>
            </a:xfrm>
            <a:custGeom>
              <a:avLst/>
              <a:gdLst/>
              <a:ahLst/>
              <a:cxnLst/>
              <a:rect l="l" t="t" r="r" b="b"/>
              <a:pathLst>
                <a:path w="1904" h="1905">
                  <a:moveTo>
                    <a:pt x="0" y="1435"/>
                  </a:moveTo>
                  <a:lnTo>
                    <a:pt x="1435" y="1435"/>
                  </a:lnTo>
                  <a:lnTo>
                    <a:pt x="1435" y="0"/>
                  </a:lnTo>
                </a:path>
              </a:pathLst>
            </a:custGeom>
            <a:ln w="3175">
              <a:solidFill>
                <a:srgbClr val="565658"/>
              </a:solidFill>
            </a:ln>
          </p:spPr>
          <p:txBody>
            <a:bodyPr wrap="square" lIns="0" tIns="0" rIns="0" bIns="0" rtlCol="0"/>
            <a:lstStyle/>
            <a:p/>
          </p:txBody>
        </p:sp>
        <p:sp>
          <p:nvSpPr>
            <p:cNvPr id="5109" name="object 5109" descr=""/>
            <p:cNvSpPr/>
            <p:nvPr/>
          </p:nvSpPr>
          <p:spPr>
            <a:xfrm>
              <a:off x="5532366" y="2755056"/>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110" name="object 5110" descr=""/>
            <p:cNvSpPr/>
            <p:nvPr/>
          </p:nvSpPr>
          <p:spPr>
            <a:xfrm>
              <a:off x="5518481" y="2748358"/>
              <a:ext cx="1905" cy="1905"/>
            </a:xfrm>
            <a:custGeom>
              <a:avLst/>
              <a:gdLst/>
              <a:ahLst/>
              <a:cxnLst/>
              <a:rect l="l" t="t" r="r" b="b"/>
              <a:pathLst>
                <a:path w="1904" h="1905">
                  <a:moveTo>
                    <a:pt x="0" y="0"/>
                  </a:moveTo>
                  <a:lnTo>
                    <a:pt x="1435" y="1435"/>
                  </a:lnTo>
                </a:path>
              </a:pathLst>
            </a:custGeom>
            <a:ln w="3175">
              <a:solidFill>
                <a:srgbClr val="565658"/>
              </a:solidFill>
            </a:ln>
          </p:spPr>
          <p:txBody>
            <a:bodyPr wrap="square" lIns="0" tIns="0" rIns="0" bIns="0" rtlCol="0"/>
            <a:lstStyle/>
            <a:p/>
          </p:txBody>
        </p:sp>
        <p:sp>
          <p:nvSpPr>
            <p:cNvPr id="5111" name="object 5111" descr=""/>
            <p:cNvSpPr/>
            <p:nvPr/>
          </p:nvSpPr>
          <p:spPr>
            <a:xfrm>
              <a:off x="5517526" y="274596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112" name="object 5112" descr=""/>
            <p:cNvSpPr/>
            <p:nvPr/>
          </p:nvSpPr>
          <p:spPr>
            <a:xfrm>
              <a:off x="5533320" y="2744527"/>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113" name="object 5113" descr=""/>
            <p:cNvSpPr/>
            <p:nvPr/>
          </p:nvSpPr>
          <p:spPr>
            <a:xfrm>
              <a:off x="5517526" y="2744527"/>
              <a:ext cx="15875" cy="1905"/>
            </a:xfrm>
            <a:custGeom>
              <a:avLst/>
              <a:gdLst/>
              <a:ahLst/>
              <a:cxnLst/>
              <a:rect l="l" t="t" r="r" b="b"/>
              <a:pathLst>
                <a:path w="15875" h="1905">
                  <a:moveTo>
                    <a:pt x="0" y="0"/>
                  </a:moveTo>
                  <a:lnTo>
                    <a:pt x="0" y="1435"/>
                  </a:lnTo>
                  <a:lnTo>
                    <a:pt x="15798" y="1435"/>
                  </a:lnTo>
                </a:path>
              </a:pathLst>
            </a:custGeom>
            <a:ln w="3175">
              <a:solidFill>
                <a:srgbClr val="565658"/>
              </a:solidFill>
            </a:ln>
          </p:spPr>
          <p:txBody>
            <a:bodyPr wrap="square" lIns="0" tIns="0" rIns="0" bIns="0" rtlCol="0"/>
            <a:lstStyle/>
            <a:p/>
          </p:txBody>
        </p:sp>
        <p:sp>
          <p:nvSpPr>
            <p:cNvPr id="5114" name="object 5114" descr=""/>
            <p:cNvSpPr/>
            <p:nvPr/>
          </p:nvSpPr>
          <p:spPr>
            <a:xfrm>
              <a:off x="5533321" y="2745963"/>
              <a:ext cx="635" cy="9525"/>
            </a:xfrm>
            <a:custGeom>
              <a:avLst/>
              <a:gdLst/>
              <a:ahLst/>
              <a:cxnLst/>
              <a:rect l="l" t="t" r="r" b="b"/>
              <a:pathLst>
                <a:path w="635" h="9525">
                  <a:moveTo>
                    <a:pt x="482" y="9093"/>
                  </a:moveTo>
                  <a:lnTo>
                    <a:pt x="0" y="9093"/>
                  </a:lnTo>
                  <a:lnTo>
                    <a:pt x="0" y="0"/>
                  </a:lnTo>
                </a:path>
              </a:pathLst>
            </a:custGeom>
            <a:ln w="3175">
              <a:solidFill>
                <a:srgbClr val="565658"/>
              </a:solidFill>
            </a:ln>
          </p:spPr>
          <p:txBody>
            <a:bodyPr wrap="square" lIns="0" tIns="0" rIns="0" bIns="0" rtlCol="0"/>
            <a:lstStyle/>
            <a:p/>
          </p:txBody>
        </p:sp>
        <p:sp>
          <p:nvSpPr>
            <p:cNvPr id="5115" name="object 5115" descr=""/>
            <p:cNvSpPr/>
            <p:nvPr/>
          </p:nvSpPr>
          <p:spPr>
            <a:xfrm>
              <a:off x="5538108" y="2756025"/>
              <a:ext cx="4445" cy="3175"/>
            </a:xfrm>
            <a:custGeom>
              <a:avLst/>
              <a:gdLst/>
              <a:ahLst/>
              <a:cxnLst/>
              <a:rect l="l" t="t" r="r" b="b"/>
              <a:pathLst>
                <a:path w="4445" h="3175">
                  <a:moveTo>
                    <a:pt x="0" y="952"/>
                  </a:moveTo>
                  <a:lnTo>
                    <a:pt x="482" y="0"/>
                  </a:lnTo>
                  <a:lnTo>
                    <a:pt x="4305" y="1905"/>
                  </a:lnTo>
                  <a:lnTo>
                    <a:pt x="3352" y="2857"/>
                  </a:lnTo>
                </a:path>
              </a:pathLst>
            </a:custGeom>
            <a:ln w="3175">
              <a:solidFill>
                <a:srgbClr val="565658"/>
              </a:solidFill>
            </a:ln>
          </p:spPr>
          <p:txBody>
            <a:bodyPr wrap="square" lIns="0" tIns="0" rIns="0" bIns="0" rtlCol="0"/>
            <a:lstStyle/>
            <a:p/>
          </p:txBody>
        </p:sp>
        <p:sp>
          <p:nvSpPr>
            <p:cNvPr id="5116" name="object 5116" descr=""/>
            <p:cNvSpPr/>
            <p:nvPr/>
          </p:nvSpPr>
          <p:spPr>
            <a:xfrm>
              <a:off x="5533320" y="2745966"/>
              <a:ext cx="1905" cy="1905"/>
            </a:xfrm>
            <a:custGeom>
              <a:avLst/>
              <a:gdLst/>
              <a:ahLst/>
              <a:cxnLst/>
              <a:rect l="l" t="t" r="r" b="b"/>
              <a:pathLst>
                <a:path w="1904" h="1905">
                  <a:moveTo>
                    <a:pt x="0" y="0"/>
                  </a:moveTo>
                  <a:lnTo>
                    <a:pt x="0" y="1905"/>
                  </a:lnTo>
                </a:path>
                <a:path w="1904" h="1905">
                  <a:moveTo>
                    <a:pt x="0" y="0"/>
                  </a:moveTo>
                  <a:lnTo>
                    <a:pt x="1435" y="0"/>
                  </a:lnTo>
                  <a:lnTo>
                    <a:pt x="1435" y="1905"/>
                  </a:lnTo>
                </a:path>
              </a:pathLst>
            </a:custGeom>
            <a:ln w="3175">
              <a:solidFill>
                <a:srgbClr val="565658"/>
              </a:solidFill>
            </a:ln>
          </p:spPr>
          <p:txBody>
            <a:bodyPr wrap="square" lIns="0" tIns="0" rIns="0" bIns="0" rtlCol="0"/>
            <a:lstStyle/>
            <a:p/>
          </p:txBody>
        </p:sp>
        <p:sp>
          <p:nvSpPr>
            <p:cNvPr id="5117" name="object 5117" descr=""/>
            <p:cNvSpPr/>
            <p:nvPr/>
          </p:nvSpPr>
          <p:spPr>
            <a:xfrm>
              <a:off x="5542894" y="2759843"/>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5118" name="object 5118" descr=""/>
            <p:cNvSpPr/>
            <p:nvPr/>
          </p:nvSpPr>
          <p:spPr>
            <a:xfrm>
              <a:off x="5542894" y="2760811"/>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5119" name="object 5119" descr=""/>
            <p:cNvSpPr/>
            <p:nvPr/>
          </p:nvSpPr>
          <p:spPr>
            <a:xfrm>
              <a:off x="5535243" y="2755536"/>
              <a:ext cx="7620" cy="4445"/>
            </a:xfrm>
            <a:custGeom>
              <a:avLst/>
              <a:gdLst/>
              <a:ahLst/>
              <a:cxnLst/>
              <a:rect l="l" t="t" r="r" b="b"/>
              <a:pathLst>
                <a:path w="7620" h="4444">
                  <a:moveTo>
                    <a:pt x="7175" y="3835"/>
                  </a:moveTo>
                  <a:lnTo>
                    <a:pt x="0" y="0"/>
                  </a:lnTo>
                </a:path>
              </a:pathLst>
            </a:custGeom>
            <a:ln w="3175">
              <a:solidFill>
                <a:srgbClr val="565658"/>
              </a:solidFill>
            </a:ln>
          </p:spPr>
          <p:txBody>
            <a:bodyPr wrap="square" lIns="0" tIns="0" rIns="0" bIns="0" rtlCol="0"/>
            <a:lstStyle/>
            <a:p/>
          </p:txBody>
        </p:sp>
        <p:sp>
          <p:nvSpPr>
            <p:cNvPr id="5120" name="object 5120" descr=""/>
            <p:cNvSpPr/>
            <p:nvPr/>
          </p:nvSpPr>
          <p:spPr>
            <a:xfrm>
              <a:off x="5533324" y="2747880"/>
              <a:ext cx="1905" cy="6985"/>
            </a:xfrm>
            <a:custGeom>
              <a:avLst/>
              <a:gdLst/>
              <a:ahLst/>
              <a:cxnLst/>
              <a:rect l="l" t="t" r="r" b="b"/>
              <a:pathLst>
                <a:path w="1904" h="6985">
                  <a:moveTo>
                    <a:pt x="1435" y="6705"/>
                  </a:moveTo>
                  <a:lnTo>
                    <a:pt x="1435" y="0"/>
                  </a:lnTo>
                  <a:lnTo>
                    <a:pt x="0" y="0"/>
                  </a:lnTo>
                  <a:lnTo>
                    <a:pt x="0" y="6705"/>
                  </a:lnTo>
                </a:path>
              </a:pathLst>
            </a:custGeom>
            <a:ln w="3175">
              <a:solidFill>
                <a:srgbClr val="565658"/>
              </a:solidFill>
            </a:ln>
          </p:spPr>
          <p:txBody>
            <a:bodyPr wrap="square" lIns="0" tIns="0" rIns="0" bIns="0" rtlCol="0"/>
            <a:lstStyle/>
            <a:p/>
          </p:txBody>
        </p:sp>
        <p:sp>
          <p:nvSpPr>
            <p:cNvPr id="5121" name="object 5121" descr=""/>
            <p:cNvSpPr/>
            <p:nvPr/>
          </p:nvSpPr>
          <p:spPr>
            <a:xfrm>
              <a:off x="5534765" y="2756492"/>
              <a:ext cx="7620" cy="4445"/>
            </a:xfrm>
            <a:custGeom>
              <a:avLst/>
              <a:gdLst/>
              <a:ahLst/>
              <a:cxnLst/>
              <a:rect l="l" t="t" r="r" b="b"/>
              <a:pathLst>
                <a:path w="7620" h="4444">
                  <a:moveTo>
                    <a:pt x="7175" y="3835"/>
                  </a:moveTo>
                  <a:lnTo>
                    <a:pt x="0" y="0"/>
                  </a:lnTo>
                </a:path>
              </a:pathLst>
            </a:custGeom>
            <a:ln w="3175">
              <a:solidFill>
                <a:srgbClr val="565658"/>
              </a:solidFill>
            </a:ln>
          </p:spPr>
          <p:txBody>
            <a:bodyPr wrap="square" lIns="0" tIns="0" rIns="0" bIns="0" rtlCol="0"/>
            <a:lstStyle/>
            <a:p/>
          </p:txBody>
        </p:sp>
        <p:sp>
          <p:nvSpPr>
            <p:cNvPr id="5122" name="object 5122" descr=""/>
            <p:cNvSpPr/>
            <p:nvPr/>
          </p:nvSpPr>
          <p:spPr>
            <a:xfrm>
              <a:off x="5547677" y="2759849"/>
              <a:ext cx="2540" cy="1270"/>
            </a:xfrm>
            <a:custGeom>
              <a:avLst/>
              <a:gdLst/>
              <a:ahLst/>
              <a:cxnLst/>
              <a:rect l="l" t="t" r="r" b="b"/>
              <a:pathLst>
                <a:path w="2539" h="1269">
                  <a:moveTo>
                    <a:pt x="0" y="0"/>
                  </a:moveTo>
                  <a:lnTo>
                    <a:pt x="1917" y="0"/>
                  </a:lnTo>
                  <a:lnTo>
                    <a:pt x="1917" y="965"/>
                  </a:lnTo>
                  <a:lnTo>
                    <a:pt x="0" y="965"/>
                  </a:lnTo>
                  <a:lnTo>
                    <a:pt x="0" y="0"/>
                  </a:lnTo>
                  <a:close/>
                </a:path>
              </a:pathLst>
            </a:custGeom>
            <a:ln w="3175">
              <a:solidFill>
                <a:srgbClr val="565658"/>
              </a:solidFill>
            </a:ln>
          </p:spPr>
          <p:txBody>
            <a:bodyPr wrap="square" lIns="0" tIns="0" rIns="0" bIns="0" rtlCol="0"/>
            <a:lstStyle/>
            <a:p/>
          </p:txBody>
        </p:sp>
        <p:sp>
          <p:nvSpPr>
            <p:cNvPr id="5123" name="object 5123" descr=""/>
            <p:cNvSpPr/>
            <p:nvPr/>
          </p:nvSpPr>
          <p:spPr>
            <a:xfrm>
              <a:off x="6121582" y="2606204"/>
              <a:ext cx="5080" cy="0"/>
            </a:xfrm>
            <a:custGeom>
              <a:avLst/>
              <a:gdLst/>
              <a:ahLst/>
              <a:cxnLst/>
              <a:rect l="l" t="t" r="r" b="b"/>
              <a:pathLst>
                <a:path w="5079" h="0">
                  <a:moveTo>
                    <a:pt x="0" y="0"/>
                  </a:moveTo>
                  <a:lnTo>
                    <a:pt x="4787" y="0"/>
                  </a:lnTo>
                </a:path>
              </a:pathLst>
            </a:custGeom>
            <a:ln w="3175">
              <a:solidFill>
                <a:srgbClr val="565658"/>
              </a:solidFill>
            </a:ln>
          </p:spPr>
          <p:txBody>
            <a:bodyPr wrap="square" lIns="0" tIns="0" rIns="0" bIns="0" rtlCol="0"/>
            <a:lstStyle/>
            <a:p/>
          </p:txBody>
        </p:sp>
        <p:sp>
          <p:nvSpPr>
            <p:cNvPr id="5124" name="object 5124" descr=""/>
            <p:cNvSpPr/>
            <p:nvPr/>
          </p:nvSpPr>
          <p:spPr>
            <a:xfrm>
              <a:off x="6121106" y="2606681"/>
              <a:ext cx="6350" cy="3175"/>
            </a:xfrm>
            <a:custGeom>
              <a:avLst/>
              <a:gdLst/>
              <a:ahLst/>
              <a:cxnLst/>
              <a:rect l="l" t="t" r="r" b="b"/>
              <a:pathLst>
                <a:path w="6350" h="3175">
                  <a:moveTo>
                    <a:pt x="5740" y="2870"/>
                  </a:moveTo>
                  <a:lnTo>
                    <a:pt x="0" y="2870"/>
                  </a:lnTo>
                </a:path>
                <a:path w="6350" h="3175">
                  <a:moveTo>
                    <a:pt x="5740" y="2870"/>
                  </a:moveTo>
                  <a:lnTo>
                    <a:pt x="5740" y="0"/>
                  </a:lnTo>
                  <a:lnTo>
                    <a:pt x="0" y="0"/>
                  </a:lnTo>
                  <a:lnTo>
                    <a:pt x="0" y="2870"/>
                  </a:lnTo>
                </a:path>
              </a:pathLst>
            </a:custGeom>
            <a:ln w="3175">
              <a:solidFill>
                <a:srgbClr val="565658"/>
              </a:solidFill>
            </a:ln>
          </p:spPr>
          <p:txBody>
            <a:bodyPr wrap="square" lIns="0" tIns="0" rIns="0" bIns="0" rtlCol="0"/>
            <a:lstStyle/>
            <a:p/>
          </p:txBody>
        </p:sp>
        <p:sp>
          <p:nvSpPr>
            <p:cNvPr id="5125" name="object 5125" descr=""/>
            <p:cNvSpPr/>
            <p:nvPr/>
          </p:nvSpPr>
          <p:spPr>
            <a:xfrm>
              <a:off x="5627138" y="2729693"/>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5126" name="object 5126" descr=""/>
            <p:cNvSpPr/>
            <p:nvPr/>
          </p:nvSpPr>
          <p:spPr>
            <a:xfrm>
              <a:off x="5648198" y="2729693"/>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5127" name="object 5127" descr=""/>
            <p:cNvSpPr/>
            <p:nvPr/>
          </p:nvSpPr>
          <p:spPr>
            <a:xfrm>
              <a:off x="5627138" y="2733042"/>
              <a:ext cx="21590" cy="1270"/>
            </a:xfrm>
            <a:custGeom>
              <a:avLst/>
              <a:gdLst/>
              <a:ahLst/>
              <a:cxnLst/>
              <a:rect l="l" t="t" r="r" b="b"/>
              <a:pathLst>
                <a:path w="21589" h="1269">
                  <a:moveTo>
                    <a:pt x="0" y="0"/>
                  </a:moveTo>
                  <a:lnTo>
                    <a:pt x="0" y="952"/>
                  </a:lnTo>
                </a:path>
                <a:path w="21589" h="1269">
                  <a:moveTo>
                    <a:pt x="0" y="0"/>
                  </a:moveTo>
                  <a:lnTo>
                    <a:pt x="21056" y="0"/>
                  </a:lnTo>
                  <a:lnTo>
                    <a:pt x="21056" y="952"/>
                  </a:lnTo>
                </a:path>
              </a:pathLst>
            </a:custGeom>
            <a:ln w="3175">
              <a:solidFill>
                <a:srgbClr val="565658"/>
              </a:solidFill>
            </a:ln>
          </p:spPr>
          <p:txBody>
            <a:bodyPr wrap="square" lIns="0" tIns="0" rIns="0" bIns="0" rtlCol="0"/>
            <a:lstStyle/>
            <a:p/>
          </p:txBody>
        </p:sp>
        <p:sp>
          <p:nvSpPr>
            <p:cNvPr id="5128" name="object 5128" descr=""/>
            <p:cNvSpPr/>
            <p:nvPr/>
          </p:nvSpPr>
          <p:spPr>
            <a:xfrm>
              <a:off x="5625222" y="2737358"/>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5129" name="object 5129" descr=""/>
            <p:cNvSpPr/>
            <p:nvPr/>
          </p:nvSpPr>
          <p:spPr>
            <a:xfrm>
              <a:off x="5629531" y="2737362"/>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5130" name="object 5130" descr=""/>
            <p:cNvSpPr/>
            <p:nvPr/>
          </p:nvSpPr>
          <p:spPr>
            <a:xfrm>
              <a:off x="5645804" y="2737358"/>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5131" name="object 5131" descr=""/>
            <p:cNvSpPr/>
            <p:nvPr/>
          </p:nvSpPr>
          <p:spPr>
            <a:xfrm>
              <a:off x="5649635" y="2737362"/>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5132" name="object 5132" descr=""/>
            <p:cNvSpPr/>
            <p:nvPr/>
          </p:nvSpPr>
          <p:spPr>
            <a:xfrm>
              <a:off x="5625222" y="2734481"/>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5133" name="object 5133" descr=""/>
            <p:cNvSpPr/>
            <p:nvPr/>
          </p:nvSpPr>
          <p:spPr>
            <a:xfrm>
              <a:off x="5623312" y="2735436"/>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5134" name="object 5134" descr=""/>
            <p:cNvSpPr/>
            <p:nvPr/>
          </p:nvSpPr>
          <p:spPr>
            <a:xfrm>
              <a:off x="5651552" y="2735436"/>
              <a:ext cx="0" cy="5715"/>
            </a:xfrm>
            <a:custGeom>
              <a:avLst/>
              <a:gdLst/>
              <a:ahLst/>
              <a:cxnLst/>
              <a:rect l="l" t="t" r="r" b="b"/>
              <a:pathLst>
                <a:path w="0" h="5714">
                  <a:moveTo>
                    <a:pt x="0" y="5270"/>
                  </a:moveTo>
                  <a:lnTo>
                    <a:pt x="0" y="0"/>
                  </a:lnTo>
                </a:path>
              </a:pathLst>
            </a:custGeom>
            <a:ln w="3175">
              <a:solidFill>
                <a:srgbClr val="565658"/>
              </a:solidFill>
            </a:ln>
          </p:spPr>
          <p:txBody>
            <a:bodyPr wrap="square" lIns="0" tIns="0" rIns="0" bIns="0" rtlCol="0"/>
            <a:lstStyle/>
            <a:p/>
          </p:txBody>
        </p:sp>
        <p:sp>
          <p:nvSpPr>
            <p:cNvPr id="5135" name="object 5135" descr=""/>
            <p:cNvSpPr/>
            <p:nvPr/>
          </p:nvSpPr>
          <p:spPr>
            <a:xfrm>
              <a:off x="5627138" y="2733999"/>
              <a:ext cx="23495" cy="635"/>
            </a:xfrm>
            <a:custGeom>
              <a:avLst/>
              <a:gdLst/>
              <a:ahLst/>
              <a:cxnLst/>
              <a:rect l="l" t="t" r="r" b="b"/>
              <a:pathLst>
                <a:path w="23495" h="635">
                  <a:moveTo>
                    <a:pt x="22974" y="482"/>
                  </a:moveTo>
                  <a:lnTo>
                    <a:pt x="21056" y="482"/>
                  </a:lnTo>
                  <a:lnTo>
                    <a:pt x="21056" y="0"/>
                  </a:lnTo>
                  <a:lnTo>
                    <a:pt x="0" y="0"/>
                  </a:lnTo>
                  <a:lnTo>
                    <a:pt x="0" y="482"/>
                  </a:lnTo>
                </a:path>
              </a:pathLst>
            </a:custGeom>
            <a:ln w="3175">
              <a:solidFill>
                <a:srgbClr val="565658"/>
              </a:solidFill>
            </a:ln>
          </p:spPr>
          <p:txBody>
            <a:bodyPr wrap="square" lIns="0" tIns="0" rIns="0" bIns="0" rtlCol="0"/>
            <a:lstStyle/>
            <a:p/>
          </p:txBody>
        </p:sp>
        <p:sp>
          <p:nvSpPr>
            <p:cNvPr id="5136" name="object 5136" descr=""/>
            <p:cNvSpPr/>
            <p:nvPr/>
          </p:nvSpPr>
          <p:spPr>
            <a:xfrm>
              <a:off x="5625221" y="2741662"/>
              <a:ext cx="25400" cy="0"/>
            </a:xfrm>
            <a:custGeom>
              <a:avLst/>
              <a:gdLst/>
              <a:ahLst/>
              <a:cxnLst/>
              <a:rect l="l" t="t" r="r" b="b"/>
              <a:pathLst>
                <a:path w="25400" h="0">
                  <a:moveTo>
                    <a:pt x="24891" y="0"/>
                  </a:moveTo>
                  <a:lnTo>
                    <a:pt x="0" y="0"/>
                  </a:lnTo>
                </a:path>
              </a:pathLst>
            </a:custGeom>
            <a:ln w="3175">
              <a:solidFill>
                <a:srgbClr val="565658"/>
              </a:solidFill>
            </a:ln>
          </p:spPr>
          <p:txBody>
            <a:bodyPr wrap="square" lIns="0" tIns="0" rIns="0" bIns="0" rtlCol="0"/>
            <a:lstStyle/>
            <a:p/>
          </p:txBody>
        </p:sp>
        <p:sp>
          <p:nvSpPr>
            <p:cNvPr id="5137" name="object 5137" descr=""/>
            <p:cNvSpPr/>
            <p:nvPr/>
          </p:nvSpPr>
          <p:spPr>
            <a:xfrm>
              <a:off x="5625221" y="2741664"/>
              <a:ext cx="25400" cy="1270"/>
            </a:xfrm>
            <a:custGeom>
              <a:avLst/>
              <a:gdLst/>
              <a:ahLst/>
              <a:cxnLst/>
              <a:rect l="l" t="t" r="r" b="b"/>
              <a:pathLst>
                <a:path w="25400" h="1269">
                  <a:moveTo>
                    <a:pt x="24891" y="952"/>
                  </a:moveTo>
                  <a:lnTo>
                    <a:pt x="0" y="952"/>
                  </a:lnTo>
                  <a:lnTo>
                    <a:pt x="0" y="0"/>
                  </a:lnTo>
                </a:path>
              </a:pathLst>
            </a:custGeom>
            <a:ln w="3175">
              <a:solidFill>
                <a:srgbClr val="565658"/>
              </a:solidFill>
            </a:ln>
          </p:spPr>
          <p:txBody>
            <a:bodyPr wrap="square" lIns="0" tIns="0" rIns="0" bIns="0" rtlCol="0"/>
            <a:lstStyle/>
            <a:p/>
          </p:txBody>
        </p:sp>
        <p:sp>
          <p:nvSpPr>
            <p:cNvPr id="5138" name="object 5138" descr=""/>
            <p:cNvSpPr/>
            <p:nvPr/>
          </p:nvSpPr>
          <p:spPr>
            <a:xfrm>
              <a:off x="5623312" y="2740709"/>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5139" name="object 5139" descr=""/>
            <p:cNvSpPr/>
            <p:nvPr/>
          </p:nvSpPr>
          <p:spPr>
            <a:xfrm>
              <a:off x="5651552" y="2740707"/>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140" name="object 5140" descr=""/>
            <p:cNvSpPr/>
            <p:nvPr/>
          </p:nvSpPr>
          <p:spPr>
            <a:xfrm>
              <a:off x="5650113" y="2741664"/>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5141" name="object 5141" descr=""/>
            <p:cNvSpPr/>
            <p:nvPr/>
          </p:nvSpPr>
          <p:spPr>
            <a:xfrm>
              <a:off x="5360531" y="2598539"/>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5142" name="object 5142" descr=""/>
            <p:cNvSpPr/>
            <p:nvPr/>
          </p:nvSpPr>
          <p:spPr>
            <a:xfrm>
              <a:off x="5357660" y="259853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143" name="object 5143" descr=""/>
            <p:cNvSpPr/>
            <p:nvPr/>
          </p:nvSpPr>
          <p:spPr>
            <a:xfrm>
              <a:off x="5359570" y="2598539"/>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5144" name="object 5144" descr=""/>
            <p:cNvSpPr/>
            <p:nvPr/>
          </p:nvSpPr>
          <p:spPr>
            <a:xfrm>
              <a:off x="5361305" y="2597403"/>
              <a:ext cx="5715" cy="2540"/>
            </a:xfrm>
            <a:custGeom>
              <a:avLst/>
              <a:gdLst/>
              <a:ahLst/>
              <a:cxnLst/>
              <a:rect l="l" t="t" r="r" b="b"/>
              <a:pathLst>
                <a:path w="5714" h="2539">
                  <a:moveTo>
                    <a:pt x="2286" y="1143"/>
                  </a:moveTo>
                  <a:lnTo>
                    <a:pt x="1943" y="330"/>
                  </a:lnTo>
                  <a:lnTo>
                    <a:pt x="1143" y="0"/>
                  </a:lnTo>
                  <a:lnTo>
                    <a:pt x="330" y="330"/>
                  </a:lnTo>
                  <a:lnTo>
                    <a:pt x="0" y="1143"/>
                  </a:lnTo>
                  <a:lnTo>
                    <a:pt x="330" y="1955"/>
                  </a:lnTo>
                  <a:lnTo>
                    <a:pt x="1143" y="2286"/>
                  </a:lnTo>
                  <a:lnTo>
                    <a:pt x="1943" y="1955"/>
                  </a:lnTo>
                  <a:lnTo>
                    <a:pt x="2286" y="1143"/>
                  </a:lnTo>
                  <a:close/>
                </a:path>
                <a:path w="5714" h="2539">
                  <a:moveTo>
                    <a:pt x="5156" y="1143"/>
                  </a:moveTo>
                  <a:lnTo>
                    <a:pt x="4813" y="330"/>
                  </a:lnTo>
                  <a:lnTo>
                    <a:pt x="4013" y="0"/>
                  </a:lnTo>
                  <a:lnTo>
                    <a:pt x="3200" y="330"/>
                  </a:lnTo>
                  <a:lnTo>
                    <a:pt x="2870" y="1143"/>
                  </a:lnTo>
                  <a:lnTo>
                    <a:pt x="3200" y="1955"/>
                  </a:lnTo>
                  <a:lnTo>
                    <a:pt x="4013" y="2286"/>
                  </a:lnTo>
                  <a:lnTo>
                    <a:pt x="4813" y="1955"/>
                  </a:lnTo>
                  <a:lnTo>
                    <a:pt x="5156" y="1143"/>
                  </a:lnTo>
                  <a:close/>
                </a:path>
              </a:pathLst>
            </a:custGeom>
            <a:solidFill>
              <a:srgbClr val="565658"/>
            </a:solidFill>
          </p:spPr>
          <p:txBody>
            <a:bodyPr wrap="square" lIns="0" tIns="0" rIns="0" bIns="0" rtlCol="0"/>
            <a:lstStyle/>
            <a:p/>
          </p:txBody>
        </p:sp>
        <p:sp>
          <p:nvSpPr>
            <p:cNvPr id="5145" name="object 5145" descr=""/>
            <p:cNvSpPr/>
            <p:nvPr/>
          </p:nvSpPr>
          <p:spPr>
            <a:xfrm>
              <a:off x="5355266" y="2598539"/>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146" name="object 5146" descr=""/>
            <p:cNvSpPr/>
            <p:nvPr/>
          </p:nvSpPr>
          <p:spPr>
            <a:xfrm>
              <a:off x="5357176" y="259853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147" name="object 5147" descr=""/>
            <p:cNvSpPr/>
            <p:nvPr/>
          </p:nvSpPr>
          <p:spPr>
            <a:xfrm>
              <a:off x="5353634" y="2595968"/>
              <a:ext cx="3175" cy="3810"/>
            </a:xfrm>
            <a:custGeom>
              <a:avLst/>
              <a:gdLst/>
              <a:ahLst/>
              <a:cxnLst/>
              <a:rect l="l" t="t" r="r" b="b"/>
              <a:pathLst>
                <a:path w="3175" h="3810">
                  <a:moveTo>
                    <a:pt x="2768" y="2578"/>
                  </a:moveTo>
                  <a:lnTo>
                    <a:pt x="2438" y="1765"/>
                  </a:lnTo>
                  <a:lnTo>
                    <a:pt x="2082" y="1625"/>
                  </a:lnTo>
                  <a:lnTo>
                    <a:pt x="2286" y="1143"/>
                  </a:lnTo>
                  <a:lnTo>
                    <a:pt x="1955" y="342"/>
                  </a:lnTo>
                  <a:lnTo>
                    <a:pt x="1143" y="0"/>
                  </a:lnTo>
                  <a:lnTo>
                    <a:pt x="330" y="342"/>
                  </a:lnTo>
                  <a:lnTo>
                    <a:pt x="0" y="1143"/>
                  </a:lnTo>
                  <a:lnTo>
                    <a:pt x="330" y="1955"/>
                  </a:lnTo>
                  <a:lnTo>
                    <a:pt x="673" y="2108"/>
                  </a:lnTo>
                  <a:lnTo>
                    <a:pt x="482" y="2578"/>
                  </a:lnTo>
                  <a:lnTo>
                    <a:pt x="812" y="3390"/>
                  </a:lnTo>
                  <a:lnTo>
                    <a:pt x="1625" y="3721"/>
                  </a:lnTo>
                  <a:lnTo>
                    <a:pt x="2438" y="3390"/>
                  </a:lnTo>
                  <a:lnTo>
                    <a:pt x="2768" y="2578"/>
                  </a:lnTo>
                  <a:close/>
                </a:path>
              </a:pathLst>
            </a:custGeom>
            <a:solidFill>
              <a:srgbClr val="565658"/>
            </a:solidFill>
          </p:spPr>
          <p:txBody>
            <a:bodyPr wrap="square" lIns="0" tIns="0" rIns="0" bIns="0" rtlCol="0"/>
            <a:lstStyle/>
            <a:p/>
          </p:txBody>
        </p:sp>
        <p:sp>
          <p:nvSpPr>
            <p:cNvPr id="5148" name="object 5148" descr=""/>
            <p:cNvSpPr/>
            <p:nvPr/>
          </p:nvSpPr>
          <p:spPr>
            <a:xfrm>
              <a:off x="5354782" y="2597114"/>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5149" name="object 5149" descr=""/>
            <p:cNvSpPr/>
            <p:nvPr/>
          </p:nvSpPr>
          <p:spPr>
            <a:xfrm>
              <a:off x="5353639"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50" name="object 5150" descr=""/>
            <p:cNvSpPr/>
            <p:nvPr/>
          </p:nvSpPr>
          <p:spPr>
            <a:xfrm>
              <a:off x="5354782" y="257987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151" name="object 5151" descr=""/>
            <p:cNvSpPr/>
            <p:nvPr/>
          </p:nvSpPr>
          <p:spPr>
            <a:xfrm>
              <a:off x="5357176" y="259853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152" name="object 5152" descr=""/>
            <p:cNvSpPr/>
            <p:nvPr/>
          </p:nvSpPr>
          <p:spPr>
            <a:xfrm>
              <a:off x="5355078" y="257777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53" name="object 5153" descr=""/>
            <p:cNvSpPr/>
            <p:nvPr/>
          </p:nvSpPr>
          <p:spPr>
            <a:xfrm>
              <a:off x="5356221" y="2598539"/>
              <a:ext cx="1270" cy="635"/>
            </a:xfrm>
            <a:custGeom>
              <a:avLst/>
              <a:gdLst/>
              <a:ahLst/>
              <a:cxnLst/>
              <a:rect l="l" t="t" r="r" b="b"/>
              <a:pathLst>
                <a:path w="1270" h="635">
                  <a:moveTo>
                    <a:pt x="0" y="0"/>
                  </a:moveTo>
                  <a:lnTo>
                    <a:pt x="0" y="482"/>
                  </a:lnTo>
                  <a:lnTo>
                    <a:pt x="952" y="482"/>
                  </a:lnTo>
                  <a:lnTo>
                    <a:pt x="952" y="0"/>
                  </a:lnTo>
                </a:path>
              </a:pathLst>
            </a:custGeom>
            <a:ln w="3175">
              <a:solidFill>
                <a:srgbClr val="565658"/>
              </a:solidFill>
            </a:ln>
          </p:spPr>
          <p:txBody>
            <a:bodyPr wrap="square" lIns="0" tIns="0" rIns="0" bIns="0" rtlCol="0"/>
            <a:lstStyle/>
            <a:p/>
          </p:txBody>
        </p:sp>
        <p:sp>
          <p:nvSpPr>
            <p:cNvPr id="5154" name="object 5154" descr=""/>
            <p:cNvSpPr/>
            <p:nvPr/>
          </p:nvSpPr>
          <p:spPr>
            <a:xfrm>
              <a:off x="5356223" y="2578918"/>
              <a:ext cx="1270" cy="0"/>
            </a:xfrm>
            <a:custGeom>
              <a:avLst/>
              <a:gdLst/>
              <a:ahLst/>
              <a:cxnLst/>
              <a:rect l="l" t="t" r="r" b="b"/>
              <a:pathLst>
                <a:path w="1270" h="0">
                  <a:moveTo>
                    <a:pt x="952" y="0"/>
                  </a:moveTo>
                  <a:lnTo>
                    <a:pt x="952" y="0"/>
                  </a:lnTo>
                  <a:lnTo>
                    <a:pt x="0" y="0"/>
                  </a:lnTo>
                </a:path>
              </a:pathLst>
            </a:custGeom>
            <a:ln w="3175">
              <a:solidFill>
                <a:srgbClr val="565658"/>
              </a:solidFill>
            </a:ln>
          </p:spPr>
          <p:txBody>
            <a:bodyPr wrap="square" lIns="0" tIns="0" rIns="0" bIns="0" rtlCol="0"/>
            <a:lstStyle/>
            <a:p/>
          </p:txBody>
        </p:sp>
        <p:sp>
          <p:nvSpPr>
            <p:cNvPr id="5155" name="object 5155" descr=""/>
            <p:cNvSpPr/>
            <p:nvPr/>
          </p:nvSpPr>
          <p:spPr>
            <a:xfrm>
              <a:off x="5354123" y="25973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56" name="object 5156" descr=""/>
            <p:cNvSpPr/>
            <p:nvPr/>
          </p:nvSpPr>
          <p:spPr>
            <a:xfrm>
              <a:off x="5355266" y="2578919"/>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5157" name="object 5157" descr=""/>
            <p:cNvSpPr/>
            <p:nvPr/>
          </p:nvSpPr>
          <p:spPr>
            <a:xfrm>
              <a:off x="5354599" y="2578734"/>
              <a:ext cx="3810" cy="20320"/>
            </a:xfrm>
            <a:custGeom>
              <a:avLst/>
              <a:gdLst/>
              <a:ahLst/>
              <a:cxnLst/>
              <a:rect l="l" t="t" r="r" b="b"/>
              <a:pathLst>
                <a:path w="3810" h="20319">
                  <a:moveTo>
                    <a:pt x="3708" y="18376"/>
                  </a:moveTo>
                  <a:lnTo>
                    <a:pt x="3378" y="17576"/>
                  </a:lnTo>
                  <a:lnTo>
                    <a:pt x="2565" y="17233"/>
                  </a:lnTo>
                  <a:lnTo>
                    <a:pt x="2082" y="17437"/>
                  </a:lnTo>
                  <a:lnTo>
                    <a:pt x="1612" y="17233"/>
                  </a:lnTo>
                  <a:lnTo>
                    <a:pt x="1371" y="17335"/>
                  </a:lnTo>
                  <a:lnTo>
                    <a:pt x="1143" y="17233"/>
                  </a:lnTo>
                  <a:lnTo>
                    <a:pt x="330" y="17576"/>
                  </a:lnTo>
                  <a:lnTo>
                    <a:pt x="0" y="18376"/>
                  </a:lnTo>
                  <a:lnTo>
                    <a:pt x="88" y="18618"/>
                  </a:lnTo>
                  <a:lnTo>
                    <a:pt x="0" y="18859"/>
                  </a:lnTo>
                  <a:lnTo>
                    <a:pt x="330" y="19659"/>
                  </a:lnTo>
                  <a:lnTo>
                    <a:pt x="1143" y="20002"/>
                  </a:lnTo>
                  <a:lnTo>
                    <a:pt x="1371" y="19913"/>
                  </a:lnTo>
                  <a:lnTo>
                    <a:pt x="1612" y="20002"/>
                  </a:lnTo>
                  <a:lnTo>
                    <a:pt x="2425" y="19659"/>
                  </a:lnTo>
                  <a:lnTo>
                    <a:pt x="2489" y="19494"/>
                  </a:lnTo>
                  <a:lnTo>
                    <a:pt x="3378" y="19189"/>
                  </a:lnTo>
                  <a:lnTo>
                    <a:pt x="3708" y="18376"/>
                  </a:lnTo>
                  <a:close/>
                </a:path>
                <a:path w="3810" h="20319">
                  <a:moveTo>
                    <a:pt x="3708" y="1625"/>
                  </a:moveTo>
                  <a:lnTo>
                    <a:pt x="3378" y="825"/>
                  </a:lnTo>
                  <a:lnTo>
                    <a:pt x="3035" y="685"/>
                  </a:lnTo>
                  <a:lnTo>
                    <a:pt x="2895" y="330"/>
                  </a:lnTo>
                  <a:lnTo>
                    <a:pt x="2095" y="0"/>
                  </a:lnTo>
                  <a:lnTo>
                    <a:pt x="1612" y="203"/>
                  </a:lnTo>
                  <a:lnTo>
                    <a:pt x="1143" y="0"/>
                  </a:lnTo>
                  <a:lnTo>
                    <a:pt x="330" y="330"/>
                  </a:lnTo>
                  <a:lnTo>
                    <a:pt x="0" y="1143"/>
                  </a:lnTo>
                  <a:lnTo>
                    <a:pt x="88" y="1397"/>
                  </a:lnTo>
                  <a:lnTo>
                    <a:pt x="0" y="1625"/>
                  </a:lnTo>
                  <a:lnTo>
                    <a:pt x="330" y="2438"/>
                  </a:lnTo>
                  <a:lnTo>
                    <a:pt x="1143" y="2768"/>
                  </a:lnTo>
                  <a:lnTo>
                    <a:pt x="1854" y="2476"/>
                  </a:lnTo>
                  <a:lnTo>
                    <a:pt x="2565" y="2768"/>
                  </a:lnTo>
                  <a:lnTo>
                    <a:pt x="3378" y="2438"/>
                  </a:lnTo>
                  <a:lnTo>
                    <a:pt x="3708" y="1625"/>
                  </a:lnTo>
                  <a:close/>
                </a:path>
              </a:pathLst>
            </a:custGeom>
            <a:solidFill>
              <a:srgbClr val="565658"/>
            </a:solidFill>
          </p:spPr>
          <p:txBody>
            <a:bodyPr wrap="square" lIns="0" tIns="0" rIns="0" bIns="0" rtlCol="0"/>
            <a:lstStyle/>
            <a:p/>
          </p:txBody>
        </p:sp>
        <p:sp>
          <p:nvSpPr>
            <p:cNvPr id="5158" name="object 5158" descr=""/>
            <p:cNvSpPr/>
            <p:nvPr/>
          </p:nvSpPr>
          <p:spPr>
            <a:xfrm>
              <a:off x="5354782" y="2579389"/>
              <a:ext cx="635" cy="635"/>
            </a:xfrm>
            <a:custGeom>
              <a:avLst/>
              <a:gdLst/>
              <a:ahLst/>
              <a:cxnLst/>
              <a:rect l="l" t="t" r="r" b="b"/>
              <a:pathLst>
                <a:path w="635" h="635">
                  <a:moveTo>
                    <a:pt x="0" y="0"/>
                  </a:moveTo>
                  <a:lnTo>
                    <a:pt x="0" y="0"/>
                  </a:lnTo>
                  <a:lnTo>
                    <a:pt x="482" y="0"/>
                  </a:lnTo>
                </a:path>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5159" name="object 5159" descr=""/>
            <p:cNvSpPr/>
            <p:nvPr/>
          </p:nvSpPr>
          <p:spPr>
            <a:xfrm>
              <a:off x="5354782" y="2597587"/>
              <a:ext cx="635" cy="1270"/>
            </a:xfrm>
            <a:custGeom>
              <a:avLst/>
              <a:gdLst/>
              <a:ahLst/>
              <a:cxnLst/>
              <a:rect l="l" t="t" r="r" b="b"/>
              <a:pathLst>
                <a:path w="635" h="1269">
                  <a:moveTo>
                    <a:pt x="0" y="952"/>
                  </a:moveTo>
                  <a:lnTo>
                    <a:pt x="0" y="952"/>
                  </a:lnTo>
                  <a:lnTo>
                    <a:pt x="482" y="952"/>
                  </a:lnTo>
                </a:path>
                <a:path w="635" h="1269">
                  <a:moveTo>
                    <a:pt x="0" y="952"/>
                  </a:moveTo>
                  <a:lnTo>
                    <a:pt x="0" y="0"/>
                  </a:lnTo>
                  <a:lnTo>
                    <a:pt x="482" y="0"/>
                  </a:lnTo>
                </a:path>
              </a:pathLst>
            </a:custGeom>
            <a:ln w="3175">
              <a:solidFill>
                <a:srgbClr val="565658"/>
              </a:solidFill>
            </a:ln>
          </p:spPr>
          <p:txBody>
            <a:bodyPr wrap="square" lIns="0" tIns="0" rIns="0" bIns="0" rtlCol="0"/>
            <a:lstStyle/>
            <a:p/>
          </p:txBody>
        </p:sp>
        <p:sp>
          <p:nvSpPr>
            <p:cNvPr id="5160" name="object 5160" descr=""/>
            <p:cNvSpPr/>
            <p:nvPr/>
          </p:nvSpPr>
          <p:spPr>
            <a:xfrm>
              <a:off x="5363215"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61" name="object 5161" descr=""/>
            <p:cNvSpPr/>
            <p:nvPr/>
          </p:nvSpPr>
          <p:spPr>
            <a:xfrm>
              <a:off x="5356225" y="2580828"/>
              <a:ext cx="1905" cy="0"/>
            </a:xfrm>
            <a:custGeom>
              <a:avLst/>
              <a:gdLst/>
              <a:ahLst/>
              <a:cxnLst/>
              <a:rect l="l" t="t" r="r" b="b"/>
              <a:pathLst>
                <a:path w="1904" h="0">
                  <a:moveTo>
                    <a:pt x="1435" y="0"/>
                  </a:moveTo>
                  <a:lnTo>
                    <a:pt x="1435" y="0"/>
                  </a:lnTo>
                  <a:lnTo>
                    <a:pt x="0" y="0"/>
                  </a:lnTo>
                </a:path>
              </a:pathLst>
            </a:custGeom>
            <a:ln w="3175">
              <a:solidFill>
                <a:srgbClr val="565658"/>
              </a:solidFill>
            </a:ln>
          </p:spPr>
          <p:txBody>
            <a:bodyPr wrap="square" lIns="0" tIns="0" rIns="0" bIns="0" rtlCol="0"/>
            <a:lstStyle/>
            <a:p/>
          </p:txBody>
        </p:sp>
        <p:sp>
          <p:nvSpPr>
            <p:cNvPr id="5162" name="object 5162" descr=""/>
            <p:cNvSpPr/>
            <p:nvPr/>
          </p:nvSpPr>
          <p:spPr>
            <a:xfrm>
              <a:off x="5357176"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163" name="object 5163" descr=""/>
            <p:cNvSpPr/>
            <p:nvPr/>
          </p:nvSpPr>
          <p:spPr>
            <a:xfrm>
              <a:off x="5357177" y="2580356"/>
              <a:ext cx="635" cy="635"/>
            </a:xfrm>
            <a:custGeom>
              <a:avLst/>
              <a:gdLst/>
              <a:ahLst/>
              <a:cxnLst/>
              <a:rect l="l" t="t" r="r" b="b"/>
              <a:pathLst>
                <a:path w="635" h="635">
                  <a:moveTo>
                    <a:pt x="482" y="0"/>
                  </a:moveTo>
                  <a:lnTo>
                    <a:pt x="482" y="469"/>
                  </a:lnTo>
                  <a:lnTo>
                    <a:pt x="0" y="469"/>
                  </a:lnTo>
                </a:path>
              </a:pathLst>
            </a:custGeom>
            <a:ln w="3175">
              <a:solidFill>
                <a:srgbClr val="565658"/>
              </a:solidFill>
            </a:ln>
          </p:spPr>
          <p:txBody>
            <a:bodyPr wrap="square" lIns="0" tIns="0" rIns="0" bIns="0" rtlCol="0"/>
            <a:lstStyle/>
            <a:p/>
          </p:txBody>
        </p:sp>
        <p:sp>
          <p:nvSpPr>
            <p:cNvPr id="5164" name="object 5164" descr=""/>
            <p:cNvSpPr/>
            <p:nvPr/>
          </p:nvSpPr>
          <p:spPr>
            <a:xfrm>
              <a:off x="5362257" y="2580169"/>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5165" name="object 5165" descr=""/>
            <p:cNvSpPr/>
            <p:nvPr/>
          </p:nvSpPr>
          <p:spPr>
            <a:xfrm>
              <a:off x="5355266" y="2596629"/>
              <a:ext cx="2540" cy="635"/>
            </a:xfrm>
            <a:custGeom>
              <a:avLst/>
              <a:gdLst/>
              <a:ahLst/>
              <a:cxnLst/>
              <a:rect l="l" t="t" r="r" b="b"/>
              <a:pathLst>
                <a:path w="2539" h="635">
                  <a:moveTo>
                    <a:pt x="0" y="482"/>
                  </a:moveTo>
                  <a:lnTo>
                    <a:pt x="952" y="482"/>
                  </a:lnTo>
                  <a:lnTo>
                    <a:pt x="0" y="482"/>
                  </a:lnTo>
                  <a:lnTo>
                    <a:pt x="0" y="0"/>
                  </a:lnTo>
                  <a:lnTo>
                    <a:pt x="952" y="0"/>
                  </a:lnTo>
                  <a:lnTo>
                    <a:pt x="2387" y="0"/>
                  </a:lnTo>
                </a:path>
              </a:pathLst>
            </a:custGeom>
            <a:ln w="3175">
              <a:solidFill>
                <a:srgbClr val="565658"/>
              </a:solidFill>
            </a:ln>
          </p:spPr>
          <p:txBody>
            <a:bodyPr wrap="square" lIns="0" tIns="0" rIns="0" bIns="0" rtlCol="0"/>
            <a:lstStyle/>
            <a:p/>
          </p:txBody>
        </p:sp>
        <p:sp>
          <p:nvSpPr>
            <p:cNvPr id="5166" name="object 5166" descr=""/>
            <p:cNvSpPr/>
            <p:nvPr/>
          </p:nvSpPr>
          <p:spPr>
            <a:xfrm>
              <a:off x="5356221" y="2596629"/>
              <a:ext cx="1905" cy="635"/>
            </a:xfrm>
            <a:custGeom>
              <a:avLst/>
              <a:gdLst/>
              <a:ahLst/>
              <a:cxnLst/>
              <a:rect l="l" t="t" r="r" b="b"/>
              <a:pathLst>
                <a:path w="1904" h="635">
                  <a:moveTo>
                    <a:pt x="0" y="482"/>
                  </a:moveTo>
                  <a:lnTo>
                    <a:pt x="1435" y="482"/>
                  </a:lnTo>
                  <a:lnTo>
                    <a:pt x="0" y="482"/>
                  </a:lnTo>
                  <a:lnTo>
                    <a:pt x="0" y="0"/>
                  </a:lnTo>
                </a:path>
              </a:pathLst>
            </a:custGeom>
            <a:ln w="3175">
              <a:solidFill>
                <a:srgbClr val="565658"/>
              </a:solidFill>
            </a:ln>
          </p:spPr>
          <p:txBody>
            <a:bodyPr wrap="square" lIns="0" tIns="0" rIns="0" bIns="0" rtlCol="0"/>
            <a:lstStyle/>
            <a:p/>
          </p:txBody>
        </p:sp>
        <p:sp>
          <p:nvSpPr>
            <p:cNvPr id="5167" name="object 5167" descr=""/>
            <p:cNvSpPr/>
            <p:nvPr/>
          </p:nvSpPr>
          <p:spPr>
            <a:xfrm>
              <a:off x="5356517" y="25959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68" name="object 5168" descr=""/>
            <p:cNvSpPr/>
            <p:nvPr/>
          </p:nvSpPr>
          <p:spPr>
            <a:xfrm>
              <a:off x="5355266" y="2580828"/>
              <a:ext cx="1905" cy="0"/>
            </a:xfrm>
            <a:custGeom>
              <a:avLst/>
              <a:gdLst/>
              <a:ahLst/>
              <a:cxnLst/>
              <a:rect l="l" t="t" r="r" b="b"/>
              <a:pathLst>
                <a:path w="1904" h="0">
                  <a:moveTo>
                    <a:pt x="0" y="0"/>
                  </a:moveTo>
                  <a:lnTo>
                    <a:pt x="0" y="0"/>
                  </a:lnTo>
                  <a:lnTo>
                    <a:pt x="1905" y="0"/>
                  </a:lnTo>
                </a:path>
              </a:pathLst>
            </a:custGeom>
            <a:ln w="3175">
              <a:solidFill>
                <a:srgbClr val="565658"/>
              </a:solidFill>
            </a:ln>
          </p:spPr>
          <p:txBody>
            <a:bodyPr wrap="square" lIns="0" tIns="0" rIns="0" bIns="0" rtlCol="0"/>
            <a:lstStyle/>
            <a:p/>
          </p:txBody>
        </p:sp>
        <p:sp>
          <p:nvSpPr>
            <p:cNvPr id="5169" name="object 5169" descr=""/>
            <p:cNvSpPr/>
            <p:nvPr/>
          </p:nvSpPr>
          <p:spPr>
            <a:xfrm>
              <a:off x="5355272" y="2580360"/>
              <a:ext cx="1905" cy="635"/>
            </a:xfrm>
            <a:custGeom>
              <a:avLst/>
              <a:gdLst/>
              <a:ahLst/>
              <a:cxnLst/>
              <a:rect l="l" t="t" r="r" b="b"/>
              <a:pathLst>
                <a:path w="1904" h="635">
                  <a:moveTo>
                    <a:pt x="0" y="469"/>
                  </a:moveTo>
                  <a:lnTo>
                    <a:pt x="1904" y="469"/>
                  </a:lnTo>
                  <a:lnTo>
                    <a:pt x="1904" y="0"/>
                  </a:lnTo>
                  <a:lnTo>
                    <a:pt x="0" y="0"/>
                  </a:lnTo>
                  <a:lnTo>
                    <a:pt x="0" y="469"/>
                  </a:lnTo>
                  <a:close/>
                </a:path>
              </a:pathLst>
            </a:custGeom>
            <a:ln w="3175">
              <a:solidFill>
                <a:srgbClr val="565658"/>
              </a:solidFill>
            </a:ln>
          </p:spPr>
          <p:txBody>
            <a:bodyPr wrap="square" lIns="0" tIns="0" rIns="0" bIns="0" rtlCol="0"/>
            <a:lstStyle/>
            <a:p/>
          </p:txBody>
        </p:sp>
        <p:sp>
          <p:nvSpPr>
            <p:cNvPr id="5170" name="object 5170" descr=""/>
            <p:cNvSpPr/>
            <p:nvPr/>
          </p:nvSpPr>
          <p:spPr>
            <a:xfrm>
              <a:off x="5354123" y="257824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71" name="object 5171" descr=""/>
            <p:cNvSpPr/>
            <p:nvPr/>
          </p:nvSpPr>
          <p:spPr>
            <a:xfrm>
              <a:off x="5355266" y="257938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172" name="object 5172" descr=""/>
            <p:cNvSpPr/>
            <p:nvPr/>
          </p:nvSpPr>
          <p:spPr>
            <a:xfrm>
              <a:off x="5354123" y="25973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73" name="object 5173" descr=""/>
            <p:cNvSpPr/>
            <p:nvPr/>
          </p:nvSpPr>
          <p:spPr>
            <a:xfrm>
              <a:off x="5355266" y="2597584"/>
              <a:ext cx="0" cy="1270"/>
            </a:xfrm>
            <a:custGeom>
              <a:avLst/>
              <a:gdLst/>
              <a:ahLst/>
              <a:cxnLst/>
              <a:rect l="l" t="t" r="r" b="b"/>
              <a:pathLst>
                <a:path w="0" h="1269">
                  <a:moveTo>
                    <a:pt x="0" y="0"/>
                  </a:moveTo>
                  <a:lnTo>
                    <a:pt x="0" y="0"/>
                  </a:lnTo>
                  <a:lnTo>
                    <a:pt x="0" y="952"/>
                  </a:lnTo>
                </a:path>
              </a:pathLst>
            </a:custGeom>
            <a:ln w="3175">
              <a:solidFill>
                <a:srgbClr val="565658"/>
              </a:solidFill>
            </a:ln>
          </p:spPr>
          <p:txBody>
            <a:bodyPr wrap="square" lIns="0" tIns="0" rIns="0" bIns="0" rtlCol="0"/>
            <a:lstStyle/>
            <a:p/>
          </p:txBody>
        </p:sp>
        <p:sp>
          <p:nvSpPr>
            <p:cNvPr id="5174" name="object 5174" descr=""/>
            <p:cNvSpPr/>
            <p:nvPr/>
          </p:nvSpPr>
          <p:spPr>
            <a:xfrm>
              <a:off x="5363691" y="25973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75" name="object 5175" descr=""/>
            <p:cNvSpPr/>
            <p:nvPr/>
          </p:nvSpPr>
          <p:spPr>
            <a:xfrm>
              <a:off x="5363881" y="2596632"/>
              <a:ext cx="1270" cy="1270"/>
            </a:xfrm>
            <a:custGeom>
              <a:avLst/>
              <a:gdLst/>
              <a:ahLst/>
              <a:cxnLst/>
              <a:rect l="l" t="t" r="r" b="b"/>
              <a:pathLst>
                <a:path w="1270" h="1269">
                  <a:moveTo>
                    <a:pt x="952" y="952"/>
                  </a:moveTo>
                  <a:lnTo>
                    <a:pt x="952" y="0"/>
                  </a:lnTo>
                  <a:lnTo>
                    <a:pt x="0" y="0"/>
                  </a:lnTo>
                </a:path>
              </a:pathLst>
            </a:custGeom>
            <a:ln w="3175">
              <a:solidFill>
                <a:srgbClr val="565658"/>
              </a:solidFill>
            </a:ln>
          </p:spPr>
          <p:txBody>
            <a:bodyPr wrap="square" lIns="0" tIns="0" rIns="0" bIns="0" rtlCol="0"/>
            <a:lstStyle/>
            <a:p/>
          </p:txBody>
        </p:sp>
        <p:sp>
          <p:nvSpPr>
            <p:cNvPr id="5176" name="object 5176" descr=""/>
            <p:cNvSpPr/>
            <p:nvPr/>
          </p:nvSpPr>
          <p:spPr>
            <a:xfrm>
              <a:off x="5363691" y="259548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77" name="object 5177" descr=""/>
            <p:cNvSpPr/>
            <p:nvPr/>
          </p:nvSpPr>
          <p:spPr>
            <a:xfrm>
              <a:off x="5363881" y="2579876"/>
              <a:ext cx="1270" cy="1905"/>
            </a:xfrm>
            <a:custGeom>
              <a:avLst/>
              <a:gdLst/>
              <a:ahLst/>
              <a:cxnLst/>
              <a:rect l="l" t="t" r="r" b="b"/>
              <a:pathLst>
                <a:path w="1270" h="1905">
                  <a:moveTo>
                    <a:pt x="952" y="1435"/>
                  </a:moveTo>
                  <a:lnTo>
                    <a:pt x="0" y="1435"/>
                  </a:lnTo>
                  <a:lnTo>
                    <a:pt x="952" y="1435"/>
                  </a:lnTo>
                  <a:lnTo>
                    <a:pt x="952" y="0"/>
                  </a:lnTo>
                </a:path>
              </a:pathLst>
            </a:custGeom>
            <a:ln w="3175">
              <a:solidFill>
                <a:srgbClr val="565658"/>
              </a:solidFill>
            </a:ln>
          </p:spPr>
          <p:txBody>
            <a:bodyPr wrap="square" lIns="0" tIns="0" rIns="0" bIns="0" rtlCol="0"/>
            <a:lstStyle/>
            <a:p/>
          </p:txBody>
        </p:sp>
        <p:sp>
          <p:nvSpPr>
            <p:cNvPr id="5178" name="object 5178" descr=""/>
            <p:cNvSpPr/>
            <p:nvPr/>
          </p:nvSpPr>
          <p:spPr>
            <a:xfrm>
              <a:off x="5363880" y="257987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179" name="object 5179" descr=""/>
            <p:cNvSpPr/>
            <p:nvPr/>
          </p:nvSpPr>
          <p:spPr>
            <a:xfrm>
              <a:off x="5362925" y="257987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180" name="object 5180" descr=""/>
            <p:cNvSpPr/>
            <p:nvPr/>
          </p:nvSpPr>
          <p:spPr>
            <a:xfrm>
              <a:off x="5362925" y="2581312"/>
              <a:ext cx="1270" cy="0"/>
            </a:xfrm>
            <a:custGeom>
              <a:avLst/>
              <a:gdLst/>
              <a:ahLst/>
              <a:cxnLst/>
              <a:rect l="l" t="t" r="r" b="b"/>
              <a:pathLst>
                <a:path w="1270" h="0">
                  <a:moveTo>
                    <a:pt x="0" y="0"/>
                  </a:moveTo>
                  <a:lnTo>
                    <a:pt x="952" y="0"/>
                  </a:lnTo>
                  <a:lnTo>
                    <a:pt x="0" y="0"/>
                  </a:lnTo>
                </a:path>
              </a:pathLst>
            </a:custGeom>
            <a:ln w="3175">
              <a:solidFill>
                <a:srgbClr val="565658"/>
              </a:solidFill>
            </a:ln>
          </p:spPr>
          <p:txBody>
            <a:bodyPr wrap="square" lIns="0" tIns="0" rIns="0" bIns="0" rtlCol="0"/>
            <a:lstStyle/>
            <a:p/>
          </p:txBody>
        </p:sp>
        <p:sp>
          <p:nvSpPr>
            <p:cNvPr id="5181" name="object 5181" descr=""/>
            <p:cNvSpPr/>
            <p:nvPr/>
          </p:nvSpPr>
          <p:spPr>
            <a:xfrm>
              <a:off x="5361775" y="2595486"/>
              <a:ext cx="3810" cy="2540"/>
            </a:xfrm>
            <a:custGeom>
              <a:avLst/>
              <a:gdLst/>
              <a:ahLst/>
              <a:cxnLst/>
              <a:rect l="l" t="t" r="r" b="b"/>
              <a:pathLst>
                <a:path w="3810" h="2539">
                  <a:moveTo>
                    <a:pt x="3238" y="1143"/>
                  </a:moveTo>
                  <a:lnTo>
                    <a:pt x="2908" y="342"/>
                  </a:lnTo>
                  <a:lnTo>
                    <a:pt x="2095" y="0"/>
                  </a:lnTo>
                  <a:lnTo>
                    <a:pt x="1612" y="203"/>
                  </a:lnTo>
                  <a:lnTo>
                    <a:pt x="1143" y="0"/>
                  </a:lnTo>
                  <a:lnTo>
                    <a:pt x="330" y="342"/>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5182" name="object 5182" descr=""/>
            <p:cNvSpPr/>
            <p:nvPr/>
          </p:nvSpPr>
          <p:spPr>
            <a:xfrm>
              <a:off x="5363880" y="2596629"/>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183" name="object 5183" descr=""/>
            <p:cNvSpPr/>
            <p:nvPr/>
          </p:nvSpPr>
          <p:spPr>
            <a:xfrm>
              <a:off x="5362737" y="25973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84" name="object 5184" descr=""/>
            <p:cNvSpPr/>
            <p:nvPr/>
          </p:nvSpPr>
          <p:spPr>
            <a:xfrm>
              <a:off x="5362925" y="2596632"/>
              <a:ext cx="1270" cy="1270"/>
            </a:xfrm>
            <a:custGeom>
              <a:avLst/>
              <a:gdLst/>
              <a:ahLst/>
              <a:cxnLst/>
              <a:rect l="l" t="t" r="r" b="b"/>
              <a:pathLst>
                <a:path w="1270" h="1269">
                  <a:moveTo>
                    <a:pt x="0" y="952"/>
                  </a:moveTo>
                  <a:lnTo>
                    <a:pt x="0" y="0"/>
                  </a:lnTo>
                  <a:lnTo>
                    <a:pt x="952" y="0"/>
                  </a:lnTo>
                </a:path>
              </a:pathLst>
            </a:custGeom>
            <a:ln w="3175">
              <a:solidFill>
                <a:srgbClr val="565658"/>
              </a:solidFill>
            </a:ln>
          </p:spPr>
          <p:txBody>
            <a:bodyPr wrap="square" lIns="0" tIns="0" rIns="0" bIns="0" rtlCol="0"/>
            <a:lstStyle/>
            <a:p/>
          </p:txBody>
        </p:sp>
        <p:sp>
          <p:nvSpPr>
            <p:cNvPr id="5185" name="object 5185" descr=""/>
            <p:cNvSpPr/>
            <p:nvPr/>
          </p:nvSpPr>
          <p:spPr>
            <a:xfrm>
              <a:off x="5361775" y="2597403"/>
              <a:ext cx="6350" cy="2540"/>
            </a:xfrm>
            <a:custGeom>
              <a:avLst/>
              <a:gdLst/>
              <a:ahLst/>
              <a:cxnLst/>
              <a:rect l="l" t="t" r="r" b="b"/>
              <a:pathLst>
                <a:path w="6350" h="2539">
                  <a:moveTo>
                    <a:pt x="2286" y="1143"/>
                  </a:moveTo>
                  <a:lnTo>
                    <a:pt x="1955" y="330"/>
                  </a:lnTo>
                  <a:lnTo>
                    <a:pt x="1143" y="0"/>
                  </a:lnTo>
                  <a:lnTo>
                    <a:pt x="330" y="330"/>
                  </a:lnTo>
                  <a:lnTo>
                    <a:pt x="0" y="1143"/>
                  </a:lnTo>
                  <a:lnTo>
                    <a:pt x="330" y="1955"/>
                  </a:lnTo>
                  <a:lnTo>
                    <a:pt x="1143" y="2286"/>
                  </a:lnTo>
                  <a:lnTo>
                    <a:pt x="1955" y="1955"/>
                  </a:lnTo>
                  <a:lnTo>
                    <a:pt x="2286" y="1143"/>
                  </a:lnTo>
                  <a:close/>
                </a:path>
                <a:path w="6350" h="2539">
                  <a:moveTo>
                    <a:pt x="6108" y="1143"/>
                  </a:moveTo>
                  <a:lnTo>
                    <a:pt x="5778" y="330"/>
                  </a:lnTo>
                  <a:lnTo>
                    <a:pt x="4965" y="0"/>
                  </a:lnTo>
                  <a:lnTo>
                    <a:pt x="4165" y="330"/>
                  </a:lnTo>
                  <a:lnTo>
                    <a:pt x="3822" y="1143"/>
                  </a:lnTo>
                  <a:lnTo>
                    <a:pt x="4165" y="1955"/>
                  </a:lnTo>
                  <a:lnTo>
                    <a:pt x="4965" y="2286"/>
                  </a:lnTo>
                  <a:lnTo>
                    <a:pt x="5778" y="1955"/>
                  </a:lnTo>
                  <a:lnTo>
                    <a:pt x="6108" y="1143"/>
                  </a:lnTo>
                  <a:close/>
                </a:path>
              </a:pathLst>
            </a:custGeom>
            <a:solidFill>
              <a:srgbClr val="565658"/>
            </a:solidFill>
          </p:spPr>
          <p:txBody>
            <a:bodyPr wrap="square" lIns="0" tIns="0" rIns="0" bIns="0" rtlCol="0"/>
            <a:lstStyle/>
            <a:p/>
          </p:txBody>
        </p:sp>
        <p:sp>
          <p:nvSpPr>
            <p:cNvPr id="5186" name="object 5186" descr=""/>
            <p:cNvSpPr/>
            <p:nvPr/>
          </p:nvSpPr>
          <p:spPr>
            <a:xfrm>
              <a:off x="5366750" y="2597584"/>
              <a:ext cx="0" cy="1270"/>
            </a:xfrm>
            <a:custGeom>
              <a:avLst/>
              <a:gdLst/>
              <a:ahLst/>
              <a:cxnLst/>
              <a:rect l="l" t="t" r="r" b="b"/>
              <a:pathLst>
                <a:path w="0" h="1269">
                  <a:moveTo>
                    <a:pt x="0" y="0"/>
                  </a:moveTo>
                  <a:lnTo>
                    <a:pt x="0" y="0"/>
                  </a:lnTo>
                  <a:lnTo>
                    <a:pt x="0" y="952"/>
                  </a:lnTo>
                </a:path>
              </a:pathLst>
            </a:custGeom>
            <a:ln w="3175">
              <a:solidFill>
                <a:srgbClr val="565658"/>
              </a:solidFill>
            </a:ln>
          </p:spPr>
          <p:txBody>
            <a:bodyPr wrap="square" lIns="0" tIns="0" rIns="0" bIns="0" rtlCol="0"/>
            <a:lstStyle/>
            <a:p/>
          </p:txBody>
        </p:sp>
        <p:sp>
          <p:nvSpPr>
            <p:cNvPr id="5187" name="object 5187" descr=""/>
            <p:cNvSpPr/>
            <p:nvPr/>
          </p:nvSpPr>
          <p:spPr>
            <a:xfrm>
              <a:off x="5365607" y="257824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88" name="object 5188" descr=""/>
            <p:cNvSpPr/>
            <p:nvPr/>
          </p:nvSpPr>
          <p:spPr>
            <a:xfrm>
              <a:off x="5366750" y="257938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189" name="object 5189" descr=""/>
            <p:cNvSpPr/>
            <p:nvPr/>
          </p:nvSpPr>
          <p:spPr>
            <a:xfrm>
              <a:off x="5365318" y="2578918"/>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5190" name="object 5190" descr=""/>
            <p:cNvSpPr/>
            <p:nvPr/>
          </p:nvSpPr>
          <p:spPr>
            <a:xfrm>
              <a:off x="5364175" y="25973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91" name="object 5191" descr=""/>
            <p:cNvSpPr/>
            <p:nvPr/>
          </p:nvSpPr>
          <p:spPr>
            <a:xfrm>
              <a:off x="5354782" y="2580356"/>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192" name="object 5192" descr=""/>
            <p:cNvSpPr/>
            <p:nvPr/>
          </p:nvSpPr>
          <p:spPr>
            <a:xfrm>
              <a:off x="5354788" y="2579873"/>
              <a:ext cx="2540" cy="635"/>
            </a:xfrm>
            <a:custGeom>
              <a:avLst/>
              <a:gdLst/>
              <a:ahLst/>
              <a:cxnLst/>
              <a:rect l="l" t="t" r="r" b="b"/>
              <a:pathLst>
                <a:path w="2539" h="635">
                  <a:moveTo>
                    <a:pt x="2387" y="0"/>
                  </a:moveTo>
                  <a:lnTo>
                    <a:pt x="0" y="0"/>
                  </a:lnTo>
                  <a:lnTo>
                    <a:pt x="0" y="482"/>
                  </a:lnTo>
                </a:path>
              </a:pathLst>
            </a:custGeom>
            <a:ln w="3175">
              <a:solidFill>
                <a:srgbClr val="565658"/>
              </a:solidFill>
            </a:ln>
          </p:spPr>
          <p:txBody>
            <a:bodyPr wrap="square" lIns="0" tIns="0" rIns="0" bIns="0" rtlCol="0"/>
            <a:lstStyle/>
            <a:p/>
          </p:txBody>
        </p:sp>
        <p:sp>
          <p:nvSpPr>
            <p:cNvPr id="5193" name="object 5193" descr=""/>
            <p:cNvSpPr/>
            <p:nvPr/>
          </p:nvSpPr>
          <p:spPr>
            <a:xfrm>
              <a:off x="5354784" y="2597112"/>
              <a:ext cx="3810" cy="635"/>
            </a:xfrm>
            <a:custGeom>
              <a:avLst/>
              <a:gdLst/>
              <a:ahLst/>
              <a:cxnLst/>
              <a:rect l="l" t="t" r="r" b="b"/>
              <a:pathLst>
                <a:path w="3810" h="635">
                  <a:moveTo>
                    <a:pt x="3352" y="0"/>
                  </a:moveTo>
                  <a:lnTo>
                    <a:pt x="0" y="0"/>
                  </a:lnTo>
                  <a:lnTo>
                    <a:pt x="0" y="469"/>
                  </a:lnTo>
                  <a:lnTo>
                    <a:pt x="2387" y="469"/>
                  </a:lnTo>
                </a:path>
              </a:pathLst>
            </a:custGeom>
            <a:ln w="3175">
              <a:solidFill>
                <a:srgbClr val="565658"/>
              </a:solidFill>
            </a:ln>
          </p:spPr>
          <p:txBody>
            <a:bodyPr wrap="square" lIns="0" tIns="0" rIns="0" bIns="0" rtlCol="0"/>
            <a:lstStyle/>
            <a:p/>
          </p:txBody>
        </p:sp>
        <p:sp>
          <p:nvSpPr>
            <p:cNvPr id="5194" name="object 5194" descr=""/>
            <p:cNvSpPr/>
            <p:nvPr/>
          </p:nvSpPr>
          <p:spPr>
            <a:xfrm>
              <a:off x="5363883" y="2598539"/>
              <a:ext cx="1905" cy="635"/>
            </a:xfrm>
            <a:custGeom>
              <a:avLst/>
              <a:gdLst/>
              <a:ahLst/>
              <a:cxnLst/>
              <a:rect l="l" t="t" r="r" b="b"/>
              <a:pathLst>
                <a:path w="1904" h="635">
                  <a:moveTo>
                    <a:pt x="1435" y="482"/>
                  </a:moveTo>
                  <a:lnTo>
                    <a:pt x="0" y="482"/>
                  </a:lnTo>
                  <a:lnTo>
                    <a:pt x="1435" y="482"/>
                  </a:lnTo>
                  <a:lnTo>
                    <a:pt x="1435" y="0"/>
                  </a:lnTo>
                  <a:lnTo>
                    <a:pt x="0" y="0"/>
                  </a:lnTo>
                </a:path>
              </a:pathLst>
            </a:custGeom>
            <a:ln w="3175">
              <a:solidFill>
                <a:srgbClr val="565658"/>
              </a:solidFill>
            </a:ln>
          </p:spPr>
          <p:txBody>
            <a:bodyPr wrap="square" lIns="0" tIns="0" rIns="0" bIns="0" rtlCol="0"/>
            <a:lstStyle/>
            <a:p/>
          </p:txBody>
        </p:sp>
        <p:sp>
          <p:nvSpPr>
            <p:cNvPr id="5195" name="object 5195" descr=""/>
            <p:cNvSpPr/>
            <p:nvPr/>
          </p:nvSpPr>
          <p:spPr>
            <a:xfrm>
              <a:off x="5363880" y="2578918"/>
              <a:ext cx="1905" cy="0"/>
            </a:xfrm>
            <a:custGeom>
              <a:avLst/>
              <a:gdLst/>
              <a:ahLst/>
              <a:cxnLst/>
              <a:rect l="l" t="t" r="r" b="b"/>
              <a:pathLst>
                <a:path w="1904" h="0">
                  <a:moveTo>
                    <a:pt x="0" y="0"/>
                  </a:moveTo>
                  <a:lnTo>
                    <a:pt x="1435" y="0"/>
                  </a:lnTo>
                  <a:lnTo>
                    <a:pt x="0" y="0"/>
                  </a:lnTo>
                </a:path>
              </a:pathLst>
            </a:custGeom>
            <a:ln w="3175">
              <a:solidFill>
                <a:srgbClr val="565658"/>
              </a:solidFill>
            </a:ln>
          </p:spPr>
          <p:txBody>
            <a:bodyPr wrap="square" lIns="0" tIns="0" rIns="0" bIns="0" rtlCol="0"/>
            <a:lstStyle/>
            <a:p/>
          </p:txBody>
        </p:sp>
        <p:sp>
          <p:nvSpPr>
            <p:cNvPr id="5196" name="object 5196" descr=""/>
            <p:cNvSpPr/>
            <p:nvPr/>
          </p:nvSpPr>
          <p:spPr>
            <a:xfrm>
              <a:off x="5364175" y="257777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97" name="object 5197" descr=""/>
            <p:cNvSpPr/>
            <p:nvPr/>
          </p:nvSpPr>
          <p:spPr>
            <a:xfrm>
              <a:off x="5362448" y="2598539"/>
              <a:ext cx="1905" cy="635"/>
            </a:xfrm>
            <a:custGeom>
              <a:avLst/>
              <a:gdLst/>
              <a:ahLst/>
              <a:cxnLst/>
              <a:rect l="l" t="t" r="r" b="b"/>
              <a:pathLst>
                <a:path w="1904" h="635">
                  <a:moveTo>
                    <a:pt x="0" y="482"/>
                  </a:moveTo>
                  <a:lnTo>
                    <a:pt x="1435" y="482"/>
                  </a:lnTo>
                  <a:lnTo>
                    <a:pt x="1435" y="0"/>
                  </a:lnTo>
                  <a:lnTo>
                    <a:pt x="0" y="0"/>
                  </a:lnTo>
                  <a:lnTo>
                    <a:pt x="0" y="482"/>
                  </a:lnTo>
                  <a:lnTo>
                    <a:pt x="1435" y="482"/>
                  </a:lnTo>
                </a:path>
              </a:pathLst>
            </a:custGeom>
            <a:ln w="3175">
              <a:solidFill>
                <a:srgbClr val="565658"/>
              </a:solidFill>
            </a:ln>
          </p:spPr>
          <p:txBody>
            <a:bodyPr wrap="square" lIns="0" tIns="0" rIns="0" bIns="0" rtlCol="0"/>
            <a:lstStyle/>
            <a:p/>
          </p:txBody>
        </p:sp>
        <p:sp>
          <p:nvSpPr>
            <p:cNvPr id="5198" name="object 5198" descr=""/>
            <p:cNvSpPr/>
            <p:nvPr/>
          </p:nvSpPr>
          <p:spPr>
            <a:xfrm>
              <a:off x="5362737" y="257777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199" name="object 5199" descr=""/>
            <p:cNvSpPr/>
            <p:nvPr/>
          </p:nvSpPr>
          <p:spPr>
            <a:xfrm>
              <a:off x="5362445" y="2578918"/>
              <a:ext cx="1905" cy="0"/>
            </a:xfrm>
            <a:custGeom>
              <a:avLst/>
              <a:gdLst/>
              <a:ahLst/>
              <a:cxnLst/>
              <a:rect l="l" t="t" r="r" b="b"/>
              <a:pathLst>
                <a:path w="1904" h="0">
                  <a:moveTo>
                    <a:pt x="1435" y="0"/>
                  </a:moveTo>
                  <a:lnTo>
                    <a:pt x="0" y="0"/>
                  </a:lnTo>
                  <a:lnTo>
                    <a:pt x="1435" y="0"/>
                  </a:lnTo>
                </a:path>
              </a:pathLst>
            </a:custGeom>
            <a:ln w="3175">
              <a:solidFill>
                <a:srgbClr val="565658"/>
              </a:solidFill>
            </a:ln>
          </p:spPr>
          <p:txBody>
            <a:bodyPr wrap="square" lIns="0" tIns="0" rIns="0" bIns="0" rtlCol="0"/>
            <a:lstStyle/>
            <a:p/>
          </p:txBody>
        </p:sp>
        <p:sp>
          <p:nvSpPr>
            <p:cNvPr id="5200" name="object 5200" descr=""/>
            <p:cNvSpPr/>
            <p:nvPr/>
          </p:nvSpPr>
          <p:spPr>
            <a:xfrm>
              <a:off x="5355552" y="2577782"/>
              <a:ext cx="8255" cy="22225"/>
            </a:xfrm>
            <a:custGeom>
              <a:avLst/>
              <a:gdLst/>
              <a:ahLst/>
              <a:cxnLst/>
              <a:rect l="l" t="t" r="r" b="b"/>
              <a:pathLst>
                <a:path w="8254" h="22225">
                  <a:moveTo>
                    <a:pt x="2755" y="20764"/>
                  </a:moveTo>
                  <a:lnTo>
                    <a:pt x="2425" y="19951"/>
                  </a:lnTo>
                  <a:lnTo>
                    <a:pt x="1612" y="19621"/>
                  </a:lnTo>
                  <a:lnTo>
                    <a:pt x="1371" y="19723"/>
                  </a:lnTo>
                  <a:lnTo>
                    <a:pt x="1143" y="19621"/>
                  </a:lnTo>
                  <a:lnTo>
                    <a:pt x="330" y="19951"/>
                  </a:lnTo>
                  <a:lnTo>
                    <a:pt x="0" y="20764"/>
                  </a:lnTo>
                  <a:lnTo>
                    <a:pt x="330" y="21577"/>
                  </a:lnTo>
                  <a:lnTo>
                    <a:pt x="1143" y="21907"/>
                  </a:lnTo>
                  <a:lnTo>
                    <a:pt x="1371" y="21818"/>
                  </a:lnTo>
                  <a:lnTo>
                    <a:pt x="1612" y="21907"/>
                  </a:lnTo>
                  <a:lnTo>
                    <a:pt x="2425" y="21577"/>
                  </a:lnTo>
                  <a:lnTo>
                    <a:pt x="2755" y="20764"/>
                  </a:lnTo>
                  <a:close/>
                </a:path>
                <a:path w="8254" h="22225">
                  <a:moveTo>
                    <a:pt x="2755" y="1612"/>
                  </a:moveTo>
                  <a:lnTo>
                    <a:pt x="2425" y="800"/>
                  </a:lnTo>
                  <a:lnTo>
                    <a:pt x="1612" y="469"/>
                  </a:lnTo>
                  <a:lnTo>
                    <a:pt x="812" y="800"/>
                  </a:lnTo>
                  <a:lnTo>
                    <a:pt x="469" y="1612"/>
                  </a:lnTo>
                  <a:lnTo>
                    <a:pt x="812" y="2425"/>
                  </a:lnTo>
                  <a:lnTo>
                    <a:pt x="1612" y="2755"/>
                  </a:lnTo>
                  <a:lnTo>
                    <a:pt x="2425" y="2425"/>
                  </a:lnTo>
                  <a:lnTo>
                    <a:pt x="2755" y="1612"/>
                  </a:lnTo>
                  <a:close/>
                </a:path>
                <a:path w="8254" h="22225">
                  <a:moveTo>
                    <a:pt x="8039" y="1143"/>
                  </a:moveTo>
                  <a:lnTo>
                    <a:pt x="7696" y="330"/>
                  </a:lnTo>
                  <a:lnTo>
                    <a:pt x="6896" y="0"/>
                  </a:lnTo>
                  <a:lnTo>
                    <a:pt x="6083" y="330"/>
                  </a:lnTo>
                  <a:lnTo>
                    <a:pt x="5753" y="1143"/>
                  </a:lnTo>
                  <a:lnTo>
                    <a:pt x="6083" y="1955"/>
                  </a:lnTo>
                  <a:lnTo>
                    <a:pt x="6896" y="2286"/>
                  </a:lnTo>
                  <a:lnTo>
                    <a:pt x="7696" y="1955"/>
                  </a:lnTo>
                  <a:lnTo>
                    <a:pt x="8039" y="1143"/>
                  </a:lnTo>
                  <a:close/>
                </a:path>
              </a:pathLst>
            </a:custGeom>
            <a:solidFill>
              <a:srgbClr val="565658"/>
            </a:solidFill>
          </p:spPr>
          <p:txBody>
            <a:bodyPr wrap="square" lIns="0" tIns="0" rIns="0" bIns="0" rtlCol="0"/>
            <a:lstStyle/>
            <a:p/>
          </p:txBody>
        </p:sp>
        <p:sp>
          <p:nvSpPr>
            <p:cNvPr id="5201" name="object 5201" descr=""/>
            <p:cNvSpPr/>
            <p:nvPr/>
          </p:nvSpPr>
          <p:spPr>
            <a:xfrm>
              <a:off x="5362925" y="2598539"/>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5202" name="object 5202" descr=""/>
            <p:cNvSpPr/>
            <p:nvPr/>
          </p:nvSpPr>
          <p:spPr>
            <a:xfrm>
              <a:off x="5355266" y="2598539"/>
              <a:ext cx="1905" cy="0"/>
            </a:xfrm>
            <a:custGeom>
              <a:avLst/>
              <a:gdLst/>
              <a:ahLst/>
              <a:cxnLst/>
              <a:rect l="l" t="t" r="r" b="b"/>
              <a:pathLst>
                <a:path w="1904" h="0">
                  <a:moveTo>
                    <a:pt x="0" y="0"/>
                  </a:moveTo>
                  <a:lnTo>
                    <a:pt x="0" y="0"/>
                  </a:lnTo>
                  <a:lnTo>
                    <a:pt x="1905" y="0"/>
                  </a:lnTo>
                </a:path>
              </a:pathLst>
            </a:custGeom>
            <a:ln w="3175">
              <a:solidFill>
                <a:srgbClr val="565658"/>
              </a:solidFill>
            </a:ln>
          </p:spPr>
          <p:txBody>
            <a:bodyPr wrap="square" lIns="0" tIns="0" rIns="0" bIns="0" rtlCol="0"/>
            <a:lstStyle/>
            <a:p/>
          </p:txBody>
        </p:sp>
        <p:sp>
          <p:nvSpPr>
            <p:cNvPr id="5203" name="object 5203" descr=""/>
            <p:cNvSpPr/>
            <p:nvPr/>
          </p:nvSpPr>
          <p:spPr>
            <a:xfrm>
              <a:off x="5364175" y="25973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204" name="object 5204" descr=""/>
            <p:cNvSpPr/>
            <p:nvPr/>
          </p:nvSpPr>
          <p:spPr>
            <a:xfrm>
              <a:off x="5362925" y="2578918"/>
              <a:ext cx="2540" cy="635"/>
            </a:xfrm>
            <a:custGeom>
              <a:avLst/>
              <a:gdLst/>
              <a:ahLst/>
              <a:cxnLst/>
              <a:rect l="l" t="t" r="r" b="b"/>
              <a:pathLst>
                <a:path w="2539" h="635">
                  <a:moveTo>
                    <a:pt x="0" y="0"/>
                  </a:moveTo>
                  <a:lnTo>
                    <a:pt x="2387" y="0"/>
                  </a:lnTo>
                  <a:lnTo>
                    <a:pt x="2387" y="469"/>
                  </a:lnTo>
                </a:path>
              </a:pathLst>
            </a:custGeom>
            <a:ln w="3175">
              <a:solidFill>
                <a:srgbClr val="565658"/>
              </a:solidFill>
            </a:ln>
          </p:spPr>
          <p:txBody>
            <a:bodyPr wrap="square" lIns="0" tIns="0" rIns="0" bIns="0" rtlCol="0"/>
            <a:lstStyle/>
            <a:p/>
          </p:txBody>
        </p:sp>
        <p:sp>
          <p:nvSpPr>
            <p:cNvPr id="5205" name="object 5205" descr=""/>
            <p:cNvSpPr/>
            <p:nvPr/>
          </p:nvSpPr>
          <p:spPr>
            <a:xfrm>
              <a:off x="5355271" y="2578918"/>
              <a:ext cx="1905" cy="635"/>
            </a:xfrm>
            <a:custGeom>
              <a:avLst/>
              <a:gdLst/>
              <a:ahLst/>
              <a:cxnLst/>
              <a:rect l="l" t="t" r="r" b="b"/>
              <a:pathLst>
                <a:path w="1904" h="635">
                  <a:moveTo>
                    <a:pt x="1904" y="0"/>
                  </a:moveTo>
                  <a:lnTo>
                    <a:pt x="0" y="0"/>
                  </a:lnTo>
                  <a:lnTo>
                    <a:pt x="0" y="469"/>
                  </a:lnTo>
                </a:path>
              </a:pathLst>
            </a:custGeom>
            <a:ln w="3175">
              <a:solidFill>
                <a:srgbClr val="565658"/>
              </a:solidFill>
            </a:ln>
          </p:spPr>
          <p:txBody>
            <a:bodyPr wrap="square" lIns="0" tIns="0" rIns="0" bIns="0" rtlCol="0"/>
            <a:lstStyle/>
            <a:p/>
          </p:txBody>
        </p:sp>
        <p:sp>
          <p:nvSpPr>
            <p:cNvPr id="5206" name="object 5206" descr=""/>
            <p:cNvSpPr/>
            <p:nvPr/>
          </p:nvSpPr>
          <p:spPr>
            <a:xfrm>
              <a:off x="5356022" y="2578252"/>
              <a:ext cx="8890" cy="2540"/>
            </a:xfrm>
            <a:custGeom>
              <a:avLst/>
              <a:gdLst/>
              <a:ahLst/>
              <a:cxnLst/>
              <a:rect l="l" t="t" r="r" b="b"/>
              <a:pathLst>
                <a:path w="8889" h="2539">
                  <a:moveTo>
                    <a:pt x="2286" y="1143"/>
                  </a:moveTo>
                  <a:lnTo>
                    <a:pt x="1955" y="330"/>
                  </a:lnTo>
                  <a:lnTo>
                    <a:pt x="1143" y="0"/>
                  </a:lnTo>
                  <a:lnTo>
                    <a:pt x="342" y="330"/>
                  </a:lnTo>
                  <a:lnTo>
                    <a:pt x="0" y="1143"/>
                  </a:lnTo>
                  <a:lnTo>
                    <a:pt x="342" y="1955"/>
                  </a:lnTo>
                  <a:lnTo>
                    <a:pt x="1143" y="2286"/>
                  </a:lnTo>
                  <a:lnTo>
                    <a:pt x="1955" y="1955"/>
                  </a:lnTo>
                  <a:lnTo>
                    <a:pt x="2286" y="1143"/>
                  </a:lnTo>
                  <a:close/>
                </a:path>
                <a:path w="8889" h="2539">
                  <a:moveTo>
                    <a:pt x="8521" y="1143"/>
                  </a:moveTo>
                  <a:lnTo>
                    <a:pt x="8178" y="330"/>
                  </a:lnTo>
                  <a:lnTo>
                    <a:pt x="7378" y="0"/>
                  </a:lnTo>
                  <a:lnTo>
                    <a:pt x="6565" y="330"/>
                  </a:lnTo>
                  <a:lnTo>
                    <a:pt x="6235" y="1143"/>
                  </a:lnTo>
                  <a:lnTo>
                    <a:pt x="6565" y="1955"/>
                  </a:lnTo>
                  <a:lnTo>
                    <a:pt x="7378" y="2286"/>
                  </a:lnTo>
                  <a:lnTo>
                    <a:pt x="8178" y="1955"/>
                  </a:lnTo>
                  <a:lnTo>
                    <a:pt x="8521" y="1143"/>
                  </a:lnTo>
                  <a:close/>
                </a:path>
              </a:pathLst>
            </a:custGeom>
            <a:solidFill>
              <a:srgbClr val="565658"/>
            </a:solidFill>
          </p:spPr>
          <p:txBody>
            <a:bodyPr wrap="square" lIns="0" tIns="0" rIns="0" bIns="0" rtlCol="0"/>
            <a:lstStyle/>
            <a:p/>
          </p:txBody>
        </p:sp>
        <p:sp>
          <p:nvSpPr>
            <p:cNvPr id="5207" name="object 5207" descr=""/>
            <p:cNvSpPr/>
            <p:nvPr/>
          </p:nvSpPr>
          <p:spPr>
            <a:xfrm>
              <a:off x="5363403" y="259853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208" name="object 5208" descr=""/>
            <p:cNvSpPr/>
            <p:nvPr/>
          </p:nvSpPr>
          <p:spPr>
            <a:xfrm>
              <a:off x="5363398" y="2597587"/>
              <a:ext cx="3810" cy="1270"/>
            </a:xfrm>
            <a:custGeom>
              <a:avLst/>
              <a:gdLst/>
              <a:ahLst/>
              <a:cxnLst/>
              <a:rect l="l" t="t" r="r" b="b"/>
              <a:pathLst>
                <a:path w="3810" h="1269">
                  <a:moveTo>
                    <a:pt x="3352" y="952"/>
                  </a:moveTo>
                  <a:lnTo>
                    <a:pt x="3352" y="0"/>
                  </a:lnTo>
                  <a:lnTo>
                    <a:pt x="0" y="0"/>
                  </a:lnTo>
                </a:path>
              </a:pathLst>
            </a:custGeom>
            <a:ln w="3175">
              <a:solidFill>
                <a:srgbClr val="565658"/>
              </a:solidFill>
            </a:ln>
          </p:spPr>
          <p:txBody>
            <a:bodyPr wrap="square" lIns="0" tIns="0" rIns="0" bIns="0" rtlCol="0"/>
            <a:lstStyle/>
            <a:p/>
          </p:txBody>
        </p:sp>
        <p:sp>
          <p:nvSpPr>
            <p:cNvPr id="5209" name="object 5209" descr=""/>
            <p:cNvSpPr/>
            <p:nvPr/>
          </p:nvSpPr>
          <p:spPr>
            <a:xfrm>
              <a:off x="5363398" y="2579389"/>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5210" name="object 5210" descr=""/>
            <p:cNvSpPr/>
            <p:nvPr/>
          </p:nvSpPr>
          <p:spPr>
            <a:xfrm>
              <a:off x="5363403" y="2579390"/>
              <a:ext cx="3810" cy="635"/>
            </a:xfrm>
            <a:custGeom>
              <a:avLst/>
              <a:gdLst/>
              <a:ahLst/>
              <a:cxnLst/>
              <a:rect l="l" t="t" r="r" b="b"/>
              <a:pathLst>
                <a:path w="3810" h="635">
                  <a:moveTo>
                    <a:pt x="0" y="482"/>
                  </a:moveTo>
                  <a:lnTo>
                    <a:pt x="3352" y="482"/>
                  </a:lnTo>
                  <a:lnTo>
                    <a:pt x="3352" y="0"/>
                  </a:lnTo>
                </a:path>
              </a:pathLst>
            </a:custGeom>
            <a:ln w="3175">
              <a:solidFill>
                <a:srgbClr val="565658"/>
              </a:solidFill>
            </a:ln>
          </p:spPr>
          <p:txBody>
            <a:bodyPr wrap="square" lIns="0" tIns="0" rIns="0" bIns="0" rtlCol="0"/>
            <a:lstStyle/>
            <a:p/>
          </p:txBody>
        </p:sp>
        <p:sp>
          <p:nvSpPr>
            <p:cNvPr id="5211" name="object 5211" descr=""/>
            <p:cNvSpPr/>
            <p:nvPr/>
          </p:nvSpPr>
          <p:spPr>
            <a:xfrm>
              <a:off x="5362925" y="259853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12" name="object 5212" descr=""/>
            <p:cNvSpPr/>
            <p:nvPr/>
          </p:nvSpPr>
          <p:spPr>
            <a:xfrm>
              <a:off x="5362920" y="2597587"/>
              <a:ext cx="635" cy="1270"/>
            </a:xfrm>
            <a:custGeom>
              <a:avLst/>
              <a:gdLst/>
              <a:ahLst/>
              <a:cxnLst/>
              <a:rect l="l" t="t" r="r" b="b"/>
              <a:pathLst>
                <a:path w="635" h="1269">
                  <a:moveTo>
                    <a:pt x="482" y="952"/>
                  </a:moveTo>
                  <a:lnTo>
                    <a:pt x="482" y="0"/>
                  </a:lnTo>
                  <a:lnTo>
                    <a:pt x="0" y="0"/>
                  </a:lnTo>
                </a:path>
              </a:pathLst>
            </a:custGeom>
            <a:ln w="3175">
              <a:solidFill>
                <a:srgbClr val="565658"/>
              </a:solidFill>
            </a:ln>
          </p:spPr>
          <p:txBody>
            <a:bodyPr wrap="square" lIns="0" tIns="0" rIns="0" bIns="0" rtlCol="0"/>
            <a:lstStyle/>
            <a:p/>
          </p:txBody>
        </p:sp>
        <p:sp>
          <p:nvSpPr>
            <p:cNvPr id="5213" name="object 5213" descr=""/>
            <p:cNvSpPr/>
            <p:nvPr/>
          </p:nvSpPr>
          <p:spPr>
            <a:xfrm>
              <a:off x="5362920" y="257938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214" name="object 5214" descr=""/>
            <p:cNvSpPr/>
            <p:nvPr/>
          </p:nvSpPr>
          <p:spPr>
            <a:xfrm>
              <a:off x="5362925" y="2579390"/>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5215" name="object 5215" descr=""/>
            <p:cNvSpPr/>
            <p:nvPr/>
          </p:nvSpPr>
          <p:spPr>
            <a:xfrm>
              <a:off x="5355272" y="2579389"/>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5216" name="object 5216" descr=""/>
            <p:cNvSpPr/>
            <p:nvPr/>
          </p:nvSpPr>
          <p:spPr>
            <a:xfrm>
              <a:off x="5355266" y="2579389"/>
              <a:ext cx="2540" cy="635"/>
            </a:xfrm>
            <a:custGeom>
              <a:avLst/>
              <a:gdLst/>
              <a:ahLst/>
              <a:cxnLst/>
              <a:rect l="l" t="t" r="r" b="b"/>
              <a:pathLst>
                <a:path w="2539" h="635">
                  <a:moveTo>
                    <a:pt x="0" y="0"/>
                  </a:moveTo>
                  <a:lnTo>
                    <a:pt x="0" y="482"/>
                  </a:lnTo>
                  <a:lnTo>
                    <a:pt x="2387" y="482"/>
                  </a:lnTo>
                </a:path>
              </a:pathLst>
            </a:custGeom>
            <a:ln w="3175">
              <a:solidFill>
                <a:srgbClr val="565658"/>
              </a:solidFill>
            </a:ln>
          </p:spPr>
          <p:txBody>
            <a:bodyPr wrap="square" lIns="0" tIns="0" rIns="0" bIns="0" rtlCol="0"/>
            <a:lstStyle/>
            <a:p/>
          </p:txBody>
        </p:sp>
        <p:sp>
          <p:nvSpPr>
            <p:cNvPr id="5217" name="object 5217" descr=""/>
            <p:cNvSpPr/>
            <p:nvPr/>
          </p:nvSpPr>
          <p:spPr>
            <a:xfrm>
              <a:off x="5355266" y="2598539"/>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5218" name="object 5218" descr=""/>
            <p:cNvSpPr/>
            <p:nvPr/>
          </p:nvSpPr>
          <p:spPr>
            <a:xfrm>
              <a:off x="5355271" y="2597584"/>
              <a:ext cx="1905" cy="1270"/>
            </a:xfrm>
            <a:custGeom>
              <a:avLst/>
              <a:gdLst/>
              <a:ahLst/>
              <a:cxnLst/>
              <a:rect l="l" t="t" r="r" b="b"/>
              <a:pathLst>
                <a:path w="1904" h="1269">
                  <a:moveTo>
                    <a:pt x="1904" y="0"/>
                  </a:moveTo>
                  <a:lnTo>
                    <a:pt x="0" y="0"/>
                  </a:lnTo>
                  <a:lnTo>
                    <a:pt x="0" y="952"/>
                  </a:lnTo>
                </a:path>
              </a:pathLst>
            </a:custGeom>
            <a:ln w="3175">
              <a:solidFill>
                <a:srgbClr val="565658"/>
              </a:solidFill>
            </a:ln>
          </p:spPr>
          <p:txBody>
            <a:bodyPr wrap="square" lIns="0" tIns="0" rIns="0" bIns="0" rtlCol="0"/>
            <a:lstStyle/>
            <a:p/>
          </p:txBody>
        </p:sp>
        <p:sp>
          <p:nvSpPr>
            <p:cNvPr id="5219" name="object 5219" descr=""/>
            <p:cNvSpPr/>
            <p:nvPr/>
          </p:nvSpPr>
          <p:spPr>
            <a:xfrm>
              <a:off x="5357176" y="257938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220" name="object 5220" descr=""/>
            <p:cNvSpPr/>
            <p:nvPr/>
          </p:nvSpPr>
          <p:spPr>
            <a:xfrm>
              <a:off x="5357655" y="257891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221" name="object 5221" descr=""/>
            <p:cNvSpPr/>
            <p:nvPr/>
          </p:nvSpPr>
          <p:spPr>
            <a:xfrm>
              <a:off x="5357176" y="257938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22" name="object 5222" descr=""/>
            <p:cNvSpPr/>
            <p:nvPr/>
          </p:nvSpPr>
          <p:spPr>
            <a:xfrm>
              <a:off x="5357660" y="259853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23" name="object 5223" descr=""/>
            <p:cNvSpPr/>
            <p:nvPr/>
          </p:nvSpPr>
          <p:spPr>
            <a:xfrm>
              <a:off x="5357660"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24" name="object 5224" descr=""/>
            <p:cNvSpPr/>
            <p:nvPr/>
          </p:nvSpPr>
          <p:spPr>
            <a:xfrm>
              <a:off x="5357176"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25" name="object 5225" descr=""/>
            <p:cNvSpPr/>
            <p:nvPr/>
          </p:nvSpPr>
          <p:spPr>
            <a:xfrm>
              <a:off x="5357176" y="2597584"/>
              <a:ext cx="635" cy="1270"/>
            </a:xfrm>
            <a:custGeom>
              <a:avLst/>
              <a:gdLst/>
              <a:ahLst/>
              <a:cxnLst/>
              <a:rect l="l" t="t" r="r" b="b"/>
              <a:pathLst>
                <a:path w="635" h="1269">
                  <a:moveTo>
                    <a:pt x="0" y="0"/>
                  </a:moveTo>
                  <a:lnTo>
                    <a:pt x="0" y="952"/>
                  </a:lnTo>
                  <a:lnTo>
                    <a:pt x="482" y="952"/>
                  </a:lnTo>
                </a:path>
              </a:pathLst>
            </a:custGeom>
            <a:ln w="3175">
              <a:solidFill>
                <a:srgbClr val="565658"/>
              </a:solidFill>
            </a:ln>
          </p:spPr>
          <p:txBody>
            <a:bodyPr wrap="square" lIns="0" tIns="0" rIns="0" bIns="0" rtlCol="0"/>
            <a:lstStyle/>
            <a:p/>
          </p:txBody>
        </p:sp>
        <p:sp>
          <p:nvSpPr>
            <p:cNvPr id="5226" name="object 5226" descr=""/>
            <p:cNvSpPr/>
            <p:nvPr/>
          </p:nvSpPr>
          <p:spPr>
            <a:xfrm>
              <a:off x="5357172" y="2597584"/>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5227" name="object 5227" descr=""/>
            <p:cNvSpPr/>
            <p:nvPr/>
          </p:nvSpPr>
          <p:spPr>
            <a:xfrm>
              <a:off x="5361305" y="2579217"/>
              <a:ext cx="2540" cy="19685"/>
            </a:xfrm>
            <a:custGeom>
              <a:avLst/>
              <a:gdLst/>
              <a:ahLst/>
              <a:cxnLst/>
              <a:rect l="l" t="t" r="r" b="b"/>
              <a:pathLst>
                <a:path w="2539" h="19685">
                  <a:moveTo>
                    <a:pt x="2286" y="18376"/>
                  </a:moveTo>
                  <a:lnTo>
                    <a:pt x="1943" y="17564"/>
                  </a:lnTo>
                  <a:lnTo>
                    <a:pt x="1143" y="17233"/>
                  </a:lnTo>
                  <a:lnTo>
                    <a:pt x="330" y="17564"/>
                  </a:lnTo>
                  <a:lnTo>
                    <a:pt x="0" y="18376"/>
                  </a:lnTo>
                  <a:lnTo>
                    <a:pt x="330" y="19177"/>
                  </a:lnTo>
                  <a:lnTo>
                    <a:pt x="1143" y="19519"/>
                  </a:lnTo>
                  <a:lnTo>
                    <a:pt x="1943" y="19177"/>
                  </a:lnTo>
                  <a:lnTo>
                    <a:pt x="2286" y="18376"/>
                  </a:lnTo>
                  <a:close/>
                </a:path>
                <a:path w="2539" h="19685">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5228" name="object 5228" descr=""/>
            <p:cNvSpPr/>
            <p:nvPr/>
          </p:nvSpPr>
          <p:spPr>
            <a:xfrm>
              <a:off x="5358137"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29" name="object 5229" descr=""/>
            <p:cNvSpPr/>
            <p:nvPr/>
          </p:nvSpPr>
          <p:spPr>
            <a:xfrm>
              <a:off x="5356994" y="259644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230" name="object 5230" descr=""/>
            <p:cNvSpPr/>
            <p:nvPr/>
          </p:nvSpPr>
          <p:spPr>
            <a:xfrm>
              <a:off x="5362443" y="2597587"/>
              <a:ext cx="635" cy="1270"/>
            </a:xfrm>
            <a:custGeom>
              <a:avLst/>
              <a:gdLst/>
              <a:ahLst/>
              <a:cxnLst/>
              <a:rect l="l" t="t" r="r" b="b"/>
              <a:pathLst>
                <a:path w="635" h="1269">
                  <a:moveTo>
                    <a:pt x="482" y="952"/>
                  </a:moveTo>
                  <a:lnTo>
                    <a:pt x="482" y="0"/>
                  </a:lnTo>
                  <a:lnTo>
                    <a:pt x="0" y="0"/>
                  </a:lnTo>
                </a:path>
              </a:pathLst>
            </a:custGeom>
            <a:ln w="3175">
              <a:solidFill>
                <a:srgbClr val="565658"/>
              </a:solidFill>
            </a:ln>
          </p:spPr>
          <p:txBody>
            <a:bodyPr wrap="square" lIns="0" tIns="0" rIns="0" bIns="0" rtlCol="0"/>
            <a:lstStyle/>
            <a:p/>
          </p:txBody>
        </p:sp>
        <p:sp>
          <p:nvSpPr>
            <p:cNvPr id="5231" name="object 5231" descr=""/>
            <p:cNvSpPr/>
            <p:nvPr/>
          </p:nvSpPr>
          <p:spPr>
            <a:xfrm>
              <a:off x="5362443" y="2579389"/>
              <a:ext cx="635" cy="635"/>
            </a:xfrm>
            <a:custGeom>
              <a:avLst/>
              <a:gdLst/>
              <a:ahLst/>
              <a:cxnLst/>
              <a:rect l="l" t="t" r="r" b="b"/>
              <a:pathLst>
                <a:path w="635" h="635">
                  <a:moveTo>
                    <a:pt x="482" y="0"/>
                  </a:moveTo>
                  <a:lnTo>
                    <a:pt x="482" y="482"/>
                  </a:lnTo>
                  <a:lnTo>
                    <a:pt x="0" y="482"/>
                  </a:lnTo>
                </a:path>
              </a:pathLst>
            </a:custGeom>
            <a:ln w="3175">
              <a:solidFill>
                <a:srgbClr val="565658"/>
              </a:solidFill>
            </a:ln>
          </p:spPr>
          <p:txBody>
            <a:bodyPr wrap="square" lIns="0" tIns="0" rIns="0" bIns="0" rtlCol="0"/>
            <a:lstStyle/>
            <a:p/>
          </p:txBody>
        </p:sp>
        <p:sp>
          <p:nvSpPr>
            <p:cNvPr id="5232" name="object 5232" descr=""/>
            <p:cNvSpPr/>
            <p:nvPr/>
          </p:nvSpPr>
          <p:spPr>
            <a:xfrm>
              <a:off x="5361964" y="2598539"/>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5233" name="object 5233" descr=""/>
            <p:cNvSpPr/>
            <p:nvPr/>
          </p:nvSpPr>
          <p:spPr>
            <a:xfrm>
              <a:off x="5361965" y="257891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234" name="object 5234" descr=""/>
            <p:cNvSpPr/>
            <p:nvPr/>
          </p:nvSpPr>
          <p:spPr>
            <a:xfrm>
              <a:off x="5362443" y="257938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235" name="object 5235" descr=""/>
            <p:cNvSpPr/>
            <p:nvPr/>
          </p:nvSpPr>
          <p:spPr>
            <a:xfrm>
              <a:off x="5362448" y="2581318"/>
              <a:ext cx="635" cy="2540"/>
            </a:xfrm>
            <a:custGeom>
              <a:avLst/>
              <a:gdLst/>
              <a:ahLst/>
              <a:cxnLst/>
              <a:rect l="l" t="t" r="r" b="b"/>
              <a:pathLst>
                <a:path w="635" h="2539">
                  <a:moveTo>
                    <a:pt x="0" y="2387"/>
                  </a:moveTo>
                  <a:lnTo>
                    <a:pt x="482" y="2387"/>
                  </a:lnTo>
                  <a:lnTo>
                    <a:pt x="482" y="0"/>
                  </a:lnTo>
                  <a:lnTo>
                    <a:pt x="0" y="0"/>
                  </a:lnTo>
                </a:path>
              </a:pathLst>
            </a:custGeom>
            <a:ln w="3175">
              <a:solidFill>
                <a:srgbClr val="565658"/>
              </a:solidFill>
            </a:ln>
          </p:spPr>
          <p:txBody>
            <a:bodyPr wrap="square" lIns="0" tIns="0" rIns="0" bIns="0" rtlCol="0"/>
            <a:lstStyle/>
            <a:p/>
          </p:txBody>
        </p:sp>
        <p:sp>
          <p:nvSpPr>
            <p:cNvPr id="5236" name="object 5236" descr=""/>
            <p:cNvSpPr/>
            <p:nvPr/>
          </p:nvSpPr>
          <p:spPr>
            <a:xfrm>
              <a:off x="5362443" y="2594235"/>
              <a:ext cx="635" cy="2540"/>
            </a:xfrm>
            <a:custGeom>
              <a:avLst/>
              <a:gdLst/>
              <a:ahLst/>
              <a:cxnLst/>
              <a:rect l="l" t="t" r="r" b="b"/>
              <a:pathLst>
                <a:path w="635" h="2539">
                  <a:moveTo>
                    <a:pt x="482" y="0"/>
                  </a:moveTo>
                  <a:lnTo>
                    <a:pt x="0" y="0"/>
                  </a:lnTo>
                </a:path>
                <a:path w="635" h="2539">
                  <a:moveTo>
                    <a:pt x="482" y="0"/>
                  </a:moveTo>
                  <a:lnTo>
                    <a:pt x="482" y="2387"/>
                  </a:lnTo>
                  <a:lnTo>
                    <a:pt x="0" y="2387"/>
                  </a:lnTo>
                </a:path>
              </a:pathLst>
            </a:custGeom>
            <a:ln w="3175">
              <a:solidFill>
                <a:srgbClr val="565658"/>
              </a:solidFill>
            </a:ln>
          </p:spPr>
          <p:txBody>
            <a:bodyPr wrap="square" lIns="0" tIns="0" rIns="0" bIns="0" rtlCol="0"/>
            <a:lstStyle/>
            <a:p/>
          </p:txBody>
        </p:sp>
        <p:sp>
          <p:nvSpPr>
            <p:cNvPr id="5237" name="object 5237" descr=""/>
            <p:cNvSpPr/>
            <p:nvPr/>
          </p:nvSpPr>
          <p:spPr>
            <a:xfrm>
              <a:off x="5358132" y="257891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238" name="object 5238" descr=""/>
            <p:cNvSpPr/>
            <p:nvPr/>
          </p:nvSpPr>
          <p:spPr>
            <a:xfrm>
              <a:off x="5358137" y="259853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39" name="object 5239" descr=""/>
            <p:cNvSpPr/>
            <p:nvPr/>
          </p:nvSpPr>
          <p:spPr>
            <a:xfrm>
              <a:off x="5357655" y="2579390"/>
              <a:ext cx="635" cy="635"/>
            </a:xfrm>
            <a:custGeom>
              <a:avLst/>
              <a:gdLst/>
              <a:ahLst/>
              <a:cxnLst/>
              <a:rect l="l" t="t" r="r" b="b"/>
              <a:pathLst>
                <a:path w="635" h="635">
                  <a:moveTo>
                    <a:pt x="482" y="482"/>
                  </a:moveTo>
                  <a:lnTo>
                    <a:pt x="0" y="482"/>
                  </a:lnTo>
                  <a:lnTo>
                    <a:pt x="0" y="0"/>
                  </a:lnTo>
                  <a:lnTo>
                    <a:pt x="482" y="0"/>
                  </a:lnTo>
                </a:path>
              </a:pathLst>
            </a:custGeom>
            <a:ln w="3175">
              <a:solidFill>
                <a:srgbClr val="565658"/>
              </a:solidFill>
            </a:ln>
          </p:spPr>
          <p:txBody>
            <a:bodyPr wrap="square" lIns="0" tIns="0" rIns="0" bIns="0" rtlCol="0"/>
            <a:lstStyle/>
            <a:p/>
          </p:txBody>
        </p:sp>
        <p:sp>
          <p:nvSpPr>
            <p:cNvPr id="5240" name="object 5240" descr=""/>
            <p:cNvSpPr/>
            <p:nvPr/>
          </p:nvSpPr>
          <p:spPr>
            <a:xfrm>
              <a:off x="5357660" y="259853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41" name="object 5241" descr=""/>
            <p:cNvSpPr/>
            <p:nvPr/>
          </p:nvSpPr>
          <p:spPr>
            <a:xfrm>
              <a:off x="5357655" y="2597584"/>
              <a:ext cx="635" cy="1270"/>
            </a:xfrm>
            <a:custGeom>
              <a:avLst/>
              <a:gdLst/>
              <a:ahLst/>
              <a:cxnLst/>
              <a:rect l="l" t="t" r="r" b="b"/>
              <a:pathLst>
                <a:path w="635" h="1269">
                  <a:moveTo>
                    <a:pt x="482" y="0"/>
                  </a:moveTo>
                  <a:lnTo>
                    <a:pt x="0" y="0"/>
                  </a:lnTo>
                  <a:lnTo>
                    <a:pt x="0" y="952"/>
                  </a:lnTo>
                </a:path>
              </a:pathLst>
            </a:custGeom>
            <a:ln w="3175">
              <a:solidFill>
                <a:srgbClr val="565658"/>
              </a:solidFill>
            </a:ln>
          </p:spPr>
          <p:txBody>
            <a:bodyPr wrap="square" lIns="0" tIns="0" rIns="0" bIns="0" rtlCol="0"/>
            <a:lstStyle/>
            <a:p/>
          </p:txBody>
        </p:sp>
        <p:sp>
          <p:nvSpPr>
            <p:cNvPr id="5242" name="object 5242" descr=""/>
            <p:cNvSpPr/>
            <p:nvPr/>
          </p:nvSpPr>
          <p:spPr>
            <a:xfrm>
              <a:off x="5362925" y="2596629"/>
              <a:ext cx="6350" cy="0"/>
            </a:xfrm>
            <a:custGeom>
              <a:avLst/>
              <a:gdLst/>
              <a:ahLst/>
              <a:cxnLst/>
              <a:rect l="l" t="t" r="r" b="b"/>
              <a:pathLst>
                <a:path w="6350" h="0">
                  <a:moveTo>
                    <a:pt x="0" y="0"/>
                  </a:moveTo>
                  <a:lnTo>
                    <a:pt x="6223" y="0"/>
                  </a:lnTo>
                </a:path>
              </a:pathLst>
            </a:custGeom>
            <a:ln w="3175">
              <a:solidFill>
                <a:srgbClr val="565658"/>
              </a:solidFill>
            </a:ln>
          </p:spPr>
          <p:txBody>
            <a:bodyPr wrap="square" lIns="0" tIns="0" rIns="0" bIns="0" rtlCol="0"/>
            <a:lstStyle/>
            <a:p/>
          </p:txBody>
        </p:sp>
        <p:sp>
          <p:nvSpPr>
            <p:cNvPr id="5243" name="object 5243" descr=""/>
            <p:cNvSpPr/>
            <p:nvPr/>
          </p:nvSpPr>
          <p:spPr>
            <a:xfrm>
              <a:off x="5362925" y="259375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244" name="object 5244" descr=""/>
            <p:cNvSpPr/>
            <p:nvPr/>
          </p:nvSpPr>
          <p:spPr>
            <a:xfrm>
              <a:off x="5362925" y="258370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245" name="object 5245" descr=""/>
            <p:cNvSpPr/>
            <p:nvPr/>
          </p:nvSpPr>
          <p:spPr>
            <a:xfrm>
              <a:off x="5362921" y="2581312"/>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5246" name="object 5246" descr=""/>
            <p:cNvSpPr/>
            <p:nvPr/>
          </p:nvSpPr>
          <p:spPr>
            <a:xfrm>
              <a:off x="5362919" y="2584177"/>
              <a:ext cx="5715" cy="10160"/>
            </a:xfrm>
            <a:custGeom>
              <a:avLst/>
              <a:gdLst/>
              <a:ahLst/>
              <a:cxnLst/>
              <a:rect l="l" t="t" r="r" b="b"/>
              <a:pathLst>
                <a:path w="5714" h="10160">
                  <a:moveTo>
                    <a:pt x="5270" y="0"/>
                  </a:moveTo>
                  <a:lnTo>
                    <a:pt x="0" y="0"/>
                  </a:lnTo>
                  <a:lnTo>
                    <a:pt x="0" y="9575"/>
                  </a:lnTo>
                  <a:lnTo>
                    <a:pt x="5270" y="9575"/>
                  </a:lnTo>
                </a:path>
              </a:pathLst>
            </a:custGeom>
            <a:ln w="3175">
              <a:solidFill>
                <a:srgbClr val="565658"/>
              </a:solidFill>
            </a:ln>
          </p:spPr>
          <p:txBody>
            <a:bodyPr wrap="square" lIns="0" tIns="0" rIns="0" bIns="0" rtlCol="0"/>
            <a:lstStyle/>
            <a:p/>
          </p:txBody>
        </p:sp>
        <p:sp>
          <p:nvSpPr>
            <p:cNvPr id="5247" name="object 5247" descr=""/>
            <p:cNvSpPr/>
            <p:nvPr/>
          </p:nvSpPr>
          <p:spPr>
            <a:xfrm>
              <a:off x="5360810" y="2577782"/>
              <a:ext cx="2540" cy="22225"/>
            </a:xfrm>
            <a:custGeom>
              <a:avLst/>
              <a:gdLst/>
              <a:ahLst/>
              <a:cxnLst/>
              <a:rect l="l" t="t" r="r" b="b"/>
              <a:pathLst>
                <a:path w="2539" h="22225">
                  <a:moveTo>
                    <a:pt x="2286" y="20764"/>
                  </a:moveTo>
                  <a:lnTo>
                    <a:pt x="1955" y="19951"/>
                  </a:lnTo>
                  <a:lnTo>
                    <a:pt x="1143" y="19621"/>
                  </a:lnTo>
                  <a:lnTo>
                    <a:pt x="342" y="19951"/>
                  </a:lnTo>
                  <a:lnTo>
                    <a:pt x="0" y="20764"/>
                  </a:lnTo>
                  <a:lnTo>
                    <a:pt x="342" y="21577"/>
                  </a:lnTo>
                  <a:lnTo>
                    <a:pt x="1143" y="21907"/>
                  </a:lnTo>
                  <a:lnTo>
                    <a:pt x="1955" y="21577"/>
                  </a:lnTo>
                  <a:lnTo>
                    <a:pt x="2286" y="20764"/>
                  </a:lnTo>
                  <a:close/>
                </a:path>
                <a:path w="2539" h="22225">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5248" name="object 5248" descr=""/>
            <p:cNvSpPr/>
            <p:nvPr/>
          </p:nvSpPr>
          <p:spPr>
            <a:xfrm>
              <a:off x="5369144" y="2593756"/>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5249" name="object 5249" descr=""/>
            <p:cNvSpPr/>
            <p:nvPr/>
          </p:nvSpPr>
          <p:spPr>
            <a:xfrm>
              <a:off x="5369144" y="258131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250" name="object 5250" descr=""/>
            <p:cNvSpPr/>
            <p:nvPr/>
          </p:nvSpPr>
          <p:spPr>
            <a:xfrm>
              <a:off x="5367998" y="2583522"/>
              <a:ext cx="3175" cy="11430"/>
            </a:xfrm>
            <a:custGeom>
              <a:avLst/>
              <a:gdLst/>
              <a:ahLst/>
              <a:cxnLst/>
              <a:rect l="l" t="t" r="r" b="b"/>
              <a:pathLst>
                <a:path w="3175" h="11430">
                  <a:moveTo>
                    <a:pt x="2755" y="9766"/>
                  </a:moveTo>
                  <a:lnTo>
                    <a:pt x="2425" y="8953"/>
                  </a:lnTo>
                  <a:lnTo>
                    <a:pt x="2082" y="8826"/>
                  </a:lnTo>
                  <a:lnTo>
                    <a:pt x="1943" y="8470"/>
                  </a:lnTo>
                  <a:lnTo>
                    <a:pt x="1143" y="8140"/>
                  </a:lnTo>
                  <a:lnTo>
                    <a:pt x="330" y="8470"/>
                  </a:lnTo>
                  <a:lnTo>
                    <a:pt x="0" y="9283"/>
                  </a:lnTo>
                  <a:lnTo>
                    <a:pt x="88" y="9525"/>
                  </a:lnTo>
                  <a:lnTo>
                    <a:pt x="0" y="9766"/>
                  </a:lnTo>
                  <a:lnTo>
                    <a:pt x="330" y="10566"/>
                  </a:lnTo>
                  <a:lnTo>
                    <a:pt x="1143" y="10909"/>
                  </a:lnTo>
                  <a:lnTo>
                    <a:pt x="1371" y="10820"/>
                  </a:lnTo>
                  <a:lnTo>
                    <a:pt x="1612" y="10909"/>
                  </a:lnTo>
                  <a:lnTo>
                    <a:pt x="2425" y="10566"/>
                  </a:lnTo>
                  <a:lnTo>
                    <a:pt x="2755" y="9766"/>
                  </a:lnTo>
                  <a:close/>
                </a:path>
                <a:path w="3175" h="11430">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5251" name="object 5251" descr=""/>
            <p:cNvSpPr/>
            <p:nvPr/>
          </p:nvSpPr>
          <p:spPr>
            <a:xfrm>
              <a:off x="5369144" y="2585144"/>
              <a:ext cx="0" cy="8255"/>
            </a:xfrm>
            <a:custGeom>
              <a:avLst/>
              <a:gdLst/>
              <a:ahLst/>
              <a:cxnLst/>
              <a:rect l="l" t="t" r="r" b="b"/>
              <a:pathLst>
                <a:path w="0" h="8255">
                  <a:moveTo>
                    <a:pt x="0" y="0"/>
                  </a:moveTo>
                  <a:lnTo>
                    <a:pt x="0" y="0"/>
                  </a:lnTo>
                  <a:lnTo>
                    <a:pt x="0" y="7658"/>
                  </a:lnTo>
                </a:path>
              </a:pathLst>
            </a:custGeom>
            <a:ln w="3175">
              <a:solidFill>
                <a:srgbClr val="565658"/>
              </a:solidFill>
            </a:ln>
          </p:spPr>
          <p:txBody>
            <a:bodyPr wrap="square" lIns="0" tIns="0" rIns="0" bIns="0" rtlCol="0"/>
            <a:lstStyle/>
            <a:p/>
          </p:txBody>
        </p:sp>
        <p:sp>
          <p:nvSpPr>
            <p:cNvPr id="5252" name="object 5252" descr=""/>
            <p:cNvSpPr/>
            <p:nvPr/>
          </p:nvSpPr>
          <p:spPr>
            <a:xfrm>
              <a:off x="5357469" y="2577782"/>
              <a:ext cx="2540" cy="22225"/>
            </a:xfrm>
            <a:custGeom>
              <a:avLst/>
              <a:gdLst/>
              <a:ahLst/>
              <a:cxnLst/>
              <a:rect l="l" t="t" r="r" b="b"/>
              <a:pathLst>
                <a:path w="2539" h="22225">
                  <a:moveTo>
                    <a:pt x="2286" y="20764"/>
                  </a:moveTo>
                  <a:lnTo>
                    <a:pt x="1943" y="19951"/>
                  </a:lnTo>
                  <a:lnTo>
                    <a:pt x="1143" y="19621"/>
                  </a:lnTo>
                  <a:lnTo>
                    <a:pt x="330" y="19951"/>
                  </a:lnTo>
                  <a:lnTo>
                    <a:pt x="0" y="20764"/>
                  </a:lnTo>
                  <a:lnTo>
                    <a:pt x="330" y="21577"/>
                  </a:lnTo>
                  <a:lnTo>
                    <a:pt x="1143" y="21907"/>
                  </a:lnTo>
                  <a:lnTo>
                    <a:pt x="1943" y="21577"/>
                  </a:lnTo>
                  <a:lnTo>
                    <a:pt x="2286" y="20764"/>
                  </a:lnTo>
                  <a:close/>
                </a:path>
                <a:path w="2539" h="22225">
                  <a:moveTo>
                    <a:pt x="2286" y="1143"/>
                  </a:moveTo>
                  <a:lnTo>
                    <a:pt x="1943" y="330"/>
                  </a:lnTo>
                  <a:lnTo>
                    <a:pt x="1143" y="0"/>
                  </a:lnTo>
                  <a:lnTo>
                    <a:pt x="330" y="330"/>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5253" name="object 5253" descr=""/>
            <p:cNvSpPr/>
            <p:nvPr/>
          </p:nvSpPr>
          <p:spPr>
            <a:xfrm>
              <a:off x="5358137" y="2579389"/>
              <a:ext cx="0" cy="1270"/>
            </a:xfrm>
            <a:custGeom>
              <a:avLst/>
              <a:gdLst/>
              <a:ahLst/>
              <a:cxnLst/>
              <a:rect l="l" t="t" r="r" b="b"/>
              <a:pathLst>
                <a:path w="0" h="1269">
                  <a:moveTo>
                    <a:pt x="0" y="0"/>
                  </a:moveTo>
                  <a:lnTo>
                    <a:pt x="0" y="0"/>
                  </a:lnTo>
                  <a:lnTo>
                    <a:pt x="0" y="965"/>
                  </a:lnTo>
                </a:path>
              </a:pathLst>
            </a:custGeom>
            <a:ln w="3175">
              <a:solidFill>
                <a:srgbClr val="565658"/>
              </a:solidFill>
            </a:ln>
          </p:spPr>
          <p:txBody>
            <a:bodyPr wrap="square" lIns="0" tIns="0" rIns="0" bIns="0" rtlCol="0"/>
            <a:lstStyle/>
            <a:p/>
          </p:txBody>
        </p:sp>
        <p:sp>
          <p:nvSpPr>
            <p:cNvPr id="5254" name="object 5254" descr=""/>
            <p:cNvSpPr/>
            <p:nvPr/>
          </p:nvSpPr>
          <p:spPr>
            <a:xfrm>
              <a:off x="5358615" y="258226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255" name="object 5255" descr=""/>
            <p:cNvSpPr/>
            <p:nvPr/>
          </p:nvSpPr>
          <p:spPr>
            <a:xfrm>
              <a:off x="5358615" y="259471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256" name="object 5256" descr=""/>
            <p:cNvSpPr/>
            <p:nvPr/>
          </p:nvSpPr>
          <p:spPr>
            <a:xfrm>
              <a:off x="5356987" y="2581617"/>
              <a:ext cx="3175" cy="18415"/>
            </a:xfrm>
            <a:custGeom>
              <a:avLst/>
              <a:gdLst/>
              <a:ahLst/>
              <a:cxnLst/>
              <a:rect l="l" t="t" r="r" b="b"/>
              <a:pathLst>
                <a:path w="3175" h="18414">
                  <a:moveTo>
                    <a:pt x="2286" y="16929"/>
                  </a:moveTo>
                  <a:lnTo>
                    <a:pt x="1955" y="16116"/>
                  </a:lnTo>
                  <a:lnTo>
                    <a:pt x="1143" y="15786"/>
                  </a:lnTo>
                  <a:lnTo>
                    <a:pt x="330" y="16116"/>
                  </a:lnTo>
                  <a:lnTo>
                    <a:pt x="0" y="16929"/>
                  </a:lnTo>
                  <a:lnTo>
                    <a:pt x="330" y="17741"/>
                  </a:lnTo>
                  <a:lnTo>
                    <a:pt x="1143" y="18072"/>
                  </a:lnTo>
                  <a:lnTo>
                    <a:pt x="1955" y="17741"/>
                  </a:lnTo>
                  <a:lnTo>
                    <a:pt x="2286" y="16929"/>
                  </a:lnTo>
                  <a:close/>
                </a:path>
                <a:path w="3175" h="18414">
                  <a:moveTo>
                    <a:pt x="2768" y="13106"/>
                  </a:moveTo>
                  <a:lnTo>
                    <a:pt x="2425" y="12293"/>
                  </a:lnTo>
                  <a:lnTo>
                    <a:pt x="1625" y="11963"/>
                  </a:lnTo>
                  <a:lnTo>
                    <a:pt x="812" y="12293"/>
                  </a:lnTo>
                  <a:lnTo>
                    <a:pt x="482" y="13106"/>
                  </a:lnTo>
                  <a:lnTo>
                    <a:pt x="812" y="13919"/>
                  </a:lnTo>
                  <a:lnTo>
                    <a:pt x="1625" y="14249"/>
                  </a:lnTo>
                  <a:lnTo>
                    <a:pt x="2425" y="13919"/>
                  </a:lnTo>
                  <a:lnTo>
                    <a:pt x="2768" y="13106"/>
                  </a:lnTo>
                  <a:close/>
                </a:path>
                <a:path w="3175" h="18414">
                  <a:moveTo>
                    <a:pt x="2768" y="1143"/>
                  </a:moveTo>
                  <a:lnTo>
                    <a:pt x="2425" y="330"/>
                  </a:lnTo>
                  <a:lnTo>
                    <a:pt x="1625" y="0"/>
                  </a:lnTo>
                  <a:lnTo>
                    <a:pt x="812" y="330"/>
                  </a:lnTo>
                  <a:lnTo>
                    <a:pt x="482" y="1143"/>
                  </a:lnTo>
                  <a:lnTo>
                    <a:pt x="812" y="1943"/>
                  </a:lnTo>
                  <a:lnTo>
                    <a:pt x="1625" y="2286"/>
                  </a:lnTo>
                  <a:lnTo>
                    <a:pt x="2425" y="1943"/>
                  </a:lnTo>
                  <a:lnTo>
                    <a:pt x="2768" y="1143"/>
                  </a:lnTo>
                  <a:close/>
                </a:path>
              </a:pathLst>
            </a:custGeom>
            <a:solidFill>
              <a:srgbClr val="565658"/>
            </a:solidFill>
          </p:spPr>
          <p:txBody>
            <a:bodyPr wrap="square" lIns="0" tIns="0" rIns="0" bIns="0" rtlCol="0"/>
            <a:lstStyle/>
            <a:p/>
          </p:txBody>
        </p:sp>
        <p:sp>
          <p:nvSpPr>
            <p:cNvPr id="5257" name="object 5257" descr=""/>
            <p:cNvSpPr/>
            <p:nvPr/>
          </p:nvSpPr>
          <p:spPr>
            <a:xfrm>
              <a:off x="5361964" y="2581313"/>
              <a:ext cx="635" cy="15875"/>
            </a:xfrm>
            <a:custGeom>
              <a:avLst/>
              <a:gdLst/>
              <a:ahLst/>
              <a:cxnLst/>
              <a:rect l="l" t="t" r="r" b="b"/>
              <a:pathLst>
                <a:path w="635" h="15875">
                  <a:moveTo>
                    <a:pt x="0" y="15316"/>
                  </a:moveTo>
                  <a:lnTo>
                    <a:pt x="482" y="15316"/>
                  </a:lnTo>
                  <a:lnTo>
                    <a:pt x="482" y="0"/>
                  </a:lnTo>
                  <a:lnTo>
                    <a:pt x="0" y="0"/>
                  </a:lnTo>
                </a:path>
              </a:pathLst>
            </a:custGeom>
            <a:ln w="3175">
              <a:solidFill>
                <a:srgbClr val="565658"/>
              </a:solidFill>
            </a:ln>
          </p:spPr>
          <p:txBody>
            <a:bodyPr wrap="square" lIns="0" tIns="0" rIns="0" bIns="0" rtlCol="0"/>
            <a:lstStyle/>
            <a:p/>
          </p:txBody>
        </p:sp>
        <p:sp>
          <p:nvSpPr>
            <p:cNvPr id="5258" name="object 5258" descr=""/>
            <p:cNvSpPr/>
            <p:nvPr/>
          </p:nvSpPr>
          <p:spPr>
            <a:xfrm>
              <a:off x="5369144" y="258849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259" name="object 5259" descr=""/>
            <p:cNvSpPr/>
            <p:nvPr/>
          </p:nvSpPr>
          <p:spPr>
            <a:xfrm>
              <a:off x="5358611" y="2578918"/>
              <a:ext cx="3810" cy="0"/>
            </a:xfrm>
            <a:custGeom>
              <a:avLst/>
              <a:gdLst/>
              <a:ahLst/>
              <a:cxnLst/>
              <a:rect l="l" t="t" r="r" b="b"/>
              <a:pathLst>
                <a:path w="3810" h="0">
                  <a:moveTo>
                    <a:pt x="3352" y="0"/>
                  </a:moveTo>
                  <a:lnTo>
                    <a:pt x="0" y="0"/>
                  </a:lnTo>
                </a:path>
              </a:pathLst>
            </a:custGeom>
            <a:ln w="3175">
              <a:solidFill>
                <a:srgbClr val="565658"/>
              </a:solidFill>
            </a:ln>
          </p:spPr>
          <p:txBody>
            <a:bodyPr wrap="square" lIns="0" tIns="0" rIns="0" bIns="0" rtlCol="0"/>
            <a:lstStyle/>
            <a:p/>
          </p:txBody>
        </p:sp>
        <p:sp>
          <p:nvSpPr>
            <p:cNvPr id="5260" name="object 5260" descr=""/>
            <p:cNvSpPr/>
            <p:nvPr/>
          </p:nvSpPr>
          <p:spPr>
            <a:xfrm>
              <a:off x="5358615" y="2598539"/>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261" name="object 5261" descr=""/>
            <p:cNvSpPr/>
            <p:nvPr/>
          </p:nvSpPr>
          <p:spPr>
            <a:xfrm>
              <a:off x="5358610" y="2581312"/>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5262" name="object 5262" descr=""/>
            <p:cNvSpPr/>
            <p:nvPr/>
          </p:nvSpPr>
          <p:spPr>
            <a:xfrm>
              <a:off x="5358615" y="2594719"/>
              <a:ext cx="635" cy="1905"/>
            </a:xfrm>
            <a:custGeom>
              <a:avLst/>
              <a:gdLst/>
              <a:ahLst/>
              <a:cxnLst/>
              <a:rect l="l" t="t" r="r" b="b"/>
              <a:pathLst>
                <a:path w="635" h="1905">
                  <a:moveTo>
                    <a:pt x="0" y="0"/>
                  </a:moveTo>
                  <a:lnTo>
                    <a:pt x="0" y="1905"/>
                  </a:lnTo>
                  <a:lnTo>
                    <a:pt x="482" y="1905"/>
                  </a:lnTo>
                  <a:lnTo>
                    <a:pt x="482" y="0"/>
                  </a:lnTo>
                </a:path>
              </a:pathLst>
            </a:custGeom>
            <a:ln w="3175">
              <a:solidFill>
                <a:srgbClr val="565658"/>
              </a:solidFill>
            </a:ln>
          </p:spPr>
          <p:txBody>
            <a:bodyPr wrap="square" lIns="0" tIns="0" rIns="0" bIns="0" rtlCol="0"/>
            <a:lstStyle/>
            <a:p/>
          </p:txBody>
        </p:sp>
        <p:sp>
          <p:nvSpPr>
            <p:cNvPr id="5263" name="object 5263" descr=""/>
            <p:cNvSpPr/>
            <p:nvPr/>
          </p:nvSpPr>
          <p:spPr>
            <a:xfrm>
              <a:off x="5358610" y="2581313"/>
              <a:ext cx="3810" cy="15875"/>
            </a:xfrm>
            <a:custGeom>
              <a:avLst/>
              <a:gdLst/>
              <a:ahLst/>
              <a:cxnLst/>
              <a:rect l="l" t="t" r="r" b="b"/>
              <a:pathLst>
                <a:path w="3810" h="15875">
                  <a:moveTo>
                    <a:pt x="482" y="15316"/>
                  </a:moveTo>
                  <a:lnTo>
                    <a:pt x="3352" y="15316"/>
                  </a:lnTo>
                  <a:lnTo>
                    <a:pt x="3352" y="0"/>
                  </a:lnTo>
                  <a:lnTo>
                    <a:pt x="482" y="0"/>
                  </a:lnTo>
                  <a:lnTo>
                    <a:pt x="482" y="1435"/>
                  </a:lnTo>
                  <a:lnTo>
                    <a:pt x="0" y="1435"/>
                  </a:lnTo>
                </a:path>
              </a:pathLst>
            </a:custGeom>
            <a:ln w="3175">
              <a:solidFill>
                <a:srgbClr val="565658"/>
              </a:solidFill>
            </a:ln>
          </p:spPr>
          <p:txBody>
            <a:bodyPr wrap="square" lIns="0" tIns="0" rIns="0" bIns="0" rtlCol="0"/>
            <a:lstStyle/>
            <a:p/>
          </p:txBody>
        </p:sp>
        <p:sp>
          <p:nvSpPr>
            <p:cNvPr id="5264" name="object 5264" descr=""/>
            <p:cNvSpPr/>
            <p:nvPr/>
          </p:nvSpPr>
          <p:spPr>
            <a:xfrm>
              <a:off x="5358615" y="259471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65" name="object 5265" descr=""/>
            <p:cNvSpPr/>
            <p:nvPr/>
          </p:nvSpPr>
          <p:spPr>
            <a:xfrm>
              <a:off x="5359092" y="2583706"/>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5266" name="object 5266" descr=""/>
            <p:cNvSpPr/>
            <p:nvPr/>
          </p:nvSpPr>
          <p:spPr>
            <a:xfrm>
              <a:off x="5369144" y="2589931"/>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5267" name="object 5267" descr=""/>
            <p:cNvSpPr/>
            <p:nvPr/>
          </p:nvSpPr>
          <p:spPr>
            <a:xfrm>
              <a:off x="5369144" y="258609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268" name="object 5268" descr=""/>
            <p:cNvSpPr/>
            <p:nvPr/>
          </p:nvSpPr>
          <p:spPr>
            <a:xfrm>
              <a:off x="5367998" y="2587358"/>
              <a:ext cx="2540" cy="4445"/>
            </a:xfrm>
            <a:custGeom>
              <a:avLst/>
              <a:gdLst/>
              <a:ahLst/>
              <a:cxnLst/>
              <a:rect l="l" t="t" r="r" b="b"/>
              <a:pathLst>
                <a:path w="2539" h="4444">
                  <a:moveTo>
                    <a:pt x="2286" y="1143"/>
                  </a:moveTo>
                  <a:lnTo>
                    <a:pt x="1943" y="330"/>
                  </a:lnTo>
                  <a:lnTo>
                    <a:pt x="1143" y="0"/>
                  </a:lnTo>
                  <a:lnTo>
                    <a:pt x="330" y="330"/>
                  </a:lnTo>
                  <a:lnTo>
                    <a:pt x="0" y="1143"/>
                  </a:lnTo>
                  <a:lnTo>
                    <a:pt x="330" y="1943"/>
                  </a:lnTo>
                  <a:lnTo>
                    <a:pt x="685" y="2095"/>
                  </a:lnTo>
                  <a:lnTo>
                    <a:pt x="330" y="2247"/>
                  </a:lnTo>
                  <a:lnTo>
                    <a:pt x="0" y="3048"/>
                  </a:lnTo>
                  <a:lnTo>
                    <a:pt x="330" y="3860"/>
                  </a:lnTo>
                  <a:lnTo>
                    <a:pt x="1143" y="4191"/>
                  </a:lnTo>
                  <a:lnTo>
                    <a:pt x="1943" y="3860"/>
                  </a:lnTo>
                  <a:lnTo>
                    <a:pt x="2286" y="3048"/>
                  </a:lnTo>
                  <a:lnTo>
                    <a:pt x="1943" y="2247"/>
                  </a:lnTo>
                  <a:lnTo>
                    <a:pt x="1587" y="2095"/>
                  </a:lnTo>
                  <a:lnTo>
                    <a:pt x="1943" y="1943"/>
                  </a:lnTo>
                  <a:lnTo>
                    <a:pt x="2286" y="1143"/>
                  </a:lnTo>
                  <a:close/>
                </a:path>
              </a:pathLst>
            </a:custGeom>
            <a:solidFill>
              <a:srgbClr val="565658"/>
            </a:solidFill>
          </p:spPr>
          <p:txBody>
            <a:bodyPr wrap="square" lIns="0" tIns="0" rIns="0" bIns="0" rtlCol="0"/>
            <a:lstStyle/>
            <a:p/>
          </p:txBody>
        </p:sp>
        <p:sp>
          <p:nvSpPr>
            <p:cNvPr id="5269" name="object 5269" descr=""/>
            <p:cNvSpPr/>
            <p:nvPr/>
          </p:nvSpPr>
          <p:spPr>
            <a:xfrm>
              <a:off x="5369144" y="258944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5270" name="object 5270" descr=""/>
            <p:cNvSpPr/>
            <p:nvPr/>
          </p:nvSpPr>
          <p:spPr>
            <a:xfrm>
              <a:off x="5369144" y="259088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271" name="object 5271" descr=""/>
            <p:cNvSpPr/>
            <p:nvPr/>
          </p:nvSpPr>
          <p:spPr>
            <a:xfrm>
              <a:off x="5367998" y="2586875"/>
              <a:ext cx="2540" cy="3810"/>
            </a:xfrm>
            <a:custGeom>
              <a:avLst/>
              <a:gdLst/>
              <a:ahLst/>
              <a:cxnLst/>
              <a:rect l="l" t="t" r="r" b="b"/>
              <a:pathLst>
                <a:path w="2539" h="3810">
                  <a:moveTo>
                    <a:pt x="2286" y="1143"/>
                  </a:moveTo>
                  <a:lnTo>
                    <a:pt x="1943" y="330"/>
                  </a:lnTo>
                  <a:lnTo>
                    <a:pt x="1143" y="0"/>
                  </a:lnTo>
                  <a:lnTo>
                    <a:pt x="330" y="330"/>
                  </a:lnTo>
                  <a:lnTo>
                    <a:pt x="0" y="1143"/>
                  </a:lnTo>
                  <a:lnTo>
                    <a:pt x="88" y="1397"/>
                  </a:lnTo>
                  <a:lnTo>
                    <a:pt x="0" y="1625"/>
                  </a:lnTo>
                  <a:lnTo>
                    <a:pt x="190" y="2108"/>
                  </a:lnTo>
                  <a:lnTo>
                    <a:pt x="0" y="2578"/>
                  </a:lnTo>
                  <a:lnTo>
                    <a:pt x="330" y="3390"/>
                  </a:lnTo>
                  <a:lnTo>
                    <a:pt x="1143" y="3721"/>
                  </a:lnTo>
                  <a:lnTo>
                    <a:pt x="1943" y="3390"/>
                  </a:lnTo>
                  <a:lnTo>
                    <a:pt x="2286" y="2578"/>
                  </a:lnTo>
                  <a:lnTo>
                    <a:pt x="2070" y="2120"/>
                  </a:lnTo>
                  <a:lnTo>
                    <a:pt x="2286" y="1625"/>
                  </a:lnTo>
                  <a:lnTo>
                    <a:pt x="2171" y="1384"/>
                  </a:lnTo>
                  <a:lnTo>
                    <a:pt x="2286" y="1143"/>
                  </a:lnTo>
                  <a:close/>
                </a:path>
              </a:pathLst>
            </a:custGeom>
            <a:solidFill>
              <a:srgbClr val="565658"/>
            </a:solidFill>
          </p:spPr>
          <p:txBody>
            <a:bodyPr wrap="square" lIns="0" tIns="0" rIns="0" bIns="0" rtlCol="0"/>
            <a:lstStyle/>
            <a:p/>
          </p:txBody>
        </p:sp>
        <p:sp>
          <p:nvSpPr>
            <p:cNvPr id="5272" name="object 5272" descr=""/>
            <p:cNvSpPr/>
            <p:nvPr/>
          </p:nvSpPr>
          <p:spPr>
            <a:xfrm>
              <a:off x="5369144" y="2586582"/>
              <a:ext cx="0" cy="1270"/>
            </a:xfrm>
            <a:custGeom>
              <a:avLst/>
              <a:gdLst/>
              <a:ahLst/>
              <a:cxnLst/>
              <a:rect l="l" t="t" r="r" b="b"/>
              <a:pathLst>
                <a:path w="0" h="1269">
                  <a:moveTo>
                    <a:pt x="0" y="0"/>
                  </a:moveTo>
                  <a:lnTo>
                    <a:pt x="0" y="0"/>
                  </a:lnTo>
                  <a:lnTo>
                    <a:pt x="0" y="952"/>
                  </a:lnTo>
                </a:path>
              </a:pathLst>
            </a:custGeom>
            <a:ln w="3175">
              <a:solidFill>
                <a:srgbClr val="565658"/>
              </a:solidFill>
            </a:ln>
          </p:spPr>
          <p:txBody>
            <a:bodyPr wrap="square" lIns="0" tIns="0" rIns="0" bIns="0" rtlCol="0"/>
            <a:lstStyle/>
            <a:p/>
          </p:txBody>
        </p:sp>
        <p:sp>
          <p:nvSpPr>
            <p:cNvPr id="5273" name="object 5273" descr=""/>
            <p:cNvSpPr/>
            <p:nvPr/>
          </p:nvSpPr>
          <p:spPr>
            <a:xfrm>
              <a:off x="5369144" y="259040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274" name="object 5274" descr=""/>
            <p:cNvSpPr/>
            <p:nvPr/>
          </p:nvSpPr>
          <p:spPr>
            <a:xfrm>
              <a:off x="5368001"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275" name="object 5275" descr=""/>
            <p:cNvSpPr/>
            <p:nvPr/>
          </p:nvSpPr>
          <p:spPr>
            <a:xfrm>
              <a:off x="5369144" y="259135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5276" name="object 5276" descr=""/>
            <p:cNvSpPr/>
            <p:nvPr/>
          </p:nvSpPr>
          <p:spPr>
            <a:xfrm>
              <a:off x="5367998" y="2589745"/>
              <a:ext cx="5715" cy="8255"/>
            </a:xfrm>
            <a:custGeom>
              <a:avLst/>
              <a:gdLst/>
              <a:ahLst/>
              <a:cxnLst/>
              <a:rect l="l" t="t" r="r" b="b"/>
              <a:pathLst>
                <a:path w="5714" h="8255">
                  <a:moveTo>
                    <a:pt x="2286" y="1143"/>
                  </a:moveTo>
                  <a:lnTo>
                    <a:pt x="1943" y="342"/>
                  </a:lnTo>
                  <a:lnTo>
                    <a:pt x="1143" y="0"/>
                  </a:lnTo>
                  <a:lnTo>
                    <a:pt x="330" y="342"/>
                  </a:lnTo>
                  <a:lnTo>
                    <a:pt x="0" y="1143"/>
                  </a:lnTo>
                  <a:lnTo>
                    <a:pt x="330" y="1955"/>
                  </a:lnTo>
                  <a:lnTo>
                    <a:pt x="1143" y="2286"/>
                  </a:lnTo>
                  <a:lnTo>
                    <a:pt x="1943" y="1955"/>
                  </a:lnTo>
                  <a:lnTo>
                    <a:pt x="2286" y="1143"/>
                  </a:lnTo>
                  <a:close/>
                </a:path>
                <a:path w="5714" h="8255">
                  <a:moveTo>
                    <a:pt x="5156" y="6883"/>
                  </a:moveTo>
                  <a:lnTo>
                    <a:pt x="4826" y="6083"/>
                  </a:lnTo>
                  <a:lnTo>
                    <a:pt x="4013" y="5740"/>
                  </a:lnTo>
                  <a:lnTo>
                    <a:pt x="3200" y="6083"/>
                  </a:lnTo>
                  <a:lnTo>
                    <a:pt x="2870" y="6883"/>
                  </a:lnTo>
                  <a:lnTo>
                    <a:pt x="3200" y="7696"/>
                  </a:lnTo>
                  <a:lnTo>
                    <a:pt x="4013" y="8026"/>
                  </a:lnTo>
                  <a:lnTo>
                    <a:pt x="4826" y="7696"/>
                  </a:lnTo>
                  <a:lnTo>
                    <a:pt x="5156" y="6883"/>
                  </a:lnTo>
                  <a:close/>
                </a:path>
              </a:pathLst>
            </a:custGeom>
            <a:solidFill>
              <a:srgbClr val="565658"/>
            </a:solidFill>
          </p:spPr>
          <p:txBody>
            <a:bodyPr wrap="square" lIns="0" tIns="0" rIns="0" bIns="0" rtlCol="0"/>
            <a:lstStyle/>
            <a:p/>
          </p:txBody>
        </p:sp>
        <p:sp>
          <p:nvSpPr>
            <p:cNvPr id="5277" name="object 5277" descr=""/>
            <p:cNvSpPr/>
            <p:nvPr/>
          </p:nvSpPr>
          <p:spPr>
            <a:xfrm>
              <a:off x="5372016" y="2583706"/>
              <a:ext cx="0" cy="13335"/>
            </a:xfrm>
            <a:custGeom>
              <a:avLst/>
              <a:gdLst/>
              <a:ahLst/>
              <a:cxnLst/>
              <a:rect l="l" t="t" r="r" b="b"/>
              <a:pathLst>
                <a:path w="0" h="13335">
                  <a:moveTo>
                    <a:pt x="0" y="0"/>
                  </a:moveTo>
                  <a:lnTo>
                    <a:pt x="0" y="11963"/>
                  </a:lnTo>
                  <a:lnTo>
                    <a:pt x="0" y="12928"/>
                  </a:lnTo>
                </a:path>
              </a:pathLst>
            </a:custGeom>
            <a:ln w="3175">
              <a:solidFill>
                <a:srgbClr val="565658"/>
              </a:solidFill>
            </a:ln>
          </p:spPr>
          <p:txBody>
            <a:bodyPr wrap="square" lIns="0" tIns="0" rIns="0" bIns="0" rtlCol="0"/>
            <a:lstStyle/>
            <a:p/>
          </p:txBody>
        </p:sp>
        <p:sp>
          <p:nvSpPr>
            <p:cNvPr id="5278" name="object 5278" descr=""/>
            <p:cNvSpPr/>
            <p:nvPr/>
          </p:nvSpPr>
          <p:spPr>
            <a:xfrm>
              <a:off x="5356022" y="2582570"/>
              <a:ext cx="17145" cy="14604"/>
            </a:xfrm>
            <a:custGeom>
              <a:avLst/>
              <a:gdLst/>
              <a:ahLst/>
              <a:cxnLst/>
              <a:rect l="l" t="t" r="r" b="b"/>
              <a:pathLst>
                <a:path w="17145" h="14605">
                  <a:moveTo>
                    <a:pt x="2286" y="11188"/>
                  </a:moveTo>
                  <a:lnTo>
                    <a:pt x="1955" y="10375"/>
                  </a:lnTo>
                  <a:lnTo>
                    <a:pt x="1143" y="10045"/>
                  </a:lnTo>
                  <a:lnTo>
                    <a:pt x="342" y="10375"/>
                  </a:lnTo>
                  <a:lnTo>
                    <a:pt x="0" y="11188"/>
                  </a:lnTo>
                  <a:lnTo>
                    <a:pt x="342" y="12001"/>
                  </a:lnTo>
                  <a:lnTo>
                    <a:pt x="1143" y="12331"/>
                  </a:lnTo>
                  <a:lnTo>
                    <a:pt x="1955" y="12001"/>
                  </a:lnTo>
                  <a:lnTo>
                    <a:pt x="2286" y="11188"/>
                  </a:lnTo>
                  <a:close/>
                </a:path>
                <a:path w="17145" h="14605">
                  <a:moveTo>
                    <a:pt x="2286" y="1143"/>
                  </a:moveTo>
                  <a:lnTo>
                    <a:pt x="1955" y="330"/>
                  </a:lnTo>
                  <a:lnTo>
                    <a:pt x="1143" y="0"/>
                  </a:lnTo>
                  <a:lnTo>
                    <a:pt x="342" y="330"/>
                  </a:lnTo>
                  <a:lnTo>
                    <a:pt x="0" y="1143"/>
                  </a:lnTo>
                  <a:lnTo>
                    <a:pt x="342" y="1955"/>
                  </a:lnTo>
                  <a:lnTo>
                    <a:pt x="1143" y="2286"/>
                  </a:lnTo>
                  <a:lnTo>
                    <a:pt x="1955" y="1955"/>
                  </a:lnTo>
                  <a:lnTo>
                    <a:pt x="2286" y="1143"/>
                  </a:lnTo>
                  <a:close/>
                </a:path>
                <a:path w="17145" h="14605">
                  <a:moveTo>
                    <a:pt x="17132" y="13106"/>
                  </a:moveTo>
                  <a:lnTo>
                    <a:pt x="16802" y="12306"/>
                  </a:lnTo>
                  <a:lnTo>
                    <a:pt x="15989" y="11963"/>
                  </a:lnTo>
                  <a:lnTo>
                    <a:pt x="15176" y="12306"/>
                  </a:lnTo>
                  <a:lnTo>
                    <a:pt x="14846" y="13106"/>
                  </a:lnTo>
                  <a:lnTo>
                    <a:pt x="15176" y="13919"/>
                  </a:lnTo>
                  <a:lnTo>
                    <a:pt x="15989" y="14249"/>
                  </a:lnTo>
                  <a:lnTo>
                    <a:pt x="16802" y="13919"/>
                  </a:lnTo>
                  <a:lnTo>
                    <a:pt x="17132" y="13106"/>
                  </a:lnTo>
                  <a:close/>
                </a:path>
              </a:pathLst>
            </a:custGeom>
            <a:solidFill>
              <a:srgbClr val="565658"/>
            </a:solidFill>
          </p:spPr>
          <p:txBody>
            <a:bodyPr wrap="square" lIns="0" tIns="0" rIns="0" bIns="0" rtlCol="0"/>
            <a:lstStyle/>
            <a:p/>
          </p:txBody>
        </p:sp>
        <p:sp>
          <p:nvSpPr>
            <p:cNvPr id="5279" name="object 5279" descr=""/>
            <p:cNvSpPr/>
            <p:nvPr/>
          </p:nvSpPr>
          <p:spPr>
            <a:xfrm>
              <a:off x="5357177" y="258370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5280" name="object 5280" descr=""/>
            <p:cNvSpPr/>
            <p:nvPr/>
          </p:nvSpPr>
          <p:spPr>
            <a:xfrm>
              <a:off x="5357176" y="259375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5281" name="object 5281" descr=""/>
            <p:cNvSpPr/>
            <p:nvPr/>
          </p:nvSpPr>
          <p:spPr>
            <a:xfrm>
              <a:off x="5358615" y="258370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282" name="object 5282" descr=""/>
            <p:cNvSpPr/>
            <p:nvPr/>
          </p:nvSpPr>
          <p:spPr>
            <a:xfrm>
              <a:off x="5357949" y="259260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283" name="object 5283" descr=""/>
            <p:cNvSpPr/>
            <p:nvPr/>
          </p:nvSpPr>
          <p:spPr>
            <a:xfrm>
              <a:off x="5359092" y="2588013"/>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5284" name="object 5284" descr=""/>
            <p:cNvSpPr/>
            <p:nvPr/>
          </p:nvSpPr>
          <p:spPr>
            <a:xfrm>
              <a:off x="5359092" y="2585619"/>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5285" name="object 5285" descr=""/>
            <p:cNvSpPr/>
            <p:nvPr/>
          </p:nvSpPr>
          <p:spPr>
            <a:xfrm>
              <a:off x="5359092" y="258370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5286" name="object 5286" descr=""/>
            <p:cNvSpPr/>
            <p:nvPr/>
          </p:nvSpPr>
          <p:spPr>
            <a:xfrm>
              <a:off x="5369622" y="2580828"/>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287" name="object 5287" descr=""/>
            <p:cNvSpPr/>
            <p:nvPr/>
          </p:nvSpPr>
          <p:spPr>
            <a:xfrm>
              <a:off x="5369622" y="2595674"/>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288" name="object 5288" descr=""/>
            <p:cNvSpPr/>
            <p:nvPr/>
          </p:nvSpPr>
          <p:spPr>
            <a:xfrm>
              <a:off x="5369622" y="2582267"/>
              <a:ext cx="0" cy="2540"/>
            </a:xfrm>
            <a:custGeom>
              <a:avLst/>
              <a:gdLst/>
              <a:ahLst/>
              <a:cxnLst/>
              <a:rect l="l" t="t" r="r" b="b"/>
              <a:pathLst>
                <a:path w="0" h="2539">
                  <a:moveTo>
                    <a:pt x="0" y="0"/>
                  </a:moveTo>
                  <a:lnTo>
                    <a:pt x="0" y="0"/>
                  </a:lnTo>
                  <a:lnTo>
                    <a:pt x="0" y="2387"/>
                  </a:lnTo>
                </a:path>
              </a:pathLst>
            </a:custGeom>
            <a:ln w="3175">
              <a:solidFill>
                <a:srgbClr val="565658"/>
              </a:solidFill>
            </a:ln>
          </p:spPr>
          <p:txBody>
            <a:bodyPr wrap="square" lIns="0" tIns="0" rIns="0" bIns="0" rtlCol="0"/>
            <a:lstStyle/>
            <a:p/>
          </p:txBody>
        </p:sp>
        <p:sp>
          <p:nvSpPr>
            <p:cNvPr id="5289" name="object 5289" descr=""/>
            <p:cNvSpPr/>
            <p:nvPr/>
          </p:nvSpPr>
          <p:spPr>
            <a:xfrm>
              <a:off x="5369622" y="2593286"/>
              <a:ext cx="0" cy="2540"/>
            </a:xfrm>
            <a:custGeom>
              <a:avLst/>
              <a:gdLst/>
              <a:ahLst/>
              <a:cxnLst/>
              <a:rect l="l" t="t" r="r" b="b"/>
              <a:pathLst>
                <a:path w="0" h="2539">
                  <a:moveTo>
                    <a:pt x="0" y="2387"/>
                  </a:moveTo>
                  <a:lnTo>
                    <a:pt x="0" y="2387"/>
                  </a:lnTo>
                  <a:lnTo>
                    <a:pt x="0" y="0"/>
                  </a:lnTo>
                </a:path>
              </a:pathLst>
            </a:custGeom>
            <a:ln w="3175">
              <a:solidFill>
                <a:srgbClr val="565658"/>
              </a:solidFill>
            </a:ln>
          </p:spPr>
          <p:txBody>
            <a:bodyPr wrap="square" lIns="0" tIns="0" rIns="0" bIns="0" rtlCol="0"/>
            <a:lstStyle/>
            <a:p/>
          </p:txBody>
        </p:sp>
        <p:sp>
          <p:nvSpPr>
            <p:cNvPr id="5290" name="object 5290" descr=""/>
            <p:cNvSpPr/>
            <p:nvPr/>
          </p:nvSpPr>
          <p:spPr>
            <a:xfrm>
              <a:off x="5368479"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291" name="object 5291" descr=""/>
            <p:cNvSpPr/>
            <p:nvPr/>
          </p:nvSpPr>
          <p:spPr>
            <a:xfrm>
              <a:off x="5369139" y="2585138"/>
              <a:ext cx="635" cy="8255"/>
            </a:xfrm>
            <a:custGeom>
              <a:avLst/>
              <a:gdLst/>
              <a:ahLst/>
              <a:cxnLst/>
              <a:rect l="l" t="t" r="r" b="b"/>
              <a:pathLst>
                <a:path w="635" h="8255">
                  <a:moveTo>
                    <a:pt x="482" y="7658"/>
                  </a:moveTo>
                  <a:lnTo>
                    <a:pt x="0" y="7658"/>
                  </a:lnTo>
                  <a:lnTo>
                    <a:pt x="0" y="0"/>
                  </a:lnTo>
                  <a:lnTo>
                    <a:pt x="482" y="0"/>
                  </a:lnTo>
                </a:path>
              </a:pathLst>
            </a:custGeom>
            <a:ln w="3175">
              <a:solidFill>
                <a:srgbClr val="565658"/>
              </a:solidFill>
            </a:ln>
          </p:spPr>
          <p:txBody>
            <a:bodyPr wrap="square" lIns="0" tIns="0" rIns="0" bIns="0" rtlCol="0"/>
            <a:lstStyle/>
            <a:p/>
          </p:txBody>
        </p:sp>
        <p:sp>
          <p:nvSpPr>
            <p:cNvPr id="5292" name="object 5292" descr=""/>
            <p:cNvSpPr/>
            <p:nvPr/>
          </p:nvSpPr>
          <p:spPr>
            <a:xfrm>
              <a:off x="5369622" y="2582267"/>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5293" name="object 5293" descr=""/>
            <p:cNvSpPr/>
            <p:nvPr/>
          </p:nvSpPr>
          <p:spPr>
            <a:xfrm>
              <a:off x="5369622" y="2585144"/>
              <a:ext cx="0" cy="8255"/>
            </a:xfrm>
            <a:custGeom>
              <a:avLst/>
              <a:gdLst/>
              <a:ahLst/>
              <a:cxnLst/>
              <a:rect l="l" t="t" r="r" b="b"/>
              <a:pathLst>
                <a:path w="0" h="8255">
                  <a:moveTo>
                    <a:pt x="0" y="0"/>
                  </a:moveTo>
                  <a:lnTo>
                    <a:pt x="0" y="7658"/>
                  </a:lnTo>
                </a:path>
              </a:pathLst>
            </a:custGeom>
            <a:ln w="3175">
              <a:solidFill>
                <a:srgbClr val="565658"/>
              </a:solidFill>
            </a:ln>
          </p:spPr>
          <p:txBody>
            <a:bodyPr wrap="square" lIns="0" tIns="0" rIns="0" bIns="0" rtlCol="0"/>
            <a:lstStyle/>
            <a:p/>
          </p:txBody>
        </p:sp>
        <p:sp>
          <p:nvSpPr>
            <p:cNvPr id="5294" name="object 5294" descr=""/>
            <p:cNvSpPr/>
            <p:nvPr/>
          </p:nvSpPr>
          <p:spPr>
            <a:xfrm>
              <a:off x="5369622" y="2593280"/>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5295" name="object 5295" descr=""/>
            <p:cNvSpPr/>
            <p:nvPr/>
          </p:nvSpPr>
          <p:spPr>
            <a:xfrm>
              <a:off x="5369621" y="2580356"/>
              <a:ext cx="2540" cy="1905"/>
            </a:xfrm>
            <a:custGeom>
              <a:avLst/>
              <a:gdLst/>
              <a:ahLst/>
              <a:cxnLst/>
              <a:rect l="l" t="t" r="r" b="b"/>
              <a:pathLst>
                <a:path w="2539" h="1905">
                  <a:moveTo>
                    <a:pt x="1917" y="0"/>
                  </a:moveTo>
                  <a:lnTo>
                    <a:pt x="0" y="0"/>
                  </a:lnTo>
                  <a:lnTo>
                    <a:pt x="0" y="1905"/>
                  </a:lnTo>
                  <a:lnTo>
                    <a:pt x="965" y="1905"/>
                  </a:lnTo>
                </a:path>
              </a:pathLst>
            </a:custGeom>
            <a:ln w="3175">
              <a:solidFill>
                <a:srgbClr val="565658"/>
              </a:solidFill>
            </a:ln>
          </p:spPr>
          <p:txBody>
            <a:bodyPr wrap="square" lIns="0" tIns="0" rIns="0" bIns="0" rtlCol="0"/>
            <a:lstStyle/>
            <a:p/>
          </p:txBody>
        </p:sp>
        <p:sp>
          <p:nvSpPr>
            <p:cNvPr id="5296" name="object 5296" descr=""/>
            <p:cNvSpPr/>
            <p:nvPr/>
          </p:nvSpPr>
          <p:spPr>
            <a:xfrm>
              <a:off x="5369623" y="2595677"/>
              <a:ext cx="2540" cy="1905"/>
            </a:xfrm>
            <a:custGeom>
              <a:avLst/>
              <a:gdLst/>
              <a:ahLst/>
              <a:cxnLst/>
              <a:rect l="l" t="t" r="r" b="b"/>
              <a:pathLst>
                <a:path w="2539" h="1905">
                  <a:moveTo>
                    <a:pt x="1917" y="1904"/>
                  </a:moveTo>
                  <a:lnTo>
                    <a:pt x="0" y="1904"/>
                  </a:lnTo>
                  <a:lnTo>
                    <a:pt x="0" y="0"/>
                  </a:lnTo>
                  <a:lnTo>
                    <a:pt x="1917" y="0"/>
                  </a:lnTo>
                  <a:lnTo>
                    <a:pt x="1917" y="1904"/>
                  </a:lnTo>
                  <a:close/>
                </a:path>
              </a:pathLst>
            </a:custGeom>
            <a:ln w="3175">
              <a:solidFill>
                <a:srgbClr val="565658"/>
              </a:solidFill>
            </a:ln>
          </p:spPr>
          <p:txBody>
            <a:bodyPr wrap="square" lIns="0" tIns="0" rIns="0" bIns="0" rtlCol="0"/>
            <a:lstStyle/>
            <a:p/>
          </p:txBody>
        </p:sp>
        <p:sp>
          <p:nvSpPr>
            <p:cNvPr id="5297" name="object 5297" descr=""/>
            <p:cNvSpPr/>
            <p:nvPr/>
          </p:nvSpPr>
          <p:spPr>
            <a:xfrm>
              <a:off x="5372016" y="2595679"/>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5298" name="object 5298" descr=""/>
            <p:cNvSpPr/>
            <p:nvPr/>
          </p:nvSpPr>
          <p:spPr>
            <a:xfrm>
              <a:off x="5371538" y="258035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299" name="object 5299" descr=""/>
            <p:cNvSpPr/>
            <p:nvPr/>
          </p:nvSpPr>
          <p:spPr>
            <a:xfrm>
              <a:off x="5372016" y="258035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5300" name="object 5300" descr=""/>
            <p:cNvSpPr/>
            <p:nvPr/>
          </p:nvSpPr>
          <p:spPr>
            <a:xfrm>
              <a:off x="5371533" y="2583706"/>
              <a:ext cx="635" cy="12065"/>
            </a:xfrm>
            <a:custGeom>
              <a:avLst/>
              <a:gdLst/>
              <a:ahLst/>
              <a:cxnLst/>
              <a:rect l="l" t="t" r="r" b="b"/>
              <a:pathLst>
                <a:path w="635" h="12064">
                  <a:moveTo>
                    <a:pt x="482" y="0"/>
                  </a:moveTo>
                  <a:lnTo>
                    <a:pt x="482" y="11963"/>
                  </a:lnTo>
                  <a:lnTo>
                    <a:pt x="0" y="11963"/>
                  </a:lnTo>
                  <a:lnTo>
                    <a:pt x="0" y="0"/>
                  </a:lnTo>
                </a:path>
              </a:pathLst>
            </a:custGeom>
            <a:ln w="3175">
              <a:solidFill>
                <a:srgbClr val="565658"/>
              </a:solidFill>
            </a:ln>
          </p:spPr>
          <p:txBody>
            <a:bodyPr wrap="square" lIns="0" tIns="0" rIns="0" bIns="0" rtlCol="0"/>
            <a:lstStyle/>
            <a:p/>
          </p:txBody>
        </p:sp>
        <p:sp>
          <p:nvSpPr>
            <p:cNvPr id="5301" name="object 5301" descr=""/>
            <p:cNvSpPr/>
            <p:nvPr/>
          </p:nvSpPr>
          <p:spPr>
            <a:xfrm>
              <a:off x="5357176" y="2583706"/>
              <a:ext cx="0" cy="5715"/>
            </a:xfrm>
            <a:custGeom>
              <a:avLst/>
              <a:gdLst/>
              <a:ahLst/>
              <a:cxnLst/>
              <a:rect l="l" t="t" r="r" b="b"/>
              <a:pathLst>
                <a:path w="0" h="5714">
                  <a:moveTo>
                    <a:pt x="0" y="0"/>
                  </a:moveTo>
                  <a:lnTo>
                    <a:pt x="0" y="5257"/>
                  </a:lnTo>
                </a:path>
              </a:pathLst>
            </a:custGeom>
            <a:ln w="3175">
              <a:solidFill>
                <a:srgbClr val="565658"/>
              </a:solidFill>
            </a:ln>
          </p:spPr>
          <p:txBody>
            <a:bodyPr wrap="square" lIns="0" tIns="0" rIns="0" bIns="0" rtlCol="0"/>
            <a:lstStyle/>
            <a:p/>
          </p:txBody>
        </p:sp>
        <p:sp>
          <p:nvSpPr>
            <p:cNvPr id="5302" name="object 5302" descr=""/>
            <p:cNvSpPr/>
            <p:nvPr/>
          </p:nvSpPr>
          <p:spPr>
            <a:xfrm>
              <a:off x="5357177" y="259375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303" name="object 5303" descr=""/>
            <p:cNvSpPr/>
            <p:nvPr/>
          </p:nvSpPr>
          <p:spPr>
            <a:xfrm>
              <a:off x="5357176" y="258370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04" name="object 5304" descr=""/>
            <p:cNvSpPr/>
            <p:nvPr/>
          </p:nvSpPr>
          <p:spPr>
            <a:xfrm>
              <a:off x="5358610" y="2588965"/>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5305" name="object 5305" descr=""/>
            <p:cNvSpPr/>
            <p:nvPr/>
          </p:nvSpPr>
          <p:spPr>
            <a:xfrm>
              <a:off x="5358615" y="258561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06" name="object 5306" descr=""/>
            <p:cNvSpPr/>
            <p:nvPr/>
          </p:nvSpPr>
          <p:spPr>
            <a:xfrm>
              <a:off x="5358615" y="2593281"/>
              <a:ext cx="635" cy="635"/>
            </a:xfrm>
            <a:custGeom>
              <a:avLst/>
              <a:gdLst/>
              <a:ahLst/>
              <a:cxnLst/>
              <a:rect l="l" t="t" r="r" b="b"/>
              <a:pathLst>
                <a:path w="635" h="635">
                  <a:moveTo>
                    <a:pt x="0" y="469"/>
                  </a:moveTo>
                  <a:lnTo>
                    <a:pt x="482" y="469"/>
                  </a:lnTo>
                  <a:lnTo>
                    <a:pt x="482" y="0"/>
                  </a:lnTo>
                </a:path>
              </a:pathLst>
            </a:custGeom>
            <a:ln w="3175">
              <a:solidFill>
                <a:srgbClr val="565658"/>
              </a:solidFill>
            </a:ln>
          </p:spPr>
          <p:txBody>
            <a:bodyPr wrap="square" lIns="0" tIns="0" rIns="0" bIns="0" rtlCol="0"/>
            <a:lstStyle/>
            <a:p/>
          </p:txBody>
        </p:sp>
        <p:sp>
          <p:nvSpPr>
            <p:cNvPr id="5307" name="object 5307" descr=""/>
            <p:cNvSpPr/>
            <p:nvPr/>
          </p:nvSpPr>
          <p:spPr>
            <a:xfrm>
              <a:off x="5358610"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5308" name="object 5308" descr=""/>
            <p:cNvSpPr/>
            <p:nvPr/>
          </p:nvSpPr>
          <p:spPr>
            <a:xfrm>
              <a:off x="5358615" y="258801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09" name="object 5309" descr=""/>
            <p:cNvSpPr/>
            <p:nvPr/>
          </p:nvSpPr>
          <p:spPr>
            <a:xfrm>
              <a:off x="5358610" y="2587054"/>
              <a:ext cx="635" cy="635"/>
            </a:xfrm>
            <a:custGeom>
              <a:avLst/>
              <a:gdLst/>
              <a:ahLst/>
              <a:cxnLst/>
              <a:rect l="l" t="t" r="r" b="b"/>
              <a:pathLst>
                <a:path w="635" h="635">
                  <a:moveTo>
                    <a:pt x="482" y="482"/>
                  </a:moveTo>
                  <a:lnTo>
                    <a:pt x="0" y="482"/>
                  </a:lnTo>
                  <a:lnTo>
                    <a:pt x="482" y="482"/>
                  </a:lnTo>
                  <a:lnTo>
                    <a:pt x="482" y="0"/>
                  </a:lnTo>
                  <a:lnTo>
                    <a:pt x="0" y="0"/>
                  </a:lnTo>
                </a:path>
              </a:pathLst>
            </a:custGeom>
            <a:ln w="3175">
              <a:solidFill>
                <a:srgbClr val="565658"/>
              </a:solidFill>
            </a:ln>
          </p:spPr>
          <p:txBody>
            <a:bodyPr wrap="square" lIns="0" tIns="0" rIns="0" bIns="0" rtlCol="0"/>
            <a:lstStyle/>
            <a:p/>
          </p:txBody>
        </p:sp>
        <p:sp>
          <p:nvSpPr>
            <p:cNvPr id="5310" name="object 5310" descr=""/>
            <p:cNvSpPr/>
            <p:nvPr/>
          </p:nvSpPr>
          <p:spPr>
            <a:xfrm>
              <a:off x="5358610" y="25851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311" name="object 5311" descr=""/>
            <p:cNvSpPr/>
            <p:nvPr/>
          </p:nvSpPr>
          <p:spPr>
            <a:xfrm>
              <a:off x="5358615" y="2588493"/>
              <a:ext cx="635" cy="635"/>
            </a:xfrm>
            <a:custGeom>
              <a:avLst/>
              <a:gdLst/>
              <a:ahLst/>
              <a:cxnLst/>
              <a:rect l="l" t="t" r="r" b="b"/>
              <a:pathLst>
                <a:path w="635" h="635">
                  <a:moveTo>
                    <a:pt x="0" y="469"/>
                  </a:moveTo>
                  <a:lnTo>
                    <a:pt x="482" y="469"/>
                  </a:lnTo>
                  <a:lnTo>
                    <a:pt x="482" y="0"/>
                  </a:lnTo>
                  <a:lnTo>
                    <a:pt x="0" y="0"/>
                  </a:lnTo>
                  <a:lnTo>
                    <a:pt x="482" y="0"/>
                  </a:lnTo>
                  <a:lnTo>
                    <a:pt x="0" y="0"/>
                  </a:lnTo>
                </a:path>
              </a:pathLst>
            </a:custGeom>
            <a:ln w="3175">
              <a:solidFill>
                <a:srgbClr val="565658"/>
              </a:solidFill>
            </a:ln>
          </p:spPr>
          <p:txBody>
            <a:bodyPr wrap="square" lIns="0" tIns="0" rIns="0" bIns="0" rtlCol="0"/>
            <a:lstStyle/>
            <a:p/>
          </p:txBody>
        </p:sp>
        <p:sp>
          <p:nvSpPr>
            <p:cNvPr id="5312" name="object 5312" descr=""/>
            <p:cNvSpPr/>
            <p:nvPr/>
          </p:nvSpPr>
          <p:spPr>
            <a:xfrm>
              <a:off x="5358615" y="2588010"/>
              <a:ext cx="635" cy="635"/>
            </a:xfrm>
            <a:custGeom>
              <a:avLst/>
              <a:gdLst/>
              <a:ahLst/>
              <a:cxnLst/>
              <a:rect l="l" t="t" r="r" b="b"/>
              <a:pathLst>
                <a:path w="635" h="635">
                  <a:moveTo>
                    <a:pt x="0" y="482"/>
                  </a:moveTo>
                  <a:lnTo>
                    <a:pt x="482" y="482"/>
                  </a:lnTo>
                  <a:lnTo>
                    <a:pt x="482" y="0"/>
                  </a:lnTo>
                  <a:lnTo>
                    <a:pt x="0" y="0"/>
                  </a:lnTo>
                </a:path>
              </a:pathLst>
            </a:custGeom>
            <a:ln w="3175">
              <a:solidFill>
                <a:srgbClr val="565658"/>
              </a:solidFill>
            </a:ln>
          </p:spPr>
          <p:txBody>
            <a:bodyPr wrap="square" lIns="0" tIns="0" rIns="0" bIns="0" rtlCol="0"/>
            <a:lstStyle/>
            <a:p/>
          </p:txBody>
        </p:sp>
        <p:sp>
          <p:nvSpPr>
            <p:cNvPr id="5313" name="object 5313" descr=""/>
            <p:cNvSpPr/>
            <p:nvPr/>
          </p:nvSpPr>
          <p:spPr>
            <a:xfrm>
              <a:off x="5357949"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314" name="object 5314" descr=""/>
            <p:cNvSpPr/>
            <p:nvPr/>
          </p:nvSpPr>
          <p:spPr>
            <a:xfrm>
              <a:off x="5358615" y="258944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5315" name="object 5315" descr=""/>
            <p:cNvSpPr/>
            <p:nvPr/>
          </p:nvSpPr>
          <p:spPr>
            <a:xfrm>
              <a:off x="5357949" y="258830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316" name="object 5316" descr=""/>
            <p:cNvSpPr/>
            <p:nvPr/>
          </p:nvSpPr>
          <p:spPr>
            <a:xfrm>
              <a:off x="5358615" y="2586099"/>
              <a:ext cx="635" cy="635"/>
            </a:xfrm>
            <a:custGeom>
              <a:avLst/>
              <a:gdLst/>
              <a:ahLst/>
              <a:cxnLst/>
              <a:rect l="l" t="t" r="r" b="b"/>
              <a:pathLst>
                <a:path w="635" h="635">
                  <a:moveTo>
                    <a:pt x="0" y="482"/>
                  </a:moveTo>
                  <a:lnTo>
                    <a:pt x="482" y="482"/>
                  </a:lnTo>
                  <a:lnTo>
                    <a:pt x="482" y="0"/>
                  </a:lnTo>
                  <a:lnTo>
                    <a:pt x="0" y="0"/>
                  </a:lnTo>
                </a:path>
              </a:pathLst>
            </a:custGeom>
            <a:ln w="3175">
              <a:solidFill>
                <a:srgbClr val="565658"/>
              </a:solidFill>
            </a:ln>
          </p:spPr>
          <p:txBody>
            <a:bodyPr wrap="square" lIns="0" tIns="0" rIns="0" bIns="0" rtlCol="0"/>
            <a:lstStyle/>
            <a:p/>
          </p:txBody>
        </p:sp>
        <p:sp>
          <p:nvSpPr>
            <p:cNvPr id="5317" name="object 5317" descr=""/>
            <p:cNvSpPr/>
            <p:nvPr/>
          </p:nvSpPr>
          <p:spPr>
            <a:xfrm>
              <a:off x="5358615" y="2586585"/>
              <a:ext cx="635" cy="635"/>
            </a:xfrm>
            <a:custGeom>
              <a:avLst/>
              <a:gdLst/>
              <a:ahLst/>
              <a:cxnLst/>
              <a:rect l="l" t="t" r="r" b="b"/>
              <a:pathLst>
                <a:path w="635" h="635">
                  <a:moveTo>
                    <a:pt x="0" y="469"/>
                  </a:moveTo>
                  <a:lnTo>
                    <a:pt x="482" y="469"/>
                  </a:lnTo>
                  <a:lnTo>
                    <a:pt x="482" y="0"/>
                  </a:lnTo>
                  <a:lnTo>
                    <a:pt x="0" y="0"/>
                  </a:lnTo>
                </a:path>
              </a:pathLst>
            </a:custGeom>
            <a:ln w="3175">
              <a:solidFill>
                <a:srgbClr val="565658"/>
              </a:solidFill>
            </a:ln>
          </p:spPr>
          <p:txBody>
            <a:bodyPr wrap="square" lIns="0" tIns="0" rIns="0" bIns="0" rtlCol="0"/>
            <a:lstStyle/>
            <a:p/>
          </p:txBody>
        </p:sp>
        <p:sp>
          <p:nvSpPr>
            <p:cNvPr id="5318" name="object 5318" descr=""/>
            <p:cNvSpPr/>
            <p:nvPr/>
          </p:nvSpPr>
          <p:spPr>
            <a:xfrm>
              <a:off x="5358615" y="258801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19" name="object 5319" descr=""/>
            <p:cNvSpPr/>
            <p:nvPr/>
          </p:nvSpPr>
          <p:spPr>
            <a:xfrm>
              <a:off x="5357176"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320" name="object 5320" descr=""/>
            <p:cNvSpPr/>
            <p:nvPr/>
          </p:nvSpPr>
          <p:spPr>
            <a:xfrm>
              <a:off x="5358615" y="2585617"/>
              <a:ext cx="635" cy="635"/>
            </a:xfrm>
            <a:custGeom>
              <a:avLst/>
              <a:gdLst/>
              <a:ahLst/>
              <a:cxnLst/>
              <a:rect l="l" t="t" r="r" b="b"/>
              <a:pathLst>
                <a:path w="635" h="635">
                  <a:moveTo>
                    <a:pt x="0" y="482"/>
                  </a:moveTo>
                  <a:lnTo>
                    <a:pt x="482" y="482"/>
                  </a:lnTo>
                  <a:lnTo>
                    <a:pt x="482" y="0"/>
                  </a:lnTo>
                  <a:lnTo>
                    <a:pt x="0" y="0"/>
                  </a:lnTo>
                  <a:lnTo>
                    <a:pt x="482" y="0"/>
                  </a:lnTo>
                </a:path>
              </a:pathLst>
            </a:custGeom>
            <a:ln w="3175">
              <a:solidFill>
                <a:srgbClr val="565658"/>
              </a:solidFill>
            </a:ln>
          </p:spPr>
          <p:txBody>
            <a:bodyPr wrap="square" lIns="0" tIns="0" rIns="0" bIns="0" rtlCol="0"/>
            <a:lstStyle/>
            <a:p/>
          </p:txBody>
        </p:sp>
        <p:sp>
          <p:nvSpPr>
            <p:cNvPr id="5321" name="object 5321" descr=""/>
            <p:cNvSpPr/>
            <p:nvPr/>
          </p:nvSpPr>
          <p:spPr>
            <a:xfrm>
              <a:off x="5358615" y="258801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22" name="object 5322" descr=""/>
            <p:cNvSpPr/>
            <p:nvPr/>
          </p:nvSpPr>
          <p:spPr>
            <a:xfrm>
              <a:off x="5358610" y="25875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323" name="object 5323" descr=""/>
            <p:cNvSpPr/>
            <p:nvPr/>
          </p:nvSpPr>
          <p:spPr>
            <a:xfrm>
              <a:off x="5358615"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24" name="object 5324" descr=""/>
            <p:cNvSpPr/>
            <p:nvPr/>
          </p:nvSpPr>
          <p:spPr>
            <a:xfrm>
              <a:off x="5358615" y="258561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25" name="object 5325" descr=""/>
            <p:cNvSpPr/>
            <p:nvPr/>
          </p:nvSpPr>
          <p:spPr>
            <a:xfrm>
              <a:off x="5357176" y="2588963"/>
              <a:ext cx="635" cy="5080"/>
            </a:xfrm>
            <a:custGeom>
              <a:avLst/>
              <a:gdLst/>
              <a:ahLst/>
              <a:cxnLst/>
              <a:rect l="l" t="t" r="r" b="b"/>
              <a:pathLst>
                <a:path w="635" h="5080">
                  <a:moveTo>
                    <a:pt x="0" y="0"/>
                  </a:moveTo>
                  <a:lnTo>
                    <a:pt x="482" y="0"/>
                  </a:lnTo>
                  <a:lnTo>
                    <a:pt x="0" y="0"/>
                  </a:lnTo>
                  <a:lnTo>
                    <a:pt x="0" y="4787"/>
                  </a:lnTo>
                  <a:lnTo>
                    <a:pt x="482" y="4787"/>
                  </a:lnTo>
                </a:path>
              </a:pathLst>
            </a:custGeom>
            <a:ln w="3175">
              <a:solidFill>
                <a:srgbClr val="565658"/>
              </a:solidFill>
            </a:ln>
          </p:spPr>
          <p:txBody>
            <a:bodyPr wrap="square" lIns="0" tIns="0" rIns="0" bIns="0" rtlCol="0"/>
            <a:lstStyle/>
            <a:p/>
          </p:txBody>
        </p:sp>
        <p:sp>
          <p:nvSpPr>
            <p:cNvPr id="5326" name="object 5326" descr=""/>
            <p:cNvSpPr/>
            <p:nvPr/>
          </p:nvSpPr>
          <p:spPr>
            <a:xfrm>
              <a:off x="5356033" y="259260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327" name="object 5327" descr=""/>
            <p:cNvSpPr/>
            <p:nvPr/>
          </p:nvSpPr>
          <p:spPr>
            <a:xfrm>
              <a:off x="5358610" y="258417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5328" name="object 5328" descr=""/>
            <p:cNvSpPr/>
            <p:nvPr/>
          </p:nvSpPr>
          <p:spPr>
            <a:xfrm>
              <a:off x="5358615" y="258466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29" name="object 5329" descr=""/>
            <p:cNvSpPr/>
            <p:nvPr/>
          </p:nvSpPr>
          <p:spPr>
            <a:xfrm>
              <a:off x="5357177"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330" name="object 5330" descr=""/>
            <p:cNvSpPr/>
            <p:nvPr/>
          </p:nvSpPr>
          <p:spPr>
            <a:xfrm>
              <a:off x="5357176"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5331" name="object 5331" descr=""/>
            <p:cNvSpPr/>
            <p:nvPr/>
          </p:nvSpPr>
          <p:spPr>
            <a:xfrm>
              <a:off x="5357176"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5332" name="object 5332" descr=""/>
            <p:cNvSpPr/>
            <p:nvPr/>
          </p:nvSpPr>
          <p:spPr>
            <a:xfrm>
              <a:off x="5357176" y="258705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333" name="object 5333" descr=""/>
            <p:cNvSpPr/>
            <p:nvPr/>
          </p:nvSpPr>
          <p:spPr>
            <a:xfrm>
              <a:off x="5357177"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334" name="object 5334" descr=""/>
            <p:cNvSpPr/>
            <p:nvPr/>
          </p:nvSpPr>
          <p:spPr>
            <a:xfrm>
              <a:off x="5357176" y="25865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5335" name="object 5335" descr=""/>
            <p:cNvSpPr/>
            <p:nvPr/>
          </p:nvSpPr>
          <p:spPr>
            <a:xfrm>
              <a:off x="5357176" y="2585146"/>
              <a:ext cx="635" cy="635"/>
            </a:xfrm>
            <a:custGeom>
              <a:avLst/>
              <a:gdLst/>
              <a:ahLst/>
              <a:cxnLst/>
              <a:rect l="l" t="t" r="r" b="b"/>
              <a:pathLst>
                <a:path w="635" h="635">
                  <a:moveTo>
                    <a:pt x="0" y="469"/>
                  </a:moveTo>
                  <a:lnTo>
                    <a:pt x="482" y="469"/>
                  </a:lnTo>
                  <a:lnTo>
                    <a:pt x="0" y="469"/>
                  </a:lnTo>
                  <a:lnTo>
                    <a:pt x="0" y="0"/>
                  </a:lnTo>
                  <a:lnTo>
                    <a:pt x="482" y="0"/>
                  </a:lnTo>
                </a:path>
              </a:pathLst>
            </a:custGeom>
            <a:ln w="3175">
              <a:solidFill>
                <a:srgbClr val="565658"/>
              </a:solidFill>
            </a:ln>
          </p:spPr>
          <p:txBody>
            <a:bodyPr wrap="square" lIns="0" tIns="0" rIns="0" bIns="0" rtlCol="0"/>
            <a:lstStyle/>
            <a:p/>
          </p:txBody>
        </p:sp>
        <p:sp>
          <p:nvSpPr>
            <p:cNvPr id="5336" name="object 5336" descr=""/>
            <p:cNvSpPr/>
            <p:nvPr/>
          </p:nvSpPr>
          <p:spPr>
            <a:xfrm>
              <a:off x="5357176" y="258609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5337" name="object 5337" descr=""/>
            <p:cNvSpPr/>
            <p:nvPr/>
          </p:nvSpPr>
          <p:spPr>
            <a:xfrm>
              <a:off x="5357176" y="25875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5338" name="object 5338" descr=""/>
            <p:cNvSpPr/>
            <p:nvPr/>
          </p:nvSpPr>
          <p:spPr>
            <a:xfrm>
              <a:off x="5357177" y="2586099"/>
              <a:ext cx="635" cy="635"/>
            </a:xfrm>
            <a:custGeom>
              <a:avLst/>
              <a:gdLst/>
              <a:ahLst/>
              <a:cxnLst/>
              <a:rect l="l" t="t" r="r" b="b"/>
              <a:pathLst>
                <a:path w="635" h="635">
                  <a:moveTo>
                    <a:pt x="482" y="0"/>
                  </a:moveTo>
                  <a:lnTo>
                    <a:pt x="0" y="0"/>
                  </a:lnTo>
                  <a:lnTo>
                    <a:pt x="0" y="482"/>
                  </a:lnTo>
                  <a:lnTo>
                    <a:pt x="482" y="482"/>
                  </a:lnTo>
                </a:path>
              </a:pathLst>
            </a:custGeom>
            <a:ln w="3175">
              <a:solidFill>
                <a:srgbClr val="565658"/>
              </a:solidFill>
            </a:ln>
          </p:spPr>
          <p:txBody>
            <a:bodyPr wrap="square" lIns="0" tIns="0" rIns="0" bIns="0" rtlCol="0"/>
            <a:lstStyle/>
            <a:p/>
          </p:txBody>
        </p:sp>
        <p:sp>
          <p:nvSpPr>
            <p:cNvPr id="5339" name="object 5339" descr=""/>
            <p:cNvSpPr/>
            <p:nvPr/>
          </p:nvSpPr>
          <p:spPr>
            <a:xfrm>
              <a:off x="5357177"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340" name="object 5340" descr=""/>
            <p:cNvSpPr/>
            <p:nvPr/>
          </p:nvSpPr>
          <p:spPr>
            <a:xfrm>
              <a:off x="5357176" y="258705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5341" name="object 5341" descr=""/>
            <p:cNvSpPr/>
            <p:nvPr/>
          </p:nvSpPr>
          <p:spPr>
            <a:xfrm>
              <a:off x="5357177" y="2588010"/>
              <a:ext cx="635" cy="635"/>
            </a:xfrm>
            <a:custGeom>
              <a:avLst/>
              <a:gdLst/>
              <a:ahLst/>
              <a:cxnLst/>
              <a:rect l="l" t="t" r="r" b="b"/>
              <a:pathLst>
                <a:path w="635" h="635">
                  <a:moveTo>
                    <a:pt x="482" y="482"/>
                  </a:moveTo>
                  <a:lnTo>
                    <a:pt x="0" y="482"/>
                  </a:lnTo>
                  <a:lnTo>
                    <a:pt x="0" y="0"/>
                  </a:lnTo>
                  <a:lnTo>
                    <a:pt x="482" y="0"/>
                  </a:lnTo>
                </a:path>
              </a:pathLst>
            </a:custGeom>
            <a:ln w="3175">
              <a:solidFill>
                <a:srgbClr val="565658"/>
              </a:solidFill>
            </a:ln>
          </p:spPr>
          <p:txBody>
            <a:bodyPr wrap="square" lIns="0" tIns="0" rIns="0" bIns="0" rtlCol="0"/>
            <a:lstStyle/>
            <a:p/>
          </p:txBody>
        </p:sp>
        <p:sp>
          <p:nvSpPr>
            <p:cNvPr id="5342" name="object 5342" descr=""/>
            <p:cNvSpPr/>
            <p:nvPr/>
          </p:nvSpPr>
          <p:spPr>
            <a:xfrm>
              <a:off x="5358615" y="2589927"/>
              <a:ext cx="635" cy="3810"/>
            </a:xfrm>
            <a:custGeom>
              <a:avLst/>
              <a:gdLst/>
              <a:ahLst/>
              <a:cxnLst/>
              <a:rect l="l" t="t" r="r" b="b"/>
              <a:pathLst>
                <a:path w="635" h="3810">
                  <a:moveTo>
                    <a:pt x="0" y="3352"/>
                  </a:moveTo>
                  <a:lnTo>
                    <a:pt x="482" y="3352"/>
                  </a:lnTo>
                  <a:lnTo>
                    <a:pt x="482" y="0"/>
                  </a:lnTo>
                  <a:lnTo>
                    <a:pt x="0" y="0"/>
                  </a:lnTo>
                </a:path>
              </a:pathLst>
            </a:custGeom>
            <a:ln w="3175">
              <a:solidFill>
                <a:srgbClr val="565658"/>
              </a:solidFill>
            </a:ln>
          </p:spPr>
          <p:txBody>
            <a:bodyPr wrap="square" lIns="0" tIns="0" rIns="0" bIns="0" rtlCol="0"/>
            <a:lstStyle/>
            <a:p/>
          </p:txBody>
        </p:sp>
        <p:sp>
          <p:nvSpPr>
            <p:cNvPr id="5343" name="object 5343" descr=""/>
            <p:cNvSpPr/>
            <p:nvPr/>
          </p:nvSpPr>
          <p:spPr>
            <a:xfrm>
              <a:off x="5357655"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344" name="object 5344" descr=""/>
            <p:cNvSpPr/>
            <p:nvPr/>
          </p:nvSpPr>
          <p:spPr>
            <a:xfrm>
              <a:off x="5357655" y="2583709"/>
              <a:ext cx="635" cy="1905"/>
            </a:xfrm>
            <a:custGeom>
              <a:avLst/>
              <a:gdLst/>
              <a:ahLst/>
              <a:cxnLst/>
              <a:rect l="l" t="t" r="r" b="b"/>
              <a:pathLst>
                <a:path w="635" h="1905">
                  <a:moveTo>
                    <a:pt x="482" y="1435"/>
                  </a:moveTo>
                  <a:lnTo>
                    <a:pt x="0" y="1435"/>
                  </a:lnTo>
                  <a:lnTo>
                    <a:pt x="0" y="0"/>
                  </a:lnTo>
                </a:path>
              </a:pathLst>
            </a:custGeom>
            <a:ln w="3175">
              <a:solidFill>
                <a:srgbClr val="565658"/>
              </a:solidFill>
            </a:ln>
          </p:spPr>
          <p:txBody>
            <a:bodyPr wrap="square" lIns="0" tIns="0" rIns="0" bIns="0" rtlCol="0"/>
            <a:lstStyle/>
            <a:p/>
          </p:txBody>
        </p:sp>
        <p:sp>
          <p:nvSpPr>
            <p:cNvPr id="5345" name="object 5345" descr=""/>
            <p:cNvSpPr/>
            <p:nvPr/>
          </p:nvSpPr>
          <p:spPr>
            <a:xfrm>
              <a:off x="5357660" y="2583234"/>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5346" name="object 5346" descr=""/>
            <p:cNvSpPr/>
            <p:nvPr/>
          </p:nvSpPr>
          <p:spPr>
            <a:xfrm>
              <a:off x="5357660" y="259471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47" name="object 5347" descr=""/>
            <p:cNvSpPr/>
            <p:nvPr/>
          </p:nvSpPr>
          <p:spPr>
            <a:xfrm>
              <a:off x="5357655" y="2592796"/>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5348" name="object 5348" descr=""/>
            <p:cNvSpPr/>
            <p:nvPr/>
          </p:nvSpPr>
          <p:spPr>
            <a:xfrm>
              <a:off x="5357660" y="2592796"/>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5349" name="object 5349" descr=""/>
            <p:cNvSpPr/>
            <p:nvPr/>
          </p:nvSpPr>
          <p:spPr>
            <a:xfrm>
              <a:off x="5358615" y="2583709"/>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350" name="object 5350" descr=""/>
            <p:cNvSpPr/>
            <p:nvPr/>
          </p:nvSpPr>
          <p:spPr>
            <a:xfrm>
              <a:off x="5358137" y="2583234"/>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5351" name="object 5351" descr=""/>
            <p:cNvSpPr/>
            <p:nvPr/>
          </p:nvSpPr>
          <p:spPr>
            <a:xfrm>
              <a:off x="5357660" y="2585138"/>
              <a:ext cx="0" cy="8255"/>
            </a:xfrm>
            <a:custGeom>
              <a:avLst/>
              <a:gdLst/>
              <a:ahLst/>
              <a:cxnLst/>
              <a:rect l="l" t="t" r="r" b="b"/>
              <a:pathLst>
                <a:path w="0" h="8255">
                  <a:moveTo>
                    <a:pt x="0" y="7658"/>
                  </a:moveTo>
                  <a:lnTo>
                    <a:pt x="0" y="0"/>
                  </a:lnTo>
                  <a:lnTo>
                    <a:pt x="0" y="7658"/>
                  </a:lnTo>
                </a:path>
              </a:pathLst>
            </a:custGeom>
            <a:ln w="3175">
              <a:solidFill>
                <a:srgbClr val="565658"/>
              </a:solidFill>
            </a:ln>
          </p:spPr>
          <p:txBody>
            <a:bodyPr wrap="square" lIns="0" tIns="0" rIns="0" bIns="0" rtlCol="0"/>
            <a:lstStyle/>
            <a:p/>
          </p:txBody>
        </p:sp>
        <p:sp>
          <p:nvSpPr>
            <p:cNvPr id="5352" name="object 5352" descr=""/>
            <p:cNvSpPr/>
            <p:nvPr/>
          </p:nvSpPr>
          <p:spPr>
            <a:xfrm>
              <a:off x="5358137" y="2594236"/>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353" name="object 5353" descr=""/>
            <p:cNvSpPr/>
            <p:nvPr/>
          </p:nvSpPr>
          <p:spPr>
            <a:xfrm>
              <a:off x="5358615" y="2592800"/>
              <a:ext cx="0" cy="1905"/>
            </a:xfrm>
            <a:custGeom>
              <a:avLst/>
              <a:gdLst/>
              <a:ahLst/>
              <a:cxnLst/>
              <a:rect l="l" t="t" r="r" b="b"/>
              <a:pathLst>
                <a:path w="0" h="1905">
                  <a:moveTo>
                    <a:pt x="0" y="1435"/>
                  </a:moveTo>
                  <a:lnTo>
                    <a:pt x="0" y="952"/>
                  </a:lnTo>
                  <a:lnTo>
                    <a:pt x="0" y="0"/>
                  </a:lnTo>
                </a:path>
              </a:pathLst>
            </a:custGeom>
            <a:ln w="3175">
              <a:solidFill>
                <a:srgbClr val="565658"/>
              </a:solidFill>
            </a:ln>
          </p:spPr>
          <p:txBody>
            <a:bodyPr wrap="square" lIns="0" tIns="0" rIns="0" bIns="0" rtlCol="0"/>
            <a:lstStyle/>
            <a:p/>
          </p:txBody>
        </p:sp>
        <p:sp>
          <p:nvSpPr>
            <p:cNvPr id="5354" name="object 5354" descr=""/>
            <p:cNvSpPr/>
            <p:nvPr/>
          </p:nvSpPr>
          <p:spPr>
            <a:xfrm>
              <a:off x="5358137" y="2592800"/>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355" name="object 5355" descr=""/>
            <p:cNvSpPr/>
            <p:nvPr/>
          </p:nvSpPr>
          <p:spPr>
            <a:xfrm>
              <a:off x="5358132" y="2585138"/>
              <a:ext cx="635" cy="8255"/>
            </a:xfrm>
            <a:custGeom>
              <a:avLst/>
              <a:gdLst/>
              <a:ahLst/>
              <a:cxnLst/>
              <a:rect l="l" t="t" r="r" b="b"/>
              <a:pathLst>
                <a:path w="635" h="8255">
                  <a:moveTo>
                    <a:pt x="482" y="7658"/>
                  </a:moveTo>
                  <a:lnTo>
                    <a:pt x="0" y="7658"/>
                  </a:lnTo>
                  <a:lnTo>
                    <a:pt x="0" y="0"/>
                  </a:lnTo>
                  <a:lnTo>
                    <a:pt x="482" y="0"/>
                  </a:lnTo>
                  <a:lnTo>
                    <a:pt x="482" y="7658"/>
                  </a:lnTo>
                </a:path>
              </a:pathLst>
            </a:custGeom>
            <a:ln w="3175">
              <a:solidFill>
                <a:srgbClr val="565658"/>
              </a:solidFill>
            </a:ln>
          </p:spPr>
          <p:txBody>
            <a:bodyPr wrap="square" lIns="0" tIns="0" rIns="0" bIns="0" rtlCol="0"/>
            <a:lstStyle/>
            <a:p/>
          </p:txBody>
        </p:sp>
        <p:sp>
          <p:nvSpPr>
            <p:cNvPr id="5356" name="object 5356" descr=""/>
            <p:cNvSpPr/>
            <p:nvPr/>
          </p:nvSpPr>
          <p:spPr>
            <a:xfrm>
              <a:off x="6093638" y="2587358"/>
              <a:ext cx="4445" cy="2540"/>
            </a:xfrm>
            <a:custGeom>
              <a:avLst/>
              <a:gdLst/>
              <a:ahLst/>
              <a:cxnLst/>
              <a:rect l="l" t="t" r="r" b="b"/>
              <a:pathLst>
                <a:path w="4445" h="2539">
                  <a:moveTo>
                    <a:pt x="4191" y="1143"/>
                  </a:moveTo>
                  <a:lnTo>
                    <a:pt x="3860" y="330"/>
                  </a:lnTo>
                  <a:lnTo>
                    <a:pt x="3048" y="0"/>
                  </a:lnTo>
                  <a:lnTo>
                    <a:pt x="2247" y="330"/>
                  </a:lnTo>
                  <a:lnTo>
                    <a:pt x="2095" y="698"/>
                  </a:lnTo>
                  <a:lnTo>
                    <a:pt x="1943" y="330"/>
                  </a:lnTo>
                  <a:lnTo>
                    <a:pt x="1143" y="0"/>
                  </a:lnTo>
                  <a:lnTo>
                    <a:pt x="330" y="330"/>
                  </a:lnTo>
                  <a:lnTo>
                    <a:pt x="0" y="1143"/>
                  </a:lnTo>
                  <a:lnTo>
                    <a:pt x="330" y="1943"/>
                  </a:lnTo>
                  <a:lnTo>
                    <a:pt x="1143" y="2286"/>
                  </a:lnTo>
                  <a:lnTo>
                    <a:pt x="1943" y="1943"/>
                  </a:lnTo>
                  <a:lnTo>
                    <a:pt x="2095" y="1587"/>
                  </a:lnTo>
                  <a:lnTo>
                    <a:pt x="2247" y="1943"/>
                  </a:lnTo>
                  <a:lnTo>
                    <a:pt x="3048" y="2286"/>
                  </a:lnTo>
                  <a:lnTo>
                    <a:pt x="3860" y="1943"/>
                  </a:lnTo>
                  <a:lnTo>
                    <a:pt x="4191" y="1143"/>
                  </a:lnTo>
                  <a:close/>
                </a:path>
              </a:pathLst>
            </a:custGeom>
            <a:solidFill>
              <a:srgbClr val="565658"/>
            </a:solidFill>
          </p:spPr>
          <p:txBody>
            <a:bodyPr wrap="square" lIns="0" tIns="0" rIns="0" bIns="0" rtlCol="0"/>
            <a:lstStyle/>
            <a:p/>
          </p:txBody>
        </p:sp>
        <p:sp>
          <p:nvSpPr>
            <p:cNvPr id="5357" name="object 5357" descr=""/>
            <p:cNvSpPr/>
            <p:nvPr/>
          </p:nvSpPr>
          <p:spPr>
            <a:xfrm>
              <a:off x="6094291" y="2588492"/>
              <a:ext cx="3175" cy="0"/>
            </a:xfrm>
            <a:custGeom>
              <a:avLst/>
              <a:gdLst/>
              <a:ahLst/>
              <a:cxnLst/>
              <a:rect l="l" t="t" r="r" b="b"/>
              <a:pathLst>
                <a:path w="3175" h="0">
                  <a:moveTo>
                    <a:pt x="2882" y="0"/>
                  </a:moveTo>
                  <a:lnTo>
                    <a:pt x="0" y="0"/>
                  </a:lnTo>
                </a:path>
              </a:pathLst>
            </a:custGeom>
            <a:ln w="3175">
              <a:solidFill>
                <a:srgbClr val="565658"/>
              </a:solidFill>
            </a:ln>
          </p:spPr>
          <p:txBody>
            <a:bodyPr wrap="square" lIns="0" tIns="0" rIns="0" bIns="0" rtlCol="0"/>
            <a:lstStyle/>
            <a:p/>
          </p:txBody>
        </p:sp>
        <p:sp>
          <p:nvSpPr>
            <p:cNvPr id="5358" name="object 5358" descr=""/>
            <p:cNvSpPr/>
            <p:nvPr/>
          </p:nvSpPr>
          <p:spPr>
            <a:xfrm>
              <a:off x="6093819" y="2588968"/>
              <a:ext cx="4445" cy="2540"/>
            </a:xfrm>
            <a:custGeom>
              <a:avLst/>
              <a:gdLst/>
              <a:ahLst/>
              <a:cxnLst/>
              <a:rect l="l" t="t" r="r" b="b"/>
              <a:pathLst>
                <a:path w="4445" h="2539">
                  <a:moveTo>
                    <a:pt x="0" y="1917"/>
                  </a:moveTo>
                  <a:lnTo>
                    <a:pt x="0" y="0"/>
                  </a:lnTo>
                  <a:lnTo>
                    <a:pt x="482" y="0"/>
                  </a:lnTo>
                  <a:lnTo>
                    <a:pt x="3835" y="0"/>
                  </a:lnTo>
                  <a:lnTo>
                    <a:pt x="3835" y="1917"/>
                  </a:lnTo>
                </a:path>
              </a:pathLst>
            </a:custGeom>
            <a:ln w="3175">
              <a:solidFill>
                <a:srgbClr val="565658"/>
              </a:solidFill>
            </a:ln>
          </p:spPr>
          <p:txBody>
            <a:bodyPr wrap="square" lIns="0" tIns="0" rIns="0" bIns="0" rtlCol="0"/>
            <a:lstStyle/>
            <a:p/>
          </p:txBody>
        </p:sp>
        <p:sp>
          <p:nvSpPr>
            <p:cNvPr id="5359" name="object 5359" descr=""/>
            <p:cNvSpPr/>
            <p:nvPr/>
          </p:nvSpPr>
          <p:spPr>
            <a:xfrm>
              <a:off x="5563955" y="2726828"/>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360" name="object 5360" descr=""/>
            <p:cNvSpPr/>
            <p:nvPr/>
          </p:nvSpPr>
          <p:spPr>
            <a:xfrm>
              <a:off x="5634319"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5361" name="object 5361" descr=""/>
            <p:cNvSpPr/>
            <p:nvPr/>
          </p:nvSpPr>
          <p:spPr>
            <a:xfrm>
              <a:off x="5634315" y="2689011"/>
              <a:ext cx="6350" cy="4445"/>
            </a:xfrm>
            <a:custGeom>
              <a:avLst/>
              <a:gdLst/>
              <a:ahLst/>
              <a:cxnLst/>
              <a:rect l="l" t="t" r="r" b="b"/>
              <a:pathLst>
                <a:path w="6350" h="4444">
                  <a:moveTo>
                    <a:pt x="6223" y="3822"/>
                  </a:moveTo>
                  <a:lnTo>
                    <a:pt x="0" y="3822"/>
                  </a:lnTo>
                  <a:lnTo>
                    <a:pt x="6223" y="3822"/>
                  </a:lnTo>
                  <a:lnTo>
                    <a:pt x="6223" y="0"/>
                  </a:lnTo>
                </a:path>
              </a:pathLst>
            </a:custGeom>
            <a:ln w="3175">
              <a:solidFill>
                <a:srgbClr val="565658"/>
              </a:solidFill>
            </a:ln>
          </p:spPr>
          <p:txBody>
            <a:bodyPr wrap="square" lIns="0" tIns="0" rIns="0" bIns="0" rtlCol="0"/>
            <a:lstStyle/>
            <a:p/>
          </p:txBody>
        </p:sp>
        <p:sp>
          <p:nvSpPr>
            <p:cNvPr id="5362" name="object 5362" descr=""/>
            <p:cNvSpPr/>
            <p:nvPr/>
          </p:nvSpPr>
          <p:spPr>
            <a:xfrm>
              <a:off x="6187159" y="2606204"/>
              <a:ext cx="5080" cy="0"/>
            </a:xfrm>
            <a:custGeom>
              <a:avLst/>
              <a:gdLst/>
              <a:ahLst/>
              <a:cxnLst/>
              <a:rect l="l" t="t" r="r" b="b"/>
              <a:pathLst>
                <a:path w="5079" h="0">
                  <a:moveTo>
                    <a:pt x="4787" y="0"/>
                  </a:moveTo>
                  <a:lnTo>
                    <a:pt x="3822" y="0"/>
                  </a:lnTo>
                  <a:lnTo>
                    <a:pt x="0" y="0"/>
                  </a:lnTo>
                </a:path>
              </a:pathLst>
            </a:custGeom>
            <a:ln w="3175">
              <a:solidFill>
                <a:srgbClr val="565658"/>
              </a:solidFill>
            </a:ln>
          </p:spPr>
          <p:txBody>
            <a:bodyPr wrap="square" lIns="0" tIns="0" rIns="0" bIns="0" rtlCol="0"/>
            <a:lstStyle/>
            <a:p/>
          </p:txBody>
        </p:sp>
        <p:sp>
          <p:nvSpPr>
            <p:cNvPr id="5363" name="object 5363" descr=""/>
            <p:cNvSpPr/>
            <p:nvPr/>
          </p:nvSpPr>
          <p:spPr>
            <a:xfrm>
              <a:off x="6186683" y="2606687"/>
              <a:ext cx="6350" cy="0"/>
            </a:xfrm>
            <a:custGeom>
              <a:avLst/>
              <a:gdLst/>
              <a:ahLst/>
              <a:cxnLst/>
              <a:rect l="l" t="t" r="r" b="b"/>
              <a:pathLst>
                <a:path w="6350" h="0">
                  <a:moveTo>
                    <a:pt x="0" y="0"/>
                  </a:moveTo>
                  <a:lnTo>
                    <a:pt x="4305" y="0"/>
                  </a:lnTo>
                  <a:lnTo>
                    <a:pt x="5740" y="0"/>
                  </a:lnTo>
                </a:path>
              </a:pathLst>
            </a:custGeom>
            <a:ln w="3175">
              <a:solidFill>
                <a:srgbClr val="565658"/>
              </a:solidFill>
            </a:ln>
          </p:spPr>
          <p:txBody>
            <a:bodyPr wrap="square" lIns="0" tIns="0" rIns="0" bIns="0" rtlCol="0"/>
            <a:lstStyle/>
            <a:p/>
          </p:txBody>
        </p:sp>
        <p:sp>
          <p:nvSpPr>
            <p:cNvPr id="5364" name="object 5364" descr=""/>
            <p:cNvSpPr/>
            <p:nvPr/>
          </p:nvSpPr>
          <p:spPr>
            <a:xfrm>
              <a:off x="6186683" y="2606681"/>
              <a:ext cx="6350" cy="3175"/>
            </a:xfrm>
            <a:custGeom>
              <a:avLst/>
              <a:gdLst/>
              <a:ahLst/>
              <a:cxnLst/>
              <a:rect l="l" t="t" r="r" b="b"/>
              <a:pathLst>
                <a:path w="6350" h="3175">
                  <a:moveTo>
                    <a:pt x="0" y="2870"/>
                  </a:moveTo>
                  <a:lnTo>
                    <a:pt x="4305" y="2870"/>
                  </a:lnTo>
                  <a:lnTo>
                    <a:pt x="5740" y="2870"/>
                  </a:lnTo>
                  <a:lnTo>
                    <a:pt x="5740" y="0"/>
                  </a:lnTo>
                </a:path>
              </a:pathLst>
            </a:custGeom>
            <a:ln w="3175">
              <a:solidFill>
                <a:srgbClr val="565658"/>
              </a:solidFill>
            </a:ln>
          </p:spPr>
          <p:txBody>
            <a:bodyPr wrap="square" lIns="0" tIns="0" rIns="0" bIns="0" rtlCol="0"/>
            <a:lstStyle/>
            <a:p/>
          </p:txBody>
        </p:sp>
        <p:sp>
          <p:nvSpPr>
            <p:cNvPr id="5365" name="object 5365" descr=""/>
            <p:cNvSpPr/>
            <p:nvPr/>
          </p:nvSpPr>
          <p:spPr>
            <a:xfrm>
              <a:off x="6131158" y="2609553"/>
              <a:ext cx="6350" cy="635"/>
            </a:xfrm>
            <a:custGeom>
              <a:avLst/>
              <a:gdLst/>
              <a:ahLst/>
              <a:cxnLst/>
              <a:rect l="l" t="t" r="r" b="b"/>
              <a:pathLst>
                <a:path w="6350" h="635">
                  <a:moveTo>
                    <a:pt x="5740" y="482"/>
                  </a:moveTo>
                  <a:lnTo>
                    <a:pt x="5740" y="0"/>
                  </a:lnTo>
                  <a:lnTo>
                    <a:pt x="0" y="0"/>
                  </a:lnTo>
                  <a:lnTo>
                    <a:pt x="0" y="482"/>
                  </a:lnTo>
                </a:path>
              </a:pathLst>
            </a:custGeom>
            <a:ln w="3175">
              <a:solidFill>
                <a:srgbClr val="565658"/>
              </a:solidFill>
            </a:ln>
          </p:spPr>
          <p:txBody>
            <a:bodyPr wrap="square" lIns="0" tIns="0" rIns="0" bIns="0" rtlCol="0"/>
            <a:lstStyle/>
            <a:p/>
          </p:txBody>
        </p:sp>
        <p:sp>
          <p:nvSpPr>
            <p:cNvPr id="5366" name="object 5366" descr=""/>
            <p:cNvSpPr/>
            <p:nvPr/>
          </p:nvSpPr>
          <p:spPr>
            <a:xfrm>
              <a:off x="6158437" y="2609553"/>
              <a:ext cx="5715" cy="635"/>
            </a:xfrm>
            <a:custGeom>
              <a:avLst/>
              <a:gdLst/>
              <a:ahLst/>
              <a:cxnLst/>
              <a:rect l="l" t="t" r="r" b="b"/>
              <a:pathLst>
                <a:path w="5714" h="635">
                  <a:moveTo>
                    <a:pt x="5270" y="482"/>
                  </a:moveTo>
                  <a:lnTo>
                    <a:pt x="5270" y="0"/>
                  </a:lnTo>
                  <a:lnTo>
                    <a:pt x="0" y="0"/>
                  </a:lnTo>
                  <a:lnTo>
                    <a:pt x="0" y="482"/>
                  </a:lnTo>
                </a:path>
              </a:pathLst>
            </a:custGeom>
            <a:ln w="3175">
              <a:solidFill>
                <a:srgbClr val="565658"/>
              </a:solidFill>
            </a:ln>
          </p:spPr>
          <p:txBody>
            <a:bodyPr wrap="square" lIns="0" tIns="0" rIns="0" bIns="0" rtlCol="0"/>
            <a:lstStyle/>
            <a:p/>
          </p:txBody>
        </p:sp>
        <p:sp>
          <p:nvSpPr>
            <p:cNvPr id="5367" name="object 5367" descr=""/>
            <p:cNvSpPr/>
            <p:nvPr/>
          </p:nvSpPr>
          <p:spPr>
            <a:xfrm>
              <a:off x="5782221" y="2613857"/>
              <a:ext cx="1905" cy="635"/>
            </a:xfrm>
            <a:custGeom>
              <a:avLst/>
              <a:gdLst/>
              <a:ahLst/>
              <a:cxnLst/>
              <a:rect l="l" t="t" r="r" b="b"/>
              <a:pathLst>
                <a:path w="1904" h="635">
                  <a:moveTo>
                    <a:pt x="1435" y="482"/>
                  </a:moveTo>
                  <a:lnTo>
                    <a:pt x="1435" y="0"/>
                  </a:lnTo>
                  <a:lnTo>
                    <a:pt x="482" y="0"/>
                  </a:lnTo>
                  <a:lnTo>
                    <a:pt x="0" y="482"/>
                  </a:lnTo>
                </a:path>
              </a:pathLst>
            </a:custGeom>
            <a:ln w="3175">
              <a:solidFill>
                <a:srgbClr val="565658"/>
              </a:solidFill>
            </a:ln>
          </p:spPr>
          <p:txBody>
            <a:bodyPr wrap="square" lIns="0" tIns="0" rIns="0" bIns="0" rtlCol="0"/>
            <a:lstStyle/>
            <a:p/>
          </p:txBody>
        </p:sp>
        <p:sp>
          <p:nvSpPr>
            <p:cNvPr id="5368" name="object 5368" descr=""/>
            <p:cNvSpPr/>
            <p:nvPr/>
          </p:nvSpPr>
          <p:spPr>
            <a:xfrm>
              <a:off x="5783656" y="261338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369" name="object 5369" descr=""/>
            <p:cNvSpPr/>
            <p:nvPr/>
          </p:nvSpPr>
          <p:spPr>
            <a:xfrm>
              <a:off x="5782223" y="2613387"/>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5370" name="object 5370" descr=""/>
            <p:cNvSpPr/>
            <p:nvPr/>
          </p:nvSpPr>
          <p:spPr>
            <a:xfrm>
              <a:off x="5785572" y="261385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371" name="object 5371" descr=""/>
            <p:cNvSpPr/>
            <p:nvPr/>
          </p:nvSpPr>
          <p:spPr>
            <a:xfrm>
              <a:off x="5785095" y="261290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372" name="object 5372" descr=""/>
            <p:cNvSpPr/>
            <p:nvPr/>
          </p:nvSpPr>
          <p:spPr>
            <a:xfrm>
              <a:off x="5738182" y="2718684"/>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373" name="object 5373" descr=""/>
            <p:cNvSpPr/>
            <p:nvPr/>
          </p:nvSpPr>
          <p:spPr>
            <a:xfrm>
              <a:off x="5773604" y="2718680"/>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374" name="object 5374" descr=""/>
            <p:cNvSpPr/>
            <p:nvPr/>
          </p:nvSpPr>
          <p:spPr>
            <a:xfrm>
              <a:off x="5764996" y="2721558"/>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5375" name="object 5375" descr=""/>
            <p:cNvSpPr/>
            <p:nvPr/>
          </p:nvSpPr>
          <p:spPr>
            <a:xfrm>
              <a:off x="5740096" y="2721558"/>
              <a:ext cx="12065" cy="0"/>
            </a:xfrm>
            <a:custGeom>
              <a:avLst/>
              <a:gdLst/>
              <a:ahLst/>
              <a:cxnLst/>
              <a:rect l="l" t="t" r="r" b="b"/>
              <a:pathLst>
                <a:path w="12064" h="0">
                  <a:moveTo>
                    <a:pt x="11493" y="0"/>
                  </a:moveTo>
                  <a:lnTo>
                    <a:pt x="0" y="0"/>
                  </a:lnTo>
                </a:path>
              </a:pathLst>
            </a:custGeom>
            <a:ln w="3175">
              <a:solidFill>
                <a:srgbClr val="565658"/>
              </a:solidFill>
            </a:ln>
          </p:spPr>
          <p:txBody>
            <a:bodyPr wrap="square" lIns="0" tIns="0" rIns="0" bIns="0" rtlCol="0"/>
            <a:lstStyle/>
            <a:p/>
          </p:txBody>
        </p:sp>
        <p:sp>
          <p:nvSpPr>
            <p:cNvPr id="5376" name="object 5376" descr=""/>
            <p:cNvSpPr/>
            <p:nvPr/>
          </p:nvSpPr>
          <p:spPr>
            <a:xfrm>
              <a:off x="5738182" y="271772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5377" name="object 5377" descr=""/>
            <p:cNvSpPr/>
            <p:nvPr/>
          </p:nvSpPr>
          <p:spPr>
            <a:xfrm>
              <a:off x="5765946" y="2717725"/>
              <a:ext cx="8255" cy="1270"/>
            </a:xfrm>
            <a:custGeom>
              <a:avLst/>
              <a:gdLst/>
              <a:ahLst/>
              <a:cxnLst/>
              <a:rect l="l" t="t" r="r" b="b"/>
              <a:pathLst>
                <a:path w="8254" h="1269">
                  <a:moveTo>
                    <a:pt x="7658" y="0"/>
                  </a:moveTo>
                  <a:lnTo>
                    <a:pt x="7658" y="952"/>
                  </a:lnTo>
                  <a:lnTo>
                    <a:pt x="0" y="952"/>
                  </a:lnTo>
                </a:path>
              </a:pathLst>
            </a:custGeom>
            <a:ln w="3175">
              <a:solidFill>
                <a:srgbClr val="565658"/>
              </a:solidFill>
            </a:ln>
          </p:spPr>
          <p:txBody>
            <a:bodyPr wrap="square" lIns="0" tIns="0" rIns="0" bIns="0" rtlCol="0"/>
            <a:lstStyle/>
            <a:p/>
          </p:txBody>
        </p:sp>
        <p:sp>
          <p:nvSpPr>
            <p:cNvPr id="5378" name="object 5378" descr=""/>
            <p:cNvSpPr/>
            <p:nvPr/>
          </p:nvSpPr>
          <p:spPr>
            <a:xfrm>
              <a:off x="5738186" y="2718680"/>
              <a:ext cx="13970" cy="0"/>
            </a:xfrm>
            <a:custGeom>
              <a:avLst/>
              <a:gdLst/>
              <a:ahLst/>
              <a:cxnLst/>
              <a:rect l="l" t="t" r="r" b="b"/>
              <a:pathLst>
                <a:path w="13970" h="0">
                  <a:moveTo>
                    <a:pt x="13881" y="0"/>
                  </a:moveTo>
                  <a:lnTo>
                    <a:pt x="0" y="0"/>
                  </a:lnTo>
                </a:path>
              </a:pathLst>
            </a:custGeom>
            <a:ln w="3175">
              <a:solidFill>
                <a:srgbClr val="565658"/>
              </a:solidFill>
            </a:ln>
          </p:spPr>
          <p:txBody>
            <a:bodyPr wrap="square" lIns="0" tIns="0" rIns="0" bIns="0" rtlCol="0"/>
            <a:lstStyle/>
            <a:p/>
          </p:txBody>
        </p:sp>
        <p:sp>
          <p:nvSpPr>
            <p:cNvPr id="5379" name="object 5379" descr=""/>
            <p:cNvSpPr/>
            <p:nvPr/>
          </p:nvSpPr>
          <p:spPr>
            <a:xfrm>
              <a:off x="5738182" y="2698588"/>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380" name="object 5380" descr=""/>
            <p:cNvSpPr/>
            <p:nvPr/>
          </p:nvSpPr>
          <p:spPr>
            <a:xfrm>
              <a:off x="5753022" y="269858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381" name="object 5381" descr=""/>
            <p:cNvSpPr/>
            <p:nvPr/>
          </p:nvSpPr>
          <p:spPr>
            <a:xfrm>
              <a:off x="5738182" y="2698595"/>
              <a:ext cx="0" cy="2540"/>
            </a:xfrm>
            <a:custGeom>
              <a:avLst/>
              <a:gdLst/>
              <a:ahLst/>
              <a:cxnLst/>
              <a:rect l="l" t="t" r="r" b="b"/>
              <a:pathLst>
                <a:path w="0" h="2539">
                  <a:moveTo>
                    <a:pt x="0" y="2374"/>
                  </a:moveTo>
                  <a:lnTo>
                    <a:pt x="0" y="0"/>
                  </a:lnTo>
                </a:path>
              </a:pathLst>
            </a:custGeom>
            <a:ln w="3175">
              <a:solidFill>
                <a:srgbClr val="565658"/>
              </a:solidFill>
            </a:ln>
          </p:spPr>
          <p:txBody>
            <a:bodyPr wrap="square" lIns="0" tIns="0" rIns="0" bIns="0" rtlCol="0"/>
            <a:lstStyle/>
            <a:p/>
          </p:txBody>
        </p:sp>
        <p:sp>
          <p:nvSpPr>
            <p:cNvPr id="5382" name="object 5382" descr=""/>
            <p:cNvSpPr/>
            <p:nvPr/>
          </p:nvSpPr>
          <p:spPr>
            <a:xfrm>
              <a:off x="5766418" y="2703846"/>
              <a:ext cx="6350" cy="0"/>
            </a:xfrm>
            <a:custGeom>
              <a:avLst/>
              <a:gdLst/>
              <a:ahLst/>
              <a:cxnLst/>
              <a:rect l="l" t="t" r="r" b="b"/>
              <a:pathLst>
                <a:path w="6350" h="0">
                  <a:moveTo>
                    <a:pt x="5753" y="0"/>
                  </a:moveTo>
                  <a:lnTo>
                    <a:pt x="0" y="0"/>
                  </a:lnTo>
                </a:path>
              </a:pathLst>
            </a:custGeom>
            <a:ln w="3175">
              <a:solidFill>
                <a:srgbClr val="565658"/>
              </a:solidFill>
            </a:ln>
          </p:spPr>
          <p:txBody>
            <a:bodyPr wrap="square" lIns="0" tIns="0" rIns="0" bIns="0" rtlCol="0"/>
            <a:lstStyle/>
            <a:p/>
          </p:txBody>
        </p:sp>
        <p:sp>
          <p:nvSpPr>
            <p:cNvPr id="5383" name="object 5383" descr=""/>
            <p:cNvSpPr/>
            <p:nvPr/>
          </p:nvSpPr>
          <p:spPr>
            <a:xfrm>
              <a:off x="5773604" y="2705761"/>
              <a:ext cx="0" cy="12065"/>
            </a:xfrm>
            <a:custGeom>
              <a:avLst/>
              <a:gdLst/>
              <a:ahLst/>
              <a:cxnLst/>
              <a:rect l="l" t="t" r="r" b="b"/>
              <a:pathLst>
                <a:path w="0" h="12064">
                  <a:moveTo>
                    <a:pt x="0" y="11963"/>
                  </a:moveTo>
                  <a:lnTo>
                    <a:pt x="0" y="0"/>
                  </a:lnTo>
                </a:path>
              </a:pathLst>
            </a:custGeom>
            <a:ln w="3175">
              <a:solidFill>
                <a:srgbClr val="565658"/>
              </a:solidFill>
            </a:ln>
          </p:spPr>
          <p:txBody>
            <a:bodyPr wrap="square" lIns="0" tIns="0" rIns="0" bIns="0" rtlCol="0"/>
            <a:lstStyle/>
            <a:p/>
          </p:txBody>
        </p:sp>
        <p:sp>
          <p:nvSpPr>
            <p:cNvPr id="5384" name="object 5384" descr=""/>
            <p:cNvSpPr/>
            <p:nvPr/>
          </p:nvSpPr>
          <p:spPr>
            <a:xfrm>
              <a:off x="5738177" y="2700970"/>
              <a:ext cx="15875" cy="17145"/>
            </a:xfrm>
            <a:custGeom>
              <a:avLst/>
              <a:gdLst/>
              <a:ahLst/>
              <a:cxnLst/>
              <a:rect l="l" t="t" r="r" b="b"/>
              <a:pathLst>
                <a:path w="15875" h="17144">
                  <a:moveTo>
                    <a:pt x="15328" y="0"/>
                  </a:moveTo>
                  <a:lnTo>
                    <a:pt x="0" y="0"/>
                  </a:lnTo>
                  <a:lnTo>
                    <a:pt x="0" y="16751"/>
                  </a:lnTo>
                  <a:lnTo>
                    <a:pt x="14363" y="16751"/>
                  </a:lnTo>
                </a:path>
              </a:pathLst>
            </a:custGeom>
            <a:ln w="3175">
              <a:solidFill>
                <a:srgbClr val="565658"/>
              </a:solidFill>
            </a:ln>
          </p:spPr>
          <p:txBody>
            <a:bodyPr wrap="square" lIns="0" tIns="0" rIns="0" bIns="0" rtlCol="0"/>
            <a:lstStyle/>
            <a:p/>
          </p:txBody>
        </p:sp>
        <p:sp>
          <p:nvSpPr>
            <p:cNvPr id="5385" name="object 5385" descr=""/>
            <p:cNvSpPr/>
            <p:nvPr/>
          </p:nvSpPr>
          <p:spPr>
            <a:xfrm>
              <a:off x="5765944" y="2717725"/>
              <a:ext cx="8255" cy="0"/>
            </a:xfrm>
            <a:custGeom>
              <a:avLst/>
              <a:gdLst/>
              <a:ahLst/>
              <a:cxnLst/>
              <a:rect l="l" t="t" r="r" b="b"/>
              <a:pathLst>
                <a:path w="8254" h="0">
                  <a:moveTo>
                    <a:pt x="0" y="0"/>
                  </a:moveTo>
                  <a:lnTo>
                    <a:pt x="7658" y="0"/>
                  </a:lnTo>
                </a:path>
              </a:pathLst>
            </a:custGeom>
            <a:ln w="3175">
              <a:solidFill>
                <a:srgbClr val="565658"/>
              </a:solidFill>
            </a:ln>
          </p:spPr>
          <p:txBody>
            <a:bodyPr wrap="square" lIns="0" tIns="0" rIns="0" bIns="0" rtlCol="0"/>
            <a:lstStyle/>
            <a:p/>
          </p:txBody>
        </p:sp>
        <p:sp>
          <p:nvSpPr>
            <p:cNvPr id="5386" name="object 5386" descr=""/>
            <p:cNvSpPr/>
            <p:nvPr/>
          </p:nvSpPr>
          <p:spPr>
            <a:xfrm>
              <a:off x="6034471" y="2656464"/>
              <a:ext cx="1270" cy="2540"/>
            </a:xfrm>
            <a:custGeom>
              <a:avLst/>
              <a:gdLst/>
              <a:ahLst/>
              <a:cxnLst/>
              <a:rect l="l" t="t" r="r" b="b"/>
              <a:pathLst>
                <a:path w="1270" h="2539">
                  <a:moveTo>
                    <a:pt x="952" y="2387"/>
                  </a:moveTo>
                  <a:lnTo>
                    <a:pt x="0" y="2387"/>
                  </a:lnTo>
                  <a:lnTo>
                    <a:pt x="0" y="0"/>
                  </a:lnTo>
                </a:path>
              </a:pathLst>
            </a:custGeom>
            <a:ln w="3175">
              <a:solidFill>
                <a:srgbClr val="565658"/>
              </a:solidFill>
            </a:ln>
          </p:spPr>
          <p:txBody>
            <a:bodyPr wrap="square" lIns="0" tIns="0" rIns="0" bIns="0" rtlCol="0"/>
            <a:lstStyle/>
            <a:p/>
          </p:txBody>
        </p:sp>
        <p:sp>
          <p:nvSpPr>
            <p:cNvPr id="5387" name="object 5387" descr=""/>
            <p:cNvSpPr/>
            <p:nvPr/>
          </p:nvSpPr>
          <p:spPr>
            <a:xfrm>
              <a:off x="6042126" y="2669865"/>
              <a:ext cx="0" cy="1905"/>
            </a:xfrm>
            <a:custGeom>
              <a:avLst/>
              <a:gdLst/>
              <a:ahLst/>
              <a:cxnLst/>
              <a:rect l="l" t="t" r="r" b="b"/>
              <a:pathLst>
                <a:path w="0" h="1905">
                  <a:moveTo>
                    <a:pt x="0" y="0"/>
                  </a:moveTo>
                  <a:lnTo>
                    <a:pt x="0" y="1905"/>
                  </a:lnTo>
                  <a:lnTo>
                    <a:pt x="0" y="0"/>
                  </a:lnTo>
                  <a:lnTo>
                    <a:pt x="0" y="1905"/>
                  </a:lnTo>
                  <a:lnTo>
                    <a:pt x="0" y="0"/>
                  </a:lnTo>
                </a:path>
              </a:pathLst>
            </a:custGeom>
            <a:ln w="3175">
              <a:solidFill>
                <a:srgbClr val="565658"/>
              </a:solidFill>
            </a:ln>
          </p:spPr>
          <p:txBody>
            <a:bodyPr wrap="square" lIns="0" tIns="0" rIns="0" bIns="0" rtlCol="0"/>
            <a:lstStyle/>
            <a:p/>
          </p:txBody>
        </p:sp>
        <p:sp>
          <p:nvSpPr>
            <p:cNvPr id="5388" name="object 5388" descr=""/>
            <p:cNvSpPr/>
            <p:nvPr/>
          </p:nvSpPr>
          <p:spPr>
            <a:xfrm>
              <a:off x="6042604" y="2669870"/>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5389" name="object 5389" descr=""/>
            <p:cNvSpPr/>
            <p:nvPr/>
          </p:nvSpPr>
          <p:spPr>
            <a:xfrm>
              <a:off x="6042126" y="2669870"/>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5390" name="object 5390" descr=""/>
            <p:cNvSpPr/>
            <p:nvPr/>
          </p:nvSpPr>
          <p:spPr>
            <a:xfrm>
              <a:off x="6042604" y="2669865"/>
              <a:ext cx="0" cy="1905"/>
            </a:xfrm>
            <a:custGeom>
              <a:avLst/>
              <a:gdLst/>
              <a:ahLst/>
              <a:cxnLst/>
              <a:rect l="l" t="t" r="r" b="b"/>
              <a:pathLst>
                <a:path w="0" h="1905">
                  <a:moveTo>
                    <a:pt x="0" y="0"/>
                  </a:moveTo>
                  <a:lnTo>
                    <a:pt x="0" y="1905"/>
                  </a:lnTo>
                  <a:lnTo>
                    <a:pt x="0" y="0"/>
                  </a:lnTo>
                </a:path>
              </a:pathLst>
            </a:custGeom>
            <a:ln w="3175">
              <a:solidFill>
                <a:srgbClr val="565658"/>
              </a:solidFill>
            </a:ln>
          </p:spPr>
          <p:txBody>
            <a:bodyPr wrap="square" lIns="0" tIns="0" rIns="0" bIns="0" rtlCol="0"/>
            <a:lstStyle/>
            <a:p/>
          </p:txBody>
        </p:sp>
        <p:sp>
          <p:nvSpPr>
            <p:cNvPr id="5391" name="object 5391" descr=""/>
            <p:cNvSpPr/>
            <p:nvPr/>
          </p:nvSpPr>
          <p:spPr>
            <a:xfrm>
              <a:off x="6043081" y="2669870"/>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5392" name="object 5392" descr=""/>
            <p:cNvSpPr/>
            <p:nvPr/>
          </p:nvSpPr>
          <p:spPr>
            <a:xfrm>
              <a:off x="6042604" y="2669870"/>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5393" name="object 5393" descr=""/>
            <p:cNvSpPr/>
            <p:nvPr/>
          </p:nvSpPr>
          <p:spPr>
            <a:xfrm>
              <a:off x="6043565" y="2669865"/>
              <a:ext cx="0" cy="2540"/>
            </a:xfrm>
            <a:custGeom>
              <a:avLst/>
              <a:gdLst/>
              <a:ahLst/>
              <a:cxnLst/>
              <a:rect l="l" t="t" r="r" b="b"/>
              <a:pathLst>
                <a:path w="0" h="2539">
                  <a:moveTo>
                    <a:pt x="0" y="0"/>
                  </a:moveTo>
                  <a:lnTo>
                    <a:pt x="0" y="2387"/>
                  </a:lnTo>
                  <a:lnTo>
                    <a:pt x="0" y="0"/>
                  </a:lnTo>
                </a:path>
              </a:pathLst>
            </a:custGeom>
            <a:ln w="3175">
              <a:solidFill>
                <a:srgbClr val="565658"/>
              </a:solidFill>
            </a:ln>
          </p:spPr>
          <p:txBody>
            <a:bodyPr wrap="square" lIns="0" tIns="0" rIns="0" bIns="0" rtlCol="0"/>
            <a:lstStyle/>
            <a:p/>
          </p:txBody>
        </p:sp>
        <p:sp>
          <p:nvSpPr>
            <p:cNvPr id="5394" name="object 5394" descr=""/>
            <p:cNvSpPr/>
            <p:nvPr/>
          </p:nvSpPr>
          <p:spPr>
            <a:xfrm>
              <a:off x="6040699" y="2665077"/>
              <a:ext cx="1905" cy="5080"/>
            </a:xfrm>
            <a:custGeom>
              <a:avLst/>
              <a:gdLst/>
              <a:ahLst/>
              <a:cxnLst/>
              <a:rect l="l" t="t" r="r" b="b"/>
              <a:pathLst>
                <a:path w="1904" h="5080">
                  <a:moveTo>
                    <a:pt x="1904" y="4787"/>
                  </a:moveTo>
                  <a:lnTo>
                    <a:pt x="952" y="4787"/>
                  </a:lnTo>
                  <a:lnTo>
                    <a:pt x="0" y="4787"/>
                  </a:lnTo>
                  <a:lnTo>
                    <a:pt x="0" y="0"/>
                  </a:lnTo>
                </a:path>
              </a:pathLst>
            </a:custGeom>
            <a:ln w="3175">
              <a:solidFill>
                <a:srgbClr val="565658"/>
              </a:solidFill>
            </a:ln>
          </p:spPr>
          <p:txBody>
            <a:bodyPr wrap="square" lIns="0" tIns="0" rIns="0" bIns="0" rtlCol="0"/>
            <a:lstStyle/>
            <a:p/>
          </p:txBody>
        </p:sp>
        <p:sp>
          <p:nvSpPr>
            <p:cNvPr id="5395" name="object 5395" descr=""/>
            <p:cNvSpPr/>
            <p:nvPr/>
          </p:nvSpPr>
          <p:spPr>
            <a:xfrm>
              <a:off x="6041649" y="2665077"/>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5396" name="object 5396" descr=""/>
            <p:cNvSpPr/>
            <p:nvPr/>
          </p:nvSpPr>
          <p:spPr>
            <a:xfrm>
              <a:off x="6044043" y="2669865"/>
              <a:ext cx="0" cy="2540"/>
            </a:xfrm>
            <a:custGeom>
              <a:avLst/>
              <a:gdLst/>
              <a:ahLst/>
              <a:cxnLst/>
              <a:rect l="l" t="t" r="r" b="b"/>
              <a:pathLst>
                <a:path w="0" h="2539">
                  <a:moveTo>
                    <a:pt x="0" y="0"/>
                  </a:moveTo>
                  <a:lnTo>
                    <a:pt x="0" y="2387"/>
                  </a:lnTo>
                  <a:lnTo>
                    <a:pt x="0" y="0"/>
                  </a:lnTo>
                </a:path>
              </a:pathLst>
            </a:custGeom>
            <a:ln w="3175">
              <a:solidFill>
                <a:srgbClr val="565658"/>
              </a:solidFill>
            </a:ln>
          </p:spPr>
          <p:txBody>
            <a:bodyPr wrap="square" lIns="0" tIns="0" rIns="0" bIns="0" rtlCol="0"/>
            <a:lstStyle/>
            <a:p/>
          </p:txBody>
        </p:sp>
        <p:sp>
          <p:nvSpPr>
            <p:cNvPr id="5397" name="object 5397" descr=""/>
            <p:cNvSpPr/>
            <p:nvPr/>
          </p:nvSpPr>
          <p:spPr>
            <a:xfrm>
              <a:off x="6042604" y="2665077"/>
              <a:ext cx="0" cy="5080"/>
            </a:xfrm>
            <a:custGeom>
              <a:avLst/>
              <a:gdLst/>
              <a:ahLst/>
              <a:cxnLst/>
              <a:rect l="l" t="t" r="r" b="b"/>
              <a:pathLst>
                <a:path w="0" h="5080">
                  <a:moveTo>
                    <a:pt x="0" y="4787"/>
                  </a:moveTo>
                  <a:lnTo>
                    <a:pt x="0" y="4787"/>
                  </a:lnTo>
                  <a:lnTo>
                    <a:pt x="0" y="0"/>
                  </a:lnTo>
                </a:path>
              </a:pathLst>
            </a:custGeom>
            <a:ln w="3175">
              <a:solidFill>
                <a:srgbClr val="565658"/>
              </a:solidFill>
            </a:ln>
          </p:spPr>
          <p:txBody>
            <a:bodyPr wrap="square" lIns="0" tIns="0" rIns="0" bIns="0" rtlCol="0"/>
            <a:lstStyle/>
            <a:p/>
          </p:txBody>
        </p:sp>
        <p:sp>
          <p:nvSpPr>
            <p:cNvPr id="5398" name="object 5398" descr=""/>
            <p:cNvSpPr/>
            <p:nvPr/>
          </p:nvSpPr>
          <p:spPr>
            <a:xfrm>
              <a:off x="6035428" y="2656454"/>
              <a:ext cx="2540" cy="8890"/>
            </a:xfrm>
            <a:custGeom>
              <a:avLst/>
              <a:gdLst/>
              <a:ahLst/>
              <a:cxnLst/>
              <a:rect l="l" t="t" r="r" b="b"/>
              <a:pathLst>
                <a:path w="2539" h="8889">
                  <a:moveTo>
                    <a:pt x="1917" y="8623"/>
                  </a:moveTo>
                  <a:lnTo>
                    <a:pt x="482" y="8623"/>
                  </a:lnTo>
                  <a:lnTo>
                    <a:pt x="0" y="8623"/>
                  </a:lnTo>
                  <a:lnTo>
                    <a:pt x="0" y="0"/>
                  </a:lnTo>
                </a:path>
              </a:pathLst>
            </a:custGeom>
            <a:ln w="3175">
              <a:solidFill>
                <a:srgbClr val="565658"/>
              </a:solidFill>
            </a:ln>
          </p:spPr>
          <p:txBody>
            <a:bodyPr wrap="square" lIns="0" tIns="0" rIns="0" bIns="0" rtlCol="0"/>
            <a:lstStyle/>
            <a:p/>
          </p:txBody>
        </p:sp>
        <p:sp>
          <p:nvSpPr>
            <p:cNvPr id="5399" name="object 5399" descr=""/>
            <p:cNvSpPr/>
            <p:nvPr/>
          </p:nvSpPr>
          <p:spPr>
            <a:xfrm>
              <a:off x="6035907" y="2656457"/>
              <a:ext cx="0" cy="8890"/>
            </a:xfrm>
            <a:custGeom>
              <a:avLst/>
              <a:gdLst/>
              <a:ahLst/>
              <a:cxnLst/>
              <a:rect l="l" t="t" r="r" b="b"/>
              <a:pathLst>
                <a:path w="0" h="8889">
                  <a:moveTo>
                    <a:pt x="0" y="0"/>
                  </a:moveTo>
                  <a:lnTo>
                    <a:pt x="0" y="8623"/>
                  </a:lnTo>
                </a:path>
              </a:pathLst>
            </a:custGeom>
            <a:ln w="3175">
              <a:solidFill>
                <a:srgbClr val="565658"/>
              </a:solidFill>
            </a:ln>
          </p:spPr>
          <p:txBody>
            <a:bodyPr wrap="square" lIns="0" tIns="0" rIns="0" bIns="0" rtlCol="0"/>
            <a:lstStyle/>
            <a:p/>
          </p:txBody>
        </p:sp>
        <p:sp>
          <p:nvSpPr>
            <p:cNvPr id="5400" name="object 5400" descr=""/>
            <p:cNvSpPr/>
            <p:nvPr/>
          </p:nvSpPr>
          <p:spPr>
            <a:xfrm>
              <a:off x="6037346" y="2656454"/>
              <a:ext cx="0" cy="8890"/>
            </a:xfrm>
            <a:custGeom>
              <a:avLst/>
              <a:gdLst/>
              <a:ahLst/>
              <a:cxnLst/>
              <a:rect l="l" t="t" r="r" b="b"/>
              <a:pathLst>
                <a:path w="0" h="8889">
                  <a:moveTo>
                    <a:pt x="0" y="8623"/>
                  </a:moveTo>
                  <a:lnTo>
                    <a:pt x="0" y="0"/>
                  </a:lnTo>
                  <a:lnTo>
                    <a:pt x="0" y="8623"/>
                  </a:lnTo>
                  <a:lnTo>
                    <a:pt x="0" y="0"/>
                  </a:lnTo>
                </a:path>
              </a:pathLst>
            </a:custGeom>
            <a:ln w="3175">
              <a:solidFill>
                <a:srgbClr val="565658"/>
              </a:solidFill>
            </a:ln>
          </p:spPr>
          <p:txBody>
            <a:bodyPr wrap="square" lIns="0" tIns="0" rIns="0" bIns="0" rtlCol="0"/>
            <a:lstStyle/>
            <a:p/>
          </p:txBody>
        </p:sp>
        <p:sp>
          <p:nvSpPr>
            <p:cNvPr id="5401" name="object 5401" descr=""/>
            <p:cNvSpPr/>
            <p:nvPr/>
          </p:nvSpPr>
          <p:spPr>
            <a:xfrm>
              <a:off x="6044998" y="2669865"/>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5402" name="object 5402" descr=""/>
            <p:cNvSpPr/>
            <p:nvPr/>
          </p:nvSpPr>
          <p:spPr>
            <a:xfrm>
              <a:off x="6042608" y="2665077"/>
              <a:ext cx="1905" cy="5080"/>
            </a:xfrm>
            <a:custGeom>
              <a:avLst/>
              <a:gdLst/>
              <a:ahLst/>
              <a:cxnLst/>
              <a:rect l="l" t="t" r="r" b="b"/>
              <a:pathLst>
                <a:path w="1904" h="5080">
                  <a:moveTo>
                    <a:pt x="1435" y="4787"/>
                  </a:moveTo>
                  <a:lnTo>
                    <a:pt x="952" y="4787"/>
                  </a:lnTo>
                  <a:lnTo>
                    <a:pt x="0" y="4787"/>
                  </a:lnTo>
                  <a:lnTo>
                    <a:pt x="0" y="0"/>
                  </a:lnTo>
                </a:path>
              </a:pathLst>
            </a:custGeom>
            <a:ln w="3175">
              <a:solidFill>
                <a:srgbClr val="565658"/>
              </a:solidFill>
            </a:ln>
          </p:spPr>
          <p:txBody>
            <a:bodyPr wrap="square" lIns="0" tIns="0" rIns="0" bIns="0" rtlCol="0"/>
            <a:lstStyle/>
            <a:p/>
          </p:txBody>
        </p:sp>
        <p:sp>
          <p:nvSpPr>
            <p:cNvPr id="5403" name="object 5403" descr=""/>
            <p:cNvSpPr/>
            <p:nvPr/>
          </p:nvSpPr>
          <p:spPr>
            <a:xfrm>
              <a:off x="6043565" y="2665077"/>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5404" name="object 5404" descr=""/>
            <p:cNvSpPr/>
            <p:nvPr/>
          </p:nvSpPr>
          <p:spPr>
            <a:xfrm>
              <a:off x="6045482" y="2669865"/>
              <a:ext cx="0" cy="1905"/>
            </a:xfrm>
            <a:custGeom>
              <a:avLst/>
              <a:gdLst/>
              <a:ahLst/>
              <a:cxnLst/>
              <a:rect l="l" t="t" r="r" b="b"/>
              <a:pathLst>
                <a:path w="0" h="1905">
                  <a:moveTo>
                    <a:pt x="0" y="0"/>
                  </a:moveTo>
                  <a:lnTo>
                    <a:pt x="0" y="1905"/>
                  </a:lnTo>
                  <a:lnTo>
                    <a:pt x="0" y="0"/>
                  </a:lnTo>
                </a:path>
              </a:pathLst>
            </a:custGeom>
            <a:ln w="3175">
              <a:solidFill>
                <a:srgbClr val="565658"/>
              </a:solidFill>
            </a:ln>
          </p:spPr>
          <p:txBody>
            <a:bodyPr wrap="square" lIns="0" tIns="0" rIns="0" bIns="0" rtlCol="0"/>
            <a:lstStyle/>
            <a:p/>
          </p:txBody>
        </p:sp>
        <p:sp>
          <p:nvSpPr>
            <p:cNvPr id="5405" name="object 5405" descr=""/>
            <p:cNvSpPr/>
            <p:nvPr/>
          </p:nvSpPr>
          <p:spPr>
            <a:xfrm>
              <a:off x="6045953" y="2669870"/>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5406" name="object 5406" descr=""/>
            <p:cNvSpPr/>
            <p:nvPr/>
          </p:nvSpPr>
          <p:spPr>
            <a:xfrm>
              <a:off x="6046914" y="2669865"/>
              <a:ext cx="0" cy="1905"/>
            </a:xfrm>
            <a:custGeom>
              <a:avLst/>
              <a:gdLst/>
              <a:ahLst/>
              <a:cxnLst/>
              <a:rect l="l" t="t" r="r" b="b"/>
              <a:pathLst>
                <a:path w="0" h="1905">
                  <a:moveTo>
                    <a:pt x="0" y="0"/>
                  </a:moveTo>
                  <a:lnTo>
                    <a:pt x="0" y="1422"/>
                  </a:lnTo>
                </a:path>
              </a:pathLst>
            </a:custGeom>
            <a:ln w="3175">
              <a:solidFill>
                <a:srgbClr val="565658"/>
              </a:solidFill>
            </a:ln>
          </p:spPr>
          <p:txBody>
            <a:bodyPr wrap="square" lIns="0" tIns="0" rIns="0" bIns="0" rtlCol="0"/>
            <a:lstStyle/>
            <a:p/>
          </p:txBody>
        </p:sp>
        <p:sp>
          <p:nvSpPr>
            <p:cNvPr id="5407" name="object 5407" descr=""/>
            <p:cNvSpPr/>
            <p:nvPr/>
          </p:nvSpPr>
          <p:spPr>
            <a:xfrm>
              <a:off x="6044043" y="2665077"/>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5408" name="object 5408" descr=""/>
            <p:cNvSpPr/>
            <p:nvPr/>
          </p:nvSpPr>
          <p:spPr>
            <a:xfrm>
              <a:off x="6048831" y="266986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409" name="object 5409" descr=""/>
            <p:cNvSpPr/>
            <p:nvPr/>
          </p:nvSpPr>
          <p:spPr>
            <a:xfrm>
              <a:off x="6049308" y="266986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410" name="object 5410" descr=""/>
            <p:cNvSpPr/>
            <p:nvPr/>
          </p:nvSpPr>
          <p:spPr>
            <a:xfrm>
              <a:off x="6046914" y="2669869"/>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5411" name="object 5411" descr=""/>
            <p:cNvSpPr/>
            <p:nvPr/>
          </p:nvSpPr>
          <p:spPr>
            <a:xfrm>
              <a:off x="6037343" y="2656457"/>
              <a:ext cx="1905" cy="8890"/>
            </a:xfrm>
            <a:custGeom>
              <a:avLst/>
              <a:gdLst/>
              <a:ahLst/>
              <a:cxnLst/>
              <a:rect l="l" t="t" r="r" b="b"/>
              <a:pathLst>
                <a:path w="1904" h="8889">
                  <a:moveTo>
                    <a:pt x="1435" y="0"/>
                  </a:moveTo>
                  <a:lnTo>
                    <a:pt x="1435" y="8623"/>
                  </a:lnTo>
                  <a:lnTo>
                    <a:pt x="0" y="8623"/>
                  </a:lnTo>
                  <a:lnTo>
                    <a:pt x="0" y="0"/>
                  </a:lnTo>
                </a:path>
              </a:pathLst>
            </a:custGeom>
            <a:ln w="3175">
              <a:solidFill>
                <a:srgbClr val="565658"/>
              </a:solidFill>
            </a:ln>
          </p:spPr>
          <p:txBody>
            <a:bodyPr wrap="square" lIns="0" tIns="0" rIns="0" bIns="0" rtlCol="0"/>
            <a:lstStyle/>
            <a:p/>
          </p:txBody>
        </p:sp>
        <p:sp>
          <p:nvSpPr>
            <p:cNvPr id="5412" name="object 5412" descr=""/>
            <p:cNvSpPr/>
            <p:nvPr/>
          </p:nvSpPr>
          <p:spPr>
            <a:xfrm>
              <a:off x="6047392" y="2669869"/>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5413" name="object 5413" descr=""/>
            <p:cNvSpPr/>
            <p:nvPr/>
          </p:nvSpPr>
          <p:spPr>
            <a:xfrm>
              <a:off x="6048353" y="266986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5414" name="object 5414" descr=""/>
            <p:cNvSpPr/>
            <p:nvPr/>
          </p:nvSpPr>
          <p:spPr>
            <a:xfrm>
              <a:off x="6047869" y="2669869"/>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5415" name="object 5415" descr=""/>
            <p:cNvSpPr/>
            <p:nvPr/>
          </p:nvSpPr>
          <p:spPr>
            <a:xfrm>
              <a:off x="6044049" y="2665077"/>
              <a:ext cx="2540" cy="5080"/>
            </a:xfrm>
            <a:custGeom>
              <a:avLst/>
              <a:gdLst/>
              <a:ahLst/>
              <a:cxnLst/>
              <a:rect l="l" t="t" r="r" b="b"/>
              <a:pathLst>
                <a:path w="2539" h="5080">
                  <a:moveTo>
                    <a:pt x="2387" y="4787"/>
                  </a:moveTo>
                  <a:lnTo>
                    <a:pt x="0" y="4787"/>
                  </a:lnTo>
                  <a:lnTo>
                    <a:pt x="0" y="0"/>
                  </a:lnTo>
                </a:path>
              </a:pathLst>
            </a:custGeom>
            <a:ln w="3175">
              <a:solidFill>
                <a:srgbClr val="565658"/>
              </a:solidFill>
            </a:ln>
          </p:spPr>
          <p:txBody>
            <a:bodyPr wrap="square" lIns="0" tIns="0" rIns="0" bIns="0" rtlCol="0"/>
            <a:lstStyle/>
            <a:p/>
          </p:txBody>
        </p:sp>
        <p:sp>
          <p:nvSpPr>
            <p:cNvPr id="5416" name="object 5416" descr=""/>
            <p:cNvSpPr/>
            <p:nvPr/>
          </p:nvSpPr>
          <p:spPr>
            <a:xfrm>
              <a:off x="6049308" y="266986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5417" name="object 5417" descr=""/>
            <p:cNvSpPr/>
            <p:nvPr/>
          </p:nvSpPr>
          <p:spPr>
            <a:xfrm>
              <a:off x="6046437" y="2665077"/>
              <a:ext cx="1270" cy="5080"/>
            </a:xfrm>
            <a:custGeom>
              <a:avLst/>
              <a:gdLst/>
              <a:ahLst/>
              <a:cxnLst/>
              <a:rect l="l" t="t" r="r" b="b"/>
              <a:pathLst>
                <a:path w="1270" h="5080">
                  <a:moveTo>
                    <a:pt x="0" y="0"/>
                  </a:moveTo>
                  <a:lnTo>
                    <a:pt x="0" y="4787"/>
                  </a:lnTo>
                  <a:lnTo>
                    <a:pt x="952" y="4787"/>
                  </a:lnTo>
                  <a:lnTo>
                    <a:pt x="952" y="0"/>
                  </a:lnTo>
                </a:path>
              </a:pathLst>
            </a:custGeom>
            <a:ln w="3175">
              <a:solidFill>
                <a:srgbClr val="565658"/>
              </a:solidFill>
            </a:ln>
          </p:spPr>
          <p:txBody>
            <a:bodyPr wrap="square" lIns="0" tIns="0" rIns="0" bIns="0" rtlCol="0"/>
            <a:lstStyle/>
            <a:p/>
          </p:txBody>
        </p:sp>
        <p:sp>
          <p:nvSpPr>
            <p:cNvPr id="5418" name="object 5418" descr=""/>
            <p:cNvSpPr/>
            <p:nvPr/>
          </p:nvSpPr>
          <p:spPr>
            <a:xfrm>
              <a:off x="6047390" y="2665077"/>
              <a:ext cx="2540" cy="5080"/>
            </a:xfrm>
            <a:custGeom>
              <a:avLst/>
              <a:gdLst/>
              <a:ahLst/>
              <a:cxnLst/>
              <a:rect l="l" t="t" r="r" b="b"/>
              <a:pathLst>
                <a:path w="2539" h="5080">
                  <a:moveTo>
                    <a:pt x="1917" y="0"/>
                  </a:moveTo>
                  <a:lnTo>
                    <a:pt x="1917" y="4787"/>
                  </a:lnTo>
                  <a:lnTo>
                    <a:pt x="0" y="4787"/>
                  </a:lnTo>
                  <a:lnTo>
                    <a:pt x="0" y="0"/>
                  </a:lnTo>
                  <a:lnTo>
                    <a:pt x="0" y="4787"/>
                  </a:lnTo>
                </a:path>
              </a:pathLst>
            </a:custGeom>
            <a:ln w="3175">
              <a:solidFill>
                <a:srgbClr val="565658"/>
              </a:solidFill>
            </a:ln>
          </p:spPr>
          <p:txBody>
            <a:bodyPr wrap="square" lIns="0" tIns="0" rIns="0" bIns="0" rtlCol="0"/>
            <a:lstStyle/>
            <a:p/>
          </p:txBody>
        </p:sp>
        <p:sp>
          <p:nvSpPr>
            <p:cNvPr id="5419" name="object 5419" descr=""/>
            <p:cNvSpPr/>
            <p:nvPr/>
          </p:nvSpPr>
          <p:spPr>
            <a:xfrm>
              <a:off x="6034468" y="2624381"/>
              <a:ext cx="0" cy="29209"/>
            </a:xfrm>
            <a:custGeom>
              <a:avLst/>
              <a:gdLst/>
              <a:ahLst/>
              <a:cxnLst/>
              <a:rect l="l" t="t" r="r" b="b"/>
              <a:pathLst>
                <a:path w="0" h="29210">
                  <a:moveTo>
                    <a:pt x="0" y="28727"/>
                  </a:moveTo>
                  <a:lnTo>
                    <a:pt x="0" y="0"/>
                  </a:lnTo>
                </a:path>
              </a:pathLst>
            </a:custGeom>
            <a:ln w="3175">
              <a:solidFill>
                <a:srgbClr val="565658"/>
              </a:solidFill>
            </a:ln>
          </p:spPr>
          <p:txBody>
            <a:bodyPr wrap="square" lIns="0" tIns="0" rIns="0" bIns="0" rtlCol="0"/>
            <a:lstStyle/>
            <a:p/>
          </p:txBody>
        </p:sp>
        <p:sp>
          <p:nvSpPr>
            <p:cNvPr id="5420" name="object 5420" descr=""/>
            <p:cNvSpPr/>
            <p:nvPr/>
          </p:nvSpPr>
          <p:spPr>
            <a:xfrm>
              <a:off x="6034472" y="2624390"/>
              <a:ext cx="4445" cy="32384"/>
            </a:xfrm>
            <a:custGeom>
              <a:avLst/>
              <a:gdLst/>
              <a:ahLst/>
              <a:cxnLst/>
              <a:rect l="l" t="t" r="r" b="b"/>
              <a:pathLst>
                <a:path w="4445" h="32385">
                  <a:moveTo>
                    <a:pt x="3822" y="32067"/>
                  </a:moveTo>
                  <a:lnTo>
                    <a:pt x="0" y="32067"/>
                  </a:lnTo>
                  <a:lnTo>
                    <a:pt x="0" y="28714"/>
                  </a:lnTo>
                  <a:lnTo>
                    <a:pt x="0" y="0"/>
                  </a:lnTo>
                </a:path>
              </a:pathLst>
            </a:custGeom>
            <a:ln w="3175">
              <a:solidFill>
                <a:srgbClr val="565658"/>
              </a:solidFill>
            </a:ln>
          </p:spPr>
          <p:txBody>
            <a:bodyPr wrap="square" lIns="0" tIns="0" rIns="0" bIns="0" rtlCol="0"/>
            <a:lstStyle/>
            <a:p/>
          </p:txBody>
        </p:sp>
        <p:sp>
          <p:nvSpPr>
            <p:cNvPr id="5421" name="object 5421" descr=""/>
            <p:cNvSpPr/>
            <p:nvPr/>
          </p:nvSpPr>
          <p:spPr>
            <a:xfrm>
              <a:off x="6033325" y="265196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422" name="object 5422" descr=""/>
            <p:cNvSpPr/>
            <p:nvPr/>
          </p:nvSpPr>
          <p:spPr>
            <a:xfrm>
              <a:off x="6049308" y="2665077"/>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5423" name="object 5423" descr=""/>
            <p:cNvSpPr/>
            <p:nvPr/>
          </p:nvSpPr>
          <p:spPr>
            <a:xfrm>
              <a:off x="6050739" y="2665077"/>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5424" name="object 5424" descr=""/>
            <p:cNvSpPr/>
            <p:nvPr/>
          </p:nvSpPr>
          <p:spPr>
            <a:xfrm>
              <a:off x="6038776" y="2656464"/>
              <a:ext cx="6985" cy="8890"/>
            </a:xfrm>
            <a:custGeom>
              <a:avLst/>
              <a:gdLst/>
              <a:ahLst/>
              <a:cxnLst/>
              <a:rect l="l" t="t" r="r" b="b"/>
              <a:pathLst>
                <a:path w="6985" h="8889">
                  <a:moveTo>
                    <a:pt x="6705" y="2387"/>
                  </a:moveTo>
                  <a:lnTo>
                    <a:pt x="6705" y="8610"/>
                  </a:lnTo>
                  <a:lnTo>
                    <a:pt x="0" y="8610"/>
                  </a:lnTo>
                  <a:lnTo>
                    <a:pt x="0" y="0"/>
                  </a:lnTo>
                </a:path>
              </a:pathLst>
            </a:custGeom>
            <a:ln w="3175">
              <a:solidFill>
                <a:srgbClr val="565658"/>
              </a:solidFill>
            </a:ln>
          </p:spPr>
          <p:txBody>
            <a:bodyPr wrap="square" lIns="0" tIns="0" rIns="0" bIns="0" rtlCol="0"/>
            <a:lstStyle/>
            <a:p/>
          </p:txBody>
        </p:sp>
        <p:sp>
          <p:nvSpPr>
            <p:cNvPr id="5425" name="object 5425" descr=""/>
            <p:cNvSpPr/>
            <p:nvPr/>
          </p:nvSpPr>
          <p:spPr>
            <a:xfrm>
              <a:off x="6038291" y="2620567"/>
              <a:ext cx="4445" cy="36195"/>
            </a:xfrm>
            <a:custGeom>
              <a:avLst/>
              <a:gdLst/>
              <a:ahLst/>
              <a:cxnLst/>
              <a:rect l="l" t="t" r="r" b="b"/>
              <a:pathLst>
                <a:path w="4445" h="36194">
                  <a:moveTo>
                    <a:pt x="3835" y="35890"/>
                  </a:moveTo>
                  <a:lnTo>
                    <a:pt x="0" y="35890"/>
                  </a:lnTo>
                  <a:lnTo>
                    <a:pt x="0" y="0"/>
                  </a:lnTo>
                </a:path>
              </a:pathLst>
            </a:custGeom>
            <a:ln w="3175">
              <a:solidFill>
                <a:srgbClr val="565658"/>
              </a:solidFill>
            </a:ln>
          </p:spPr>
          <p:txBody>
            <a:bodyPr wrap="square" lIns="0" tIns="0" rIns="0" bIns="0" rtlCol="0"/>
            <a:lstStyle/>
            <a:p/>
          </p:txBody>
        </p:sp>
        <p:sp>
          <p:nvSpPr>
            <p:cNvPr id="5426" name="object 5426" descr=""/>
            <p:cNvSpPr/>
            <p:nvPr/>
          </p:nvSpPr>
          <p:spPr>
            <a:xfrm>
              <a:off x="6045483" y="2658854"/>
              <a:ext cx="3175" cy="6350"/>
            </a:xfrm>
            <a:custGeom>
              <a:avLst/>
              <a:gdLst/>
              <a:ahLst/>
              <a:cxnLst/>
              <a:rect l="l" t="t" r="r" b="b"/>
              <a:pathLst>
                <a:path w="3175" h="6350">
                  <a:moveTo>
                    <a:pt x="2870" y="6223"/>
                  </a:moveTo>
                  <a:lnTo>
                    <a:pt x="2387" y="6223"/>
                  </a:lnTo>
                  <a:lnTo>
                    <a:pt x="0" y="6223"/>
                  </a:lnTo>
                  <a:lnTo>
                    <a:pt x="0" y="0"/>
                  </a:lnTo>
                </a:path>
              </a:pathLst>
            </a:custGeom>
            <a:ln w="3175">
              <a:solidFill>
                <a:srgbClr val="565658"/>
              </a:solidFill>
            </a:ln>
          </p:spPr>
          <p:txBody>
            <a:bodyPr wrap="square" lIns="0" tIns="0" rIns="0" bIns="0" rtlCol="0"/>
            <a:lstStyle/>
            <a:p/>
          </p:txBody>
        </p:sp>
        <p:sp>
          <p:nvSpPr>
            <p:cNvPr id="5427" name="object 5427" descr=""/>
            <p:cNvSpPr/>
            <p:nvPr/>
          </p:nvSpPr>
          <p:spPr>
            <a:xfrm>
              <a:off x="6047869" y="2656457"/>
              <a:ext cx="0" cy="8890"/>
            </a:xfrm>
            <a:custGeom>
              <a:avLst/>
              <a:gdLst/>
              <a:ahLst/>
              <a:cxnLst/>
              <a:rect l="l" t="t" r="r" b="b"/>
              <a:pathLst>
                <a:path w="0" h="8889">
                  <a:moveTo>
                    <a:pt x="0" y="0"/>
                  </a:moveTo>
                  <a:lnTo>
                    <a:pt x="0" y="8623"/>
                  </a:lnTo>
                </a:path>
              </a:pathLst>
            </a:custGeom>
            <a:ln w="3175">
              <a:solidFill>
                <a:srgbClr val="565658"/>
              </a:solidFill>
            </a:ln>
          </p:spPr>
          <p:txBody>
            <a:bodyPr wrap="square" lIns="0" tIns="0" rIns="0" bIns="0" rtlCol="0"/>
            <a:lstStyle/>
            <a:p/>
          </p:txBody>
        </p:sp>
        <p:sp>
          <p:nvSpPr>
            <p:cNvPr id="5428" name="object 5428" descr=""/>
            <p:cNvSpPr/>
            <p:nvPr/>
          </p:nvSpPr>
          <p:spPr>
            <a:xfrm>
              <a:off x="6048356" y="2656457"/>
              <a:ext cx="1270" cy="8890"/>
            </a:xfrm>
            <a:custGeom>
              <a:avLst/>
              <a:gdLst/>
              <a:ahLst/>
              <a:cxnLst/>
              <a:rect l="l" t="t" r="r" b="b"/>
              <a:pathLst>
                <a:path w="1270" h="8889">
                  <a:moveTo>
                    <a:pt x="952" y="0"/>
                  </a:moveTo>
                  <a:lnTo>
                    <a:pt x="952" y="8623"/>
                  </a:lnTo>
                  <a:lnTo>
                    <a:pt x="0" y="8623"/>
                  </a:lnTo>
                  <a:lnTo>
                    <a:pt x="0" y="0"/>
                  </a:lnTo>
                  <a:lnTo>
                    <a:pt x="0" y="8623"/>
                  </a:lnTo>
                  <a:lnTo>
                    <a:pt x="0" y="0"/>
                  </a:lnTo>
                </a:path>
              </a:pathLst>
            </a:custGeom>
            <a:ln w="3175">
              <a:solidFill>
                <a:srgbClr val="565658"/>
              </a:solidFill>
            </a:ln>
          </p:spPr>
          <p:txBody>
            <a:bodyPr wrap="square" lIns="0" tIns="0" rIns="0" bIns="0" rtlCol="0"/>
            <a:lstStyle/>
            <a:p/>
          </p:txBody>
        </p:sp>
        <p:sp>
          <p:nvSpPr>
            <p:cNvPr id="5429" name="object 5429" descr=""/>
            <p:cNvSpPr/>
            <p:nvPr/>
          </p:nvSpPr>
          <p:spPr>
            <a:xfrm>
              <a:off x="6049304" y="2665077"/>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5430" name="object 5430" descr=""/>
            <p:cNvSpPr/>
            <p:nvPr/>
          </p:nvSpPr>
          <p:spPr>
            <a:xfrm>
              <a:off x="6044039" y="2656457"/>
              <a:ext cx="3810" cy="2540"/>
            </a:xfrm>
            <a:custGeom>
              <a:avLst/>
              <a:gdLst/>
              <a:ahLst/>
              <a:cxnLst/>
              <a:rect l="l" t="t" r="r" b="b"/>
              <a:pathLst>
                <a:path w="3810" h="2539">
                  <a:moveTo>
                    <a:pt x="3352" y="0"/>
                  </a:moveTo>
                  <a:lnTo>
                    <a:pt x="3352" y="2387"/>
                  </a:lnTo>
                  <a:lnTo>
                    <a:pt x="0" y="2387"/>
                  </a:lnTo>
                  <a:lnTo>
                    <a:pt x="0" y="0"/>
                  </a:lnTo>
                </a:path>
              </a:pathLst>
            </a:custGeom>
            <a:ln w="3175">
              <a:solidFill>
                <a:srgbClr val="565658"/>
              </a:solidFill>
            </a:ln>
          </p:spPr>
          <p:txBody>
            <a:bodyPr wrap="square" lIns="0" tIns="0" rIns="0" bIns="0" rtlCol="0"/>
            <a:lstStyle/>
            <a:p/>
          </p:txBody>
        </p:sp>
        <p:sp>
          <p:nvSpPr>
            <p:cNvPr id="5431" name="object 5431" descr=""/>
            <p:cNvSpPr/>
            <p:nvPr/>
          </p:nvSpPr>
          <p:spPr>
            <a:xfrm>
              <a:off x="6042131" y="2619132"/>
              <a:ext cx="12065" cy="37465"/>
            </a:xfrm>
            <a:custGeom>
              <a:avLst/>
              <a:gdLst/>
              <a:ahLst/>
              <a:cxnLst/>
              <a:rect l="l" t="t" r="r" b="b"/>
              <a:pathLst>
                <a:path w="12064" h="37464">
                  <a:moveTo>
                    <a:pt x="11963" y="37325"/>
                  </a:moveTo>
                  <a:lnTo>
                    <a:pt x="0" y="37325"/>
                  </a:lnTo>
                  <a:lnTo>
                    <a:pt x="0" y="33972"/>
                  </a:lnTo>
                  <a:lnTo>
                    <a:pt x="0" y="0"/>
                  </a:lnTo>
                  <a:lnTo>
                    <a:pt x="0" y="33972"/>
                  </a:lnTo>
                </a:path>
              </a:pathLst>
            </a:custGeom>
            <a:ln w="3175">
              <a:solidFill>
                <a:srgbClr val="565658"/>
              </a:solidFill>
            </a:ln>
          </p:spPr>
          <p:txBody>
            <a:bodyPr wrap="square" lIns="0" tIns="0" rIns="0" bIns="0" rtlCol="0"/>
            <a:lstStyle/>
            <a:p/>
          </p:txBody>
        </p:sp>
        <p:sp>
          <p:nvSpPr>
            <p:cNvPr id="5432" name="object 5432" descr=""/>
            <p:cNvSpPr/>
            <p:nvPr/>
          </p:nvSpPr>
          <p:spPr>
            <a:xfrm>
              <a:off x="6051703" y="2622964"/>
              <a:ext cx="1270" cy="30480"/>
            </a:xfrm>
            <a:custGeom>
              <a:avLst/>
              <a:gdLst/>
              <a:ahLst/>
              <a:cxnLst/>
              <a:rect l="l" t="t" r="r" b="b"/>
              <a:pathLst>
                <a:path w="1270" h="30480">
                  <a:moveTo>
                    <a:pt x="952" y="1904"/>
                  </a:moveTo>
                  <a:lnTo>
                    <a:pt x="952" y="30149"/>
                  </a:lnTo>
                  <a:lnTo>
                    <a:pt x="0" y="30149"/>
                  </a:lnTo>
                  <a:lnTo>
                    <a:pt x="0" y="0"/>
                  </a:lnTo>
                </a:path>
              </a:pathLst>
            </a:custGeom>
            <a:ln w="3175">
              <a:solidFill>
                <a:srgbClr val="565658"/>
              </a:solidFill>
            </a:ln>
          </p:spPr>
          <p:txBody>
            <a:bodyPr wrap="square" lIns="0" tIns="0" rIns="0" bIns="0" rtlCol="0"/>
            <a:lstStyle/>
            <a:p/>
          </p:txBody>
        </p:sp>
        <p:sp>
          <p:nvSpPr>
            <p:cNvPr id="5433" name="object 5433" descr=""/>
            <p:cNvSpPr/>
            <p:nvPr/>
          </p:nvSpPr>
          <p:spPr>
            <a:xfrm>
              <a:off x="6049304" y="2621038"/>
              <a:ext cx="1905" cy="32384"/>
            </a:xfrm>
            <a:custGeom>
              <a:avLst/>
              <a:gdLst/>
              <a:ahLst/>
              <a:cxnLst/>
              <a:rect l="l" t="t" r="r" b="b"/>
              <a:pathLst>
                <a:path w="1904" h="32385">
                  <a:moveTo>
                    <a:pt x="1435" y="965"/>
                  </a:moveTo>
                  <a:lnTo>
                    <a:pt x="1435" y="32067"/>
                  </a:lnTo>
                  <a:lnTo>
                    <a:pt x="0" y="32067"/>
                  </a:lnTo>
                  <a:lnTo>
                    <a:pt x="0" y="0"/>
                  </a:lnTo>
                </a:path>
              </a:pathLst>
            </a:custGeom>
            <a:ln w="3175">
              <a:solidFill>
                <a:srgbClr val="565658"/>
              </a:solidFill>
            </a:ln>
          </p:spPr>
          <p:txBody>
            <a:bodyPr wrap="square" lIns="0" tIns="0" rIns="0" bIns="0" rtlCol="0"/>
            <a:lstStyle/>
            <a:p/>
          </p:txBody>
        </p:sp>
        <p:sp>
          <p:nvSpPr>
            <p:cNvPr id="5434" name="object 5434" descr=""/>
            <p:cNvSpPr/>
            <p:nvPr/>
          </p:nvSpPr>
          <p:spPr>
            <a:xfrm>
              <a:off x="6043077" y="2619126"/>
              <a:ext cx="1270" cy="34290"/>
            </a:xfrm>
            <a:custGeom>
              <a:avLst/>
              <a:gdLst/>
              <a:ahLst/>
              <a:cxnLst/>
              <a:rect l="l" t="t" r="r" b="b"/>
              <a:pathLst>
                <a:path w="1270" h="34289">
                  <a:moveTo>
                    <a:pt x="965" y="0"/>
                  </a:moveTo>
                  <a:lnTo>
                    <a:pt x="965" y="33985"/>
                  </a:lnTo>
                  <a:lnTo>
                    <a:pt x="0" y="33985"/>
                  </a:lnTo>
                  <a:lnTo>
                    <a:pt x="0" y="0"/>
                  </a:lnTo>
                </a:path>
              </a:pathLst>
            </a:custGeom>
            <a:ln w="3175">
              <a:solidFill>
                <a:srgbClr val="565658"/>
              </a:solidFill>
            </a:ln>
          </p:spPr>
          <p:txBody>
            <a:bodyPr wrap="square" lIns="0" tIns="0" rIns="0" bIns="0" rtlCol="0"/>
            <a:lstStyle/>
            <a:p/>
          </p:txBody>
        </p:sp>
        <p:sp>
          <p:nvSpPr>
            <p:cNvPr id="5435" name="object 5435" descr=""/>
            <p:cNvSpPr/>
            <p:nvPr/>
          </p:nvSpPr>
          <p:spPr>
            <a:xfrm>
              <a:off x="6216359" y="2617217"/>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5436" name="object 5436" descr=""/>
            <p:cNvSpPr/>
            <p:nvPr/>
          </p:nvSpPr>
          <p:spPr>
            <a:xfrm>
              <a:off x="6213006" y="2612432"/>
              <a:ext cx="0" cy="6350"/>
            </a:xfrm>
            <a:custGeom>
              <a:avLst/>
              <a:gdLst/>
              <a:ahLst/>
              <a:cxnLst/>
              <a:rect l="l" t="t" r="r" b="b"/>
              <a:pathLst>
                <a:path w="0" h="6350">
                  <a:moveTo>
                    <a:pt x="0" y="5740"/>
                  </a:moveTo>
                  <a:lnTo>
                    <a:pt x="0" y="0"/>
                  </a:lnTo>
                  <a:lnTo>
                    <a:pt x="0" y="5257"/>
                  </a:lnTo>
                </a:path>
              </a:pathLst>
            </a:custGeom>
            <a:ln w="3175">
              <a:solidFill>
                <a:srgbClr val="565658"/>
              </a:solidFill>
            </a:ln>
          </p:spPr>
          <p:txBody>
            <a:bodyPr wrap="square" lIns="0" tIns="0" rIns="0" bIns="0" rtlCol="0"/>
            <a:lstStyle/>
            <a:p/>
          </p:txBody>
        </p:sp>
        <p:sp>
          <p:nvSpPr>
            <p:cNvPr id="5437" name="object 5437" descr=""/>
            <p:cNvSpPr/>
            <p:nvPr/>
          </p:nvSpPr>
          <p:spPr>
            <a:xfrm>
              <a:off x="6206300" y="2612429"/>
              <a:ext cx="6985" cy="5715"/>
            </a:xfrm>
            <a:custGeom>
              <a:avLst/>
              <a:gdLst/>
              <a:ahLst/>
              <a:cxnLst/>
              <a:rect l="l" t="t" r="r" b="b"/>
              <a:pathLst>
                <a:path w="6985" h="5714">
                  <a:moveTo>
                    <a:pt x="6705" y="0"/>
                  </a:moveTo>
                  <a:lnTo>
                    <a:pt x="0" y="0"/>
                  </a:lnTo>
                  <a:lnTo>
                    <a:pt x="0" y="5257"/>
                  </a:lnTo>
                </a:path>
              </a:pathLst>
            </a:custGeom>
            <a:ln w="3175">
              <a:solidFill>
                <a:srgbClr val="565658"/>
              </a:solidFill>
            </a:ln>
          </p:spPr>
          <p:txBody>
            <a:bodyPr wrap="square" lIns="0" tIns="0" rIns="0" bIns="0" rtlCol="0"/>
            <a:lstStyle/>
            <a:p/>
          </p:txBody>
        </p:sp>
        <p:sp>
          <p:nvSpPr>
            <p:cNvPr id="5438" name="object 5438" descr=""/>
            <p:cNvSpPr/>
            <p:nvPr/>
          </p:nvSpPr>
          <p:spPr>
            <a:xfrm>
              <a:off x="6205160" y="261128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439" name="object 5439" descr=""/>
            <p:cNvSpPr/>
            <p:nvPr/>
          </p:nvSpPr>
          <p:spPr>
            <a:xfrm>
              <a:off x="6216359" y="2622004"/>
              <a:ext cx="4445" cy="0"/>
            </a:xfrm>
            <a:custGeom>
              <a:avLst/>
              <a:gdLst/>
              <a:ahLst/>
              <a:cxnLst/>
              <a:rect l="l" t="t" r="r" b="b"/>
              <a:pathLst>
                <a:path w="4445" h="0">
                  <a:moveTo>
                    <a:pt x="4305" y="0"/>
                  </a:moveTo>
                  <a:lnTo>
                    <a:pt x="0" y="0"/>
                  </a:lnTo>
                </a:path>
              </a:pathLst>
            </a:custGeom>
            <a:ln w="3175">
              <a:solidFill>
                <a:srgbClr val="565658"/>
              </a:solidFill>
            </a:ln>
          </p:spPr>
          <p:txBody>
            <a:bodyPr wrap="square" lIns="0" tIns="0" rIns="0" bIns="0" rtlCol="0"/>
            <a:lstStyle/>
            <a:p/>
          </p:txBody>
        </p:sp>
        <p:sp>
          <p:nvSpPr>
            <p:cNvPr id="5440" name="object 5440" descr=""/>
            <p:cNvSpPr/>
            <p:nvPr/>
          </p:nvSpPr>
          <p:spPr>
            <a:xfrm>
              <a:off x="6216355" y="2673696"/>
              <a:ext cx="4445" cy="0"/>
            </a:xfrm>
            <a:custGeom>
              <a:avLst/>
              <a:gdLst/>
              <a:ahLst/>
              <a:cxnLst/>
              <a:rect l="l" t="t" r="r" b="b"/>
              <a:pathLst>
                <a:path w="4445" h="0">
                  <a:moveTo>
                    <a:pt x="0" y="0"/>
                  </a:moveTo>
                  <a:lnTo>
                    <a:pt x="4305" y="0"/>
                  </a:lnTo>
                </a:path>
              </a:pathLst>
            </a:custGeom>
            <a:ln w="3175">
              <a:solidFill>
                <a:srgbClr val="565658"/>
              </a:solidFill>
            </a:ln>
          </p:spPr>
          <p:txBody>
            <a:bodyPr wrap="square" lIns="0" tIns="0" rIns="0" bIns="0" rtlCol="0"/>
            <a:lstStyle/>
            <a:p/>
          </p:txBody>
        </p:sp>
        <p:sp>
          <p:nvSpPr>
            <p:cNvPr id="5441" name="object 5441" descr=""/>
            <p:cNvSpPr/>
            <p:nvPr/>
          </p:nvSpPr>
          <p:spPr>
            <a:xfrm>
              <a:off x="6213484" y="2622004"/>
              <a:ext cx="0" cy="4445"/>
            </a:xfrm>
            <a:custGeom>
              <a:avLst/>
              <a:gdLst/>
              <a:ahLst/>
              <a:cxnLst/>
              <a:rect l="l" t="t" r="r" b="b"/>
              <a:pathLst>
                <a:path w="0" h="4444">
                  <a:moveTo>
                    <a:pt x="0" y="0"/>
                  </a:moveTo>
                  <a:lnTo>
                    <a:pt x="0" y="4305"/>
                  </a:lnTo>
                </a:path>
              </a:pathLst>
            </a:custGeom>
            <a:ln w="3175">
              <a:solidFill>
                <a:srgbClr val="565658"/>
              </a:solidFill>
            </a:ln>
          </p:spPr>
          <p:txBody>
            <a:bodyPr wrap="square" lIns="0" tIns="0" rIns="0" bIns="0" rtlCol="0"/>
            <a:lstStyle/>
            <a:p/>
          </p:txBody>
        </p:sp>
        <p:sp>
          <p:nvSpPr>
            <p:cNvPr id="5442" name="object 5442" descr=""/>
            <p:cNvSpPr/>
            <p:nvPr/>
          </p:nvSpPr>
          <p:spPr>
            <a:xfrm>
              <a:off x="6213484" y="2630610"/>
              <a:ext cx="0" cy="6985"/>
            </a:xfrm>
            <a:custGeom>
              <a:avLst/>
              <a:gdLst/>
              <a:ahLst/>
              <a:cxnLst/>
              <a:rect l="l" t="t" r="r" b="b"/>
              <a:pathLst>
                <a:path w="0" h="6985">
                  <a:moveTo>
                    <a:pt x="0" y="0"/>
                  </a:moveTo>
                  <a:lnTo>
                    <a:pt x="0" y="6692"/>
                  </a:lnTo>
                </a:path>
              </a:pathLst>
            </a:custGeom>
            <a:ln w="3175">
              <a:solidFill>
                <a:srgbClr val="565658"/>
              </a:solidFill>
            </a:ln>
          </p:spPr>
          <p:txBody>
            <a:bodyPr wrap="square" lIns="0" tIns="0" rIns="0" bIns="0" rtlCol="0"/>
            <a:lstStyle/>
            <a:p/>
          </p:txBody>
        </p:sp>
        <p:sp>
          <p:nvSpPr>
            <p:cNvPr id="5443" name="object 5443" descr=""/>
            <p:cNvSpPr/>
            <p:nvPr/>
          </p:nvSpPr>
          <p:spPr>
            <a:xfrm>
              <a:off x="6213484" y="2641624"/>
              <a:ext cx="0" cy="8255"/>
            </a:xfrm>
            <a:custGeom>
              <a:avLst/>
              <a:gdLst/>
              <a:ahLst/>
              <a:cxnLst/>
              <a:rect l="l" t="t" r="r" b="b"/>
              <a:pathLst>
                <a:path w="0" h="8255">
                  <a:moveTo>
                    <a:pt x="0" y="0"/>
                  </a:moveTo>
                  <a:lnTo>
                    <a:pt x="0" y="7658"/>
                  </a:lnTo>
                </a:path>
              </a:pathLst>
            </a:custGeom>
            <a:ln w="3175">
              <a:solidFill>
                <a:srgbClr val="565658"/>
              </a:solidFill>
            </a:ln>
          </p:spPr>
          <p:txBody>
            <a:bodyPr wrap="square" lIns="0" tIns="0" rIns="0" bIns="0" rtlCol="0"/>
            <a:lstStyle/>
            <a:p/>
          </p:txBody>
        </p:sp>
        <p:sp>
          <p:nvSpPr>
            <p:cNvPr id="5444" name="object 5444" descr=""/>
            <p:cNvSpPr/>
            <p:nvPr/>
          </p:nvSpPr>
          <p:spPr>
            <a:xfrm>
              <a:off x="6213484" y="2654063"/>
              <a:ext cx="0" cy="6350"/>
            </a:xfrm>
            <a:custGeom>
              <a:avLst/>
              <a:gdLst/>
              <a:ahLst/>
              <a:cxnLst/>
              <a:rect l="l" t="t" r="r" b="b"/>
              <a:pathLst>
                <a:path w="0" h="6350">
                  <a:moveTo>
                    <a:pt x="0" y="0"/>
                  </a:moveTo>
                  <a:lnTo>
                    <a:pt x="0" y="6223"/>
                  </a:lnTo>
                </a:path>
              </a:pathLst>
            </a:custGeom>
            <a:ln w="3175">
              <a:solidFill>
                <a:srgbClr val="565658"/>
              </a:solidFill>
            </a:ln>
          </p:spPr>
          <p:txBody>
            <a:bodyPr wrap="square" lIns="0" tIns="0" rIns="0" bIns="0" rtlCol="0"/>
            <a:lstStyle/>
            <a:p/>
          </p:txBody>
        </p:sp>
        <p:sp>
          <p:nvSpPr>
            <p:cNvPr id="5445" name="object 5445" descr=""/>
            <p:cNvSpPr/>
            <p:nvPr/>
          </p:nvSpPr>
          <p:spPr>
            <a:xfrm>
              <a:off x="6213484" y="2665077"/>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5446" name="object 5446" descr=""/>
            <p:cNvSpPr/>
            <p:nvPr/>
          </p:nvSpPr>
          <p:spPr>
            <a:xfrm>
              <a:off x="6206303" y="261768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447" name="object 5447" descr=""/>
            <p:cNvSpPr/>
            <p:nvPr/>
          </p:nvSpPr>
          <p:spPr>
            <a:xfrm>
              <a:off x="6205160" y="26778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448" name="object 5448" descr=""/>
            <p:cNvSpPr/>
            <p:nvPr/>
          </p:nvSpPr>
          <p:spPr>
            <a:xfrm>
              <a:off x="6206300" y="2617691"/>
              <a:ext cx="6985" cy="61594"/>
            </a:xfrm>
            <a:custGeom>
              <a:avLst/>
              <a:gdLst/>
              <a:ahLst/>
              <a:cxnLst/>
              <a:rect l="l" t="t" r="r" b="b"/>
              <a:pathLst>
                <a:path w="6985" h="61594">
                  <a:moveTo>
                    <a:pt x="6705" y="61264"/>
                  </a:moveTo>
                  <a:lnTo>
                    <a:pt x="0" y="61264"/>
                  </a:lnTo>
                  <a:lnTo>
                    <a:pt x="0" y="0"/>
                  </a:lnTo>
                  <a:lnTo>
                    <a:pt x="6705" y="0"/>
                  </a:lnTo>
                  <a:lnTo>
                    <a:pt x="6705" y="482"/>
                  </a:lnTo>
                  <a:lnTo>
                    <a:pt x="6705" y="61264"/>
                  </a:lnTo>
                  <a:lnTo>
                    <a:pt x="6705" y="0"/>
                  </a:lnTo>
                </a:path>
              </a:pathLst>
            </a:custGeom>
            <a:ln w="3175">
              <a:solidFill>
                <a:srgbClr val="565658"/>
              </a:solidFill>
            </a:ln>
          </p:spPr>
          <p:txBody>
            <a:bodyPr wrap="square" lIns="0" tIns="0" rIns="0" bIns="0" rtlCol="0"/>
            <a:lstStyle/>
            <a:p/>
          </p:txBody>
        </p:sp>
        <p:sp>
          <p:nvSpPr>
            <p:cNvPr id="5449" name="object 5449" descr=""/>
            <p:cNvSpPr/>
            <p:nvPr/>
          </p:nvSpPr>
          <p:spPr>
            <a:xfrm>
              <a:off x="5547978" y="273094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450" name="object 5450" descr=""/>
            <p:cNvSpPr/>
            <p:nvPr/>
          </p:nvSpPr>
          <p:spPr>
            <a:xfrm>
              <a:off x="5549599" y="2727783"/>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5451" name="object 5451" descr=""/>
            <p:cNvSpPr/>
            <p:nvPr/>
          </p:nvSpPr>
          <p:spPr>
            <a:xfrm>
              <a:off x="5459617" y="2640185"/>
              <a:ext cx="6350" cy="6350"/>
            </a:xfrm>
            <a:custGeom>
              <a:avLst/>
              <a:gdLst/>
              <a:ahLst/>
              <a:cxnLst/>
              <a:rect l="l" t="t" r="r" b="b"/>
              <a:pathLst>
                <a:path w="6350" h="6350">
                  <a:moveTo>
                    <a:pt x="3822" y="0"/>
                  </a:moveTo>
                  <a:lnTo>
                    <a:pt x="952" y="952"/>
                  </a:lnTo>
                  <a:lnTo>
                    <a:pt x="0" y="3835"/>
                  </a:lnTo>
                  <a:lnTo>
                    <a:pt x="2387" y="6223"/>
                  </a:lnTo>
                  <a:lnTo>
                    <a:pt x="5740" y="5270"/>
                  </a:lnTo>
                  <a:lnTo>
                    <a:pt x="6210" y="2387"/>
                  </a:lnTo>
                  <a:lnTo>
                    <a:pt x="3822" y="0"/>
                  </a:lnTo>
                </a:path>
              </a:pathLst>
            </a:custGeom>
            <a:ln w="3175">
              <a:solidFill>
                <a:srgbClr val="565658"/>
              </a:solidFill>
            </a:ln>
          </p:spPr>
          <p:txBody>
            <a:bodyPr wrap="square" lIns="0" tIns="0" rIns="0" bIns="0" rtlCol="0"/>
            <a:lstStyle/>
            <a:p/>
          </p:txBody>
        </p:sp>
        <p:sp>
          <p:nvSpPr>
            <p:cNvPr id="5452" name="object 5452" descr=""/>
            <p:cNvSpPr/>
            <p:nvPr/>
          </p:nvSpPr>
          <p:spPr>
            <a:xfrm>
              <a:off x="6171367" y="2609553"/>
              <a:ext cx="6350" cy="635"/>
            </a:xfrm>
            <a:custGeom>
              <a:avLst/>
              <a:gdLst/>
              <a:ahLst/>
              <a:cxnLst/>
              <a:rect l="l" t="t" r="r" b="b"/>
              <a:pathLst>
                <a:path w="6350" h="635">
                  <a:moveTo>
                    <a:pt x="5740" y="482"/>
                  </a:moveTo>
                  <a:lnTo>
                    <a:pt x="5740" y="0"/>
                  </a:lnTo>
                  <a:lnTo>
                    <a:pt x="0" y="0"/>
                  </a:lnTo>
                  <a:lnTo>
                    <a:pt x="0" y="482"/>
                  </a:lnTo>
                </a:path>
              </a:pathLst>
            </a:custGeom>
            <a:ln w="3175">
              <a:solidFill>
                <a:srgbClr val="565658"/>
              </a:solidFill>
            </a:ln>
          </p:spPr>
          <p:txBody>
            <a:bodyPr wrap="square" lIns="0" tIns="0" rIns="0" bIns="0" rtlCol="0"/>
            <a:lstStyle/>
            <a:p/>
          </p:txBody>
        </p:sp>
        <p:sp>
          <p:nvSpPr>
            <p:cNvPr id="5453" name="object 5453" descr=""/>
            <p:cNvSpPr/>
            <p:nvPr/>
          </p:nvSpPr>
          <p:spPr>
            <a:xfrm>
              <a:off x="5350957" y="2606204"/>
              <a:ext cx="5715" cy="0"/>
            </a:xfrm>
            <a:custGeom>
              <a:avLst/>
              <a:gdLst/>
              <a:ahLst/>
              <a:cxnLst/>
              <a:rect l="l" t="t" r="r" b="b"/>
              <a:pathLst>
                <a:path w="5714" h="0">
                  <a:moveTo>
                    <a:pt x="0" y="0"/>
                  </a:moveTo>
                  <a:lnTo>
                    <a:pt x="482" y="0"/>
                  </a:lnTo>
                  <a:lnTo>
                    <a:pt x="5270" y="0"/>
                  </a:lnTo>
                </a:path>
              </a:pathLst>
            </a:custGeom>
            <a:ln w="3175">
              <a:solidFill>
                <a:srgbClr val="565658"/>
              </a:solidFill>
            </a:ln>
          </p:spPr>
          <p:txBody>
            <a:bodyPr wrap="square" lIns="0" tIns="0" rIns="0" bIns="0" rtlCol="0"/>
            <a:lstStyle/>
            <a:p/>
          </p:txBody>
        </p:sp>
        <p:sp>
          <p:nvSpPr>
            <p:cNvPr id="5454" name="object 5454" descr=""/>
            <p:cNvSpPr/>
            <p:nvPr/>
          </p:nvSpPr>
          <p:spPr>
            <a:xfrm>
              <a:off x="5350957" y="2621520"/>
              <a:ext cx="5715" cy="0"/>
            </a:xfrm>
            <a:custGeom>
              <a:avLst/>
              <a:gdLst/>
              <a:ahLst/>
              <a:cxnLst/>
              <a:rect l="l" t="t" r="r" b="b"/>
              <a:pathLst>
                <a:path w="5714" h="0">
                  <a:moveTo>
                    <a:pt x="0" y="0"/>
                  </a:moveTo>
                  <a:lnTo>
                    <a:pt x="482" y="0"/>
                  </a:lnTo>
                  <a:lnTo>
                    <a:pt x="5270" y="0"/>
                  </a:lnTo>
                </a:path>
              </a:pathLst>
            </a:custGeom>
            <a:ln w="3175">
              <a:solidFill>
                <a:srgbClr val="565658"/>
              </a:solidFill>
            </a:ln>
          </p:spPr>
          <p:txBody>
            <a:bodyPr wrap="square" lIns="0" tIns="0" rIns="0" bIns="0" rtlCol="0"/>
            <a:lstStyle/>
            <a:p/>
          </p:txBody>
        </p:sp>
        <p:sp>
          <p:nvSpPr>
            <p:cNvPr id="5455" name="object 5455" descr=""/>
            <p:cNvSpPr/>
            <p:nvPr/>
          </p:nvSpPr>
          <p:spPr>
            <a:xfrm>
              <a:off x="5355743" y="2606205"/>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5456" name="object 5456" descr=""/>
            <p:cNvSpPr/>
            <p:nvPr/>
          </p:nvSpPr>
          <p:spPr>
            <a:xfrm>
              <a:off x="5355743" y="262103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5457" name="object 5457" descr=""/>
            <p:cNvSpPr/>
            <p:nvPr/>
          </p:nvSpPr>
          <p:spPr>
            <a:xfrm>
              <a:off x="5350957" y="2621037"/>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5458" name="object 5458" descr=""/>
            <p:cNvSpPr/>
            <p:nvPr/>
          </p:nvSpPr>
          <p:spPr>
            <a:xfrm>
              <a:off x="5350957" y="2605720"/>
              <a:ext cx="635" cy="1270"/>
            </a:xfrm>
            <a:custGeom>
              <a:avLst/>
              <a:gdLst/>
              <a:ahLst/>
              <a:cxnLst/>
              <a:rect l="l" t="t" r="r" b="b"/>
              <a:pathLst>
                <a:path w="635" h="1269">
                  <a:moveTo>
                    <a:pt x="0" y="0"/>
                  </a:moveTo>
                  <a:lnTo>
                    <a:pt x="0" y="482"/>
                  </a:lnTo>
                  <a:lnTo>
                    <a:pt x="482" y="965"/>
                  </a:lnTo>
                </a:path>
              </a:pathLst>
            </a:custGeom>
            <a:ln w="3175">
              <a:solidFill>
                <a:srgbClr val="565658"/>
              </a:solidFill>
            </a:ln>
          </p:spPr>
          <p:txBody>
            <a:bodyPr wrap="square" lIns="0" tIns="0" rIns="0" bIns="0" rtlCol="0"/>
            <a:lstStyle/>
            <a:p/>
          </p:txBody>
        </p:sp>
        <p:sp>
          <p:nvSpPr>
            <p:cNvPr id="5459" name="object 5459" descr=""/>
            <p:cNvSpPr/>
            <p:nvPr/>
          </p:nvSpPr>
          <p:spPr>
            <a:xfrm>
              <a:off x="5358137" y="2603810"/>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460" name="object 5460" descr=""/>
            <p:cNvSpPr/>
            <p:nvPr/>
          </p:nvSpPr>
          <p:spPr>
            <a:xfrm>
              <a:off x="5358135" y="2623914"/>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461" name="object 5461" descr=""/>
            <p:cNvSpPr/>
            <p:nvPr/>
          </p:nvSpPr>
          <p:spPr>
            <a:xfrm>
              <a:off x="5358135" y="2603810"/>
              <a:ext cx="1905" cy="0"/>
            </a:xfrm>
            <a:custGeom>
              <a:avLst/>
              <a:gdLst/>
              <a:ahLst/>
              <a:cxnLst/>
              <a:rect l="l" t="t" r="r" b="b"/>
              <a:pathLst>
                <a:path w="1904" h="0">
                  <a:moveTo>
                    <a:pt x="1435" y="0"/>
                  </a:moveTo>
                  <a:lnTo>
                    <a:pt x="1435" y="0"/>
                  </a:lnTo>
                  <a:lnTo>
                    <a:pt x="0" y="0"/>
                  </a:lnTo>
                </a:path>
              </a:pathLst>
            </a:custGeom>
            <a:ln w="3175">
              <a:solidFill>
                <a:srgbClr val="565658"/>
              </a:solidFill>
            </a:ln>
          </p:spPr>
          <p:txBody>
            <a:bodyPr wrap="square" lIns="0" tIns="0" rIns="0" bIns="0" rtlCol="0"/>
            <a:lstStyle/>
            <a:p/>
          </p:txBody>
        </p:sp>
        <p:sp>
          <p:nvSpPr>
            <p:cNvPr id="5462" name="object 5462" descr=""/>
            <p:cNvSpPr/>
            <p:nvPr/>
          </p:nvSpPr>
          <p:spPr>
            <a:xfrm>
              <a:off x="5356987" y="2604109"/>
              <a:ext cx="2540" cy="19050"/>
            </a:xfrm>
            <a:custGeom>
              <a:avLst/>
              <a:gdLst/>
              <a:ahLst/>
              <a:cxnLst/>
              <a:rect l="l" t="t" r="r" b="b"/>
              <a:pathLst>
                <a:path w="2539" h="19050">
                  <a:moveTo>
                    <a:pt x="2286" y="17894"/>
                  </a:moveTo>
                  <a:lnTo>
                    <a:pt x="1955" y="17094"/>
                  </a:lnTo>
                  <a:lnTo>
                    <a:pt x="1143" y="16751"/>
                  </a:lnTo>
                  <a:lnTo>
                    <a:pt x="330" y="17094"/>
                  </a:lnTo>
                  <a:lnTo>
                    <a:pt x="0" y="17894"/>
                  </a:lnTo>
                  <a:lnTo>
                    <a:pt x="330" y="18707"/>
                  </a:lnTo>
                  <a:lnTo>
                    <a:pt x="1143" y="19037"/>
                  </a:lnTo>
                  <a:lnTo>
                    <a:pt x="1955" y="18707"/>
                  </a:lnTo>
                  <a:lnTo>
                    <a:pt x="2286" y="17894"/>
                  </a:lnTo>
                  <a:close/>
                </a:path>
                <a:path w="2539" h="19050">
                  <a:moveTo>
                    <a:pt x="2286" y="1143"/>
                  </a:moveTo>
                  <a:lnTo>
                    <a:pt x="1955" y="342"/>
                  </a:lnTo>
                  <a:lnTo>
                    <a:pt x="1143" y="0"/>
                  </a:lnTo>
                  <a:lnTo>
                    <a:pt x="330" y="342"/>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5463" name="object 5463" descr=""/>
            <p:cNvSpPr/>
            <p:nvPr/>
          </p:nvSpPr>
          <p:spPr>
            <a:xfrm>
              <a:off x="5358137" y="2623430"/>
              <a:ext cx="1905" cy="0"/>
            </a:xfrm>
            <a:custGeom>
              <a:avLst/>
              <a:gdLst/>
              <a:ahLst/>
              <a:cxnLst/>
              <a:rect l="l" t="t" r="r" b="b"/>
              <a:pathLst>
                <a:path w="1904" h="0">
                  <a:moveTo>
                    <a:pt x="0" y="0"/>
                  </a:moveTo>
                  <a:lnTo>
                    <a:pt x="0" y="0"/>
                  </a:lnTo>
                  <a:lnTo>
                    <a:pt x="1435" y="0"/>
                  </a:lnTo>
                </a:path>
              </a:pathLst>
            </a:custGeom>
            <a:ln w="3175">
              <a:solidFill>
                <a:srgbClr val="565658"/>
              </a:solidFill>
            </a:ln>
          </p:spPr>
          <p:txBody>
            <a:bodyPr wrap="square" lIns="0" tIns="0" rIns="0" bIns="0" rtlCol="0"/>
            <a:lstStyle/>
            <a:p/>
          </p:txBody>
        </p:sp>
        <p:sp>
          <p:nvSpPr>
            <p:cNvPr id="5464" name="object 5464" descr=""/>
            <p:cNvSpPr/>
            <p:nvPr/>
          </p:nvSpPr>
          <p:spPr>
            <a:xfrm>
              <a:off x="5358137" y="262200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465" name="object 5465" descr=""/>
            <p:cNvSpPr/>
            <p:nvPr/>
          </p:nvSpPr>
          <p:spPr>
            <a:xfrm>
              <a:off x="5358132" y="26052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466" name="object 5466" descr=""/>
            <p:cNvSpPr/>
            <p:nvPr/>
          </p:nvSpPr>
          <p:spPr>
            <a:xfrm>
              <a:off x="5357662" y="2605720"/>
              <a:ext cx="1270" cy="635"/>
            </a:xfrm>
            <a:custGeom>
              <a:avLst/>
              <a:gdLst/>
              <a:ahLst/>
              <a:cxnLst/>
              <a:rect l="l" t="t" r="r" b="b"/>
              <a:pathLst>
                <a:path w="1270" h="635">
                  <a:moveTo>
                    <a:pt x="952" y="0"/>
                  </a:moveTo>
                  <a:lnTo>
                    <a:pt x="0" y="0"/>
                  </a:lnTo>
                  <a:lnTo>
                    <a:pt x="0" y="482"/>
                  </a:lnTo>
                </a:path>
              </a:pathLst>
            </a:custGeom>
            <a:ln w="3175">
              <a:solidFill>
                <a:srgbClr val="565658"/>
              </a:solidFill>
            </a:ln>
          </p:spPr>
          <p:txBody>
            <a:bodyPr wrap="square" lIns="0" tIns="0" rIns="0" bIns="0" rtlCol="0"/>
            <a:lstStyle/>
            <a:p/>
          </p:txBody>
        </p:sp>
        <p:sp>
          <p:nvSpPr>
            <p:cNvPr id="5467" name="object 5467" descr=""/>
            <p:cNvSpPr/>
            <p:nvPr/>
          </p:nvSpPr>
          <p:spPr>
            <a:xfrm>
              <a:off x="5357662" y="2621520"/>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468" name="object 5468" descr=""/>
            <p:cNvSpPr/>
            <p:nvPr/>
          </p:nvSpPr>
          <p:spPr>
            <a:xfrm>
              <a:off x="5357660" y="2606204"/>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469" name="object 5469" descr=""/>
            <p:cNvSpPr/>
            <p:nvPr/>
          </p:nvSpPr>
          <p:spPr>
            <a:xfrm>
              <a:off x="5357662" y="2621520"/>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470" name="object 5470" descr=""/>
            <p:cNvSpPr/>
            <p:nvPr/>
          </p:nvSpPr>
          <p:spPr>
            <a:xfrm>
              <a:off x="5335634" y="2613855"/>
              <a:ext cx="635" cy="7620"/>
            </a:xfrm>
            <a:custGeom>
              <a:avLst/>
              <a:gdLst/>
              <a:ahLst/>
              <a:cxnLst/>
              <a:rect l="l" t="t" r="r" b="b"/>
              <a:pathLst>
                <a:path w="635" h="7619">
                  <a:moveTo>
                    <a:pt x="482" y="0"/>
                  </a:moveTo>
                  <a:lnTo>
                    <a:pt x="0" y="0"/>
                  </a:lnTo>
                  <a:lnTo>
                    <a:pt x="0" y="7175"/>
                  </a:lnTo>
                </a:path>
              </a:pathLst>
            </a:custGeom>
            <a:ln w="3175">
              <a:solidFill>
                <a:srgbClr val="565658"/>
              </a:solidFill>
            </a:ln>
          </p:spPr>
          <p:txBody>
            <a:bodyPr wrap="square" lIns="0" tIns="0" rIns="0" bIns="0" rtlCol="0"/>
            <a:lstStyle/>
            <a:p/>
          </p:txBody>
        </p:sp>
        <p:sp>
          <p:nvSpPr>
            <p:cNvPr id="5471" name="object 5471" descr=""/>
            <p:cNvSpPr/>
            <p:nvPr/>
          </p:nvSpPr>
          <p:spPr>
            <a:xfrm>
              <a:off x="5335639" y="2606687"/>
              <a:ext cx="0" cy="7620"/>
            </a:xfrm>
            <a:custGeom>
              <a:avLst/>
              <a:gdLst/>
              <a:ahLst/>
              <a:cxnLst/>
              <a:rect l="l" t="t" r="r" b="b"/>
              <a:pathLst>
                <a:path w="0" h="7619">
                  <a:moveTo>
                    <a:pt x="0" y="0"/>
                  </a:moveTo>
                  <a:lnTo>
                    <a:pt x="0" y="7162"/>
                  </a:lnTo>
                </a:path>
              </a:pathLst>
            </a:custGeom>
            <a:ln w="3175">
              <a:solidFill>
                <a:srgbClr val="565658"/>
              </a:solidFill>
            </a:ln>
          </p:spPr>
          <p:txBody>
            <a:bodyPr wrap="square" lIns="0" tIns="0" rIns="0" bIns="0" rtlCol="0"/>
            <a:lstStyle/>
            <a:p/>
          </p:txBody>
        </p:sp>
        <p:sp>
          <p:nvSpPr>
            <p:cNvPr id="5472" name="object 5472" descr=""/>
            <p:cNvSpPr/>
            <p:nvPr/>
          </p:nvSpPr>
          <p:spPr>
            <a:xfrm>
              <a:off x="5348568" y="2621036"/>
              <a:ext cx="7620" cy="0"/>
            </a:xfrm>
            <a:custGeom>
              <a:avLst/>
              <a:gdLst/>
              <a:ahLst/>
              <a:cxnLst/>
              <a:rect l="l" t="t" r="r" b="b"/>
              <a:pathLst>
                <a:path w="7620" h="0">
                  <a:moveTo>
                    <a:pt x="7175" y="0"/>
                  </a:moveTo>
                  <a:lnTo>
                    <a:pt x="0" y="0"/>
                  </a:lnTo>
                </a:path>
              </a:pathLst>
            </a:custGeom>
            <a:ln w="3175">
              <a:solidFill>
                <a:srgbClr val="565658"/>
              </a:solidFill>
            </a:ln>
          </p:spPr>
          <p:txBody>
            <a:bodyPr wrap="square" lIns="0" tIns="0" rIns="0" bIns="0" rtlCol="0"/>
            <a:lstStyle/>
            <a:p/>
          </p:txBody>
        </p:sp>
        <p:sp>
          <p:nvSpPr>
            <p:cNvPr id="5473" name="object 5473" descr=""/>
            <p:cNvSpPr/>
            <p:nvPr/>
          </p:nvSpPr>
          <p:spPr>
            <a:xfrm>
              <a:off x="5348563" y="2606687"/>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5474" name="object 5474" descr=""/>
            <p:cNvSpPr/>
            <p:nvPr/>
          </p:nvSpPr>
          <p:spPr>
            <a:xfrm>
              <a:off x="5336117" y="2605720"/>
              <a:ext cx="12065" cy="0"/>
            </a:xfrm>
            <a:custGeom>
              <a:avLst/>
              <a:gdLst/>
              <a:ahLst/>
              <a:cxnLst/>
              <a:rect l="l" t="t" r="r" b="b"/>
              <a:pathLst>
                <a:path w="12064" h="0">
                  <a:moveTo>
                    <a:pt x="0" y="0"/>
                  </a:moveTo>
                  <a:lnTo>
                    <a:pt x="11963" y="0"/>
                  </a:lnTo>
                </a:path>
              </a:pathLst>
            </a:custGeom>
            <a:ln w="3175">
              <a:solidFill>
                <a:srgbClr val="565658"/>
              </a:solidFill>
            </a:ln>
          </p:spPr>
          <p:txBody>
            <a:bodyPr wrap="square" lIns="0" tIns="0" rIns="0" bIns="0" rtlCol="0"/>
            <a:lstStyle/>
            <a:p/>
          </p:txBody>
        </p:sp>
        <p:sp>
          <p:nvSpPr>
            <p:cNvPr id="5475" name="object 5475" descr=""/>
            <p:cNvSpPr/>
            <p:nvPr/>
          </p:nvSpPr>
          <p:spPr>
            <a:xfrm>
              <a:off x="5336122" y="2621520"/>
              <a:ext cx="12065" cy="0"/>
            </a:xfrm>
            <a:custGeom>
              <a:avLst/>
              <a:gdLst/>
              <a:ahLst/>
              <a:cxnLst/>
              <a:rect l="l" t="t" r="r" b="b"/>
              <a:pathLst>
                <a:path w="12064" h="0">
                  <a:moveTo>
                    <a:pt x="11963" y="0"/>
                  </a:moveTo>
                  <a:lnTo>
                    <a:pt x="0" y="0"/>
                  </a:lnTo>
                </a:path>
              </a:pathLst>
            </a:custGeom>
            <a:ln w="3175">
              <a:solidFill>
                <a:srgbClr val="565658"/>
              </a:solidFill>
            </a:ln>
          </p:spPr>
          <p:txBody>
            <a:bodyPr wrap="square" lIns="0" tIns="0" rIns="0" bIns="0" rtlCol="0"/>
            <a:lstStyle/>
            <a:p/>
          </p:txBody>
        </p:sp>
        <p:sp>
          <p:nvSpPr>
            <p:cNvPr id="5476" name="object 5476" descr=""/>
            <p:cNvSpPr/>
            <p:nvPr/>
          </p:nvSpPr>
          <p:spPr>
            <a:xfrm>
              <a:off x="5348085" y="2605720"/>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5477" name="object 5477" descr=""/>
            <p:cNvSpPr/>
            <p:nvPr/>
          </p:nvSpPr>
          <p:spPr>
            <a:xfrm>
              <a:off x="5348085" y="2621520"/>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5478" name="object 5478" descr=""/>
            <p:cNvSpPr/>
            <p:nvPr/>
          </p:nvSpPr>
          <p:spPr>
            <a:xfrm>
              <a:off x="5336117" y="2613855"/>
              <a:ext cx="12700" cy="7620"/>
            </a:xfrm>
            <a:custGeom>
              <a:avLst/>
              <a:gdLst/>
              <a:ahLst/>
              <a:cxnLst/>
              <a:rect l="l" t="t" r="r" b="b"/>
              <a:pathLst>
                <a:path w="12700" h="7619">
                  <a:moveTo>
                    <a:pt x="0" y="0"/>
                  </a:moveTo>
                  <a:lnTo>
                    <a:pt x="0" y="7175"/>
                  </a:lnTo>
                  <a:lnTo>
                    <a:pt x="11963" y="7175"/>
                  </a:lnTo>
                  <a:lnTo>
                    <a:pt x="12446" y="6705"/>
                  </a:lnTo>
                </a:path>
              </a:pathLst>
            </a:custGeom>
            <a:ln w="3175">
              <a:solidFill>
                <a:srgbClr val="565658"/>
              </a:solidFill>
            </a:ln>
          </p:spPr>
          <p:txBody>
            <a:bodyPr wrap="square" lIns="0" tIns="0" rIns="0" bIns="0" rtlCol="0"/>
            <a:lstStyle/>
            <a:p/>
          </p:txBody>
        </p:sp>
        <p:sp>
          <p:nvSpPr>
            <p:cNvPr id="5479" name="object 5479" descr=""/>
            <p:cNvSpPr/>
            <p:nvPr/>
          </p:nvSpPr>
          <p:spPr>
            <a:xfrm>
              <a:off x="5336117" y="2606687"/>
              <a:ext cx="13970" cy="7620"/>
            </a:xfrm>
            <a:custGeom>
              <a:avLst/>
              <a:gdLst/>
              <a:ahLst/>
              <a:cxnLst/>
              <a:rect l="l" t="t" r="r" b="b"/>
              <a:pathLst>
                <a:path w="13970" h="7619">
                  <a:moveTo>
                    <a:pt x="12446" y="0"/>
                  </a:moveTo>
                  <a:lnTo>
                    <a:pt x="11963" y="0"/>
                  </a:lnTo>
                  <a:lnTo>
                    <a:pt x="0" y="0"/>
                  </a:lnTo>
                  <a:lnTo>
                    <a:pt x="0" y="7162"/>
                  </a:lnTo>
                  <a:lnTo>
                    <a:pt x="13411" y="7162"/>
                  </a:lnTo>
                  <a:lnTo>
                    <a:pt x="13411" y="469"/>
                  </a:lnTo>
                </a:path>
              </a:pathLst>
            </a:custGeom>
            <a:ln w="3175">
              <a:solidFill>
                <a:srgbClr val="565658"/>
              </a:solidFill>
            </a:ln>
          </p:spPr>
          <p:txBody>
            <a:bodyPr wrap="square" lIns="0" tIns="0" rIns="0" bIns="0" rtlCol="0"/>
            <a:lstStyle/>
            <a:p/>
          </p:txBody>
        </p:sp>
        <p:sp>
          <p:nvSpPr>
            <p:cNvPr id="5480" name="object 5480" descr=""/>
            <p:cNvSpPr/>
            <p:nvPr/>
          </p:nvSpPr>
          <p:spPr>
            <a:xfrm>
              <a:off x="5349524" y="2613855"/>
              <a:ext cx="0" cy="6350"/>
            </a:xfrm>
            <a:custGeom>
              <a:avLst/>
              <a:gdLst/>
              <a:ahLst/>
              <a:cxnLst/>
              <a:rect l="l" t="t" r="r" b="b"/>
              <a:pathLst>
                <a:path w="0" h="6350">
                  <a:moveTo>
                    <a:pt x="0" y="0"/>
                  </a:moveTo>
                  <a:lnTo>
                    <a:pt x="0" y="6223"/>
                  </a:lnTo>
                </a:path>
              </a:pathLst>
            </a:custGeom>
            <a:ln w="3175">
              <a:solidFill>
                <a:srgbClr val="565658"/>
              </a:solidFill>
            </a:ln>
          </p:spPr>
          <p:txBody>
            <a:bodyPr wrap="square" lIns="0" tIns="0" rIns="0" bIns="0" rtlCol="0"/>
            <a:lstStyle/>
            <a:p/>
          </p:txBody>
        </p:sp>
        <p:sp>
          <p:nvSpPr>
            <p:cNvPr id="5481" name="object 5481" descr=""/>
            <p:cNvSpPr/>
            <p:nvPr/>
          </p:nvSpPr>
          <p:spPr>
            <a:xfrm>
              <a:off x="5348556" y="2621037"/>
              <a:ext cx="10160" cy="635"/>
            </a:xfrm>
            <a:custGeom>
              <a:avLst/>
              <a:gdLst/>
              <a:ahLst/>
              <a:cxnLst/>
              <a:rect l="l" t="t" r="r" b="b"/>
              <a:pathLst>
                <a:path w="10160" h="635">
                  <a:moveTo>
                    <a:pt x="10058" y="482"/>
                  </a:moveTo>
                  <a:lnTo>
                    <a:pt x="7670" y="482"/>
                  </a:lnTo>
                  <a:lnTo>
                    <a:pt x="7188" y="0"/>
                  </a:lnTo>
                  <a:lnTo>
                    <a:pt x="0" y="0"/>
                  </a:lnTo>
                </a:path>
              </a:pathLst>
            </a:custGeom>
            <a:ln w="3175">
              <a:solidFill>
                <a:srgbClr val="565658"/>
              </a:solidFill>
            </a:ln>
          </p:spPr>
          <p:txBody>
            <a:bodyPr wrap="square" lIns="0" tIns="0" rIns="0" bIns="0" rtlCol="0"/>
            <a:lstStyle/>
            <a:p/>
          </p:txBody>
        </p:sp>
        <p:sp>
          <p:nvSpPr>
            <p:cNvPr id="5482" name="object 5482" descr=""/>
            <p:cNvSpPr/>
            <p:nvPr/>
          </p:nvSpPr>
          <p:spPr>
            <a:xfrm>
              <a:off x="5348556" y="2606204"/>
              <a:ext cx="10160" cy="635"/>
            </a:xfrm>
            <a:custGeom>
              <a:avLst/>
              <a:gdLst/>
              <a:ahLst/>
              <a:cxnLst/>
              <a:rect l="l" t="t" r="r" b="b"/>
              <a:pathLst>
                <a:path w="10160" h="635">
                  <a:moveTo>
                    <a:pt x="10058" y="0"/>
                  </a:moveTo>
                  <a:lnTo>
                    <a:pt x="7670" y="0"/>
                  </a:lnTo>
                  <a:lnTo>
                    <a:pt x="7188" y="482"/>
                  </a:lnTo>
                  <a:lnTo>
                    <a:pt x="0" y="482"/>
                  </a:lnTo>
                </a:path>
              </a:pathLst>
            </a:custGeom>
            <a:ln w="3175">
              <a:solidFill>
                <a:srgbClr val="565658"/>
              </a:solidFill>
            </a:ln>
          </p:spPr>
          <p:txBody>
            <a:bodyPr wrap="square" lIns="0" tIns="0" rIns="0" bIns="0" rtlCol="0"/>
            <a:lstStyle/>
            <a:p/>
          </p:txBody>
        </p:sp>
        <p:sp>
          <p:nvSpPr>
            <p:cNvPr id="5483" name="object 5483" descr=""/>
            <p:cNvSpPr/>
            <p:nvPr/>
          </p:nvSpPr>
          <p:spPr>
            <a:xfrm>
              <a:off x="5350002" y="2607159"/>
              <a:ext cx="0" cy="13335"/>
            </a:xfrm>
            <a:custGeom>
              <a:avLst/>
              <a:gdLst/>
              <a:ahLst/>
              <a:cxnLst/>
              <a:rect l="l" t="t" r="r" b="b"/>
              <a:pathLst>
                <a:path w="0" h="13335">
                  <a:moveTo>
                    <a:pt x="0" y="0"/>
                  </a:moveTo>
                  <a:lnTo>
                    <a:pt x="0" y="6692"/>
                  </a:lnTo>
                  <a:lnTo>
                    <a:pt x="0" y="12928"/>
                  </a:lnTo>
                </a:path>
              </a:pathLst>
            </a:custGeom>
            <a:ln w="3175">
              <a:solidFill>
                <a:srgbClr val="565658"/>
              </a:solidFill>
            </a:ln>
          </p:spPr>
          <p:txBody>
            <a:bodyPr wrap="square" lIns="0" tIns="0" rIns="0" bIns="0" rtlCol="0"/>
            <a:lstStyle/>
            <a:p/>
          </p:txBody>
        </p:sp>
        <p:sp>
          <p:nvSpPr>
            <p:cNvPr id="5484" name="object 5484" descr=""/>
            <p:cNvSpPr/>
            <p:nvPr/>
          </p:nvSpPr>
          <p:spPr>
            <a:xfrm>
              <a:off x="5350002" y="2613855"/>
              <a:ext cx="7620" cy="5080"/>
            </a:xfrm>
            <a:custGeom>
              <a:avLst/>
              <a:gdLst/>
              <a:ahLst/>
              <a:cxnLst/>
              <a:rect l="l" t="t" r="r" b="b"/>
              <a:pathLst>
                <a:path w="7620" h="5080">
                  <a:moveTo>
                    <a:pt x="0" y="0"/>
                  </a:moveTo>
                  <a:lnTo>
                    <a:pt x="7175" y="0"/>
                  </a:lnTo>
                  <a:lnTo>
                    <a:pt x="7175" y="4787"/>
                  </a:lnTo>
                </a:path>
              </a:pathLst>
            </a:custGeom>
            <a:ln w="3175">
              <a:solidFill>
                <a:srgbClr val="565658"/>
              </a:solidFill>
            </a:ln>
          </p:spPr>
          <p:txBody>
            <a:bodyPr wrap="square" lIns="0" tIns="0" rIns="0" bIns="0" rtlCol="0"/>
            <a:lstStyle/>
            <a:p/>
          </p:txBody>
        </p:sp>
        <p:sp>
          <p:nvSpPr>
            <p:cNvPr id="5485" name="object 5485" descr=""/>
            <p:cNvSpPr/>
            <p:nvPr/>
          </p:nvSpPr>
          <p:spPr>
            <a:xfrm>
              <a:off x="5357176" y="2608597"/>
              <a:ext cx="0" cy="10160"/>
            </a:xfrm>
            <a:custGeom>
              <a:avLst/>
              <a:gdLst/>
              <a:ahLst/>
              <a:cxnLst/>
              <a:rect l="l" t="t" r="r" b="b"/>
              <a:pathLst>
                <a:path w="0" h="10160">
                  <a:moveTo>
                    <a:pt x="0" y="5257"/>
                  </a:moveTo>
                  <a:lnTo>
                    <a:pt x="0" y="0"/>
                  </a:lnTo>
                  <a:lnTo>
                    <a:pt x="0" y="5257"/>
                  </a:lnTo>
                  <a:lnTo>
                    <a:pt x="0" y="10045"/>
                  </a:lnTo>
                </a:path>
              </a:pathLst>
            </a:custGeom>
            <a:ln w="3175">
              <a:solidFill>
                <a:srgbClr val="565658"/>
              </a:solidFill>
            </a:ln>
          </p:spPr>
          <p:txBody>
            <a:bodyPr wrap="square" lIns="0" tIns="0" rIns="0" bIns="0" rtlCol="0"/>
            <a:lstStyle/>
            <a:p/>
          </p:txBody>
        </p:sp>
        <p:sp>
          <p:nvSpPr>
            <p:cNvPr id="5486" name="object 5486" descr=""/>
            <p:cNvSpPr/>
            <p:nvPr/>
          </p:nvSpPr>
          <p:spPr>
            <a:xfrm>
              <a:off x="5364834" y="267991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487" name="object 5487" descr=""/>
            <p:cNvSpPr/>
            <p:nvPr/>
          </p:nvSpPr>
          <p:spPr>
            <a:xfrm>
              <a:off x="5364834" y="2680867"/>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5488" name="object 5488" descr=""/>
            <p:cNvSpPr/>
            <p:nvPr/>
          </p:nvSpPr>
          <p:spPr>
            <a:xfrm>
              <a:off x="5363405" y="2677045"/>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489" name="object 5489" descr=""/>
            <p:cNvSpPr/>
            <p:nvPr/>
          </p:nvSpPr>
          <p:spPr>
            <a:xfrm>
              <a:off x="5363403" y="2678484"/>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490" name="object 5490" descr=""/>
            <p:cNvSpPr/>
            <p:nvPr/>
          </p:nvSpPr>
          <p:spPr>
            <a:xfrm>
              <a:off x="5364834" y="2680867"/>
              <a:ext cx="0" cy="1270"/>
            </a:xfrm>
            <a:custGeom>
              <a:avLst/>
              <a:gdLst/>
              <a:ahLst/>
              <a:cxnLst/>
              <a:rect l="l" t="t" r="r" b="b"/>
              <a:pathLst>
                <a:path w="0" h="1269">
                  <a:moveTo>
                    <a:pt x="0" y="965"/>
                  </a:moveTo>
                  <a:lnTo>
                    <a:pt x="0" y="965"/>
                  </a:lnTo>
                  <a:lnTo>
                    <a:pt x="0" y="0"/>
                  </a:lnTo>
                </a:path>
              </a:pathLst>
            </a:custGeom>
            <a:ln w="3175">
              <a:solidFill>
                <a:srgbClr val="565658"/>
              </a:solidFill>
            </a:ln>
          </p:spPr>
          <p:txBody>
            <a:bodyPr wrap="square" lIns="0" tIns="0" rIns="0" bIns="0" rtlCol="0"/>
            <a:lstStyle/>
            <a:p/>
          </p:txBody>
        </p:sp>
        <p:sp>
          <p:nvSpPr>
            <p:cNvPr id="5491" name="object 5491" descr=""/>
            <p:cNvSpPr/>
            <p:nvPr/>
          </p:nvSpPr>
          <p:spPr>
            <a:xfrm>
              <a:off x="5365323" y="2682304"/>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5492" name="object 5492" descr=""/>
            <p:cNvSpPr/>
            <p:nvPr/>
          </p:nvSpPr>
          <p:spPr>
            <a:xfrm>
              <a:off x="5366080" y="2681173"/>
              <a:ext cx="3810" cy="2540"/>
            </a:xfrm>
            <a:custGeom>
              <a:avLst/>
              <a:gdLst/>
              <a:ahLst/>
              <a:cxnLst/>
              <a:rect l="l" t="t" r="r" b="b"/>
              <a:pathLst>
                <a:path w="3810" h="2539">
                  <a:moveTo>
                    <a:pt x="3251" y="1143"/>
                  </a:moveTo>
                  <a:lnTo>
                    <a:pt x="2908" y="330"/>
                  </a:lnTo>
                  <a:lnTo>
                    <a:pt x="2108" y="0"/>
                  </a:lnTo>
                  <a:lnTo>
                    <a:pt x="1625" y="203"/>
                  </a:lnTo>
                  <a:lnTo>
                    <a:pt x="1143" y="0"/>
                  </a:lnTo>
                  <a:lnTo>
                    <a:pt x="330" y="330"/>
                  </a:lnTo>
                  <a:lnTo>
                    <a:pt x="0" y="1143"/>
                  </a:lnTo>
                  <a:lnTo>
                    <a:pt x="330" y="1943"/>
                  </a:lnTo>
                  <a:lnTo>
                    <a:pt x="1143" y="2286"/>
                  </a:lnTo>
                  <a:lnTo>
                    <a:pt x="1625" y="2082"/>
                  </a:lnTo>
                  <a:lnTo>
                    <a:pt x="2108" y="2286"/>
                  </a:lnTo>
                  <a:lnTo>
                    <a:pt x="2908" y="1943"/>
                  </a:lnTo>
                  <a:lnTo>
                    <a:pt x="3251" y="1143"/>
                  </a:lnTo>
                  <a:close/>
                </a:path>
              </a:pathLst>
            </a:custGeom>
            <a:solidFill>
              <a:srgbClr val="565658"/>
            </a:solidFill>
          </p:spPr>
          <p:txBody>
            <a:bodyPr wrap="square" lIns="0" tIns="0" rIns="0" bIns="0" rtlCol="0"/>
            <a:lstStyle/>
            <a:p/>
          </p:txBody>
        </p:sp>
        <p:sp>
          <p:nvSpPr>
            <p:cNvPr id="5493" name="object 5493" descr=""/>
            <p:cNvSpPr/>
            <p:nvPr/>
          </p:nvSpPr>
          <p:spPr>
            <a:xfrm>
              <a:off x="5362925" y="2677049"/>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494" name="object 5494" descr=""/>
            <p:cNvSpPr/>
            <p:nvPr/>
          </p:nvSpPr>
          <p:spPr>
            <a:xfrm>
              <a:off x="5364358" y="2676564"/>
              <a:ext cx="1270" cy="1270"/>
            </a:xfrm>
            <a:custGeom>
              <a:avLst/>
              <a:gdLst/>
              <a:ahLst/>
              <a:cxnLst/>
              <a:rect l="l" t="t" r="r" b="b"/>
              <a:pathLst>
                <a:path w="1270" h="1269">
                  <a:moveTo>
                    <a:pt x="0" y="952"/>
                  </a:moveTo>
                  <a:lnTo>
                    <a:pt x="0" y="0"/>
                  </a:lnTo>
                  <a:lnTo>
                    <a:pt x="965" y="0"/>
                  </a:lnTo>
                </a:path>
              </a:pathLst>
            </a:custGeom>
            <a:ln w="3175">
              <a:solidFill>
                <a:srgbClr val="565658"/>
              </a:solidFill>
            </a:ln>
          </p:spPr>
          <p:txBody>
            <a:bodyPr wrap="square" lIns="0" tIns="0" rIns="0" bIns="0" rtlCol="0"/>
            <a:lstStyle/>
            <a:p/>
          </p:txBody>
        </p:sp>
        <p:sp>
          <p:nvSpPr>
            <p:cNvPr id="5495" name="object 5495" descr=""/>
            <p:cNvSpPr/>
            <p:nvPr/>
          </p:nvSpPr>
          <p:spPr>
            <a:xfrm>
              <a:off x="5362930" y="2676563"/>
              <a:ext cx="635" cy="2540"/>
            </a:xfrm>
            <a:custGeom>
              <a:avLst/>
              <a:gdLst/>
              <a:ahLst/>
              <a:cxnLst/>
              <a:rect l="l" t="t" r="r" b="b"/>
              <a:pathLst>
                <a:path w="635" h="2539">
                  <a:moveTo>
                    <a:pt x="0" y="2387"/>
                  </a:moveTo>
                  <a:lnTo>
                    <a:pt x="482" y="2387"/>
                  </a:lnTo>
                  <a:lnTo>
                    <a:pt x="482" y="0"/>
                  </a:lnTo>
                  <a:lnTo>
                    <a:pt x="0" y="0"/>
                  </a:lnTo>
                  <a:lnTo>
                    <a:pt x="0" y="2387"/>
                  </a:lnTo>
                  <a:close/>
                </a:path>
              </a:pathLst>
            </a:custGeom>
            <a:ln w="3175">
              <a:solidFill>
                <a:srgbClr val="565658"/>
              </a:solidFill>
            </a:ln>
          </p:spPr>
          <p:txBody>
            <a:bodyPr wrap="square" lIns="0" tIns="0" rIns="0" bIns="0" rtlCol="0"/>
            <a:lstStyle/>
            <a:p/>
          </p:txBody>
        </p:sp>
        <p:sp>
          <p:nvSpPr>
            <p:cNvPr id="5496" name="object 5496" descr=""/>
            <p:cNvSpPr/>
            <p:nvPr/>
          </p:nvSpPr>
          <p:spPr>
            <a:xfrm>
              <a:off x="5364353" y="2677517"/>
              <a:ext cx="1270" cy="1905"/>
            </a:xfrm>
            <a:custGeom>
              <a:avLst/>
              <a:gdLst/>
              <a:ahLst/>
              <a:cxnLst/>
              <a:rect l="l" t="t" r="r" b="b"/>
              <a:pathLst>
                <a:path w="1270" h="1905">
                  <a:moveTo>
                    <a:pt x="965" y="0"/>
                  </a:moveTo>
                  <a:lnTo>
                    <a:pt x="0" y="0"/>
                  </a:lnTo>
                  <a:lnTo>
                    <a:pt x="0" y="1435"/>
                  </a:lnTo>
                  <a:lnTo>
                    <a:pt x="965" y="1435"/>
                  </a:lnTo>
                </a:path>
              </a:pathLst>
            </a:custGeom>
            <a:ln w="3175">
              <a:solidFill>
                <a:srgbClr val="565658"/>
              </a:solidFill>
            </a:ln>
          </p:spPr>
          <p:txBody>
            <a:bodyPr wrap="square" lIns="0" tIns="0" rIns="0" bIns="0" rtlCol="0"/>
            <a:lstStyle/>
            <a:p/>
          </p:txBody>
        </p:sp>
        <p:sp>
          <p:nvSpPr>
            <p:cNvPr id="5497" name="object 5497" descr=""/>
            <p:cNvSpPr/>
            <p:nvPr/>
          </p:nvSpPr>
          <p:spPr>
            <a:xfrm>
              <a:off x="5367228" y="2680866"/>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498" name="object 5498" descr=""/>
            <p:cNvSpPr/>
            <p:nvPr/>
          </p:nvSpPr>
          <p:spPr>
            <a:xfrm>
              <a:off x="5367228" y="267321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499" name="object 5499" descr=""/>
            <p:cNvSpPr/>
            <p:nvPr/>
          </p:nvSpPr>
          <p:spPr>
            <a:xfrm>
              <a:off x="5368189" y="267416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500" name="object 5500" descr=""/>
            <p:cNvSpPr/>
            <p:nvPr/>
          </p:nvSpPr>
          <p:spPr>
            <a:xfrm>
              <a:off x="5368189" y="2680869"/>
              <a:ext cx="0" cy="1905"/>
            </a:xfrm>
            <a:custGeom>
              <a:avLst/>
              <a:gdLst/>
              <a:ahLst/>
              <a:cxnLst/>
              <a:rect l="l" t="t" r="r" b="b"/>
              <a:pathLst>
                <a:path w="0" h="1905">
                  <a:moveTo>
                    <a:pt x="0" y="1435"/>
                  </a:moveTo>
                  <a:lnTo>
                    <a:pt x="0" y="1435"/>
                  </a:lnTo>
                  <a:lnTo>
                    <a:pt x="0" y="0"/>
                  </a:lnTo>
                </a:path>
              </a:pathLst>
            </a:custGeom>
            <a:ln w="3175">
              <a:solidFill>
                <a:srgbClr val="565658"/>
              </a:solidFill>
            </a:ln>
          </p:spPr>
          <p:txBody>
            <a:bodyPr wrap="square" lIns="0" tIns="0" rIns="0" bIns="0" rtlCol="0"/>
            <a:lstStyle/>
            <a:p/>
          </p:txBody>
        </p:sp>
        <p:sp>
          <p:nvSpPr>
            <p:cNvPr id="5501" name="object 5501" descr=""/>
            <p:cNvSpPr/>
            <p:nvPr/>
          </p:nvSpPr>
          <p:spPr>
            <a:xfrm>
              <a:off x="5365318" y="2680399"/>
              <a:ext cx="0" cy="1905"/>
            </a:xfrm>
            <a:custGeom>
              <a:avLst/>
              <a:gdLst/>
              <a:ahLst/>
              <a:cxnLst/>
              <a:rect l="l" t="t" r="r" b="b"/>
              <a:pathLst>
                <a:path w="0" h="1905">
                  <a:moveTo>
                    <a:pt x="0" y="1904"/>
                  </a:moveTo>
                  <a:lnTo>
                    <a:pt x="0" y="0"/>
                  </a:lnTo>
                  <a:lnTo>
                    <a:pt x="0" y="1435"/>
                  </a:lnTo>
                </a:path>
              </a:pathLst>
            </a:custGeom>
            <a:ln w="3175">
              <a:solidFill>
                <a:srgbClr val="565658"/>
              </a:solidFill>
            </a:ln>
          </p:spPr>
          <p:txBody>
            <a:bodyPr wrap="square" lIns="0" tIns="0" rIns="0" bIns="0" rtlCol="0"/>
            <a:lstStyle/>
            <a:p/>
          </p:txBody>
        </p:sp>
        <p:sp>
          <p:nvSpPr>
            <p:cNvPr id="5502" name="object 5502" descr=""/>
            <p:cNvSpPr/>
            <p:nvPr/>
          </p:nvSpPr>
          <p:spPr>
            <a:xfrm>
              <a:off x="5365318" y="2674168"/>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503" name="object 5503" descr=""/>
            <p:cNvSpPr/>
            <p:nvPr/>
          </p:nvSpPr>
          <p:spPr>
            <a:xfrm>
              <a:off x="5365323" y="2674651"/>
              <a:ext cx="1905" cy="635"/>
            </a:xfrm>
            <a:custGeom>
              <a:avLst/>
              <a:gdLst/>
              <a:ahLst/>
              <a:cxnLst/>
              <a:rect l="l" t="t" r="r" b="b"/>
              <a:pathLst>
                <a:path w="1904" h="635">
                  <a:moveTo>
                    <a:pt x="1904" y="0"/>
                  </a:moveTo>
                  <a:lnTo>
                    <a:pt x="1422" y="0"/>
                  </a:lnTo>
                  <a:lnTo>
                    <a:pt x="0" y="469"/>
                  </a:lnTo>
                </a:path>
              </a:pathLst>
            </a:custGeom>
            <a:ln w="3175">
              <a:solidFill>
                <a:srgbClr val="565658"/>
              </a:solidFill>
            </a:ln>
          </p:spPr>
          <p:txBody>
            <a:bodyPr wrap="square" lIns="0" tIns="0" rIns="0" bIns="0" rtlCol="0"/>
            <a:lstStyle/>
            <a:p/>
          </p:txBody>
        </p:sp>
        <p:sp>
          <p:nvSpPr>
            <p:cNvPr id="5504" name="object 5504" descr=""/>
            <p:cNvSpPr/>
            <p:nvPr/>
          </p:nvSpPr>
          <p:spPr>
            <a:xfrm>
              <a:off x="5365318" y="2680394"/>
              <a:ext cx="1905" cy="635"/>
            </a:xfrm>
            <a:custGeom>
              <a:avLst/>
              <a:gdLst/>
              <a:ahLst/>
              <a:cxnLst/>
              <a:rect l="l" t="t" r="r" b="b"/>
              <a:pathLst>
                <a:path w="1904" h="635">
                  <a:moveTo>
                    <a:pt x="0" y="0"/>
                  </a:moveTo>
                  <a:lnTo>
                    <a:pt x="1905" y="469"/>
                  </a:lnTo>
                </a:path>
              </a:pathLst>
            </a:custGeom>
            <a:ln w="3175">
              <a:solidFill>
                <a:srgbClr val="565658"/>
              </a:solidFill>
            </a:ln>
          </p:spPr>
          <p:txBody>
            <a:bodyPr wrap="square" lIns="0" tIns="0" rIns="0" bIns="0" rtlCol="0"/>
            <a:lstStyle/>
            <a:p/>
          </p:txBody>
        </p:sp>
        <p:sp>
          <p:nvSpPr>
            <p:cNvPr id="5505" name="object 5505" descr=""/>
            <p:cNvSpPr/>
            <p:nvPr/>
          </p:nvSpPr>
          <p:spPr>
            <a:xfrm>
              <a:off x="5364834" y="267895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506" name="object 5506" descr=""/>
            <p:cNvSpPr/>
            <p:nvPr/>
          </p:nvSpPr>
          <p:spPr>
            <a:xfrm>
              <a:off x="5364834" y="267607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507" name="object 5507" descr=""/>
            <p:cNvSpPr/>
            <p:nvPr/>
          </p:nvSpPr>
          <p:spPr>
            <a:xfrm>
              <a:off x="5368184" y="268183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508" name="object 5508" descr=""/>
            <p:cNvSpPr/>
            <p:nvPr/>
          </p:nvSpPr>
          <p:spPr>
            <a:xfrm>
              <a:off x="5367228" y="267369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5509" name="object 5509" descr=""/>
            <p:cNvSpPr/>
            <p:nvPr/>
          </p:nvSpPr>
          <p:spPr>
            <a:xfrm>
              <a:off x="5366569" y="267255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510" name="object 5510" descr=""/>
            <p:cNvSpPr/>
            <p:nvPr/>
          </p:nvSpPr>
          <p:spPr>
            <a:xfrm>
              <a:off x="5366750" y="267369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5511" name="object 5511" descr=""/>
            <p:cNvSpPr/>
            <p:nvPr/>
          </p:nvSpPr>
          <p:spPr>
            <a:xfrm>
              <a:off x="5367228" y="267369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512" name="object 5512" descr=""/>
            <p:cNvSpPr/>
            <p:nvPr/>
          </p:nvSpPr>
          <p:spPr>
            <a:xfrm>
              <a:off x="5366569" y="267255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513" name="object 5513" descr=""/>
            <p:cNvSpPr/>
            <p:nvPr/>
          </p:nvSpPr>
          <p:spPr>
            <a:xfrm>
              <a:off x="5364834" y="267607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514" name="object 5514" descr=""/>
            <p:cNvSpPr/>
            <p:nvPr/>
          </p:nvSpPr>
          <p:spPr>
            <a:xfrm>
              <a:off x="5364834" y="2678956"/>
              <a:ext cx="0" cy="1905"/>
            </a:xfrm>
            <a:custGeom>
              <a:avLst/>
              <a:gdLst/>
              <a:ahLst/>
              <a:cxnLst/>
              <a:rect l="l" t="t" r="r" b="b"/>
              <a:pathLst>
                <a:path w="0" h="1905">
                  <a:moveTo>
                    <a:pt x="0" y="0"/>
                  </a:moveTo>
                  <a:lnTo>
                    <a:pt x="0" y="482"/>
                  </a:lnTo>
                  <a:lnTo>
                    <a:pt x="0" y="1435"/>
                  </a:lnTo>
                </a:path>
              </a:pathLst>
            </a:custGeom>
            <a:ln w="3175">
              <a:solidFill>
                <a:srgbClr val="565658"/>
              </a:solidFill>
            </a:ln>
          </p:spPr>
          <p:txBody>
            <a:bodyPr wrap="square" lIns="0" tIns="0" rIns="0" bIns="0" rtlCol="0"/>
            <a:lstStyle/>
            <a:p/>
          </p:txBody>
        </p:sp>
        <p:sp>
          <p:nvSpPr>
            <p:cNvPr id="5515" name="object 5515" descr=""/>
            <p:cNvSpPr/>
            <p:nvPr/>
          </p:nvSpPr>
          <p:spPr>
            <a:xfrm>
              <a:off x="5364834" y="2675123"/>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516" name="object 5516" descr=""/>
            <p:cNvSpPr/>
            <p:nvPr/>
          </p:nvSpPr>
          <p:spPr>
            <a:xfrm>
              <a:off x="5365318" y="2676078"/>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5517" name="object 5517" descr=""/>
            <p:cNvSpPr/>
            <p:nvPr/>
          </p:nvSpPr>
          <p:spPr>
            <a:xfrm>
              <a:off x="5365323" y="2679439"/>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5518" name="object 5518" descr=""/>
            <p:cNvSpPr/>
            <p:nvPr/>
          </p:nvSpPr>
          <p:spPr>
            <a:xfrm>
              <a:off x="5368189" y="2679443"/>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5519" name="object 5519" descr=""/>
            <p:cNvSpPr/>
            <p:nvPr/>
          </p:nvSpPr>
          <p:spPr>
            <a:xfrm>
              <a:off x="5368189" y="2674655"/>
              <a:ext cx="0" cy="1905"/>
            </a:xfrm>
            <a:custGeom>
              <a:avLst/>
              <a:gdLst/>
              <a:ahLst/>
              <a:cxnLst/>
              <a:rect l="l" t="t" r="r" b="b"/>
              <a:pathLst>
                <a:path w="0" h="1905">
                  <a:moveTo>
                    <a:pt x="0" y="1422"/>
                  </a:moveTo>
                  <a:lnTo>
                    <a:pt x="0" y="0"/>
                  </a:lnTo>
                </a:path>
              </a:pathLst>
            </a:custGeom>
            <a:ln w="3175">
              <a:solidFill>
                <a:srgbClr val="565658"/>
              </a:solidFill>
            </a:ln>
          </p:spPr>
          <p:txBody>
            <a:bodyPr wrap="square" lIns="0" tIns="0" rIns="0" bIns="0" rtlCol="0"/>
            <a:lstStyle/>
            <a:p/>
          </p:txBody>
        </p:sp>
        <p:sp>
          <p:nvSpPr>
            <p:cNvPr id="5520" name="object 5520" descr=""/>
            <p:cNvSpPr/>
            <p:nvPr/>
          </p:nvSpPr>
          <p:spPr>
            <a:xfrm>
              <a:off x="5365318" y="2676074"/>
              <a:ext cx="0" cy="3810"/>
            </a:xfrm>
            <a:custGeom>
              <a:avLst/>
              <a:gdLst/>
              <a:ahLst/>
              <a:cxnLst/>
              <a:rect l="l" t="t" r="r" b="b"/>
              <a:pathLst>
                <a:path w="0" h="3810">
                  <a:moveTo>
                    <a:pt x="0" y="3365"/>
                  </a:moveTo>
                  <a:lnTo>
                    <a:pt x="0" y="1447"/>
                  </a:lnTo>
                  <a:lnTo>
                    <a:pt x="0" y="0"/>
                  </a:lnTo>
                  <a:lnTo>
                    <a:pt x="0" y="1447"/>
                  </a:lnTo>
                  <a:lnTo>
                    <a:pt x="0" y="3365"/>
                  </a:lnTo>
                </a:path>
              </a:pathLst>
            </a:custGeom>
            <a:ln w="3175">
              <a:solidFill>
                <a:srgbClr val="565658"/>
              </a:solidFill>
            </a:ln>
          </p:spPr>
          <p:txBody>
            <a:bodyPr wrap="square" lIns="0" tIns="0" rIns="0" bIns="0" rtlCol="0"/>
            <a:lstStyle/>
            <a:p/>
          </p:txBody>
        </p:sp>
        <p:sp>
          <p:nvSpPr>
            <p:cNvPr id="5521" name="object 5521" descr=""/>
            <p:cNvSpPr/>
            <p:nvPr/>
          </p:nvSpPr>
          <p:spPr>
            <a:xfrm>
              <a:off x="5368189" y="2676078"/>
              <a:ext cx="0" cy="3810"/>
            </a:xfrm>
            <a:custGeom>
              <a:avLst/>
              <a:gdLst/>
              <a:ahLst/>
              <a:cxnLst/>
              <a:rect l="l" t="t" r="r" b="b"/>
              <a:pathLst>
                <a:path w="0" h="3810">
                  <a:moveTo>
                    <a:pt x="0" y="0"/>
                  </a:moveTo>
                  <a:lnTo>
                    <a:pt x="0" y="1435"/>
                  </a:lnTo>
                  <a:lnTo>
                    <a:pt x="0" y="3365"/>
                  </a:lnTo>
                </a:path>
              </a:pathLst>
            </a:custGeom>
            <a:ln w="3175">
              <a:solidFill>
                <a:srgbClr val="565658"/>
              </a:solidFill>
            </a:ln>
          </p:spPr>
          <p:txBody>
            <a:bodyPr wrap="square" lIns="0" tIns="0" rIns="0" bIns="0" rtlCol="0"/>
            <a:lstStyle/>
            <a:p/>
          </p:txBody>
        </p:sp>
        <p:sp>
          <p:nvSpPr>
            <p:cNvPr id="5522" name="object 5522" descr=""/>
            <p:cNvSpPr/>
            <p:nvPr/>
          </p:nvSpPr>
          <p:spPr>
            <a:xfrm>
              <a:off x="5367228" y="2676562"/>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5523" name="object 5523" descr=""/>
            <p:cNvSpPr/>
            <p:nvPr/>
          </p:nvSpPr>
          <p:spPr>
            <a:xfrm>
              <a:off x="5368189" y="2676074"/>
              <a:ext cx="0" cy="3810"/>
            </a:xfrm>
            <a:custGeom>
              <a:avLst/>
              <a:gdLst/>
              <a:ahLst/>
              <a:cxnLst/>
              <a:rect l="l" t="t" r="r" b="b"/>
              <a:pathLst>
                <a:path w="0" h="3810">
                  <a:moveTo>
                    <a:pt x="0" y="3365"/>
                  </a:moveTo>
                  <a:lnTo>
                    <a:pt x="0" y="0"/>
                  </a:lnTo>
                </a:path>
              </a:pathLst>
            </a:custGeom>
            <a:ln w="3175">
              <a:solidFill>
                <a:srgbClr val="565658"/>
              </a:solidFill>
            </a:ln>
          </p:spPr>
          <p:txBody>
            <a:bodyPr wrap="square" lIns="0" tIns="0" rIns="0" bIns="0" rtlCol="0"/>
            <a:lstStyle/>
            <a:p/>
          </p:txBody>
        </p:sp>
        <p:sp>
          <p:nvSpPr>
            <p:cNvPr id="5524" name="object 5524" descr=""/>
            <p:cNvSpPr/>
            <p:nvPr/>
          </p:nvSpPr>
          <p:spPr>
            <a:xfrm>
              <a:off x="5365318" y="2675123"/>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525" name="object 5525" descr=""/>
            <p:cNvSpPr/>
            <p:nvPr/>
          </p:nvSpPr>
          <p:spPr>
            <a:xfrm>
              <a:off x="5367712" y="2676562"/>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5526" name="object 5526" descr=""/>
            <p:cNvSpPr/>
            <p:nvPr/>
          </p:nvSpPr>
          <p:spPr>
            <a:xfrm>
              <a:off x="5365318" y="2679439"/>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5527" name="object 5527" descr=""/>
            <p:cNvSpPr/>
            <p:nvPr/>
          </p:nvSpPr>
          <p:spPr>
            <a:xfrm>
              <a:off x="5367712" y="2680866"/>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528" name="object 5528" descr=""/>
            <p:cNvSpPr/>
            <p:nvPr/>
          </p:nvSpPr>
          <p:spPr>
            <a:xfrm>
              <a:off x="5364175" y="26811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529" name="object 5529" descr=""/>
            <p:cNvSpPr/>
            <p:nvPr/>
          </p:nvSpPr>
          <p:spPr>
            <a:xfrm>
              <a:off x="5368189" y="2679439"/>
              <a:ext cx="0" cy="3175"/>
            </a:xfrm>
            <a:custGeom>
              <a:avLst/>
              <a:gdLst/>
              <a:ahLst/>
              <a:cxnLst/>
              <a:rect l="l" t="t" r="r" b="b"/>
              <a:pathLst>
                <a:path w="0" h="3175">
                  <a:moveTo>
                    <a:pt x="0" y="0"/>
                  </a:moveTo>
                  <a:lnTo>
                    <a:pt x="0" y="1422"/>
                  </a:lnTo>
                  <a:lnTo>
                    <a:pt x="0" y="2870"/>
                  </a:lnTo>
                </a:path>
              </a:pathLst>
            </a:custGeom>
            <a:ln w="3175">
              <a:solidFill>
                <a:srgbClr val="565658"/>
              </a:solidFill>
            </a:ln>
          </p:spPr>
          <p:txBody>
            <a:bodyPr wrap="square" lIns="0" tIns="0" rIns="0" bIns="0" rtlCol="0"/>
            <a:lstStyle/>
            <a:p/>
          </p:txBody>
        </p:sp>
        <p:sp>
          <p:nvSpPr>
            <p:cNvPr id="5530" name="object 5530" descr=""/>
            <p:cNvSpPr/>
            <p:nvPr/>
          </p:nvSpPr>
          <p:spPr>
            <a:xfrm>
              <a:off x="5368189" y="2674168"/>
              <a:ext cx="0" cy="1905"/>
            </a:xfrm>
            <a:custGeom>
              <a:avLst/>
              <a:gdLst/>
              <a:ahLst/>
              <a:cxnLst/>
              <a:rect l="l" t="t" r="r" b="b"/>
              <a:pathLst>
                <a:path w="0" h="1905">
                  <a:moveTo>
                    <a:pt x="0" y="0"/>
                  </a:moveTo>
                  <a:lnTo>
                    <a:pt x="0" y="482"/>
                  </a:lnTo>
                  <a:lnTo>
                    <a:pt x="0" y="1905"/>
                  </a:lnTo>
                </a:path>
              </a:pathLst>
            </a:custGeom>
            <a:ln w="3175">
              <a:solidFill>
                <a:srgbClr val="565658"/>
              </a:solidFill>
            </a:ln>
          </p:spPr>
          <p:txBody>
            <a:bodyPr wrap="square" lIns="0" tIns="0" rIns="0" bIns="0" rtlCol="0"/>
            <a:lstStyle/>
            <a:p/>
          </p:txBody>
        </p:sp>
        <p:sp>
          <p:nvSpPr>
            <p:cNvPr id="5531" name="object 5531" descr=""/>
            <p:cNvSpPr/>
            <p:nvPr/>
          </p:nvSpPr>
          <p:spPr>
            <a:xfrm>
              <a:off x="5365318" y="2682304"/>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5532" name="object 5532" descr=""/>
            <p:cNvSpPr/>
            <p:nvPr/>
          </p:nvSpPr>
          <p:spPr>
            <a:xfrm>
              <a:off x="5370583" y="2674161"/>
              <a:ext cx="0" cy="8255"/>
            </a:xfrm>
            <a:custGeom>
              <a:avLst/>
              <a:gdLst/>
              <a:ahLst/>
              <a:cxnLst/>
              <a:rect l="l" t="t" r="r" b="b"/>
              <a:pathLst>
                <a:path w="0" h="8255">
                  <a:moveTo>
                    <a:pt x="0" y="7670"/>
                  </a:moveTo>
                  <a:lnTo>
                    <a:pt x="0" y="7670"/>
                  </a:lnTo>
                  <a:lnTo>
                    <a:pt x="0" y="0"/>
                  </a:lnTo>
                </a:path>
              </a:pathLst>
            </a:custGeom>
            <a:ln w="3175">
              <a:solidFill>
                <a:srgbClr val="565658"/>
              </a:solidFill>
            </a:ln>
          </p:spPr>
          <p:txBody>
            <a:bodyPr wrap="square" lIns="0" tIns="0" rIns="0" bIns="0" rtlCol="0"/>
            <a:lstStyle/>
            <a:p/>
          </p:txBody>
        </p:sp>
        <p:sp>
          <p:nvSpPr>
            <p:cNvPr id="5533" name="object 5533" descr=""/>
            <p:cNvSpPr/>
            <p:nvPr/>
          </p:nvSpPr>
          <p:spPr>
            <a:xfrm>
              <a:off x="5369622" y="2674161"/>
              <a:ext cx="1270" cy="8890"/>
            </a:xfrm>
            <a:custGeom>
              <a:avLst/>
              <a:gdLst/>
              <a:ahLst/>
              <a:cxnLst/>
              <a:rect l="l" t="t" r="r" b="b"/>
              <a:pathLst>
                <a:path w="1270" h="8889">
                  <a:moveTo>
                    <a:pt x="0" y="7670"/>
                  </a:moveTo>
                  <a:lnTo>
                    <a:pt x="0" y="8623"/>
                  </a:lnTo>
                  <a:lnTo>
                    <a:pt x="0" y="7670"/>
                  </a:lnTo>
                  <a:lnTo>
                    <a:pt x="0" y="0"/>
                  </a:lnTo>
                  <a:lnTo>
                    <a:pt x="0" y="7670"/>
                  </a:lnTo>
                  <a:lnTo>
                    <a:pt x="965" y="7670"/>
                  </a:lnTo>
                </a:path>
              </a:pathLst>
            </a:custGeom>
            <a:ln w="3175">
              <a:solidFill>
                <a:srgbClr val="565658"/>
              </a:solidFill>
            </a:ln>
          </p:spPr>
          <p:txBody>
            <a:bodyPr wrap="square" lIns="0" tIns="0" rIns="0" bIns="0" rtlCol="0"/>
            <a:lstStyle/>
            <a:p/>
          </p:txBody>
        </p:sp>
        <p:sp>
          <p:nvSpPr>
            <p:cNvPr id="5534" name="object 5534" descr=""/>
            <p:cNvSpPr/>
            <p:nvPr/>
          </p:nvSpPr>
          <p:spPr>
            <a:xfrm>
              <a:off x="5369618" y="2681832"/>
              <a:ext cx="1270" cy="1270"/>
            </a:xfrm>
            <a:custGeom>
              <a:avLst/>
              <a:gdLst/>
              <a:ahLst/>
              <a:cxnLst/>
              <a:rect l="l" t="t" r="r" b="b"/>
              <a:pathLst>
                <a:path w="1270" h="1269">
                  <a:moveTo>
                    <a:pt x="965" y="0"/>
                  </a:moveTo>
                  <a:lnTo>
                    <a:pt x="482" y="952"/>
                  </a:lnTo>
                  <a:lnTo>
                    <a:pt x="0" y="952"/>
                  </a:lnTo>
                </a:path>
              </a:pathLst>
            </a:custGeom>
            <a:ln w="3175">
              <a:solidFill>
                <a:srgbClr val="565658"/>
              </a:solidFill>
            </a:ln>
          </p:spPr>
          <p:txBody>
            <a:bodyPr wrap="square" lIns="0" tIns="0" rIns="0" bIns="0" rtlCol="0"/>
            <a:lstStyle/>
            <a:p/>
          </p:txBody>
        </p:sp>
        <p:sp>
          <p:nvSpPr>
            <p:cNvPr id="5535" name="object 5535" descr=""/>
            <p:cNvSpPr/>
            <p:nvPr/>
          </p:nvSpPr>
          <p:spPr>
            <a:xfrm>
              <a:off x="5436165" y="2737829"/>
              <a:ext cx="1905" cy="3175"/>
            </a:xfrm>
            <a:custGeom>
              <a:avLst/>
              <a:gdLst/>
              <a:ahLst/>
              <a:cxnLst/>
              <a:rect l="l" t="t" r="r" b="b"/>
              <a:pathLst>
                <a:path w="1904" h="3175">
                  <a:moveTo>
                    <a:pt x="1904" y="0"/>
                  </a:moveTo>
                  <a:lnTo>
                    <a:pt x="0" y="2882"/>
                  </a:lnTo>
                </a:path>
              </a:pathLst>
            </a:custGeom>
            <a:ln w="3175">
              <a:solidFill>
                <a:srgbClr val="565658"/>
              </a:solidFill>
            </a:ln>
          </p:spPr>
          <p:txBody>
            <a:bodyPr wrap="square" lIns="0" tIns="0" rIns="0" bIns="0" rtlCol="0"/>
            <a:lstStyle/>
            <a:p/>
          </p:txBody>
        </p:sp>
        <p:sp>
          <p:nvSpPr>
            <p:cNvPr id="5536" name="object 5536" descr=""/>
            <p:cNvSpPr/>
            <p:nvPr/>
          </p:nvSpPr>
          <p:spPr>
            <a:xfrm>
              <a:off x="5436161" y="2737824"/>
              <a:ext cx="6985" cy="6350"/>
            </a:xfrm>
            <a:custGeom>
              <a:avLst/>
              <a:gdLst/>
              <a:ahLst/>
              <a:cxnLst/>
              <a:rect l="l" t="t" r="r" b="b"/>
              <a:pathLst>
                <a:path w="6985" h="6350">
                  <a:moveTo>
                    <a:pt x="0" y="2882"/>
                  </a:moveTo>
                  <a:lnTo>
                    <a:pt x="952" y="6235"/>
                  </a:lnTo>
                  <a:lnTo>
                    <a:pt x="4305" y="6235"/>
                  </a:lnTo>
                  <a:lnTo>
                    <a:pt x="6692" y="3835"/>
                  </a:lnTo>
                  <a:lnTo>
                    <a:pt x="5257" y="495"/>
                  </a:lnTo>
                  <a:lnTo>
                    <a:pt x="1905" y="0"/>
                  </a:lnTo>
                </a:path>
              </a:pathLst>
            </a:custGeom>
            <a:ln w="3175">
              <a:solidFill>
                <a:srgbClr val="565658"/>
              </a:solidFill>
            </a:ln>
          </p:spPr>
          <p:txBody>
            <a:bodyPr wrap="square" lIns="0" tIns="0" rIns="0" bIns="0" rtlCol="0"/>
            <a:lstStyle/>
            <a:p/>
          </p:txBody>
        </p:sp>
        <p:sp>
          <p:nvSpPr>
            <p:cNvPr id="5537" name="object 5537" descr=""/>
            <p:cNvSpPr/>
            <p:nvPr/>
          </p:nvSpPr>
          <p:spPr>
            <a:xfrm>
              <a:off x="5370583" y="2580828"/>
              <a:ext cx="1905" cy="1270"/>
            </a:xfrm>
            <a:custGeom>
              <a:avLst/>
              <a:gdLst/>
              <a:ahLst/>
              <a:cxnLst/>
              <a:rect l="l" t="t" r="r" b="b"/>
              <a:pathLst>
                <a:path w="1904" h="1269">
                  <a:moveTo>
                    <a:pt x="0" y="0"/>
                  </a:moveTo>
                  <a:lnTo>
                    <a:pt x="0" y="965"/>
                  </a:lnTo>
                  <a:lnTo>
                    <a:pt x="0" y="0"/>
                  </a:lnTo>
                  <a:lnTo>
                    <a:pt x="1435" y="0"/>
                  </a:lnTo>
                </a:path>
              </a:pathLst>
            </a:custGeom>
            <a:ln w="3175">
              <a:solidFill>
                <a:srgbClr val="565658"/>
              </a:solidFill>
            </a:ln>
          </p:spPr>
          <p:txBody>
            <a:bodyPr wrap="square" lIns="0" tIns="0" rIns="0" bIns="0" rtlCol="0"/>
            <a:lstStyle/>
            <a:p/>
          </p:txBody>
        </p:sp>
        <p:sp>
          <p:nvSpPr>
            <p:cNvPr id="5538" name="object 5538" descr=""/>
            <p:cNvSpPr/>
            <p:nvPr/>
          </p:nvSpPr>
          <p:spPr>
            <a:xfrm>
              <a:off x="5370583" y="2581795"/>
              <a:ext cx="1905" cy="1905"/>
            </a:xfrm>
            <a:custGeom>
              <a:avLst/>
              <a:gdLst/>
              <a:ahLst/>
              <a:cxnLst/>
              <a:rect l="l" t="t" r="r" b="b"/>
              <a:pathLst>
                <a:path w="1904" h="1905">
                  <a:moveTo>
                    <a:pt x="0" y="0"/>
                  </a:moveTo>
                  <a:lnTo>
                    <a:pt x="0" y="1905"/>
                  </a:lnTo>
                  <a:lnTo>
                    <a:pt x="0" y="0"/>
                  </a:lnTo>
                  <a:lnTo>
                    <a:pt x="1435" y="0"/>
                  </a:lnTo>
                </a:path>
              </a:pathLst>
            </a:custGeom>
            <a:ln w="3175">
              <a:solidFill>
                <a:srgbClr val="565658"/>
              </a:solidFill>
            </a:ln>
          </p:spPr>
          <p:txBody>
            <a:bodyPr wrap="square" lIns="0" tIns="0" rIns="0" bIns="0" rtlCol="0"/>
            <a:lstStyle/>
            <a:p/>
          </p:txBody>
        </p:sp>
        <p:sp>
          <p:nvSpPr>
            <p:cNvPr id="5539" name="object 5539" descr=""/>
            <p:cNvSpPr/>
            <p:nvPr/>
          </p:nvSpPr>
          <p:spPr>
            <a:xfrm>
              <a:off x="5370583" y="2583706"/>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540" name="object 5540" descr=""/>
            <p:cNvSpPr/>
            <p:nvPr/>
          </p:nvSpPr>
          <p:spPr>
            <a:xfrm>
              <a:off x="5502687" y="273926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541" name="object 5541" descr=""/>
            <p:cNvSpPr/>
            <p:nvPr/>
          </p:nvSpPr>
          <p:spPr>
            <a:xfrm>
              <a:off x="5502504" y="27385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542" name="object 5542" descr=""/>
            <p:cNvSpPr/>
            <p:nvPr/>
          </p:nvSpPr>
          <p:spPr>
            <a:xfrm>
              <a:off x="5613741" y="2689014"/>
              <a:ext cx="6985" cy="0"/>
            </a:xfrm>
            <a:custGeom>
              <a:avLst/>
              <a:gdLst/>
              <a:ahLst/>
              <a:cxnLst/>
              <a:rect l="l" t="t" r="r" b="b"/>
              <a:pathLst>
                <a:path w="6985" h="0">
                  <a:moveTo>
                    <a:pt x="6692" y="0"/>
                  </a:moveTo>
                  <a:lnTo>
                    <a:pt x="2387" y="0"/>
                  </a:lnTo>
                  <a:lnTo>
                    <a:pt x="0" y="0"/>
                  </a:lnTo>
                </a:path>
              </a:pathLst>
            </a:custGeom>
            <a:ln w="3175">
              <a:solidFill>
                <a:srgbClr val="565658"/>
              </a:solidFill>
            </a:ln>
          </p:spPr>
          <p:txBody>
            <a:bodyPr wrap="square" lIns="0" tIns="0" rIns="0" bIns="0" rtlCol="0"/>
            <a:lstStyle/>
            <a:p/>
          </p:txBody>
        </p:sp>
        <p:sp>
          <p:nvSpPr>
            <p:cNvPr id="5543" name="object 5543" descr=""/>
            <p:cNvSpPr/>
            <p:nvPr/>
          </p:nvSpPr>
          <p:spPr>
            <a:xfrm>
              <a:off x="5614691" y="2688046"/>
              <a:ext cx="2540" cy="0"/>
            </a:xfrm>
            <a:custGeom>
              <a:avLst/>
              <a:gdLst/>
              <a:ahLst/>
              <a:cxnLst/>
              <a:rect l="l" t="t" r="r" b="b"/>
              <a:pathLst>
                <a:path w="2539" h="0">
                  <a:moveTo>
                    <a:pt x="1917" y="0"/>
                  </a:moveTo>
                  <a:lnTo>
                    <a:pt x="1435" y="0"/>
                  </a:lnTo>
                  <a:lnTo>
                    <a:pt x="0" y="0"/>
                  </a:lnTo>
                </a:path>
              </a:pathLst>
            </a:custGeom>
            <a:ln w="3175">
              <a:solidFill>
                <a:srgbClr val="565658"/>
              </a:solidFill>
            </a:ln>
          </p:spPr>
          <p:txBody>
            <a:bodyPr wrap="square" lIns="0" tIns="0" rIns="0" bIns="0" rtlCol="0"/>
            <a:lstStyle/>
            <a:p/>
          </p:txBody>
        </p:sp>
        <p:sp>
          <p:nvSpPr>
            <p:cNvPr id="5544" name="object 5544" descr=""/>
            <p:cNvSpPr/>
            <p:nvPr/>
          </p:nvSpPr>
          <p:spPr>
            <a:xfrm>
              <a:off x="5620434" y="2688049"/>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5545" name="object 5545" descr=""/>
            <p:cNvSpPr/>
            <p:nvPr/>
          </p:nvSpPr>
          <p:spPr>
            <a:xfrm>
              <a:off x="5613737" y="2688046"/>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5546" name="object 5546" descr=""/>
            <p:cNvSpPr/>
            <p:nvPr/>
          </p:nvSpPr>
          <p:spPr>
            <a:xfrm>
              <a:off x="5486705" y="2561996"/>
              <a:ext cx="5715" cy="2540"/>
            </a:xfrm>
            <a:custGeom>
              <a:avLst/>
              <a:gdLst/>
              <a:ahLst/>
              <a:cxnLst/>
              <a:rect l="l" t="t" r="r" b="b"/>
              <a:pathLst>
                <a:path w="5714" h="2539">
                  <a:moveTo>
                    <a:pt x="2286" y="1143"/>
                  </a:moveTo>
                  <a:lnTo>
                    <a:pt x="1955" y="330"/>
                  </a:lnTo>
                  <a:lnTo>
                    <a:pt x="1143" y="0"/>
                  </a:lnTo>
                  <a:lnTo>
                    <a:pt x="330" y="330"/>
                  </a:lnTo>
                  <a:lnTo>
                    <a:pt x="0" y="1143"/>
                  </a:lnTo>
                  <a:lnTo>
                    <a:pt x="330" y="1943"/>
                  </a:lnTo>
                  <a:lnTo>
                    <a:pt x="1143" y="2286"/>
                  </a:lnTo>
                  <a:lnTo>
                    <a:pt x="1955" y="1943"/>
                  </a:lnTo>
                  <a:lnTo>
                    <a:pt x="2286" y="1143"/>
                  </a:lnTo>
                  <a:close/>
                </a:path>
                <a:path w="5714" h="2539">
                  <a:moveTo>
                    <a:pt x="5156" y="1143"/>
                  </a:moveTo>
                  <a:lnTo>
                    <a:pt x="4826" y="330"/>
                  </a:lnTo>
                  <a:lnTo>
                    <a:pt x="4013" y="0"/>
                  </a:lnTo>
                  <a:lnTo>
                    <a:pt x="3200" y="330"/>
                  </a:lnTo>
                  <a:lnTo>
                    <a:pt x="2870" y="1143"/>
                  </a:lnTo>
                  <a:lnTo>
                    <a:pt x="3200"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5547" name="object 5547" descr=""/>
            <p:cNvSpPr/>
            <p:nvPr/>
          </p:nvSpPr>
          <p:spPr>
            <a:xfrm>
              <a:off x="5488334" y="2563130"/>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548" name="object 5548" descr=""/>
            <p:cNvSpPr/>
            <p:nvPr/>
          </p:nvSpPr>
          <p:spPr>
            <a:xfrm>
              <a:off x="5486705" y="2561996"/>
              <a:ext cx="5715" cy="2540"/>
            </a:xfrm>
            <a:custGeom>
              <a:avLst/>
              <a:gdLst/>
              <a:ahLst/>
              <a:cxnLst/>
              <a:rect l="l" t="t" r="r" b="b"/>
              <a:pathLst>
                <a:path w="5714" h="2539">
                  <a:moveTo>
                    <a:pt x="2286" y="1143"/>
                  </a:moveTo>
                  <a:lnTo>
                    <a:pt x="1955" y="330"/>
                  </a:lnTo>
                  <a:lnTo>
                    <a:pt x="1143" y="0"/>
                  </a:lnTo>
                  <a:lnTo>
                    <a:pt x="330" y="330"/>
                  </a:lnTo>
                  <a:lnTo>
                    <a:pt x="0" y="1143"/>
                  </a:lnTo>
                  <a:lnTo>
                    <a:pt x="330" y="1943"/>
                  </a:lnTo>
                  <a:lnTo>
                    <a:pt x="1143" y="2286"/>
                  </a:lnTo>
                  <a:lnTo>
                    <a:pt x="1955" y="1943"/>
                  </a:lnTo>
                  <a:lnTo>
                    <a:pt x="2286" y="1143"/>
                  </a:lnTo>
                  <a:close/>
                </a:path>
                <a:path w="5714" h="2539">
                  <a:moveTo>
                    <a:pt x="5156" y="1143"/>
                  </a:moveTo>
                  <a:lnTo>
                    <a:pt x="4826" y="330"/>
                  </a:lnTo>
                  <a:lnTo>
                    <a:pt x="4013" y="0"/>
                  </a:lnTo>
                  <a:lnTo>
                    <a:pt x="3200" y="330"/>
                  </a:lnTo>
                  <a:lnTo>
                    <a:pt x="2870" y="1143"/>
                  </a:lnTo>
                  <a:lnTo>
                    <a:pt x="3200"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5549" name="object 5549" descr=""/>
            <p:cNvSpPr/>
            <p:nvPr/>
          </p:nvSpPr>
          <p:spPr>
            <a:xfrm>
              <a:off x="5489764" y="256313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550" name="object 5550" descr=""/>
            <p:cNvSpPr/>
            <p:nvPr/>
          </p:nvSpPr>
          <p:spPr>
            <a:xfrm>
              <a:off x="5485937" y="2562646"/>
              <a:ext cx="3810" cy="0"/>
            </a:xfrm>
            <a:custGeom>
              <a:avLst/>
              <a:gdLst/>
              <a:ahLst/>
              <a:cxnLst/>
              <a:rect l="l" t="t" r="r" b="b"/>
              <a:pathLst>
                <a:path w="3810" h="0">
                  <a:moveTo>
                    <a:pt x="0" y="0"/>
                  </a:moveTo>
                  <a:lnTo>
                    <a:pt x="0" y="0"/>
                  </a:lnTo>
                  <a:lnTo>
                    <a:pt x="3352" y="0"/>
                  </a:lnTo>
                </a:path>
              </a:pathLst>
            </a:custGeom>
            <a:ln w="3175">
              <a:solidFill>
                <a:srgbClr val="565658"/>
              </a:solidFill>
            </a:ln>
          </p:spPr>
          <p:txBody>
            <a:bodyPr wrap="square" lIns="0" tIns="0" rIns="0" bIns="0" rtlCol="0"/>
            <a:lstStyle/>
            <a:p/>
          </p:txBody>
        </p:sp>
        <p:sp>
          <p:nvSpPr>
            <p:cNvPr id="5551" name="object 5551" descr=""/>
            <p:cNvSpPr/>
            <p:nvPr/>
          </p:nvSpPr>
          <p:spPr>
            <a:xfrm>
              <a:off x="5487370" y="2562646"/>
              <a:ext cx="2540" cy="0"/>
            </a:xfrm>
            <a:custGeom>
              <a:avLst/>
              <a:gdLst/>
              <a:ahLst/>
              <a:cxnLst/>
              <a:rect l="l" t="t" r="r" b="b"/>
              <a:pathLst>
                <a:path w="2539" h="0">
                  <a:moveTo>
                    <a:pt x="0" y="0"/>
                  </a:moveTo>
                  <a:lnTo>
                    <a:pt x="965" y="0"/>
                  </a:lnTo>
                  <a:lnTo>
                    <a:pt x="1917" y="0"/>
                  </a:lnTo>
                </a:path>
              </a:pathLst>
            </a:custGeom>
            <a:ln w="3175">
              <a:solidFill>
                <a:srgbClr val="565658"/>
              </a:solidFill>
            </a:ln>
          </p:spPr>
          <p:txBody>
            <a:bodyPr wrap="square" lIns="0" tIns="0" rIns="0" bIns="0" rtlCol="0"/>
            <a:lstStyle/>
            <a:p/>
          </p:txBody>
        </p:sp>
        <p:sp>
          <p:nvSpPr>
            <p:cNvPr id="5552" name="object 5552" descr=""/>
            <p:cNvSpPr/>
            <p:nvPr/>
          </p:nvSpPr>
          <p:spPr>
            <a:xfrm>
              <a:off x="5489764" y="256264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553" name="object 5553" descr=""/>
            <p:cNvSpPr/>
            <p:nvPr/>
          </p:nvSpPr>
          <p:spPr>
            <a:xfrm>
              <a:off x="5490724" y="256264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554" name="object 5554" descr=""/>
            <p:cNvSpPr/>
            <p:nvPr/>
          </p:nvSpPr>
          <p:spPr>
            <a:xfrm>
              <a:off x="5491679" y="256264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555" name="object 5555" descr=""/>
            <p:cNvSpPr/>
            <p:nvPr/>
          </p:nvSpPr>
          <p:spPr>
            <a:xfrm>
              <a:off x="5491491" y="256150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556" name="object 5556" descr=""/>
            <p:cNvSpPr/>
            <p:nvPr/>
          </p:nvSpPr>
          <p:spPr>
            <a:xfrm>
              <a:off x="5489286" y="2562646"/>
              <a:ext cx="4445" cy="0"/>
            </a:xfrm>
            <a:custGeom>
              <a:avLst/>
              <a:gdLst/>
              <a:ahLst/>
              <a:cxnLst/>
              <a:rect l="l" t="t" r="r" b="b"/>
              <a:pathLst>
                <a:path w="4445" h="0">
                  <a:moveTo>
                    <a:pt x="0" y="0"/>
                  </a:moveTo>
                  <a:lnTo>
                    <a:pt x="0" y="0"/>
                  </a:lnTo>
                  <a:lnTo>
                    <a:pt x="3835" y="0"/>
                  </a:lnTo>
                </a:path>
              </a:pathLst>
            </a:custGeom>
            <a:ln w="3175">
              <a:solidFill>
                <a:srgbClr val="565658"/>
              </a:solidFill>
            </a:ln>
          </p:spPr>
          <p:txBody>
            <a:bodyPr wrap="square" lIns="0" tIns="0" rIns="0" bIns="0" rtlCol="0"/>
            <a:lstStyle/>
            <a:p/>
          </p:txBody>
        </p:sp>
        <p:sp>
          <p:nvSpPr>
            <p:cNvPr id="5557" name="object 5557" descr=""/>
            <p:cNvSpPr/>
            <p:nvPr/>
          </p:nvSpPr>
          <p:spPr>
            <a:xfrm>
              <a:off x="5660938" y="26452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558" name="object 5558" descr=""/>
            <p:cNvSpPr/>
            <p:nvPr/>
          </p:nvSpPr>
          <p:spPr>
            <a:xfrm>
              <a:off x="5596026"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5559" name="object 5559" descr=""/>
            <p:cNvSpPr/>
            <p:nvPr/>
          </p:nvSpPr>
          <p:spPr>
            <a:xfrm>
              <a:off x="5596031" y="2689011"/>
              <a:ext cx="6985" cy="4445"/>
            </a:xfrm>
            <a:custGeom>
              <a:avLst/>
              <a:gdLst/>
              <a:ahLst/>
              <a:cxnLst/>
              <a:rect l="l" t="t" r="r" b="b"/>
              <a:pathLst>
                <a:path w="6985" h="4444">
                  <a:moveTo>
                    <a:pt x="6692" y="3822"/>
                  </a:moveTo>
                  <a:lnTo>
                    <a:pt x="0" y="3822"/>
                  </a:lnTo>
                  <a:lnTo>
                    <a:pt x="6692" y="3822"/>
                  </a:lnTo>
                  <a:lnTo>
                    <a:pt x="6692" y="0"/>
                  </a:lnTo>
                </a:path>
              </a:pathLst>
            </a:custGeom>
            <a:ln w="3175">
              <a:solidFill>
                <a:srgbClr val="565658"/>
              </a:solidFill>
            </a:ln>
          </p:spPr>
          <p:txBody>
            <a:bodyPr wrap="square" lIns="0" tIns="0" rIns="0" bIns="0" rtlCol="0"/>
            <a:lstStyle/>
            <a:p/>
          </p:txBody>
        </p:sp>
        <p:sp>
          <p:nvSpPr>
            <p:cNvPr id="5560" name="object 5560" descr=""/>
            <p:cNvSpPr/>
            <p:nvPr/>
          </p:nvSpPr>
          <p:spPr>
            <a:xfrm>
              <a:off x="5392116" y="2599982"/>
              <a:ext cx="3810" cy="2540"/>
            </a:xfrm>
            <a:custGeom>
              <a:avLst/>
              <a:gdLst/>
              <a:ahLst/>
              <a:cxnLst/>
              <a:rect l="l" t="t" r="r" b="b"/>
              <a:pathLst>
                <a:path w="3810" h="2539">
                  <a:moveTo>
                    <a:pt x="3352" y="1917"/>
                  </a:moveTo>
                  <a:lnTo>
                    <a:pt x="3352" y="0"/>
                  </a:lnTo>
                  <a:lnTo>
                    <a:pt x="0" y="0"/>
                  </a:lnTo>
                  <a:lnTo>
                    <a:pt x="0" y="1917"/>
                  </a:lnTo>
                </a:path>
              </a:pathLst>
            </a:custGeom>
            <a:ln w="3175">
              <a:solidFill>
                <a:srgbClr val="565658"/>
              </a:solidFill>
            </a:ln>
          </p:spPr>
          <p:txBody>
            <a:bodyPr wrap="square" lIns="0" tIns="0" rIns="0" bIns="0" rtlCol="0"/>
            <a:lstStyle/>
            <a:p/>
          </p:txBody>
        </p:sp>
        <p:sp>
          <p:nvSpPr>
            <p:cNvPr id="5561" name="object 5561" descr=""/>
            <p:cNvSpPr/>
            <p:nvPr/>
          </p:nvSpPr>
          <p:spPr>
            <a:xfrm>
              <a:off x="5392120" y="2599493"/>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5562" name="object 5562" descr=""/>
            <p:cNvSpPr/>
            <p:nvPr/>
          </p:nvSpPr>
          <p:spPr>
            <a:xfrm>
              <a:off x="5315058" y="2687575"/>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5563" name="object 5563" descr=""/>
            <p:cNvSpPr/>
            <p:nvPr/>
          </p:nvSpPr>
          <p:spPr>
            <a:xfrm>
              <a:off x="5332290" y="2687581"/>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5564" name="object 5564" descr=""/>
            <p:cNvSpPr/>
            <p:nvPr/>
          </p:nvSpPr>
          <p:spPr>
            <a:xfrm>
              <a:off x="5323664" y="2643534"/>
              <a:ext cx="10160" cy="0"/>
            </a:xfrm>
            <a:custGeom>
              <a:avLst/>
              <a:gdLst/>
              <a:ahLst/>
              <a:cxnLst/>
              <a:rect l="l" t="t" r="r" b="b"/>
              <a:pathLst>
                <a:path w="10160" h="0">
                  <a:moveTo>
                    <a:pt x="10058" y="0"/>
                  </a:moveTo>
                  <a:lnTo>
                    <a:pt x="0" y="0"/>
                  </a:lnTo>
                </a:path>
              </a:pathLst>
            </a:custGeom>
            <a:ln w="3175">
              <a:solidFill>
                <a:srgbClr val="565658"/>
              </a:solidFill>
            </a:ln>
          </p:spPr>
          <p:txBody>
            <a:bodyPr wrap="square" lIns="0" tIns="0" rIns="0" bIns="0" rtlCol="0"/>
            <a:lstStyle/>
            <a:p/>
          </p:txBody>
        </p:sp>
        <p:sp>
          <p:nvSpPr>
            <p:cNvPr id="5565" name="object 5565" descr=""/>
            <p:cNvSpPr/>
            <p:nvPr/>
          </p:nvSpPr>
          <p:spPr>
            <a:xfrm>
              <a:off x="5333724" y="2667472"/>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5566" name="object 5566" descr=""/>
            <p:cNvSpPr/>
            <p:nvPr/>
          </p:nvSpPr>
          <p:spPr>
            <a:xfrm>
              <a:off x="5319365" y="2685181"/>
              <a:ext cx="9525" cy="0"/>
            </a:xfrm>
            <a:custGeom>
              <a:avLst/>
              <a:gdLst/>
              <a:ahLst/>
              <a:cxnLst/>
              <a:rect l="l" t="t" r="r" b="b"/>
              <a:pathLst>
                <a:path w="9525" h="0">
                  <a:moveTo>
                    <a:pt x="9093" y="0"/>
                  </a:moveTo>
                  <a:lnTo>
                    <a:pt x="0" y="0"/>
                  </a:lnTo>
                </a:path>
              </a:pathLst>
            </a:custGeom>
            <a:ln w="3175">
              <a:solidFill>
                <a:srgbClr val="565658"/>
              </a:solidFill>
            </a:ln>
          </p:spPr>
          <p:txBody>
            <a:bodyPr wrap="square" lIns="0" tIns="0" rIns="0" bIns="0" rtlCol="0"/>
            <a:lstStyle/>
            <a:p/>
          </p:txBody>
        </p:sp>
        <p:sp>
          <p:nvSpPr>
            <p:cNvPr id="5567" name="object 5567" descr=""/>
            <p:cNvSpPr/>
            <p:nvPr/>
          </p:nvSpPr>
          <p:spPr>
            <a:xfrm>
              <a:off x="5304528" y="2678956"/>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5568" name="object 5568" descr=""/>
            <p:cNvSpPr/>
            <p:nvPr/>
          </p:nvSpPr>
          <p:spPr>
            <a:xfrm>
              <a:off x="5304528" y="2678949"/>
              <a:ext cx="39370" cy="3175"/>
            </a:xfrm>
            <a:custGeom>
              <a:avLst/>
              <a:gdLst/>
              <a:ahLst/>
              <a:cxnLst/>
              <a:rect l="l" t="t" r="r" b="b"/>
              <a:pathLst>
                <a:path w="39370" h="3175">
                  <a:moveTo>
                    <a:pt x="0" y="2882"/>
                  </a:moveTo>
                  <a:lnTo>
                    <a:pt x="38773" y="2882"/>
                  </a:lnTo>
                  <a:lnTo>
                    <a:pt x="38773" y="0"/>
                  </a:lnTo>
                </a:path>
              </a:pathLst>
            </a:custGeom>
            <a:ln w="3175">
              <a:solidFill>
                <a:srgbClr val="565658"/>
              </a:solidFill>
            </a:ln>
          </p:spPr>
          <p:txBody>
            <a:bodyPr wrap="square" lIns="0" tIns="0" rIns="0" bIns="0" rtlCol="0"/>
            <a:lstStyle/>
            <a:p/>
          </p:txBody>
        </p:sp>
        <p:sp>
          <p:nvSpPr>
            <p:cNvPr id="5569" name="object 5569" descr=""/>
            <p:cNvSpPr/>
            <p:nvPr/>
          </p:nvSpPr>
          <p:spPr>
            <a:xfrm>
              <a:off x="5304524" y="2681832"/>
              <a:ext cx="39370" cy="635"/>
            </a:xfrm>
            <a:custGeom>
              <a:avLst/>
              <a:gdLst/>
              <a:ahLst/>
              <a:cxnLst/>
              <a:rect l="l" t="t" r="r" b="b"/>
              <a:pathLst>
                <a:path w="39370" h="635">
                  <a:moveTo>
                    <a:pt x="38773" y="0"/>
                  </a:moveTo>
                  <a:lnTo>
                    <a:pt x="38290" y="469"/>
                  </a:lnTo>
                  <a:lnTo>
                    <a:pt x="0" y="469"/>
                  </a:lnTo>
                  <a:lnTo>
                    <a:pt x="0" y="0"/>
                  </a:lnTo>
                </a:path>
              </a:pathLst>
            </a:custGeom>
            <a:ln w="3175">
              <a:solidFill>
                <a:srgbClr val="565658"/>
              </a:solidFill>
            </a:ln>
          </p:spPr>
          <p:txBody>
            <a:bodyPr wrap="square" lIns="0" tIns="0" rIns="0" bIns="0" rtlCol="0"/>
            <a:lstStyle/>
            <a:p/>
          </p:txBody>
        </p:sp>
        <p:sp>
          <p:nvSpPr>
            <p:cNvPr id="5570" name="object 5570" descr=""/>
            <p:cNvSpPr/>
            <p:nvPr/>
          </p:nvSpPr>
          <p:spPr>
            <a:xfrm>
              <a:off x="5858811" y="2631094"/>
              <a:ext cx="1270" cy="6350"/>
            </a:xfrm>
            <a:custGeom>
              <a:avLst/>
              <a:gdLst/>
              <a:ahLst/>
              <a:cxnLst/>
              <a:rect l="l" t="t" r="r" b="b"/>
              <a:pathLst>
                <a:path w="1270" h="6350">
                  <a:moveTo>
                    <a:pt x="952" y="0"/>
                  </a:moveTo>
                  <a:lnTo>
                    <a:pt x="0" y="0"/>
                  </a:lnTo>
                  <a:lnTo>
                    <a:pt x="0" y="6210"/>
                  </a:lnTo>
                </a:path>
              </a:pathLst>
            </a:custGeom>
            <a:ln w="3175">
              <a:solidFill>
                <a:srgbClr val="565658"/>
              </a:solidFill>
            </a:ln>
          </p:spPr>
          <p:txBody>
            <a:bodyPr wrap="square" lIns="0" tIns="0" rIns="0" bIns="0" rtlCol="0"/>
            <a:lstStyle/>
            <a:p/>
          </p:txBody>
        </p:sp>
        <p:sp>
          <p:nvSpPr>
            <p:cNvPr id="5571" name="object 5571" descr=""/>
            <p:cNvSpPr/>
            <p:nvPr/>
          </p:nvSpPr>
          <p:spPr>
            <a:xfrm>
              <a:off x="5521642" y="2549537"/>
              <a:ext cx="570230" cy="161290"/>
            </a:xfrm>
            <a:custGeom>
              <a:avLst/>
              <a:gdLst/>
              <a:ahLst/>
              <a:cxnLst/>
              <a:rect l="l" t="t" r="r" b="b"/>
              <a:pathLst>
                <a:path w="570229" h="161289">
                  <a:moveTo>
                    <a:pt x="2286" y="13601"/>
                  </a:moveTo>
                  <a:lnTo>
                    <a:pt x="1955" y="12788"/>
                  </a:lnTo>
                  <a:lnTo>
                    <a:pt x="1143" y="12458"/>
                  </a:lnTo>
                  <a:lnTo>
                    <a:pt x="330" y="12788"/>
                  </a:lnTo>
                  <a:lnTo>
                    <a:pt x="0" y="13601"/>
                  </a:lnTo>
                  <a:lnTo>
                    <a:pt x="330" y="14401"/>
                  </a:lnTo>
                  <a:lnTo>
                    <a:pt x="1143" y="14744"/>
                  </a:lnTo>
                  <a:lnTo>
                    <a:pt x="1955" y="14401"/>
                  </a:lnTo>
                  <a:lnTo>
                    <a:pt x="2286" y="13601"/>
                  </a:lnTo>
                  <a:close/>
                </a:path>
                <a:path w="570229" h="161289">
                  <a:moveTo>
                    <a:pt x="2286" y="1143"/>
                  </a:moveTo>
                  <a:lnTo>
                    <a:pt x="1955" y="342"/>
                  </a:lnTo>
                  <a:lnTo>
                    <a:pt x="1143" y="0"/>
                  </a:lnTo>
                  <a:lnTo>
                    <a:pt x="330" y="342"/>
                  </a:lnTo>
                  <a:lnTo>
                    <a:pt x="0" y="1143"/>
                  </a:lnTo>
                  <a:lnTo>
                    <a:pt x="330" y="1955"/>
                  </a:lnTo>
                  <a:lnTo>
                    <a:pt x="1143" y="2286"/>
                  </a:lnTo>
                  <a:lnTo>
                    <a:pt x="1955" y="1955"/>
                  </a:lnTo>
                  <a:lnTo>
                    <a:pt x="2286" y="1143"/>
                  </a:lnTo>
                  <a:close/>
                </a:path>
                <a:path w="570229" h="161289">
                  <a:moveTo>
                    <a:pt x="5156" y="13601"/>
                  </a:moveTo>
                  <a:lnTo>
                    <a:pt x="4826" y="12788"/>
                  </a:lnTo>
                  <a:lnTo>
                    <a:pt x="4013" y="12458"/>
                  </a:lnTo>
                  <a:lnTo>
                    <a:pt x="3200" y="12788"/>
                  </a:lnTo>
                  <a:lnTo>
                    <a:pt x="2870" y="13601"/>
                  </a:lnTo>
                  <a:lnTo>
                    <a:pt x="3200" y="14401"/>
                  </a:lnTo>
                  <a:lnTo>
                    <a:pt x="4013" y="14744"/>
                  </a:lnTo>
                  <a:lnTo>
                    <a:pt x="4826" y="14401"/>
                  </a:lnTo>
                  <a:lnTo>
                    <a:pt x="5156" y="13601"/>
                  </a:lnTo>
                  <a:close/>
                </a:path>
                <a:path w="570229" h="161289">
                  <a:moveTo>
                    <a:pt x="5638" y="1143"/>
                  </a:moveTo>
                  <a:lnTo>
                    <a:pt x="5308" y="342"/>
                  </a:lnTo>
                  <a:lnTo>
                    <a:pt x="4495" y="0"/>
                  </a:lnTo>
                  <a:lnTo>
                    <a:pt x="3683" y="342"/>
                  </a:lnTo>
                  <a:lnTo>
                    <a:pt x="3352" y="1143"/>
                  </a:lnTo>
                  <a:lnTo>
                    <a:pt x="3683" y="1955"/>
                  </a:lnTo>
                  <a:lnTo>
                    <a:pt x="4495" y="2286"/>
                  </a:lnTo>
                  <a:lnTo>
                    <a:pt x="5308" y="1955"/>
                  </a:lnTo>
                  <a:lnTo>
                    <a:pt x="5638" y="1143"/>
                  </a:lnTo>
                  <a:close/>
                </a:path>
                <a:path w="570229" h="161289">
                  <a:moveTo>
                    <a:pt x="552259" y="160058"/>
                  </a:moveTo>
                  <a:lnTo>
                    <a:pt x="551916" y="159245"/>
                  </a:lnTo>
                  <a:lnTo>
                    <a:pt x="551116" y="158915"/>
                  </a:lnTo>
                  <a:lnTo>
                    <a:pt x="550303" y="159245"/>
                  </a:lnTo>
                  <a:lnTo>
                    <a:pt x="549973" y="160058"/>
                  </a:lnTo>
                  <a:lnTo>
                    <a:pt x="550303" y="160870"/>
                  </a:lnTo>
                  <a:lnTo>
                    <a:pt x="551116" y="161201"/>
                  </a:lnTo>
                  <a:lnTo>
                    <a:pt x="551916" y="160870"/>
                  </a:lnTo>
                  <a:lnTo>
                    <a:pt x="552259" y="160058"/>
                  </a:lnTo>
                  <a:close/>
                </a:path>
                <a:path w="570229" h="161289">
                  <a:moveTo>
                    <a:pt x="562305" y="160058"/>
                  </a:moveTo>
                  <a:lnTo>
                    <a:pt x="561975" y="159245"/>
                  </a:lnTo>
                  <a:lnTo>
                    <a:pt x="561162" y="158915"/>
                  </a:lnTo>
                  <a:lnTo>
                    <a:pt x="560679" y="159118"/>
                  </a:lnTo>
                  <a:lnTo>
                    <a:pt x="560209" y="158915"/>
                  </a:lnTo>
                  <a:lnTo>
                    <a:pt x="559727" y="159118"/>
                  </a:lnTo>
                  <a:lnTo>
                    <a:pt x="559257" y="158915"/>
                  </a:lnTo>
                  <a:lnTo>
                    <a:pt x="558444" y="159245"/>
                  </a:lnTo>
                  <a:lnTo>
                    <a:pt x="558114" y="160058"/>
                  </a:lnTo>
                  <a:lnTo>
                    <a:pt x="558444" y="160870"/>
                  </a:lnTo>
                  <a:lnTo>
                    <a:pt x="559257" y="161201"/>
                  </a:lnTo>
                  <a:lnTo>
                    <a:pt x="559727" y="161010"/>
                  </a:lnTo>
                  <a:lnTo>
                    <a:pt x="560209" y="161201"/>
                  </a:lnTo>
                  <a:lnTo>
                    <a:pt x="560679" y="161010"/>
                  </a:lnTo>
                  <a:lnTo>
                    <a:pt x="561162" y="161201"/>
                  </a:lnTo>
                  <a:lnTo>
                    <a:pt x="561975" y="160870"/>
                  </a:lnTo>
                  <a:lnTo>
                    <a:pt x="562305" y="160058"/>
                  </a:lnTo>
                  <a:close/>
                </a:path>
                <a:path w="570229" h="161289">
                  <a:moveTo>
                    <a:pt x="569963" y="160058"/>
                  </a:moveTo>
                  <a:lnTo>
                    <a:pt x="569633" y="159245"/>
                  </a:lnTo>
                  <a:lnTo>
                    <a:pt x="568820" y="158915"/>
                  </a:lnTo>
                  <a:lnTo>
                    <a:pt x="568020" y="159245"/>
                  </a:lnTo>
                  <a:lnTo>
                    <a:pt x="567677" y="160058"/>
                  </a:lnTo>
                  <a:lnTo>
                    <a:pt x="568020" y="160870"/>
                  </a:lnTo>
                  <a:lnTo>
                    <a:pt x="568820" y="161201"/>
                  </a:lnTo>
                  <a:lnTo>
                    <a:pt x="569633" y="160870"/>
                  </a:lnTo>
                  <a:lnTo>
                    <a:pt x="569963" y="160058"/>
                  </a:lnTo>
                  <a:close/>
                </a:path>
              </a:pathLst>
            </a:custGeom>
            <a:solidFill>
              <a:srgbClr val="565658"/>
            </a:solidFill>
          </p:spPr>
          <p:txBody>
            <a:bodyPr wrap="square" lIns="0" tIns="0" rIns="0" bIns="0" rtlCol="0"/>
            <a:lstStyle/>
            <a:p/>
          </p:txBody>
        </p:sp>
        <p:sp>
          <p:nvSpPr>
            <p:cNvPr id="5572" name="object 5572" descr=""/>
            <p:cNvSpPr/>
            <p:nvPr/>
          </p:nvSpPr>
          <p:spPr>
            <a:xfrm>
              <a:off x="5524702" y="256313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573" name="object 5573" descr=""/>
            <p:cNvSpPr/>
            <p:nvPr/>
          </p:nvSpPr>
          <p:spPr>
            <a:xfrm>
              <a:off x="5523746" y="256313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574" name="object 5574" descr=""/>
            <p:cNvSpPr/>
            <p:nvPr/>
          </p:nvSpPr>
          <p:spPr>
            <a:xfrm>
              <a:off x="5522785" y="256313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575" name="object 5575" descr=""/>
            <p:cNvSpPr/>
            <p:nvPr/>
          </p:nvSpPr>
          <p:spPr>
            <a:xfrm>
              <a:off x="5521363" y="2559769"/>
              <a:ext cx="1905" cy="635"/>
            </a:xfrm>
            <a:custGeom>
              <a:avLst/>
              <a:gdLst/>
              <a:ahLst/>
              <a:cxnLst/>
              <a:rect l="l" t="t" r="r" b="b"/>
              <a:pathLst>
                <a:path w="1904" h="635">
                  <a:moveTo>
                    <a:pt x="1904" y="0"/>
                  </a:moveTo>
                  <a:lnTo>
                    <a:pt x="0" y="482"/>
                  </a:lnTo>
                </a:path>
              </a:pathLst>
            </a:custGeom>
            <a:ln w="3175">
              <a:solidFill>
                <a:srgbClr val="565658"/>
              </a:solidFill>
            </a:ln>
          </p:spPr>
          <p:txBody>
            <a:bodyPr wrap="square" lIns="0" tIns="0" rIns="0" bIns="0" rtlCol="0"/>
            <a:lstStyle/>
            <a:p/>
          </p:txBody>
        </p:sp>
        <p:sp>
          <p:nvSpPr>
            <p:cNvPr id="5576" name="object 5576" descr=""/>
            <p:cNvSpPr/>
            <p:nvPr/>
          </p:nvSpPr>
          <p:spPr>
            <a:xfrm>
              <a:off x="5524703" y="2559763"/>
              <a:ext cx="3810" cy="3175"/>
            </a:xfrm>
            <a:custGeom>
              <a:avLst/>
              <a:gdLst/>
              <a:ahLst/>
              <a:cxnLst/>
              <a:rect l="l" t="t" r="r" b="b"/>
              <a:pathLst>
                <a:path w="3810" h="3175">
                  <a:moveTo>
                    <a:pt x="3352" y="2882"/>
                  </a:moveTo>
                  <a:lnTo>
                    <a:pt x="2870" y="495"/>
                  </a:lnTo>
                  <a:lnTo>
                    <a:pt x="0" y="0"/>
                  </a:lnTo>
                </a:path>
              </a:pathLst>
            </a:custGeom>
            <a:ln w="3175">
              <a:solidFill>
                <a:srgbClr val="565658"/>
              </a:solidFill>
            </a:ln>
          </p:spPr>
          <p:txBody>
            <a:bodyPr wrap="square" lIns="0" tIns="0" rIns="0" bIns="0" rtlCol="0"/>
            <a:lstStyle/>
            <a:p/>
          </p:txBody>
        </p:sp>
        <p:sp>
          <p:nvSpPr>
            <p:cNvPr id="5577" name="object 5577" descr=""/>
            <p:cNvSpPr/>
            <p:nvPr/>
          </p:nvSpPr>
          <p:spPr>
            <a:xfrm>
              <a:off x="5525662" y="256264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578" name="object 5578" descr=""/>
            <p:cNvSpPr/>
            <p:nvPr/>
          </p:nvSpPr>
          <p:spPr>
            <a:xfrm>
              <a:off x="5525660" y="2562646"/>
              <a:ext cx="2540" cy="0"/>
            </a:xfrm>
            <a:custGeom>
              <a:avLst/>
              <a:gdLst/>
              <a:ahLst/>
              <a:cxnLst/>
              <a:rect l="l" t="t" r="r" b="b"/>
              <a:pathLst>
                <a:path w="2539" h="0">
                  <a:moveTo>
                    <a:pt x="1917" y="0"/>
                  </a:moveTo>
                  <a:lnTo>
                    <a:pt x="2400" y="0"/>
                  </a:lnTo>
                  <a:lnTo>
                    <a:pt x="0" y="0"/>
                  </a:lnTo>
                </a:path>
              </a:pathLst>
            </a:custGeom>
            <a:ln w="3175">
              <a:solidFill>
                <a:srgbClr val="565658"/>
              </a:solidFill>
            </a:ln>
          </p:spPr>
          <p:txBody>
            <a:bodyPr wrap="square" lIns="0" tIns="0" rIns="0" bIns="0" rtlCol="0"/>
            <a:lstStyle/>
            <a:p/>
          </p:txBody>
        </p:sp>
        <p:sp>
          <p:nvSpPr>
            <p:cNvPr id="5579" name="object 5579" descr=""/>
            <p:cNvSpPr/>
            <p:nvPr/>
          </p:nvSpPr>
          <p:spPr>
            <a:xfrm>
              <a:off x="5519732" y="256150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580" name="object 5580" descr=""/>
            <p:cNvSpPr/>
            <p:nvPr/>
          </p:nvSpPr>
          <p:spPr>
            <a:xfrm>
              <a:off x="5520876" y="2562646"/>
              <a:ext cx="2540" cy="0"/>
            </a:xfrm>
            <a:custGeom>
              <a:avLst/>
              <a:gdLst/>
              <a:ahLst/>
              <a:cxnLst/>
              <a:rect l="l" t="t" r="r" b="b"/>
              <a:pathLst>
                <a:path w="2539" h="0">
                  <a:moveTo>
                    <a:pt x="482" y="0"/>
                  </a:moveTo>
                  <a:lnTo>
                    <a:pt x="1435" y="0"/>
                  </a:lnTo>
                  <a:lnTo>
                    <a:pt x="2387" y="0"/>
                  </a:lnTo>
                  <a:lnTo>
                    <a:pt x="0" y="0"/>
                  </a:lnTo>
                </a:path>
              </a:pathLst>
            </a:custGeom>
            <a:ln w="3175">
              <a:solidFill>
                <a:srgbClr val="565658"/>
              </a:solidFill>
            </a:ln>
          </p:spPr>
          <p:txBody>
            <a:bodyPr wrap="square" lIns="0" tIns="0" rIns="0" bIns="0" rtlCol="0"/>
            <a:lstStyle/>
            <a:p/>
          </p:txBody>
        </p:sp>
        <p:sp>
          <p:nvSpPr>
            <p:cNvPr id="5581" name="object 5581" descr=""/>
            <p:cNvSpPr/>
            <p:nvPr/>
          </p:nvSpPr>
          <p:spPr>
            <a:xfrm>
              <a:off x="5525002" y="25495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582" name="object 5582" descr=""/>
            <p:cNvSpPr/>
            <p:nvPr/>
          </p:nvSpPr>
          <p:spPr>
            <a:xfrm>
              <a:off x="5370581" y="2644018"/>
              <a:ext cx="1905" cy="1270"/>
            </a:xfrm>
            <a:custGeom>
              <a:avLst/>
              <a:gdLst/>
              <a:ahLst/>
              <a:cxnLst/>
              <a:rect l="l" t="t" r="r" b="b"/>
              <a:pathLst>
                <a:path w="1904" h="1269">
                  <a:moveTo>
                    <a:pt x="1435" y="0"/>
                  </a:moveTo>
                  <a:lnTo>
                    <a:pt x="0" y="0"/>
                  </a:lnTo>
                  <a:lnTo>
                    <a:pt x="0" y="952"/>
                  </a:lnTo>
                  <a:lnTo>
                    <a:pt x="0" y="0"/>
                  </a:lnTo>
                </a:path>
              </a:pathLst>
            </a:custGeom>
            <a:ln w="3175">
              <a:solidFill>
                <a:srgbClr val="565658"/>
              </a:solidFill>
            </a:ln>
          </p:spPr>
          <p:txBody>
            <a:bodyPr wrap="square" lIns="0" tIns="0" rIns="0" bIns="0" rtlCol="0"/>
            <a:lstStyle/>
            <a:p/>
          </p:txBody>
        </p:sp>
        <p:sp>
          <p:nvSpPr>
            <p:cNvPr id="5583" name="object 5583" descr=""/>
            <p:cNvSpPr/>
            <p:nvPr/>
          </p:nvSpPr>
          <p:spPr>
            <a:xfrm>
              <a:off x="5370583" y="2644973"/>
              <a:ext cx="1905" cy="1905"/>
            </a:xfrm>
            <a:custGeom>
              <a:avLst/>
              <a:gdLst/>
              <a:ahLst/>
              <a:cxnLst/>
              <a:rect l="l" t="t" r="r" b="b"/>
              <a:pathLst>
                <a:path w="1904" h="1905">
                  <a:moveTo>
                    <a:pt x="0" y="0"/>
                  </a:moveTo>
                  <a:lnTo>
                    <a:pt x="0" y="1905"/>
                  </a:lnTo>
                  <a:lnTo>
                    <a:pt x="0" y="0"/>
                  </a:lnTo>
                  <a:lnTo>
                    <a:pt x="1435" y="0"/>
                  </a:lnTo>
                </a:path>
              </a:pathLst>
            </a:custGeom>
            <a:ln w="3175">
              <a:solidFill>
                <a:srgbClr val="565658"/>
              </a:solidFill>
            </a:ln>
          </p:spPr>
          <p:txBody>
            <a:bodyPr wrap="square" lIns="0" tIns="0" rIns="0" bIns="0" rtlCol="0"/>
            <a:lstStyle/>
            <a:p/>
          </p:txBody>
        </p:sp>
        <p:sp>
          <p:nvSpPr>
            <p:cNvPr id="5584" name="object 5584" descr=""/>
            <p:cNvSpPr/>
            <p:nvPr/>
          </p:nvSpPr>
          <p:spPr>
            <a:xfrm>
              <a:off x="5370583" y="2646883"/>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585" name="object 5585" descr=""/>
            <p:cNvSpPr/>
            <p:nvPr/>
          </p:nvSpPr>
          <p:spPr>
            <a:xfrm>
              <a:off x="5965543" y="2698105"/>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586" name="object 5586" descr=""/>
            <p:cNvSpPr/>
            <p:nvPr/>
          </p:nvSpPr>
          <p:spPr>
            <a:xfrm>
              <a:off x="5430414" y="2615778"/>
              <a:ext cx="3810" cy="0"/>
            </a:xfrm>
            <a:custGeom>
              <a:avLst/>
              <a:gdLst/>
              <a:ahLst/>
              <a:cxnLst/>
              <a:rect l="l" t="t" r="r" b="b"/>
              <a:pathLst>
                <a:path w="3810" h="0">
                  <a:moveTo>
                    <a:pt x="3352" y="0"/>
                  </a:moveTo>
                  <a:lnTo>
                    <a:pt x="469" y="0"/>
                  </a:lnTo>
                  <a:lnTo>
                    <a:pt x="0" y="0"/>
                  </a:lnTo>
                </a:path>
              </a:pathLst>
            </a:custGeom>
            <a:ln w="3175">
              <a:solidFill>
                <a:srgbClr val="565658"/>
              </a:solidFill>
            </a:ln>
          </p:spPr>
          <p:txBody>
            <a:bodyPr wrap="square" lIns="0" tIns="0" rIns="0" bIns="0" rtlCol="0"/>
            <a:lstStyle/>
            <a:p/>
          </p:txBody>
        </p:sp>
        <p:sp>
          <p:nvSpPr>
            <p:cNvPr id="5587" name="object 5587" descr=""/>
            <p:cNvSpPr/>
            <p:nvPr/>
          </p:nvSpPr>
          <p:spPr>
            <a:xfrm>
              <a:off x="5429934" y="2610506"/>
              <a:ext cx="0" cy="4445"/>
            </a:xfrm>
            <a:custGeom>
              <a:avLst/>
              <a:gdLst/>
              <a:ahLst/>
              <a:cxnLst/>
              <a:rect l="l" t="t" r="r" b="b"/>
              <a:pathLst>
                <a:path w="0" h="4444">
                  <a:moveTo>
                    <a:pt x="0" y="0"/>
                  </a:moveTo>
                  <a:lnTo>
                    <a:pt x="0" y="4318"/>
                  </a:lnTo>
                  <a:lnTo>
                    <a:pt x="0" y="0"/>
                  </a:lnTo>
                </a:path>
              </a:pathLst>
            </a:custGeom>
            <a:ln w="3175">
              <a:solidFill>
                <a:srgbClr val="565658"/>
              </a:solidFill>
            </a:ln>
          </p:spPr>
          <p:txBody>
            <a:bodyPr wrap="square" lIns="0" tIns="0" rIns="0" bIns="0" rtlCol="0"/>
            <a:lstStyle/>
            <a:p/>
          </p:txBody>
        </p:sp>
        <p:sp>
          <p:nvSpPr>
            <p:cNvPr id="5588" name="object 5588" descr=""/>
            <p:cNvSpPr/>
            <p:nvPr/>
          </p:nvSpPr>
          <p:spPr>
            <a:xfrm>
              <a:off x="5429463" y="2610506"/>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5589" name="object 5589" descr=""/>
            <p:cNvSpPr/>
            <p:nvPr/>
          </p:nvSpPr>
          <p:spPr>
            <a:xfrm>
              <a:off x="5429457" y="2609554"/>
              <a:ext cx="2540" cy="1270"/>
            </a:xfrm>
            <a:custGeom>
              <a:avLst/>
              <a:gdLst/>
              <a:ahLst/>
              <a:cxnLst/>
              <a:rect l="l" t="t" r="r" b="b"/>
              <a:pathLst>
                <a:path w="2539" h="1269">
                  <a:moveTo>
                    <a:pt x="0" y="952"/>
                  </a:moveTo>
                  <a:lnTo>
                    <a:pt x="0" y="0"/>
                  </a:lnTo>
                  <a:lnTo>
                    <a:pt x="2387" y="0"/>
                  </a:lnTo>
                </a:path>
              </a:pathLst>
            </a:custGeom>
            <a:ln w="3175">
              <a:solidFill>
                <a:srgbClr val="565658"/>
              </a:solidFill>
            </a:ln>
          </p:spPr>
          <p:txBody>
            <a:bodyPr wrap="square" lIns="0" tIns="0" rIns="0" bIns="0" rtlCol="0"/>
            <a:lstStyle/>
            <a:p/>
          </p:txBody>
        </p:sp>
        <p:sp>
          <p:nvSpPr>
            <p:cNvPr id="5590" name="object 5590" descr=""/>
            <p:cNvSpPr/>
            <p:nvPr/>
          </p:nvSpPr>
          <p:spPr>
            <a:xfrm>
              <a:off x="5431851" y="2610506"/>
              <a:ext cx="6985" cy="0"/>
            </a:xfrm>
            <a:custGeom>
              <a:avLst/>
              <a:gdLst/>
              <a:ahLst/>
              <a:cxnLst/>
              <a:rect l="l" t="t" r="r" b="b"/>
              <a:pathLst>
                <a:path w="6985" h="0">
                  <a:moveTo>
                    <a:pt x="0" y="0"/>
                  </a:moveTo>
                  <a:lnTo>
                    <a:pt x="6692" y="0"/>
                  </a:lnTo>
                </a:path>
              </a:pathLst>
            </a:custGeom>
            <a:ln w="3175">
              <a:solidFill>
                <a:srgbClr val="565658"/>
              </a:solidFill>
            </a:ln>
          </p:spPr>
          <p:txBody>
            <a:bodyPr wrap="square" lIns="0" tIns="0" rIns="0" bIns="0" rtlCol="0"/>
            <a:lstStyle/>
            <a:p/>
          </p:txBody>
        </p:sp>
        <p:sp>
          <p:nvSpPr>
            <p:cNvPr id="5591" name="object 5591" descr=""/>
            <p:cNvSpPr/>
            <p:nvPr/>
          </p:nvSpPr>
          <p:spPr>
            <a:xfrm>
              <a:off x="5350957" y="2581312"/>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5592" name="object 5592" descr=""/>
            <p:cNvSpPr/>
            <p:nvPr/>
          </p:nvSpPr>
          <p:spPr>
            <a:xfrm>
              <a:off x="5350957" y="2596629"/>
              <a:ext cx="5715" cy="0"/>
            </a:xfrm>
            <a:custGeom>
              <a:avLst/>
              <a:gdLst/>
              <a:ahLst/>
              <a:cxnLst/>
              <a:rect l="l" t="t" r="r" b="b"/>
              <a:pathLst>
                <a:path w="5714" h="0">
                  <a:moveTo>
                    <a:pt x="0" y="0"/>
                  </a:moveTo>
                  <a:lnTo>
                    <a:pt x="5270" y="0"/>
                  </a:lnTo>
                </a:path>
              </a:pathLst>
            </a:custGeom>
            <a:ln w="3175">
              <a:solidFill>
                <a:srgbClr val="565658"/>
              </a:solidFill>
            </a:ln>
          </p:spPr>
          <p:txBody>
            <a:bodyPr wrap="square" lIns="0" tIns="0" rIns="0" bIns="0" rtlCol="0"/>
            <a:lstStyle/>
            <a:p/>
          </p:txBody>
        </p:sp>
        <p:sp>
          <p:nvSpPr>
            <p:cNvPr id="5593" name="object 5593" descr=""/>
            <p:cNvSpPr/>
            <p:nvPr/>
          </p:nvSpPr>
          <p:spPr>
            <a:xfrm>
              <a:off x="5355743" y="2581313"/>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5594" name="object 5594" descr=""/>
            <p:cNvSpPr/>
            <p:nvPr/>
          </p:nvSpPr>
          <p:spPr>
            <a:xfrm>
              <a:off x="5355743" y="2596145"/>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5595" name="object 5595" descr=""/>
            <p:cNvSpPr/>
            <p:nvPr/>
          </p:nvSpPr>
          <p:spPr>
            <a:xfrm>
              <a:off x="5350957" y="258131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5596" name="object 5596" descr=""/>
            <p:cNvSpPr/>
            <p:nvPr/>
          </p:nvSpPr>
          <p:spPr>
            <a:xfrm>
              <a:off x="5349329" y="2580169"/>
              <a:ext cx="2540" cy="17780"/>
            </a:xfrm>
            <a:custGeom>
              <a:avLst/>
              <a:gdLst/>
              <a:ahLst/>
              <a:cxnLst/>
              <a:rect l="l" t="t" r="r" b="b"/>
              <a:pathLst>
                <a:path w="2539" h="17780">
                  <a:moveTo>
                    <a:pt x="2286" y="16459"/>
                  </a:moveTo>
                  <a:lnTo>
                    <a:pt x="1955" y="15659"/>
                  </a:lnTo>
                  <a:lnTo>
                    <a:pt x="1143" y="15316"/>
                  </a:lnTo>
                  <a:lnTo>
                    <a:pt x="330" y="15659"/>
                  </a:lnTo>
                  <a:lnTo>
                    <a:pt x="0" y="16459"/>
                  </a:lnTo>
                  <a:lnTo>
                    <a:pt x="330" y="17272"/>
                  </a:lnTo>
                  <a:lnTo>
                    <a:pt x="1143" y="17602"/>
                  </a:lnTo>
                  <a:lnTo>
                    <a:pt x="1955" y="17272"/>
                  </a:lnTo>
                  <a:lnTo>
                    <a:pt x="2286" y="16459"/>
                  </a:lnTo>
                  <a:close/>
                </a:path>
                <a:path w="2539" h="17780">
                  <a:moveTo>
                    <a:pt x="2286" y="1143"/>
                  </a:moveTo>
                  <a:lnTo>
                    <a:pt x="1955" y="342"/>
                  </a:lnTo>
                  <a:lnTo>
                    <a:pt x="1143" y="0"/>
                  </a:lnTo>
                  <a:lnTo>
                    <a:pt x="330" y="342"/>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5597" name="object 5597" descr=""/>
            <p:cNvSpPr/>
            <p:nvPr/>
          </p:nvSpPr>
          <p:spPr>
            <a:xfrm>
              <a:off x="5350957" y="2596146"/>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598" name="object 5598" descr=""/>
            <p:cNvSpPr/>
            <p:nvPr/>
          </p:nvSpPr>
          <p:spPr>
            <a:xfrm>
              <a:off x="5358135" y="2599022"/>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599" name="object 5599" descr=""/>
            <p:cNvSpPr/>
            <p:nvPr/>
          </p:nvSpPr>
          <p:spPr>
            <a:xfrm>
              <a:off x="5358137" y="2578918"/>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600" name="object 5600" descr=""/>
            <p:cNvSpPr/>
            <p:nvPr/>
          </p:nvSpPr>
          <p:spPr>
            <a:xfrm>
              <a:off x="5358137" y="259853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5601" name="object 5601" descr=""/>
            <p:cNvSpPr/>
            <p:nvPr/>
          </p:nvSpPr>
          <p:spPr>
            <a:xfrm>
              <a:off x="5356994" y="25959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02" name="object 5602" descr=""/>
            <p:cNvSpPr/>
            <p:nvPr/>
          </p:nvSpPr>
          <p:spPr>
            <a:xfrm>
              <a:off x="5358135" y="2598539"/>
              <a:ext cx="1905" cy="635"/>
            </a:xfrm>
            <a:custGeom>
              <a:avLst/>
              <a:gdLst/>
              <a:ahLst/>
              <a:cxnLst/>
              <a:rect l="l" t="t" r="r" b="b"/>
              <a:pathLst>
                <a:path w="1904" h="635">
                  <a:moveTo>
                    <a:pt x="1435" y="0"/>
                  </a:moveTo>
                  <a:lnTo>
                    <a:pt x="1435" y="482"/>
                  </a:lnTo>
                  <a:lnTo>
                    <a:pt x="0" y="482"/>
                  </a:lnTo>
                </a:path>
              </a:pathLst>
            </a:custGeom>
            <a:ln w="3175">
              <a:solidFill>
                <a:srgbClr val="565658"/>
              </a:solidFill>
            </a:ln>
          </p:spPr>
          <p:txBody>
            <a:bodyPr wrap="square" lIns="0" tIns="0" rIns="0" bIns="0" rtlCol="0"/>
            <a:lstStyle/>
            <a:p/>
          </p:txBody>
        </p:sp>
        <p:sp>
          <p:nvSpPr>
            <p:cNvPr id="5603" name="object 5603" descr=""/>
            <p:cNvSpPr/>
            <p:nvPr/>
          </p:nvSpPr>
          <p:spPr>
            <a:xfrm>
              <a:off x="5358135" y="2578918"/>
              <a:ext cx="1905" cy="0"/>
            </a:xfrm>
            <a:custGeom>
              <a:avLst/>
              <a:gdLst/>
              <a:ahLst/>
              <a:cxnLst/>
              <a:rect l="l" t="t" r="r" b="b"/>
              <a:pathLst>
                <a:path w="1904" h="0">
                  <a:moveTo>
                    <a:pt x="1435" y="0"/>
                  </a:moveTo>
                  <a:lnTo>
                    <a:pt x="1435" y="0"/>
                  </a:lnTo>
                  <a:lnTo>
                    <a:pt x="0" y="0"/>
                  </a:lnTo>
                </a:path>
              </a:pathLst>
            </a:custGeom>
            <a:ln w="3175">
              <a:solidFill>
                <a:srgbClr val="565658"/>
              </a:solidFill>
            </a:ln>
          </p:spPr>
          <p:txBody>
            <a:bodyPr wrap="square" lIns="0" tIns="0" rIns="0" bIns="0" rtlCol="0"/>
            <a:lstStyle/>
            <a:p/>
          </p:txBody>
        </p:sp>
        <p:sp>
          <p:nvSpPr>
            <p:cNvPr id="5604" name="object 5604" descr=""/>
            <p:cNvSpPr/>
            <p:nvPr/>
          </p:nvSpPr>
          <p:spPr>
            <a:xfrm>
              <a:off x="5358137" y="258035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5605" name="object 5605" descr=""/>
            <p:cNvSpPr/>
            <p:nvPr/>
          </p:nvSpPr>
          <p:spPr>
            <a:xfrm>
              <a:off x="5356994" y="25959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06" name="object 5606" descr=""/>
            <p:cNvSpPr/>
            <p:nvPr/>
          </p:nvSpPr>
          <p:spPr>
            <a:xfrm>
              <a:off x="5358132"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607" name="object 5607" descr=""/>
            <p:cNvSpPr/>
            <p:nvPr/>
          </p:nvSpPr>
          <p:spPr>
            <a:xfrm>
              <a:off x="5357660" y="2596629"/>
              <a:ext cx="1270" cy="635"/>
            </a:xfrm>
            <a:custGeom>
              <a:avLst/>
              <a:gdLst/>
              <a:ahLst/>
              <a:cxnLst/>
              <a:rect l="l" t="t" r="r" b="b"/>
              <a:pathLst>
                <a:path w="1270" h="635">
                  <a:moveTo>
                    <a:pt x="0" y="0"/>
                  </a:moveTo>
                  <a:lnTo>
                    <a:pt x="0" y="482"/>
                  </a:lnTo>
                  <a:lnTo>
                    <a:pt x="952" y="482"/>
                  </a:lnTo>
                </a:path>
              </a:pathLst>
            </a:custGeom>
            <a:ln w="3175">
              <a:solidFill>
                <a:srgbClr val="565658"/>
              </a:solidFill>
            </a:ln>
          </p:spPr>
          <p:txBody>
            <a:bodyPr wrap="square" lIns="0" tIns="0" rIns="0" bIns="0" rtlCol="0"/>
            <a:lstStyle/>
            <a:p/>
          </p:txBody>
        </p:sp>
        <p:sp>
          <p:nvSpPr>
            <p:cNvPr id="5608" name="object 5608" descr=""/>
            <p:cNvSpPr/>
            <p:nvPr/>
          </p:nvSpPr>
          <p:spPr>
            <a:xfrm>
              <a:off x="5357660" y="2580829"/>
              <a:ext cx="1270" cy="635"/>
            </a:xfrm>
            <a:custGeom>
              <a:avLst/>
              <a:gdLst/>
              <a:ahLst/>
              <a:cxnLst/>
              <a:rect l="l" t="t" r="r" b="b"/>
              <a:pathLst>
                <a:path w="1270" h="635">
                  <a:moveTo>
                    <a:pt x="0" y="482"/>
                  </a:moveTo>
                  <a:lnTo>
                    <a:pt x="0" y="0"/>
                  </a:lnTo>
                  <a:lnTo>
                    <a:pt x="952" y="0"/>
                  </a:lnTo>
                </a:path>
              </a:pathLst>
            </a:custGeom>
            <a:ln w="3175">
              <a:solidFill>
                <a:srgbClr val="565658"/>
              </a:solidFill>
            </a:ln>
          </p:spPr>
          <p:txBody>
            <a:bodyPr wrap="square" lIns="0" tIns="0" rIns="0" bIns="0" rtlCol="0"/>
            <a:lstStyle/>
            <a:p/>
          </p:txBody>
        </p:sp>
        <p:sp>
          <p:nvSpPr>
            <p:cNvPr id="5609" name="object 5609" descr=""/>
            <p:cNvSpPr/>
            <p:nvPr/>
          </p:nvSpPr>
          <p:spPr>
            <a:xfrm>
              <a:off x="5357662" y="2596629"/>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610" name="object 5610" descr=""/>
            <p:cNvSpPr/>
            <p:nvPr/>
          </p:nvSpPr>
          <p:spPr>
            <a:xfrm>
              <a:off x="5357660" y="2581312"/>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611" name="object 5611" descr=""/>
            <p:cNvSpPr/>
            <p:nvPr/>
          </p:nvSpPr>
          <p:spPr>
            <a:xfrm>
              <a:off x="5334207" y="2581795"/>
              <a:ext cx="635" cy="7620"/>
            </a:xfrm>
            <a:custGeom>
              <a:avLst/>
              <a:gdLst/>
              <a:ahLst/>
              <a:cxnLst/>
              <a:rect l="l" t="t" r="r" b="b"/>
              <a:pathLst>
                <a:path w="635" h="7619">
                  <a:moveTo>
                    <a:pt x="0" y="0"/>
                  </a:moveTo>
                  <a:lnTo>
                    <a:pt x="0" y="7162"/>
                  </a:lnTo>
                  <a:lnTo>
                    <a:pt x="482" y="7162"/>
                  </a:lnTo>
                </a:path>
              </a:pathLst>
            </a:custGeom>
            <a:ln w="3175">
              <a:solidFill>
                <a:srgbClr val="565658"/>
              </a:solidFill>
            </a:ln>
          </p:spPr>
          <p:txBody>
            <a:bodyPr wrap="square" lIns="0" tIns="0" rIns="0" bIns="0" rtlCol="0"/>
            <a:lstStyle/>
            <a:p/>
          </p:txBody>
        </p:sp>
        <p:sp>
          <p:nvSpPr>
            <p:cNvPr id="5612" name="object 5612" descr=""/>
            <p:cNvSpPr/>
            <p:nvPr/>
          </p:nvSpPr>
          <p:spPr>
            <a:xfrm>
              <a:off x="5334207" y="2588963"/>
              <a:ext cx="0" cy="7620"/>
            </a:xfrm>
            <a:custGeom>
              <a:avLst/>
              <a:gdLst/>
              <a:ahLst/>
              <a:cxnLst/>
              <a:rect l="l" t="t" r="r" b="b"/>
              <a:pathLst>
                <a:path w="0" h="7619">
                  <a:moveTo>
                    <a:pt x="0" y="0"/>
                  </a:moveTo>
                  <a:lnTo>
                    <a:pt x="0" y="7175"/>
                  </a:lnTo>
                </a:path>
              </a:pathLst>
            </a:custGeom>
            <a:ln w="3175">
              <a:solidFill>
                <a:srgbClr val="565658"/>
              </a:solidFill>
            </a:ln>
          </p:spPr>
          <p:txBody>
            <a:bodyPr wrap="square" lIns="0" tIns="0" rIns="0" bIns="0" rtlCol="0"/>
            <a:lstStyle/>
            <a:p/>
          </p:txBody>
        </p:sp>
        <p:sp>
          <p:nvSpPr>
            <p:cNvPr id="5613" name="object 5613" descr=""/>
            <p:cNvSpPr/>
            <p:nvPr/>
          </p:nvSpPr>
          <p:spPr>
            <a:xfrm>
              <a:off x="5334680" y="2597112"/>
              <a:ext cx="11430" cy="0"/>
            </a:xfrm>
            <a:custGeom>
              <a:avLst/>
              <a:gdLst/>
              <a:ahLst/>
              <a:cxnLst/>
              <a:rect l="l" t="t" r="r" b="b"/>
              <a:pathLst>
                <a:path w="11429" h="0">
                  <a:moveTo>
                    <a:pt x="11010" y="0"/>
                  </a:moveTo>
                  <a:lnTo>
                    <a:pt x="0" y="0"/>
                  </a:lnTo>
                </a:path>
              </a:pathLst>
            </a:custGeom>
            <a:ln w="3175">
              <a:solidFill>
                <a:srgbClr val="565658"/>
              </a:solidFill>
            </a:ln>
          </p:spPr>
          <p:txBody>
            <a:bodyPr wrap="square" lIns="0" tIns="0" rIns="0" bIns="0" rtlCol="0"/>
            <a:lstStyle/>
            <a:p/>
          </p:txBody>
        </p:sp>
        <p:sp>
          <p:nvSpPr>
            <p:cNvPr id="5614" name="object 5614" descr=""/>
            <p:cNvSpPr/>
            <p:nvPr/>
          </p:nvSpPr>
          <p:spPr>
            <a:xfrm>
              <a:off x="5334684" y="2580828"/>
              <a:ext cx="11430" cy="0"/>
            </a:xfrm>
            <a:custGeom>
              <a:avLst/>
              <a:gdLst/>
              <a:ahLst/>
              <a:cxnLst/>
              <a:rect l="l" t="t" r="r" b="b"/>
              <a:pathLst>
                <a:path w="11429" h="0">
                  <a:moveTo>
                    <a:pt x="0" y="0"/>
                  </a:moveTo>
                  <a:lnTo>
                    <a:pt x="11010" y="0"/>
                  </a:lnTo>
                </a:path>
              </a:pathLst>
            </a:custGeom>
            <a:ln w="3175">
              <a:solidFill>
                <a:srgbClr val="565658"/>
              </a:solidFill>
            </a:ln>
          </p:spPr>
          <p:txBody>
            <a:bodyPr wrap="square" lIns="0" tIns="0" rIns="0" bIns="0" rtlCol="0"/>
            <a:lstStyle/>
            <a:p/>
          </p:txBody>
        </p:sp>
        <p:sp>
          <p:nvSpPr>
            <p:cNvPr id="5615" name="object 5615" descr=""/>
            <p:cNvSpPr/>
            <p:nvPr/>
          </p:nvSpPr>
          <p:spPr>
            <a:xfrm>
              <a:off x="5345691" y="2580828"/>
              <a:ext cx="5080" cy="1270"/>
            </a:xfrm>
            <a:custGeom>
              <a:avLst/>
              <a:gdLst/>
              <a:ahLst/>
              <a:cxnLst/>
              <a:rect l="l" t="t" r="r" b="b"/>
              <a:pathLst>
                <a:path w="5079" h="1269">
                  <a:moveTo>
                    <a:pt x="0" y="0"/>
                  </a:moveTo>
                  <a:lnTo>
                    <a:pt x="4305" y="0"/>
                  </a:lnTo>
                  <a:lnTo>
                    <a:pt x="4787" y="482"/>
                  </a:lnTo>
                  <a:lnTo>
                    <a:pt x="4787" y="965"/>
                  </a:lnTo>
                </a:path>
              </a:pathLst>
            </a:custGeom>
            <a:ln w="3175">
              <a:solidFill>
                <a:srgbClr val="565658"/>
              </a:solidFill>
            </a:ln>
          </p:spPr>
          <p:txBody>
            <a:bodyPr wrap="square" lIns="0" tIns="0" rIns="0" bIns="0" rtlCol="0"/>
            <a:lstStyle/>
            <a:p/>
          </p:txBody>
        </p:sp>
        <p:sp>
          <p:nvSpPr>
            <p:cNvPr id="5616" name="object 5616" descr=""/>
            <p:cNvSpPr/>
            <p:nvPr/>
          </p:nvSpPr>
          <p:spPr>
            <a:xfrm>
              <a:off x="5345691" y="2596146"/>
              <a:ext cx="5080" cy="1270"/>
            </a:xfrm>
            <a:custGeom>
              <a:avLst/>
              <a:gdLst/>
              <a:ahLst/>
              <a:cxnLst/>
              <a:rect l="l" t="t" r="r" b="b"/>
              <a:pathLst>
                <a:path w="5079" h="1269">
                  <a:moveTo>
                    <a:pt x="0" y="965"/>
                  </a:moveTo>
                  <a:lnTo>
                    <a:pt x="4305" y="965"/>
                  </a:lnTo>
                  <a:lnTo>
                    <a:pt x="4787" y="482"/>
                  </a:lnTo>
                  <a:lnTo>
                    <a:pt x="4787" y="0"/>
                  </a:lnTo>
                </a:path>
              </a:pathLst>
            </a:custGeom>
            <a:ln w="3175">
              <a:solidFill>
                <a:srgbClr val="565658"/>
              </a:solidFill>
            </a:ln>
          </p:spPr>
          <p:txBody>
            <a:bodyPr wrap="square" lIns="0" tIns="0" rIns="0" bIns="0" rtlCol="0"/>
            <a:lstStyle/>
            <a:p/>
          </p:txBody>
        </p:sp>
        <p:sp>
          <p:nvSpPr>
            <p:cNvPr id="5617" name="object 5617" descr=""/>
            <p:cNvSpPr/>
            <p:nvPr/>
          </p:nvSpPr>
          <p:spPr>
            <a:xfrm>
              <a:off x="5346167" y="2596145"/>
              <a:ext cx="10160" cy="0"/>
            </a:xfrm>
            <a:custGeom>
              <a:avLst/>
              <a:gdLst/>
              <a:ahLst/>
              <a:cxnLst/>
              <a:rect l="l" t="t" r="r" b="b"/>
              <a:pathLst>
                <a:path w="10160" h="0">
                  <a:moveTo>
                    <a:pt x="9575" y="0"/>
                  </a:moveTo>
                  <a:lnTo>
                    <a:pt x="0" y="0"/>
                  </a:lnTo>
                </a:path>
              </a:pathLst>
            </a:custGeom>
            <a:ln w="3175">
              <a:solidFill>
                <a:srgbClr val="565658"/>
              </a:solidFill>
            </a:ln>
          </p:spPr>
          <p:txBody>
            <a:bodyPr wrap="square" lIns="0" tIns="0" rIns="0" bIns="0" rtlCol="0"/>
            <a:lstStyle/>
            <a:p/>
          </p:txBody>
        </p:sp>
        <p:sp>
          <p:nvSpPr>
            <p:cNvPr id="5618" name="object 5618" descr=""/>
            <p:cNvSpPr/>
            <p:nvPr/>
          </p:nvSpPr>
          <p:spPr>
            <a:xfrm>
              <a:off x="5346169" y="2581795"/>
              <a:ext cx="10160" cy="0"/>
            </a:xfrm>
            <a:custGeom>
              <a:avLst/>
              <a:gdLst/>
              <a:ahLst/>
              <a:cxnLst/>
              <a:rect l="l" t="t" r="r" b="b"/>
              <a:pathLst>
                <a:path w="10160" h="0">
                  <a:moveTo>
                    <a:pt x="0" y="0"/>
                  </a:moveTo>
                  <a:lnTo>
                    <a:pt x="9575" y="0"/>
                  </a:lnTo>
                </a:path>
              </a:pathLst>
            </a:custGeom>
            <a:ln w="3175">
              <a:solidFill>
                <a:srgbClr val="565658"/>
              </a:solidFill>
            </a:ln>
          </p:spPr>
          <p:txBody>
            <a:bodyPr wrap="square" lIns="0" tIns="0" rIns="0" bIns="0" rtlCol="0"/>
            <a:lstStyle/>
            <a:p/>
          </p:txBody>
        </p:sp>
        <p:sp>
          <p:nvSpPr>
            <p:cNvPr id="5619" name="object 5619" descr=""/>
            <p:cNvSpPr/>
            <p:nvPr/>
          </p:nvSpPr>
          <p:spPr>
            <a:xfrm>
              <a:off x="5334684" y="2588963"/>
              <a:ext cx="12065" cy="7620"/>
            </a:xfrm>
            <a:custGeom>
              <a:avLst/>
              <a:gdLst/>
              <a:ahLst/>
              <a:cxnLst/>
              <a:rect l="l" t="t" r="r" b="b"/>
              <a:pathLst>
                <a:path w="12064" h="7619">
                  <a:moveTo>
                    <a:pt x="0" y="0"/>
                  </a:moveTo>
                  <a:lnTo>
                    <a:pt x="0" y="7175"/>
                  </a:lnTo>
                  <a:lnTo>
                    <a:pt x="11010" y="7175"/>
                  </a:lnTo>
                  <a:lnTo>
                    <a:pt x="11480" y="7175"/>
                  </a:lnTo>
                </a:path>
              </a:pathLst>
            </a:custGeom>
            <a:ln w="3175">
              <a:solidFill>
                <a:srgbClr val="565658"/>
              </a:solidFill>
            </a:ln>
          </p:spPr>
          <p:txBody>
            <a:bodyPr wrap="square" lIns="0" tIns="0" rIns="0" bIns="0" rtlCol="0"/>
            <a:lstStyle/>
            <a:p/>
          </p:txBody>
        </p:sp>
        <p:sp>
          <p:nvSpPr>
            <p:cNvPr id="5620" name="object 5620" descr=""/>
            <p:cNvSpPr/>
            <p:nvPr/>
          </p:nvSpPr>
          <p:spPr>
            <a:xfrm>
              <a:off x="5334688" y="2581795"/>
              <a:ext cx="15240" cy="7620"/>
            </a:xfrm>
            <a:custGeom>
              <a:avLst/>
              <a:gdLst/>
              <a:ahLst/>
              <a:cxnLst/>
              <a:rect l="l" t="t" r="r" b="b"/>
              <a:pathLst>
                <a:path w="15239" h="7619">
                  <a:moveTo>
                    <a:pt x="11480" y="0"/>
                  </a:moveTo>
                  <a:lnTo>
                    <a:pt x="10998" y="0"/>
                  </a:lnTo>
                  <a:lnTo>
                    <a:pt x="0" y="0"/>
                  </a:lnTo>
                  <a:lnTo>
                    <a:pt x="0" y="7162"/>
                  </a:lnTo>
                  <a:lnTo>
                    <a:pt x="14833" y="7162"/>
                  </a:lnTo>
                  <a:lnTo>
                    <a:pt x="14833" y="469"/>
                  </a:lnTo>
                </a:path>
              </a:pathLst>
            </a:custGeom>
            <a:ln w="3175">
              <a:solidFill>
                <a:srgbClr val="565658"/>
              </a:solidFill>
            </a:ln>
          </p:spPr>
          <p:txBody>
            <a:bodyPr wrap="square" lIns="0" tIns="0" rIns="0" bIns="0" rtlCol="0"/>
            <a:lstStyle/>
            <a:p/>
          </p:txBody>
        </p:sp>
        <p:sp>
          <p:nvSpPr>
            <p:cNvPr id="5621" name="object 5621" descr=""/>
            <p:cNvSpPr/>
            <p:nvPr/>
          </p:nvSpPr>
          <p:spPr>
            <a:xfrm>
              <a:off x="5349524" y="2588963"/>
              <a:ext cx="0" cy="6985"/>
            </a:xfrm>
            <a:custGeom>
              <a:avLst/>
              <a:gdLst/>
              <a:ahLst/>
              <a:cxnLst/>
              <a:rect l="l" t="t" r="r" b="b"/>
              <a:pathLst>
                <a:path w="0" h="6985">
                  <a:moveTo>
                    <a:pt x="0" y="0"/>
                  </a:moveTo>
                  <a:lnTo>
                    <a:pt x="0" y="6705"/>
                  </a:lnTo>
                </a:path>
              </a:pathLst>
            </a:custGeom>
            <a:ln w="3175">
              <a:solidFill>
                <a:srgbClr val="565658"/>
              </a:solidFill>
            </a:ln>
          </p:spPr>
          <p:txBody>
            <a:bodyPr wrap="square" lIns="0" tIns="0" rIns="0" bIns="0" rtlCol="0"/>
            <a:lstStyle/>
            <a:p/>
          </p:txBody>
        </p:sp>
        <p:sp>
          <p:nvSpPr>
            <p:cNvPr id="5622" name="object 5622" descr=""/>
            <p:cNvSpPr/>
            <p:nvPr/>
          </p:nvSpPr>
          <p:spPr>
            <a:xfrm>
              <a:off x="5348086" y="2581312"/>
              <a:ext cx="10795" cy="635"/>
            </a:xfrm>
            <a:custGeom>
              <a:avLst/>
              <a:gdLst/>
              <a:ahLst/>
              <a:cxnLst/>
              <a:rect l="l" t="t" r="r" b="b"/>
              <a:pathLst>
                <a:path w="10795" h="635">
                  <a:moveTo>
                    <a:pt x="10528" y="0"/>
                  </a:moveTo>
                  <a:lnTo>
                    <a:pt x="8140" y="0"/>
                  </a:lnTo>
                  <a:lnTo>
                    <a:pt x="7175" y="482"/>
                  </a:lnTo>
                  <a:lnTo>
                    <a:pt x="0" y="482"/>
                  </a:lnTo>
                </a:path>
              </a:pathLst>
            </a:custGeom>
            <a:ln w="3175">
              <a:solidFill>
                <a:srgbClr val="565658"/>
              </a:solidFill>
            </a:ln>
          </p:spPr>
          <p:txBody>
            <a:bodyPr wrap="square" lIns="0" tIns="0" rIns="0" bIns="0" rtlCol="0"/>
            <a:lstStyle/>
            <a:p/>
          </p:txBody>
        </p:sp>
        <p:sp>
          <p:nvSpPr>
            <p:cNvPr id="5623" name="object 5623" descr=""/>
            <p:cNvSpPr/>
            <p:nvPr/>
          </p:nvSpPr>
          <p:spPr>
            <a:xfrm>
              <a:off x="5348086" y="2596146"/>
              <a:ext cx="10795" cy="635"/>
            </a:xfrm>
            <a:custGeom>
              <a:avLst/>
              <a:gdLst/>
              <a:ahLst/>
              <a:cxnLst/>
              <a:rect l="l" t="t" r="r" b="b"/>
              <a:pathLst>
                <a:path w="10795" h="635">
                  <a:moveTo>
                    <a:pt x="10528" y="482"/>
                  </a:moveTo>
                  <a:lnTo>
                    <a:pt x="8140" y="482"/>
                  </a:lnTo>
                  <a:lnTo>
                    <a:pt x="7175" y="0"/>
                  </a:lnTo>
                  <a:lnTo>
                    <a:pt x="0" y="0"/>
                  </a:lnTo>
                </a:path>
              </a:pathLst>
            </a:custGeom>
            <a:ln w="3175">
              <a:solidFill>
                <a:srgbClr val="565658"/>
              </a:solidFill>
            </a:ln>
          </p:spPr>
          <p:txBody>
            <a:bodyPr wrap="square" lIns="0" tIns="0" rIns="0" bIns="0" rtlCol="0"/>
            <a:lstStyle/>
            <a:p/>
          </p:txBody>
        </p:sp>
        <p:sp>
          <p:nvSpPr>
            <p:cNvPr id="5624" name="object 5624" descr=""/>
            <p:cNvSpPr/>
            <p:nvPr/>
          </p:nvSpPr>
          <p:spPr>
            <a:xfrm>
              <a:off x="5350002" y="2582267"/>
              <a:ext cx="7620" cy="6985"/>
            </a:xfrm>
            <a:custGeom>
              <a:avLst/>
              <a:gdLst/>
              <a:ahLst/>
              <a:cxnLst/>
              <a:rect l="l" t="t" r="r" b="b"/>
              <a:pathLst>
                <a:path w="7620" h="6985">
                  <a:moveTo>
                    <a:pt x="0" y="0"/>
                  </a:moveTo>
                  <a:lnTo>
                    <a:pt x="0" y="6692"/>
                  </a:lnTo>
                  <a:lnTo>
                    <a:pt x="7175" y="6692"/>
                  </a:lnTo>
                </a:path>
              </a:pathLst>
            </a:custGeom>
            <a:ln w="3175">
              <a:solidFill>
                <a:srgbClr val="565658"/>
              </a:solidFill>
            </a:ln>
          </p:spPr>
          <p:txBody>
            <a:bodyPr wrap="square" lIns="0" tIns="0" rIns="0" bIns="0" rtlCol="0"/>
            <a:lstStyle/>
            <a:p/>
          </p:txBody>
        </p:sp>
        <p:sp>
          <p:nvSpPr>
            <p:cNvPr id="5625" name="object 5625" descr=""/>
            <p:cNvSpPr/>
            <p:nvPr/>
          </p:nvSpPr>
          <p:spPr>
            <a:xfrm>
              <a:off x="5350002" y="2588963"/>
              <a:ext cx="0" cy="6985"/>
            </a:xfrm>
            <a:custGeom>
              <a:avLst/>
              <a:gdLst/>
              <a:ahLst/>
              <a:cxnLst/>
              <a:rect l="l" t="t" r="r" b="b"/>
              <a:pathLst>
                <a:path w="0" h="6985">
                  <a:moveTo>
                    <a:pt x="0" y="0"/>
                  </a:moveTo>
                  <a:lnTo>
                    <a:pt x="0" y="6705"/>
                  </a:lnTo>
                </a:path>
              </a:pathLst>
            </a:custGeom>
            <a:ln w="3175">
              <a:solidFill>
                <a:srgbClr val="565658"/>
              </a:solidFill>
            </a:ln>
          </p:spPr>
          <p:txBody>
            <a:bodyPr wrap="square" lIns="0" tIns="0" rIns="0" bIns="0" rtlCol="0"/>
            <a:lstStyle/>
            <a:p/>
          </p:txBody>
        </p:sp>
        <p:sp>
          <p:nvSpPr>
            <p:cNvPr id="5626" name="object 5626" descr=""/>
            <p:cNvSpPr/>
            <p:nvPr/>
          </p:nvSpPr>
          <p:spPr>
            <a:xfrm>
              <a:off x="5356022" y="2583040"/>
              <a:ext cx="2540" cy="12065"/>
            </a:xfrm>
            <a:custGeom>
              <a:avLst/>
              <a:gdLst/>
              <a:ahLst/>
              <a:cxnLst/>
              <a:rect l="l" t="t" r="r" b="b"/>
              <a:pathLst>
                <a:path w="2539" h="12064">
                  <a:moveTo>
                    <a:pt x="2286" y="10718"/>
                  </a:moveTo>
                  <a:lnTo>
                    <a:pt x="1955" y="9906"/>
                  </a:lnTo>
                  <a:lnTo>
                    <a:pt x="1143" y="9575"/>
                  </a:lnTo>
                  <a:lnTo>
                    <a:pt x="342" y="9906"/>
                  </a:lnTo>
                  <a:lnTo>
                    <a:pt x="0" y="10718"/>
                  </a:lnTo>
                  <a:lnTo>
                    <a:pt x="342" y="11531"/>
                  </a:lnTo>
                  <a:lnTo>
                    <a:pt x="1143" y="11861"/>
                  </a:lnTo>
                  <a:lnTo>
                    <a:pt x="1955" y="11531"/>
                  </a:lnTo>
                  <a:lnTo>
                    <a:pt x="2286" y="10718"/>
                  </a:lnTo>
                  <a:close/>
                </a:path>
                <a:path w="2539" h="12064">
                  <a:moveTo>
                    <a:pt x="2286" y="5930"/>
                  </a:moveTo>
                  <a:lnTo>
                    <a:pt x="1955" y="5118"/>
                  </a:lnTo>
                  <a:lnTo>
                    <a:pt x="1143" y="4787"/>
                  </a:lnTo>
                  <a:lnTo>
                    <a:pt x="342" y="5118"/>
                  </a:lnTo>
                  <a:lnTo>
                    <a:pt x="0" y="5930"/>
                  </a:lnTo>
                  <a:lnTo>
                    <a:pt x="342" y="6743"/>
                  </a:lnTo>
                  <a:lnTo>
                    <a:pt x="1143" y="7073"/>
                  </a:lnTo>
                  <a:lnTo>
                    <a:pt x="1955" y="6743"/>
                  </a:lnTo>
                  <a:lnTo>
                    <a:pt x="2286" y="5930"/>
                  </a:lnTo>
                  <a:close/>
                </a:path>
                <a:path w="2539" h="12064">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5627" name="object 5627" descr=""/>
            <p:cNvSpPr/>
            <p:nvPr/>
          </p:nvSpPr>
          <p:spPr>
            <a:xfrm>
              <a:off x="5357176" y="2584177"/>
              <a:ext cx="0" cy="5080"/>
            </a:xfrm>
            <a:custGeom>
              <a:avLst/>
              <a:gdLst/>
              <a:ahLst/>
              <a:cxnLst/>
              <a:rect l="l" t="t" r="r" b="b"/>
              <a:pathLst>
                <a:path w="0" h="5080">
                  <a:moveTo>
                    <a:pt x="0" y="0"/>
                  </a:moveTo>
                  <a:lnTo>
                    <a:pt x="0" y="4787"/>
                  </a:lnTo>
                  <a:lnTo>
                    <a:pt x="0" y="0"/>
                  </a:lnTo>
                </a:path>
              </a:pathLst>
            </a:custGeom>
            <a:ln w="3175">
              <a:solidFill>
                <a:srgbClr val="565658"/>
              </a:solidFill>
            </a:ln>
          </p:spPr>
          <p:txBody>
            <a:bodyPr wrap="square" lIns="0" tIns="0" rIns="0" bIns="0" rtlCol="0"/>
            <a:lstStyle/>
            <a:p/>
          </p:txBody>
        </p:sp>
        <p:sp>
          <p:nvSpPr>
            <p:cNvPr id="5628" name="object 5628" descr=""/>
            <p:cNvSpPr/>
            <p:nvPr/>
          </p:nvSpPr>
          <p:spPr>
            <a:xfrm>
              <a:off x="5357176" y="2588963"/>
              <a:ext cx="0" cy="5080"/>
            </a:xfrm>
            <a:custGeom>
              <a:avLst/>
              <a:gdLst/>
              <a:ahLst/>
              <a:cxnLst/>
              <a:rect l="l" t="t" r="r" b="b"/>
              <a:pathLst>
                <a:path w="0" h="5080">
                  <a:moveTo>
                    <a:pt x="0" y="0"/>
                  </a:moveTo>
                  <a:lnTo>
                    <a:pt x="0" y="4787"/>
                  </a:lnTo>
                  <a:lnTo>
                    <a:pt x="0" y="0"/>
                  </a:lnTo>
                </a:path>
              </a:pathLst>
            </a:custGeom>
            <a:ln w="3175">
              <a:solidFill>
                <a:srgbClr val="565658"/>
              </a:solidFill>
            </a:ln>
          </p:spPr>
          <p:txBody>
            <a:bodyPr wrap="square" lIns="0" tIns="0" rIns="0" bIns="0" rtlCol="0"/>
            <a:lstStyle/>
            <a:p/>
          </p:txBody>
        </p:sp>
        <p:sp>
          <p:nvSpPr>
            <p:cNvPr id="5629" name="object 5629" descr=""/>
            <p:cNvSpPr/>
            <p:nvPr/>
          </p:nvSpPr>
          <p:spPr>
            <a:xfrm>
              <a:off x="5606368" y="253087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30" name="object 5630" descr=""/>
            <p:cNvSpPr/>
            <p:nvPr/>
          </p:nvSpPr>
          <p:spPr>
            <a:xfrm>
              <a:off x="5667342" y="2532013"/>
              <a:ext cx="635" cy="1905"/>
            </a:xfrm>
            <a:custGeom>
              <a:avLst/>
              <a:gdLst/>
              <a:ahLst/>
              <a:cxnLst/>
              <a:rect l="l" t="t" r="r" b="b"/>
              <a:pathLst>
                <a:path w="635" h="1905">
                  <a:moveTo>
                    <a:pt x="482" y="0"/>
                  </a:moveTo>
                  <a:lnTo>
                    <a:pt x="482" y="1435"/>
                  </a:lnTo>
                  <a:lnTo>
                    <a:pt x="482" y="0"/>
                  </a:lnTo>
                  <a:lnTo>
                    <a:pt x="0" y="0"/>
                  </a:lnTo>
                </a:path>
              </a:pathLst>
            </a:custGeom>
            <a:ln w="3175">
              <a:solidFill>
                <a:srgbClr val="565658"/>
              </a:solidFill>
            </a:ln>
          </p:spPr>
          <p:txBody>
            <a:bodyPr wrap="square" lIns="0" tIns="0" rIns="0" bIns="0" rtlCol="0"/>
            <a:lstStyle/>
            <a:p/>
          </p:txBody>
        </p:sp>
        <p:sp>
          <p:nvSpPr>
            <p:cNvPr id="5631" name="object 5631" descr=""/>
            <p:cNvSpPr/>
            <p:nvPr/>
          </p:nvSpPr>
          <p:spPr>
            <a:xfrm>
              <a:off x="5607511" y="253201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632" name="object 5632" descr=""/>
            <p:cNvSpPr/>
            <p:nvPr/>
          </p:nvSpPr>
          <p:spPr>
            <a:xfrm>
              <a:off x="5654423" y="2525786"/>
              <a:ext cx="635" cy="6350"/>
            </a:xfrm>
            <a:custGeom>
              <a:avLst/>
              <a:gdLst/>
              <a:ahLst/>
              <a:cxnLst/>
              <a:rect l="l" t="t" r="r" b="b"/>
              <a:pathLst>
                <a:path w="635" h="6350">
                  <a:moveTo>
                    <a:pt x="0" y="0"/>
                  </a:moveTo>
                  <a:lnTo>
                    <a:pt x="482" y="0"/>
                  </a:lnTo>
                  <a:lnTo>
                    <a:pt x="482" y="6223"/>
                  </a:lnTo>
                </a:path>
              </a:pathLst>
            </a:custGeom>
            <a:ln w="3175">
              <a:solidFill>
                <a:srgbClr val="565658"/>
              </a:solidFill>
            </a:ln>
          </p:spPr>
          <p:txBody>
            <a:bodyPr wrap="square" lIns="0" tIns="0" rIns="0" bIns="0" rtlCol="0"/>
            <a:lstStyle/>
            <a:p/>
          </p:txBody>
        </p:sp>
        <p:sp>
          <p:nvSpPr>
            <p:cNvPr id="5633" name="object 5633" descr=""/>
            <p:cNvSpPr/>
            <p:nvPr/>
          </p:nvSpPr>
          <p:spPr>
            <a:xfrm>
              <a:off x="5607511"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634" name="object 5634" descr=""/>
            <p:cNvSpPr/>
            <p:nvPr/>
          </p:nvSpPr>
          <p:spPr>
            <a:xfrm>
              <a:off x="5667347" y="2532013"/>
              <a:ext cx="0" cy="1905"/>
            </a:xfrm>
            <a:custGeom>
              <a:avLst/>
              <a:gdLst/>
              <a:ahLst/>
              <a:cxnLst/>
              <a:rect l="l" t="t" r="r" b="b"/>
              <a:pathLst>
                <a:path w="0" h="1905">
                  <a:moveTo>
                    <a:pt x="0" y="0"/>
                  </a:moveTo>
                  <a:lnTo>
                    <a:pt x="0" y="1435"/>
                  </a:lnTo>
                  <a:lnTo>
                    <a:pt x="0" y="0"/>
                  </a:lnTo>
                </a:path>
              </a:pathLst>
            </a:custGeom>
            <a:ln w="3175">
              <a:solidFill>
                <a:srgbClr val="565658"/>
              </a:solidFill>
            </a:ln>
          </p:spPr>
          <p:txBody>
            <a:bodyPr wrap="square" lIns="0" tIns="0" rIns="0" bIns="0" rtlCol="0"/>
            <a:lstStyle/>
            <a:p/>
          </p:txBody>
        </p:sp>
        <p:sp>
          <p:nvSpPr>
            <p:cNvPr id="5635" name="object 5635" descr=""/>
            <p:cNvSpPr/>
            <p:nvPr/>
          </p:nvSpPr>
          <p:spPr>
            <a:xfrm>
              <a:off x="5607506" y="2532017"/>
              <a:ext cx="635" cy="1905"/>
            </a:xfrm>
            <a:custGeom>
              <a:avLst/>
              <a:gdLst/>
              <a:ahLst/>
              <a:cxnLst/>
              <a:rect l="l" t="t" r="r" b="b"/>
              <a:pathLst>
                <a:path w="635" h="1905">
                  <a:moveTo>
                    <a:pt x="482" y="1435"/>
                  </a:moveTo>
                  <a:lnTo>
                    <a:pt x="482" y="0"/>
                  </a:lnTo>
                  <a:lnTo>
                    <a:pt x="0" y="0"/>
                  </a:lnTo>
                  <a:lnTo>
                    <a:pt x="0" y="1435"/>
                  </a:lnTo>
                </a:path>
              </a:pathLst>
            </a:custGeom>
            <a:ln w="3175">
              <a:solidFill>
                <a:srgbClr val="565658"/>
              </a:solidFill>
            </a:ln>
          </p:spPr>
          <p:txBody>
            <a:bodyPr wrap="square" lIns="0" tIns="0" rIns="0" bIns="0" rtlCol="0"/>
            <a:lstStyle/>
            <a:p/>
          </p:txBody>
        </p:sp>
        <p:sp>
          <p:nvSpPr>
            <p:cNvPr id="5636" name="object 5636" descr=""/>
            <p:cNvSpPr/>
            <p:nvPr/>
          </p:nvSpPr>
          <p:spPr>
            <a:xfrm>
              <a:off x="5666864" y="2532013"/>
              <a:ext cx="635" cy="1905"/>
            </a:xfrm>
            <a:custGeom>
              <a:avLst/>
              <a:gdLst/>
              <a:ahLst/>
              <a:cxnLst/>
              <a:rect l="l" t="t" r="r" b="b"/>
              <a:pathLst>
                <a:path w="635" h="1905">
                  <a:moveTo>
                    <a:pt x="482" y="0"/>
                  </a:moveTo>
                  <a:lnTo>
                    <a:pt x="482" y="1435"/>
                  </a:lnTo>
                  <a:lnTo>
                    <a:pt x="482" y="0"/>
                  </a:lnTo>
                  <a:lnTo>
                    <a:pt x="0" y="0"/>
                  </a:lnTo>
                </a:path>
              </a:pathLst>
            </a:custGeom>
            <a:ln w="3175">
              <a:solidFill>
                <a:srgbClr val="565658"/>
              </a:solidFill>
            </a:ln>
          </p:spPr>
          <p:txBody>
            <a:bodyPr wrap="square" lIns="0" tIns="0" rIns="0" bIns="0" rtlCol="0"/>
            <a:lstStyle/>
            <a:p/>
          </p:txBody>
        </p:sp>
        <p:sp>
          <p:nvSpPr>
            <p:cNvPr id="5637" name="object 5637" descr=""/>
            <p:cNvSpPr/>
            <p:nvPr/>
          </p:nvSpPr>
          <p:spPr>
            <a:xfrm>
              <a:off x="5607989" y="2532017"/>
              <a:ext cx="635" cy="1905"/>
            </a:xfrm>
            <a:custGeom>
              <a:avLst/>
              <a:gdLst/>
              <a:ahLst/>
              <a:cxnLst/>
              <a:rect l="l" t="t" r="r" b="b"/>
              <a:pathLst>
                <a:path w="635" h="1905">
                  <a:moveTo>
                    <a:pt x="482" y="1435"/>
                  </a:moveTo>
                  <a:lnTo>
                    <a:pt x="482" y="0"/>
                  </a:lnTo>
                  <a:lnTo>
                    <a:pt x="0" y="0"/>
                  </a:lnTo>
                  <a:lnTo>
                    <a:pt x="0" y="1435"/>
                  </a:lnTo>
                </a:path>
              </a:pathLst>
            </a:custGeom>
            <a:ln w="3175">
              <a:solidFill>
                <a:srgbClr val="565658"/>
              </a:solidFill>
            </a:ln>
          </p:spPr>
          <p:txBody>
            <a:bodyPr wrap="square" lIns="0" tIns="0" rIns="0" bIns="0" rtlCol="0"/>
            <a:lstStyle/>
            <a:p/>
          </p:txBody>
        </p:sp>
        <p:sp>
          <p:nvSpPr>
            <p:cNvPr id="5638" name="object 5638" descr=""/>
            <p:cNvSpPr/>
            <p:nvPr/>
          </p:nvSpPr>
          <p:spPr>
            <a:xfrm>
              <a:off x="5666869" y="253201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639" name="object 5639" descr=""/>
            <p:cNvSpPr/>
            <p:nvPr/>
          </p:nvSpPr>
          <p:spPr>
            <a:xfrm>
              <a:off x="5620923" y="2524351"/>
              <a:ext cx="1905" cy="1905"/>
            </a:xfrm>
            <a:custGeom>
              <a:avLst/>
              <a:gdLst/>
              <a:ahLst/>
              <a:cxnLst/>
              <a:rect l="l" t="t" r="r" b="b"/>
              <a:pathLst>
                <a:path w="1904" h="1905">
                  <a:moveTo>
                    <a:pt x="1904" y="1435"/>
                  </a:moveTo>
                  <a:lnTo>
                    <a:pt x="1904" y="0"/>
                  </a:lnTo>
                  <a:lnTo>
                    <a:pt x="952" y="0"/>
                  </a:lnTo>
                  <a:lnTo>
                    <a:pt x="0" y="0"/>
                  </a:lnTo>
                </a:path>
              </a:pathLst>
            </a:custGeom>
            <a:ln w="3175">
              <a:solidFill>
                <a:srgbClr val="565658"/>
              </a:solidFill>
            </a:ln>
          </p:spPr>
          <p:txBody>
            <a:bodyPr wrap="square" lIns="0" tIns="0" rIns="0" bIns="0" rtlCol="0"/>
            <a:lstStyle/>
            <a:p/>
          </p:txBody>
        </p:sp>
        <p:sp>
          <p:nvSpPr>
            <p:cNvPr id="5640" name="object 5640" descr=""/>
            <p:cNvSpPr/>
            <p:nvPr/>
          </p:nvSpPr>
          <p:spPr>
            <a:xfrm>
              <a:off x="5621873" y="2524348"/>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641" name="object 5641" descr=""/>
            <p:cNvSpPr/>
            <p:nvPr/>
          </p:nvSpPr>
          <p:spPr>
            <a:xfrm>
              <a:off x="5620918" y="2524348"/>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642" name="object 5642" descr=""/>
            <p:cNvSpPr/>
            <p:nvPr/>
          </p:nvSpPr>
          <p:spPr>
            <a:xfrm>
              <a:off x="5666387" y="2532017"/>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5643" name="object 5643" descr=""/>
            <p:cNvSpPr/>
            <p:nvPr/>
          </p:nvSpPr>
          <p:spPr>
            <a:xfrm>
              <a:off x="5608467" y="2532013"/>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5644" name="object 5644" descr=""/>
            <p:cNvSpPr/>
            <p:nvPr/>
          </p:nvSpPr>
          <p:spPr>
            <a:xfrm>
              <a:off x="5620918" y="2525790"/>
              <a:ext cx="1905" cy="6350"/>
            </a:xfrm>
            <a:custGeom>
              <a:avLst/>
              <a:gdLst/>
              <a:ahLst/>
              <a:cxnLst/>
              <a:rect l="l" t="t" r="r" b="b"/>
              <a:pathLst>
                <a:path w="1904" h="6350">
                  <a:moveTo>
                    <a:pt x="0" y="6223"/>
                  </a:moveTo>
                  <a:lnTo>
                    <a:pt x="0" y="0"/>
                  </a:lnTo>
                  <a:lnTo>
                    <a:pt x="1905" y="0"/>
                  </a:lnTo>
                </a:path>
              </a:pathLst>
            </a:custGeom>
            <a:ln w="3175">
              <a:solidFill>
                <a:srgbClr val="565658"/>
              </a:solidFill>
            </a:ln>
          </p:spPr>
          <p:txBody>
            <a:bodyPr wrap="square" lIns="0" tIns="0" rIns="0" bIns="0" rtlCol="0"/>
            <a:lstStyle/>
            <a:p/>
          </p:txBody>
        </p:sp>
        <p:sp>
          <p:nvSpPr>
            <p:cNvPr id="5645" name="object 5645" descr=""/>
            <p:cNvSpPr/>
            <p:nvPr/>
          </p:nvSpPr>
          <p:spPr>
            <a:xfrm>
              <a:off x="5652029" y="2525790"/>
              <a:ext cx="2540" cy="6350"/>
            </a:xfrm>
            <a:custGeom>
              <a:avLst/>
              <a:gdLst/>
              <a:ahLst/>
              <a:cxnLst/>
              <a:rect l="l" t="t" r="r" b="b"/>
              <a:pathLst>
                <a:path w="2539" h="6350">
                  <a:moveTo>
                    <a:pt x="0" y="6223"/>
                  </a:moveTo>
                  <a:lnTo>
                    <a:pt x="0" y="0"/>
                  </a:lnTo>
                  <a:lnTo>
                    <a:pt x="2387" y="0"/>
                  </a:lnTo>
                  <a:lnTo>
                    <a:pt x="2387" y="6223"/>
                  </a:lnTo>
                </a:path>
              </a:pathLst>
            </a:custGeom>
            <a:ln w="3175">
              <a:solidFill>
                <a:srgbClr val="565658"/>
              </a:solidFill>
            </a:ln>
          </p:spPr>
          <p:txBody>
            <a:bodyPr wrap="square" lIns="0" tIns="0" rIns="0" bIns="0" rtlCol="0"/>
            <a:lstStyle/>
            <a:p/>
          </p:txBody>
        </p:sp>
        <p:sp>
          <p:nvSpPr>
            <p:cNvPr id="5646" name="object 5646" descr=""/>
            <p:cNvSpPr/>
            <p:nvPr/>
          </p:nvSpPr>
          <p:spPr>
            <a:xfrm>
              <a:off x="5622828" y="2525786"/>
              <a:ext cx="0" cy="6350"/>
            </a:xfrm>
            <a:custGeom>
              <a:avLst/>
              <a:gdLst/>
              <a:ahLst/>
              <a:cxnLst/>
              <a:rect l="l" t="t" r="r" b="b"/>
              <a:pathLst>
                <a:path w="0" h="6350">
                  <a:moveTo>
                    <a:pt x="0" y="0"/>
                  </a:moveTo>
                  <a:lnTo>
                    <a:pt x="0" y="0"/>
                  </a:lnTo>
                  <a:lnTo>
                    <a:pt x="0" y="6223"/>
                  </a:lnTo>
                </a:path>
              </a:pathLst>
            </a:custGeom>
            <a:ln w="3175">
              <a:solidFill>
                <a:srgbClr val="565658"/>
              </a:solidFill>
            </a:ln>
          </p:spPr>
          <p:txBody>
            <a:bodyPr wrap="square" lIns="0" tIns="0" rIns="0" bIns="0" rtlCol="0"/>
            <a:lstStyle/>
            <a:p/>
          </p:txBody>
        </p:sp>
        <p:sp>
          <p:nvSpPr>
            <p:cNvPr id="5647" name="object 5647" descr=""/>
            <p:cNvSpPr/>
            <p:nvPr/>
          </p:nvSpPr>
          <p:spPr>
            <a:xfrm>
              <a:off x="5608950"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648" name="object 5648" descr=""/>
            <p:cNvSpPr/>
            <p:nvPr/>
          </p:nvSpPr>
          <p:spPr>
            <a:xfrm>
              <a:off x="5665903" y="2532017"/>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5649" name="object 5649" descr=""/>
            <p:cNvSpPr/>
            <p:nvPr/>
          </p:nvSpPr>
          <p:spPr>
            <a:xfrm>
              <a:off x="5608952" y="2532013"/>
              <a:ext cx="1270" cy="1905"/>
            </a:xfrm>
            <a:custGeom>
              <a:avLst/>
              <a:gdLst/>
              <a:ahLst/>
              <a:cxnLst/>
              <a:rect l="l" t="t" r="r" b="b"/>
              <a:pathLst>
                <a:path w="1270" h="1905">
                  <a:moveTo>
                    <a:pt x="952" y="0"/>
                  </a:moveTo>
                  <a:lnTo>
                    <a:pt x="0" y="0"/>
                  </a:lnTo>
                  <a:lnTo>
                    <a:pt x="0" y="1435"/>
                  </a:lnTo>
                </a:path>
              </a:pathLst>
            </a:custGeom>
            <a:ln w="3175">
              <a:solidFill>
                <a:srgbClr val="565658"/>
              </a:solidFill>
            </a:ln>
          </p:spPr>
          <p:txBody>
            <a:bodyPr wrap="square" lIns="0" tIns="0" rIns="0" bIns="0" rtlCol="0"/>
            <a:lstStyle/>
            <a:p/>
          </p:txBody>
        </p:sp>
        <p:sp>
          <p:nvSpPr>
            <p:cNvPr id="5650" name="object 5650" descr=""/>
            <p:cNvSpPr/>
            <p:nvPr/>
          </p:nvSpPr>
          <p:spPr>
            <a:xfrm>
              <a:off x="5665425" y="2532017"/>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5651" name="object 5651" descr=""/>
            <p:cNvSpPr/>
            <p:nvPr/>
          </p:nvSpPr>
          <p:spPr>
            <a:xfrm>
              <a:off x="5609905"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652" name="object 5652" descr=""/>
            <p:cNvSpPr/>
            <p:nvPr/>
          </p:nvSpPr>
          <p:spPr>
            <a:xfrm>
              <a:off x="5650114" y="2532017"/>
              <a:ext cx="15875" cy="1905"/>
            </a:xfrm>
            <a:custGeom>
              <a:avLst/>
              <a:gdLst/>
              <a:ahLst/>
              <a:cxnLst/>
              <a:rect l="l" t="t" r="r" b="b"/>
              <a:pathLst>
                <a:path w="15875" h="1905">
                  <a:moveTo>
                    <a:pt x="15316" y="1435"/>
                  </a:moveTo>
                  <a:lnTo>
                    <a:pt x="15316" y="0"/>
                  </a:lnTo>
                  <a:lnTo>
                    <a:pt x="14833" y="0"/>
                  </a:lnTo>
                  <a:lnTo>
                    <a:pt x="0" y="0"/>
                  </a:lnTo>
                </a:path>
              </a:pathLst>
            </a:custGeom>
            <a:ln w="3175">
              <a:solidFill>
                <a:srgbClr val="565658"/>
              </a:solidFill>
            </a:ln>
          </p:spPr>
          <p:txBody>
            <a:bodyPr wrap="square" lIns="0" tIns="0" rIns="0" bIns="0" rtlCol="0"/>
            <a:lstStyle/>
            <a:p/>
          </p:txBody>
        </p:sp>
        <p:sp>
          <p:nvSpPr>
            <p:cNvPr id="5653" name="object 5653" descr=""/>
            <p:cNvSpPr/>
            <p:nvPr/>
          </p:nvSpPr>
          <p:spPr>
            <a:xfrm>
              <a:off x="5664953" y="253201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654" name="object 5654" descr=""/>
            <p:cNvSpPr/>
            <p:nvPr/>
          </p:nvSpPr>
          <p:spPr>
            <a:xfrm>
              <a:off x="5609911" y="2532013"/>
              <a:ext cx="15240" cy="1905"/>
            </a:xfrm>
            <a:custGeom>
              <a:avLst/>
              <a:gdLst/>
              <a:ahLst/>
              <a:cxnLst/>
              <a:rect l="l" t="t" r="r" b="b"/>
              <a:pathLst>
                <a:path w="15239" h="1905">
                  <a:moveTo>
                    <a:pt x="14833" y="0"/>
                  </a:moveTo>
                  <a:lnTo>
                    <a:pt x="0" y="0"/>
                  </a:lnTo>
                  <a:lnTo>
                    <a:pt x="0" y="1435"/>
                  </a:lnTo>
                </a:path>
              </a:pathLst>
            </a:custGeom>
            <a:ln w="3175">
              <a:solidFill>
                <a:srgbClr val="565658"/>
              </a:solidFill>
            </a:ln>
          </p:spPr>
          <p:txBody>
            <a:bodyPr wrap="square" lIns="0" tIns="0" rIns="0" bIns="0" rtlCol="0"/>
            <a:lstStyle/>
            <a:p/>
          </p:txBody>
        </p:sp>
        <p:sp>
          <p:nvSpPr>
            <p:cNvPr id="5655" name="object 5655" descr=""/>
            <p:cNvSpPr/>
            <p:nvPr/>
          </p:nvSpPr>
          <p:spPr>
            <a:xfrm>
              <a:off x="5647243" y="2525786"/>
              <a:ext cx="4445" cy="6350"/>
            </a:xfrm>
            <a:custGeom>
              <a:avLst/>
              <a:gdLst/>
              <a:ahLst/>
              <a:cxnLst/>
              <a:rect l="l" t="t" r="r" b="b"/>
              <a:pathLst>
                <a:path w="4445" h="6350">
                  <a:moveTo>
                    <a:pt x="0" y="0"/>
                  </a:moveTo>
                  <a:lnTo>
                    <a:pt x="482" y="0"/>
                  </a:lnTo>
                  <a:lnTo>
                    <a:pt x="3822" y="0"/>
                  </a:lnTo>
                  <a:lnTo>
                    <a:pt x="3822" y="6223"/>
                  </a:lnTo>
                </a:path>
              </a:pathLst>
            </a:custGeom>
            <a:ln w="3175">
              <a:solidFill>
                <a:srgbClr val="565658"/>
              </a:solidFill>
            </a:ln>
          </p:spPr>
          <p:txBody>
            <a:bodyPr wrap="square" lIns="0" tIns="0" rIns="0" bIns="0" rtlCol="0"/>
            <a:lstStyle/>
            <a:p/>
          </p:txBody>
        </p:sp>
        <p:sp>
          <p:nvSpPr>
            <p:cNvPr id="5656" name="object 5656" descr=""/>
            <p:cNvSpPr/>
            <p:nvPr/>
          </p:nvSpPr>
          <p:spPr>
            <a:xfrm>
              <a:off x="5647720" y="2525781"/>
              <a:ext cx="0" cy="8255"/>
            </a:xfrm>
            <a:custGeom>
              <a:avLst/>
              <a:gdLst/>
              <a:ahLst/>
              <a:cxnLst/>
              <a:rect l="l" t="t" r="r" b="b"/>
              <a:pathLst>
                <a:path w="0" h="8255">
                  <a:moveTo>
                    <a:pt x="0" y="7670"/>
                  </a:moveTo>
                  <a:lnTo>
                    <a:pt x="0" y="0"/>
                  </a:lnTo>
                </a:path>
              </a:pathLst>
            </a:custGeom>
            <a:ln w="3175">
              <a:solidFill>
                <a:srgbClr val="565658"/>
              </a:solidFill>
            </a:ln>
          </p:spPr>
          <p:txBody>
            <a:bodyPr wrap="square" lIns="0" tIns="0" rIns="0" bIns="0" rtlCol="0"/>
            <a:lstStyle/>
            <a:p/>
          </p:txBody>
        </p:sp>
        <p:sp>
          <p:nvSpPr>
            <p:cNvPr id="5657" name="object 5657" descr=""/>
            <p:cNvSpPr/>
            <p:nvPr/>
          </p:nvSpPr>
          <p:spPr>
            <a:xfrm>
              <a:off x="5624263" y="2525786"/>
              <a:ext cx="3810" cy="6350"/>
            </a:xfrm>
            <a:custGeom>
              <a:avLst/>
              <a:gdLst/>
              <a:ahLst/>
              <a:cxnLst/>
              <a:rect l="l" t="t" r="r" b="b"/>
              <a:pathLst>
                <a:path w="3810" h="6350">
                  <a:moveTo>
                    <a:pt x="3352" y="0"/>
                  </a:moveTo>
                  <a:lnTo>
                    <a:pt x="2870" y="0"/>
                  </a:lnTo>
                  <a:lnTo>
                    <a:pt x="0" y="0"/>
                  </a:lnTo>
                  <a:lnTo>
                    <a:pt x="0" y="6223"/>
                  </a:lnTo>
                </a:path>
              </a:pathLst>
            </a:custGeom>
            <a:ln w="3175">
              <a:solidFill>
                <a:srgbClr val="565658"/>
              </a:solidFill>
            </a:ln>
          </p:spPr>
          <p:txBody>
            <a:bodyPr wrap="square" lIns="0" tIns="0" rIns="0" bIns="0" rtlCol="0"/>
            <a:lstStyle/>
            <a:p/>
          </p:txBody>
        </p:sp>
        <p:sp>
          <p:nvSpPr>
            <p:cNvPr id="5658" name="object 5658" descr=""/>
            <p:cNvSpPr/>
            <p:nvPr/>
          </p:nvSpPr>
          <p:spPr>
            <a:xfrm>
              <a:off x="5627138" y="2525786"/>
              <a:ext cx="0" cy="8255"/>
            </a:xfrm>
            <a:custGeom>
              <a:avLst/>
              <a:gdLst/>
              <a:ahLst/>
              <a:cxnLst/>
              <a:rect l="l" t="t" r="r" b="b"/>
              <a:pathLst>
                <a:path w="0" h="8255">
                  <a:moveTo>
                    <a:pt x="0" y="0"/>
                  </a:moveTo>
                  <a:lnTo>
                    <a:pt x="0" y="7670"/>
                  </a:lnTo>
                </a:path>
              </a:pathLst>
            </a:custGeom>
            <a:ln w="3175">
              <a:solidFill>
                <a:srgbClr val="565658"/>
              </a:solidFill>
            </a:ln>
          </p:spPr>
          <p:txBody>
            <a:bodyPr wrap="square" lIns="0" tIns="0" rIns="0" bIns="0" rtlCol="0"/>
            <a:lstStyle/>
            <a:p/>
          </p:txBody>
        </p:sp>
        <p:sp>
          <p:nvSpPr>
            <p:cNvPr id="5659" name="object 5659" descr=""/>
            <p:cNvSpPr/>
            <p:nvPr/>
          </p:nvSpPr>
          <p:spPr>
            <a:xfrm>
              <a:off x="5627616" y="2525790"/>
              <a:ext cx="0" cy="6350"/>
            </a:xfrm>
            <a:custGeom>
              <a:avLst/>
              <a:gdLst/>
              <a:ahLst/>
              <a:cxnLst/>
              <a:rect l="l" t="t" r="r" b="b"/>
              <a:pathLst>
                <a:path w="0" h="6350">
                  <a:moveTo>
                    <a:pt x="0" y="6223"/>
                  </a:moveTo>
                  <a:lnTo>
                    <a:pt x="0" y="0"/>
                  </a:lnTo>
                </a:path>
              </a:pathLst>
            </a:custGeom>
            <a:ln w="3175">
              <a:solidFill>
                <a:srgbClr val="565658"/>
              </a:solidFill>
            </a:ln>
          </p:spPr>
          <p:txBody>
            <a:bodyPr wrap="square" lIns="0" tIns="0" rIns="0" bIns="0" rtlCol="0"/>
            <a:lstStyle/>
            <a:p/>
          </p:txBody>
        </p:sp>
        <p:sp>
          <p:nvSpPr>
            <p:cNvPr id="5660" name="object 5660" descr=""/>
            <p:cNvSpPr/>
            <p:nvPr/>
          </p:nvSpPr>
          <p:spPr>
            <a:xfrm>
              <a:off x="5645321" y="252578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661" name="object 5661" descr=""/>
            <p:cNvSpPr/>
            <p:nvPr/>
          </p:nvSpPr>
          <p:spPr>
            <a:xfrm>
              <a:off x="5647243" y="2525786"/>
              <a:ext cx="0" cy="6350"/>
            </a:xfrm>
            <a:custGeom>
              <a:avLst/>
              <a:gdLst/>
              <a:ahLst/>
              <a:cxnLst/>
              <a:rect l="l" t="t" r="r" b="b"/>
              <a:pathLst>
                <a:path w="0" h="6350">
                  <a:moveTo>
                    <a:pt x="0" y="0"/>
                  </a:moveTo>
                  <a:lnTo>
                    <a:pt x="0" y="6223"/>
                  </a:lnTo>
                </a:path>
              </a:pathLst>
            </a:custGeom>
            <a:ln w="3175">
              <a:solidFill>
                <a:srgbClr val="565658"/>
              </a:solidFill>
            </a:ln>
          </p:spPr>
          <p:txBody>
            <a:bodyPr wrap="square" lIns="0" tIns="0" rIns="0" bIns="0" rtlCol="0"/>
            <a:lstStyle/>
            <a:p/>
          </p:txBody>
        </p:sp>
        <p:sp>
          <p:nvSpPr>
            <p:cNvPr id="5662" name="object 5662" descr=""/>
            <p:cNvSpPr/>
            <p:nvPr/>
          </p:nvSpPr>
          <p:spPr>
            <a:xfrm>
              <a:off x="5642939" y="2524346"/>
              <a:ext cx="2540" cy="9525"/>
            </a:xfrm>
            <a:custGeom>
              <a:avLst/>
              <a:gdLst/>
              <a:ahLst/>
              <a:cxnLst/>
              <a:rect l="l" t="t" r="r" b="b"/>
              <a:pathLst>
                <a:path w="2539" h="9525">
                  <a:moveTo>
                    <a:pt x="2387" y="9105"/>
                  </a:moveTo>
                  <a:lnTo>
                    <a:pt x="2387" y="1435"/>
                  </a:lnTo>
                  <a:lnTo>
                    <a:pt x="2387" y="0"/>
                  </a:lnTo>
                  <a:lnTo>
                    <a:pt x="0" y="0"/>
                  </a:lnTo>
                  <a:lnTo>
                    <a:pt x="0" y="1435"/>
                  </a:lnTo>
                </a:path>
              </a:pathLst>
            </a:custGeom>
            <a:ln w="3175">
              <a:solidFill>
                <a:srgbClr val="565658"/>
              </a:solidFill>
            </a:ln>
          </p:spPr>
          <p:txBody>
            <a:bodyPr wrap="square" lIns="0" tIns="0" rIns="0" bIns="0" rtlCol="0"/>
            <a:lstStyle/>
            <a:p/>
          </p:txBody>
        </p:sp>
        <p:sp>
          <p:nvSpPr>
            <p:cNvPr id="5663" name="object 5663" descr=""/>
            <p:cNvSpPr/>
            <p:nvPr/>
          </p:nvSpPr>
          <p:spPr>
            <a:xfrm>
              <a:off x="5629531" y="2525781"/>
              <a:ext cx="15875" cy="8255"/>
            </a:xfrm>
            <a:custGeom>
              <a:avLst/>
              <a:gdLst/>
              <a:ahLst/>
              <a:cxnLst/>
              <a:rect l="l" t="t" r="r" b="b"/>
              <a:pathLst>
                <a:path w="15875" h="8255">
                  <a:moveTo>
                    <a:pt x="0" y="7670"/>
                  </a:moveTo>
                  <a:lnTo>
                    <a:pt x="0" y="0"/>
                  </a:lnTo>
                  <a:lnTo>
                    <a:pt x="15798" y="0"/>
                  </a:lnTo>
                </a:path>
              </a:pathLst>
            </a:custGeom>
            <a:ln w="3175">
              <a:solidFill>
                <a:srgbClr val="565658"/>
              </a:solidFill>
            </a:ln>
          </p:spPr>
          <p:txBody>
            <a:bodyPr wrap="square" lIns="0" tIns="0" rIns="0" bIns="0" rtlCol="0"/>
            <a:lstStyle/>
            <a:p/>
          </p:txBody>
        </p:sp>
        <p:sp>
          <p:nvSpPr>
            <p:cNvPr id="5664" name="object 5664" descr=""/>
            <p:cNvSpPr/>
            <p:nvPr/>
          </p:nvSpPr>
          <p:spPr>
            <a:xfrm>
              <a:off x="5664470"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665" name="object 5665" descr=""/>
            <p:cNvSpPr/>
            <p:nvPr/>
          </p:nvSpPr>
          <p:spPr>
            <a:xfrm>
              <a:off x="5664765"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66" name="object 5666" descr=""/>
            <p:cNvSpPr/>
            <p:nvPr/>
          </p:nvSpPr>
          <p:spPr>
            <a:xfrm>
              <a:off x="5607988"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667" name="object 5667" descr=""/>
            <p:cNvSpPr/>
            <p:nvPr/>
          </p:nvSpPr>
          <p:spPr>
            <a:xfrm>
              <a:off x="5609905"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668" name="object 5668" descr=""/>
            <p:cNvSpPr/>
            <p:nvPr/>
          </p:nvSpPr>
          <p:spPr>
            <a:xfrm>
              <a:off x="5665726"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69" name="object 5669" descr=""/>
            <p:cNvSpPr/>
            <p:nvPr/>
          </p:nvSpPr>
          <p:spPr>
            <a:xfrm>
              <a:off x="5612299"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670" name="object 5670" descr=""/>
            <p:cNvSpPr/>
            <p:nvPr/>
          </p:nvSpPr>
          <p:spPr>
            <a:xfrm>
              <a:off x="5608950"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671" name="object 5671" descr=""/>
            <p:cNvSpPr/>
            <p:nvPr/>
          </p:nvSpPr>
          <p:spPr>
            <a:xfrm>
              <a:off x="5662554"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672" name="object 5672" descr=""/>
            <p:cNvSpPr/>
            <p:nvPr/>
          </p:nvSpPr>
          <p:spPr>
            <a:xfrm>
              <a:off x="5610200"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73" name="object 5673" descr=""/>
            <p:cNvSpPr/>
            <p:nvPr/>
          </p:nvSpPr>
          <p:spPr>
            <a:xfrm>
              <a:off x="5663039" y="2533452"/>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5674" name="object 5674" descr=""/>
            <p:cNvSpPr/>
            <p:nvPr/>
          </p:nvSpPr>
          <p:spPr>
            <a:xfrm>
              <a:off x="5612776" y="2533452"/>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5675" name="object 5675" descr=""/>
            <p:cNvSpPr/>
            <p:nvPr/>
          </p:nvSpPr>
          <p:spPr>
            <a:xfrm>
              <a:off x="5611338" y="2533452"/>
              <a:ext cx="635" cy="56515"/>
            </a:xfrm>
            <a:custGeom>
              <a:avLst/>
              <a:gdLst/>
              <a:ahLst/>
              <a:cxnLst/>
              <a:rect l="l" t="t" r="r" b="b"/>
              <a:pathLst>
                <a:path w="635" h="56514">
                  <a:moveTo>
                    <a:pt x="482" y="0"/>
                  </a:moveTo>
                  <a:lnTo>
                    <a:pt x="0" y="0"/>
                  </a:lnTo>
                  <a:lnTo>
                    <a:pt x="0" y="55994"/>
                  </a:lnTo>
                </a:path>
              </a:pathLst>
            </a:custGeom>
            <a:ln w="3175">
              <a:solidFill>
                <a:srgbClr val="565658"/>
              </a:solidFill>
            </a:ln>
          </p:spPr>
          <p:txBody>
            <a:bodyPr wrap="square" lIns="0" tIns="0" rIns="0" bIns="0" rtlCol="0"/>
            <a:lstStyle/>
            <a:p/>
          </p:txBody>
        </p:sp>
        <p:sp>
          <p:nvSpPr>
            <p:cNvPr id="5676" name="object 5676" descr=""/>
            <p:cNvSpPr/>
            <p:nvPr/>
          </p:nvSpPr>
          <p:spPr>
            <a:xfrm>
              <a:off x="5609427"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677" name="object 5677" descr=""/>
            <p:cNvSpPr/>
            <p:nvPr/>
          </p:nvSpPr>
          <p:spPr>
            <a:xfrm>
              <a:off x="5665425"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678" name="object 5678" descr=""/>
            <p:cNvSpPr/>
            <p:nvPr/>
          </p:nvSpPr>
          <p:spPr>
            <a:xfrm>
              <a:off x="5665908" y="2563596"/>
              <a:ext cx="0" cy="38735"/>
            </a:xfrm>
            <a:custGeom>
              <a:avLst/>
              <a:gdLst/>
              <a:ahLst/>
              <a:cxnLst/>
              <a:rect l="l" t="t" r="r" b="b"/>
              <a:pathLst>
                <a:path w="0" h="38735">
                  <a:moveTo>
                    <a:pt x="0" y="38303"/>
                  </a:moveTo>
                  <a:lnTo>
                    <a:pt x="0" y="0"/>
                  </a:lnTo>
                </a:path>
              </a:pathLst>
            </a:custGeom>
            <a:ln w="3175">
              <a:solidFill>
                <a:srgbClr val="565658"/>
              </a:solidFill>
            </a:ln>
          </p:spPr>
          <p:txBody>
            <a:bodyPr wrap="square" lIns="0" tIns="0" rIns="0" bIns="0" rtlCol="0"/>
            <a:lstStyle/>
            <a:p/>
          </p:txBody>
        </p:sp>
        <p:sp>
          <p:nvSpPr>
            <p:cNvPr id="5679" name="object 5679" descr=""/>
            <p:cNvSpPr/>
            <p:nvPr/>
          </p:nvSpPr>
          <p:spPr>
            <a:xfrm>
              <a:off x="5665908" y="2533455"/>
              <a:ext cx="0" cy="21590"/>
            </a:xfrm>
            <a:custGeom>
              <a:avLst/>
              <a:gdLst/>
              <a:ahLst/>
              <a:cxnLst/>
              <a:rect l="l" t="t" r="r" b="b"/>
              <a:pathLst>
                <a:path w="0" h="21589">
                  <a:moveTo>
                    <a:pt x="0" y="21526"/>
                  </a:moveTo>
                  <a:lnTo>
                    <a:pt x="0" y="0"/>
                  </a:lnTo>
                </a:path>
              </a:pathLst>
            </a:custGeom>
            <a:ln w="3175">
              <a:solidFill>
                <a:srgbClr val="565658"/>
              </a:solidFill>
            </a:ln>
          </p:spPr>
          <p:txBody>
            <a:bodyPr wrap="square" lIns="0" tIns="0" rIns="0" bIns="0" rtlCol="0"/>
            <a:lstStyle/>
            <a:p/>
          </p:txBody>
        </p:sp>
        <p:sp>
          <p:nvSpPr>
            <p:cNvPr id="5680" name="object 5680" descr=""/>
            <p:cNvSpPr/>
            <p:nvPr/>
          </p:nvSpPr>
          <p:spPr>
            <a:xfrm>
              <a:off x="5611821" y="2533452"/>
              <a:ext cx="0" cy="56515"/>
            </a:xfrm>
            <a:custGeom>
              <a:avLst/>
              <a:gdLst/>
              <a:ahLst/>
              <a:cxnLst/>
              <a:rect l="l" t="t" r="r" b="b"/>
              <a:pathLst>
                <a:path w="0" h="56514">
                  <a:moveTo>
                    <a:pt x="0" y="0"/>
                  </a:moveTo>
                  <a:lnTo>
                    <a:pt x="0" y="0"/>
                  </a:lnTo>
                  <a:lnTo>
                    <a:pt x="0" y="55994"/>
                  </a:lnTo>
                </a:path>
              </a:pathLst>
            </a:custGeom>
            <a:ln w="3175">
              <a:solidFill>
                <a:srgbClr val="565658"/>
              </a:solidFill>
            </a:ln>
          </p:spPr>
          <p:txBody>
            <a:bodyPr wrap="square" lIns="0" tIns="0" rIns="0" bIns="0" rtlCol="0"/>
            <a:lstStyle/>
            <a:p/>
          </p:txBody>
        </p:sp>
        <p:sp>
          <p:nvSpPr>
            <p:cNvPr id="5681" name="object 5681" descr=""/>
            <p:cNvSpPr/>
            <p:nvPr/>
          </p:nvSpPr>
          <p:spPr>
            <a:xfrm>
              <a:off x="5663332"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82" name="object 5682" descr=""/>
            <p:cNvSpPr/>
            <p:nvPr/>
          </p:nvSpPr>
          <p:spPr>
            <a:xfrm>
              <a:off x="5664475" y="2563598"/>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683" name="object 5683" descr=""/>
            <p:cNvSpPr/>
            <p:nvPr/>
          </p:nvSpPr>
          <p:spPr>
            <a:xfrm>
              <a:off x="5664475" y="2533457"/>
              <a:ext cx="0" cy="22225"/>
            </a:xfrm>
            <a:custGeom>
              <a:avLst/>
              <a:gdLst/>
              <a:ahLst/>
              <a:cxnLst/>
              <a:rect l="l" t="t" r="r" b="b"/>
              <a:pathLst>
                <a:path w="0" h="22225">
                  <a:moveTo>
                    <a:pt x="0" y="22009"/>
                  </a:moveTo>
                  <a:lnTo>
                    <a:pt x="0" y="0"/>
                  </a:lnTo>
                </a:path>
              </a:pathLst>
            </a:custGeom>
            <a:ln w="3175">
              <a:solidFill>
                <a:srgbClr val="565658"/>
              </a:solidFill>
            </a:ln>
          </p:spPr>
          <p:txBody>
            <a:bodyPr wrap="square" lIns="0" tIns="0" rIns="0" bIns="0" rtlCol="0"/>
            <a:lstStyle/>
            <a:p/>
          </p:txBody>
        </p:sp>
        <p:sp>
          <p:nvSpPr>
            <p:cNvPr id="5684" name="object 5684" descr=""/>
            <p:cNvSpPr/>
            <p:nvPr/>
          </p:nvSpPr>
          <p:spPr>
            <a:xfrm>
              <a:off x="5662371"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85" name="object 5685" descr=""/>
            <p:cNvSpPr/>
            <p:nvPr/>
          </p:nvSpPr>
          <p:spPr>
            <a:xfrm>
              <a:off x="5663514" y="2564080"/>
              <a:ext cx="0" cy="38735"/>
            </a:xfrm>
            <a:custGeom>
              <a:avLst/>
              <a:gdLst/>
              <a:ahLst/>
              <a:cxnLst/>
              <a:rect l="l" t="t" r="r" b="b"/>
              <a:pathLst>
                <a:path w="0" h="38735">
                  <a:moveTo>
                    <a:pt x="0" y="38290"/>
                  </a:moveTo>
                  <a:lnTo>
                    <a:pt x="0" y="0"/>
                  </a:lnTo>
                </a:path>
              </a:pathLst>
            </a:custGeom>
            <a:ln w="3175">
              <a:solidFill>
                <a:srgbClr val="565658"/>
              </a:solidFill>
            </a:ln>
          </p:spPr>
          <p:txBody>
            <a:bodyPr wrap="square" lIns="0" tIns="0" rIns="0" bIns="0" rtlCol="0"/>
            <a:lstStyle/>
            <a:p/>
          </p:txBody>
        </p:sp>
        <p:sp>
          <p:nvSpPr>
            <p:cNvPr id="5686" name="object 5686" descr=""/>
            <p:cNvSpPr/>
            <p:nvPr/>
          </p:nvSpPr>
          <p:spPr>
            <a:xfrm>
              <a:off x="5663514" y="2533445"/>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5687" name="object 5687" descr=""/>
            <p:cNvSpPr/>
            <p:nvPr/>
          </p:nvSpPr>
          <p:spPr>
            <a:xfrm>
              <a:off x="5663514" y="2564081"/>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688" name="object 5688" descr=""/>
            <p:cNvSpPr/>
            <p:nvPr/>
          </p:nvSpPr>
          <p:spPr>
            <a:xfrm>
              <a:off x="5663514" y="2533445"/>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5689" name="object 5689" descr=""/>
            <p:cNvSpPr/>
            <p:nvPr/>
          </p:nvSpPr>
          <p:spPr>
            <a:xfrm>
              <a:off x="5607988" y="2533452"/>
              <a:ext cx="0" cy="62230"/>
            </a:xfrm>
            <a:custGeom>
              <a:avLst/>
              <a:gdLst/>
              <a:ahLst/>
              <a:cxnLst/>
              <a:rect l="l" t="t" r="r" b="b"/>
              <a:pathLst>
                <a:path w="0" h="62230">
                  <a:moveTo>
                    <a:pt x="0" y="0"/>
                  </a:moveTo>
                  <a:lnTo>
                    <a:pt x="0" y="0"/>
                  </a:lnTo>
                  <a:lnTo>
                    <a:pt x="0" y="62217"/>
                  </a:lnTo>
                </a:path>
              </a:pathLst>
            </a:custGeom>
            <a:ln w="3175">
              <a:solidFill>
                <a:srgbClr val="565658"/>
              </a:solidFill>
            </a:ln>
          </p:spPr>
          <p:txBody>
            <a:bodyPr wrap="square" lIns="0" tIns="0" rIns="0" bIns="0" rtlCol="0"/>
            <a:lstStyle/>
            <a:p/>
          </p:txBody>
        </p:sp>
        <p:sp>
          <p:nvSpPr>
            <p:cNvPr id="5690" name="object 5690" descr=""/>
            <p:cNvSpPr/>
            <p:nvPr/>
          </p:nvSpPr>
          <p:spPr>
            <a:xfrm>
              <a:off x="5611816" y="2533450"/>
              <a:ext cx="635" cy="55880"/>
            </a:xfrm>
            <a:custGeom>
              <a:avLst/>
              <a:gdLst/>
              <a:ahLst/>
              <a:cxnLst/>
              <a:rect l="l" t="t" r="r" b="b"/>
              <a:pathLst>
                <a:path w="635" h="55880">
                  <a:moveTo>
                    <a:pt x="482" y="55041"/>
                  </a:moveTo>
                  <a:lnTo>
                    <a:pt x="482" y="0"/>
                  </a:lnTo>
                  <a:lnTo>
                    <a:pt x="0" y="0"/>
                  </a:lnTo>
                  <a:lnTo>
                    <a:pt x="0" y="55511"/>
                  </a:lnTo>
                </a:path>
              </a:pathLst>
            </a:custGeom>
            <a:ln w="3175">
              <a:solidFill>
                <a:srgbClr val="565658"/>
              </a:solidFill>
            </a:ln>
          </p:spPr>
          <p:txBody>
            <a:bodyPr wrap="square" lIns="0" tIns="0" rIns="0" bIns="0" rtlCol="0"/>
            <a:lstStyle/>
            <a:p/>
          </p:txBody>
        </p:sp>
        <p:sp>
          <p:nvSpPr>
            <p:cNvPr id="5691" name="object 5691" descr=""/>
            <p:cNvSpPr/>
            <p:nvPr/>
          </p:nvSpPr>
          <p:spPr>
            <a:xfrm>
              <a:off x="5610382" y="2533452"/>
              <a:ext cx="0" cy="57785"/>
            </a:xfrm>
            <a:custGeom>
              <a:avLst/>
              <a:gdLst/>
              <a:ahLst/>
              <a:cxnLst/>
              <a:rect l="l" t="t" r="r" b="b"/>
              <a:pathLst>
                <a:path w="0" h="57785">
                  <a:moveTo>
                    <a:pt x="0" y="0"/>
                  </a:moveTo>
                  <a:lnTo>
                    <a:pt x="0" y="0"/>
                  </a:lnTo>
                  <a:lnTo>
                    <a:pt x="0" y="57429"/>
                  </a:lnTo>
                </a:path>
              </a:pathLst>
            </a:custGeom>
            <a:ln w="3175">
              <a:solidFill>
                <a:srgbClr val="565658"/>
              </a:solidFill>
            </a:ln>
          </p:spPr>
          <p:txBody>
            <a:bodyPr wrap="square" lIns="0" tIns="0" rIns="0" bIns="0" rtlCol="0"/>
            <a:lstStyle/>
            <a:p/>
          </p:txBody>
        </p:sp>
        <p:sp>
          <p:nvSpPr>
            <p:cNvPr id="5692" name="object 5692" descr=""/>
            <p:cNvSpPr/>
            <p:nvPr/>
          </p:nvSpPr>
          <p:spPr>
            <a:xfrm>
              <a:off x="5609905" y="2533452"/>
              <a:ext cx="0" cy="58419"/>
            </a:xfrm>
            <a:custGeom>
              <a:avLst/>
              <a:gdLst/>
              <a:ahLst/>
              <a:cxnLst/>
              <a:rect l="l" t="t" r="r" b="b"/>
              <a:pathLst>
                <a:path w="0" h="58419">
                  <a:moveTo>
                    <a:pt x="0" y="0"/>
                  </a:moveTo>
                  <a:lnTo>
                    <a:pt x="0" y="58394"/>
                  </a:lnTo>
                  <a:lnTo>
                    <a:pt x="0" y="0"/>
                  </a:lnTo>
                </a:path>
              </a:pathLst>
            </a:custGeom>
            <a:ln w="3175">
              <a:solidFill>
                <a:srgbClr val="565658"/>
              </a:solidFill>
            </a:ln>
          </p:spPr>
          <p:txBody>
            <a:bodyPr wrap="square" lIns="0" tIns="0" rIns="0" bIns="0" rtlCol="0"/>
            <a:lstStyle/>
            <a:p/>
          </p:txBody>
        </p:sp>
        <p:sp>
          <p:nvSpPr>
            <p:cNvPr id="5693" name="object 5693" descr=""/>
            <p:cNvSpPr/>
            <p:nvPr/>
          </p:nvSpPr>
          <p:spPr>
            <a:xfrm>
              <a:off x="5665903"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694" name="object 5694" descr=""/>
            <p:cNvSpPr/>
            <p:nvPr/>
          </p:nvSpPr>
          <p:spPr>
            <a:xfrm>
              <a:off x="5665908" y="2563126"/>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695" name="object 5695" descr=""/>
            <p:cNvSpPr/>
            <p:nvPr/>
          </p:nvSpPr>
          <p:spPr>
            <a:xfrm>
              <a:off x="5665908" y="2533455"/>
              <a:ext cx="0" cy="21590"/>
            </a:xfrm>
            <a:custGeom>
              <a:avLst/>
              <a:gdLst/>
              <a:ahLst/>
              <a:cxnLst/>
              <a:rect l="l" t="t" r="r" b="b"/>
              <a:pathLst>
                <a:path w="0" h="21589">
                  <a:moveTo>
                    <a:pt x="0" y="21526"/>
                  </a:moveTo>
                  <a:lnTo>
                    <a:pt x="0" y="0"/>
                  </a:lnTo>
                </a:path>
              </a:pathLst>
            </a:custGeom>
            <a:ln w="3175">
              <a:solidFill>
                <a:srgbClr val="565658"/>
              </a:solidFill>
            </a:ln>
          </p:spPr>
          <p:txBody>
            <a:bodyPr wrap="square" lIns="0" tIns="0" rIns="0" bIns="0" rtlCol="0"/>
            <a:lstStyle/>
            <a:p/>
          </p:txBody>
        </p:sp>
        <p:sp>
          <p:nvSpPr>
            <p:cNvPr id="5696" name="object 5696" descr=""/>
            <p:cNvSpPr/>
            <p:nvPr/>
          </p:nvSpPr>
          <p:spPr>
            <a:xfrm>
              <a:off x="5662848"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697" name="object 5697" descr=""/>
            <p:cNvSpPr/>
            <p:nvPr/>
          </p:nvSpPr>
          <p:spPr>
            <a:xfrm>
              <a:off x="5663991" y="2564080"/>
              <a:ext cx="0" cy="38735"/>
            </a:xfrm>
            <a:custGeom>
              <a:avLst/>
              <a:gdLst/>
              <a:ahLst/>
              <a:cxnLst/>
              <a:rect l="l" t="t" r="r" b="b"/>
              <a:pathLst>
                <a:path w="0" h="38735">
                  <a:moveTo>
                    <a:pt x="0" y="38290"/>
                  </a:moveTo>
                  <a:lnTo>
                    <a:pt x="0" y="0"/>
                  </a:lnTo>
                </a:path>
              </a:pathLst>
            </a:custGeom>
            <a:ln w="3175">
              <a:solidFill>
                <a:srgbClr val="565658"/>
              </a:solidFill>
            </a:ln>
          </p:spPr>
          <p:txBody>
            <a:bodyPr wrap="square" lIns="0" tIns="0" rIns="0" bIns="0" rtlCol="0"/>
            <a:lstStyle/>
            <a:p/>
          </p:txBody>
        </p:sp>
        <p:sp>
          <p:nvSpPr>
            <p:cNvPr id="5698" name="object 5698" descr=""/>
            <p:cNvSpPr/>
            <p:nvPr/>
          </p:nvSpPr>
          <p:spPr>
            <a:xfrm>
              <a:off x="5663991" y="2533445"/>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5699" name="object 5699" descr=""/>
            <p:cNvSpPr/>
            <p:nvPr/>
          </p:nvSpPr>
          <p:spPr>
            <a:xfrm>
              <a:off x="5663810"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700" name="object 5700" descr=""/>
            <p:cNvSpPr/>
            <p:nvPr/>
          </p:nvSpPr>
          <p:spPr>
            <a:xfrm>
              <a:off x="5664953" y="2563598"/>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01" name="object 5701" descr=""/>
            <p:cNvSpPr/>
            <p:nvPr/>
          </p:nvSpPr>
          <p:spPr>
            <a:xfrm>
              <a:off x="5664953" y="2533457"/>
              <a:ext cx="0" cy="22225"/>
            </a:xfrm>
            <a:custGeom>
              <a:avLst/>
              <a:gdLst/>
              <a:ahLst/>
              <a:cxnLst/>
              <a:rect l="l" t="t" r="r" b="b"/>
              <a:pathLst>
                <a:path w="0" h="22225">
                  <a:moveTo>
                    <a:pt x="0" y="22009"/>
                  </a:moveTo>
                  <a:lnTo>
                    <a:pt x="0" y="0"/>
                  </a:lnTo>
                </a:path>
              </a:pathLst>
            </a:custGeom>
            <a:ln w="3175">
              <a:solidFill>
                <a:srgbClr val="565658"/>
              </a:solidFill>
            </a:ln>
          </p:spPr>
          <p:txBody>
            <a:bodyPr wrap="square" lIns="0" tIns="0" rIns="0" bIns="0" rtlCol="0"/>
            <a:lstStyle/>
            <a:p/>
          </p:txBody>
        </p:sp>
        <p:sp>
          <p:nvSpPr>
            <p:cNvPr id="5702" name="object 5702" descr=""/>
            <p:cNvSpPr/>
            <p:nvPr/>
          </p:nvSpPr>
          <p:spPr>
            <a:xfrm>
              <a:off x="5610382" y="2533457"/>
              <a:ext cx="1270" cy="57785"/>
            </a:xfrm>
            <a:custGeom>
              <a:avLst/>
              <a:gdLst/>
              <a:ahLst/>
              <a:cxnLst/>
              <a:rect l="l" t="t" r="r" b="b"/>
              <a:pathLst>
                <a:path w="1270" h="57785">
                  <a:moveTo>
                    <a:pt x="0" y="57429"/>
                  </a:moveTo>
                  <a:lnTo>
                    <a:pt x="0" y="0"/>
                  </a:lnTo>
                  <a:lnTo>
                    <a:pt x="482" y="0"/>
                  </a:lnTo>
                  <a:lnTo>
                    <a:pt x="965" y="0"/>
                  </a:lnTo>
                  <a:lnTo>
                    <a:pt x="965" y="56476"/>
                  </a:lnTo>
                </a:path>
              </a:pathLst>
            </a:custGeom>
            <a:ln w="3175">
              <a:solidFill>
                <a:srgbClr val="565658"/>
              </a:solidFill>
            </a:ln>
          </p:spPr>
          <p:txBody>
            <a:bodyPr wrap="square" lIns="0" tIns="0" rIns="0" bIns="0" rtlCol="0"/>
            <a:lstStyle/>
            <a:p/>
          </p:txBody>
        </p:sp>
        <p:sp>
          <p:nvSpPr>
            <p:cNvPr id="5703" name="object 5703" descr=""/>
            <p:cNvSpPr/>
            <p:nvPr/>
          </p:nvSpPr>
          <p:spPr>
            <a:xfrm>
              <a:off x="5610866" y="2533455"/>
              <a:ext cx="0" cy="57150"/>
            </a:xfrm>
            <a:custGeom>
              <a:avLst/>
              <a:gdLst/>
              <a:ahLst/>
              <a:cxnLst/>
              <a:rect l="l" t="t" r="r" b="b"/>
              <a:pathLst>
                <a:path w="0" h="57150">
                  <a:moveTo>
                    <a:pt x="0" y="56946"/>
                  </a:moveTo>
                  <a:lnTo>
                    <a:pt x="0" y="0"/>
                  </a:lnTo>
                </a:path>
              </a:pathLst>
            </a:custGeom>
            <a:ln w="3175">
              <a:solidFill>
                <a:srgbClr val="565658"/>
              </a:solidFill>
            </a:ln>
          </p:spPr>
          <p:txBody>
            <a:bodyPr wrap="square" lIns="0" tIns="0" rIns="0" bIns="0" rtlCol="0"/>
            <a:lstStyle/>
            <a:p/>
          </p:txBody>
        </p:sp>
        <p:sp>
          <p:nvSpPr>
            <p:cNvPr id="5704" name="object 5704" descr=""/>
            <p:cNvSpPr/>
            <p:nvPr/>
          </p:nvSpPr>
          <p:spPr>
            <a:xfrm>
              <a:off x="5605602" y="2533447"/>
              <a:ext cx="2540" cy="68580"/>
            </a:xfrm>
            <a:custGeom>
              <a:avLst/>
              <a:gdLst/>
              <a:ahLst/>
              <a:cxnLst/>
              <a:rect l="l" t="t" r="r" b="b"/>
              <a:pathLst>
                <a:path w="2539" h="68580">
                  <a:moveTo>
                    <a:pt x="0" y="68452"/>
                  </a:moveTo>
                  <a:lnTo>
                    <a:pt x="0" y="0"/>
                  </a:lnTo>
                  <a:lnTo>
                    <a:pt x="2387" y="0"/>
                  </a:lnTo>
                  <a:lnTo>
                    <a:pt x="2387" y="62699"/>
                  </a:lnTo>
                </a:path>
              </a:pathLst>
            </a:custGeom>
            <a:ln w="3175">
              <a:solidFill>
                <a:srgbClr val="565658"/>
              </a:solidFill>
            </a:ln>
          </p:spPr>
          <p:txBody>
            <a:bodyPr wrap="square" lIns="0" tIns="0" rIns="0" bIns="0" rtlCol="0"/>
            <a:lstStyle/>
            <a:p/>
          </p:txBody>
        </p:sp>
        <p:sp>
          <p:nvSpPr>
            <p:cNvPr id="5705" name="object 5705" descr=""/>
            <p:cNvSpPr/>
            <p:nvPr/>
          </p:nvSpPr>
          <p:spPr>
            <a:xfrm>
              <a:off x="5608472" y="2533452"/>
              <a:ext cx="0" cy="62230"/>
            </a:xfrm>
            <a:custGeom>
              <a:avLst/>
              <a:gdLst/>
              <a:ahLst/>
              <a:cxnLst/>
              <a:rect l="l" t="t" r="r" b="b"/>
              <a:pathLst>
                <a:path w="0" h="62230">
                  <a:moveTo>
                    <a:pt x="0" y="0"/>
                  </a:moveTo>
                  <a:lnTo>
                    <a:pt x="0" y="0"/>
                  </a:lnTo>
                  <a:lnTo>
                    <a:pt x="0" y="61734"/>
                  </a:lnTo>
                </a:path>
              </a:pathLst>
            </a:custGeom>
            <a:ln w="3175">
              <a:solidFill>
                <a:srgbClr val="565658"/>
              </a:solidFill>
            </a:ln>
          </p:spPr>
          <p:txBody>
            <a:bodyPr wrap="square" lIns="0" tIns="0" rIns="0" bIns="0" rtlCol="0"/>
            <a:lstStyle/>
            <a:p/>
          </p:txBody>
        </p:sp>
        <p:sp>
          <p:nvSpPr>
            <p:cNvPr id="5706" name="object 5706" descr=""/>
            <p:cNvSpPr/>
            <p:nvPr/>
          </p:nvSpPr>
          <p:spPr>
            <a:xfrm>
              <a:off x="5667345" y="2533453"/>
              <a:ext cx="2540" cy="20955"/>
            </a:xfrm>
            <a:custGeom>
              <a:avLst/>
              <a:gdLst/>
              <a:ahLst/>
              <a:cxnLst/>
              <a:rect l="l" t="t" r="r" b="b"/>
              <a:pathLst>
                <a:path w="2539" h="20955">
                  <a:moveTo>
                    <a:pt x="1917" y="20574"/>
                  </a:moveTo>
                  <a:lnTo>
                    <a:pt x="1917" y="0"/>
                  </a:lnTo>
                  <a:lnTo>
                    <a:pt x="0" y="0"/>
                  </a:lnTo>
                </a:path>
              </a:pathLst>
            </a:custGeom>
            <a:ln w="3175">
              <a:solidFill>
                <a:srgbClr val="565658"/>
              </a:solidFill>
            </a:ln>
          </p:spPr>
          <p:txBody>
            <a:bodyPr wrap="square" lIns="0" tIns="0" rIns="0" bIns="0" rtlCol="0"/>
            <a:lstStyle/>
            <a:p/>
          </p:txBody>
        </p:sp>
        <p:sp>
          <p:nvSpPr>
            <p:cNvPr id="5707" name="object 5707" descr=""/>
            <p:cNvSpPr/>
            <p:nvPr/>
          </p:nvSpPr>
          <p:spPr>
            <a:xfrm>
              <a:off x="5669263" y="2562162"/>
              <a:ext cx="0" cy="39370"/>
            </a:xfrm>
            <a:custGeom>
              <a:avLst/>
              <a:gdLst/>
              <a:ahLst/>
              <a:cxnLst/>
              <a:rect l="l" t="t" r="r" b="b"/>
              <a:pathLst>
                <a:path w="0" h="39369">
                  <a:moveTo>
                    <a:pt x="0" y="0"/>
                  </a:moveTo>
                  <a:lnTo>
                    <a:pt x="0" y="38773"/>
                  </a:lnTo>
                </a:path>
              </a:pathLst>
            </a:custGeom>
            <a:ln w="3175">
              <a:solidFill>
                <a:srgbClr val="565658"/>
              </a:solidFill>
            </a:ln>
          </p:spPr>
          <p:txBody>
            <a:bodyPr wrap="square" lIns="0" tIns="0" rIns="0" bIns="0" rtlCol="0"/>
            <a:lstStyle/>
            <a:p/>
          </p:txBody>
        </p:sp>
        <p:sp>
          <p:nvSpPr>
            <p:cNvPr id="5708" name="object 5708" descr=""/>
            <p:cNvSpPr/>
            <p:nvPr/>
          </p:nvSpPr>
          <p:spPr>
            <a:xfrm>
              <a:off x="5661416"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709" name="object 5709" descr=""/>
            <p:cNvSpPr/>
            <p:nvPr/>
          </p:nvSpPr>
          <p:spPr>
            <a:xfrm>
              <a:off x="5662559" y="2564551"/>
              <a:ext cx="0" cy="38735"/>
            </a:xfrm>
            <a:custGeom>
              <a:avLst/>
              <a:gdLst/>
              <a:ahLst/>
              <a:cxnLst/>
              <a:rect l="l" t="t" r="r" b="b"/>
              <a:pathLst>
                <a:path w="0" h="38735">
                  <a:moveTo>
                    <a:pt x="0" y="38303"/>
                  </a:moveTo>
                  <a:lnTo>
                    <a:pt x="0" y="0"/>
                  </a:lnTo>
                </a:path>
              </a:pathLst>
            </a:custGeom>
            <a:ln w="3175">
              <a:solidFill>
                <a:srgbClr val="565658"/>
              </a:solidFill>
            </a:ln>
          </p:spPr>
          <p:txBody>
            <a:bodyPr wrap="square" lIns="0" tIns="0" rIns="0" bIns="0" rtlCol="0"/>
            <a:lstStyle/>
            <a:p/>
          </p:txBody>
        </p:sp>
        <p:sp>
          <p:nvSpPr>
            <p:cNvPr id="5710" name="object 5710" descr=""/>
            <p:cNvSpPr/>
            <p:nvPr/>
          </p:nvSpPr>
          <p:spPr>
            <a:xfrm>
              <a:off x="5662559" y="2533445"/>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5711" name="object 5711" descr=""/>
            <p:cNvSpPr/>
            <p:nvPr/>
          </p:nvSpPr>
          <p:spPr>
            <a:xfrm>
              <a:off x="5663993"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712" name="object 5712" descr=""/>
            <p:cNvSpPr/>
            <p:nvPr/>
          </p:nvSpPr>
          <p:spPr>
            <a:xfrm>
              <a:off x="5663991" y="2564080"/>
              <a:ext cx="0" cy="38735"/>
            </a:xfrm>
            <a:custGeom>
              <a:avLst/>
              <a:gdLst/>
              <a:ahLst/>
              <a:cxnLst/>
              <a:rect l="l" t="t" r="r" b="b"/>
              <a:pathLst>
                <a:path w="0" h="38735">
                  <a:moveTo>
                    <a:pt x="0" y="38290"/>
                  </a:moveTo>
                  <a:lnTo>
                    <a:pt x="0" y="0"/>
                  </a:lnTo>
                </a:path>
              </a:pathLst>
            </a:custGeom>
            <a:ln w="3175">
              <a:solidFill>
                <a:srgbClr val="565658"/>
              </a:solidFill>
            </a:ln>
          </p:spPr>
          <p:txBody>
            <a:bodyPr wrap="square" lIns="0" tIns="0" rIns="0" bIns="0" rtlCol="0"/>
            <a:lstStyle/>
            <a:p/>
          </p:txBody>
        </p:sp>
        <p:sp>
          <p:nvSpPr>
            <p:cNvPr id="5713" name="object 5713" descr=""/>
            <p:cNvSpPr/>
            <p:nvPr/>
          </p:nvSpPr>
          <p:spPr>
            <a:xfrm>
              <a:off x="5663991" y="2533457"/>
              <a:ext cx="0" cy="22225"/>
            </a:xfrm>
            <a:custGeom>
              <a:avLst/>
              <a:gdLst/>
              <a:ahLst/>
              <a:cxnLst/>
              <a:rect l="l" t="t" r="r" b="b"/>
              <a:pathLst>
                <a:path w="0" h="22225">
                  <a:moveTo>
                    <a:pt x="0" y="22009"/>
                  </a:moveTo>
                  <a:lnTo>
                    <a:pt x="0" y="0"/>
                  </a:lnTo>
                </a:path>
              </a:pathLst>
            </a:custGeom>
            <a:ln w="3175">
              <a:solidFill>
                <a:srgbClr val="565658"/>
              </a:solidFill>
            </a:ln>
          </p:spPr>
          <p:txBody>
            <a:bodyPr wrap="square" lIns="0" tIns="0" rIns="0" bIns="0" rtlCol="0"/>
            <a:lstStyle/>
            <a:p/>
          </p:txBody>
        </p:sp>
        <p:sp>
          <p:nvSpPr>
            <p:cNvPr id="5714" name="object 5714" descr=""/>
            <p:cNvSpPr/>
            <p:nvPr/>
          </p:nvSpPr>
          <p:spPr>
            <a:xfrm>
              <a:off x="5664475" y="2563598"/>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15" name="object 5715" descr=""/>
            <p:cNvSpPr/>
            <p:nvPr/>
          </p:nvSpPr>
          <p:spPr>
            <a:xfrm>
              <a:off x="5664475" y="2533457"/>
              <a:ext cx="0" cy="22225"/>
            </a:xfrm>
            <a:custGeom>
              <a:avLst/>
              <a:gdLst/>
              <a:ahLst/>
              <a:cxnLst/>
              <a:rect l="l" t="t" r="r" b="b"/>
              <a:pathLst>
                <a:path w="0" h="22225">
                  <a:moveTo>
                    <a:pt x="0" y="22009"/>
                  </a:moveTo>
                  <a:lnTo>
                    <a:pt x="0" y="0"/>
                  </a:lnTo>
                </a:path>
              </a:pathLst>
            </a:custGeom>
            <a:ln w="3175">
              <a:solidFill>
                <a:srgbClr val="565658"/>
              </a:solidFill>
            </a:ln>
          </p:spPr>
          <p:txBody>
            <a:bodyPr wrap="square" lIns="0" tIns="0" rIns="0" bIns="0" rtlCol="0"/>
            <a:lstStyle/>
            <a:p/>
          </p:txBody>
        </p:sp>
        <p:sp>
          <p:nvSpPr>
            <p:cNvPr id="5716" name="object 5716" descr=""/>
            <p:cNvSpPr/>
            <p:nvPr/>
          </p:nvSpPr>
          <p:spPr>
            <a:xfrm>
              <a:off x="5609427" y="2533452"/>
              <a:ext cx="0" cy="59690"/>
            </a:xfrm>
            <a:custGeom>
              <a:avLst/>
              <a:gdLst/>
              <a:ahLst/>
              <a:cxnLst/>
              <a:rect l="l" t="t" r="r" b="b"/>
              <a:pathLst>
                <a:path w="0" h="59689">
                  <a:moveTo>
                    <a:pt x="0" y="0"/>
                  </a:moveTo>
                  <a:lnTo>
                    <a:pt x="0" y="59347"/>
                  </a:lnTo>
                  <a:lnTo>
                    <a:pt x="0" y="0"/>
                  </a:lnTo>
                </a:path>
              </a:pathLst>
            </a:custGeom>
            <a:ln w="3175">
              <a:solidFill>
                <a:srgbClr val="565658"/>
              </a:solidFill>
            </a:ln>
          </p:spPr>
          <p:txBody>
            <a:bodyPr wrap="square" lIns="0" tIns="0" rIns="0" bIns="0" rtlCol="0"/>
            <a:lstStyle/>
            <a:p/>
          </p:txBody>
        </p:sp>
        <p:sp>
          <p:nvSpPr>
            <p:cNvPr id="5717" name="object 5717" descr=""/>
            <p:cNvSpPr/>
            <p:nvPr/>
          </p:nvSpPr>
          <p:spPr>
            <a:xfrm>
              <a:off x="5612776" y="2533452"/>
              <a:ext cx="0" cy="54610"/>
            </a:xfrm>
            <a:custGeom>
              <a:avLst/>
              <a:gdLst/>
              <a:ahLst/>
              <a:cxnLst/>
              <a:rect l="l" t="t" r="r" b="b"/>
              <a:pathLst>
                <a:path w="0" h="54610">
                  <a:moveTo>
                    <a:pt x="0" y="0"/>
                  </a:moveTo>
                  <a:lnTo>
                    <a:pt x="0" y="54559"/>
                  </a:lnTo>
                  <a:lnTo>
                    <a:pt x="0" y="0"/>
                  </a:lnTo>
                </a:path>
              </a:pathLst>
            </a:custGeom>
            <a:ln w="3175">
              <a:solidFill>
                <a:srgbClr val="565658"/>
              </a:solidFill>
            </a:ln>
          </p:spPr>
          <p:txBody>
            <a:bodyPr wrap="square" lIns="0" tIns="0" rIns="0" bIns="0" rtlCol="0"/>
            <a:lstStyle/>
            <a:p/>
          </p:txBody>
        </p:sp>
        <p:sp>
          <p:nvSpPr>
            <p:cNvPr id="5718" name="object 5718" descr=""/>
            <p:cNvSpPr/>
            <p:nvPr/>
          </p:nvSpPr>
          <p:spPr>
            <a:xfrm>
              <a:off x="5661893"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719" name="object 5719" descr=""/>
            <p:cNvSpPr/>
            <p:nvPr/>
          </p:nvSpPr>
          <p:spPr>
            <a:xfrm>
              <a:off x="5663036" y="2564081"/>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20" name="object 5720" descr=""/>
            <p:cNvSpPr/>
            <p:nvPr/>
          </p:nvSpPr>
          <p:spPr>
            <a:xfrm>
              <a:off x="5663036" y="2533445"/>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5721" name="object 5721" descr=""/>
            <p:cNvSpPr/>
            <p:nvPr/>
          </p:nvSpPr>
          <p:spPr>
            <a:xfrm>
              <a:off x="5663036" y="2564081"/>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22" name="object 5722" descr=""/>
            <p:cNvSpPr/>
            <p:nvPr/>
          </p:nvSpPr>
          <p:spPr>
            <a:xfrm>
              <a:off x="5663036" y="2533445"/>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5723" name="object 5723" descr=""/>
            <p:cNvSpPr/>
            <p:nvPr/>
          </p:nvSpPr>
          <p:spPr>
            <a:xfrm>
              <a:off x="5666864"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724" name="object 5724" descr=""/>
            <p:cNvSpPr/>
            <p:nvPr/>
          </p:nvSpPr>
          <p:spPr>
            <a:xfrm>
              <a:off x="5667347" y="2562643"/>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25" name="object 5725" descr=""/>
            <p:cNvSpPr/>
            <p:nvPr/>
          </p:nvSpPr>
          <p:spPr>
            <a:xfrm>
              <a:off x="5667347" y="2533454"/>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5726" name="object 5726" descr=""/>
            <p:cNvSpPr/>
            <p:nvPr/>
          </p:nvSpPr>
          <p:spPr>
            <a:xfrm>
              <a:off x="5666869" y="2563125"/>
              <a:ext cx="0" cy="38735"/>
            </a:xfrm>
            <a:custGeom>
              <a:avLst/>
              <a:gdLst/>
              <a:ahLst/>
              <a:cxnLst/>
              <a:rect l="l" t="t" r="r" b="b"/>
              <a:pathLst>
                <a:path w="0" h="38735">
                  <a:moveTo>
                    <a:pt x="0" y="38290"/>
                  </a:moveTo>
                  <a:lnTo>
                    <a:pt x="0" y="0"/>
                  </a:lnTo>
                </a:path>
              </a:pathLst>
            </a:custGeom>
            <a:ln w="3175">
              <a:solidFill>
                <a:srgbClr val="565658"/>
              </a:solidFill>
            </a:ln>
          </p:spPr>
          <p:txBody>
            <a:bodyPr wrap="square" lIns="0" tIns="0" rIns="0" bIns="0" rtlCol="0"/>
            <a:lstStyle/>
            <a:p/>
          </p:txBody>
        </p:sp>
        <p:sp>
          <p:nvSpPr>
            <p:cNvPr id="5727" name="object 5727" descr=""/>
            <p:cNvSpPr/>
            <p:nvPr/>
          </p:nvSpPr>
          <p:spPr>
            <a:xfrm>
              <a:off x="5666869" y="2533454"/>
              <a:ext cx="0" cy="21590"/>
            </a:xfrm>
            <a:custGeom>
              <a:avLst/>
              <a:gdLst/>
              <a:ahLst/>
              <a:cxnLst/>
              <a:rect l="l" t="t" r="r" b="b"/>
              <a:pathLst>
                <a:path w="0" h="21589">
                  <a:moveTo>
                    <a:pt x="0" y="21056"/>
                  </a:moveTo>
                  <a:lnTo>
                    <a:pt x="0" y="0"/>
                  </a:lnTo>
                </a:path>
              </a:pathLst>
            </a:custGeom>
            <a:ln w="3175">
              <a:solidFill>
                <a:srgbClr val="565658"/>
              </a:solidFill>
            </a:ln>
          </p:spPr>
          <p:txBody>
            <a:bodyPr wrap="square" lIns="0" tIns="0" rIns="0" bIns="0" rtlCol="0"/>
            <a:lstStyle/>
            <a:p/>
          </p:txBody>
        </p:sp>
        <p:sp>
          <p:nvSpPr>
            <p:cNvPr id="5728" name="object 5728" descr=""/>
            <p:cNvSpPr/>
            <p:nvPr/>
          </p:nvSpPr>
          <p:spPr>
            <a:xfrm>
              <a:off x="5660641" y="2533452"/>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5729" name="object 5729" descr=""/>
            <p:cNvSpPr/>
            <p:nvPr/>
          </p:nvSpPr>
          <p:spPr>
            <a:xfrm>
              <a:off x="5662559" y="2564551"/>
              <a:ext cx="0" cy="38735"/>
            </a:xfrm>
            <a:custGeom>
              <a:avLst/>
              <a:gdLst/>
              <a:ahLst/>
              <a:cxnLst/>
              <a:rect l="l" t="t" r="r" b="b"/>
              <a:pathLst>
                <a:path w="0" h="38735">
                  <a:moveTo>
                    <a:pt x="0" y="38303"/>
                  </a:moveTo>
                  <a:lnTo>
                    <a:pt x="0" y="0"/>
                  </a:lnTo>
                </a:path>
              </a:pathLst>
            </a:custGeom>
            <a:ln w="3175">
              <a:solidFill>
                <a:srgbClr val="565658"/>
              </a:solidFill>
            </a:ln>
          </p:spPr>
          <p:txBody>
            <a:bodyPr wrap="square" lIns="0" tIns="0" rIns="0" bIns="0" rtlCol="0"/>
            <a:lstStyle/>
            <a:p/>
          </p:txBody>
        </p:sp>
        <p:sp>
          <p:nvSpPr>
            <p:cNvPr id="5730" name="object 5730" descr=""/>
            <p:cNvSpPr/>
            <p:nvPr/>
          </p:nvSpPr>
          <p:spPr>
            <a:xfrm>
              <a:off x="5662559" y="2533445"/>
              <a:ext cx="0" cy="23495"/>
            </a:xfrm>
            <a:custGeom>
              <a:avLst/>
              <a:gdLst/>
              <a:ahLst/>
              <a:cxnLst/>
              <a:rect l="l" t="t" r="r" b="b"/>
              <a:pathLst>
                <a:path w="0" h="23494">
                  <a:moveTo>
                    <a:pt x="0" y="22974"/>
                  </a:moveTo>
                  <a:lnTo>
                    <a:pt x="0" y="0"/>
                  </a:lnTo>
                </a:path>
              </a:pathLst>
            </a:custGeom>
            <a:ln w="3175">
              <a:solidFill>
                <a:srgbClr val="565658"/>
              </a:solidFill>
            </a:ln>
          </p:spPr>
          <p:txBody>
            <a:bodyPr wrap="square" lIns="0" tIns="0" rIns="0" bIns="0" rtlCol="0"/>
            <a:lstStyle/>
            <a:p/>
          </p:txBody>
        </p:sp>
        <p:sp>
          <p:nvSpPr>
            <p:cNvPr id="5731" name="object 5731" descr=""/>
            <p:cNvSpPr/>
            <p:nvPr/>
          </p:nvSpPr>
          <p:spPr>
            <a:xfrm>
              <a:off x="5608950" y="2533452"/>
              <a:ext cx="0" cy="60325"/>
            </a:xfrm>
            <a:custGeom>
              <a:avLst/>
              <a:gdLst/>
              <a:ahLst/>
              <a:cxnLst/>
              <a:rect l="l" t="t" r="r" b="b"/>
              <a:pathLst>
                <a:path w="0" h="60325">
                  <a:moveTo>
                    <a:pt x="0" y="0"/>
                  </a:moveTo>
                  <a:lnTo>
                    <a:pt x="0" y="0"/>
                  </a:lnTo>
                  <a:lnTo>
                    <a:pt x="0" y="60299"/>
                  </a:lnTo>
                </a:path>
              </a:pathLst>
            </a:custGeom>
            <a:ln w="3175">
              <a:solidFill>
                <a:srgbClr val="565658"/>
              </a:solidFill>
            </a:ln>
          </p:spPr>
          <p:txBody>
            <a:bodyPr wrap="square" lIns="0" tIns="0" rIns="0" bIns="0" rtlCol="0"/>
            <a:lstStyle/>
            <a:p/>
          </p:txBody>
        </p:sp>
        <p:sp>
          <p:nvSpPr>
            <p:cNvPr id="5732" name="object 5732" descr=""/>
            <p:cNvSpPr/>
            <p:nvPr/>
          </p:nvSpPr>
          <p:spPr>
            <a:xfrm>
              <a:off x="5665242"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733" name="object 5733" descr=""/>
            <p:cNvSpPr/>
            <p:nvPr/>
          </p:nvSpPr>
          <p:spPr>
            <a:xfrm>
              <a:off x="5666385" y="2563126"/>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34" name="object 5734" descr=""/>
            <p:cNvSpPr/>
            <p:nvPr/>
          </p:nvSpPr>
          <p:spPr>
            <a:xfrm>
              <a:off x="5666385" y="2533455"/>
              <a:ext cx="635" cy="21590"/>
            </a:xfrm>
            <a:custGeom>
              <a:avLst/>
              <a:gdLst/>
              <a:ahLst/>
              <a:cxnLst/>
              <a:rect l="l" t="t" r="r" b="b"/>
              <a:pathLst>
                <a:path w="635" h="21589">
                  <a:moveTo>
                    <a:pt x="0" y="21526"/>
                  </a:moveTo>
                  <a:lnTo>
                    <a:pt x="0" y="0"/>
                  </a:lnTo>
                  <a:lnTo>
                    <a:pt x="482" y="0"/>
                  </a:lnTo>
                </a:path>
              </a:pathLst>
            </a:custGeom>
            <a:ln w="3175">
              <a:solidFill>
                <a:srgbClr val="565658"/>
              </a:solidFill>
            </a:ln>
          </p:spPr>
          <p:txBody>
            <a:bodyPr wrap="square" lIns="0" tIns="0" rIns="0" bIns="0" rtlCol="0"/>
            <a:lstStyle/>
            <a:p/>
          </p:txBody>
        </p:sp>
        <p:sp>
          <p:nvSpPr>
            <p:cNvPr id="5735" name="object 5735" descr=""/>
            <p:cNvSpPr/>
            <p:nvPr/>
          </p:nvSpPr>
          <p:spPr>
            <a:xfrm>
              <a:off x="5666869" y="2563126"/>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36" name="object 5736" descr=""/>
            <p:cNvSpPr/>
            <p:nvPr/>
          </p:nvSpPr>
          <p:spPr>
            <a:xfrm>
              <a:off x="5666869" y="2533455"/>
              <a:ext cx="0" cy="21590"/>
            </a:xfrm>
            <a:custGeom>
              <a:avLst/>
              <a:gdLst/>
              <a:ahLst/>
              <a:cxnLst/>
              <a:rect l="l" t="t" r="r" b="b"/>
              <a:pathLst>
                <a:path w="0" h="21589">
                  <a:moveTo>
                    <a:pt x="0" y="21526"/>
                  </a:moveTo>
                  <a:lnTo>
                    <a:pt x="0" y="0"/>
                  </a:lnTo>
                </a:path>
              </a:pathLst>
            </a:custGeom>
            <a:ln w="3175">
              <a:solidFill>
                <a:srgbClr val="565658"/>
              </a:solidFill>
            </a:ln>
          </p:spPr>
          <p:txBody>
            <a:bodyPr wrap="square" lIns="0" tIns="0" rIns="0" bIns="0" rtlCol="0"/>
            <a:lstStyle/>
            <a:p/>
          </p:txBody>
        </p:sp>
        <p:sp>
          <p:nvSpPr>
            <p:cNvPr id="5737" name="object 5737" descr=""/>
            <p:cNvSpPr/>
            <p:nvPr/>
          </p:nvSpPr>
          <p:spPr>
            <a:xfrm>
              <a:off x="5666385" y="2563126"/>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38" name="object 5738" descr=""/>
            <p:cNvSpPr/>
            <p:nvPr/>
          </p:nvSpPr>
          <p:spPr>
            <a:xfrm>
              <a:off x="5666385" y="2533455"/>
              <a:ext cx="0" cy="21590"/>
            </a:xfrm>
            <a:custGeom>
              <a:avLst/>
              <a:gdLst/>
              <a:ahLst/>
              <a:cxnLst/>
              <a:rect l="l" t="t" r="r" b="b"/>
              <a:pathLst>
                <a:path w="0" h="21589">
                  <a:moveTo>
                    <a:pt x="0" y="21526"/>
                  </a:moveTo>
                  <a:lnTo>
                    <a:pt x="0" y="0"/>
                  </a:lnTo>
                </a:path>
              </a:pathLst>
            </a:custGeom>
            <a:ln w="3175">
              <a:solidFill>
                <a:srgbClr val="565658"/>
              </a:solidFill>
            </a:ln>
          </p:spPr>
          <p:txBody>
            <a:bodyPr wrap="square" lIns="0" tIns="0" rIns="0" bIns="0" rtlCol="0"/>
            <a:lstStyle/>
            <a:p/>
          </p:txBody>
        </p:sp>
        <p:sp>
          <p:nvSpPr>
            <p:cNvPr id="5739" name="object 5739" descr=""/>
            <p:cNvSpPr/>
            <p:nvPr/>
          </p:nvSpPr>
          <p:spPr>
            <a:xfrm>
              <a:off x="5608472" y="2533454"/>
              <a:ext cx="635" cy="61594"/>
            </a:xfrm>
            <a:custGeom>
              <a:avLst/>
              <a:gdLst/>
              <a:ahLst/>
              <a:cxnLst/>
              <a:rect l="l" t="t" r="r" b="b"/>
              <a:pathLst>
                <a:path w="635" h="61594">
                  <a:moveTo>
                    <a:pt x="0" y="61264"/>
                  </a:moveTo>
                  <a:lnTo>
                    <a:pt x="0" y="0"/>
                  </a:lnTo>
                  <a:lnTo>
                    <a:pt x="482" y="0"/>
                  </a:lnTo>
                  <a:lnTo>
                    <a:pt x="482" y="60782"/>
                  </a:lnTo>
                </a:path>
              </a:pathLst>
            </a:custGeom>
            <a:ln w="3175">
              <a:solidFill>
                <a:srgbClr val="565658"/>
              </a:solidFill>
            </a:ln>
          </p:spPr>
          <p:txBody>
            <a:bodyPr wrap="square" lIns="0" tIns="0" rIns="0" bIns="0" rtlCol="0"/>
            <a:lstStyle/>
            <a:p/>
          </p:txBody>
        </p:sp>
        <p:sp>
          <p:nvSpPr>
            <p:cNvPr id="5740" name="object 5740" descr=""/>
            <p:cNvSpPr/>
            <p:nvPr/>
          </p:nvSpPr>
          <p:spPr>
            <a:xfrm>
              <a:off x="5664948"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741" name="object 5741" descr=""/>
            <p:cNvSpPr/>
            <p:nvPr/>
          </p:nvSpPr>
          <p:spPr>
            <a:xfrm>
              <a:off x="5664953" y="2563598"/>
              <a:ext cx="0" cy="39370"/>
            </a:xfrm>
            <a:custGeom>
              <a:avLst/>
              <a:gdLst/>
              <a:ahLst/>
              <a:cxnLst/>
              <a:rect l="l" t="t" r="r" b="b"/>
              <a:pathLst>
                <a:path w="0" h="39369">
                  <a:moveTo>
                    <a:pt x="0" y="38773"/>
                  </a:moveTo>
                  <a:lnTo>
                    <a:pt x="0" y="0"/>
                  </a:lnTo>
                </a:path>
              </a:pathLst>
            </a:custGeom>
            <a:ln w="3175">
              <a:solidFill>
                <a:srgbClr val="565658"/>
              </a:solidFill>
            </a:ln>
          </p:spPr>
          <p:txBody>
            <a:bodyPr wrap="square" lIns="0" tIns="0" rIns="0" bIns="0" rtlCol="0"/>
            <a:lstStyle/>
            <a:p/>
          </p:txBody>
        </p:sp>
        <p:sp>
          <p:nvSpPr>
            <p:cNvPr id="5742" name="object 5742" descr=""/>
            <p:cNvSpPr/>
            <p:nvPr/>
          </p:nvSpPr>
          <p:spPr>
            <a:xfrm>
              <a:off x="5664953" y="2533457"/>
              <a:ext cx="0" cy="22225"/>
            </a:xfrm>
            <a:custGeom>
              <a:avLst/>
              <a:gdLst/>
              <a:ahLst/>
              <a:cxnLst/>
              <a:rect l="l" t="t" r="r" b="b"/>
              <a:pathLst>
                <a:path w="0" h="22225">
                  <a:moveTo>
                    <a:pt x="0" y="22009"/>
                  </a:moveTo>
                  <a:lnTo>
                    <a:pt x="0" y="0"/>
                  </a:lnTo>
                </a:path>
              </a:pathLst>
            </a:custGeom>
            <a:ln w="3175">
              <a:solidFill>
                <a:srgbClr val="565658"/>
              </a:solidFill>
            </a:ln>
          </p:spPr>
          <p:txBody>
            <a:bodyPr wrap="square" lIns="0" tIns="0" rIns="0" bIns="0" rtlCol="0"/>
            <a:lstStyle/>
            <a:p/>
          </p:txBody>
        </p:sp>
        <p:sp>
          <p:nvSpPr>
            <p:cNvPr id="5743" name="object 5743" descr=""/>
            <p:cNvSpPr/>
            <p:nvPr/>
          </p:nvSpPr>
          <p:spPr>
            <a:xfrm>
              <a:off x="5665430" y="2563596"/>
              <a:ext cx="0" cy="38735"/>
            </a:xfrm>
            <a:custGeom>
              <a:avLst/>
              <a:gdLst/>
              <a:ahLst/>
              <a:cxnLst/>
              <a:rect l="l" t="t" r="r" b="b"/>
              <a:pathLst>
                <a:path w="0" h="38735">
                  <a:moveTo>
                    <a:pt x="0" y="38303"/>
                  </a:moveTo>
                  <a:lnTo>
                    <a:pt x="0" y="0"/>
                  </a:lnTo>
                </a:path>
              </a:pathLst>
            </a:custGeom>
            <a:ln w="3175">
              <a:solidFill>
                <a:srgbClr val="565658"/>
              </a:solidFill>
            </a:ln>
          </p:spPr>
          <p:txBody>
            <a:bodyPr wrap="square" lIns="0" tIns="0" rIns="0" bIns="0" rtlCol="0"/>
            <a:lstStyle/>
            <a:p/>
          </p:txBody>
        </p:sp>
        <p:sp>
          <p:nvSpPr>
            <p:cNvPr id="5744" name="object 5744" descr=""/>
            <p:cNvSpPr/>
            <p:nvPr/>
          </p:nvSpPr>
          <p:spPr>
            <a:xfrm>
              <a:off x="5665430" y="2533457"/>
              <a:ext cx="0" cy="22225"/>
            </a:xfrm>
            <a:custGeom>
              <a:avLst/>
              <a:gdLst/>
              <a:ahLst/>
              <a:cxnLst/>
              <a:rect l="l" t="t" r="r" b="b"/>
              <a:pathLst>
                <a:path w="0" h="22225">
                  <a:moveTo>
                    <a:pt x="0" y="22009"/>
                  </a:moveTo>
                  <a:lnTo>
                    <a:pt x="0" y="0"/>
                  </a:lnTo>
                </a:path>
              </a:pathLst>
            </a:custGeom>
            <a:ln w="3175">
              <a:solidFill>
                <a:srgbClr val="565658"/>
              </a:solidFill>
            </a:ln>
          </p:spPr>
          <p:txBody>
            <a:bodyPr wrap="square" lIns="0" tIns="0" rIns="0" bIns="0" rtlCol="0"/>
            <a:lstStyle/>
            <a:p/>
          </p:txBody>
        </p:sp>
        <p:sp>
          <p:nvSpPr>
            <p:cNvPr id="5745" name="object 5745" descr=""/>
            <p:cNvSpPr/>
            <p:nvPr/>
          </p:nvSpPr>
          <p:spPr>
            <a:xfrm>
              <a:off x="5614221" y="2533452"/>
              <a:ext cx="2540" cy="0"/>
            </a:xfrm>
            <a:custGeom>
              <a:avLst/>
              <a:gdLst/>
              <a:ahLst/>
              <a:cxnLst/>
              <a:rect l="l" t="t" r="r" b="b"/>
              <a:pathLst>
                <a:path w="2539" h="0">
                  <a:moveTo>
                    <a:pt x="2387" y="0"/>
                  </a:moveTo>
                  <a:lnTo>
                    <a:pt x="0" y="0"/>
                  </a:lnTo>
                </a:path>
              </a:pathLst>
            </a:custGeom>
            <a:ln w="3175">
              <a:solidFill>
                <a:srgbClr val="565658"/>
              </a:solidFill>
            </a:ln>
          </p:spPr>
          <p:txBody>
            <a:bodyPr wrap="square" lIns="0" tIns="0" rIns="0" bIns="0" rtlCol="0"/>
            <a:lstStyle/>
            <a:p/>
          </p:txBody>
        </p:sp>
        <p:sp>
          <p:nvSpPr>
            <p:cNvPr id="5746" name="object 5746" descr=""/>
            <p:cNvSpPr/>
            <p:nvPr/>
          </p:nvSpPr>
          <p:spPr>
            <a:xfrm>
              <a:off x="5614215" y="2599977"/>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5747" name="object 5747" descr=""/>
            <p:cNvSpPr/>
            <p:nvPr/>
          </p:nvSpPr>
          <p:spPr>
            <a:xfrm>
              <a:off x="5614215" y="2533457"/>
              <a:ext cx="0" cy="52705"/>
            </a:xfrm>
            <a:custGeom>
              <a:avLst/>
              <a:gdLst/>
              <a:ahLst/>
              <a:cxnLst/>
              <a:rect l="l" t="t" r="r" b="b"/>
              <a:pathLst>
                <a:path w="0" h="52705">
                  <a:moveTo>
                    <a:pt x="0" y="52158"/>
                  </a:moveTo>
                  <a:lnTo>
                    <a:pt x="0" y="0"/>
                  </a:lnTo>
                </a:path>
              </a:pathLst>
            </a:custGeom>
            <a:ln w="3175">
              <a:solidFill>
                <a:srgbClr val="565658"/>
              </a:solidFill>
            </a:ln>
          </p:spPr>
          <p:txBody>
            <a:bodyPr wrap="square" lIns="0" tIns="0" rIns="0" bIns="0" rtlCol="0"/>
            <a:lstStyle/>
            <a:p/>
          </p:txBody>
        </p:sp>
        <p:sp>
          <p:nvSpPr>
            <p:cNvPr id="5748" name="object 5748" descr=""/>
            <p:cNvSpPr/>
            <p:nvPr/>
          </p:nvSpPr>
          <p:spPr>
            <a:xfrm>
              <a:off x="5658255" y="2533447"/>
              <a:ext cx="2540" cy="23495"/>
            </a:xfrm>
            <a:custGeom>
              <a:avLst/>
              <a:gdLst/>
              <a:ahLst/>
              <a:cxnLst/>
              <a:rect l="l" t="t" r="r" b="b"/>
              <a:pathLst>
                <a:path w="2539" h="23494">
                  <a:moveTo>
                    <a:pt x="2387" y="23456"/>
                  </a:moveTo>
                  <a:lnTo>
                    <a:pt x="2387" y="0"/>
                  </a:lnTo>
                  <a:lnTo>
                    <a:pt x="0" y="0"/>
                  </a:lnTo>
                </a:path>
              </a:pathLst>
            </a:custGeom>
            <a:ln w="3175">
              <a:solidFill>
                <a:srgbClr val="565658"/>
              </a:solidFill>
            </a:ln>
          </p:spPr>
          <p:txBody>
            <a:bodyPr wrap="square" lIns="0" tIns="0" rIns="0" bIns="0" rtlCol="0"/>
            <a:lstStyle/>
            <a:p/>
          </p:txBody>
        </p:sp>
        <p:sp>
          <p:nvSpPr>
            <p:cNvPr id="5749" name="object 5749" descr=""/>
            <p:cNvSpPr/>
            <p:nvPr/>
          </p:nvSpPr>
          <p:spPr>
            <a:xfrm>
              <a:off x="5660642" y="2565040"/>
              <a:ext cx="0" cy="38735"/>
            </a:xfrm>
            <a:custGeom>
              <a:avLst/>
              <a:gdLst/>
              <a:ahLst/>
              <a:cxnLst/>
              <a:rect l="l" t="t" r="r" b="b"/>
              <a:pathLst>
                <a:path w="0" h="38735">
                  <a:moveTo>
                    <a:pt x="0" y="0"/>
                  </a:moveTo>
                  <a:lnTo>
                    <a:pt x="0" y="38290"/>
                  </a:lnTo>
                </a:path>
              </a:pathLst>
            </a:custGeom>
            <a:ln w="3175">
              <a:solidFill>
                <a:srgbClr val="565658"/>
              </a:solidFill>
            </a:ln>
          </p:spPr>
          <p:txBody>
            <a:bodyPr wrap="square" lIns="0" tIns="0" rIns="0" bIns="0" rtlCol="0"/>
            <a:lstStyle/>
            <a:p/>
          </p:txBody>
        </p:sp>
        <p:sp>
          <p:nvSpPr>
            <p:cNvPr id="5750" name="object 5750" descr=""/>
            <p:cNvSpPr/>
            <p:nvPr/>
          </p:nvSpPr>
          <p:spPr>
            <a:xfrm>
              <a:off x="5624739" y="2532013"/>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5751" name="object 5751" descr=""/>
            <p:cNvSpPr/>
            <p:nvPr/>
          </p:nvSpPr>
          <p:spPr>
            <a:xfrm>
              <a:off x="5649630" y="2532017"/>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5752" name="object 5752" descr=""/>
            <p:cNvSpPr/>
            <p:nvPr/>
          </p:nvSpPr>
          <p:spPr>
            <a:xfrm>
              <a:off x="5625218" y="2532013"/>
              <a:ext cx="1270" cy="1905"/>
            </a:xfrm>
            <a:custGeom>
              <a:avLst/>
              <a:gdLst/>
              <a:ahLst/>
              <a:cxnLst/>
              <a:rect l="l" t="t" r="r" b="b"/>
              <a:pathLst>
                <a:path w="1270" h="1905">
                  <a:moveTo>
                    <a:pt x="965" y="0"/>
                  </a:moveTo>
                  <a:lnTo>
                    <a:pt x="482" y="0"/>
                  </a:lnTo>
                  <a:lnTo>
                    <a:pt x="0" y="0"/>
                  </a:lnTo>
                  <a:lnTo>
                    <a:pt x="0" y="1435"/>
                  </a:lnTo>
                </a:path>
              </a:pathLst>
            </a:custGeom>
            <a:ln w="3175">
              <a:solidFill>
                <a:srgbClr val="565658"/>
              </a:solidFill>
            </a:ln>
          </p:spPr>
          <p:txBody>
            <a:bodyPr wrap="square" lIns="0" tIns="0" rIns="0" bIns="0" rtlCol="0"/>
            <a:lstStyle/>
            <a:p/>
          </p:txBody>
        </p:sp>
        <p:sp>
          <p:nvSpPr>
            <p:cNvPr id="5753" name="object 5753" descr=""/>
            <p:cNvSpPr/>
            <p:nvPr/>
          </p:nvSpPr>
          <p:spPr>
            <a:xfrm>
              <a:off x="5625706" y="253201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754" name="object 5754" descr=""/>
            <p:cNvSpPr/>
            <p:nvPr/>
          </p:nvSpPr>
          <p:spPr>
            <a:xfrm>
              <a:off x="5626183" y="253201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755" name="object 5755" descr=""/>
            <p:cNvSpPr/>
            <p:nvPr/>
          </p:nvSpPr>
          <p:spPr>
            <a:xfrm>
              <a:off x="5648670" y="2532017"/>
              <a:ext cx="1270" cy="1905"/>
            </a:xfrm>
            <a:custGeom>
              <a:avLst/>
              <a:gdLst/>
              <a:ahLst/>
              <a:cxnLst/>
              <a:rect l="l" t="t" r="r" b="b"/>
              <a:pathLst>
                <a:path w="1270" h="1905">
                  <a:moveTo>
                    <a:pt x="965" y="1435"/>
                  </a:moveTo>
                  <a:lnTo>
                    <a:pt x="965" y="0"/>
                  </a:lnTo>
                  <a:lnTo>
                    <a:pt x="482" y="0"/>
                  </a:lnTo>
                  <a:lnTo>
                    <a:pt x="0" y="0"/>
                  </a:lnTo>
                  <a:lnTo>
                    <a:pt x="0" y="1435"/>
                  </a:lnTo>
                </a:path>
              </a:pathLst>
            </a:custGeom>
            <a:ln w="3175">
              <a:solidFill>
                <a:srgbClr val="565658"/>
              </a:solidFill>
            </a:ln>
          </p:spPr>
          <p:txBody>
            <a:bodyPr wrap="square" lIns="0" tIns="0" rIns="0" bIns="0" rtlCol="0"/>
            <a:lstStyle/>
            <a:p/>
          </p:txBody>
        </p:sp>
        <p:sp>
          <p:nvSpPr>
            <p:cNvPr id="5756" name="object 5756" descr=""/>
            <p:cNvSpPr/>
            <p:nvPr/>
          </p:nvSpPr>
          <p:spPr>
            <a:xfrm>
              <a:off x="5649158" y="253201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757" name="object 5757" descr=""/>
            <p:cNvSpPr/>
            <p:nvPr/>
          </p:nvSpPr>
          <p:spPr>
            <a:xfrm>
              <a:off x="5627133" y="2532013"/>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5758" name="object 5758" descr=""/>
            <p:cNvSpPr/>
            <p:nvPr/>
          </p:nvSpPr>
          <p:spPr>
            <a:xfrm>
              <a:off x="5647237" y="2532017"/>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5759" name="object 5759" descr=""/>
            <p:cNvSpPr/>
            <p:nvPr/>
          </p:nvSpPr>
          <p:spPr>
            <a:xfrm>
              <a:off x="5627611" y="2532013"/>
              <a:ext cx="1270" cy="1905"/>
            </a:xfrm>
            <a:custGeom>
              <a:avLst/>
              <a:gdLst/>
              <a:ahLst/>
              <a:cxnLst/>
              <a:rect l="l" t="t" r="r" b="b"/>
              <a:pathLst>
                <a:path w="1270" h="1905">
                  <a:moveTo>
                    <a:pt x="965" y="0"/>
                  </a:moveTo>
                  <a:lnTo>
                    <a:pt x="482" y="0"/>
                  </a:lnTo>
                  <a:lnTo>
                    <a:pt x="0" y="0"/>
                  </a:lnTo>
                  <a:lnTo>
                    <a:pt x="0" y="1435"/>
                  </a:lnTo>
                </a:path>
              </a:pathLst>
            </a:custGeom>
            <a:ln w="3175">
              <a:solidFill>
                <a:srgbClr val="565658"/>
              </a:solidFill>
            </a:ln>
          </p:spPr>
          <p:txBody>
            <a:bodyPr wrap="square" lIns="0" tIns="0" rIns="0" bIns="0" rtlCol="0"/>
            <a:lstStyle/>
            <a:p/>
          </p:txBody>
        </p:sp>
        <p:sp>
          <p:nvSpPr>
            <p:cNvPr id="5760" name="object 5760" descr=""/>
            <p:cNvSpPr/>
            <p:nvPr/>
          </p:nvSpPr>
          <p:spPr>
            <a:xfrm>
              <a:off x="5628093" y="253201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761" name="object 5761" descr=""/>
            <p:cNvSpPr/>
            <p:nvPr/>
          </p:nvSpPr>
          <p:spPr>
            <a:xfrm>
              <a:off x="5628576" y="253201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762" name="object 5762" descr=""/>
            <p:cNvSpPr/>
            <p:nvPr/>
          </p:nvSpPr>
          <p:spPr>
            <a:xfrm>
              <a:off x="5646765" y="2532017"/>
              <a:ext cx="635" cy="1905"/>
            </a:xfrm>
            <a:custGeom>
              <a:avLst/>
              <a:gdLst/>
              <a:ahLst/>
              <a:cxnLst/>
              <a:rect l="l" t="t" r="r" b="b"/>
              <a:pathLst>
                <a:path w="635" h="1905">
                  <a:moveTo>
                    <a:pt x="0" y="1435"/>
                  </a:moveTo>
                  <a:lnTo>
                    <a:pt x="0" y="0"/>
                  </a:lnTo>
                  <a:lnTo>
                    <a:pt x="482" y="0"/>
                  </a:lnTo>
                  <a:lnTo>
                    <a:pt x="482" y="1435"/>
                  </a:lnTo>
                </a:path>
              </a:pathLst>
            </a:custGeom>
            <a:ln w="3175">
              <a:solidFill>
                <a:srgbClr val="565658"/>
              </a:solidFill>
            </a:ln>
          </p:spPr>
          <p:txBody>
            <a:bodyPr wrap="square" lIns="0" tIns="0" rIns="0" bIns="0" rtlCol="0"/>
            <a:lstStyle/>
            <a:p/>
          </p:txBody>
        </p:sp>
        <p:sp>
          <p:nvSpPr>
            <p:cNvPr id="5763" name="object 5763" descr=""/>
            <p:cNvSpPr/>
            <p:nvPr/>
          </p:nvSpPr>
          <p:spPr>
            <a:xfrm>
              <a:off x="5646282" y="2532013"/>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5764" name="object 5764" descr=""/>
            <p:cNvSpPr/>
            <p:nvPr/>
          </p:nvSpPr>
          <p:spPr>
            <a:xfrm>
              <a:off x="5650409"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765" name="object 5765" descr=""/>
            <p:cNvSpPr/>
            <p:nvPr/>
          </p:nvSpPr>
          <p:spPr>
            <a:xfrm>
              <a:off x="5623312"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766" name="object 5766" descr=""/>
            <p:cNvSpPr/>
            <p:nvPr/>
          </p:nvSpPr>
          <p:spPr>
            <a:xfrm>
              <a:off x="5650409"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767" name="object 5767" descr=""/>
            <p:cNvSpPr/>
            <p:nvPr/>
          </p:nvSpPr>
          <p:spPr>
            <a:xfrm>
              <a:off x="5651552" y="2568878"/>
              <a:ext cx="0" cy="37465"/>
            </a:xfrm>
            <a:custGeom>
              <a:avLst/>
              <a:gdLst/>
              <a:ahLst/>
              <a:cxnLst/>
              <a:rect l="l" t="t" r="r" b="b"/>
              <a:pathLst>
                <a:path w="0" h="37464">
                  <a:moveTo>
                    <a:pt x="0" y="37325"/>
                  </a:moveTo>
                  <a:lnTo>
                    <a:pt x="0" y="0"/>
                  </a:lnTo>
                </a:path>
              </a:pathLst>
            </a:custGeom>
            <a:ln w="3175">
              <a:solidFill>
                <a:srgbClr val="565658"/>
              </a:solidFill>
            </a:ln>
          </p:spPr>
          <p:txBody>
            <a:bodyPr wrap="square" lIns="0" tIns="0" rIns="0" bIns="0" rtlCol="0"/>
            <a:lstStyle/>
            <a:p/>
          </p:txBody>
        </p:sp>
        <p:sp>
          <p:nvSpPr>
            <p:cNvPr id="5768" name="object 5768" descr=""/>
            <p:cNvSpPr/>
            <p:nvPr/>
          </p:nvSpPr>
          <p:spPr>
            <a:xfrm>
              <a:off x="5651552" y="2533455"/>
              <a:ext cx="0" cy="27305"/>
            </a:xfrm>
            <a:custGeom>
              <a:avLst/>
              <a:gdLst/>
              <a:ahLst/>
              <a:cxnLst/>
              <a:rect l="l" t="t" r="r" b="b"/>
              <a:pathLst>
                <a:path w="0" h="27305">
                  <a:moveTo>
                    <a:pt x="0" y="26797"/>
                  </a:moveTo>
                  <a:lnTo>
                    <a:pt x="0" y="0"/>
                  </a:lnTo>
                </a:path>
              </a:pathLst>
            </a:custGeom>
            <a:ln w="3175">
              <a:solidFill>
                <a:srgbClr val="565658"/>
              </a:solidFill>
            </a:ln>
          </p:spPr>
          <p:txBody>
            <a:bodyPr wrap="square" lIns="0" tIns="0" rIns="0" bIns="0" rtlCol="0"/>
            <a:lstStyle/>
            <a:p/>
          </p:txBody>
        </p:sp>
        <p:sp>
          <p:nvSpPr>
            <p:cNvPr id="5769" name="object 5769" descr=""/>
            <p:cNvSpPr/>
            <p:nvPr/>
          </p:nvSpPr>
          <p:spPr>
            <a:xfrm>
              <a:off x="5623312" y="2533447"/>
              <a:ext cx="0" cy="43815"/>
            </a:xfrm>
            <a:custGeom>
              <a:avLst/>
              <a:gdLst/>
              <a:ahLst/>
              <a:cxnLst/>
              <a:rect l="l" t="t" r="r" b="b"/>
              <a:pathLst>
                <a:path w="0" h="43814">
                  <a:moveTo>
                    <a:pt x="0" y="43560"/>
                  </a:moveTo>
                  <a:lnTo>
                    <a:pt x="0" y="0"/>
                  </a:lnTo>
                </a:path>
              </a:pathLst>
            </a:custGeom>
            <a:ln w="3175">
              <a:solidFill>
                <a:srgbClr val="565658"/>
              </a:solidFill>
            </a:ln>
          </p:spPr>
          <p:txBody>
            <a:bodyPr wrap="square" lIns="0" tIns="0" rIns="0" bIns="0" rtlCol="0"/>
            <a:lstStyle/>
            <a:p/>
          </p:txBody>
        </p:sp>
        <p:sp>
          <p:nvSpPr>
            <p:cNvPr id="5770" name="object 5770" descr=""/>
            <p:cNvSpPr/>
            <p:nvPr/>
          </p:nvSpPr>
          <p:spPr>
            <a:xfrm>
              <a:off x="5623312" y="2587054"/>
              <a:ext cx="0" cy="23495"/>
            </a:xfrm>
            <a:custGeom>
              <a:avLst/>
              <a:gdLst/>
              <a:ahLst/>
              <a:cxnLst/>
              <a:rect l="l" t="t" r="r" b="b"/>
              <a:pathLst>
                <a:path w="0" h="23494">
                  <a:moveTo>
                    <a:pt x="0" y="0"/>
                  </a:moveTo>
                  <a:lnTo>
                    <a:pt x="0" y="22987"/>
                  </a:lnTo>
                </a:path>
              </a:pathLst>
            </a:custGeom>
            <a:ln w="3175">
              <a:solidFill>
                <a:srgbClr val="565658"/>
              </a:solidFill>
            </a:ln>
          </p:spPr>
          <p:txBody>
            <a:bodyPr wrap="square" lIns="0" tIns="0" rIns="0" bIns="0" rtlCol="0"/>
            <a:lstStyle/>
            <a:p/>
          </p:txBody>
        </p:sp>
        <p:sp>
          <p:nvSpPr>
            <p:cNvPr id="5771" name="object 5771" descr=""/>
            <p:cNvSpPr/>
            <p:nvPr/>
          </p:nvSpPr>
          <p:spPr>
            <a:xfrm>
              <a:off x="5651069" y="2533455"/>
              <a:ext cx="635" cy="27305"/>
            </a:xfrm>
            <a:custGeom>
              <a:avLst/>
              <a:gdLst/>
              <a:ahLst/>
              <a:cxnLst/>
              <a:rect l="l" t="t" r="r" b="b"/>
              <a:pathLst>
                <a:path w="635" h="27305">
                  <a:moveTo>
                    <a:pt x="482" y="26797"/>
                  </a:moveTo>
                  <a:lnTo>
                    <a:pt x="482" y="0"/>
                  </a:lnTo>
                  <a:lnTo>
                    <a:pt x="0" y="0"/>
                  </a:lnTo>
                </a:path>
              </a:pathLst>
            </a:custGeom>
            <a:ln w="3175">
              <a:solidFill>
                <a:srgbClr val="565658"/>
              </a:solidFill>
            </a:ln>
          </p:spPr>
          <p:txBody>
            <a:bodyPr wrap="square" lIns="0" tIns="0" rIns="0" bIns="0" rtlCol="0"/>
            <a:lstStyle/>
            <a:p/>
          </p:txBody>
        </p:sp>
        <p:sp>
          <p:nvSpPr>
            <p:cNvPr id="5772" name="object 5772" descr=""/>
            <p:cNvSpPr/>
            <p:nvPr/>
          </p:nvSpPr>
          <p:spPr>
            <a:xfrm>
              <a:off x="5651552" y="2568872"/>
              <a:ext cx="0" cy="37465"/>
            </a:xfrm>
            <a:custGeom>
              <a:avLst/>
              <a:gdLst/>
              <a:ahLst/>
              <a:cxnLst/>
              <a:rect l="l" t="t" r="r" b="b"/>
              <a:pathLst>
                <a:path w="0" h="37464">
                  <a:moveTo>
                    <a:pt x="0" y="0"/>
                  </a:moveTo>
                  <a:lnTo>
                    <a:pt x="0" y="37325"/>
                  </a:lnTo>
                </a:path>
              </a:pathLst>
            </a:custGeom>
            <a:ln w="3175">
              <a:solidFill>
                <a:srgbClr val="565658"/>
              </a:solidFill>
            </a:ln>
          </p:spPr>
          <p:txBody>
            <a:bodyPr wrap="square" lIns="0" tIns="0" rIns="0" bIns="0" rtlCol="0"/>
            <a:lstStyle/>
            <a:p/>
          </p:txBody>
        </p:sp>
        <p:sp>
          <p:nvSpPr>
            <p:cNvPr id="5773" name="object 5773" descr=""/>
            <p:cNvSpPr/>
            <p:nvPr/>
          </p:nvSpPr>
          <p:spPr>
            <a:xfrm>
              <a:off x="5622646"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774" name="object 5774" descr=""/>
            <p:cNvSpPr/>
            <p:nvPr/>
          </p:nvSpPr>
          <p:spPr>
            <a:xfrm>
              <a:off x="5649153"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775" name="object 5775" descr=""/>
            <p:cNvSpPr/>
            <p:nvPr/>
          </p:nvSpPr>
          <p:spPr>
            <a:xfrm>
              <a:off x="5625223"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776" name="object 5776" descr=""/>
            <p:cNvSpPr/>
            <p:nvPr/>
          </p:nvSpPr>
          <p:spPr>
            <a:xfrm>
              <a:off x="5630009"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777" name="object 5777" descr=""/>
            <p:cNvSpPr/>
            <p:nvPr/>
          </p:nvSpPr>
          <p:spPr>
            <a:xfrm>
              <a:off x="5644844" y="2532017"/>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5778" name="object 5778" descr=""/>
            <p:cNvSpPr/>
            <p:nvPr/>
          </p:nvSpPr>
          <p:spPr>
            <a:xfrm>
              <a:off x="5623789" y="2533447"/>
              <a:ext cx="0" cy="43180"/>
            </a:xfrm>
            <a:custGeom>
              <a:avLst/>
              <a:gdLst/>
              <a:ahLst/>
              <a:cxnLst/>
              <a:rect l="l" t="t" r="r" b="b"/>
              <a:pathLst>
                <a:path w="0" h="43180">
                  <a:moveTo>
                    <a:pt x="0" y="43078"/>
                  </a:moveTo>
                  <a:lnTo>
                    <a:pt x="0" y="0"/>
                  </a:lnTo>
                </a:path>
              </a:pathLst>
            </a:custGeom>
            <a:ln w="3175">
              <a:solidFill>
                <a:srgbClr val="565658"/>
              </a:solidFill>
            </a:ln>
          </p:spPr>
          <p:txBody>
            <a:bodyPr wrap="square" lIns="0" tIns="0" rIns="0" bIns="0" rtlCol="0"/>
            <a:lstStyle/>
            <a:p/>
          </p:txBody>
        </p:sp>
        <p:sp>
          <p:nvSpPr>
            <p:cNvPr id="5779" name="object 5779" descr=""/>
            <p:cNvSpPr/>
            <p:nvPr/>
          </p:nvSpPr>
          <p:spPr>
            <a:xfrm>
              <a:off x="5623789" y="2587054"/>
              <a:ext cx="0" cy="23495"/>
            </a:xfrm>
            <a:custGeom>
              <a:avLst/>
              <a:gdLst/>
              <a:ahLst/>
              <a:cxnLst/>
              <a:rect l="l" t="t" r="r" b="b"/>
              <a:pathLst>
                <a:path w="0" h="23494">
                  <a:moveTo>
                    <a:pt x="0" y="0"/>
                  </a:moveTo>
                  <a:lnTo>
                    <a:pt x="0" y="22987"/>
                  </a:lnTo>
                </a:path>
              </a:pathLst>
            </a:custGeom>
            <a:ln w="3175">
              <a:solidFill>
                <a:srgbClr val="565658"/>
              </a:solidFill>
            </a:ln>
          </p:spPr>
          <p:txBody>
            <a:bodyPr wrap="square" lIns="0" tIns="0" rIns="0" bIns="0" rtlCol="0"/>
            <a:lstStyle/>
            <a:p/>
          </p:txBody>
        </p:sp>
        <p:sp>
          <p:nvSpPr>
            <p:cNvPr id="5780" name="object 5780" descr=""/>
            <p:cNvSpPr/>
            <p:nvPr/>
          </p:nvSpPr>
          <p:spPr>
            <a:xfrm>
              <a:off x="5649925"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781" name="object 5781" descr=""/>
            <p:cNvSpPr/>
            <p:nvPr/>
          </p:nvSpPr>
          <p:spPr>
            <a:xfrm>
              <a:off x="5651068" y="2569348"/>
              <a:ext cx="0" cy="37465"/>
            </a:xfrm>
            <a:custGeom>
              <a:avLst/>
              <a:gdLst/>
              <a:ahLst/>
              <a:cxnLst/>
              <a:rect l="l" t="t" r="r" b="b"/>
              <a:pathLst>
                <a:path w="0" h="37464">
                  <a:moveTo>
                    <a:pt x="0" y="36855"/>
                  </a:moveTo>
                  <a:lnTo>
                    <a:pt x="0" y="0"/>
                  </a:lnTo>
                </a:path>
              </a:pathLst>
            </a:custGeom>
            <a:ln w="3175">
              <a:solidFill>
                <a:srgbClr val="565658"/>
              </a:solidFill>
            </a:ln>
          </p:spPr>
          <p:txBody>
            <a:bodyPr wrap="square" lIns="0" tIns="0" rIns="0" bIns="0" rtlCol="0"/>
            <a:lstStyle/>
            <a:p/>
          </p:txBody>
        </p:sp>
        <p:sp>
          <p:nvSpPr>
            <p:cNvPr id="5782" name="object 5782" descr=""/>
            <p:cNvSpPr/>
            <p:nvPr/>
          </p:nvSpPr>
          <p:spPr>
            <a:xfrm>
              <a:off x="5651068" y="2533457"/>
              <a:ext cx="0" cy="27305"/>
            </a:xfrm>
            <a:custGeom>
              <a:avLst/>
              <a:gdLst/>
              <a:ahLst/>
              <a:cxnLst/>
              <a:rect l="l" t="t" r="r" b="b"/>
              <a:pathLst>
                <a:path w="0" h="27305">
                  <a:moveTo>
                    <a:pt x="0" y="27266"/>
                  </a:moveTo>
                  <a:lnTo>
                    <a:pt x="0" y="0"/>
                  </a:lnTo>
                </a:path>
              </a:pathLst>
            </a:custGeom>
            <a:ln w="3175">
              <a:solidFill>
                <a:srgbClr val="565658"/>
              </a:solidFill>
            </a:ln>
          </p:spPr>
          <p:txBody>
            <a:bodyPr wrap="square" lIns="0" tIns="0" rIns="0" bIns="0" rtlCol="0"/>
            <a:lstStyle/>
            <a:p/>
          </p:txBody>
        </p:sp>
        <p:sp>
          <p:nvSpPr>
            <p:cNvPr id="5783" name="object 5783" descr=""/>
            <p:cNvSpPr/>
            <p:nvPr/>
          </p:nvSpPr>
          <p:spPr>
            <a:xfrm>
              <a:off x="5649635" y="253345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5784" name="object 5784" descr=""/>
            <p:cNvSpPr/>
            <p:nvPr/>
          </p:nvSpPr>
          <p:spPr>
            <a:xfrm>
              <a:off x="5649635" y="2569833"/>
              <a:ext cx="0" cy="37465"/>
            </a:xfrm>
            <a:custGeom>
              <a:avLst/>
              <a:gdLst/>
              <a:ahLst/>
              <a:cxnLst/>
              <a:rect l="l" t="t" r="r" b="b"/>
              <a:pathLst>
                <a:path w="0" h="37464">
                  <a:moveTo>
                    <a:pt x="0" y="37325"/>
                  </a:moveTo>
                  <a:lnTo>
                    <a:pt x="0" y="0"/>
                  </a:lnTo>
                </a:path>
              </a:pathLst>
            </a:custGeom>
            <a:ln w="3175">
              <a:solidFill>
                <a:srgbClr val="565658"/>
              </a:solidFill>
            </a:ln>
          </p:spPr>
          <p:txBody>
            <a:bodyPr wrap="square" lIns="0" tIns="0" rIns="0" bIns="0" rtlCol="0"/>
            <a:lstStyle/>
            <a:p/>
          </p:txBody>
        </p:sp>
        <p:sp>
          <p:nvSpPr>
            <p:cNvPr id="5785" name="object 5785" descr=""/>
            <p:cNvSpPr/>
            <p:nvPr/>
          </p:nvSpPr>
          <p:spPr>
            <a:xfrm>
              <a:off x="5649635" y="2533445"/>
              <a:ext cx="0" cy="27940"/>
            </a:xfrm>
            <a:custGeom>
              <a:avLst/>
              <a:gdLst/>
              <a:ahLst/>
              <a:cxnLst/>
              <a:rect l="l" t="t" r="r" b="b"/>
              <a:pathLst>
                <a:path w="0" h="27939">
                  <a:moveTo>
                    <a:pt x="0" y="27762"/>
                  </a:moveTo>
                  <a:lnTo>
                    <a:pt x="0" y="0"/>
                  </a:lnTo>
                </a:path>
              </a:pathLst>
            </a:custGeom>
            <a:ln w="3175">
              <a:solidFill>
                <a:srgbClr val="565658"/>
              </a:solidFill>
            </a:ln>
          </p:spPr>
          <p:txBody>
            <a:bodyPr wrap="square" lIns="0" tIns="0" rIns="0" bIns="0" rtlCol="0"/>
            <a:lstStyle/>
            <a:p/>
          </p:txBody>
        </p:sp>
        <p:sp>
          <p:nvSpPr>
            <p:cNvPr id="5786" name="object 5786" descr=""/>
            <p:cNvSpPr/>
            <p:nvPr/>
          </p:nvSpPr>
          <p:spPr>
            <a:xfrm>
              <a:off x="5624739" y="2533457"/>
              <a:ext cx="635" cy="42545"/>
            </a:xfrm>
            <a:custGeom>
              <a:avLst/>
              <a:gdLst/>
              <a:ahLst/>
              <a:cxnLst/>
              <a:rect l="l" t="t" r="r" b="b"/>
              <a:pathLst>
                <a:path w="635" h="42544">
                  <a:moveTo>
                    <a:pt x="482" y="42113"/>
                  </a:moveTo>
                  <a:lnTo>
                    <a:pt x="482" y="0"/>
                  </a:lnTo>
                  <a:lnTo>
                    <a:pt x="0" y="0"/>
                  </a:lnTo>
                </a:path>
              </a:pathLst>
            </a:custGeom>
            <a:ln w="3175">
              <a:solidFill>
                <a:srgbClr val="565658"/>
              </a:solidFill>
            </a:ln>
          </p:spPr>
          <p:txBody>
            <a:bodyPr wrap="square" lIns="0" tIns="0" rIns="0" bIns="0" rtlCol="0"/>
            <a:lstStyle/>
            <a:p/>
          </p:txBody>
        </p:sp>
        <p:sp>
          <p:nvSpPr>
            <p:cNvPr id="5787" name="object 5787" descr=""/>
            <p:cNvSpPr/>
            <p:nvPr/>
          </p:nvSpPr>
          <p:spPr>
            <a:xfrm>
              <a:off x="5625222" y="2585616"/>
              <a:ext cx="0" cy="24765"/>
            </a:xfrm>
            <a:custGeom>
              <a:avLst/>
              <a:gdLst/>
              <a:ahLst/>
              <a:cxnLst/>
              <a:rect l="l" t="t" r="r" b="b"/>
              <a:pathLst>
                <a:path w="0" h="24764">
                  <a:moveTo>
                    <a:pt x="0" y="0"/>
                  </a:moveTo>
                  <a:lnTo>
                    <a:pt x="0" y="24422"/>
                  </a:lnTo>
                </a:path>
              </a:pathLst>
            </a:custGeom>
            <a:ln w="3175">
              <a:solidFill>
                <a:srgbClr val="565658"/>
              </a:solidFill>
            </a:ln>
          </p:spPr>
          <p:txBody>
            <a:bodyPr wrap="square" lIns="0" tIns="0" rIns="0" bIns="0" rtlCol="0"/>
            <a:lstStyle/>
            <a:p/>
          </p:txBody>
        </p:sp>
        <p:sp>
          <p:nvSpPr>
            <p:cNvPr id="5788" name="object 5788" descr=""/>
            <p:cNvSpPr/>
            <p:nvPr/>
          </p:nvSpPr>
          <p:spPr>
            <a:xfrm>
              <a:off x="5630005" y="2532013"/>
              <a:ext cx="1270" cy="1905"/>
            </a:xfrm>
            <a:custGeom>
              <a:avLst/>
              <a:gdLst/>
              <a:ahLst/>
              <a:cxnLst/>
              <a:rect l="l" t="t" r="r" b="b"/>
              <a:pathLst>
                <a:path w="1270" h="1905">
                  <a:moveTo>
                    <a:pt x="965" y="0"/>
                  </a:moveTo>
                  <a:lnTo>
                    <a:pt x="482" y="0"/>
                  </a:lnTo>
                  <a:lnTo>
                    <a:pt x="0" y="0"/>
                  </a:lnTo>
                  <a:lnTo>
                    <a:pt x="0" y="1435"/>
                  </a:lnTo>
                </a:path>
              </a:pathLst>
            </a:custGeom>
            <a:ln w="3175">
              <a:solidFill>
                <a:srgbClr val="565658"/>
              </a:solidFill>
            </a:ln>
          </p:spPr>
          <p:txBody>
            <a:bodyPr wrap="square" lIns="0" tIns="0" rIns="0" bIns="0" rtlCol="0"/>
            <a:lstStyle/>
            <a:p/>
          </p:txBody>
        </p:sp>
        <p:sp>
          <p:nvSpPr>
            <p:cNvPr id="5789" name="object 5789" descr=""/>
            <p:cNvSpPr/>
            <p:nvPr/>
          </p:nvSpPr>
          <p:spPr>
            <a:xfrm>
              <a:off x="5630486" y="2532013"/>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5790" name="object 5790" descr=""/>
            <p:cNvSpPr/>
            <p:nvPr/>
          </p:nvSpPr>
          <p:spPr>
            <a:xfrm>
              <a:off x="5630970" y="2532017"/>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5791" name="object 5791" descr=""/>
            <p:cNvSpPr/>
            <p:nvPr/>
          </p:nvSpPr>
          <p:spPr>
            <a:xfrm>
              <a:off x="5644371" y="2532017"/>
              <a:ext cx="635" cy="1905"/>
            </a:xfrm>
            <a:custGeom>
              <a:avLst/>
              <a:gdLst/>
              <a:ahLst/>
              <a:cxnLst/>
              <a:rect l="l" t="t" r="r" b="b"/>
              <a:pathLst>
                <a:path w="635" h="1905">
                  <a:moveTo>
                    <a:pt x="0" y="1435"/>
                  </a:moveTo>
                  <a:lnTo>
                    <a:pt x="0" y="0"/>
                  </a:lnTo>
                  <a:lnTo>
                    <a:pt x="482" y="0"/>
                  </a:lnTo>
                  <a:lnTo>
                    <a:pt x="482" y="1435"/>
                  </a:lnTo>
                </a:path>
              </a:pathLst>
            </a:custGeom>
            <a:ln w="3175">
              <a:solidFill>
                <a:srgbClr val="565658"/>
              </a:solidFill>
            </a:ln>
          </p:spPr>
          <p:txBody>
            <a:bodyPr wrap="square" lIns="0" tIns="0" rIns="0" bIns="0" rtlCol="0"/>
            <a:lstStyle/>
            <a:p/>
          </p:txBody>
        </p:sp>
        <p:sp>
          <p:nvSpPr>
            <p:cNvPr id="5792" name="object 5792" descr=""/>
            <p:cNvSpPr/>
            <p:nvPr/>
          </p:nvSpPr>
          <p:spPr>
            <a:xfrm>
              <a:off x="5644371"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793" name="object 5793" descr=""/>
            <p:cNvSpPr/>
            <p:nvPr/>
          </p:nvSpPr>
          <p:spPr>
            <a:xfrm>
              <a:off x="5625701"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794" name="object 5794" descr=""/>
            <p:cNvSpPr/>
            <p:nvPr/>
          </p:nvSpPr>
          <p:spPr>
            <a:xfrm>
              <a:off x="5625706" y="2585143"/>
              <a:ext cx="0" cy="25400"/>
            </a:xfrm>
            <a:custGeom>
              <a:avLst/>
              <a:gdLst/>
              <a:ahLst/>
              <a:cxnLst/>
              <a:rect l="l" t="t" r="r" b="b"/>
              <a:pathLst>
                <a:path w="0" h="25400">
                  <a:moveTo>
                    <a:pt x="0" y="24892"/>
                  </a:moveTo>
                  <a:lnTo>
                    <a:pt x="0" y="0"/>
                  </a:lnTo>
                </a:path>
              </a:pathLst>
            </a:custGeom>
            <a:ln w="3175">
              <a:solidFill>
                <a:srgbClr val="565658"/>
              </a:solidFill>
            </a:ln>
          </p:spPr>
          <p:txBody>
            <a:bodyPr wrap="square" lIns="0" tIns="0" rIns="0" bIns="0" rtlCol="0"/>
            <a:lstStyle/>
            <a:p/>
          </p:txBody>
        </p:sp>
        <p:sp>
          <p:nvSpPr>
            <p:cNvPr id="5795" name="object 5795" descr=""/>
            <p:cNvSpPr/>
            <p:nvPr/>
          </p:nvSpPr>
          <p:spPr>
            <a:xfrm>
              <a:off x="5625706" y="2533455"/>
              <a:ext cx="0" cy="41910"/>
            </a:xfrm>
            <a:custGeom>
              <a:avLst/>
              <a:gdLst/>
              <a:ahLst/>
              <a:cxnLst/>
              <a:rect l="l" t="t" r="r" b="b"/>
              <a:pathLst>
                <a:path w="0" h="41910">
                  <a:moveTo>
                    <a:pt x="0" y="41630"/>
                  </a:moveTo>
                  <a:lnTo>
                    <a:pt x="0" y="0"/>
                  </a:lnTo>
                </a:path>
              </a:pathLst>
            </a:custGeom>
            <a:ln w="3175">
              <a:solidFill>
                <a:srgbClr val="565658"/>
              </a:solidFill>
            </a:ln>
          </p:spPr>
          <p:txBody>
            <a:bodyPr wrap="square" lIns="0" tIns="0" rIns="0" bIns="0" rtlCol="0"/>
            <a:lstStyle/>
            <a:p/>
          </p:txBody>
        </p:sp>
        <p:sp>
          <p:nvSpPr>
            <p:cNvPr id="5796" name="object 5796" descr=""/>
            <p:cNvSpPr/>
            <p:nvPr/>
          </p:nvSpPr>
          <p:spPr>
            <a:xfrm>
              <a:off x="5649158" y="2533447"/>
              <a:ext cx="0" cy="28575"/>
            </a:xfrm>
            <a:custGeom>
              <a:avLst/>
              <a:gdLst/>
              <a:ahLst/>
              <a:cxnLst/>
              <a:rect l="l" t="t" r="r" b="b"/>
              <a:pathLst>
                <a:path w="0" h="28575">
                  <a:moveTo>
                    <a:pt x="0" y="28244"/>
                  </a:moveTo>
                  <a:lnTo>
                    <a:pt x="0" y="0"/>
                  </a:lnTo>
                </a:path>
              </a:pathLst>
            </a:custGeom>
            <a:ln w="3175">
              <a:solidFill>
                <a:srgbClr val="565658"/>
              </a:solidFill>
            </a:ln>
          </p:spPr>
          <p:txBody>
            <a:bodyPr wrap="square" lIns="0" tIns="0" rIns="0" bIns="0" rtlCol="0"/>
            <a:lstStyle/>
            <a:p/>
          </p:txBody>
        </p:sp>
        <p:sp>
          <p:nvSpPr>
            <p:cNvPr id="5797" name="object 5797" descr=""/>
            <p:cNvSpPr/>
            <p:nvPr/>
          </p:nvSpPr>
          <p:spPr>
            <a:xfrm>
              <a:off x="5649158" y="2569827"/>
              <a:ext cx="0" cy="37465"/>
            </a:xfrm>
            <a:custGeom>
              <a:avLst/>
              <a:gdLst/>
              <a:ahLst/>
              <a:cxnLst/>
              <a:rect l="l" t="t" r="r" b="b"/>
              <a:pathLst>
                <a:path w="0" h="37464">
                  <a:moveTo>
                    <a:pt x="0" y="0"/>
                  </a:moveTo>
                  <a:lnTo>
                    <a:pt x="0" y="37325"/>
                  </a:lnTo>
                </a:path>
              </a:pathLst>
            </a:custGeom>
            <a:ln w="3175">
              <a:solidFill>
                <a:srgbClr val="565658"/>
              </a:solidFill>
            </a:ln>
          </p:spPr>
          <p:txBody>
            <a:bodyPr wrap="square" lIns="0" tIns="0" rIns="0" bIns="0" rtlCol="0"/>
            <a:lstStyle/>
            <a:p/>
          </p:txBody>
        </p:sp>
        <p:sp>
          <p:nvSpPr>
            <p:cNvPr id="5798" name="object 5798" descr=""/>
            <p:cNvSpPr/>
            <p:nvPr/>
          </p:nvSpPr>
          <p:spPr>
            <a:xfrm>
              <a:off x="5632403"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799" name="object 5799" descr=""/>
            <p:cNvSpPr/>
            <p:nvPr/>
          </p:nvSpPr>
          <p:spPr>
            <a:xfrm>
              <a:off x="5642450" y="2532017"/>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5800" name="object 5800" descr=""/>
            <p:cNvSpPr/>
            <p:nvPr/>
          </p:nvSpPr>
          <p:spPr>
            <a:xfrm>
              <a:off x="5641977"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801" name="object 5801" descr=""/>
            <p:cNvSpPr/>
            <p:nvPr/>
          </p:nvSpPr>
          <p:spPr>
            <a:xfrm>
              <a:off x="5641977" y="2532017"/>
              <a:ext cx="635" cy="1905"/>
            </a:xfrm>
            <a:custGeom>
              <a:avLst/>
              <a:gdLst/>
              <a:ahLst/>
              <a:cxnLst/>
              <a:rect l="l" t="t" r="r" b="b"/>
              <a:pathLst>
                <a:path w="635" h="1905">
                  <a:moveTo>
                    <a:pt x="0" y="1435"/>
                  </a:moveTo>
                  <a:lnTo>
                    <a:pt x="0" y="0"/>
                  </a:lnTo>
                  <a:lnTo>
                    <a:pt x="482" y="0"/>
                  </a:lnTo>
                  <a:lnTo>
                    <a:pt x="482" y="1435"/>
                  </a:lnTo>
                </a:path>
              </a:pathLst>
            </a:custGeom>
            <a:ln w="3175">
              <a:solidFill>
                <a:srgbClr val="565658"/>
              </a:solidFill>
            </a:ln>
          </p:spPr>
          <p:txBody>
            <a:bodyPr wrap="square" lIns="0" tIns="0" rIns="0" bIns="0" rtlCol="0"/>
            <a:lstStyle/>
            <a:p/>
          </p:txBody>
        </p:sp>
        <p:sp>
          <p:nvSpPr>
            <p:cNvPr id="5802" name="object 5802" descr=""/>
            <p:cNvSpPr/>
            <p:nvPr/>
          </p:nvSpPr>
          <p:spPr>
            <a:xfrm>
              <a:off x="5632875" y="2532017"/>
              <a:ext cx="635" cy="1905"/>
            </a:xfrm>
            <a:custGeom>
              <a:avLst/>
              <a:gdLst/>
              <a:ahLst/>
              <a:cxnLst/>
              <a:rect l="l" t="t" r="r" b="b"/>
              <a:pathLst>
                <a:path w="635" h="1905">
                  <a:moveTo>
                    <a:pt x="482" y="1435"/>
                  </a:moveTo>
                  <a:lnTo>
                    <a:pt x="482" y="0"/>
                  </a:lnTo>
                  <a:lnTo>
                    <a:pt x="0" y="0"/>
                  </a:lnTo>
                  <a:lnTo>
                    <a:pt x="0" y="1435"/>
                  </a:lnTo>
                </a:path>
              </a:pathLst>
            </a:custGeom>
            <a:ln w="3175">
              <a:solidFill>
                <a:srgbClr val="565658"/>
              </a:solidFill>
            </a:ln>
          </p:spPr>
          <p:txBody>
            <a:bodyPr wrap="square" lIns="0" tIns="0" rIns="0" bIns="0" rtlCol="0"/>
            <a:lstStyle/>
            <a:p/>
          </p:txBody>
        </p:sp>
        <p:sp>
          <p:nvSpPr>
            <p:cNvPr id="5803" name="object 5803" descr=""/>
            <p:cNvSpPr/>
            <p:nvPr/>
          </p:nvSpPr>
          <p:spPr>
            <a:xfrm>
              <a:off x="5632398" y="2532013"/>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5804" name="object 5804" descr=""/>
            <p:cNvSpPr/>
            <p:nvPr/>
          </p:nvSpPr>
          <p:spPr>
            <a:xfrm>
              <a:off x="5634797"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805" name="object 5805" descr=""/>
            <p:cNvSpPr/>
            <p:nvPr/>
          </p:nvSpPr>
          <p:spPr>
            <a:xfrm>
              <a:off x="5640056" y="2532017"/>
              <a:ext cx="635" cy="1905"/>
            </a:xfrm>
            <a:custGeom>
              <a:avLst/>
              <a:gdLst/>
              <a:ahLst/>
              <a:cxnLst/>
              <a:rect l="l" t="t" r="r" b="b"/>
              <a:pathLst>
                <a:path w="635" h="1905">
                  <a:moveTo>
                    <a:pt x="482" y="1435"/>
                  </a:moveTo>
                  <a:lnTo>
                    <a:pt x="482" y="0"/>
                  </a:lnTo>
                  <a:lnTo>
                    <a:pt x="0" y="0"/>
                  </a:lnTo>
                </a:path>
              </a:pathLst>
            </a:custGeom>
            <a:ln w="3175">
              <a:solidFill>
                <a:srgbClr val="565658"/>
              </a:solidFill>
            </a:ln>
          </p:spPr>
          <p:txBody>
            <a:bodyPr wrap="square" lIns="0" tIns="0" rIns="0" bIns="0" rtlCol="0"/>
            <a:lstStyle/>
            <a:p/>
          </p:txBody>
        </p:sp>
        <p:sp>
          <p:nvSpPr>
            <p:cNvPr id="5806" name="object 5806" descr=""/>
            <p:cNvSpPr/>
            <p:nvPr/>
          </p:nvSpPr>
          <p:spPr>
            <a:xfrm>
              <a:off x="5627611" y="2533452"/>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5807" name="object 5807" descr=""/>
            <p:cNvSpPr/>
            <p:nvPr/>
          </p:nvSpPr>
          <p:spPr>
            <a:xfrm>
              <a:off x="5646762" y="2533452"/>
              <a:ext cx="1905" cy="0"/>
            </a:xfrm>
            <a:custGeom>
              <a:avLst/>
              <a:gdLst/>
              <a:ahLst/>
              <a:cxnLst/>
              <a:rect l="l" t="t" r="r" b="b"/>
              <a:pathLst>
                <a:path w="1904" h="0">
                  <a:moveTo>
                    <a:pt x="1435" y="0"/>
                  </a:moveTo>
                  <a:lnTo>
                    <a:pt x="952" y="0"/>
                  </a:lnTo>
                  <a:lnTo>
                    <a:pt x="0" y="0"/>
                  </a:lnTo>
                </a:path>
              </a:pathLst>
            </a:custGeom>
            <a:ln w="3175">
              <a:solidFill>
                <a:srgbClr val="565658"/>
              </a:solidFill>
            </a:ln>
          </p:spPr>
          <p:txBody>
            <a:bodyPr wrap="square" lIns="0" tIns="0" rIns="0" bIns="0" rtlCol="0"/>
            <a:lstStyle/>
            <a:p/>
          </p:txBody>
        </p:sp>
        <p:sp>
          <p:nvSpPr>
            <p:cNvPr id="5808" name="object 5808" descr=""/>
            <p:cNvSpPr/>
            <p:nvPr/>
          </p:nvSpPr>
          <p:spPr>
            <a:xfrm>
              <a:off x="5647720" y="2570786"/>
              <a:ext cx="0" cy="37465"/>
            </a:xfrm>
            <a:custGeom>
              <a:avLst/>
              <a:gdLst/>
              <a:ahLst/>
              <a:cxnLst/>
              <a:rect l="l" t="t" r="r" b="b"/>
              <a:pathLst>
                <a:path w="0" h="37464">
                  <a:moveTo>
                    <a:pt x="0" y="36855"/>
                  </a:moveTo>
                  <a:lnTo>
                    <a:pt x="0" y="0"/>
                  </a:lnTo>
                </a:path>
              </a:pathLst>
            </a:custGeom>
            <a:ln w="3175">
              <a:solidFill>
                <a:srgbClr val="565658"/>
              </a:solidFill>
            </a:ln>
          </p:spPr>
          <p:txBody>
            <a:bodyPr wrap="square" lIns="0" tIns="0" rIns="0" bIns="0" rtlCol="0"/>
            <a:lstStyle/>
            <a:p/>
          </p:txBody>
        </p:sp>
        <p:sp>
          <p:nvSpPr>
            <p:cNvPr id="5809" name="object 5809" descr=""/>
            <p:cNvSpPr/>
            <p:nvPr/>
          </p:nvSpPr>
          <p:spPr>
            <a:xfrm>
              <a:off x="5647720" y="2533448"/>
              <a:ext cx="0" cy="29209"/>
            </a:xfrm>
            <a:custGeom>
              <a:avLst/>
              <a:gdLst/>
              <a:ahLst/>
              <a:cxnLst/>
              <a:rect l="l" t="t" r="r" b="b"/>
              <a:pathLst>
                <a:path w="0" h="29210">
                  <a:moveTo>
                    <a:pt x="0" y="28714"/>
                  </a:moveTo>
                  <a:lnTo>
                    <a:pt x="0" y="0"/>
                  </a:lnTo>
                </a:path>
              </a:pathLst>
            </a:custGeom>
            <a:ln w="3175">
              <a:solidFill>
                <a:srgbClr val="565658"/>
              </a:solidFill>
            </a:ln>
          </p:spPr>
          <p:txBody>
            <a:bodyPr wrap="square" lIns="0" tIns="0" rIns="0" bIns="0" rtlCol="0"/>
            <a:lstStyle/>
            <a:p/>
          </p:txBody>
        </p:sp>
        <p:sp>
          <p:nvSpPr>
            <p:cNvPr id="5810" name="object 5810" descr=""/>
            <p:cNvSpPr/>
            <p:nvPr/>
          </p:nvSpPr>
          <p:spPr>
            <a:xfrm>
              <a:off x="5627133" y="2533453"/>
              <a:ext cx="635" cy="41275"/>
            </a:xfrm>
            <a:custGeom>
              <a:avLst/>
              <a:gdLst/>
              <a:ahLst/>
              <a:cxnLst/>
              <a:rect l="l" t="t" r="r" b="b"/>
              <a:pathLst>
                <a:path w="635" h="41275">
                  <a:moveTo>
                    <a:pt x="482" y="40678"/>
                  </a:moveTo>
                  <a:lnTo>
                    <a:pt x="482" y="0"/>
                  </a:lnTo>
                  <a:lnTo>
                    <a:pt x="0" y="0"/>
                  </a:lnTo>
                </a:path>
              </a:pathLst>
            </a:custGeom>
            <a:ln w="3175">
              <a:solidFill>
                <a:srgbClr val="565658"/>
              </a:solidFill>
            </a:ln>
          </p:spPr>
          <p:txBody>
            <a:bodyPr wrap="square" lIns="0" tIns="0" rIns="0" bIns="0" rtlCol="0"/>
            <a:lstStyle/>
            <a:p/>
          </p:txBody>
        </p:sp>
        <p:sp>
          <p:nvSpPr>
            <p:cNvPr id="5811" name="object 5811" descr=""/>
            <p:cNvSpPr/>
            <p:nvPr/>
          </p:nvSpPr>
          <p:spPr>
            <a:xfrm>
              <a:off x="5627616" y="2583706"/>
              <a:ext cx="0" cy="26670"/>
            </a:xfrm>
            <a:custGeom>
              <a:avLst/>
              <a:gdLst/>
              <a:ahLst/>
              <a:cxnLst/>
              <a:rect l="l" t="t" r="r" b="b"/>
              <a:pathLst>
                <a:path w="0" h="26669">
                  <a:moveTo>
                    <a:pt x="0" y="0"/>
                  </a:moveTo>
                  <a:lnTo>
                    <a:pt x="0" y="26327"/>
                  </a:lnTo>
                </a:path>
              </a:pathLst>
            </a:custGeom>
            <a:ln w="3175">
              <a:solidFill>
                <a:srgbClr val="565658"/>
              </a:solidFill>
            </a:ln>
          </p:spPr>
          <p:txBody>
            <a:bodyPr wrap="square" lIns="0" tIns="0" rIns="0" bIns="0" rtlCol="0"/>
            <a:lstStyle/>
            <a:p/>
          </p:txBody>
        </p:sp>
        <p:sp>
          <p:nvSpPr>
            <p:cNvPr id="5812" name="object 5812" descr=""/>
            <p:cNvSpPr/>
            <p:nvPr/>
          </p:nvSpPr>
          <p:spPr>
            <a:xfrm>
              <a:off x="5635269" y="2532017"/>
              <a:ext cx="635" cy="1905"/>
            </a:xfrm>
            <a:custGeom>
              <a:avLst/>
              <a:gdLst/>
              <a:ahLst/>
              <a:cxnLst/>
              <a:rect l="l" t="t" r="r" b="b"/>
              <a:pathLst>
                <a:path w="635" h="1905">
                  <a:moveTo>
                    <a:pt x="482" y="1435"/>
                  </a:moveTo>
                  <a:lnTo>
                    <a:pt x="482" y="0"/>
                  </a:lnTo>
                  <a:lnTo>
                    <a:pt x="0" y="0"/>
                  </a:lnTo>
                  <a:lnTo>
                    <a:pt x="0" y="1435"/>
                  </a:lnTo>
                </a:path>
              </a:pathLst>
            </a:custGeom>
            <a:ln w="3175">
              <a:solidFill>
                <a:srgbClr val="565658"/>
              </a:solidFill>
            </a:ln>
          </p:spPr>
          <p:txBody>
            <a:bodyPr wrap="square" lIns="0" tIns="0" rIns="0" bIns="0" rtlCol="0"/>
            <a:lstStyle/>
            <a:p/>
          </p:txBody>
        </p:sp>
        <p:sp>
          <p:nvSpPr>
            <p:cNvPr id="5813" name="object 5813" descr=""/>
            <p:cNvSpPr/>
            <p:nvPr/>
          </p:nvSpPr>
          <p:spPr>
            <a:xfrm>
              <a:off x="5634791" y="2532013"/>
              <a:ext cx="635" cy="1905"/>
            </a:xfrm>
            <a:custGeom>
              <a:avLst/>
              <a:gdLst/>
              <a:ahLst/>
              <a:cxnLst/>
              <a:rect l="l" t="t" r="r" b="b"/>
              <a:pathLst>
                <a:path w="635" h="1905">
                  <a:moveTo>
                    <a:pt x="482" y="0"/>
                  </a:moveTo>
                  <a:lnTo>
                    <a:pt x="0" y="0"/>
                  </a:lnTo>
                  <a:lnTo>
                    <a:pt x="0" y="1435"/>
                  </a:lnTo>
                </a:path>
              </a:pathLst>
            </a:custGeom>
            <a:ln w="3175">
              <a:solidFill>
                <a:srgbClr val="565658"/>
              </a:solidFill>
            </a:ln>
          </p:spPr>
          <p:txBody>
            <a:bodyPr wrap="square" lIns="0" tIns="0" rIns="0" bIns="0" rtlCol="0"/>
            <a:lstStyle/>
            <a:p/>
          </p:txBody>
        </p:sp>
        <p:sp>
          <p:nvSpPr>
            <p:cNvPr id="5814" name="object 5814" descr=""/>
            <p:cNvSpPr/>
            <p:nvPr/>
          </p:nvSpPr>
          <p:spPr>
            <a:xfrm>
              <a:off x="5639583" y="2532017"/>
              <a:ext cx="635" cy="1905"/>
            </a:xfrm>
            <a:custGeom>
              <a:avLst/>
              <a:gdLst/>
              <a:ahLst/>
              <a:cxnLst/>
              <a:rect l="l" t="t" r="r" b="b"/>
              <a:pathLst>
                <a:path w="635" h="1905">
                  <a:moveTo>
                    <a:pt x="0" y="1435"/>
                  </a:moveTo>
                  <a:lnTo>
                    <a:pt x="0" y="0"/>
                  </a:lnTo>
                  <a:lnTo>
                    <a:pt x="482" y="0"/>
                  </a:lnTo>
                  <a:lnTo>
                    <a:pt x="482" y="1435"/>
                  </a:lnTo>
                </a:path>
              </a:pathLst>
            </a:custGeom>
            <a:ln w="3175">
              <a:solidFill>
                <a:srgbClr val="565658"/>
              </a:solidFill>
            </a:ln>
          </p:spPr>
          <p:txBody>
            <a:bodyPr wrap="square" lIns="0" tIns="0" rIns="0" bIns="0" rtlCol="0"/>
            <a:lstStyle/>
            <a:p/>
          </p:txBody>
        </p:sp>
        <p:sp>
          <p:nvSpPr>
            <p:cNvPr id="5815" name="object 5815" descr=""/>
            <p:cNvSpPr/>
            <p:nvPr/>
          </p:nvSpPr>
          <p:spPr>
            <a:xfrm>
              <a:off x="5639583"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816" name="object 5816" descr=""/>
            <p:cNvSpPr/>
            <p:nvPr/>
          </p:nvSpPr>
          <p:spPr>
            <a:xfrm>
              <a:off x="5637190" y="2532013"/>
              <a:ext cx="0" cy="1905"/>
            </a:xfrm>
            <a:custGeom>
              <a:avLst/>
              <a:gdLst/>
              <a:ahLst/>
              <a:cxnLst/>
              <a:rect l="l" t="t" r="r" b="b"/>
              <a:pathLst>
                <a:path w="0" h="1905">
                  <a:moveTo>
                    <a:pt x="0" y="0"/>
                  </a:moveTo>
                  <a:lnTo>
                    <a:pt x="0" y="0"/>
                  </a:lnTo>
                  <a:lnTo>
                    <a:pt x="0" y="1435"/>
                  </a:lnTo>
                </a:path>
              </a:pathLst>
            </a:custGeom>
            <a:ln w="3175">
              <a:solidFill>
                <a:srgbClr val="565658"/>
              </a:solidFill>
            </a:ln>
          </p:spPr>
          <p:txBody>
            <a:bodyPr wrap="square" lIns="0" tIns="0" rIns="0" bIns="0" rtlCol="0"/>
            <a:lstStyle/>
            <a:p/>
          </p:txBody>
        </p:sp>
        <p:sp>
          <p:nvSpPr>
            <p:cNvPr id="5817" name="object 5817" descr=""/>
            <p:cNvSpPr/>
            <p:nvPr/>
          </p:nvSpPr>
          <p:spPr>
            <a:xfrm>
              <a:off x="5637663" y="2532017"/>
              <a:ext cx="635" cy="1905"/>
            </a:xfrm>
            <a:custGeom>
              <a:avLst/>
              <a:gdLst/>
              <a:ahLst/>
              <a:cxnLst/>
              <a:rect l="l" t="t" r="r" b="b"/>
              <a:pathLst>
                <a:path w="635" h="1905">
                  <a:moveTo>
                    <a:pt x="482" y="1435"/>
                  </a:moveTo>
                  <a:lnTo>
                    <a:pt x="482" y="0"/>
                  </a:lnTo>
                  <a:lnTo>
                    <a:pt x="0" y="0"/>
                  </a:lnTo>
                  <a:lnTo>
                    <a:pt x="0" y="1435"/>
                  </a:lnTo>
                </a:path>
              </a:pathLst>
            </a:custGeom>
            <a:ln w="3175">
              <a:solidFill>
                <a:srgbClr val="565658"/>
              </a:solidFill>
            </a:ln>
          </p:spPr>
          <p:txBody>
            <a:bodyPr wrap="square" lIns="0" tIns="0" rIns="0" bIns="0" rtlCol="0"/>
            <a:lstStyle/>
            <a:p/>
          </p:txBody>
        </p:sp>
        <p:sp>
          <p:nvSpPr>
            <p:cNvPr id="5818" name="object 5818" descr=""/>
            <p:cNvSpPr/>
            <p:nvPr/>
          </p:nvSpPr>
          <p:spPr>
            <a:xfrm>
              <a:off x="5637190" y="2532017"/>
              <a:ext cx="635" cy="1905"/>
            </a:xfrm>
            <a:custGeom>
              <a:avLst/>
              <a:gdLst/>
              <a:ahLst/>
              <a:cxnLst/>
              <a:rect l="l" t="t" r="r" b="b"/>
              <a:pathLst>
                <a:path w="635" h="1905">
                  <a:moveTo>
                    <a:pt x="0" y="1435"/>
                  </a:moveTo>
                  <a:lnTo>
                    <a:pt x="0" y="0"/>
                  </a:lnTo>
                  <a:lnTo>
                    <a:pt x="482" y="0"/>
                  </a:lnTo>
                </a:path>
              </a:pathLst>
            </a:custGeom>
            <a:ln w="3175">
              <a:solidFill>
                <a:srgbClr val="565658"/>
              </a:solidFill>
            </a:ln>
          </p:spPr>
          <p:txBody>
            <a:bodyPr wrap="square" lIns="0" tIns="0" rIns="0" bIns="0" rtlCol="0"/>
            <a:lstStyle/>
            <a:p/>
          </p:txBody>
        </p:sp>
        <p:sp>
          <p:nvSpPr>
            <p:cNvPr id="5819" name="object 5819" descr=""/>
            <p:cNvSpPr/>
            <p:nvPr/>
          </p:nvSpPr>
          <p:spPr>
            <a:xfrm>
              <a:off x="5627433"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20" name="object 5820" descr=""/>
            <p:cNvSpPr/>
            <p:nvPr/>
          </p:nvSpPr>
          <p:spPr>
            <a:xfrm>
              <a:off x="5628576" y="2582756"/>
              <a:ext cx="0" cy="27305"/>
            </a:xfrm>
            <a:custGeom>
              <a:avLst/>
              <a:gdLst/>
              <a:ahLst/>
              <a:cxnLst/>
              <a:rect l="l" t="t" r="r" b="b"/>
              <a:pathLst>
                <a:path w="0" h="27305">
                  <a:moveTo>
                    <a:pt x="0" y="27279"/>
                  </a:moveTo>
                  <a:lnTo>
                    <a:pt x="0" y="0"/>
                  </a:lnTo>
                </a:path>
              </a:pathLst>
            </a:custGeom>
            <a:ln w="3175">
              <a:solidFill>
                <a:srgbClr val="565658"/>
              </a:solidFill>
            </a:ln>
          </p:spPr>
          <p:txBody>
            <a:bodyPr wrap="square" lIns="0" tIns="0" rIns="0" bIns="0" rtlCol="0"/>
            <a:lstStyle/>
            <a:p/>
          </p:txBody>
        </p:sp>
        <p:sp>
          <p:nvSpPr>
            <p:cNvPr id="5821" name="object 5821" descr=""/>
            <p:cNvSpPr/>
            <p:nvPr/>
          </p:nvSpPr>
          <p:spPr>
            <a:xfrm>
              <a:off x="5628576" y="2533450"/>
              <a:ext cx="0" cy="40005"/>
            </a:xfrm>
            <a:custGeom>
              <a:avLst/>
              <a:gdLst/>
              <a:ahLst/>
              <a:cxnLst/>
              <a:rect l="l" t="t" r="r" b="b"/>
              <a:pathLst>
                <a:path w="0" h="40005">
                  <a:moveTo>
                    <a:pt x="0" y="39725"/>
                  </a:moveTo>
                  <a:lnTo>
                    <a:pt x="0" y="0"/>
                  </a:lnTo>
                </a:path>
              </a:pathLst>
            </a:custGeom>
            <a:ln w="3175">
              <a:solidFill>
                <a:srgbClr val="565658"/>
              </a:solidFill>
            </a:ln>
          </p:spPr>
          <p:txBody>
            <a:bodyPr wrap="square" lIns="0" tIns="0" rIns="0" bIns="0" rtlCol="0"/>
            <a:lstStyle/>
            <a:p/>
          </p:txBody>
        </p:sp>
        <p:sp>
          <p:nvSpPr>
            <p:cNvPr id="5822" name="object 5822" descr=""/>
            <p:cNvSpPr/>
            <p:nvPr/>
          </p:nvSpPr>
          <p:spPr>
            <a:xfrm>
              <a:off x="5646281" y="2533452"/>
              <a:ext cx="635" cy="29209"/>
            </a:xfrm>
            <a:custGeom>
              <a:avLst/>
              <a:gdLst/>
              <a:ahLst/>
              <a:cxnLst/>
              <a:rect l="l" t="t" r="r" b="b"/>
              <a:pathLst>
                <a:path w="635" h="29210">
                  <a:moveTo>
                    <a:pt x="0" y="0"/>
                  </a:moveTo>
                  <a:lnTo>
                    <a:pt x="482" y="0"/>
                  </a:lnTo>
                  <a:lnTo>
                    <a:pt x="482" y="29197"/>
                  </a:lnTo>
                </a:path>
              </a:pathLst>
            </a:custGeom>
            <a:ln w="3175">
              <a:solidFill>
                <a:srgbClr val="565658"/>
              </a:solidFill>
            </a:ln>
          </p:spPr>
          <p:txBody>
            <a:bodyPr wrap="square" lIns="0" tIns="0" rIns="0" bIns="0" rtlCol="0"/>
            <a:lstStyle/>
            <a:p/>
          </p:txBody>
        </p:sp>
        <p:sp>
          <p:nvSpPr>
            <p:cNvPr id="5823" name="object 5823" descr=""/>
            <p:cNvSpPr/>
            <p:nvPr/>
          </p:nvSpPr>
          <p:spPr>
            <a:xfrm>
              <a:off x="5646765" y="2571266"/>
              <a:ext cx="0" cy="37465"/>
            </a:xfrm>
            <a:custGeom>
              <a:avLst/>
              <a:gdLst/>
              <a:ahLst/>
              <a:cxnLst/>
              <a:rect l="l" t="t" r="r" b="b"/>
              <a:pathLst>
                <a:path w="0" h="37464">
                  <a:moveTo>
                    <a:pt x="0" y="0"/>
                  </a:moveTo>
                  <a:lnTo>
                    <a:pt x="0" y="36842"/>
                  </a:lnTo>
                </a:path>
              </a:pathLst>
            </a:custGeom>
            <a:ln w="3175">
              <a:solidFill>
                <a:srgbClr val="565658"/>
              </a:solidFill>
            </a:ln>
          </p:spPr>
          <p:txBody>
            <a:bodyPr wrap="square" lIns="0" tIns="0" rIns="0" bIns="0" rtlCol="0"/>
            <a:lstStyle/>
            <a:p/>
          </p:txBody>
        </p:sp>
        <p:sp>
          <p:nvSpPr>
            <p:cNvPr id="5824" name="object 5824" descr=""/>
            <p:cNvSpPr/>
            <p:nvPr/>
          </p:nvSpPr>
          <p:spPr>
            <a:xfrm>
              <a:off x="5620434"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25" name="object 5825" descr=""/>
            <p:cNvSpPr/>
            <p:nvPr/>
          </p:nvSpPr>
          <p:spPr>
            <a:xfrm>
              <a:off x="5619479"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26" name="object 5826" descr=""/>
            <p:cNvSpPr/>
            <p:nvPr/>
          </p:nvSpPr>
          <p:spPr>
            <a:xfrm>
              <a:off x="5653941"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27" name="object 5827" descr=""/>
            <p:cNvSpPr/>
            <p:nvPr/>
          </p:nvSpPr>
          <p:spPr>
            <a:xfrm>
              <a:off x="5654235"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28" name="object 5828" descr=""/>
            <p:cNvSpPr/>
            <p:nvPr/>
          </p:nvSpPr>
          <p:spPr>
            <a:xfrm>
              <a:off x="5656334"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29" name="object 5829" descr=""/>
            <p:cNvSpPr/>
            <p:nvPr/>
          </p:nvSpPr>
          <p:spPr>
            <a:xfrm>
              <a:off x="5618524"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30" name="object 5830" descr=""/>
            <p:cNvSpPr/>
            <p:nvPr/>
          </p:nvSpPr>
          <p:spPr>
            <a:xfrm>
              <a:off x="5641977"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31" name="object 5831" descr=""/>
            <p:cNvSpPr/>
            <p:nvPr/>
          </p:nvSpPr>
          <p:spPr>
            <a:xfrm>
              <a:off x="5637668"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32" name="object 5832" descr=""/>
            <p:cNvSpPr/>
            <p:nvPr/>
          </p:nvSpPr>
          <p:spPr>
            <a:xfrm>
              <a:off x="5630487"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33" name="object 5833" descr=""/>
            <p:cNvSpPr/>
            <p:nvPr/>
          </p:nvSpPr>
          <p:spPr>
            <a:xfrm>
              <a:off x="5634791"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34" name="object 5834" descr=""/>
            <p:cNvSpPr/>
            <p:nvPr/>
          </p:nvSpPr>
          <p:spPr>
            <a:xfrm>
              <a:off x="5642267"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35" name="object 5835" descr=""/>
            <p:cNvSpPr/>
            <p:nvPr/>
          </p:nvSpPr>
          <p:spPr>
            <a:xfrm>
              <a:off x="5644371"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36" name="object 5836" descr=""/>
            <p:cNvSpPr/>
            <p:nvPr/>
          </p:nvSpPr>
          <p:spPr>
            <a:xfrm>
              <a:off x="5645326"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37" name="object 5837" descr=""/>
            <p:cNvSpPr/>
            <p:nvPr/>
          </p:nvSpPr>
          <p:spPr>
            <a:xfrm>
              <a:off x="5632398"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38" name="object 5838" descr=""/>
            <p:cNvSpPr/>
            <p:nvPr/>
          </p:nvSpPr>
          <p:spPr>
            <a:xfrm>
              <a:off x="5637963"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39" name="object 5839" descr=""/>
            <p:cNvSpPr/>
            <p:nvPr/>
          </p:nvSpPr>
          <p:spPr>
            <a:xfrm>
              <a:off x="5635747"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40" name="object 5840" descr=""/>
            <p:cNvSpPr/>
            <p:nvPr/>
          </p:nvSpPr>
          <p:spPr>
            <a:xfrm>
              <a:off x="5628388"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41" name="object 5841" descr=""/>
            <p:cNvSpPr/>
            <p:nvPr/>
          </p:nvSpPr>
          <p:spPr>
            <a:xfrm>
              <a:off x="5640061"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42" name="object 5842" descr=""/>
            <p:cNvSpPr/>
            <p:nvPr/>
          </p:nvSpPr>
          <p:spPr>
            <a:xfrm>
              <a:off x="5636708"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43" name="object 5843" descr=""/>
            <p:cNvSpPr/>
            <p:nvPr/>
          </p:nvSpPr>
          <p:spPr>
            <a:xfrm>
              <a:off x="5632699"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44" name="object 5844" descr=""/>
            <p:cNvSpPr/>
            <p:nvPr/>
          </p:nvSpPr>
          <p:spPr>
            <a:xfrm>
              <a:off x="5641016"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45" name="object 5845" descr=""/>
            <p:cNvSpPr/>
            <p:nvPr/>
          </p:nvSpPr>
          <p:spPr>
            <a:xfrm>
              <a:off x="5631442"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46" name="object 5846" descr=""/>
            <p:cNvSpPr/>
            <p:nvPr/>
          </p:nvSpPr>
          <p:spPr>
            <a:xfrm>
              <a:off x="5648015"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47" name="object 5847" descr=""/>
            <p:cNvSpPr/>
            <p:nvPr/>
          </p:nvSpPr>
          <p:spPr>
            <a:xfrm>
              <a:off x="5649158" y="2570303"/>
              <a:ext cx="0" cy="37465"/>
            </a:xfrm>
            <a:custGeom>
              <a:avLst/>
              <a:gdLst/>
              <a:ahLst/>
              <a:cxnLst/>
              <a:rect l="l" t="t" r="r" b="b"/>
              <a:pathLst>
                <a:path w="0" h="37464">
                  <a:moveTo>
                    <a:pt x="0" y="36855"/>
                  </a:moveTo>
                  <a:lnTo>
                    <a:pt x="0" y="0"/>
                  </a:lnTo>
                </a:path>
              </a:pathLst>
            </a:custGeom>
            <a:ln w="3175">
              <a:solidFill>
                <a:srgbClr val="565658"/>
              </a:solidFill>
            </a:ln>
          </p:spPr>
          <p:txBody>
            <a:bodyPr wrap="square" lIns="0" tIns="0" rIns="0" bIns="0" rtlCol="0"/>
            <a:lstStyle/>
            <a:p/>
          </p:txBody>
        </p:sp>
        <p:sp>
          <p:nvSpPr>
            <p:cNvPr id="5848" name="object 5848" descr=""/>
            <p:cNvSpPr/>
            <p:nvPr/>
          </p:nvSpPr>
          <p:spPr>
            <a:xfrm>
              <a:off x="5649158" y="2533447"/>
              <a:ext cx="0" cy="28575"/>
            </a:xfrm>
            <a:custGeom>
              <a:avLst/>
              <a:gdLst/>
              <a:ahLst/>
              <a:cxnLst/>
              <a:rect l="l" t="t" r="r" b="b"/>
              <a:pathLst>
                <a:path w="0" h="28575">
                  <a:moveTo>
                    <a:pt x="0" y="28244"/>
                  </a:moveTo>
                  <a:lnTo>
                    <a:pt x="0" y="0"/>
                  </a:lnTo>
                </a:path>
              </a:pathLst>
            </a:custGeom>
            <a:ln w="3175">
              <a:solidFill>
                <a:srgbClr val="565658"/>
              </a:solidFill>
            </a:ln>
          </p:spPr>
          <p:txBody>
            <a:bodyPr wrap="square" lIns="0" tIns="0" rIns="0" bIns="0" rtlCol="0"/>
            <a:lstStyle/>
            <a:p/>
          </p:txBody>
        </p:sp>
        <p:sp>
          <p:nvSpPr>
            <p:cNvPr id="5849" name="object 5849" descr=""/>
            <p:cNvSpPr/>
            <p:nvPr/>
          </p:nvSpPr>
          <p:spPr>
            <a:xfrm>
              <a:off x="5626183" y="2533455"/>
              <a:ext cx="0" cy="41910"/>
            </a:xfrm>
            <a:custGeom>
              <a:avLst/>
              <a:gdLst/>
              <a:ahLst/>
              <a:cxnLst/>
              <a:rect l="l" t="t" r="r" b="b"/>
              <a:pathLst>
                <a:path w="0" h="41910">
                  <a:moveTo>
                    <a:pt x="0" y="41630"/>
                  </a:moveTo>
                  <a:lnTo>
                    <a:pt x="0" y="0"/>
                  </a:lnTo>
                </a:path>
              </a:pathLst>
            </a:custGeom>
            <a:ln w="3175">
              <a:solidFill>
                <a:srgbClr val="565658"/>
              </a:solidFill>
            </a:ln>
          </p:spPr>
          <p:txBody>
            <a:bodyPr wrap="square" lIns="0" tIns="0" rIns="0" bIns="0" rtlCol="0"/>
            <a:lstStyle/>
            <a:p/>
          </p:txBody>
        </p:sp>
        <p:sp>
          <p:nvSpPr>
            <p:cNvPr id="5850" name="object 5850" descr=""/>
            <p:cNvSpPr/>
            <p:nvPr/>
          </p:nvSpPr>
          <p:spPr>
            <a:xfrm>
              <a:off x="5626183" y="2585144"/>
              <a:ext cx="0" cy="25400"/>
            </a:xfrm>
            <a:custGeom>
              <a:avLst/>
              <a:gdLst/>
              <a:ahLst/>
              <a:cxnLst/>
              <a:rect l="l" t="t" r="r" b="b"/>
              <a:pathLst>
                <a:path w="0" h="25400">
                  <a:moveTo>
                    <a:pt x="0" y="0"/>
                  </a:moveTo>
                  <a:lnTo>
                    <a:pt x="0" y="24892"/>
                  </a:lnTo>
                </a:path>
              </a:pathLst>
            </a:custGeom>
            <a:ln w="3175">
              <a:solidFill>
                <a:srgbClr val="565658"/>
              </a:solidFill>
            </a:ln>
          </p:spPr>
          <p:txBody>
            <a:bodyPr wrap="square" lIns="0" tIns="0" rIns="0" bIns="0" rtlCol="0"/>
            <a:lstStyle/>
            <a:p/>
          </p:txBody>
        </p:sp>
        <p:sp>
          <p:nvSpPr>
            <p:cNvPr id="5851" name="object 5851" descr=""/>
            <p:cNvSpPr/>
            <p:nvPr/>
          </p:nvSpPr>
          <p:spPr>
            <a:xfrm>
              <a:off x="5625995"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52" name="object 5852" descr=""/>
            <p:cNvSpPr/>
            <p:nvPr/>
          </p:nvSpPr>
          <p:spPr>
            <a:xfrm>
              <a:off x="5627138" y="2584178"/>
              <a:ext cx="0" cy="26034"/>
            </a:xfrm>
            <a:custGeom>
              <a:avLst/>
              <a:gdLst/>
              <a:ahLst/>
              <a:cxnLst/>
              <a:rect l="l" t="t" r="r" b="b"/>
              <a:pathLst>
                <a:path w="0" h="26035">
                  <a:moveTo>
                    <a:pt x="0" y="25857"/>
                  </a:moveTo>
                  <a:lnTo>
                    <a:pt x="0" y="0"/>
                  </a:lnTo>
                </a:path>
              </a:pathLst>
            </a:custGeom>
            <a:ln w="3175">
              <a:solidFill>
                <a:srgbClr val="565658"/>
              </a:solidFill>
            </a:ln>
          </p:spPr>
          <p:txBody>
            <a:bodyPr wrap="square" lIns="0" tIns="0" rIns="0" bIns="0" rtlCol="0"/>
            <a:lstStyle/>
            <a:p/>
          </p:txBody>
        </p:sp>
        <p:sp>
          <p:nvSpPr>
            <p:cNvPr id="5853" name="object 5853" descr=""/>
            <p:cNvSpPr/>
            <p:nvPr/>
          </p:nvSpPr>
          <p:spPr>
            <a:xfrm>
              <a:off x="5627138" y="2533453"/>
              <a:ext cx="0" cy="41275"/>
            </a:xfrm>
            <a:custGeom>
              <a:avLst/>
              <a:gdLst/>
              <a:ahLst/>
              <a:cxnLst/>
              <a:rect l="l" t="t" r="r" b="b"/>
              <a:pathLst>
                <a:path w="0" h="41275">
                  <a:moveTo>
                    <a:pt x="0" y="40678"/>
                  </a:moveTo>
                  <a:lnTo>
                    <a:pt x="0" y="0"/>
                  </a:lnTo>
                </a:path>
              </a:pathLst>
            </a:custGeom>
            <a:ln w="3175">
              <a:solidFill>
                <a:srgbClr val="565658"/>
              </a:solidFill>
            </a:ln>
          </p:spPr>
          <p:txBody>
            <a:bodyPr wrap="square" lIns="0" tIns="0" rIns="0" bIns="0" rtlCol="0"/>
            <a:lstStyle/>
            <a:p/>
          </p:txBody>
        </p:sp>
        <p:sp>
          <p:nvSpPr>
            <p:cNvPr id="5854" name="object 5854" descr=""/>
            <p:cNvSpPr/>
            <p:nvPr/>
          </p:nvSpPr>
          <p:spPr>
            <a:xfrm>
              <a:off x="5623601"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55" name="object 5855" descr=""/>
            <p:cNvSpPr/>
            <p:nvPr/>
          </p:nvSpPr>
          <p:spPr>
            <a:xfrm>
              <a:off x="5624744" y="2586096"/>
              <a:ext cx="0" cy="24130"/>
            </a:xfrm>
            <a:custGeom>
              <a:avLst/>
              <a:gdLst/>
              <a:ahLst/>
              <a:cxnLst/>
              <a:rect l="l" t="t" r="r" b="b"/>
              <a:pathLst>
                <a:path w="0" h="24130">
                  <a:moveTo>
                    <a:pt x="0" y="23939"/>
                  </a:moveTo>
                  <a:lnTo>
                    <a:pt x="0" y="0"/>
                  </a:lnTo>
                </a:path>
              </a:pathLst>
            </a:custGeom>
            <a:ln w="3175">
              <a:solidFill>
                <a:srgbClr val="565658"/>
              </a:solidFill>
            </a:ln>
          </p:spPr>
          <p:txBody>
            <a:bodyPr wrap="square" lIns="0" tIns="0" rIns="0" bIns="0" rtlCol="0"/>
            <a:lstStyle/>
            <a:p/>
          </p:txBody>
        </p:sp>
        <p:sp>
          <p:nvSpPr>
            <p:cNvPr id="5856" name="object 5856" descr=""/>
            <p:cNvSpPr/>
            <p:nvPr/>
          </p:nvSpPr>
          <p:spPr>
            <a:xfrm>
              <a:off x="5624744" y="2533457"/>
              <a:ext cx="0" cy="42545"/>
            </a:xfrm>
            <a:custGeom>
              <a:avLst/>
              <a:gdLst/>
              <a:ahLst/>
              <a:cxnLst/>
              <a:rect l="l" t="t" r="r" b="b"/>
              <a:pathLst>
                <a:path w="0" h="42544">
                  <a:moveTo>
                    <a:pt x="0" y="42113"/>
                  </a:moveTo>
                  <a:lnTo>
                    <a:pt x="0" y="0"/>
                  </a:lnTo>
                </a:path>
              </a:pathLst>
            </a:custGeom>
            <a:ln w="3175">
              <a:solidFill>
                <a:srgbClr val="565658"/>
              </a:solidFill>
            </a:ln>
          </p:spPr>
          <p:txBody>
            <a:bodyPr wrap="square" lIns="0" tIns="0" rIns="0" bIns="0" rtlCol="0"/>
            <a:lstStyle/>
            <a:p/>
          </p:txBody>
        </p:sp>
        <p:sp>
          <p:nvSpPr>
            <p:cNvPr id="5857" name="object 5857" descr=""/>
            <p:cNvSpPr/>
            <p:nvPr/>
          </p:nvSpPr>
          <p:spPr>
            <a:xfrm>
              <a:off x="5650108" y="2533452"/>
              <a:ext cx="635" cy="27940"/>
            </a:xfrm>
            <a:custGeom>
              <a:avLst/>
              <a:gdLst/>
              <a:ahLst/>
              <a:cxnLst/>
              <a:rect l="l" t="t" r="r" b="b"/>
              <a:pathLst>
                <a:path w="635" h="27939">
                  <a:moveTo>
                    <a:pt x="482" y="0"/>
                  </a:moveTo>
                  <a:lnTo>
                    <a:pt x="0" y="0"/>
                  </a:lnTo>
                  <a:lnTo>
                    <a:pt x="0" y="27762"/>
                  </a:lnTo>
                </a:path>
              </a:pathLst>
            </a:custGeom>
            <a:ln w="3175">
              <a:solidFill>
                <a:srgbClr val="565658"/>
              </a:solidFill>
            </a:ln>
          </p:spPr>
          <p:txBody>
            <a:bodyPr wrap="square" lIns="0" tIns="0" rIns="0" bIns="0" rtlCol="0"/>
            <a:lstStyle/>
            <a:p/>
          </p:txBody>
        </p:sp>
        <p:sp>
          <p:nvSpPr>
            <p:cNvPr id="5858" name="object 5858" descr=""/>
            <p:cNvSpPr/>
            <p:nvPr/>
          </p:nvSpPr>
          <p:spPr>
            <a:xfrm>
              <a:off x="5650113" y="2569827"/>
              <a:ext cx="0" cy="37465"/>
            </a:xfrm>
            <a:custGeom>
              <a:avLst/>
              <a:gdLst/>
              <a:ahLst/>
              <a:cxnLst/>
              <a:rect l="l" t="t" r="r" b="b"/>
              <a:pathLst>
                <a:path w="0" h="37464">
                  <a:moveTo>
                    <a:pt x="0" y="0"/>
                  </a:moveTo>
                  <a:lnTo>
                    <a:pt x="0" y="36855"/>
                  </a:lnTo>
                </a:path>
              </a:pathLst>
            </a:custGeom>
            <a:ln w="3175">
              <a:solidFill>
                <a:srgbClr val="565658"/>
              </a:solidFill>
            </a:ln>
          </p:spPr>
          <p:txBody>
            <a:bodyPr wrap="square" lIns="0" tIns="0" rIns="0" bIns="0" rtlCol="0"/>
            <a:lstStyle/>
            <a:p/>
          </p:txBody>
        </p:sp>
        <p:sp>
          <p:nvSpPr>
            <p:cNvPr id="5859" name="object 5859" descr=""/>
            <p:cNvSpPr/>
            <p:nvPr/>
          </p:nvSpPr>
          <p:spPr>
            <a:xfrm>
              <a:off x="5648198" y="2533448"/>
              <a:ext cx="0" cy="29209"/>
            </a:xfrm>
            <a:custGeom>
              <a:avLst/>
              <a:gdLst/>
              <a:ahLst/>
              <a:cxnLst/>
              <a:rect l="l" t="t" r="r" b="b"/>
              <a:pathLst>
                <a:path w="0" h="29210">
                  <a:moveTo>
                    <a:pt x="0" y="28714"/>
                  </a:moveTo>
                  <a:lnTo>
                    <a:pt x="0" y="0"/>
                  </a:lnTo>
                </a:path>
              </a:pathLst>
            </a:custGeom>
            <a:ln w="3175">
              <a:solidFill>
                <a:srgbClr val="565658"/>
              </a:solidFill>
            </a:ln>
          </p:spPr>
          <p:txBody>
            <a:bodyPr wrap="square" lIns="0" tIns="0" rIns="0" bIns="0" rtlCol="0"/>
            <a:lstStyle/>
            <a:p/>
          </p:txBody>
        </p:sp>
        <p:sp>
          <p:nvSpPr>
            <p:cNvPr id="5860" name="object 5860" descr=""/>
            <p:cNvSpPr/>
            <p:nvPr/>
          </p:nvSpPr>
          <p:spPr>
            <a:xfrm>
              <a:off x="5648198" y="2570782"/>
              <a:ext cx="0" cy="37465"/>
            </a:xfrm>
            <a:custGeom>
              <a:avLst/>
              <a:gdLst/>
              <a:ahLst/>
              <a:cxnLst/>
              <a:rect l="l" t="t" r="r" b="b"/>
              <a:pathLst>
                <a:path w="0" h="37464">
                  <a:moveTo>
                    <a:pt x="0" y="0"/>
                  </a:moveTo>
                  <a:lnTo>
                    <a:pt x="0" y="36855"/>
                  </a:lnTo>
                </a:path>
              </a:pathLst>
            </a:custGeom>
            <a:ln w="3175">
              <a:solidFill>
                <a:srgbClr val="565658"/>
              </a:solidFill>
            </a:ln>
          </p:spPr>
          <p:txBody>
            <a:bodyPr wrap="square" lIns="0" tIns="0" rIns="0" bIns="0" rtlCol="0"/>
            <a:lstStyle/>
            <a:p/>
          </p:txBody>
        </p:sp>
        <p:sp>
          <p:nvSpPr>
            <p:cNvPr id="5861" name="object 5861" descr=""/>
            <p:cNvSpPr/>
            <p:nvPr/>
          </p:nvSpPr>
          <p:spPr>
            <a:xfrm>
              <a:off x="5649925"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62" name="object 5862" descr=""/>
            <p:cNvSpPr/>
            <p:nvPr/>
          </p:nvSpPr>
          <p:spPr>
            <a:xfrm>
              <a:off x="5651068" y="2569349"/>
              <a:ext cx="0" cy="37465"/>
            </a:xfrm>
            <a:custGeom>
              <a:avLst/>
              <a:gdLst/>
              <a:ahLst/>
              <a:cxnLst/>
              <a:rect l="l" t="t" r="r" b="b"/>
              <a:pathLst>
                <a:path w="0" h="37464">
                  <a:moveTo>
                    <a:pt x="0" y="37338"/>
                  </a:moveTo>
                  <a:lnTo>
                    <a:pt x="0" y="0"/>
                  </a:lnTo>
                </a:path>
              </a:pathLst>
            </a:custGeom>
            <a:ln w="3175">
              <a:solidFill>
                <a:srgbClr val="565658"/>
              </a:solidFill>
            </a:ln>
          </p:spPr>
          <p:txBody>
            <a:bodyPr wrap="square" lIns="0" tIns="0" rIns="0" bIns="0" rtlCol="0"/>
            <a:lstStyle/>
            <a:p/>
          </p:txBody>
        </p:sp>
        <p:sp>
          <p:nvSpPr>
            <p:cNvPr id="5863" name="object 5863" descr=""/>
            <p:cNvSpPr/>
            <p:nvPr/>
          </p:nvSpPr>
          <p:spPr>
            <a:xfrm>
              <a:off x="5651068" y="2533457"/>
              <a:ext cx="0" cy="27305"/>
            </a:xfrm>
            <a:custGeom>
              <a:avLst/>
              <a:gdLst/>
              <a:ahLst/>
              <a:cxnLst/>
              <a:rect l="l" t="t" r="r" b="b"/>
              <a:pathLst>
                <a:path w="0" h="27305">
                  <a:moveTo>
                    <a:pt x="0" y="27266"/>
                  </a:moveTo>
                  <a:lnTo>
                    <a:pt x="0" y="0"/>
                  </a:lnTo>
                </a:path>
              </a:pathLst>
            </a:custGeom>
            <a:ln w="3175">
              <a:solidFill>
                <a:srgbClr val="565658"/>
              </a:solidFill>
            </a:ln>
          </p:spPr>
          <p:txBody>
            <a:bodyPr wrap="square" lIns="0" tIns="0" rIns="0" bIns="0" rtlCol="0"/>
            <a:lstStyle/>
            <a:p/>
          </p:txBody>
        </p:sp>
        <p:sp>
          <p:nvSpPr>
            <p:cNvPr id="5864" name="object 5864" descr=""/>
            <p:cNvSpPr/>
            <p:nvPr/>
          </p:nvSpPr>
          <p:spPr>
            <a:xfrm>
              <a:off x="5622646"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65" name="object 5865" descr=""/>
            <p:cNvSpPr/>
            <p:nvPr/>
          </p:nvSpPr>
          <p:spPr>
            <a:xfrm>
              <a:off x="5623789" y="2587048"/>
              <a:ext cx="0" cy="23495"/>
            </a:xfrm>
            <a:custGeom>
              <a:avLst/>
              <a:gdLst/>
              <a:ahLst/>
              <a:cxnLst/>
              <a:rect l="l" t="t" r="r" b="b"/>
              <a:pathLst>
                <a:path w="0" h="23494">
                  <a:moveTo>
                    <a:pt x="0" y="22986"/>
                  </a:moveTo>
                  <a:lnTo>
                    <a:pt x="0" y="0"/>
                  </a:lnTo>
                </a:path>
              </a:pathLst>
            </a:custGeom>
            <a:ln w="3175">
              <a:solidFill>
                <a:srgbClr val="565658"/>
              </a:solidFill>
            </a:ln>
          </p:spPr>
          <p:txBody>
            <a:bodyPr wrap="square" lIns="0" tIns="0" rIns="0" bIns="0" rtlCol="0"/>
            <a:lstStyle/>
            <a:p/>
          </p:txBody>
        </p:sp>
        <p:sp>
          <p:nvSpPr>
            <p:cNvPr id="5866" name="object 5866" descr=""/>
            <p:cNvSpPr/>
            <p:nvPr/>
          </p:nvSpPr>
          <p:spPr>
            <a:xfrm>
              <a:off x="5623789" y="2533447"/>
              <a:ext cx="0" cy="43180"/>
            </a:xfrm>
            <a:custGeom>
              <a:avLst/>
              <a:gdLst/>
              <a:ahLst/>
              <a:cxnLst/>
              <a:rect l="l" t="t" r="r" b="b"/>
              <a:pathLst>
                <a:path w="0" h="43180">
                  <a:moveTo>
                    <a:pt x="0" y="43078"/>
                  </a:moveTo>
                  <a:lnTo>
                    <a:pt x="0" y="0"/>
                  </a:lnTo>
                </a:path>
              </a:pathLst>
            </a:custGeom>
            <a:ln w="3175">
              <a:solidFill>
                <a:srgbClr val="565658"/>
              </a:solidFill>
            </a:ln>
          </p:spPr>
          <p:txBody>
            <a:bodyPr wrap="square" lIns="0" tIns="0" rIns="0" bIns="0" rtlCol="0"/>
            <a:lstStyle/>
            <a:p/>
          </p:txBody>
        </p:sp>
        <p:sp>
          <p:nvSpPr>
            <p:cNvPr id="5867" name="object 5867" descr=""/>
            <p:cNvSpPr/>
            <p:nvPr/>
          </p:nvSpPr>
          <p:spPr>
            <a:xfrm>
              <a:off x="5619291"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68" name="object 5868" descr=""/>
            <p:cNvSpPr/>
            <p:nvPr/>
          </p:nvSpPr>
          <p:spPr>
            <a:xfrm>
              <a:off x="5620434" y="2590401"/>
              <a:ext cx="0" cy="19685"/>
            </a:xfrm>
            <a:custGeom>
              <a:avLst/>
              <a:gdLst/>
              <a:ahLst/>
              <a:cxnLst/>
              <a:rect l="l" t="t" r="r" b="b"/>
              <a:pathLst>
                <a:path w="0" h="19685">
                  <a:moveTo>
                    <a:pt x="0" y="19634"/>
                  </a:moveTo>
                  <a:lnTo>
                    <a:pt x="0" y="0"/>
                  </a:lnTo>
                </a:path>
              </a:pathLst>
            </a:custGeom>
            <a:ln w="3175">
              <a:solidFill>
                <a:srgbClr val="565658"/>
              </a:solidFill>
            </a:ln>
          </p:spPr>
          <p:txBody>
            <a:bodyPr wrap="square" lIns="0" tIns="0" rIns="0" bIns="0" rtlCol="0"/>
            <a:lstStyle/>
            <a:p/>
          </p:txBody>
        </p:sp>
        <p:sp>
          <p:nvSpPr>
            <p:cNvPr id="5869" name="object 5869" descr=""/>
            <p:cNvSpPr/>
            <p:nvPr/>
          </p:nvSpPr>
          <p:spPr>
            <a:xfrm>
              <a:off x="5620434" y="2533454"/>
              <a:ext cx="0" cy="46990"/>
            </a:xfrm>
            <a:custGeom>
              <a:avLst/>
              <a:gdLst/>
              <a:ahLst/>
              <a:cxnLst/>
              <a:rect l="l" t="t" r="r" b="b"/>
              <a:pathLst>
                <a:path w="0" h="46989">
                  <a:moveTo>
                    <a:pt x="0" y="46418"/>
                  </a:moveTo>
                  <a:lnTo>
                    <a:pt x="0" y="0"/>
                  </a:lnTo>
                </a:path>
              </a:pathLst>
            </a:custGeom>
            <a:ln w="3175">
              <a:solidFill>
                <a:srgbClr val="565658"/>
              </a:solidFill>
            </a:ln>
          </p:spPr>
          <p:txBody>
            <a:bodyPr wrap="square" lIns="0" tIns="0" rIns="0" bIns="0" rtlCol="0"/>
            <a:lstStyle/>
            <a:p/>
          </p:txBody>
        </p:sp>
        <p:sp>
          <p:nvSpPr>
            <p:cNvPr id="5870" name="object 5870" descr=""/>
            <p:cNvSpPr/>
            <p:nvPr/>
          </p:nvSpPr>
          <p:spPr>
            <a:xfrm>
              <a:off x="5619002"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71" name="object 5871" descr=""/>
            <p:cNvSpPr/>
            <p:nvPr/>
          </p:nvSpPr>
          <p:spPr>
            <a:xfrm>
              <a:off x="5618996" y="261003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72" name="object 5872" descr=""/>
            <p:cNvSpPr/>
            <p:nvPr/>
          </p:nvSpPr>
          <p:spPr>
            <a:xfrm>
              <a:off x="5619002" y="2533445"/>
              <a:ext cx="0" cy="48260"/>
            </a:xfrm>
            <a:custGeom>
              <a:avLst/>
              <a:gdLst/>
              <a:ahLst/>
              <a:cxnLst/>
              <a:rect l="l" t="t" r="r" b="b"/>
              <a:pathLst>
                <a:path w="0" h="48260">
                  <a:moveTo>
                    <a:pt x="0" y="47866"/>
                  </a:moveTo>
                  <a:lnTo>
                    <a:pt x="0" y="0"/>
                  </a:lnTo>
                </a:path>
              </a:pathLst>
            </a:custGeom>
            <a:ln w="3175">
              <a:solidFill>
                <a:srgbClr val="565658"/>
              </a:solidFill>
            </a:ln>
          </p:spPr>
          <p:txBody>
            <a:bodyPr wrap="square" lIns="0" tIns="0" rIns="0" bIns="0" rtlCol="0"/>
            <a:lstStyle/>
            <a:p/>
          </p:txBody>
        </p:sp>
        <p:sp>
          <p:nvSpPr>
            <p:cNvPr id="5873" name="object 5873" descr=""/>
            <p:cNvSpPr/>
            <p:nvPr/>
          </p:nvSpPr>
          <p:spPr>
            <a:xfrm>
              <a:off x="5619002" y="2592325"/>
              <a:ext cx="0" cy="17780"/>
            </a:xfrm>
            <a:custGeom>
              <a:avLst/>
              <a:gdLst/>
              <a:ahLst/>
              <a:cxnLst/>
              <a:rect l="l" t="t" r="r" b="b"/>
              <a:pathLst>
                <a:path w="0" h="17780">
                  <a:moveTo>
                    <a:pt x="0" y="0"/>
                  </a:moveTo>
                  <a:lnTo>
                    <a:pt x="0" y="17716"/>
                  </a:lnTo>
                  <a:lnTo>
                    <a:pt x="0" y="469"/>
                  </a:lnTo>
                </a:path>
              </a:pathLst>
            </a:custGeom>
            <a:ln w="3175">
              <a:solidFill>
                <a:srgbClr val="565658"/>
              </a:solidFill>
            </a:ln>
          </p:spPr>
          <p:txBody>
            <a:bodyPr wrap="square" lIns="0" tIns="0" rIns="0" bIns="0" rtlCol="0"/>
            <a:lstStyle/>
            <a:p/>
          </p:txBody>
        </p:sp>
        <p:sp>
          <p:nvSpPr>
            <p:cNvPr id="5874" name="object 5874" descr=""/>
            <p:cNvSpPr/>
            <p:nvPr/>
          </p:nvSpPr>
          <p:spPr>
            <a:xfrm>
              <a:off x="5619002" y="2533445"/>
              <a:ext cx="0" cy="48260"/>
            </a:xfrm>
            <a:custGeom>
              <a:avLst/>
              <a:gdLst/>
              <a:ahLst/>
              <a:cxnLst/>
              <a:rect l="l" t="t" r="r" b="b"/>
              <a:pathLst>
                <a:path w="0" h="48260">
                  <a:moveTo>
                    <a:pt x="0" y="47866"/>
                  </a:moveTo>
                  <a:lnTo>
                    <a:pt x="0" y="0"/>
                  </a:lnTo>
                </a:path>
              </a:pathLst>
            </a:custGeom>
            <a:ln w="3175">
              <a:solidFill>
                <a:srgbClr val="565658"/>
              </a:solidFill>
            </a:ln>
          </p:spPr>
          <p:txBody>
            <a:bodyPr wrap="square" lIns="0" tIns="0" rIns="0" bIns="0" rtlCol="0"/>
            <a:lstStyle/>
            <a:p/>
          </p:txBody>
        </p:sp>
        <p:sp>
          <p:nvSpPr>
            <p:cNvPr id="5875" name="object 5875" descr=""/>
            <p:cNvSpPr/>
            <p:nvPr/>
          </p:nvSpPr>
          <p:spPr>
            <a:xfrm>
              <a:off x="5618041"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76" name="object 5876" descr=""/>
            <p:cNvSpPr/>
            <p:nvPr/>
          </p:nvSpPr>
          <p:spPr>
            <a:xfrm>
              <a:off x="5618524" y="2593284"/>
              <a:ext cx="0" cy="17145"/>
            </a:xfrm>
            <a:custGeom>
              <a:avLst/>
              <a:gdLst/>
              <a:ahLst/>
              <a:cxnLst/>
              <a:rect l="l" t="t" r="r" b="b"/>
              <a:pathLst>
                <a:path w="0" h="17144">
                  <a:moveTo>
                    <a:pt x="0" y="16751"/>
                  </a:moveTo>
                  <a:lnTo>
                    <a:pt x="0" y="0"/>
                  </a:lnTo>
                </a:path>
              </a:pathLst>
            </a:custGeom>
            <a:ln w="3175">
              <a:solidFill>
                <a:srgbClr val="565658"/>
              </a:solidFill>
            </a:ln>
          </p:spPr>
          <p:txBody>
            <a:bodyPr wrap="square" lIns="0" tIns="0" rIns="0" bIns="0" rtlCol="0"/>
            <a:lstStyle/>
            <a:p/>
          </p:txBody>
        </p:sp>
        <p:sp>
          <p:nvSpPr>
            <p:cNvPr id="5877" name="object 5877" descr=""/>
            <p:cNvSpPr/>
            <p:nvPr/>
          </p:nvSpPr>
          <p:spPr>
            <a:xfrm>
              <a:off x="5618524" y="2533447"/>
              <a:ext cx="0" cy="48895"/>
            </a:xfrm>
            <a:custGeom>
              <a:avLst/>
              <a:gdLst/>
              <a:ahLst/>
              <a:cxnLst/>
              <a:rect l="l" t="t" r="r" b="b"/>
              <a:pathLst>
                <a:path w="0" h="48894">
                  <a:moveTo>
                    <a:pt x="0" y="48348"/>
                  </a:moveTo>
                  <a:lnTo>
                    <a:pt x="0" y="0"/>
                  </a:lnTo>
                </a:path>
              </a:pathLst>
            </a:custGeom>
            <a:ln w="3175">
              <a:solidFill>
                <a:srgbClr val="565658"/>
              </a:solidFill>
            </a:ln>
          </p:spPr>
          <p:txBody>
            <a:bodyPr wrap="square" lIns="0" tIns="0" rIns="0" bIns="0" rtlCol="0"/>
            <a:lstStyle/>
            <a:p/>
          </p:txBody>
        </p:sp>
        <p:sp>
          <p:nvSpPr>
            <p:cNvPr id="5878" name="object 5878" descr=""/>
            <p:cNvSpPr/>
            <p:nvPr/>
          </p:nvSpPr>
          <p:spPr>
            <a:xfrm>
              <a:off x="5620918" y="2533452"/>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5879" name="object 5879" descr=""/>
            <p:cNvSpPr/>
            <p:nvPr/>
          </p:nvSpPr>
          <p:spPr>
            <a:xfrm>
              <a:off x="5620921" y="2610035"/>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5880" name="object 5880" descr=""/>
            <p:cNvSpPr/>
            <p:nvPr/>
          </p:nvSpPr>
          <p:spPr>
            <a:xfrm>
              <a:off x="5633836"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81" name="object 5881" descr=""/>
            <p:cNvSpPr/>
            <p:nvPr/>
          </p:nvSpPr>
          <p:spPr>
            <a:xfrm>
              <a:off x="5633841" y="2578920"/>
              <a:ext cx="0" cy="31115"/>
            </a:xfrm>
            <a:custGeom>
              <a:avLst/>
              <a:gdLst/>
              <a:ahLst/>
              <a:cxnLst/>
              <a:rect l="l" t="t" r="r" b="b"/>
              <a:pathLst>
                <a:path w="0" h="31114">
                  <a:moveTo>
                    <a:pt x="0" y="31115"/>
                  </a:moveTo>
                  <a:lnTo>
                    <a:pt x="0" y="0"/>
                  </a:lnTo>
                </a:path>
              </a:pathLst>
            </a:custGeom>
            <a:ln w="3175">
              <a:solidFill>
                <a:srgbClr val="565658"/>
              </a:solidFill>
            </a:ln>
          </p:spPr>
          <p:txBody>
            <a:bodyPr wrap="square" lIns="0" tIns="0" rIns="0" bIns="0" rtlCol="0"/>
            <a:lstStyle/>
            <a:p/>
          </p:txBody>
        </p:sp>
        <p:sp>
          <p:nvSpPr>
            <p:cNvPr id="5882" name="object 5882" descr=""/>
            <p:cNvSpPr/>
            <p:nvPr/>
          </p:nvSpPr>
          <p:spPr>
            <a:xfrm>
              <a:off x="5633841" y="2533453"/>
              <a:ext cx="0" cy="36195"/>
            </a:xfrm>
            <a:custGeom>
              <a:avLst/>
              <a:gdLst/>
              <a:ahLst/>
              <a:cxnLst/>
              <a:rect l="l" t="t" r="r" b="b"/>
              <a:pathLst>
                <a:path w="0" h="36194">
                  <a:moveTo>
                    <a:pt x="0" y="35890"/>
                  </a:moveTo>
                  <a:lnTo>
                    <a:pt x="0" y="0"/>
                  </a:lnTo>
                </a:path>
              </a:pathLst>
            </a:custGeom>
            <a:ln w="3175">
              <a:solidFill>
                <a:srgbClr val="565658"/>
              </a:solidFill>
            </a:ln>
          </p:spPr>
          <p:txBody>
            <a:bodyPr wrap="square" lIns="0" tIns="0" rIns="0" bIns="0" rtlCol="0"/>
            <a:lstStyle/>
            <a:p/>
          </p:txBody>
        </p:sp>
        <p:sp>
          <p:nvSpPr>
            <p:cNvPr id="5883" name="object 5883" descr=""/>
            <p:cNvSpPr/>
            <p:nvPr/>
          </p:nvSpPr>
          <p:spPr>
            <a:xfrm>
              <a:off x="5635570"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84" name="object 5884" descr=""/>
            <p:cNvSpPr/>
            <p:nvPr/>
          </p:nvSpPr>
          <p:spPr>
            <a:xfrm>
              <a:off x="5636713" y="2577002"/>
              <a:ext cx="0" cy="33655"/>
            </a:xfrm>
            <a:custGeom>
              <a:avLst/>
              <a:gdLst/>
              <a:ahLst/>
              <a:cxnLst/>
              <a:rect l="l" t="t" r="r" b="b"/>
              <a:pathLst>
                <a:path w="0" h="33655">
                  <a:moveTo>
                    <a:pt x="0" y="33032"/>
                  </a:moveTo>
                  <a:lnTo>
                    <a:pt x="0" y="0"/>
                  </a:lnTo>
                </a:path>
              </a:pathLst>
            </a:custGeom>
            <a:ln w="3175">
              <a:solidFill>
                <a:srgbClr val="565658"/>
              </a:solidFill>
            </a:ln>
          </p:spPr>
          <p:txBody>
            <a:bodyPr wrap="square" lIns="0" tIns="0" rIns="0" bIns="0" rtlCol="0"/>
            <a:lstStyle/>
            <a:p/>
          </p:txBody>
        </p:sp>
        <p:sp>
          <p:nvSpPr>
            <p:cNvPr id="5885" name="object 5885" descr=""/>
            <p:cNvSpPr/>
            <p:nvPr/>
          </p:nvSpPr>
          <p:spPr>
            <a:xfrm>
              <a:off x="5636713" y="2533449"/>
              <a:ext cx="0" cy="34925"/>
            </a:xfrm>
            <a:custGeom>
              <a:avLst/>
              <a:gdLst/>
              <a:ahLst/>
              <a:cxnLst/>
              <a:rect l="l" t="t" r="r" b="b"/>
              <a:pathLst>
                <a:path w="0" h="34925">
                  <a:moveTo>
                    <a:pt x="0" y="34455"/>
                  </a:moveTo>
                  <a:lnTo>
                    <a:pt x="0" y="0"/>
                  </a:lnTo>
                </a:path>
              </a:pathLst>
            </a:custGeom>
            <a:ln w="3175">
              <a:solidFill>
                <a:srgbClr val="565658"/>
              </a:solidFill>
            </a:ln>
          </p:spPr>
          <p:txBody>
            <a:bodyPr wrap="square" lIns="0" tIns="0" rIns="0" bIns="0" rtlCol="0"/>
            <a:lstStyle/>
            <a:p/>
          </p:txBody>
        </p:sp>
        <p:sp>
          <p:nvSpPr>
            <p:cNvPr id="5886" name="object 5886" descr=""/>
            <p:cNvSpPr/>
            <p:nvPr/>
          </p:nvSpPr>
          <p:spPr>
            <a:xfrm>
              <a:off x="5642737" y="2532316"/>
              <a:ext cx="2540" cy="79375"/>
            </a:xfrm>
            <a:custGeom>
              <a:avLst/>
              <a:gdLst/>
              <a:ahLst/>
              <a:cxnLst/>
              <a:rect l="l" t="t" r="r" b="b"/>
              <a:pathLst>
                <a:path w="2539" h="79375">
                  <a:moveTo>
                    <a:pt x="2286" y="77724"/>
                  </a:moveTo>
                  <a:lnTo>
                    <a:pt x="1955" y="76911"/>
                  </a:lnTo>
                  <a:lnTo>
                    <a:pt x="1143" y="76581"/>
                  </a:lnTo>
                  <a:lnTo>
                    <a:pt x="330" y="76911"/>
                  </a:lnTo>
                  <a:lnTo>
                    <a:pt x="0" y="77724"/>
                  </a:lnTo>
                  <a:lnTo>
                    <a:pt x="330" y="78536"/>
                  </a:lnTo>
                  <a:lnTo>
                    <a:pt x="1143" y="78867"/>
                  </a:lnTo>
                  <a:lnTo>
                    <a:pt x="1955" y="78536"/>
                  </a:lnTo>
                  <a:lnTo>
                    <a:pt x="2286" y="77724"/>
                  </a:lnTo>
                  <a:close/>
                </a:path>
                <a:path w="2539" h="79375">
                  <a:moveTo>
                    <a:pt x="2286" y="1143"/>
                  </a:moveTo>
                  <a:lnTo>
                    <a:pt x="1955" y="330"/>
                  </a:lnTo>
                  <a:lnTo>
                    <a:pt x="1143" y="0"/>
                  </a:lnTo>
                  <a:lnTo>
                    <a:pt x="330" y="330"/>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5887" name="object 5887" descr=""/>
            <p:cNvSpPr/>
            <p:nvPr/>
          </p:nvSpPr>
          <p:spPr>
            <a:xfrm>
              <a:off x="5638140"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88" name="object 5888" descr=""/>
            <p:cNvSpPr/>
            <p:nvPr/>
          </p:nvSpPr>
          <p:spPr>
            <a:xfrm>
              <a:off x="5638146" y="2576037"/>
              <a:ext cx="0" cy="34290"/>
            </a:xfrm>
            <a:custGeom>
              <a:avLst/>
              <a:gdLst/>
              <a:ahLst/>
              <a:cxnLst/>
              <a:rect l="l" t="t" r="r" b="b"/>
              <a:pathLst>
                <a:path w="0" h="34289">
                  <a:moveTo>
                    <a:pt x="0" y="33997"/>
                  </a:moveTo>
                  <a:lnTo>
                    <a:pt x="0" y="0"/>
                  </a:lnTo>
                </a:path>
              </a:pathLst>
            </a:custGeom>
            <a:ln w="3175">
              <a:solidFill>
                <a:srgbClr val="565658"/>
              </a:solidFill>
            </a:ln>
          </p:spPr>
          <p:txBody>
            <a:bodyPr wrap="square" lIns="0" tIns="0" rIns="0" bIns="0" rtlCol="0"/>
            <a:lstStyle/>
            <a:p/>
          </p:txBody>
        </p:sp>
        <p:sp>
          <p:nvSpPr>
            <p:cNvPr id="5889" name="object 5889" descr=""/>
            <p:cNvSpPr/>
            <p:nvPr/>
          </p:nvSpPr>
          <p:spPr>
            <a:xfrm>
              <a:off x="5638146" y="2533447"/>
              <a:ext cx="0" cy="33655"/>
            </a:xfrm>
            <a:custGeom>
              <a:avLst/>
              <a:gdLst/>
              <a:ahLst/>
              <a:cxnLst/>
              <a:rect l="l" t="t" r="r" b="b"/>
              <a:pathLst>
                <a:path w="0" h="33655">
                  <a:moveTo>
                    <a:pt x="0" y="33502"/>
                  </a:moveTo>
                  <a:lnTo>
                    <a:pt x="0" y="0"/>
                  </a:lnTo>
                </a:path>
              </a:pathLst>
            </a:custGeom>
            <a:ln w="3175">
              <a:solidFill>
                <a:srgbClr val="565658"/>
              </a:solidFill>
            </a:ln>
          </p:spPr>
          <p:txBody>
            <a:bodyPr wrap="square" lIns="0" tIns="0" rIns="0" bIns="0" rtlCol="0"/>
            <a:lstStyle/>
            <a:p/>
          </p:txBody>
        </p:sp>
        <p:sp>
          <p:nvSpPr>
            <p:cNvPr id="5890" name="object 5890" descr=""/>
            <p:cNvSpPr/>
            <p:nvPr/>
          </p:nvSpPr>
          <p:spPr>
            <a:xfrm>
              <a:off x="5632880"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91" name="object 5891" descr=""/>
            <p:cNvSpPr/>
            <p:nvPr/>
          </p:nvSpPr>
          <p:spPr>
            <a:xfrm>
              <a:off x="5632875" y="261003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92" name="object 5892" descr=""/>
            <p:cNvSpPr/>
            <p:nvPr/>
          </p:nvSpPr>
          <p:spPr>
            <a:xfrm>
              <a:off x="5629827"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893" name="object 5893" descr=""/>
            <p:cNvSpPr/>
            <p:nvPr/>
          </p:nvSpPr>
          <p:spPr>
            <a:xfrm>
              <a:off x="5630970" y="2580825"/>
              <a:ext cx="0" cy="29209"/>
            </a:xfrm>
            <a:custGeom>
              <a:avLst/>
              <a:gdLst/>
              <a:ahLst/>
              <a:cxnLst/>
              <a:rect l="l" t="t" r="r" b="b"/>
              <a:pathLst>
                <a:path w="0" h="29210">
                  <a:moveTo>
                    <a:pt x="0" y="29209"/>
                  </a:moveTo>
                  <a:lnTo>
                    <a:pt x="0" y="0"/>
                  </a:lnTo>
                </a:path>
              </a:pathLst>
            </a:custGeom>
            <a:ln w="3175">
              <a:solidFill>
                <a:srgbClr val="565658"/>
              </a:solidFill>
            </a:ln>
          </p:spPr>
          <p:txBody>
            <a:bodyPr wrap="square" lIns="0" tIns="0" rIns="0" bIns="0" rtlCol="0"/>
            <a:lstStyle/>
            <a:p/>
          </p:txBody>
        </p:sp>
        <p:sp>
          <p:nvSpPr>
            <p:cNvPr id="5894" name="object 5894" descr=""/>
            <p:cNvSpPr/>
            <p:nvPr/>
          </p:nvSpPr>
          <p:spPr>
            <a:xfrm>
              <a:off x="5630970" y="2533447"/>
              <a:ext cx="0" cy="38735"/>
            </a:xfrm>
            <a:custGeom>
              <a:avLst/>
              <a:gdLst/>
              <a:ahLst/>
              <a:cxnLst/>
              <a:rect l="l" t="t" r="r" b="b"/>
              <a:pathLst>
                <a:path w="0" h="38735">
                  <a:moveTo>
                    <a:pt x="0" y="38290"/>
                  </a:moveTo>
                  <a:lnTo>
                    <a:pt x="0" y="0"/>
                  </a:lnTo>
                </a:path>
              </a:pathLst>
            </a:custGeom>
            <a:ln w="3175">
              <a:solidFill>
                <a:srgbClr val="565658"/>
              </a:solidFill>
            </a:ln>
          </p:spPr>
          <p:txBody>
            <a:bodyPr wrap="square" lIns="0" tIns="0" rIns="0" bIns="0" rtlCol="0"/>
            <a:lstStyle/>
            <a:p/>
          </p:txBody>
        </p:sp>
        <p:sp>
          <p:nvSpPr>
            <p:cNvPr id="5895" name="object 5895" descr=""/>
            <p:cNvSpPr/>
            <p:nvPr/>
          </p:nvSpPr>
          <p:spPr>
            <a:xfrm>
              <a:off x="5636229"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896" name="object 5896" descr=""/>
            <p:cNvSpPr/>
            <p:nvPr/>
          </p:nvSpPr>
          <p:spPr>
            <a:xfrm>
              <a:off x="5636230" y="261003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897" name="object 5897" descr=""/>
            <p:cNvSpPr/>
            <p:nvPr/>
          </p:nvSpPr>
          <p:spPr>
            <a:xfrm>
              <a:off x="5636713" y="2533452"/>
              <a:ext cx="0" cy="34925"/>
            </a:xfrm>
            <a:custGeom>
              <a:avLst/>
              <a:gdLst/>
              <a:ahLst/>
              <a:cxnLst/>
              <a:rect l="l" t="t" r="r" b="b"/>
              <a:pathLst>
                <a:path w="0" h="34925">
                  <a:moveTo>
                    <a:pt x="0" y="0"/>
                  </a:moveTo>
                  <a:lnTo>
                    <a:pt x="0" y="34455"/>
                  </a:lnTo>
                </a:path>
              </a:pathLst>
            </a:custGeom>
            <a:ln w="3175">
              <a:solidFill>
                <a:srgbClr val="565658"/>
              </a:solidFill>
            </a:ln>
          </p:spPr>
          <p:txBody>
            <a:bodyPr wrap="square" lIns="0" tIns="0" rIns="0" bIns="0" rtlCol="0"/>
            <a:lstStyle/>
            <a:p/>
          </p:txBody>
        </p:sp>
        <p:sp>
          <p:nvSpPr>
            <p:cNvPr id="5898" name="object 5898" descr=""/>
            <p:cNvSpPr/>
            <p:nvPr/>
          </p:nvSpPr>
          <p:spPr>
            <a:xfrm>
              <a:off x="5636713" y="2577008"/>
              <a:ext cx="0" cy="33655"/>
            </a:xfrm>
            <a:custGeom>
              <a:avLst/>
              <a:gdLst/>
              <a:ahLst/>
              <a:cxnLst/>
              <a:rect l="l" t="t" r="r" b="b"/>
              <a:pathLst>
                <a:path w="0" h="33655">
                  <a:moveTo>
                    <a:pt x="0" y="0"/>
                  </a:moveTo>
                  <a:lnTo>
                    <a:pt x="0" y="33032"/>
                  </a:lnTo>
                </a:path>
              </a:pathLst>
            </a:custGeom>
            <a:ln w="3175">
              <a:solidFill>
                <a:srgbClr val="565658"/>
              </a:solidFill>
            </a:ln>
          </p:spPr>
          <p:txBody>
            <a:bodyPr wrap="square" lIns="0" tIns="0" rIns="0" bIns="0" rtlCol="0"/>
            <a:lstStyle/>
            <a:p/>
          </p:txBody>
        </p:sp>
        <p:sp>
          <p:nvSpPr>
            <p:cNvPr id="5899" name="object 5899" descr=""/>
            <p:cNvSpPr/>
            <p:nvPr/>
          </p:nvSpPr>
          <p:spPr>
            <a:xfrm>
              <a:off x="5635274"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900" name="object 5900" descr=""/>
            <p:cNvSpPr/>
            <p:nvPr/>
          </p:nvSpPr>
          <p:spPr>
            <a:xfrm>
              <a:off x="5635269" y="261003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901" name="object 5901" descr=""/>
            <p:cNvSpPr/>
            <p:nvPr/>
          </p:nvSpPr>
          <p:spPr>
            <a:xfrm>
              <a:off x="5639101"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902" name="object 5902" descr=""/>
            <p:cNvSpPr/>
            <p:nvPr/>
          </p:nvSpPr>
          <p:spPr>
            <a:xfrm>
              <a:off x="5639106" y="2575085"/>
              <a:ext cx="0" cy="35560"/>
            </a:xfrm>
            <a:custGeom>
              <a:avLst/>
              <a:gdLst/>
              <a:ahLst/>
              <a:cxnLst/>
              <a:rect l="l" t="t" r="r" b="b"/>
              <a:pathLst>
                <a:path w="0" h="35560">
                  <a:moveTo>
                    <a:pt x="0" y="34950"/>
                  </a:moveTo>
                  <a:lnTo>
                    <a:pt x="0" y="0"/>
                  </a:lnTo>
                </a:path>
              </a:pathLst>
            </a:custGeom>
            <a:ln w="3175">
              <a:solidFill>
                <a:srgbClr val="565658"/>
              </a:solidFill>
            </a:ln>
          </p:spPr>
          <p:txBody>
            <a:bodyPr wrap="square" lIns="0" tIns="0" rIns="0" bIns="0" rtlCol="0"/>
            <a:lstStyle/>
            <a:p/>
          </p:txBody>
        </p:sp>
        <p:sp>
          <p:nvSpPr>
            <p:cNvPr id="5903" name="object 5903" descr=""/>
            <p:cNvSpPr/>
            <p:nvPr/>
          </p:nvSpPr>
          <p:spPr>
            <a:xfrm>
              <a:off x="5639106" y="2533445"/>
              <a:ext cx="0" cy="33655"/>
            </a:xfrm>
            <a:custGeom>
              <a:avLst/>
              <a:gdLst/>
              <a:ahLst/>
              <a:cxnLst/>
              <a:rect l="l" t="t" r="r" b="b"/>
              <a:pathLst>
                <a:path w="0" h="33655">
                  <a:moveTo>
                    <a:pt x="0" y="33032"/>
                  </a:moveTo>
                  <a:lnTo>
                    <a:pt x="0" y="0"/>
                  </a:lnTo>
                </a:path>
              </a:pathLst>
            </a:custGeom>
            <a:ln w="3175">
              <a:solidFill>
                <a:srgbClr val="565658"/>
              </a:solidFill>
            </a:ln>
          </p:spPr>
          <p:txBody>
            <a:bodyPr wrap="square" lIns="0" tIns="0" rIns="0" bIns="0" rtlCol="0"/>
            <a:lstStyle/>
            <a:p/>
          </p:txBody>
        </p:sp>
        <p:sp>
          <p:nvSpPr>
            <p:cNvPr id="5904" name="object 5904" descr=""/>
            <p:cNvSpPr/>
            <p:nvPr/>
          </p:nvSpPr>
          <p:spPr>
            <a:xfrm>
              <a:off x="5633174" y="2532316"/>
              <a:ext cx="2540" cy="79375"/>
            </a:xfrm>
            <a:custGeom>
              <a:avLst/>
              <a:gdLst/>
              <a:ahLst/>
              <a:cxnLst/>
              <a:rect l="l" t="t" r="r" b="b"/>
              <a:pathLst>
                <a:path w="2539" h="79375">
                  <a:moveTo>
                    <a:pt x="2286" y="77724"/>
                  </a:moveTo>
                  <a:lnTo>
                    <a:pt x="1943" y="76911"/>
                  </a:lnTo>
                  <a:lnTo>
                    <a:pt x="1143" y="76581"/>
                  </a:lnTo>
                  <a:lnTo>
                    <a:pt x="330" y="76911"/>
                  </a:lnTo>
                  <a:lnTo>
                    <a:pt x="0" y="77724"/>
                  </a:lnTo>
                  <a:lnTo>
                    <a:pt x="330" y="78536"/>
                  </a:lnTo>
                  <a:lnTo>
                    <a:pt x="1143" y="78867"/>
                  </a:lnTo>
                  <a:lnTo>
                    <a:pt x="1943" y="78536"/>
                  </a:lnTo>
                  <a:lnTo>
                    <a:pt x="2286" y="77724"/>
                  </a:lnTo>
                  <a:close/>
                </a:path>
                <a:path w="2539" h="79375">
                  <a:moveTo>
                    <a:pt x="2286" y="1143"/>
                  </a:moveTo>
                  <a:lnTo>
                    <a:pt x="1943" y="330"/>
                  </a:lnTo>
                  <a:lnTo>
                    <a:pt x="1143" y="0"/>
                  </a:lnTo>
                  <a:lnTo>
                    <a:pt x="330" y="330"/>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5905" name="object 5905" descr=""/>
            <p:cNvSpPr/>
            <p:nvPr/>
          </p:nvSpPr>
          <p:spPr>
            <a:xfrm>
              <a:off x="5634319" y="2533452"/>
              <a:ext cx="0" cy="36195"/>
            </a:xfrm>
            <a:custGeom>
              <a:avLst/>
              <a:gdLst/>
              <a:ahLst/>
              <a:cxnLst/>
              <a:rect l="l" t="t" r="r" b="b"/>
              <a:pathLst>
                <a:path w="0" h="36194">
                  <a:moveTo>
                    <a:pt x="0" y="0"/>
                  </a:moveTo>
                  <a:lnTo>
                    <a:pt x="0" y="35890"/>
                  </a:lnTo>
                </a:path>
              </a:pathLst>
            </a:custGeom>
            <a:ln w="3175">
              <a:solidFill>
                <a:srgbClr val="565658"/>
              </a:solidFill>
            </a:ln>
          </p:spPr>
          <p:txBody>
            <a:bodyPr wrap="square" lIns="0" tIns="0" rIns="0" bIns="0" rtlCol="0"/>
            <a:lstStyle/>
            <a:p/>
          </p:txBody>
        </p:sp>
        <p:sp>
          <p:nvSpPr>
            <p:cNvPr id="5906" name="object 5906" descr=""/>
            <p:cNvSpPr/>
            <p:nvPr/>
          </p:nvSpPr>
          <p:spPr>
            <a:xfrm>
              <a:off x="5634319" y="2578446"/>
              <a:ext cx="0" cy="31750"/>
            </a:xfrm>
            <a:custGeom>
              <a:avLst/>
              <a:gdLst/>
              <a:ahLst/>
              <a:cxnLst/>
              <a:rect l="l" t="t" r="r" b="b"/>
              <a:pathLst>
                <a:path w="0" h="31750">
                  <a:moveTo>
                    <a:pt x="0" y="0"/>
                  </a:moveTo>
                  <a:lnTo>
                    <a:pt x="0" y="31584"/>
                  </a:lnTo>
                </a:path>
              </a:pathLst>
            </a:custGeom>
            <a:ln w="3175">
              <a:solidFill>
                <a:srgbClr val="565658"/>
              </a:solidFill>
            </a:ln>
          </p:spPr>
          <p:txBody>
            <a:bodyPr wrap="square" lIns="0" tIns="0" rIns="0" bIns="0" rtlCol="0"/>
            <a:lstStyle/>
            <a:p/>
          </p:txBody>
        </p:sp>
        <p:sp>
          <p:nvSpPr>
            <p:cNvPr id="5907" name="object 5907" descr=""/>
            <p:cNvSpPr/>
            <p:nvPr/>
          </p:nvSpPr>
          <p:spPr>
            <a:xfrm>
              <a:off x="5620918" y="2533453"/>
              <a:ext cx="0" cy="46355"/>
            </a:xfrm>
            <a:custGeom>
              <a:avLst/>
              <a:gdLst/>
              <a:ahLst/>
              <a:cxnLst/>
              <a:rect l="l" t="t" r="r" b="b"/>
              <a:pathLst>
                <a:path w="0" h="46355">
                  <a:moveTo>
                    <a:pt x="0" y="45935"/>
                  </a:moveTo>
                  <a:lnTo>
                    <a:pt x="0" y="0"/>
                  </a:lnTo>
                </a:path>
              </a:pathLst>
            </a:custGeom>
            <a:ln w="3175">
              <a:solidFill>
                <a:srgbClr val="565658"/>
              </a:solidFill>
            </a:ln>
          </p:spPr>
          <p:txBody>
            <a:bodyPr wrap="square" lIns="0" tIns="0" rIns="0" bIns="0" rtlCol="0"/>
            <a:lstStyle/>
            <a:p/>
          </p:txBody>
        </p:sp>
        <p:sp>
          <p:nvSpPr>
            <p:cNvPr id="5908" name="object 5908" descr=""/>
            <p:cNvSpPr/>
            <p:nvPr/>
          </p:nvSpPr>
          <p:spPr>
            <a:xfrm>
              <a:off x="5620918" y="2589931"/>
              <a:ext cx="0" cy="20320"/>
            </a:xfrm>
            <a:custGeom>
              <a:avLst/>
              <a:gdLst/>
              <a:ahLst/>
              <a:cxnLst/>
              <a:rect l="l" t="t" r="r" b="b"/>
              <a:pathLst>
                <a:path w="0" h="20319">
                  <a:moveTo>
                    <a:pt x="0" y="0"/>
                  </a:moveTo>
                  <a:lnTo>
                    <a:pt x="0" y="20104"/>
                  </a:lnTo>
                  <a:lnTo>
                    <a:pt x="0" y="0"/>
                  </a:lnTo>
                </a:path>
              </a:pathLst>
            </a:custGeom>
            <a:ln w="3175">
              <a:solidFill>
                <a:srgbClr val="565658"/>
              </a:solidFill>
            </a:ln>
          </p:spPr>
          <p:txBody>
            <a:bodyPr wrap="square" lIns="0" tIns="0" rIns="0" bIns="0" rtlCol="0"/>
            <a:lstStyle/>
            <a:p/>
          </p:txBody>
        </p:sp>
        <p:sp>
          <p:nvSpPr>
            <p:cNvPr id="5909" name="object 5909" descr=""/>
            <p:cNvSpPr/>
            <p:nvPr/>
          </p:nvSpPr>
          <p:spPr>
            <a:xfrm>
              <a:off x="5620918" y="2533453"/>
              <a:ext cx="0" cy="46355"/>
            </a:xfrm>
            <a:custGeom>
              <a:avLst/>
              <a:gdLst/>
              <a:ahLst/>
              <a:cxnLst/>
              <a:rect l="l" t="t" r="r" b="b"/>
              <a:pathLst>
                <a:path w="0" h="46355">
                  <a:moveTo>
                    <a:pt x="0" y="45935"/>
                  </a:moveTo>
                  <a:lnTo>
                    <a:pt x="0" y="0"/>
                  </a:lnTo>
                </a:path>
              </a:pathLst>
            </a:custGeom>
            <a:ln w="3175">
              <a:solidFill>
                <a:srgbClr val="565658"/>
              </a:solidFill>
            </a:ln>
          </p:spPr>
          <p:txBody>
            <a:bodyPr wrap="square" lIns="0" tIns="0" rIns="0" bIns="0" rtlCol="0"/>
            <a:lstStyle/>
            <a:p/>
          </p:txBody>
        </p:sp>
        <p:sp>
          <p:nvSpPr>
            <p:cNvPr id="5910" name="object 5910" descr=""/>
            <p:cNvSpPr/>
            <p:nvPr/>
          </p:nvSpPr>
          <p:spPr>
            <a:xfrm>
              <a:off x="5623792" y="2533445"/>
              <a:ext cx="1270" cy="43180"/>
            </a:xfrm>
            <a:custGeom>
              <a:avLst/>
              <a:gdLst/>
              <a:ahLst/>
              <a:cxnLst/>
              <a:rect l="l" t="t" r="r" b="b"/>
              <a:pathLst>
                <a:path w="1270" h="43180">
                  <a:moveTo>
                    <a:pt x="952" y="42595"/>
                  </a:moveTo>
                  <a:lnTo>
                    <a:pt x="952" y="0"/>
                  </a:lnTo>
                  <a:lnTo>
                    <a:pt x="469" y="0"/>
                  </a:lnTo>
                  <a:lnTo>
                    <a:pt x="0" y="0"/>
                  </a:lnTo>
                </a:path>
              </a:pathLst>
            </a:custGeom>
            <a:ln w="3175">
              <a:solidFill>
                <a:srgbClr val="565658"/>
              </a:solidFill>
            </a:ln>
          </p:spPr>
          <p:txBody>
            <a:bodyPr wrap="square" lIns="0" tIns="0" rIns="0" bIns="0" rtlCol="0"/>
            <a:lstStyle/>
            <a:p/>
          </p:txBody>
        </p:sp>
        <p:sp>
          <p:nvSpPr>
            <p:cNvPr id="5911" name="object 5911" descr=""/>
            <p:cNvSpPr/>
            <p:nvPr/>
          </p:nvSpPr>
          <p:spPr>
            <a:xfrm>
              <a:off x="5624744" y="2586099"/>
              <a:ext cx="0" cy="24130"/>
            </a:xfrm>
            <a:custGeom>
              <a:avLst/>
              <a:gdLst/>
              <a:ahLst/>
              <a:cxnLst/>
              <a:rect l="l" t="t" r="r" b="b"/>
              <a:pathLst>
                <a:path w="0" h="24130">
                  <a:moveTo>
                    <a:pt x="0" y="0"/>
                  </a:moveTo>
                  <a:lnTo>
                    <a:pt x="0" y="23939"/>
                  </a:lnTo>
                </a:path>
              </a:pathLst>
            </a:custGeom>
            <a:ln w="3175">
              <a:solidFill>
                <a:srgbClr val="565658"/>
              </a:solidFill>
            </a:ln>
          </p:spPr>
          <p:txBody>
            <a:bodyPr wrap="square" lIns="0" tIns="0" rIns="0" bIns="0" rtlCol="0"/>
            <a:lstStyle/>
            <a:p/>
          </p:txBody>
        </p:sp>
        <p:sp>
          <p:nvSpPr>
            <p:cNvPr id="5912" name="object 5912" descr=""/>
            <p:cNvSpPr/>
            <p:nvPr/>
          </p:nvSpPr>
          <p:spPr>
            <a:xfrm>
              <a:off x="5623789" y="2586578"/>
              <a:ext cx="0" cy="23495"/>
            </a:xfrm>
            <a:custGeom>
              <a:avLst/>
              <a:gdLst/>
              <a:ahLst/>
              <a:cxnLst/>
              <a:rect l="l" t="t" r="r" b="b"/>
              <a:pathLst>
                <a:path w="0" h="23494">
                  <a:moveTo>
                    <a:pt x="0" y="23456"/>
                  </a:moveTo>
                  <a:lnTo>
                    <a:pt x="0" y="0"/>
                  </a:lnTo>
                </a:path>
              </a:pathLst>
            </a:custGeom>
            <a:ln w="3175">
              <a:solidFill>
                <a:srgbClr val="565658"/>
              </a:solidFill>
            </a:ln>
          </p:spPr>
          <p:txBody>
            <a:bodyPr wrap="square" lIns="0" tIns="0" rIns="0" bIns="0" rtlCol="0"/>
            <a:lstStyle/>
            <a:p/>
          </p:txBody>
        </p:sp>
        <p:sp>
          <p:nvSpPr>
            <p:cNvPr id="5913" name="object 5913" descr=""/>
            <p:cNvSpPr/>
            <p:nvPr/>
          </p:nvSpPr>
          <p:spPr>
            <a:xfrm>
              <a:off x="5623789" y="2533447"/>
              <a:ext cx="0" cy="43180"/>
            </a:xfrm>
            <a:custGeom>
              <a:avLst/>
              <a:gdLst/>
              <a:ahLst/>
              <a:cxnLst/>
              <a:rect l="l" t="t" r="r" b="b"/>
              <a:pathLst>
                <a:path w="0" h="43180">
                  <a:moveTo>
                    <a:pt x="0" y="43078"/>
                  </a:moveTo>
                  <a:lnTo>
                    <a:pt x="0" y="0"/>
                  </a:lnTo>
                </a:path>
              </a:pathLst>
            </a:custGeom>
            <a:ln w="3175">
              <a:solidFill>
                <a:srgbClr val="565658"/>
              </a:solidFill>
            </a:ln>
          </p:spPr>
          <p:txBody>
            <a:bodyPr wrap="square" lIns="0" tIns="0" rIns="0" bIns="0" rtlCol="0"/>
            <a:lstStyle/>
            <a:p/>
          </p:txBody>
        </p:sp>
        <p:sp>
          <p:nvSpPr>
            <p:cNvPr id="5914" name="object 5914" descr=""/>
            <p:cNvSpPr/>
            <p:nvPr/>
          </p:nvSpPr>
          <p:spPr>
            <a:xfrm>
              <a:off x="5623789" y="2610035"/>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5915" name="object 5915" descr=""/>
            <p:cNvSpPr/>
            <p:nvPr/>
          </p:nvSpPr>
          <p:spPr>
            <a:xfrm>
              <a:off x="5634314"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916" name="object 5916" descr=""/>
            <p:cNvSpPr/>
            <p:nvPr/>
          </p:nvSpPr>
          <p:spPr>
            <a:xfrm>
              <a:off x="5634797" y="2578450"/>
              <a:ext cx="0" cy="31750"/>
            </a:xfrm>
            <a:custGeom>
              <a:avLst/>
              <a:gdLst/>
              <a:ahLst/>
              <a:cxnLst/>
              <a:rect l="l" t="t" r="r" b="b"/>
              <a:pathLst>
                <a:path w="0" h="31750">
                  <a:moveTo>
                    <a:pt x="0" y="31584"/>
                  </a:moveTo>
                  <a:lnTo>
                    <a:pt x="0" y="0"/>
                  </a:lnTo>
                </a:path>
              </a:pathLst>
            </a:custGeom>
            <a:ln w="3175">
              <a:solidFill>
                <a:srgbClr val="565658"/>
              </a:solidFill>
            </a:ln>
          </p:spPr>
          <p:txBody>
            <a:bodyPr wrap="square" lIns="0" tIns="0" rIns="0" bIns="0" rtlCol="0"/>
            <a:lstStyle/>
            <a:p/>
          </p:txBody>
        </p:sp>
        <p:sp>
          <p:nvSpPr>
            <p:cNvPr id="5917" name="object 5917" descr=""/>
            <p:cNvSpPr/>
            <p:nvPr/>
          </p:nvSpPr>
          <p:spPr>
            <a:xfrm>
              <a:off x="5634797" y="2533452"/>
              <a:ext cx="0" cy="35560"/>
            </a:xfrm>
            <a:custGeom>
              <a:avLst/>
              <a:gdLst/>
              <a:ahLst/>
              <a:cxnLst/>
              <a:rect l="l" t="t" r="r" b="b"/>
              <a:pathLst>
                <a:path w="0" h="35560">
                  <a:moveTo>
                    <a:pt x="0" y="35420"/>
                  </a:moveTo>
                  <a:lnTo>
                    <a:pt x="0" y="0"/>
                  </a:lnTo>
                </a:path>
              </a:pathLst>
            </a:custGeom>
            <a:ln w="3175">
              <a:solidFill>
                <a:srgbClr val="565658"/>
              </a:solidFill>
            </a:ln>
          </p:spPr>
          <p:txBody>
            <a:bodyPr wrap="square" lIns="0" tIns="0" rIns="0" bIns="0" rtlCol="0"/>
            <a:lstStyle/>
            <a:p/>
          </p:txBody>
        </p:sp>
        <p:sp>
          <p:nvSpPr>
            <p:cNvPr id="5918" name="object 5918" descr=""/>
            <p:cNvSpPr/>
            <p:nvPr/>
          </p:nvSpPr>
          <p:spPr>
            <a:xfrm>
              <a:off x="5634319" y="2533452"/>
              <a:ext cx="0" cy="36195"/>
            </a:xfrm>
            <a:custGeom>
              <a:avLst/>
              <a:gdLst/>
              <a:ahLst/>
              <a:cxnLst/>
              <a:rect l="l" t="t" r="r" b="b"/>
              <a:pathLst>
                <a:path w="0" h="36194">
                  <a:moveTo>
                    <a:pt x="0" y="0"/>
                  </a:moveTo>
                  <a:lnTo>
                    <a:pt x="0" y="35890"/>
                  </a:lnTo>
                </a:path>
              </a:pathLst>
            </a:custGeom>
            <a:ln w="3175">
              <a:solidFill>
                <a:srgbClr val="565658"/>
              </a:solidFill>
            </a:ln>
          </p:spPr>
          <p:txBody>
            <a:bodyPr wrap="square" lIns="0" tIns="0" rIns="0" bIns="0" rtlCol="0"/>
            <a:lstStyle/>
            <a:p/>
          </p:txBody>
        </p:sp>
        <p:sp>
          <p:nvSpPr>
            <p:cNvPr id="5919" name="object 5919" descr=""/>
            <p:cNvSpPr/>
            <p:nvPr/>
          </p:nvSpPr>
          <p:spPr>
            <a:xfrm>
              <a:off x="5634319" y="2578446"/>
              <a:ext cx="0" cy="31750"/>
            </a:xfrm>
            <a:custGeom>
              <a:avLst/>
              <a:gdLst/>
              <a:ahLst/>
              <a:cxnLst/>
              <a:rect l="l" t="t" r="r" b="b"/>
              <a:pathLst>
                <a:path w="0" h="31750">
                  <a:moveTo>
                    <a:pt x="0" y="0"/>
                  </a:moveTo>
                  <a:lnTo>
                    <a:pt x="0" y="31584"/>
                  </a:lnTo>
                </a:path>
              </a:pathLst>
            </a:custGeom>
            <a:ln w="3175">
              <a:solidFill>
                <a:srgbClr val="565658"/>
              </a:solidFill>
            </a:ln>
          </p:spPr>
          <p:txBody>
            <a:bodyPr wrap="square" lIns="0" tIns="0" rIns="0" bIns="0" rtlCol="0"/>
            <a:lstStyle/>
            <a:p/>
          </p:txBody>
        </p:sp>
        <p:sp>
          <p:nvSpPr>
            <p:cNvPr id="5920" name="object 5920" descr=""/>
            <p:cNvSpPr/>
            <p:nvPr/>
          </p:nvSpPr>
          <p:spPr>
            <a:xfrm>
              <a:off x="5642455"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5921" name="object 5921" descr=""/>
            <p:cNvSpPr/>
            <p:nvPr/>
          </p:nvSpPr>
          <p:spPr>
            <a:xfrm>
              <a:off x="5642450" y="261003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922" name="object 5922" descr=""/>
            <p:cNvSpPr/>
            <p:nvPr/>
          </p:nvSpPr>
          <p:spPr>
            <a:xfrm>
              <a:off x="5644183"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923" name="object 5923" descr=""/>
            <p:cNvSpPr/>
            <p:nvPr/>
          </p:nvSpPr>
          <p:spPr>
            <a:xfrm>
              <a:off x="5645326" y="2571741"/>
              <a:ext cx="0" cy="37465"/>
            </a:xfrm>
            <a:custGeom>
              <a:avLst/>
              <a:gdLst/>
              <a:ahLst/>
              <a:cxnLst/>
              <a:rect l="l" t="t" r="r" b="b"/>
              <a:pathLst>
                <a:path w="0" h="37464">
                  <a:moveTo>
                    <a:pt x="0" y="36855"/>
                  </a:moveTo>
                  <a:lnTo>
                    <a:pt x="0" y="0"/>
                  </a:lnTo>
                </a:path>
              </a:pathLst>
            </a:custGeom>
            <a:ln w="3175">
              <a:solidFill>
                <a:srgbClr val="565658"/>
              </a:solidFill>
            </a:ln>
          </p:spPr>
          <p:txBody>
            <a:bodyPr wrap="square" lIns="0" tIns="0" rIns="0" bIns="0" rtlCol="0"/>
            <a:lstStyle/>
            <a:p/>
          </p:txBody>
        </p:sp>
        <p:sp>
          <p:nvSpPr>
            <p:cNvPr id="5924" name="object 5924" descr=""/>
            <p:cNvSpPr/>
            <p:nvPr/>
          </p:nvSpPr>
          <p:spPr>
            <a:xfrm>
              <a:off x="5645326" y="2533450"/>
              <a:ext cx="0" cy="29845"/>
            </a:xfrm>
            <a:custGeom>
              <a:avLst/>
              <a:gdLst/>
              <a:ahLst/>
              <a:cxnLst/>
              <a:rect l="l" t="t" r="r" b="b"/>
              <a:pathLst>
                <a:path w="0" h="29844">
                  <a:moveTo>
                    <a:pt x="0" y="29679"/>
                  </a:moveTo>
                  <a:lnTo>
                    <a:pt x="0" y="0"/>
                  </a:lnTo>
                </a:path>
              </a:pathLst>
            </a:custGeom>
            <a:ln w="3175">
              <a:solidFill>
                <a:srgbClr val="565658"/>
              </a:solidFill>
            </a:ln>
          </p:spPr>
          <p:txBody>
            <a:bodyPr wrap="square" lIns="0" tIns="0" rIns="0" bIns="0" rtlCol="0"/>
            <a:lstStyle/>
            <a:p/>
          </p:txBody>
        </p:sp>
        <p:sp>
          <p:nvSpPr>
            <p:cNvPr id="5925" name="object 5925" descr=""/>
            <p:cNvSpPr/>
            <p:nvPr/>
          </p:nvSpPr>
          <p:spPr>
            <a:xfrm>
              <a:off x="5642927"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926" name="object 5926" descr=""/>
            <p:cNvSpPr/>
            <p:nvPr/>
          </p:nvSpPr>
          <p:spPr>
            <a:xfrm>
              <a:off x="5643410" y="2573178"/>
              <a:ext cx="0" cy="36195"/>
            </a:xfrm>
            <a:custGeom>
              <a:avLst/>
              <a:gdLst/>
              <a:ahLst/>
              <a:cxnLst/>
              <a:rect l="l" t="t" r="r" b="b"/>
              <a:pathLst>
                <a:path w="0" h="36194">
                  <a:moveTo>
                    <a:pt x="0" y="35890"/>
                  </a:moveTo>
                  <a:lnTo>
                    <a:pt x="0" y="0"/>
                  </a:lnTo>
                </a:path>
              </a:pathLst>
            </a:custGeom>
            <a:ln w="3175">
              <a:solidFill>
                <a:srgbClr val="565658"/>
              </a:solidFill>
            </a:ln>
          </p:spPr>
          <p:txBody>
            <a:bodyPr wrap="square" lIns="0" tIns="0" rIns="0" bIns="0" rtlCol="0"/>
            <a:lstStyle/>
            <a:p/>
          </p:txBody>
        </p:sp>
        <p:sp>
          <p:nvSpPr>
            <p:cNvPr id="5927" name="object 5927" descr=""/>
            <p:cNvSpPr/>
            <p:nvPr/>
          </p:nvSpPr>
          <p:spPr>
            <a:xfrm>
              <a:off x="5643410" y="2533454"/>
              <a:ext cx="0" cy="31115"/>
            </a:xfrm>
            <a:custGeom>
              <a:avLst/>
              <a:gdLst/>
              <a:ahLst/>
              <a:cxnLst/>
              <a:rect l="l" t="t" r="r" b="b"/>
              <a:pathLst>
                <a:path w="0" h="31114">
                  <a:moveTo>
                    <a:pt x="0" y="31102"/>
                  </a:moveTo>
                  <a:lnTo>
                    <a:pt x="0" y="0"/>
                  </a:lnTo>
                </a:path>
              </a:pathLst>
            </a:custGeom>
            <a:ln w="3175">
              <a:solidFill>
                <a:srgbClr val="565658"/>
              </a:solidFill>
            </a:ln>
          </p:spPr>
          <p:txBody>
            <a:bodyPr wrap="square" lIns="0" tIns="0" rIns="0" bIns="0" rtlCol="0"/>
            <a:lstStyle/>
            <a:p/>
          </p:txBody>
        </p:sp>
        <p:sp>
          <p:nvSpPr>
            <p:cNvPr id="5928" name="object 5928" descr=""/>
            <p:cNvSpPr/>
            <p:nvPr/>
          </p:nvSpPr>
          <p:spPr>
            <a:xfrm>
              <a:off x="5642932" y="2533452"/>
              <a:ext cx="0" cy="31115"/>
            </a:xfrm>
            <a:custGeom>
              <a:avLst/>
              <a:gdLst/>
              <a:ahLst/>
              <a:cxnLst/>
              <a:rect l="l" t="t" r="r" b="b"/>
              <a:pathLst>
                <a:path w="0" h="31114">
                  <a:moveTo>
                    <a:pt x="0" y="0"/>
                  </a:moveTo>
                  <a:lnTo>
                    <a:pt x="0" y="31102"/>
                  </a:lnTo>
                </a:path>
              </a:pathLst>
            </a:custGeom>
            <a:ln w="3175">
              <a:solidFill>
                <a:srgbClr val="565658"/>
              </a:solidFill>
            </a:ln>
          </p:spPr>
          <p:txBody>
            <a:bodyPr wrap="square" lIns="0" tIns="0" rIns="0" bIns="0" rtlCol="0"/>
            <a:lstStyle/>
            <a:p/>
          </p:txBody>
        </p:sp>
        <p:sp>
          <p:nvSpPr>
            <p:cNvPr id="5929" name="object 5929" descr=""/>
            <p:cNvSpPr/>
            <p:nvPr/>
          </p:nvSpPr>
          <p:spPr>
            <a:xfrm>
              <a:off x="5642932" y="2573176"/>
              <a:ext cx="0" cy="36195"/>
            </a:xfrm>
            <a:custGeom>
              <a:avLst/>
              <a:gdLst/>
              <a:ahLst/>
              <a:cxnLst/>
              <a:rect l="l" t="t" r="r" b="b"/>
              <a:pathLst>
                <a:path w="0" h="36194">
                  <a:moveTo>
                    <a:pt x="0" y="0"/>
                  </a:moveTo>
                  <a:lnTo>
                    <a:pt x="0" y="35890"/>
                  </a:lnTo>
                </a:path>
              </a:pathLst>
            </a:custGeom>
            <a:ln w="3175">
              <a:solidFill>
                <a:srgbClr val="565658"/>
              </a:solidFill>
            </a:ln>
          </p:spPr>
          <p:txBody>
            <a:bodyPr wrap="square" lIns="0" tIns="0" rIns="0" bIns="0" rtlCol="0"/>
            <a:lstStyle/>
            <a:p/>
          </p:txBody>
        </p:sp>
        <p:sp>
          <p:nvSpPr>
            <p:cNvPr id="5930" name="object 5930" descr=""/>
            <p:cNvSpPr/>
            <p:nvPr/>
          </p:nvSpPr>
          <p:spPr>
            <a:xfrm>
              <a:off x="5634609"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931" name="object 5931" descr=""/>
            <p:cNvSpPr/>
            <p:nvPr/>
          </p:nvSpPr>
          <p:spPr>
            <a:xfrm>
              <a:off x="5635752" y="2577485"/>
              <a:ext cx="0" cy="33020"/>
            </a:xfrm>
            <a:custGeom>
              <a:avLst/>
              <a:gdLst/>
              <a:ahLst/>
              <a:cxnLst/>
              <a:rect l="l" t="t" r="r" b="b"/>
              <a:pathLst>
                <a:path w="0" h="33019">
                  <a:moveTo>
                    <a:pt x="0" y="32550"/>
                  </a:moveTo>
                  <a:lnTo>
                    <a:pt x="0" y="0"/>
                  </a:lnTo>
                </a:path>
              </a:pathLst>
            </a:custGeom>
            <a:ln w="3175">
              <a:solidFill>
                <a:srgbClr val="565658"/>
              </a:solidFill>
            </a:ln>
          </p:spPr>
          <p:txBody>
            <a:bodyPr wrap="square" lIns="0" tIns="0" rIns="0" bIns="0" rtlCol="0"/>
            <a:lstStyle/>
            <a:p/>
          </p:txBody>
        </p:sp>
        <p:sp>
          <p:nvSpPr>
            <p:cNvPr id="5932" name="object 5932" descr=""/>
            <p:cNvSpPr/>
            <p:nvPr/>
          </p:nvSpPr>
          <p:spPr>
            <a:xfrm>
              <a:off x="5635752" y="2533450"/>
              <a:ext cx="0" cy="35560"/>
            </a:xfrm>
            <a:custGeom>
              <a:avLst/>
              <a:gdLst/>
              <a:ahLst/>
              <a:cxnLst/>
              <a:rect l="l" t="t" r="r" b="b"/>
              <a:pathLst>
                <a:path w="0" h="35560">
                  <a:moveTo>
                    <a:pt x="0" y="34937"/>
                  </a:moveTo>
                  <a:lnTo>
                    <a:pt x="0" y="0"/>
                  </a:lnTo>
                  <a:lnTo>
                    <a:pt x="0" y="34937"/>
                  </a:lnTo>
                </a:path>
              </a:pathLst>
            </a:custGeom>
            <a:ln w="3175">
              <a:solidFill>
                <a:srgbClr val="565658"/>
              </a:solidFill>
            </a:ln>
          </p:spPr>
          <p:txBody>
            <a:bodyPr wrap="square" lIns="0" tIns="0" rIns="0" bIns="0" rtlCol="0"/>
            <a:lstStyle/>
            <a:p/>
          </p:txBody>
        </p:sp>
        <p:sp>
          <p:nvSpPr>
            <p:cNvPr id="5933" name="object 5933" descr=""/>
            <p:cNvSpPr/>
            <p:nvPr/>
          </p:nvSpPr>
          <p:spPr>
            <a:xfrm>
              <a:off x="5635752" y="2577479"/>
              <a:ext cx="0" cy="33020"/>
            </a:xfrm>
            <a:custGeom>
              <a:avLst/>
              <a:gdLst/>
              <a:ahLst/>
              <a:cxnLst/>
              <a:rect l="l" t="t" r="r" b="b"/>
              <a:pathLst>
                <a:path w="0" h="33019">
                  <a:moveTo>
                    <a:pt x="0" y="0"/>
                  </a:moveTo>
                  <a:lnTo>
                    <a:pt x="0" y="32550"/>
                  </a:lnTo>
                </a:path>
              </a:pathLst>
            </a:custGeom>
            <a:ln w="3175">
              <a:solidFill>
                <a:srgbClr val="565658"/>
              </a:solidFill>
            </a:ln>
          </p:spPr>
          <p:txBody>
            <a:bodyPr wrap="square" lIns="0" tIns="0" rIns="0" bIns="0" rtlCol="0"/>
            <a:lstStyle/>
            <a:p/>
          </p:txBody>
        </p:sp>
        <p:sp>
          <p:nvSpPr>
            <p:cNvPr id="5934" name="object 5934" descr=""/>
            <p:cNvSpPr/>
            <p:nvPr/>
          </p:nvSpPr>
          <p:spPr>
            <a:xfrm>
              <a:off x="5636044" y="2532316"/>
              <a:ext cx="20320" cy="2540"/>
            </a:xfrm>
            <a:custGeom>
              <a:avLst/>
              <a:gdLst/>
              <a:ahLst/>
              <a:cxnLst/>
              <a:rect l="l" t="t" r="r" b="b"/>
              <a:pathLst>
                <a:path w="20320" h="2539">
                  <a:moveTo>
                    <a:pt x="2286" y="1143"/>
                  </a:moveTo>
                  <a:lnTo>
                    <a:pt x="1943" y="330"/>
                  </a:lnTo>
                  <a:lnTo>
                    <a:pt x="1143" y="0"/>
                  </a:lnTo>
                  <a:lnTo>
                    <a:pt x="330" y="330"/>
                  </a:lnTo>
                  <a:lnTo>
                    <a:pt x="0" y="1143"/>
                  </a:lnTo>
                  <a:lnTo>
                    <a:pt x="330" y="1955"/>
                  </a:lnTo>
                  <a:lnTo>
                    <a:pt x="1143" y="2286"/>
                  </a:lnTo>
                  <a:lnTo>
                    <a:pt x="1943" y="1955"/>
                  </a:lnTo>
                  <a:lnTo>
                    <a:pt x="2286" y="1143"/>
                  </a:lnTo>
                  <a:close/>
                </a:path>
                <a:path w="20320" h="2539">
                  <a:moveTo>
                    <a:pt x="19989" y="1143"/>
                  </a:moveTo>
                  <a:lnTo>
                    <a:pt x="19659" y="330"/>
                  </a:lnTo>
                  <a:lnTo>
                    <a:pt x="18846" y="0"/>
                  </a:lnTo>
                  <a:lnTo>
                    <a:pt x="18046" y="330"/>
                  </a:lnTo>
                  <a:lnTo>
                    <a:pt x="17703" y="1143"/>
                  </a:lnTo>
                  <a:lnTo>
                    <a:pt x="18046" y="1955"/>
                  </a:lnTo>
                  <a:lnTo>
                    <a:pt x="18846" y="2286"/>
                  </a:lnTo>
                  <a:lnTo>
                    <a:pt x="19659" y="1955"/>
                  </a:lnTo>
                  <a:lnTo>
                    <a:pt x="19989" y="1143"/>
                  </a:lnTo>
                  <a:close/>
                </a:path>
              </a:pathLst>
            </a:custGeom>
            <a:solidFill>
              <a:srgbClr val="565658"/>
            </a:solidFill>
          </p:spPr>
          <p:txBody>
            <a:bodyPr wrap="square" lIns="0" tIns="0" rIns="0" bIns="0" rtlCol="0"/>
            <a:lstStyle/>
            <a:p/>
          </p:txBody>
        </p:sp>
        <p:sp>
          <p:nvSpPr>
            <p:cNvPr id="5935" name="object 5935" descr=""/>
            <p:cNvSpPr/>
            <p:nvPr/>
          </p:nvSpPr>
          <p:spPr>
            <a:xfrm>
              <a:off x="5637190" y="2576520"/>
              <a:ext cx="0" cy="33655"/>
            </a:xfrm>
            <a:custGeom>
              <a:avLst/>
              <a:gdLst/>
              <a:ahLst/>
              <a:cxnLst/>
              <a:rect l="l" t="t" r="r" b="b"/>
              <a:pathLst>
                <a:path w="0" h="33655">
                  <a:moveTo>
                    <a:pt x="0" y="33515"/>
                  </a:moveTo>
                  <a:lnTo>
                    <a:pt x="0" y="0"/>
                  </a:lnTo>
                </a:path>
              </a:pathLst>
            </a:custGeom>
            <a:ln w="3175">
              <a:solidFill>
                <a:srgbClr val="565658"/>
              </a:solidFill>
            </a:ln>
          </p:spPr>
          <p:txBody>
            <a:bodyPr wrap="square" lIns="0" tIns="0" rIns="0" bIns="0" rtlCol="0"/>
            <a:lstStyle/>
            <a:p/>
          </p:txBody>
        </p:sp>
        <p:sp>
          <p:nvSpPr>
            <p:cNvPr id="5936" name="object 5936" descr=""/>
            <p:cNvSpPr/>
            <p:nvPr/>
          </p:nvSpPr>
          <p:spPr>
            <a:xfrm>
              <a:off x="5637190" y="2533448"/>
              <a:ext cx="0" cy="34290"/>
            </a:xfrm>
            <a:custGeom>
              <a:avLst/>
              <a:gdLst/>
              <a:ahLst/>
              <a:cxnLst/>
              <a:rect l="l" t="t" r="r" b="b"/>
              <a:pathLst>
                <a:path w="0" h="34289">
                  <a:moveTo>
                    <a:pt x="0" y="33985"/>
                  </a:moveTo>
                  <a:lnTo>
                    <a:pt x="0" y="0"/>
                  </a:lnTo>
                </a:path>
              </a:pathLst>
            </a:custGeom>
            <a:ln w="3175">
              <a:solidFill>
                <a:srgbClr val="565658"/>
              </a:solidFill>
            </a:ln>
          </p:spPr>
          <p:txBody>
            <a:bodyPr wrap="square" lIns="0" tIns="0" rIns="0" bIns="0" rtlCol="0"/>
            <a:lstStyle/>
            <a:p/>
          </p:txBody>
        </p:sp>
        <p:sp>
          <p:nvSpPr>
            <p:cNvPr id="5937" name="object 5937" descr=""/>
            <p:cNvSpPr/>
            <p:nvPr/>
          </p:nvSpPr>
          <p:spPr>
            <a:xfrm>
              <a:off x="5619957" y="2533452"/>
              <a:ext cx="635" cy="46990"/>
            </a:xfrm>
            <a:custGeom>
              <a:avLst/>
              <a:gdLst/>
              <a:ahLst/>
              <a:cxnLst/>
              <a:rect l="l" t="t" r="r" b="b"/>
              <a:pathLst>
                <a:path w="635" h="46989">
                  <a:moveTo>
                    <a:pt x="0" y="0"/>
                  </a:moveTo>
                  <a:lnTo>
                    <a:pt x="482" y="0"/>
                  </a:lnTo>
                  <a:lnTo>
                    <a:pt x="482" y="46418"/>
                  </a:lnTo>
                </a:path>
              </a:pathLst>
            </a:custGeom>
            <a:ln w="3175">
              <a:solidFill>
                <a:srgbClr val="565658"/>
              </a:solidFill>
            </a:ln>
          </p:spPr>
          <p:txBody>
            <a:bodyPr wrap="square" lIns="0" tIns="0" rIns="0" bIns="0" rtlCol="0"/>
            <a:lstStyle/>
            <a:p/>
          </p:txBody>
        </p:sp>
        <p:sp>
          <p:nvSpPr>
            <p:cNvPr id="5938" name="object 5938" descr=""/>
            <p:cNvSpPr/>
            <p:nvPr/>
          </p:nvSpPr>
          <p:spPr>
            <a:xfrm>
              <a:off x="5619952" y="2590402"/>
              <a:ext cx="635" cy="19685"/>
            </a:xfrm>
            <a:custGeom>
              <a:avLst/>
              <a:gdLst/>
              <a:ahLst/>
              <a:cxnLst/>
              <a:rect l="l" t="t" r="r" b="b"/>
              <a:pathLst>
                <a:path w="635" h="19685">
                  <a:moveTo>
                    <a:pt x="482" y="0"/>
                  </a:moveTo>
                  <a:lnTo>
                    <a:pt x="482" y="19634"/>
                  </a:lnTo>
                  <a:lnTo>
                    <a:pt x="0" y="19634"/>
                  </a:lnTo>
                </a:path>
              </a:pathLst>
            </a:custGeom>
            <a:ln w="3175">
              <a:solidFill>
                <a:srgbClr val="565658"/>
              </a:solidFill>
            </a:ln>
          </p:spPr>
          <p:txBody>
            <a:bodyPr wrap="square" lIns="0" tIns="0" rIns="0" bIns="0" rtlCol="0"/>
            <a:lstStyle/>
            <a:p/>
          </p:txBody>
        </p:sp>
        <p:sp>
          <p:nvSpPr>
            <p:cNvPr id="5939" name="object 5939" descr=""/>
            <p:cNvSpPr/>
            <p:nvPr/>
          </p:nvSpPr>
          <p:spPr>
            <a:xfrm>
              <a:off x="5618336"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940" name="object 5940" descr=""/>
            <p:cNvSpPr/>
            <p:nvPr/>
          </p:nvSpPr>
          <p:spPr>
            <a:xfrm>
              <a:off x="5619479" y="2591836"/>
              <a:ext cx="0" cy="18415"/>
            </a:xfrm>
            <a:custGeom>
              <a:avLst/>
              <a:gdLst/>
              <a:ahLst/>
              <a:cxnLst/>
              <a:rect l="l" t="t" r="r" b="b"/>
              <a:pathLst>
                <a:path w="0" h="18414">
                  <a:moveTo>
                    <a:pt x="0" y="18199"/>
                  </a:moveTo>
                  <a:lnTo>
                    <a:pt x="0" y="0"/>
                  </a:lnTo>
                </a:path>
              </a:pathLst>
            </a:custGeom>
            <a:ln w="3175">
              <a:solidFill>
                <a:srgbClr val="565658"/>
              </a:solidFill>
            </a:ln>
          </p:spPr>
          <p:txBody>
            <a:bodyPr wrap="square" lIns="0" tIns="0" rIns="0" bIns="0" rtlCol="0"/>
            <a:lstStyle/>
            <a:p/>
          </p:txBody>
        </p:sp>
        <p:sp>
          <p:nvSpPr>
            <p:cNvPr id="5941" name="object 5941" descr=""/>
            <p:cNvSpPr/>
            <p:nvPr/>
          </p:nvSpPr>
          <p:spPr>
            <a:xfrm>
              <a:off x="5619479" y="2533457"/>
              <a:ext cx="0" cy="47625"/>
            </a:xfrm>
            <a:custGeom>
              <a:avLst/>
              <a:gdLst/>
              <a:ahLst/>
              <a:cxnLst/>
              <a:rect l="l" t="t" r="r" b="b"/>
              <a:pathLst>
                <a:path w="0" h="47625">
                  <a:moveTo>
                    <a:pt x="0" y="47371"/>
                  </a:moveTo>
                  <a:lnTo>
                    <a:pt x="0" y="0"/>
                  </a:lnTo>
                  <a:lnTo>
                    <a:pt x="0" y="47371"/>
                  </a:lnTo>
                </a:path>
              </a:pathLst>
            </a:custGeom>
            <a:ln w="3175">
              <a:solidFill>
                <a:srgbClr val="565658"/>
              </a:solidFill>
            </a:ln>
          </p:spPr>
          <p:txBody>
            <a:bodyPr wrap="square" lIns="0" tIns="0" rIns="0" bIns="0" rtlCol="0"/>
            <a:lstStyle/>
            <a:p/>
          </p:txBody>
        </p:sp>
        <p:sp>
          <p:nvSpPr>
            <p:cNvPr id="5942" name="object 5942" descr=""/>
            <p:cNvSpPr/>
            <p:nvPr/>
          </p:nvSpPr>
          <p:spPr>
            <a:xfrm>
              <a:off x="5619479" y="2591841"/>
              <a:ext cx="0" cy="18415"/>
            </a:xfrm>
            <a:custGeom>
              <a:avLst/>
              <a:gdLst/>
              <a:ahLst/>
              <a:cxnLst/>
              <a:rect l="l" t="t" r="r" b="b"/>
              <a:pathLst>
                <a:path w="0" h="18414">
                  <a:moveTo>
                    <a:pt x="0" y="0"/>
                  </a:moveTo>
                  <a:lnTo>
                    <a:pt x="0" y="18199"/>
                  </a:lnTo>
                </a:path>
              </a:pathLst>
            </a:custGeom>
            <a:ln w="3175">
              <a:solidFill>
                <a:srgbClr val="565658"/>
              </a:solidFill>
            </a:ln>
          </p:spPr>
          <p:txBody>
            <a:bodyPr wrap="square" lIns="0" tIns="0" rIns="0" bIns="0" rtlCol="0"/>
            <a:lstStyle/>
            <a:p/>
          </p:txBody>
        </p:sp>
        <p:sp>
          <p:nvSpPr>
            <p:cNvPr id="5943" name="object 5943" descr=""/>
            <p:cNvSpPr/>
            <p:nvPr/>
          </p:nvSpPr>
          <p:spPr>
            <a:xfrm>
              <a:off x="5619957" y="2533455"/>
              <a:ext cx="0" cy="46990"/>
            </a:xfrm>
            <a:custGeom>
              <a:avLst/>
              <a:gdLst/>
              <a:ahLst/>
              <a:cxnLst/>
              <a:rect l="l" t="t" r="r" b="b"/>
              <a:pathLst>
                <a:path w="0" h="46989">
                  <a:moveTo>
                    <a:pt x="0" y="46901"/>
                  </a:moveTo>
                  <a:lnTo>
                    <a:pt x="0" y="0"/>
                  </a:lnTo>
                </a:path>
              </a:pathLst>
            </a:custGeom>
            <a:ln w="3175">
              <a:solidFill>
                <a:srgbClr val="565658"/>
              </a:solidFill>
            </a:ln>
          </p:spPr>
          <p:txBody>
            <a:bodyPr wrap="square" lIns="0" tIns="0" rIns="0" bIns="0" rtlCol="0"/>
            <a:lstStyle/>
            <a:p/>
          </p:txBody>
        </p:sp>
        <p:sp>
          <p:nvSpPr>
            <p:cNvPr id="5944" name="object 5944" descr=""/>
            <p:cNvSpPr/>
            <p:nvPr/>
          </p:nvSpPr>
          <p:spPr>
            <a:xfrm>
              <a:off x="5619957" y="2590886"/>
              <a:ext cx="0" cy="19685"/>
            </a:xfrm>
            <a:custGeom>
              <a:avLst/>
              <a:gdLst/>
              <a:ahLst/>
              <a:cxnLst/>
              <a:rect l="l" t="t" r="r" b="b"/>
              <a:pathLst>
                <a:path w="0" h="19685">
                  <a:moveTo>
                    <a:pt x="0" y="0"/>
                  </a:moveTo>
                  <a:lnTo>
                    <a:pt x="0" y="19151"/>
                  </a:lnTo>
                  <a:lnTo>
                    <a:pt x="0" y="469"/>
                  </a:lnTo>
                </a:path>
              </a:pathLst>
            </a:custGeom>
            <a:ln w="3175">
              <a:solidFill>
                <a:srgbClr val="565658"/>
              </a:solidFill>
            </a:ln>
          </p:spPr>
          <p:txBody>
            <a:bodyPr wrap="square" lIns="0" tIns="0" rIns="0" bIns="0" rtlCol="0"/>
            <a:lstStyle/>
            <a:p/>
          </p:txBody>
        </p:sp>
        <p:sp>
          <p:nvSpPr>
            <p:cNvPr id="5945" name="object 5945" descr=""/>
            <p:cNvSpPr/>
            <p:nvPr/>
          </p:nvSpPr>
          <p:spPr>
            <a:xfrm>
              <a:off x="5619957" y="2533455"/>
              <a:ext cx="0" cy="46990"/>
            </a:xfrm>
            <a:custGeom>
              <a:avLst/>
              <a:gdLst/>
              <a:ahLst/>
              <a:cxnLst/>
              <a:rect l="l" t="t" r="r" b="b"/>
              <a:pathLst>
                <a:path w="0" h="46989">
                  <a:moveTo>
                    <a:pt x="0" y="46901"/>
                  </a:moveTo>
                  <a:lnTo>
                    <a:pt x="0" y="0"/>
                  </a:lnTo>
                </a:path>
              </a:pathLst>
            </a:custGeom>
            <a:ln w="3175">
              <a:solidFill>
                <a:srgbClr val="565658"/>
              </a:solidFill>
            </a:ln>
          </p:spPr>
          <p:txBody>
            <a:bodyPr wrap="square" lIns="0" tIns="0" rIns="0" bIns="0" rtlCol="0"/>
            <a:lstStyle/>
            <a:p/>
          </p:txBody>
        </p:sp>
        <p:sp>
          <p:nvSpPr>
            <p:cNvPr id="5946" name="object 5946" descr=""/>
            <p:cNvSpPr/>
            <p:nvPr/>
          </p:nvSpPr>
          <p:spPr>
            <a:xfrm>
              <a:off x="5639583" y="2533445"/>
              <a:ext cx="635" cy="33655"/>
            </a:xfrm>
            <a:custGeom>
              <a:avLst/>
              <a:gdLst/>
              <a:ahLst/>
              <a:cxnLst/>
              <a:rect l="l" t="t" r="r" b="b"/>
              <a:pathLst>
                <a:path w="635" h="33655">
                  <a:moveTo>
                    <a:pt x="0" y="33032"/>
                  </a:moveTo>
                  <a:lnTo>
                    <a:pt x="0" y="0"/>
                  </a:lnTo>
                  <a:lnTo>
                    <a:pt x="482" y="0"/>
                  </a:lnTo>
                </a:path>
              </a:pathLst>
            </a:custGeom>
            <a:ln w="3175">
              <a:solidFill>
                <a:srgbClr val="565658"/>
              </a:solidFill>
            </a:ln>
          </p:spPr>
          <p:txBody>
            <a:bodyPr wrap="square" lIns="0" tIns="0" rIns="0" bIns="0" rtlCol="0"/>
            <a:lstStyle/>
            <a:p/>
          </p:txBody>
        </p:sp>
        <p:sp>
          <p:nvSpPr>
            <p:cNvPr id="5947" name="object 5947" descr=""/>
            <p:cNvSpPr/>
            <p:nvPr/>
          </p:nvSpPr>
          <p:spPr>
            <a:xfrm>
              <a:off x="5639583" y="2575086"/>
              <a:ext cx="635" cy="35560"/>
            </a:xfrm>
            <a:custGeom>
              <a:avLst/>
              <a:gdLst/>
              <a:ahLst/>
              <a:cxnLst/>
              <a:rect l="l" t="t" r="r" b="b"/>
              <a:pathLst>
                <a:path w="635" h="35560">
                  <a:moveTo>
                    <a:pt x="0" y="0"/>
                  </a:moveTo>
                  <a:lnTo>
                    <a:pt x="0" y="34950"/>
                  </a:lnTo>
                  <a:lnTo>
                    <a:pt x="482" y="34950"/>
                  </a:lnTo>
                </a:path>
              </a:pathLst>
            </a:custGeom>
            <a:ln w="3175">
              <a:solidFill>
                <a:srgbClr val="565658"/>
              </a:solidFill>
            </a:ln>
          </p:spPr>
          <p:txBody>
            <a:bodyPr wrap="square" lIns="0" tIns="0" rIns="0" bIns="0" rtlCol="0"/>
            <a:lstStyle/>
            <a:p/>
          </p:txBody>
        </p:sp>
        <p:sp>
          <p:nvSpPr>
            <p:cNvPr id="5948" name="object 5948" descr=""/>
            <p:cNvSpPr/>
            <p:nvPr/>
          </p:nvSpPr>
          <p:spPr>
            <a:xfrm>
              <a:off x="5621877" y="2533452"/>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5949" name="object 5949" descr=""/>
            <p:cNvSpPr/>
            <p:nvPr/>
          </p:nvSpPr>
          <p:spPr>
            <a:xfrm>
              <a:off x="5623312" y="2587543"/>
              <a:ext cx="0" cy="22860"/>
            </a:xfrm>
            <a:custGeom>
              <a:avLst/>
              <a:gdLst/>
              <a:ahLst/>
              <a:cxnLst/>
              <a:rect l="l" t="t" r="r" b="b"/>
              <a:pathLst>
                <a:path w="0" h="22860">
                  <a:moveTo>
                    <a:pt x="0" y="22491"/>
                  </a:moveTo>
                  <a:lnTo>
                    <a:pt x="0" y="0"/>
                  </a:lnTo>
                </a:path>
              </a:pathLst>
            </a:custGeom>
            <a:ln w="3175">
              <a:solidFill>
                <a:srgbClr val="565658"/>
              </a:solidFill>
            </a:ln>
          </p:spPr>
          <p:txBody>
            <a:bodyPr wrap="square" lIns="0" tIns="0" rIns="0" bIns="0" rtlCol="0"/>
            <a:lstStyle/>
            <a:p/>
          </p:txBody>
        </p:sp>
        <p:sp>
          <p:nvSpPr>
            <p:cNvPr id="5950" name="object 5950" descr=""/>
            <p:cNvSpPr/>
            <p:nvPr/>
          </p:nvSpPr>
          <p:spPr>
            <a:xfrm>
              <a:off x="5623312" y="2533447"/>
              <a:ext cx="0" cy="43815"/>
            </a:xfrm>
            <a:custGeom>
              <a:avLst/>
              <a:gdLst/>
              <a:ahLst/>
              <a:cxnLst/>
              <a:rect l="l" t="t" r="r" b="b"/>
              <a:pathLst>
                <a:path w="0" h="43814">
                  <a:moveTo>
                    <a:pt x="0" y="43560"/>
                  </a:moveTo>
                  <a:lnTo>
                    <a:pt x="0" y="0"/>
                  </a:lnTo>
                </a:path>
              </a:pathLst>
            </a:custGeom>
            <a:ln w="3175">
              <a:solidFill>
                <a:srgbClr val="565658"/>
              </a:solidFill>
            </a:ln>
          </p:spPr>
          <p:txBody>
            <a:bodyPr wrap="square" lIns="0" tIns="0" rIns="0" bIns="0" rtlCol="0"/>
            <a:lstStyle/>
            <a:p/>
          </p:txBody>
        </p:sp>
        <p:sp>
          <p:nvSpPr>
            <p:cNvPr id="5951" name="object 5951" descr=""/>
            <p:cNvSpPr/>
            <p:nvPr/>
          </p:nvSpPr>
          <p:spPr>
            <a:xfrm>
              <a:off x="5621873" y="2533452"/>
              <a:ext cx="0" cy="45085"/>
            </a:xfrm>
            <a:custGeom>
              <a:avLst/>
              <a:gdLst/>
              <a:ahLst/>
              <a:cxnLst/>
              <a:rect l="l" t="t" r="r" b="b"/>
              <a:pathLst>
                <a:path w="0" h="45085">
                  <a:moveTo>
                    <a:pt x="0" y="0"/>
                  </a:moveTo>
                  <a:lnTo>
                    <a:pt x="0" y="44996"/>
                  </a:lnTo>
                </a:path>
              </a:pathLst>
            </a:custGeom>
            <a:ln w="3175">
              <a:solidFill>
                <a:srgbClr val="565658"/>
              </a:solidFill>
            </a:ln>
          </p:spPr>
          <p:txBody>
            <a:bodyPr wrap="square" lIns="0" tIns="0" rIns="0" bIns="0" rtlCol="0"/>
            <a:lstStyle/>
            <a:p/>
          </p:txBody>
        </p:sp>
        <p:sp>
          <p:nvSpPr>
            <p:cNvPr id="5952" name="object 5952" descr=""/>
            <p:cNvSpPr/>
            <p:nvPr/>
          </p:nvSpPr>
          <p:spPr>
            <a:xfrm>
              <a:off x="5621873" y="2588963"/>
              <a:ext cx="0" cy="21590"/>
            </a:xfrm>
            <a:custGeom>
              <a:avLst/>
              <a:gdLst/>
              <a:ahLst/>
              <a:cxnLst/>
              <a:rect l="l" t="t" r="r" b="b"/>
              <a:pathLst>
                <a:path w="0" h="21589">
                  <a:moveTo>
                    <a:pt x="0" y="0"/>
                  </a:moveTo>
                  <a:lnTo>
                    <a:pt x="0" y="21069"/>
                  </a:lnTo>
                </a:path>
              </a:pathLst>
            </a:custGeom>
            <a:ln w="3175">
              <a:solidFill>
                <a:srgbClr val="565658"/>
              </a:solidFill>
            </a:ln>
          </p:spPr>
          <p:txBody>
            <a:bodyPr wrap="square" lIns="0" tIns="0" rIns="0" bIns="0" rtlCol="0"/>
            <a:lstStyle/>
            <a:p/>
          </p:txBody>
        </p:sp>
        <p:sp>
          <p:nvSpPr>
            <p:cNvPr id="5953" name="object 5953" descr=""/>
            <p:cNvSpPr/>
            <p:nvPr/>
          </p:nvSpPr>
          <p:spPr>
            <a:xfrm>
              <a:off x="5644661"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954" name="object 5954" descr=""/>
            <p:cNvSpPr/>
            <p:nvPr/>
          </p:nvSpPr>
          <p:spPr>
            <a:xfrm>
              <a:off x="5645804" y="2571741"/>
              <a:ext cx="0" cy="37465"/>
            </a:xfrm>
            <a:custGeom>
              <a:avLst/>
              <a:gdLst/>
              <a:ahLst/>
              <a:cxnLst/>
              <a:rect l="l" t="t" r="r" b="b"/>
              <a:pathLst>
                <a:path w="0" h="37464">
                  <a:moveTo>
                    <a:pt x="0" y="36855"/>
                  </a:moveTo>
                  <a:lnTo>
                    <a:pt x="0" y="0"/>
                  </a:lnTo>
                </a:path>
              </a:pathLst>
            </a:custGeom>
            <a:ln w="3175">
              <a:solidFill>
                <a:srgbClr val="565658"/>
              </a:solidFill>
            </a:ln>
          </p:spPr>
          <p:txBody>
            <a:bodyPr wrap="square" lIns="0" tIns="0" rIns="0" bIns="0" rtlCol="0"/>
            <a:lstStyle/>
            <a:p/>
          </p:txBody>
        </p:sp>
        <p:sp>
          <p:nvSpPr>
            <p:cNvPr id="5955" name="object 5955" descr=""/>
            <p:cNvSpPr/>
            <p:nvPr/>
          </p:nvSpPr>
          <p:spPr>
            <a:xfrm>
              <a:off x="5645804" y="2533450"/>
              <a:ext cx="0" cy="29845"/>
            </a:xfrm>
            <a:custGeom>
              <a:avLst/>
              <a:gdLst/>
              <a:ahLst/>
              <a:cxnLst/>
              <a:rect l="l" t="t" r="r" b="b"/>
              <a:pathLst>
                <a:path w="0" h="29844">
                  <a:moveTo>
                    <a:pt x="0" y="29679"/>
                  </a:moveTo>
                  <a:lnTo>
                    <a:pt x="0" y="0"/>
                  </a:lnTo>
                </a:path>
              </a:pathLst>
            </a:custGeom>
            <a:ln w="3175">
              <a:solidFill>
                <a:srgbClr val="565658"/>
              </a:solidFill>
            </a:ln>
          </p:spPr>
          <p:txBody>
            <a:bodyPr wrap="square" lIns="0" tIns="0" rIns="0" bIns="0" rtlCol="0"/>
            <a:lstStyle/>
            <a:p/>
          </p:txBody>
        </p:sp>
        <p:sp>
          <p:nvSpPr>
            <p:cNvPr id="5956" name="object 5956" descr=""/>
            <p:cNvSpPr/>
            <p:nvPr/>
          </p:nvSpPr>
          <p:spPr>
            <a:xfrm>
              <a:off x="5639395"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957" name="object 5957" descr=""/>
            <p:cNvSpPr/>
            <p:nvPr/>
          </p:nvSpPr>
          <p:spPr>
            <a:xfrm>
              <a:off x="5640538" y="2574615"/>
              <a:ext cx="0" cy="35560"/>
            </a:xfrm>
            <a:custGeom>
              <a:avLst/>
              <a:gdLst/>
              <a:ahLst/>
              <a:cxnLst/>
              <a:rect l="l" t="t" r="r" b="b"/>
              <a:pathLst>
                <a:path w="0" h="35560">
                  <a:moveTo>
                    <a:pt x="0" y="35420"/>
                  </a:moveTo>
                  <a:lnTo>
                    <a:pt x="0" y="0"/>
                  </a:lnTo>
                </a:path>
              </a:pathLst>
            </a:custGeom>
            <a:ln w="3175">
              <a:solidFill>
                <a:srgbClr val="565658"/>
              </a:solidFill>
            </a:ln>
          </p:spPr>
          <p:txBody>
            <a:bodyPr wrap="square" lIns="0" tIns="0" rIns="0" bIns="0" rtlCol="0"/>
            <a:lstStyle/>
            <a:p/>
          </p:txBody>
        </p:sp>
        <p:sp>
          <p:nvSpPr>
            <p:cNvPr id="5958" name="object 5958" descr=""/>
            <p:cNvSpPr/>
            <p:nvPr/>
          </p:nvSpPr>
          <p:spPr>
            <a:xfrm>
              <a:off x="5640538" y="2533445"/>
              <a:ext cx="0" cy="33020"/>
            </a:xfrm>
            <a:custGeom>
              <a:avLst/>
              <a:gdLst/>
              <a:ahLst/>
              <a:cxnLst/>
              <a:rect l="l" t="t" r="r" b="b"/>
              <a:pathLst>
                <a:path w="0" h="33019">
                  <a:moveTo>
                    <a:pt x="0" y="32550"/>
                  </a:moveTo>
                  <a:lnTo>
                    <a:pt x="0" y="0"/>
                  </a:lnTo>
                </a:path>
              </a:pathLst>
            </a:custGeom>
            <a:ln w="3175">
              <a:solidFill>
                <a:srgbClr val="565658"/>
              </a:solidFill>
            </a:ln>
          </p:spPr>
          <p:txBody>
            <a:bodyPr wrap="square" lIns="0" tIns="0" rIns="0" bIns="0" rtlCol="0"/>
            <a:lstStyle/>
            <a:p/>
          </p:txBody>
        </p:sp>
        <p:sp>
          <p:nvSpPr>
            <p:cNvPr id="5959" name="object 5959" descr=""/>
            <p:cNvSpPr/>
            <p:nvPr/>
          </p:nvSpPr>
          <p:spPr>
            <a:xfrm>
              <a:off x="5637479" y="2532316"/>
              <a:ext cx="2540" cy="79375"/>
            </a:xfrm>
            <a:custGeom>
              <a:avLst/>
              <a:gdLst/>
              <a:ahLst/>
              <a:cxnLst/>
              <a:rect l="l" t="t" r="r" b="b"/>
              <a:pathLst>
                <a:path w="2539" h="79375">
                  <a:moveTo>
                    <a:pt x="2286" y="77724"/>
                  </a:moveTo>
                  <a:lnTo>
                    <a:pt x="1943" y="76911"/>
                  </a:lnTo>
                  <a:lnTo>
                    <a:pt x="1143" y="76581"/>
                  </a:lnTo>
                  <a:lnTo>
                    <a:pt x="330" y="76911"/>
                  </a:lnTo>
                  <a:lnTo>
                    <a:pt x="0" y="77724"/>
                  </a:lnTo>
                  <a:lnTo>
                    <a:pt x="330" y="78536"/>
                  </a:lnTo>
                  <a:lnTo>
                    <a:pt x="1143" y="78867"/>
                  </a:lnTo>
                  <a:lnTo>
                    <a:pt x="1943" y="78536"/>
                  </a:lnTo>
                  <a:lnTo>
                    <a:pt x="2286" y="77724"/>
                  </a:lnTo>
                  <a:close/>
                </a:path>
                <a:path w="2539" h="79375">
                  <a:moveTo>
                    <a:pt x="2286" y="1143"/>
                  </a:moveTo>
                  <a:lnTo>
                    <a:pt x="1943" y="330"/>
                  </a:lnTo>
                  <a:lnTo>
                    <a:pt x="1143" y="0"/>
                  </a:lnTo>
                  <a:lnTo>
                    <a:pt x="330" y="330"/>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5960" name="object 5960" descr=""/>
            <p:cNvSpPr/>
            <p:nvPr/>
          </p:nvSpPr>
          <p:spPr>
            <a:xfrm>
              <a:off x="5638623" y="2533452"/>
              <a:ext cx="0" cy="33655"/>
            </a:xfrm>
            <a:custGeom>
              <a:avLst/>
              <a:gdLst/>
              <a:ahLst/>
              <a:cxnLst/>
              <a:rect l="l" t="t" r="r" b="b"/>
              <a:pathLst>
                <a:path w="0" h="33655">
                  <a:moveTo>
                    <a:pt x="0" y="0"/>
                  </a:moveTo>
                  <a:lnTo>
                    <a:pt x="0" y="33502"/>
                  </a:lnTo>
                </a:path>
              </a:pathLst>
            </a:custGeom>
            <a:ln w="3175">
              <a:solidFill>
                <a:srgbClr val="565658"/>
              </a:solidFill>
            </a:ln>
          </p:spPr>
          <p:txBody>
            <a:bodyPr wrap="square" lIns="0" tIns="0" rIns="0" bIns="0" rtlCol="0"/>
            <a:lstStyle/>
            <a:p/>
          </p:txBody>
        </p:sp>
        <p:sp>
          <p:nvSpPr>
            <p:cNvPr id="5961" name="object 5961" descr=""/>
            <p:cNvSpPr/>
            <p:nvPr/>
          </p:nvSpPr>
          <p:spPr>
            <a:xfrm>
              <a:off x="5638623" y="2576041"/>
              <a:ext cx="0" cy="34290"/>
            </a:xfrm>
            <a:custGeom>
              <a:avLst/>
              <a:gdLst/>
              <a:ahLst/>
              <a:cxnLst/>
              <a:rect l="l" t="t" r="r" b="b"/>
              <a:pathLst>
                <a:path w="0" h="34289">
                  <a:moveTo>
                    <a:pt x="0" y="0"/>
                  </a:moveTo>
                  <a:lnTo>
                    <a:pt x="0" y="33997"/>
                  </a:lnTo>
                </a:path>
              </a:pathLst>
            </a:custGeom>
            <a:ln w="3175">
              <a:solidFill>
                <a:srgbClr val="565658"/>
              </a:solidFill>
            </a:ln>
          </p:spPr>
          <p:txBody>
            <a:bodyPr wrap="square" lIns="0" tIns="0" rIns="0" bIns="0" rtlCol="0"/>
            <a:lstStyle/>
            <a:p/>
          </p:txBody>
        </p:sp>
        <p:sp>
          <p:nvSpPr>
            <p:cNvPr id="5962" name="object 5962" descr=""/>
            <p:cNvSpPr/>
            <p:nvPr/>
          </p:nvSpPr>
          <p:spPr>
            <a:xfrm>
              <a:off x="5635274" y="2533452"/>
              <a:ext cx="0" cy="35560"/>
            </a:xfrm>
            <a:custGeom>
              <a:avLst/>
              <a:gdLst/>
              <a:ahLst/>
              <a:cxnLst/>
              <a:rect l="l" t="t" r="r" b="b"/>
              <a:pathLst>
                <a:path w="0" h="35560">
                  <a:moveTo>
                    <a:pt x="0" y="35420"/>
                  </a:moveTo>
                  <a:lnTo>
                    <a:pt x="0" y="0"/>
                  </a:lnTo>
                </a:path>
              </a:pathLst>
            </a:custGeom>
            <a:ln w="3175">
              <a:solidFill>
                <a:srgbClr val="565658"/>
              </a:solidFill>
            </a:ln>
          </p:spPr>
          <p:txBody>
            <a:bodyPr wrap="square" lIns="0" tIns="0" rIns="0" bIns="0" rtlCol="0"/>
            <a:lstStyle/>
            <a:p/>
          </p:txBody>
        </p:sp>
        <p:sp>
          <p:nvSpPr>
            <p:cNvPr id="5963" name="object 5963" descr=""/>
            <p:cNvSpPr/>
            <p:nvPr/>
          </p:nvSpPr>
          <p:spPr>
            <a:xfrm>
              <a:off x="5635274" y="2577963"/>
              <a:ext cx="0" cy="32384"/>
            </a:xfrm>
            <a:custGeom>
              <a:avLst/>
              <a:gdLst/>
              <a:ahLst/>
              <a:cxnLst/>
              <a:rect l="l" t="t" r="r" b="b"/>
              <a:pathLst>
                <a:path w="0" h="32385">
                  <a:moveTo>
                    <a:pt x="0" y="0"/>
                  </a:moveTo>
                  <a:lnTo>
                    <a:pt x="0" y="32067"/>
                  </a:lnTo>
                  <a:lnTo>
                    <a:pt x="0" y="0"/>
                  </a:lnTo>
                </a:path>
              </a:pathLst>
            </a:custGeom>
            <a:ln w="3175">
              <a:solidFill>
                <a:srgbClr val="565658"/>
              </a:solidFill>
            </a:ln>
          </p:spPr>
          <p:txBody>
            <a:bodyPr wrap="square" lIns="0" tIns="0" rIns="0" bIns="0" rtlCol="0"/>
            <a:lstStyle/>
            <a:p/>
          </p:txBody>
        </p:sp>
        <p:sp>
          <p:nvSpPr>
            <p:cNvPr id="5964" name="object 5964" descr=""/>
            <p:cNvSpPr/>
            <p:nvPr/>
          </p:nvSpPr>
          <p:spPr>
            <a:xfrm>
              <a:off x="5635274" y="2533452"/>
              <a:ext cx="0" cy="35560"/>
            </a:xfrm>
            <a:custGeom>
              <a:avLst/>
              <a:gdLst/>
              <a:ahLst/>
              <a:cxnLst/>
              <a:rect l="l" t="t" r="r" b="b"/>
              <a:pathLst>
                <a:path w="0" h="35560">
                  <a:moveTo>
                    <a:pt x="0" y="35420"/>
                  </a:moveTo>
                  <a:lnTo>
                    <a:pt x="0" y="0"/>
                  </a:lnTo>
                </a:path>
              </a:pathLst>
            </a:custGeom>
            <a:ln w="3175">
              <a:solidFill>
                <a:srgbClr val="565658"/>
              </a:solidFill>
            </a:ln>
          </p:spPr>
          <p:txBody>
            <a:bodyPr wrap="square" lIns="0" tIns="0" rIns="0" bIns="0" rtlCol="0"/>
            <a:lstStyle/>
            <a:p/>
          </p:txBody>
        </p:sp>
        <p:sp>
          <p:nvSpPr>
            <p:cNvPr id="5965" name="object 5965" descr=""/>
            <p:cNvSpPr/>
            <p:nvPr/>
          </p:nvSpPr>
          <p:spPr>
            <a:xfrm>
              <a:off x="5654418" y="2533453"/>
              <a:ext cx="635" cy="26034"/>
            </a:xfrm>
            <a:custGeom>
              <a:avLst/>
              <a:gdLst/>
              <a:ahLst/>
              <a:cxnLst/>
              <a:rect l="l" t="t" r="r" b="b"/>
              <a:pathLst>
                <a:path w="635" h="26035">
                  <a:moveTo>
                    <a:pt x="482" y="25844"/>
                  </a:moveTo>
                  <a:lnTo>
                    <a:pt x="482" y="0"/>
                  </a:lnTo>
                  <a:lnTo>
                    <a:pt x="0" y="0"/>
                  </a:lnTo>
                </a:path>
              </a:pathLst>
            </a:custGeom>
            <a:ln w="3175">
              <a:solidFill>
                <a:srgbClr val="565658"/>
              </a:solidFill>
            </a:ln>
          </p:spPr>
          <p:txBody>
            <a:bodyPr wrap="square" lIns="0" tIns="0" rIns="0" bIns="0" rtlCol="0"/>
            <a:lstStyle/>
            <a:p/>
          </p:txBody>
        </p:sp>
        <p:sp>
          <p:nvSpPr>
            <p:cNvPr id="5966" name="object 5966" descr=""/>
            <p:cNvSpPr/>
            <p:nvPr/>
          </p:nvSpPr>
          <p:spPr>
            <a:xfrm>
              <a:off x="5654901" y="2567433"/>
              <a:ext cx="0" cy="38100"/>
            </a:xfrm>
            <a:custGeom>
              <a:avLst/>
              <a:gdLst/>
              <a:ahLst/>
              <a:cxnLst/>
              <a:rect l="l" t="t" r="r" b="b"/>
              <a:pathLst>
                <a:path w="0" h="38100">
                  <a:moveTo>
                    <a:pt x="0" y="0"/>
                  </a:moveTo>
                  <a:lnTo>
                    <a:pt x="0" y="37820"/>
                  </a:lnTo>
                </a:path>
              </a:pathLst>
            </a:custGeom>
            <a:ln w="3175">
              <a:solidFill>
                <a:srgbClr val="565658"/>
              </a:solidFill>
            </a:ln>
          </p:spPr>
          <p:txBody>
            <a:bodyPr wrap="square" lIns="0" tIns="0" rIns="0" bIns="0" rtlCol="0"/>
            <a:lstStyle/>
            <a:p/>
          </p:txBody>
        </p:sp>
        <p:sp>
          <p:nvSpPr>
            <p:cNvPr id="5967" name="object 5967" descr=""/>
            <p:cNvSpPr/>
            <p:nvPr/>
          </p:nvSpPr>
          <p:spPr>
            <a:xfrm>
              <a:off x="5654423" y="2567910"/>
              <a:ext cx="0" cy="37465"/>
            </a:xfrm>
            <a:custGeom>
              <a:avLst/>
              <a:gdLst/>
              <a:ahLst/>
              <a:cxnLst/>
              <a:rect l="l" t="t" r="r" b="b"/>
              <a:pathLst>
                <a:path w="0" h="37464">
                  <a:moveTo>
                    <a:pt x="0" y="37338"/>
                  </a:moveTo>
                  <a:lnTo>
                    <a:pt x="0" y="0"/>
                  </a:lnTo>
                </a:path>
              </a:pathLst>
            </a:custGeom>
            <a:ln w="3175">
              <a:solidFill>
                <a:srgbClr val="565658"/>
              </a:solidFill>
            </a:ln>
          </p:spPr>
          <p:txBody>
            <a:bodyPr wrap="square" lIns="0" tIns="0" rIns="0" bIns="0" rtlCol="0"/>
            <a:lstStyle/>
            <a:p/>
          </p:txBody>
        </p:sp>
        <p:sp>
          <p:nvSpPr>
            <p:cNvPr id="5968" name="object 5968" descr=""/>
            <p:cNvSpPr/>
            <p:nvPr/>
          </p:nvSpPr>
          <p:spPr>
            <a:xfrm>
              <a:off x="5654423" y="2533453"/>
              <a:ext cx="0" cy="26034"/>
            </a:xfrm>
            <a:custGeom>
              <a:avLst/>
              <a:gdLst/>
              <a:ahLst/>
              <a:cxnLst/>
              <a:rect l="l" t="t" r="r" b="b"/>
              <a:pathLst>
                <a:path w="0" h="26035">
                  <a:moveTo>
                    <a:pt x="0" y="25844"/>
                  </a:moveTo>
                  <a:lnTo>
                    <a:pt x="0" y="0"/>
                  </a:lnTo>
                </a:path>
              </a:pathLst>
            </a:custGeom>
            <a:ln w="3175">
              <a:solidFill>
                <a:srgbClr val="565658"/>
              </a:solidFill>
            </a:ln>
          </p:spPr>
          <p:txBody>
            <a:bodyPr wrap="square" lIns="0" tIns="0" rIns="0" bIns="0" rtlCol="0"/>
            <a:lstStyle/>
            <a:p/>
          </p:txBody>
        </p:sp>
        <p:sp>
          <p:nvSpPr>
            <p:cNvPr id="5969" name="object 5969" descr=""/>
            <p:cNvSpPr/>
            <p:nvPr/>
          </p:nvSpPr>
          <p:spPr>
            <a:xfrm>
              <a:off x="5651557" y="2533452"/>
              <a:ext cx="1905" cy="27305"/>
            </a:xfrm>
            <a:custGeom>
              <a:avLst/>
              <a:gdLst/>
              <a:ahLst/>
              <a:cxnLst/>
              <a:rect l="l" t="t" r="r" b="b"/>
              <a:pathLst>
                <a:path w="1904" h="27305">
                  <a:moveTo>
                    <a:pt x="1904" y="0"/>
                  </a:moveTo>
                  <a:lnTo>
                    <a:pt x="0" y="0"/>
                  </a:lnTo>
                  <a:lnTo>
                    <a:pt x="0" y="26797"/>
                  </a:lnTo>
                </a:path>
              </a:pathLst>
            </a:custGeom>
            <a:ln w="3175">
              <a:solidFill>
                <a:srgbClr val="565658"/>
              </a:solidFill>
            </a:ln>
          </p:spPr>
          <p:txBody>
            <a:bodyPr wrap="square" lIns="0" tIns="0" rIns="0" bIns="0" rtlCol="0"/>
            <a:lstStyle/>
            <a:p/>
          </p:txBody>
        </p:sp>
        <p:sp>
          <p:nvSpPr>
            <p:cNvPr id="5970" name="object 5970" descr=""/>
            <p:cNvSpPr/>
            <p:nvPr/>
          </p:nvSpPr>
          <p:spPr>
            <a:xfrm>
              <a:off x="5651552" y="2568872"/>
              <a:ext cx="0" cy="37465"/>
            </a:xfrm>
            <a:custGeom>
              <a:avLst/>
              <a:gdLst/>
              <a:ahLst/>
              <a:cxnLst/>
              <a:rect l="l" t="t" r="r" b="b"/>
              <a:pathLst>
                <a:path w="0" h="37464">
                  <a:moveTo>
                    <a:pt x="0" y="0"/>
                  </a:moveTo>
                  <a:lnTo>
                    <a:pt x="0" y="37325"/>
                  </a:lnTo>
                </a:path>
              </a:pathLst>
            </a:custGeom>
            <a:ln w="3175">
              <a:solidFill>
                <a:srgbClr val="565658"/>
              </a:solidFill>
            </a:ln>
          </p:spPr>
          <p:txBody>
            <a:bodyPr wrap="square" lIns="0" tIns="0" rIns="0" bIns="0" rtlCol="0"/>
            <a:lstStyle/>
            <a:p/>
          </p:txBody>
        </p:sp>
        <p:sp>
          <p:nvSpPr>
            <p:cNvPr id="5971" name="object 5971" descr=""/>
            <p:cNvSpPr/>
            <p:nvPr/>
          </p:nvSpPr>
          <p:spPr>
            <a:xfrm>
              <a:off x="5616609" y="2533450"/>
              <a:ext cx="1905" cy="50165"/>
            </a:xfrm>
            <a:custGeom>
              <a:avLst/>
              <a:gdLst/>
              <a:ahLst/>
              <a:cxnLst/>
              <a:rect l="l" t="t" r="r" b="b"/>
              <a:pathLst>
                <a:path w="1904" h="50164">
                  <a:moveTo>
                    <a:pt x="0" y="49783"/>
                  </a:moveTo>
                  <a:lnTo>
                    <a:pt x="0" y="0"/>
                  </a:lnTo>
                  <a:lnTo>
                    <a:pt x="1435" y="0"/>
                  </a:lnTo>
                </a:path>
              </a:pathLst>
            </a:custGeom>
            <a:ln w="3175">
              <a:solidFill>
                <a:srgbClr val="565658"/>
              </a:solidFill>
            </a:ln>
          </p:spPr>
          <p:txBody>
            <a:bodyPr wrap="square" lIns="0" tIns="0" rIns="0" bIns="0" rtlCol="0"/>
            <a:lstStyle/>
            <a:p/>
          </p:txBody>
        </p:sp>
        <p:sp>
          <p:nvSpPr>
            <p:cNvPr id="5972" name="object 5972" descr=""/>
            <p:cNvSpPr/>
            <p:nvPr/>
          </p:nvSpPr>
          <p:spPr>
            <a:xfrm>
              <a:off x="5616609" y="2595674"/>
              <a:ext cx="0" cy="14604"/>
            </a:xfrm>
            <a:custGeom>
              <a:avLst/>
              <a:gdLst/>
              <a:ahLst/>
              <a:cxnLst/>
              <a:rect l="l" t="t" r="r" b="b"/>
              <a:pathLst>
                <a:path w="0" h="14605">
                  <a:moveTo>
                    <a:pt x="0" y="0"/>
                  </a:moveTo>
                  <a:lnTo>
                    <a:pt x="0" y="14363"/>
                  </a:lnTo>
                </a:path>
              </a:pathLst>
            </a:custGeom>
            <a:ln w="3175">
              <a:solidFill>
                <a:srgbClr val="565658"/>
              </a:solidFill>
            </a:ln>
          </p:spPr>
          <p:txBody>
            <a:bodyPr wrap="square" lIns="0" tIns="0" rIns="0" bIns="0" rtlCol="0"/>
            <a:lstStyle/>
            <a:p/>
          </p:txBody>
        </p:sp>
        <p:sp>
          <p:nvSpPr>
            <p:cNvPr id="5973" name="object 5973" descr=""/>
            <p:cNvSpPr/>
            <p:nvPr/>
          </p:nvSpPr>
          <p:spPr>
            <a:xfrm>
              <a:off x="5618040" y="2533452"/>
              <a:ext cx="0" cy="48895"/>
            </a:xfrm>
            <a:custGeom>
              <a:avLst/>
              <a:gdLst/>
              <a:ahLst/>
              <a:cxnLst/>
              <a:rect l="l" t="t" r="r" b="b"/>
              <a:pathLst>
                <a:path w="0" h="48894">
                  <a:moveTo>
                    <a:pt x="0" y="0"/>
                  </a:moveTo>
                  <a:lnTo>
                    <a:pt x="0" y="48348"/>
                  </a:lnTo>
                </a:path>
              </a:pathLst>
            </a:custGeom>
            <a:ln w="3175">
              <a:solidFill>
                <a:srgbClr val="565658"/>
              </a:solidFill>
            </a:ln>
          </p:spPr>
          <p:txBody>
            <a:bodyPr wrap="square" lIns="0" tIns="0" rIns="0" bIns="0" rtlCol="0"/>
            <a:lstStyle/>
            <a:p/>
          </p:txBody>
        </p:sp>
        <p:sp>
          <p:nvSpPr>
            <p:cNvPr id="5974" name="object 5974" descr=""/>
            <p:cNvSpPr/>
            <p:nvPr/>
          </p:nvSpPr>
          <p:spPr>
            <a:xfrm>
              <a:off x="5616605" y="2593280"/>
              <a:ext cx="1905" cy="17145"/>
            </a:xfrm>
            <a:custGeom>
              <a:avLst/>
              <a:gdLst/>
              <a:ahLst/>
              <a:cxnLst/>
              <a:rect l="l" t="t" r="r" b="b"/>
              <a:pathLst>
                <a:path w="1904" h="17144">
                  <a:moveTo>
                    <a:pt x="1435" y="0"/>
                  </a:moveTo>
                  <a:lnTo>
                    <a:pt x="1435" y="16751"/>
                  </a:lnTo>
                  <a:lnTo>
                    <a:pt x="0" y="16751"/>
                  </a:lnTo>
                </a:path>
              </a:pathLst>
            </a:custGeom>
            <a:ln w="3175">
              <a:solidFill>
                <a:srgbClr val="565658"/>
              </a:solidFill>
            </a:ln>
          </p:spPr>
          <p:txBody>
            <a:bodyPr wrap="square" lIns="0" tIns="0" rIns="0" bIns="0" rtlCol="0"/>
            <a:lstStyle/>
            <a:p/>
          </p:txBody>
        </p:sp>
        <p:sp>
          <p:nvSpPr>
            <p:cNvPr id="5975" name="object 5975" descr=""/>
            <p:cNvSpPr/>
            <p:nvPr/>
          </p:nvSpPr>
          <p:spPr>
            <a:xfrm>
              <a:off x="5633359"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976" name="object 5976" descr=""/>
            <p:cNvSpPr/>
            <p:nvPr/>
          </p:nvSpPr>
          <p:spPr>
            <a:xfrm>
              <a:off x="5633841" y="2578920"/>
              <a:ext cx="0" cy="31115"/>
            </a:xfrm>
            <a:custGeom>
              <a:avLst/>
              <a:gdLst/>
              <a:ahLst/>
              <a:cxnLst/>
              <a:rect l="l" t="t" r="r" b="b"/>
              <a:pathLst>
                <a:path w="0" h="31114">
                  <a:moveTo>
                    <a:pt x="0" y="31115"/>
                  </a:moveTo>
                  <a:lnTo>
                    <a:pt x="0" y="0"/>
                  </a:lnTo>
                </a:path>
              </a:pathLst>
            </a:custGeom>
            <a:ln w="3175">
              <a:solidFill>
                <a:srgbClr val="565658"/>
              </a:solidFill>
            </a:ln>
          </p:spPr>
          <p:txBody>
            <a:bodyPr wrap="square" lIns="0" tIns="0" rIns="0" bIns="0" rtlCol="0"/>
            <a:lstStyle/>
            <a:p/>
          </p:txBody>
        </p:sp>
        <p:sp>
          <p:nvSpPr>
            <p:cNvPr id="5977" name="object 5977" descr=""/>
            <p:cNvSpPr/>
            <p:nvPr/>
          </p:nvSpPr>
          <p:spPr>
            <a:xfrm>
              <a:off x="5633841" y="2533454"/>
              <a:ext cx="0" cy="36830"/>
            </a:xfrm>
            <a:custGeom>
              <a:avLst/>
              <a:gdLst/>
              <a:ahLst/>
              <a:cxnLst/>
              <a:rect l="l" t="t" r="r" b="b"/>
              <a:pathLst>
                <a:path w="0" h="36830">
                  <a:moveTo>
                    <a:pt x="0" y="36372"/>
                  </a:moveTo>
                  <a:lnTo>
                    <a:pt x="0" y="0"/>
                  </a:lnTo>
                </a:path>
              </a:pathLst>
            </a:custGeom>
            <a:ln w="3175">
              <a:solidFill>
                <a:srgbClr val="565658"/>
              </a:solidFill>
            </a:ln>
          </p:spPr>
          <p:txBody>
            <a:bodyPr wrap="square" lIns="0" tIns="0" rIns="0" bIns="0" rtlCol="0"/>
            <a:lstStyle/>
            <a:p/>
          </p:txBody>
        </p:sp>
        <p:sp>
          <p:nvSpPr>
            <p:cNvPr id="5978" name="object 5978" descr=""/>
            <p:cNvSpPr/>
            <p:nvPr/>
          </p:nvSpPr>
          <p:spPr>
            <a:xfrm>
              <a:off x="5633358" y="2533452"/>
              <a:ext cx="0" cy="36830"/>
            </a:xfrm>
            <a:custGeom>
              <a:avLst/>
              <a:gdLst/>
              <a:ahLst/>
              <a:cxnLst/>
              <a:rect l="l" t="t" r="r" b="b"/>
              <a:pathLst>
                <a:path w="0" h="36830">
                  <a:moveTo>
                    <a:pt x="0" y="0"/>
                  </a:moveTo>
                  <a:lnTo>
                    <a:pt x="0" y="36372"/>
                  </a:lnTo>
                </a:path>
              </a:pathLst>
            </a:custGeom>
            <a:ln w="3175">
              <a:solidFill>
                <a:srgbClr val="565658"/>
              </a:solidFill>
            </a:ln>
          </p:spPr>
          <p:txBody>
            <a:bodyPr wrap="square" lIns="0" tIns="0" rIns="0" bIns="0" rtlCol="0"/>
            <a:lstStyle/>
            <a:p/>
          </p:txBody>
        </p:sp>
        <p:sp>
          <p:nvSpPr>
            <p:cNvPr id="5979" name="object 5979" descr=""/>
            <p:cNvSpPr/>
            <p:nvPr/>
          </p:nvSpPr>
          <p:spPr>
            <a:xfrm>
              <a:off x="5633358" y="2578918"/>
              <a:ext cx="0" cy="31115"/>
            </a:xfrm>
            <a:custGeom>
              <a:avLst/>
              <a:gdLst/>
              <a:ahLst/>
              <a:cxnLst/>
              <a:rect l="l" t="t" r="r" b="b"/>
              <a:pathLst>
                <a:path w="0" h="31114">
                  <a:moveTo>
                    <a:pt x="0" y="0"/>
                  </a:moveTo>
                  <a:lnTo>
                    <a:pt x="0" y="31115"/>
                  </a:lnTo>
                </a:path>
              </a:pathLst>
            </a:custGeom>
            <a:ln w="3175">
              <a:solidFill>
                <a:srgbClr val="565658"/>
              </a:solidFill>
            </a:ln>
          </p:spPr>
          <p:txBody>
            <a:bodyPr wrap="square" lIns="0" tIns="0" rIns="0" bIns="0" rtlCol="0"/>
            <a:lstStyle/>
            <a:p/>
          </p:txBody>
        </p:sp>
        <p:sp>
          <p:nvSpPr>
            <p:cNvPr id="5980" name="object 5980" descr=""/>
            <p:cNvSpPr/>
            <p:nvPr/>
          </p:nvSpPr>
          <p:spPr>
            <a:xfrm>
              <a:off x="5630782"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981" name="object 5981" descr=""/>
            <p:cNvSpPr/>
            <p:nvPr/>
          </p:nvSpPr>
          <p:spPr>
            <a:xfrm>
              <a:off x="5631925" y="2580355"/>
              <a:ext cx="0" cy="29845"/>
            </a:xfrm>
            <a:custGeom>
              <a:avLst/>
              <a:gdLst/>
              <a:ahLst/>
              <a:cxnLst/>
              <a:rect l="l" t="t" r="r" b="b"/>
              <a:pathLst>
                <a:path w="0" h="29844">
                  <a:moveTo>
                    <a:pt x="0" y="29679"/>
                  </a:moveTo>
                  <a:lnTo>
                    <a:pt x="0" y="0"/>
                  </a:lnTo>
                </a:path>
              </a:pathLst>
            </a:custGeom>
            <a:ln w="3175">
              <a:solidFill>
                <a:srgbClr val="565658"/>
              </a:solidFill>
            </a:ln>
          </p:spPr>
          <p:txBody>
            <a:bodyPr wrap="square" lIns="0" tIns="0" rIns="0" bIns="0" rtlCol="0"/>
            <a:lstStyle/>
            <a:p/>
          </p:txBody>
        </p:sp>
        <p:sp>
          <p:nvSpPr>
            <p:cNvPr id="5982" name="object 5982" descr=""/>
            <p:cNvSpPr/>
            <p:nvPr/>
          </p:nvSpPr>
          <p:spPr>
            <a:xfrm>
              <a:off x="5631925" y="2533457"/>
              <a:ext cx="0" cy="37465"/>
            </a:xfrm>
            <a:custGeom>
              <a:avLst/>
              <a:gdLst/>
              <a:ahLst/>
              <a:cxnLst/>
              <a:rect l="l" t="t" r="r" b="b"/>
              <a:pathLst>
                <a:path w="0" h="37464">
                  <a:moveTo>
                    <a:pt x="0" y="37325"/>
                  </a:moveTo>
                  <a:lnTo>
                    <a:pt x="0" y="0"/>
                  </a:lnTo>
                </a:path>
              </a:pathLst>
            </a:custGeom>
            <a:ln w="3175">
              <a:solidFill>
                <a:srgbClr val="565658"/>
              </a:solidFill>
            </a:ln>
          </p:spPr>
          <p:txBody>
            <a:bodyPr wrap="square" lIns="0" tIns="0" rIns="0" bIns="0" rtlCol="0"/>
            <a:lstStyle/>
            <a:p/>
          </p:txBody>
        </p:sp>
        <p:sp>
          <p:nvSpPr>
            <p:cNvPr id="5983" name="object 5983" descr=""/>
            <p:cNvSpPr/>
            <p:nvPr/>
          </p:nvSpPr>
          <p:spPr>
            <a:xfrm>
              <a:off x="5632880" y="2533454"/>
              <a:ext cx="0" cy="36830"/>
            </a:xfrm>
            <a:custGeom>
              <a:avLst/>
              <a:gdLst/>
              <a:ahLst/>
              <a:cxnLst/>
              <a:rect l="l" t="t" r="r" b="b"/>
              <a:pathLst>
                <a:path w="0" h="36830">
                  <a:moveTo>
                    <a:pt x="0" y="36372"/>
                  </a:moveTo>
                  <a:lnTo>
                    <a:pt x="0" y="0"/>
                  </a:lnTo>
                </a:path>
              </a:pathLst>
            </a:custGeom>
            <a:ln w="3175">
              <a:solidFill>
                <a:srgbClr val="565658"/>
              </a:solidFill>
            </a:ln>
          </p:spPr>
          <p:txBody>
            <a:bodyPr wrap="square" lIns="0" tIns="0" rIns="0" bIns="0" rtlCol="0"/>
            <a:lstStyle/>
            <a:p/>
          </p:txBody>
        </p:sp>
        <p:sp>
          <p:nvSpPr>
            <p:cNvPr id="5984" name="object 5984" descr=""/>
            <p:cNvSpPr/>
            <p:nvPr/>
          </p:nvSpPr>
          <p:spPr>
            <a:xfrm>
              <a:off x="5632880" y="2579389"/>
              <a:ext cx="0" cy="31115"/>
            </a:xfrm>
            <a:custGeom>
              <a:avLst/>
              <a:gdLst/>
              <a:ahLst/>
              <a:cxnLst/>
              <a:rect l="l" t="t" r="r" b="b"/>
              <a:pathLst>
                <a:path w="0" h="31114">
                  <a:moveTo>
                    <a:pt x="0" y="0"/>
                  </a:moveTo>
                  <a:lnTo>
                    <a:pt x="0" y="30645"/>
                  </a:lnTo>
                  <a:lnTo>
                    <a:pt x="0" y="0"/>
                  </a:lnTo>
                </a:path>
              </a:pathLst>
            </a:custGeom>
            <a:ln w="3175">
              <a:solidFill>
                <a:srgbClr val="565658"/>
              </a:solidFill>
            </a:ln>
          </p:spPr>
          <p:txBody>
            <a:bodyPr wrap="square" lIns="0" tIns="0" rIns="0" bIns="0" rtlCol="0"/>
            <a:lstStyle/>
            <a:p/>
          </p:txBody>
        </p:sp>
        <p:sp>
          <p:nvSpPr>
            <p:cNvPr id="5985" name="object 5985" descr=""/>
            <p:cNvSpPr/>
            <p:nvPr/>
          </p:nvSpPr>
          <p:spPr>
            <a:xfrm>
              <a:off x="5632880" y="2533455"/>
              <a:ext cx="0" cy="37465"/>
            </a:xfrm>
            <a:custGeom>
              <a:avLst/>
              <a:gdLst/>
              <a:ahLst/>
              <a:cxnLst/>
              <a:rect l="l" t="t" r="r" b="b"/>
              <a:pathLst>
                <a:path w="0" h="37464">
                  <a:moveTo>
                    <a:pt x="0" y="36842"/>
                  </a:moveTo>
                  <a:lnTo>
                    <a:pt x="0" y="0"/>
                  </a:lnTo>
                </a:path>
              </a:pathLst>
            </a:custGeom>
            <a:ln w="3175">
              <a:solidFill>
                <a:srgbClr val="565658"/>
              </a:solidFill>
            </a:ln>
          </p:spPr>
          <p:txBody>
            <a:bodyPr wrap="square" lIns="0" tIns="0" rIns="0" bIns="0" rtlCol="0"/>
            <a:lstStyle/>
            <a:p/>
          </p:txBody>
        </p:sp>
        <p:sp>
          <p:nvSpPr>
            <p:cNvPr id="5986" name="object 5986" descr=""/>
            <p:cNvSpPr/>
            <p:nvPr/>
          </p:nvSpPr>
          <p:spPr>
            <a:xfrm>
              <a:off x="5636525"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987" name="object 5987" descr=""/>
            <p:cNvSpPr/>
            <p:nvPr/>
          </p:nvSpPr>
          <p:spPr>
            <a:xfrm>
              <a:off x="5637668" y="2576037"/>
              <a:ext cx="0" cy="34290"/>
            </a:xfrm>
            <a:custGeom>
              <a:avLst/>
              <a:gdLst/>
              <a:ahLst/>
              <a:cxnLst/>
              <a:rect l="l" t="t" r="r" b="b"/>
              <a:pathLst>
                <a:path w="0" h="34289">
                  <a:moveTo>
                    <a:pt x="0" y="33997"/>
                  </a:moveTo>
                  <a:lnTo>
                    <a:pt x="0" y="0"/>
                  </a:lnTo>
                </a:path>
              </a:pathLst>
            </a:custGeom>
            <a:ln w="3175">
              <a:solidFill>
                <a:srgbClr val="565658"/>
              </a:solidFill>
            </a:ln>
          </p:spPr>
          <p:txBody>
            <a:bodyPr wrap="square" lIns="0" tIns="0" rIns="0" bIns="0" rtlCol="0"/>
            <a:lstStyle/>
            <a:p/>
          </p:txBody>
        </p:sp>
        <p:sp>
          <p:nvSpPr>
            <p:cNvPr id="5988" name="object 5988" descr=""/>
            <p:cNvSpPr/>
            <p:nvPr/>
          </p:nvSpPr>
          <p:spPr>
            <a:xfrm>
              <a:off x="5637668" y="2533448"/>
              <a:ext cx="0" cy="34290"/>
            </a:xfrm>
            <a:custGeom>
              <a:avLst/>
              <a:gdLst/>
              <a:ahLst/>
              <a:cxnLst/>
              <a:rect l="l" t="t" r="r" b="b"/>
              <a:pathLst>
                <a:path w="0" h="34289">
                  <a:moveTo>
                    <a:pt x="0" y="33985"/>
                  </a:moveTo>
                  <a:lnTo>
                    <a:pt x="0" y="0"/>
                  </a:lnTo>
                </a:path>
              </a:pathLst>
            </a:custGeom>
            <a:ln w="3175">
              <a:solidFill>
                <a:srgbClr val="565658"/>
              </a:solidFill>
            </a:ln>
          </p:spPr>
          <p:txBody>
            <a:bodyPr wrap="square" lIns="0" tIns="0" rIns="0" bIns="0" rtlCol="0"/>
            <a:lstStyle/>
            <a:p/>
          </p:txBody>
        </p:sp>
        <p:sp>
          <p:nvSpPr>
            <p:cNvPr id="5989" name="object 5989" descr=""/>
            <p:cNvSpPr/>
            <p:nvPr/>
          </p:nvSpPr>
          <p:spPr>
            <a:xfrm>
              <a:off x="5629049"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990" name="object 5990" descr=""/>
            <p:cNvSpPr/>
            <p:nvPr/>
          </p:nvSpPr>
          <p:spPr>
            <a:xfrm>
              <a:off x="5629531" y="2582260"/>
              <a:ext cx="0" cy="27940"/>
            </a:xfrm>
            <a:custGeom>
              <a:avLst/>
              <a:gdLst/>
              <a:ahLst/>
              <a:cxnLst/>
              <a:rect l="l" t="t" r="r" b="b"/>
              <a:pathLst>
                <a:path w="0" h="27939">
                  <a:moveTo>
                    <a:pt x="0" y="27774"/>
                  </a:moveTo>
                  <a:lnTo>
                    <a:pt x="0" y="0"/>
                  </a:lnTo>
                </a:path>
              </a:pathLst>
            </a:custGeom>
            <a:ln w="3175">
              <a:solidFill>
                <a:srgbClr val="565658"/>
              </a:solidFill>
            </a:ln>
          </p:spPr>
          <p:txBody>
            <a:bodyPr wrap="square" lIns="0" tIns="0" rIns="0" bIns="0" rtlCol="0"/>
            <a:lstStyle/>
            <a:p/>
          </p:txBody>
        </p:sp>
        <p:sp>
          <p:nvSpPr>
            <p:cNvPr id="5991" name="object 5991" descr=""/>
            <p:cNvSpPr/>
            <p:nvPr/>
          </p:nvSpPr>
          <p:spPr>
            <a:xfrm>
              <a:off x="5629531" y="2533449"/>
              <a:ext cx="0" cy="39370"/>
            </a:xfrm>
            <a:custGeom>
              <a:avLst/>
              <a:gdLst/>
              <a:ahLst/>
              <a:cxnLst/>
              <a:rect l="l" t="t" r="r" b="b"/>
              <a:pathLst>
                <a:path w="0" h="39369">
                  <a:moveTo>
                    <a:pt x="0" y="39243"/>
                  </a:moveTo>
                  <a:lnTo>
                    <a:pt x="0" y="0"/>
                  </a:lnTo>
                </a:path>
              </a:pathLst>
            </a:custGeom>
            <a:ln w="3175">
              <a:solidFill>
                <a:srgbClr val="565658"/>
              </a:solidFill>
            </a:ln>
          </p:spPr>
          <p:txBody>
            <a:bodyPr wrap="square" lIns="0" tIns="0" rIns="0" bIns="0" rtlCol="0"/>
            <a:lstStyle/>
            <a:p/>
          </p:txBody>
        </p:sp>
        <p:sp>
          <p:nvSpPr>
            <p:cNvPr id="5992" name="object 5992" descr=""/>
            <p:cNvSpPr/>
            <p:nvPr/>
          </p:nvSpPr>
          <p:spPr>
            <a:xfrm>
              <a:off x="5654896"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5993" name="object 5993" descr=""/>
            <p:cNvSpPr/>
            <p:nvPr/>
          </p:nvSpPr>
          <p:spPr>
            <a:xfrm>
              <a:off x="5655378" y="2567428"/>
              <a:ext cx="0" cy="38100"/>
            </a:xfrm>
            <a:custGeom>
              <a:avLst/>
              <a:gdLst/>
              <a:ahLst/>
              <a:cxnLst/>
              <a:rect l="l" t="t" r="r" b="b"/>
              <a:pathLst>
                <a:path w="0" h="38100">
                  <a:moveTo>
                    <a:pt x="0" y="37820"/>
                  </a:moveTo>
                  <a:lnTo>
                    <a:pt x="0" y="0"/>
                  </a:lnTo>
                </a:path>
              </a:pathLst>
            </a:custGeom>
            <a:ln w="3175">
              <a:solidFill>
                <a:srgbClr val="565658"/>
              </a:solidFill>
            </a:ln>
          </p:spPr>
          <p:txBody>
            <a:bodyPr wrap="square" lIns="0" tIns="0" rIns="0" bIns="0" rtlCol="0"/>
            <a:lstStyle/>
            <a:p/>
          </p:txBody>
        </p:sp>
        <p:sp>
          <p:nvSpPr>
            <p:cNvPr id="5994" name="object 5994" descr=""/>
            <p:cNvSpPr/>
            <p:nvPr/>
          </p:nvSpPr>
          <p:spPr>
            <a:xfrm>
              <a:off x="5655378" y="2533452"/>
              <a:ext cx="0" cy="25400"/>
            </a:xfrm>
            <a:custGeom>
              <a:avLst/>
              <a:gdLst/>
              <a:ahLst/>
              <a:cxnLst/>
              <a:rect l="l" t="t" r="r" b="b"/>
              <a:pathLst>
                <a:path w="0" h="25400">
                  <a:moveTo>
                    <a:pt x="0" y="25361"/>
                  </a:moveTo>
                  <a:lnTo>
                    <a:pt x="0" y="0"/>
                  </a:lnTo>
                </a:path>
              </a:pathLst>
            </a:custGeom>
            <a:ln w="3175">
              <a:solidFill>
                <a:srgbClr val="565658"/>
              </a:solidFill>
            </a:ln>
          </p:spPr>
          <p:txBody>
            <a:bodyPr wrap="square" lIns="0" tIns="0" rIns="0" bIns="0" rtlCol="0"/>
            <a:lstStyle/>
            <a:p/>
          </p:txBody>
        </p:sp>
        <p:sp>
          <p:nvSpPr>
            <p:cNvPr id="5995" name="object 5995" descr=""/>
            <p:cNvSpPr/>
            <p:nvPr/>
          </p:nvSpPr>
          <p:spPr>
            <a:xfrm>
              <a:off x="5654901" y="2533452"/>
              <a:ext cx="0" cy="25400"/>
            </a:xfrm>
            <a:custGeom>
              <a:avLst/>
              <a:gdLst/>
              <a:ahLst/>
              <a:cxnLst/>
              <a:rect l="l" t="t" r="r" b="b"/>
              <a:pathLst>
                <a:path w="0" h="25400">
                  <a:moveTo>
                    <a:pt x="0" y="0"/>
                  </a:moveTo>
                  <a:lnTo>
                    <a:pt x="0" y="25361"/>
                  </a:lnTo>
                </a:path>
              </a:pathLst>
            </a:custGeom>
            <a:ln w="3175">
              <a:solidFill>
                <a:srgbClr val="565658"/>
              </a:solidFill>
            </a:ln>
          </p:spPr>
          <p:txBody>
            <a:bodyPr wrap="square" lIns="0" tIns="0" rIns="0" bIns="0" rtlCol="0"/>
            <a:lstStyle/>
            <a:p/>
          </p:txBody>
        </p:sp>
        <p:sp>
          <p:nvSpPr>
            <p:cNvPr id="5996" name="object 5996" descr=""/>
            <p:cNvSpPr/>
            <p:nvPr/>
          </p:nvSpPr>
          <p:spPr>
            <a:xfrm>
              <a:off x="5654901" y="2567433"/>
              <a:ext cx="0" cy="38100"/>
            </a:xfrm>
            <a:custGeom>
              <a:avLst/>
              <a:gdLst/>
              <a:ahLst/>
              <a:cxnLst/>
              <a:rect l="l" t="t" r="r" b="b"/>
              <a:pathLst>
                <a:path w="0" h="38100">
                  <a:moveTo>
                    <a:pt x="0" y="0"/>
                  </a:moveTo>
                  <a:lnTo>
                    <a:pt x="0" y="37820"/>
                  </a:lnTo>
                </a:path>
              </a:pathLst>
            </a:custGeom>
            <a:ln w="3175">
              <a:solidFill>
                <a:srgbClr val="565658"/>
              </a:solidFill>
            </a:ln>
          </p:spPr>
          <p:txBody>
            <a:bodyPr wrap="square" lIns="0" tIns="0" rIns="0" bIns="0" rtlCol="0"/>
            <a:lstStyle/>
            <a:p/>
          </p:txBody>
        </p:sp>
        <p:sp>
          <p:nvSpPr>
            <p:cNvPr id="5997" name="object 5997" descr=""/>
            <p:cNvSpPr/>
            <p:nvPr/>
          </p:nvSpPr>
          <p:spPr>
            <a:xfrm>
              <a:off x="5629343"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5998" name="object 5998" descr=""/>
            <p:cNvSpPr/>
            <p:nvPr/>
          </p:nvSpPr>
          <p:spPr>
            <a:xfrm>
              <a:off x="5630486" y="2581308"/>
              <a:ext cx="0" cy="29209"/>
            </a:xfrm>
            <a:custGeom>
              <a:avLst/>
              <a:gdLst/>
              <a:ahLst/>
              <a:cxnLst/>
              <a:rect l="l" t="t" r="r" b="b"/>
              <a:pathLst>
                <a:path w="0" h="29210">
                  <a:moveTo>
                    <a:pt x="0" y="28727"/>
                  </a:moveTo>
                  <a:lnTo>
                    <a:pt x="0" y="0"/>
                  </a:lnTo>
                </a:path>
              </a:pathLst>
            </a:custGeom>
            <a:ln w="3175">
              <a:solidFill>
                <a:srgbClr val="565658"/>
              </a:solidFill>
            </a:ln>
          </p:spPr>
          <p:txBody>
            <a:bodyPr wrap="square" lIns="0" tIns="0" rIns="0" bIns="0" rtlCol="0"/>
            <a:lstStyle/>
            <a:p/>
          </p:txBody>
        </p:sp>
        <p:sp>
          <p:nvSpPr>
            <p:cNvPr id="5999" name="object 5999" descr=""/>
            <p:cNvSpPr/>
            <p:nvPr/>
          </p:nvSpPr>
          <p:spPr>
            <a:xfrm>
              <a:off x="5630486" y="2533447"/>
              <a:ext cx="0" cy="38735"/>
            </a:xfrm>
            <a:custGeom>
              <a:avLst/>
              <a:gdLst/>
              <a:ahLst/>
              <a:cxnLst/>
              <a:rect l="l" t="t" r="r" b="b"/>
              <a:pathLst>
                <a:path w="0" h="38735">
                  <a:moveTo>
                    <a:pt x="0" y="38290"/>
                  </a:moveTo>
                  <a:lnTo>
                    <a:pt x="0" y="0"/>
                  </a:lnTo>
                </a:path>
              </a:pathLst>
            </a:custGeom>
            <a:ln w="3175">
              <a:solidFill>
                <a:srgbClr val="565658"/>
              </a:solidFill>
            </a:ln>
          </p:spPr>
          <p:txBody>
            <a:bodyPr wrap="square" lIns="0" tIns="0" rIns="0" bIns="0" rtlCol="0"/>
            <a:lstStyle/>
            <a:p/>
          </p:txBody>
        </p:sp>
        <p:sp>
          <p:nvSpPr>
            <p:cNvPr id="6000" name="object 6000" descr=""/>
            <p:cNvSpPr/>
            <p:nvPr/>
          </p:nvSpPr>
          <p:spPr>
            <a:xfrm>
              <a:off x="5656817" y="2533452"/>
              <a:ext cx="1905" cy="24765"/>
            </a:xfrm>
            <a:custGeom>
              <a:avLst/>
              <a:gdLst/>
              <a:ahLst/>
              <a:cxnLst/>
              <a:rect l="l" t="t" r="r" b="b"/>
              <a:pathLst>
                <a:path w="1904" h="24764">
                  <a:moveTo>
                    <a:pt x="0" y="0"/>
                  </a:moveTo>
                  <a:lnTo>
                    <a:pt x="1435" y="0"/>
                  </a:lnTo>
                  <a:lnTo>
                    <a:pt x="1435" y="24409"/>
                  </a:lnTo>
                </a:path>
              </a:pathLst>
            </a:custGeom>
            <a:ln w="3175">
              <a:solidFill>
                <a:srgbClr val="565658"/>
              </a:solidFill>
            </a:ln>
          </p:spPr>
          <p:txBody>
            <a:bodyPr wrap="square" lIns="0" tIns="0" rIns="0" bIns="0" rtlCol="0"/>
            <a:lstStyle/>
            <a:p/>
          </p:txBody>
        </p:sp>
        <p:sp>
          <p:nvSpPr>
            <p:cNvPr id="6001" name="object 6001" descr=""/>
            <p:cNvSpPr/>
            <p:nvPr/>
          </p:nvSpPr>
          <p:spPr>
            <a:xfrm>
              <a:off x="5658250" y="2565995"/>
              <a:ext cx="0" cy="38735"/>
            </a:xfrm>
            <a:custGeom>
              <a:avLst/>
              <a:gdLst/>
              <a:ahLst/>
              <a:cxnLst/>
              <a:rect l="l" t="t" r="r" b="b"/>
              <a:pathLst>
                <a:path w="0" h="38735">
                  <a:moveTo>
                    <a:pt x="0" y="0"/>
                  </a:moveTo>
                  <a:lnTo>
                    <a:pt x="0" y="38290"/>
                  </a:lnTo>
                </a:path>
              </a:pathLst>
            </a:custGeom>
            <a:ln w="3175">
              <a:solidFill>
                <a:srgbClr val="565658"/>
              </a:solidFill>
            </a:ln>
          </p:spPr>
          <p:txBody>
            <a:bodyPr wrap="square" lIns="0" tIns="0" rIns="0" bIns="0" rtlCol="0"/>
            <a:lstStyle/>
            <a:p/>
          </p:txBody>
        </p:sp>
        <p:sp>
          <p:nvSpPr>
            <p:cNvPr id="6002" name="object 6002" descr=""/>
            <p:cNvSpPr/>
            <p:nvPr/>
          </p:nvSpPr>
          <p:spPr>
            <a:xfrm>
              <a:off x="5631925" y="2533457"/>
              <a:ext cx="635" cy="37465"/>
            </a:xfrm>
            <a:custGeom>
              <a:avLst/>
              <a:gdLst/>
              <a:ahLst/>
              <a:cxnLst/>
              <a:rect l="l" t="t" r="r" b="b"/>
              <a:pathLst>
                <a:path w="635" h="37464">
                  <a:moveTo>
                    <a:pt x="0" y="37325"/>
                  </a:moveTo>
                  <a:lnTo>
                    <a:pt x="0" y="0"/>
                  </a:lnTo>
                  <a:lnTo>
                    <a:pt x="482" y="0"/>
                  </a:lnTo>
                </a:path>
              </a:pathLst>
            </a:custGeom>
            <a:ln w="3175">
              <a:solidFill>
                <a:srgbClr val="565658"/>
              </a:solidFill>
            </a:ln>
          </p:spPr>
          <p:txBody>
            <a:bodyPr wrap="square" lIns="0" tIns="0" rIns="0" bIns="0" rtlCol="0"/>
            <a:lstStyle/>
            <a:p/>
          </p:txBody>
        </p:sp>
        <p:sp>
          <p:nvSpPr>
            <p:cNvPr id="6003" name="object 6003" descr=""/>
            <p:cNvSpPr/>
            <p:nvPr/>
          </p:nvSpPr>
          <p:spPr>
            <a:xfrm>
              <a:off x="5631925" y="2579873"/>
              <a:ext cx="635" cy="30480"/>
            </a:xfrm>
            <a:custGeom>
              <a:avLst/>
              <a:gdLst/>
              <a:ahLst/>
              <a:cxnLst/>
              <a:rect l="l" t="t" r="r" b="b"/>
              <a:pathLst>
                <a:path w="635" h="30480">
                  <a:moveTo>
                    <a:pt x="0" y="0"/>
                  </a:moveTo>
                  <a:lnTo>
                    <a:pt x="0" y="30162"/>
                  </a:lnTo>
                  <a:lnTo>
                    <a:pt x="482" y="30162"/>
                  </a:lnTo>
                </a:path>
              </a:pathLst>
            </a:custGeom>
            <a:ln w="3175">
              <a:solidFill>
                <a:srgbClr val="565658"/>
              </a:solidFill>
            </a:ln>
          </p:spPr>
          <p:txBody>
            <a:bodyPr wrap="square" lIns="0" tIns="0" rIns="0" bIns="0" rtlCol="0"/>
            <a:lstStyle/>
            <a:p/>
          </p:txBody>
        </p:sp>
        <p:sp>
          <p:nvSpPr>
            <p:cNvPr id="6004" name="object 6004" descr=""/>
            <p:cNvSpPr/>
            <p:nvPr/>
          </p:nvSpPr>
          <p:spPr>
            <a:xfrm>
              <a:off x="5640357"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005" name="object 6005" descr=""/>
            <p:cNvSpPr/>
            <p:nvPr/>
          </p:nvSpPr>
          <p:spPr>
            <a:xfrm>
              <a:off x="5641500" y="2574132"/>
              <a:ext cx="0" cy="36195"/>
            </a:xfrm>
            <a:custGeom>
              <a:avLst/>
              <a:gdLst/>
              <a:ahLst/>
              <a:cxnLst/>
              <a:rect l="l" t="t" r="r" b="b"/>
              <a:pathLst>
                <a:path w="0" h="36194">
                  <a:moveTo>
                    <a:pt x="0" y="35902"/>
                  </a:moveTo>
                  <a:lnTo>
                    <a:pt x="0" y="0"/>
                  </a:lnTo>
                </a:path>
              </a:pathLst>
            </a:custGeom>
            <a:ln w="3175">
              <a:solidFill>
                <a:srgbClr val="565658"/>
              </a:solidFill>
            </a:ln>
          </p:spPr>
          <p:txBody>
            <a:bodyPr wrap="square" lIns="0" tIns="0" rIns="0" bIns="0" rtlCol="0"/>
            <a:lstStyle/>
            <a:p/>
          </p:txBody>
        </p:sp>
        <p:sp>
          <p:nvSpPr>
            <p:cNvPr id="6006" name="object 6006" descr=""/>
            <p:cNvSpPr/>
            <p:nvPr/>
          </p:nvSpPr>
          <p:spPr>
            <a:xfrm>
              <a:off x="5641500" y="2533455"/>
              <a:ext cx="0" cy="31750"/>
            </a:xfrm>
            <a:custGeom>
              <a:avLst/>
              <a:gdLst/>
              <a:ahLst/>
              <a:cxnLst/>
              <a:rect l="l" t="t" r="r" b="b"/>
              <a:pathLst>
                <a:path w="0" h="31750">
                  <a:moveTo>
                    <a:pt x="0" y="31584"/>
                  </a:moveTo>
                  <a:lnTo>
                    <a:pt x="0" y="0"/>
                  </a:lnTo>
                </a:path>
              </a:pathLst>
            </a:custGeom>
            <a:ln w="3175">
              <a:solidFill>
                <a:srgbClr val="565658"/>
              </a:solidFill>
            </a:ln>
          </p:spPr>
          <p:txBody>
            <a:bodyPr wrap="square" lIns="0" tIns="0" rIns="0" bIns="0" rtlCol="0"/>
            <a:lstStyle/>
            <a:p/>
          </p:txBody>
        </p:sp>
        <p:sp>
          <p:nvSpPr>
            <p:cNvPr id="6007" name="object 6007" descr=""/>
            <p:cNvSpPr/>
            <p:nvPr/>
          </p:nvSpPr>
          <p:spPr>
            <a:xfrm>
              <a:off x="5650590" y="2533452"/>
              <a:ext cx="635" cy="27305"/>
            </a:xfrm>
            <a:custGeom>
              <a:avLst/>
              <a:gdLst/>
              <a:ahLst/>
              <a:cxnLst/>
              <a:rect l="l" t="t" r="r" b="b"/>
              <a:pathLst>
                <a:path w="635" h="27305">
                  <a:moveTo>
                    <a:pt x="0" y="0"/>
                  </a:moveTo>
                  <a:lnTo>
                    <a:pt x="482" y="0"/>
                  </a:lnTo>
                  <a:lnTo>
                    <a:pt x="482" y="27266"/>
                  </a:lnTo>
                </a:path>
              </a:pathLst>
            </a:custGeom>
            <a:ln w="3175">
              <a:solidFill>
                <a:srgbClr val="565658"/>
              </a:solidFill>
            </a:ln>
          </p:spPr>
          <p:txBody>
            <a:bodyPr wrap="square" lIns="0" tIns="0" rIns="0" bIns="0" rtlCol="0"/>
            <a:lstStyle/>
            <a:p/>
          </p:txBody>
        </p:sp>
        <p:sp>
          <p:nvSpPr>
            <p:cNvPr id="6008" name="object 6008" descr=""/>
            <p:cNvSpPr/>
            <p:nvPr/>
          </p:nvSpPr>
          <p:spPr>
            <a:xfrm>
              <a:off x="5651068" y="2569343"/>
              <a:ext cx="0" cy="37465"/>
            </a:xfrm>
            <a:custGeom>
              <a:avLst/>
              <a:gdLst/>
              <a:ahLst/>
              <a:cxnLst/>
              <a:rect l="l" t="t" r="r" b="b"/>
              <a:pathLst>
                <a:path w="0" h="37464">
                  <a:moveTo>
                    <a:pt x="0" y="0"/>
                  </a:moveTo>
                  <a:lnTo>
                    <a:pt x="0" y="37338"/>
                  </a:lnTo>
                </a:path>
              </a:pathLst>
            </a:custGeom>
            <a:ln w="3175">
              <a:solidFill>
                <a:srgbClr val="565658"/>
              </a:solidFill>
            </a:ln>
          </p:spPr>
          <p:txBody>
            <a:bodyPr wrap="square" lIns="0" tIns="0" rIns="0" bIns="0" rtlCol="0"/>
            <a:lstStyle/>
            <a:p/>
          </p:txBody>
        </p:sp>
        <p:sp>
          <p:nvSpPr>
            <p:cNvPr id="6009" name="object 6009" descr=""/>
            <p:cNvSpPr/>
            <p:nvPr/>
          </p:nvSpPr>
          <p:spPr>
            <a:xfrm>
              <a:off x="5650590" y="2569349"/>
              <a:ext cx="0" cy="37465"/>
            </a:xfrm>
            <a:custGeom>
              <a:avLst/>
              <a:gdLst/>
              <a:ahLst/>
              <a:cxnLst/>
              <a:rect l="l" t="t" r="r" b="b"/>
              <a:pathLst>
                <a:path w="0" h="37464">
                  <a:moveTo>
                    <a:pt x="0" y="37338"/>
                  </a:moveTo>
                  <a:lnTo>
                    <a:pt x="0" y="0"/>
                  </a:lnTo>
                </a:path>
              </a:pathLst>
            </a:custGeom>
            <a:ln w="3175">
              <a:solidFill>
                <a:srgbClr val="565658"/>
              </a:solidFill>
            </a:ln>
          </p:spPr>
          <p:txBody>
            <a:bodyPr wrap="square" lIns="0" tIns="0" rIns="0" bIns="0" rtlCol="0"/>
            <a:lstStyle/>
            <a:p/>
          </p:txBody>
        </p:sp>
        <p:sp>
          <p:nvSpPr>
            <p:cNvPr id="6010" name="object 6010" descr=""/>
            <p:cNvSpPr/>
            <p:nvPr/>
          </p:nvSpPr>
          <p:spPr>
            <a:xfrm>
              <a:off x="5650590" y="2533457"/>
              <a:ext cx="0" cy="27305"/>
            </a:xfrm>
            <a:custGeom>
              <a:avLst/>
              <a:gdLst/>
              <a:ahLst/>
              <a:cxnLst/>
              <a:rect l="l" t="t" r="r" b="b"/>
              <a:pathLst>
                <a:path w="0" h="27305">
                  <a:moveTo>
                    <a:pt x="0" y="27266"/>
                  </a:moveTo>
                  <a:lnTo>
                    <a:pt x="0" y="0"/>
                  </a:lnTo>
                </a:path>
              </a:pathLst>
            </a:custGeom>
            <a:ln w="3175">
              <a:solidFill>
                <a:srgbClr val="565658"/>
              </a:solidFill>
            </a:ln>
          </p:spPr>
          <p:txBody>
            <a:bodyPr wrap="square" lIns="0" tIns="0" rIns="0" bIns="0" rtlCol="0"/>
            <a:lstStyle/>
            <a:p/>
          </p:txBody>
        </p:sp>
        <p:sp>
          <p:nvSpPr>
            <p:cNvPr id="6011" name="object 6011" descr=""/>
            <p:cNvSpPr/>
            <p:nvPr/>
          </p:nvSpPr>
          <p:spPr>
            <a:xfrm>
              <a:off x="5655190"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012" name="object 6012" descr=""/>
            <p:cNvSpPr/>
            <p:nvPr/>
          </p:nvSpPr>
          <p:spPr>
            <a:xfrm>
              <a:off x="5656333" y="2566944"/>
              <a:ext cx="0" cy="38100"/>
            </a:xfrm>
            <a:custGeom>
              <a:avLst/>
              <a:gdLst/>
              <a:ahLst/>
              <a:cxnLst/>
              <a:rect l="l" t="t" r="r" b="b"/>
              <a:pathLst>
                <a:path w="0" h="38100">
                  <a:moveTo>
                    <a:pt x="0" y="37820"/>
                  </a:moveTo>
                  <a:lnTo>
                    <a:pt x="0" y="0"/>
                  </a:lnTo>
                </a:path>
              </a:pathLst>
            </a:custGeom>
            <a:ln w="3175">
              <a:solidFill>
                <a:srgbClr val="565658"/>
              </a:solidFill>
            </a:ln>
          </p:spPr>
          <p:txBody>
            <a:bodyPr wrap="square" lIns="0" tIns="0" rIns="0" bIns="0" rtlCol="0"/>
            <a:lstStyle/>
            <a:p/>
          </p:txBody>
        </p:sp>
        <p:sp>
          <p:nvSpPr>
            <p:cNvPr id="6013" name="object 6013" descr=""/>
            <p:cNvSpPr/>
            <p:nvPr/>
          </p:nvSpPr>
          <p:spPr>
            <a:xfrm>
              <a:off x="5656333" y="2533450"/>
              <a:ext cx="0" cy="25400"/>
            </a:xfrm>
            <a:custGeom>
              <a:avLst/>
              <a:gdLst/>
              <a:ahLst/>
              <a:cxnLst/>
              <a:rect l="l" t="t" r="r" b="b"/>
              <a:pathLst>
                <a:path w="0" h="25400">
                  <a:moveTo>
                    <a:pt x="0" y="24892"/>
                  </a:moveTo>
                  <a:lnTo>
                    <a:pt x="0" y="0"/>
                  </a:lnTo>
                </a:path>
              </a:pathLst>
            </a:custGeom>
            <a:ln w="3175">
              <a:solidFill>
                <a:srgbClr val="565658"/>
              </a:solidFill>
            </a:ln>
          </p:spPr>
          <p:txBody>
            <a:bodyPr wrap="square" lIns="0" tIns="0" rIns="0" bIns="0" rtlCol="0"/>
            <a:lstStyle/>
            <a:p/>
          </p:txBody>
        </p:sp>
        <p:sp>
          <p:nvSpPr>
            <p:cNvPr id="6014" name="object 6014" descr=""/>
            <p:cNvSpPr/>
            <p:nvPr/>
          </p:nvSpPr>
          <p:spPr>
            <a:xfrm>
              <a:off x="5626186" y="2533453"/>
              <a:ext cx="1270" cy="41275"/>
            </a:xfrm>
            <a:custGeom>
              <a:avLst/>
              <a:gdLst/>
              <a:ahLst/>
              <a:cxnLst/>
              <a:rect l="l" t="t" r="r" b="b"/>
              <a:pathLst>
                <a:path w="1270" h="41275">
                  <a:moveTo>
                    <a:pt x="952" y="40678"/>
                  </a:moveTo>
                  <a:lnTo>
                    <a:pt x="952" y="0"/>
                  </a:lnTo>
                  <a:lnTo>
                    <a:pt x="469" y="0"/>
                  </a:lnTo>
                  <a:lnTo>
                    <a:pt x="0" y="0"/>
                  </a:lnTo>
                </a:path>
              </a:pathLst>
            </a:custGeom>
            <a:ln w="3175">
              <a:solidFill>
                <a:srgbClr val="565658"/>
              </a:solidFill>
            </a:ln>
          </p:spPr>
          <p:txBody>
            <a:bodyPr wrap="square" lIns="0" tIns="0" rIns="0" bIns="0" rtlCol="0"/>
            <a:lstStyle/>
            <a:p/>
          </p:txBody>
        </p:sp>
        <p:sp>
          <p:nvSpPr>
            <p:cNvPr id="6015" name="object 6015" descr=""/>
            <p:cNvSpPr/>
            <p:nvPr/>
          </p:nvSpPr>
          <p:spPr>
            <a:xfrm>
              <a:off x="5627138" y="2584177"/>
              <a:ext cx="0" cy="26034"/>
            </a:xfrm>
            <a:custGeom>
              <a:avLst/>
              <a:gdLst/>
              <a:ahLst/>
              <a:cxnLst/>
              <a:rect l="l" t="t" r="r" b="b"/>
              <a:pathLst>
                <a:path w="0" h="26035">
                  <a:moveTo>
                    <a:pt x="0" y="0"/>
                  </a:moveTo>
                  <a:lnTo>
                    <a:pt x="0" y="25857"/>
                  </a:lnTo>
                </a:path>
              </a:pathLst>
            </a:custGeom>
            <a:ln w="3175">
              <a:solidFill>
                <a:srgbClr val="565658"/>
              </a:solidFill>
            </a:ln>
          </p:spPr>
          <p:txBody>
            <a:bodyPr wrap="square" lIns="0" tIns="0" rIns="0" bIns="0" rtlCol="0"/>
            <a:lstStyle/>
            <a:p/>
          </p:txBody>
        </p:sp>
        <p:sp>
          <p:nvSpPr>
            <p:cNvPr id="6016" name="object 6016" descr=""/>
            <p:cNvSpPr/>
            <p:nvPr/>
          </p:nvSpPr>
          <p:spPr>
            <a:xfrm>
              <a:off x="5626183" y="2584661"/>
              <a:ext cx="0" cy="25400"/>
            </a:xfrm>
            <a:custGeom>
              <a:avLst/>
              <a:gdLst/>
              <a:ahLst/>
              <a:cxnLst/>
              <a:rect l="l" t="t" r="r" b="b"/>
              <a:pathLst>
                <a:path w="0" h="25400">
                  <a:moveTo>
                    <a:pt x="0" y="25374"/>
                  </a:moveTo>
                  <a:lnTo>
                    <a:pt x="0" y="0"/>
                  </a:lnTo>
                </a:path>
              </a:pathLst>
            </a:custGeom>
            <a:ln w="3175">
              <a:solidFill>
                <a:srgbClr val="565658"/>
              </a:solidFill>
            </a:ln>
          </p:spPr>
          <p:txBody>
            <a:bodyPr wrap="square" lIns="0" tIns="0" rIns="0" bIns="0" rtlCol="0"/>
            <a:lstStyle/>
            <a:p/>
          </p:txBody>
        </p:sp>
        <p:sp>
          <p:nvSpPr>
            <p:cNvPr id="6017" name="object 6017" descr=""/>
            <p:cNvSpPr/>
            <p:nvPr/>
          </p:nvSpPr>
          <p:spPr>
            <a:xfrm>
              <a:off x="5626183" y="2533455"/>
              <a:ext cx="0" cy="41910"/>
            </a:xfrm>
            <a:custGeom>
              <a:avLst/>
              <a:gdLst/>
              <a:ahLst/>
              <a:cxnLst/>
              <a:rect l="l" t="t" r="r" b="b"/>
              <a:pathLst>
                <a:path w="0" h="41910">
                  <a:moveTo>
                    <a:pt x="0" y="41630"/>
                  </a:moveTo>
                  <a:lnTo>
                    <a:pt x="0" y="0"/>
                  </a:lnTo>
                </a:path>
              </a:pathLst>
            </a:custGeom>
            <a:ln w="3175">
              <a:solidFill>
                <a:srgbClr val="565658"/>
              </a:solidFill>
            </a:ln>
          </p:spPr>
          <p:txBody>
            <a:bodyPr wrap="square" lIns="0" tIns="0" rIns="0" bIns="0" rtlCol="0"/>
            <a:lstStyle/>
            <a:p/>
          </p:txBody>
        </p:sp>
        <p:sp>
          <p:nvSpPr>
            <p:cNvPr id="6018" name="object 6018" descr=""/>
            <p:cNvSpPr/>
            <p:nvPr/>
          </p:nvSpPr>
          <p:spPr>
            <a:xfrm>
              <a:off x="5626183" y="2610035"/>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6019" name="object 6019" descr=""/>
            <p:cNvSpPr/>
            <p:nvPr/>
          </p:nvSpPr>
          <p:spPr>
            <a:xfrm>
              <a:off x="5644849" y="2533452"/>
              <a:ext cx="635" cy="30480"/>
            </a:xfrm>
            <a:custGeom>
              <a:avLst/>
              <a:gdLst/>
              <a:ahLst/>
              <a:cxnLst/>
              <a:rect l="l" t="t" r="r" b="b"/>
              <a:pathLst>
                <a:path w="635" h="30480">
                  <a:moveTo>
                    <a:pt x="0" y="0"/>
                  </a:moveTo>
                  <a:lnTo>
                    <a:pt x="482" y="0"/>
                  </a:lnTo>
                  <a:lnTo>
                    <a:pt x="482" y="30149"/>
                  </a:lnTo>
                </a:path>
              </a:pathLst>
            </a:custGeom>
            <a:ln w="3175">
              <a:solidFill>
                <a:srgbClr val="565658"/>
              </a:solidFill>
            </a:ln>
          </p:spPr>
          <p:txBody>
            <a:bodyPr wrap="square" lIns="0" tIns="0" rIns="0" bIns="0" rtlCol="0"/>
            <a:lstStyle/>
            <a:p/>
          </p:txBody>
        </p:sp>
        <p:sp>
          <p:nvSpPr>
            <p:cNvPr id="6020" name="object 6020" descr=""/>
            <p:cNvSpPr/>
            <p:nvPr/>
          </p:nvSpPr>
          <p:spPr>
            <a:xfrm>
              <a:off x="5645326" y="2572221"/>
              <a:ext cx="0" cy="36830"/>
            </a:xfrm>
            <a:custGeom>
              <a:avLst/>
              <a:gdLst/>
              <a:ahLst/>
              <a:cxnLst/>
              <a:rect l="l" t="t" r="r" b="b"/>
              <a:pathLst>
                <a:path w="0" h="36830">
                  <a:moveTo>
                    <a:pt x="0" y="0"/>
                  </a:moveTo>
                  <a:lnTo>
                    <a:pt x="0" y="36372"/>
                  </a:lnTo>
                </a:path>
              </a:pathLst>
            </a:custGeom>
            <a:ln w="3175">
              <a:solidFill>
                <a:srgbClr val="565658"/>
              </a:solidFill>
            </a:ln>
          </p:spPr>
          <p:txBody>
            <a:bodyPr wrap="square" lIns="0" tIns="0" rIns="0" bIns="0" rtlCol="0"/>
            <a:lstStyle/>
            <a:p/>
          </p:txBody>
        </p:sp>
        <p:sp>
          <p:nvSpPr>
            <p:cNvPr id="6021" name="object 6021" descr=""/>
            <p:cNvSpPr/>
            <p:nvPr/>
          </p:nvSpPr>
          <p:spPr>
            <a:xfrm>
              <a:off x="5630970" y="2533452"/>
              <a:ext cx="0" cy="38735"/>
            </a:xfrm>
            <a:custGeom>
              <a:avLst/>
              <a:gdLst/>
              <a:ahLst/>
              <a:cxnLst/>
              <a:rect l="l" t="t" r="r" b="b"/>
              <a:pathLst>
                <a:path w="0" h="38735">
                  <a:moveTo>
                    <a:pt x="0" y="0"/>
                  </a:moveTo>
                  <a:lnTo>
                    <a:pt x="0" y="38290"/>
                  </a:lnTo>
                </a:path>
              </a:pathLst>
            </a:custGeom>
            <a:ln w="3175">
              <a:solidFill>
                <a:srgbClr val="565658"/>
              </a:solidFill>
            </a:ln>
          </p:spPr>
          <p:txBody>
            <a:bodyPr wrap="square" lIns="0" tIns="0" rIns="0" bIns="0" rtlCol="0"/>
            <a:lstStyle/>
            <a:p/>
          </p:txBody>
        </p:sp>
        <p:sp>
          <p:nvSpPr>
            <p:cNvPr id="6022" name="object 6022" descr=""/>
            <p:cNvSpPr/>
            <p:nvPr/>
          </p:nvSpPr>
          <p:spPr>
            <a:xfrm>
              <a:off x="5630970" y="2580828"/>
              <a:ext cx="635" cy="29209"/>
            </a:xfrm>
            <a:custGeom>
              <a:avLst/>
              <a:gdLst/>
              <a:ahLst/>
              <a:cxnLst/>
              <a:rect l="l" t="t" r="r" b="b"/>
              <a:pathLst>
                <a:path w="635" h="29210">
                  <a:moveTo>
                    <a:pt x="0" y="0"/>
                  </a:moveTo>
                  <a:lnTo>
                    <a:pt x="0" y="29209"/>
                  </a:lnTo>
                  <a:lnTo>
                    <a:pt x="482" y="29209"/>
                  </a:lnTo>
                </a:path>
              </a:pathLst>
            </a:custGeom>
            <a:ln w="3175">
              <a:solidFill>
                <a:srgbClr val="565658"/>
              </a:solidFill>
            </a:ln>
          </p:spPr>
          <p:txBody>
            <a:bodyPr wrap="square" lIns="0" tIns="0" rIns="0" bIns="0" rtlCol="0"/>
            <a:lstStyle/>
            <a:p/>
          </p:txBody>
        </p:sp>
        <p:sp>
          <p:nvSpPr>
            <p:cNvPr id="6023" name="object 6023" descr=""/>
            <p:cNvSpPr/>
            <p:nvPr/>
          </p:nvSpPr>
          <p:spPr>
            <a:xfrm>
              <a:off x="5630970"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024" name="object 6024" descr=""/>
            <p:cNvSpPr/>
            <p:nvPr/>
          </p:nvSpPr>
          <p:spPr>
            <a:xfrm>
              <a:off x="5653939" y="2567910"/>
              <a:ext cx="0" cy="37465"/>
            </a:xfrm>
            <a:custGeom>
              <a:avLst/>
              <a:gdLst/>
              <a:ahLst/>
              <a:cxnLst/>
              <a:rect l="l" t="t" r="r" b="b"/>
              <a:pathLst>
                <a:path w="0" h="37464">
                  <a:moveTo>
                    <a:pt x="0" y="37338"/>
                  </a:moveTo>
                  <a:lnTo>
                    <a:pt x="0" y="0"/>
                  </a:lnTo>
                </a:path>
              </a:pathLst>
            </a:custGeom>
            <a:ln w="3175">
              <a:solidFill>
                <a:srgbClr val="565658"/>
              </a:solidFill>
            </a:ln>
          </p:spPr>
          <p:txBody>
            <a:bodyPr wrap="square" lIns="0" tIns="0" rIns="0" bIns="0" rtlCol="0"/>
            <a:lstStyle/>
            <a:p/>
          </p:txBody>
        </p:sp>
        <p:sp>
          <p:nvSpPr>
            <p:cNvPr id="6025" name="object 6025" descr=""/>
            <p:cNvSpPr/>
            <p:nvPr/>
          </p:nvSpPr>
          <p:spPr>
            <a:xfrm>
              <a:off x="5653939" y="2533453"/>
              <a:ext cx="0" cy="26034"/>
            </a:xfrm>
            <a:custGeom>
              <a:avLst/>
              <a:gdLst/>
              <a:ahLst/>
              <a:cxnLst/>
              <a:rect l="l" t="t" r="r" b="b"/>
              <a:pathLst>
                <a:path w="0" h="26035">
                  <a:moveTo>
                    <a:pt x="0" y="25844"/>
                  </a:moveTo>
                  <a:lnTo>
                    <a:pt x="0" y="0"/>
                  </a:lnTo>
                </a:path>
              </a:pathLst>
            </a:custGeom>
            <a:ln w="3175">
              <a:solidFill>
                <a:srgbClr val="565658"/>
              </a:solidFill>
            </a:ln>
          </p:spPr>
          <p:txBody>
            <a:bodyPr wrap="square" lIns="0" tIns="0" rIns="0" bIns="0" rtlCol="0"/>
            <a:lstStyle/>
            <a:p/>
          </p:txBody>
        </p:sp>
        <p:sp>
          <p:nvSpPr>
            <p:cNvPr id="6026" name="object 6026" descr=""/>
            <p:cNvSpPr/>
            <p:nvPr/>
          </p:nvSpPr>
          <p:spPr>
            <a:xfrm>
              <a:off x="5628576" y="2533452"/>
              <a:ext cx="0" cy="40005"/>
            </a:xfrm>
            <a:custGeom>
              <a:avLst/>
              <a:gdLst/>
              <a:ahLst/>
              <a:cxnLst/>
              <a:rect l="l" t="t" r="r" b="b"/>
              <a:pathLst>
                <a:path w="0" h="40005">
                  <a:moveTo>
                    <a:pt x="0" y="0"/>
                  </a:moveTo>
                  <a:lnTo>
                    <a:pt x="0" y="39725"/>
                  </a:lnTo>
                </a:path>
              </a:pathLst>
            </a:custGeom>
            <a:ln w="3175">
              <a:solidFill>
                <a:srgbClr val="565658"/>
              </a:solidFill>
            </a:ln>
          </p:spPr>
          <p:txBody>
            <a:bodyPr wrap="square" lIns="0" tIns="0" rIns="0" bIns="0" rtlCol="0"/>
            <a:lstStyle/>
            <a:p/>
          </p:txBody>
        </p:sp>
        <p:sp>
          <p:nvSpPr>
            <p:cNvPr id="6027" name="object 6027" descr=""/>
            <p:cNvSpPr/>
            <p:nvPr/>
          </p:nvSpPr>
          <p:spPr>
            <a:xfrm>
              <a:off x="5628576" y="2582750"/>
              <a:ext cx="635" cy="27305"/>
            </a:xfrm>
            <a:custGeom>
              <a:avLst/>
              <a:gdLst/>
              <a:ahLst/>
              <a:cxnLst/>
              <a:rect l="l" t="t" r="r" b="b"/>
              <a:pathLst>
                <a:path w="635" h="27305">
                  <a:moveTo>
                    <a:pt x="0" y="0"/>
                  </a:moveTo>
                  <a:lnTo>
                    <a:pt x="0" y="27279"/>
                  </a:lnTo>
                  <a:lnTo>
                    <a:pt x="482" y="27279"/>
                  </a:lnTo>
                </a:path>
              </a:pathLst>
            </a:custGeom>
            <a:ln w="3175">
              <a:solidFill>
                <a:srgbClr val="565658"/>
              </a:solidFill>
            </a:ln>
          </p:spPr>
          <p:txBody>
            <a:bodyPr wrap="square" lIns="0" tIns="0" rIns="0" bIns="0" rtlCol="0"/>
            <a:lstStyle/>
            <a:p/>
          </p:txBody>
        </p:sp>
        <p:sp>
          <p:nvSpPr>
            <p:cNvPr id="6028" name="object 6028" descr=""/>
            <p:cNvSpPr/>
            <p:nvPr/>
          </p:nvSpPr>
          <p:spPr>
            <a:xfrm>
              <a:off x="5629054" y="2533452"/>
              <a:ext cx="0" cy="39370"/>
            </a:xfrm>
            <a:custGeom>
              <a:avLst/>
              <a:gdLst/>
              <a:ahLst/>
              <a:cxnLst/>
              <a:rect l="l" t="t" r="r" b="b"/>
              <a:pathLst>
                <a:path w="0" h="39369">
                  <a:moveTo>
                    <a:pt x="0" y="0"/>
                  </a:moveTo>
                  <a:lnTo>
                    <a:pt x="0" y="39243"/>
                  </a:lnTo>
                </a:path>
              </a:pathLst>
            </a:custGeom>
            <a:ln w="3175">
              <a:solidFill>
                <a:srgbClr val="565658"/>
              </a:solidFill>
            </a:ln>
          </p:spPr>
          <p:txBody>
            <a:bodyPr wrap="square" lIns="0" tIns="0" rIns="0" bIns="0" rtlCol="0"/>
            <a:lstStyle/>
            <a:p/>
          </p:txBody>
        </p:sp>
        <p:sp>
          <p:nvSpPr>
            <p:cNvPr id="6029" name="object 6029" descr=""/>
            <p:cNvSpPr/>
            <p:nvPr/>
          </p:nvSpPr>
          <p:spPr>
            <a:xfrm>
              <a:off x="5629054" y="2582267"/>
              <a:ext cx="0" cy="27940"/>
            </a:xfrm>
            <a:custGeom>
              <a:avLst/>
              <a:gdLst/>
              <a:ahLst/>
              <a:cxnLst/>
              <a:rect l="l" t="t" r="r" b="b"/>
              <a:pathLst>
                <a:path w="0" h="27939">
                  <a:moveTo>
                    <a:pt x="0" y="0"/>
                  </a:moveTo>
                  <a:lnTo>
                    <a:pt x="0" y="27774"/>
                  </a:lnTo>
                </a:path>
              </a:pathLst>
            </a:custGeom>
            <a:ln w="3175">
              <a:solidFill>
                <a:srgbClr val="565658"/>
              </a:solidFill>
            </a:ln>
          </p:spPr>
          <p:txBody>
            <a:bodyPr wrap="square" lIns="0" tIns="0" rIns="0" bIns="0" rtlCol="0"/>
            <a:lstStyle/>
            <a:p/>
          </p:txBody>
        </p:sp>
        <p:sp>
          <p:nvSpPr>
            <p:cNvPr id="6030" name="object 6030" descr=""/>
            <p:cNvSpPr/>
            <p:nvPr/>
          </p:nvSpPr>
          <p:spPr>
            <a:xfrm>
              <a:off x="5628576"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031" name="object 6031" descr=""/>
            <p:cNvSpPr/>
            <p:nvPr/>
          </p:nvSpPr>
          <p:spPr>
            <a:xfrm>
              <a:off x="5644849" y="2572223"/>
              <a:ext cx="0" cy="36830"/>
            </a:xfrm>
            <a:custGeom>
              <a:avLst/>
              <a:gdLst/>
              <a:ahLst/>
              <a:cxnLst/>
              <a:rect l="l" t="t" r="r" b="b"/>
              <a:pathLst>
                <a:path w="0" h="36830">
                  <a:moveTo>
                    <a:pt x="0" y="36372"/>
                  </a:moveTo>
                  <a:lnTo>
                    <a:pt x="0" y="0"/>
                  </a:lnTo>
                </a:path>
              </a:pathLst>
            </a:custGeom>
            <a:ln w="3175">
              <a:solidFill>
                <a:srgbClr val="565658"/>
              </a:solidFill>
            </a:ln>
          </p:spPr>
          <p:txBody>
            <a:bodyPr wrap="square" lIns="0" tIns="0" rIns="0" bIns="0" rtlCol="0"/>
            <a:lstStyle/>
            <a:p/>
          </p:txBody>
        </p:sp>
        <p:sp>
          <p:nvSpPr>
            <p:cNvPr id="6032" name="object 6032" descr=""/>
            <p:cNvSpPr/>
            <p:nvPr/>
          </p:nvSpPr>
          <p:spPr>
            <a:xfrm>
              <a:off x="5644849" y="2533452"/>
              <a:ext cx="0" cy="30480"/>
            </a:xfrm>
            <a:custGeom>
              <a:avLst/>
              <a:gdLst/>
              <a:ahLst/>
              <a:cxnLst/>
              <a:rect l="l" t="t" r="r" b="b"/>
              <a:pathLst>
                <a:path w="0" h="30480">
                  <a:moveTo>
                    <a:pt x="0" y="30149"/>
                  </a:moveTo>
                  <a:lnTo>
                    <a:pt x="0" y="0"/>
                  </a:lnTo>
                  <a:lnTo>
                    <a:pt x="0" y="30149"/>
                  </a:lnTo>
                </a:path>
              </a:pathLst>
            </a:custGeom>
            <a:ln w="3175">
              <a:solidFill>
                <a:srgbClr val="565658"/>
              </a:solidFill>
            </a:ln>
          </p:spPr>
          <p:txBody>
            <a:bodyPr wrap="square" lIns="0" tIns="0" rIns="0" bIns="0" rtlCol="0"/>
            <a:lstStyle/>
            <a:p/>
          </p:txBody>
        </p:sp>
        <p:sp>
          <p:nvSpPr>
            <p:cNvPr id="6033" name="object 6033" descr=""/>
            <p:cNvSpPr/>
            <p:nvPr/>
          </p:nvSpPr>
          <p:spPr>
            <a:xfrm>
              <a:off x="5644849" y="2572221"/>
              <a:ext cx="0" cy="36830"/>
            </a:xfrm>
            <a:custGeom>
              <a:avLst/>
              <a:gdLst/>
              <a:ahLst/>
              <a:cxnLst/>
              <a:rect l="l" t="t" r="r" b="b"/>
              <a:pathLst>
                <a:path w="0" h="36830">
                  <a:moveTo>
                    <a:pt x="0" y="0"/>
                  </a:moveTo>
                  <a:lnTo>
                    <a:pt x="0" y="36372"/>
                  </a:lnTo>
                </a:path>
              </a:pathLst>
            </a:custGeom>
            <a:ln w="3175">
              <a:solidFill>
                <a:srgbClr val="565658"/>
              </a:solidFill>
            </a:ln>
          </p:spPr>
          <p:txBody>
            <a:bodyPr wrap="square" lIns="0" tIns="0" rIns="0" bIns="0" rtlCol="0"/>
            <a:lstStyle/>
            <a:p/>
          </p:txBody>
        </p:sp>
        <p:sp>
          <p:nvSpPr>
            <p:cNvPr id="6034" name="object 6034" descr=""/>
            <p:cNvSpPr/>
            <p:nvPr/>
          </p:nvSpPr>
          <p:spPr>
            <a:xfrm>
              <a:off x="5643706"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035" name="object 6035" descr=""/>
            <p:cNvSpPr/>
            <p:nvPr/>
          </p:nvSpPr>
          <p:spPr>
            <a:xfrm>
              <a:off x="5649158" y="2533452"/>
              <a:ext cx="0" cy="28575"/>
            </a:xfrm>
            <a:custGeom>
              <a:avLst/>
              <a:gdLst/>
              <a:ahLst/>
              <a:cxnLst/>
              <a:rect l="l" t="t" r="r" b="b"/>
              <a:pathLst>
                <a:path w="0" h="28575">
                  <a:moveTo>
                    <a:pt x="0" y="0"/>
                  </a:moveTo>
                  <a:lnTo>
                    <a:pt x="0" y="28244"/>
                  </a:lnTo>
                </a:path>
              </a:pathLst>
            </a:custGeom>
            <a:ln w="3175">
              <a:solidFill>
                <a:srgbClr val="565658"/>
              </a:solidFill>
            </a:ln>
          </p:spPr>
          <p:txBody>
            <a:bodyPr wrap="square" lIns="0" tIns="0" rIns="0" bIns="0" rtlCol="0"/>
            <a:lstStyle/>
            <a:p/>
          </p:txBody>
        </p:sp>
        <p:sp>
          <p:nvSpPr>
            <p:cNvPr id="6036" name="object 6036" descr=""/>
            <p:cNvSpPr/>
            <p:nvPr/>
          </p:nvSpPr>
          <p:spPr>
            <a:xfrm>
              <a:off x="5649158" y="2570298"/>
              <a:ext cx="0" cy="37465"/>
            </a:xfrm>
            <a:custGeom>
              <a:avLst/>
              <a:gdLst/>
              <a:ahLst/>
              <a:cxnLst/>
              <a:rect l="l" t="t" r="r" b="b"/>
              <a:pathLst>
                <a:path w="0" h="37464">
                  <a:moveTo>
                    <a:pt x="0" y="0"/>
                  </a:moveTo>
                  <a:lnTo>
                    <a:pt x="0" y="36855"/>
                  </a:lnTo>
                </a:path>
              </a:pathLst>
            </a:custGeom>
            <a:ln w="3175">
              <a:solidFill>
                <a:srgbClr val="565658"/>
              </a:solidFill>
            </a:ln>
          </p:spPr>
          <p:txBody>
            <a:bodyPr wrap="square" lIns="0" tIns="0" rIns="0" bIns="0" rtlCol="0"/>
            <a:lstStyle/>
            <a:p/>
          </p:txBody>
        </p:sp>
        <p:sp>
          <p:nvSpPr>
            <p:cNvPr id="6037" name="object 6037" descr=""/>
            <p:cNvSpPr/>
            <p:nvPr/>
          </p:nvSpPr>
          <p:spPr>
            <a:xfrm>
              <a:off x="5648193" y="2533452"/>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6038" name="object 6038" descr=""/>
            <p:cNvSpPr/>
            <p:nvPr/>
          </p:nvSpPr>
          <p:spPr>
            <a:xfrm>
              <a:off x="5648198" y="2570786"/>
              <a:ext cx="0" cy="37465"/>
            </a:xfrm>
            <a:custGeom>
              <a:avLst/>
              <a:gdLst/>
              <a:ahLst/>
              <a:cxnLst/>
              <a:rect l="l" t="t" r="r" b="b"/>
              <a:pathLst>
                <a:path w="0" h="37464">
                  <a:moveTo>
                    <a:pt x="0" y="36855"/>
                  </a:moveTo>
                  <a:lnTo>
                    <a:pt x="0" y="0"/>
                  </a:lnTo>
                </a:path>
              </a:pathLst>
            </a:custGeom>
            <a:ln w="3175">
              <a:solidFill>
                <a:srgbClr val="565658"/>
              </a:solidFill>
            </a:ln>
          </p:spPr>
          <p:txBody>
            <a:bodyPr wrap="square" lIns="0" tIns="0" rIns="0" bIns="0" rtlCol="0"/>
            <a:lstStyle/>
            <a:p/>
          </p:txBody>
        </p:sp>
        <p:sp>
          <p:nvSpPr>
            <p:cNvPr id="6039" name="object 6039" descr=""/>
            <p:cNvSpPr/>
            <p:nvPr/>
          </p:nvSpPr>
          <p:spPr>
            <a:xfrm>
              <a:off x="5648198" y="2533448"/>
              <a:ext cx="0" cy="29209"/>
            </a:xfrm>
            <a:custGeom>
              <a:avLst/>
              <a:gdLst/>
              <a:ahLst/>
              <a:cxnLst/>
              <a:rect l="l" t="t" r="r" b="b"/>
              <a:pathLst>
                <a:path w="0" h="29210">
                  <a:moveTo>
                    <a:pt x="0" y="28714"/>
                  </a:moveTo>
                  <a:lnTo>
                    <a:pt x="0" y="0"/>
                  </a:lnTo>
                </a:path>
              </a:pathLst>
            </a:custGeom>
            <a:ln w="3175">
              <a:solidFill>
                <a:srgbClr val="565658"/>
              </a:solidFill>
            </a:ln>
          </p:spPr>
          <p:txBody>
            <a:bodyPr wrap="square" lIns="0" tIns="0" rIns="0" bIns="0" rtlCol="0"/>
            <a:lstStyle/>
            <a:p/>
          </p:txBody>
        </p:sp>
        <p:sp>
          <p:nvSpPr>
            <p:cNvPr id="6040" name="object 6040" descr=""/>
            <p:cNvSpPr/>
            <p:nvPr/>
          </p:nvSpPr>
          <p:spPr>
            <a:xfrm>
              <a:off x="5641500" y="2533452"/>
              <a:ext cx="0" cy="31750"/>
            </a:xfrm>
            <a:custGeom>
              <a:avLst/>
              <a:gdLst/>
              <a:ahLst/>
              <a:cxnLst/>
              <a:rect l="l" t="t" r="r" b="b"/>
              <a:pathLst>
                <a:path w="0" h="31750">
                  <a:moveTo>
                    <a:pt x="0" y="0"/>
                  </a:moveTo>
                  <a:lnTo>
                    <a:pt x="0" y="31584"/>
                  </a:lnTo>
                </a:path>
              </a:pathLst>
            </a:custGeom>
            <a:ln w="3175">
              <a:solidFill>
                <a:srgbClr val="565658"/>
              </a:solidFill>
            </a:ln>
          </p:spPr>
          <p:txBody>
            <a:bodyPr wrap="square" lIns="0" tIns="0" rIns="0" bIns="0" rtlCol="0"/>
            <a:lstStyle/>
            <a:p/>
          </p:txBody>
        </p:sp>
        <p:sp>
          <p:nvSpPr>
            <p:cNvPr id="6041" name="object 6041" descr=""/>
            <p:cNvSpPr/>
            <p:nvPr/>
          </p:nvSpPr>
          <p:spPr>
            <a:xfrm>
              <a:off x="5641500" y="2574131"/>
              <a:ext cx="635" cy="36195"/>
            </a:xfrm>
            <a:custGeom>
              <a:avLst/>
              <a:gdLst/>
              <a:ahLst/>
              <a:cxnLst/>
              <a:rect l="l" t="t" r="r" b="b"/>
              <a:pathLst>
                <a:path w="635" h="36194">
                  <a:moveTo>
                    <a:pt x="0" y="0"/>
                  </a:moveTo>
                  <a:lnTo>
                    <a:pt x="0" y="35902"/>
                  </a:lnTo>
                  <a:lnTo>
                    <a:pt x="482" y="35902"/>
                  </a:lnTo>
                </a:path>
              </a:pathLst>
            </a:custGeom>
            <a:ln w="3175">
              <a:solidFill>
                <a:srgbClr val="565658"/>
              </a:solidFill>
            </a:ln>
          </p:spPr>
          <p:txBody>
            <a:bodyPr wrap="square" lIns="0" tIns="0" rIns="0" bIns="0" rtlCol="0"/>
            <a:lstStyle/>
            <a:p/>
          </p:txBody>
        </p:sp>
        <p:sp>
          <p:nvSpPr>
            <p:cNvPr id="6042" name="object 6042" descr=""/>
            <p:cNvSpPr/>
            <p:nvPr/>
          </p:nvSpPr>
          <p:spPr>
            <a:xfrm>
              <a:off x="5641500"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043" name="object 6043" descr=""/>
            <p:cNvSpPr/>
            <p:nvPr/>
          </p:nvSpPr>
          <p:spPr>
            <a:xfrm>
              <a:off x="5656333" y="2533452"/>
              <a:ext cx="0" cy="25400"/>
            </a:xfrm>
            <a:custGeom>
              <a:avLst/>
              <a:gdLst/>
              <a:ahLst/>
              <a:cxnLst/>
              <a:rect l="l" t="t" r="r" b="b"/>
              <a:pathLst>
                <a:path w="0" h="25400">
                  <a:moveTo>
                    <a:pt x="0" y="0"/>
                  </a:moveTo>
                  <a:lnTo>
                    <a:pt x="0" y="25361"/>
                  </a:lnTo>
                </a:path>
              </a:pathLst>
            </a:custGeom>
            <a:ln w="3175">
              <a:solidFill>
                <a:srgbClr val="565658"/>
              </a:solidFill>
            </a:ln>
          </p:spPr>
          <p:txBody>
            <a:bodyPr wrap="square" lIns="0" tIns="0" rIns="0" bIns="0" rtlCol="0"/>
            <a:lstStyle/>
            <a:p/>
          </p:txBody>
        </p:sp>
        <p:sp>
          <p:nvSpPr>
            <p:cNvPr id="6044" name="object 6044" descr=""/>
            <p:cNvSpPr/>
            <p:nvPr/>
          </p:nvSpPr>
          <p:spPr>
            <a:xfrm>
              <a:off x="5656333" y="2566949"/>
              <a:ext cx="0" cy="38100"/>
            </a:xfrm>
            <a:custGeom>
              <a:avLst/>
              <a:gdLst/>
              <a:ahLst/>
              <a:cxnLst/>
              <a:rect l="l" t="t" r="r" b="b"/>
              <a:pathLst>
                <a:path w="0" h="38100">
                  <a:moveTo>
                    <a:pt x="0" y="0"/>
                  </a:moveTo>
                  <a:lnTo>
                    <a:pt x="0" y="37820"/>
                  </a:lnTo>
                </a:path>
              </a:pathLst>
            </a:custGeom>
            <a:ln w="3175">
              <a:solidFill>
                <a:srgbClr val="565658"/>
              </a:solidFill>
            </a:ln>
          </p:spPr>
          <p:txBody>
            <a:bodyPr wrap="square" lIns="0" tIns="0" rIns="0" bIns="0" rtlCol="0"/>
            <a:lstStyle/>
            <a:p/>
          </p:txBody>
        </p:sp>
        <p:sp>
          <p:nvSpPr>
            <p:cNvPr id="6045" name="object 6045" descr=""/>
            <p:cNvSpPr/>
            <p:nvPr/>
          </p:nvSpPr>
          <p:spPr>
            <a:xfrm>
              <a:off x="5655856"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046" name="object 6046" descr=""/>
            <p:cNvSpPr/>
            <p:nvPr/>
          </p:nvSpPr>
          <p:spPr>
            <a:xfrm>
              <a:off x="5636229" y="2533452"/>
              <a:ext cx="0" cy="35560"/>
            </a:xfrm>
            <a:custGeom>
              <a:avLst/>
              <a:gdLst/>
              <a:ahLst/>
              <a:cxnLst/>
              <a:rect l="l" t="t" r="r" b="b"/>
              <a:pathLst>
                <a:path w="0" h="35560">
                  <a:moveTo>
                    <a:pt x="0" y="0"/>
                  </a:moveTo>
                  <a:lnTo>
                    <a:pt x="0" y="34937"/>
                  </a:lnTo>
                </a:path>
              </a:pathLst>
            </a:custGeom>
            <a:ln w="3175">
              <a:solidFill>
                <a:srgbClr val="565658"/>
              </a:solidFill>
            </a:ln>
          </p:spPr>
          <p:txBody>
            <a:bodyPr wrap="square" lIns="0" tIns="0" rIns="0" bIns="0" rtlCol="0"/>
            <a:lstStyle/>
            <a:p/>
          </p:txBody>
        </p:sp>
        <p:sp>
          <p:nvSpPr>
            <p:cNvPr id="6047" name="object 6047" descr=""/>
            <p:cNvSpPr/>
            <p:nvPr/>
          </p:nvSpPr>
          <p:spPr>
            <a:xfrm>
              <a:off x="5636229" y="2577008"/>
              <a:ext cx="0" cy="33655"/>
            </a:xfrm>
            <a:custGeom>
              <a:avLst/>
              <a:gdLst/>
              <a:ahLst/>
              <a:cxnLst/>
              <a:rect l="l" t="t" r="r" b="b"/>
              <a:pathLst>
                <a:path w="0" h="33655">
                  <a:moveTo>
                    <a:pt x="0" y="0"/>
                  </a:moveTo>
                  <a:lnTo>
                    <a:pt x="0" y="33032"/>
                  </a:lnTo>
                </a:path>
              </a:pathLst>
            </a:custGeom>
            <a:ln w="3175">
              <a:solidFill>
                <a:srgbClr val="565658"/>
              </a:solidFill>
            </a:ln>
          </p:spPr>
          <p:txBody>
            <a:bodyPr wrap="square" lIns="0" tIns="0" rIns="0" bIns="0" rtlCol="0"/>
            <a:lstStyle/>
            <a:p/>
          </p:txBody>
        </p:sp>
        <p:sp>
          <p:nvSpPr>
            <p:cNvPr id="6048" name="object 6048" descr=""/>
            <p:cNvSpPr/>
            <p:nvPr/>
          </p:nvSpPr>
          <p:spPr>
            <a:xfrm>
              <a:off x="5635086"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049" name="object 6049" descr=""/>
            <p:cNvSpPr/>
            <p:nvPr/>
          </p:nvSpPr>
          <p:spPr>
            <a:xfrm>
              <a:off x="5636229" y="2577485"/>
              <a:ext cx="0" cy="33020"/>
            </a:xfrm>
            <a:custGeom>
              <a:avLst/>
              <a:gdLst/>
              <a:ahLst/>
              <a:cxnLst/>
              <a:rect l="l" t="t" r="r" b="b"/>
              <a:pathLst>
                <a:path w="0" h="33019">
                  <a:moveTo>
                    <a:pt x="0" y="32550"/>
                  </a:moveTo>
                  <a:lnTo>
                    <a:pt x="0" y="0"/>
                  </a:lnTo>
                </a:path>
              </a:pathLst>
            </a:custGeom>
            <a:ln w="3175">
              <a:solidFill>
                <a:srgbClr val="565658"/>
              </a:solidFill>
            </a:ln>
          </p:spPr>
          <p:txBody>
            <a:bodyPr wrap="square" lIns="0" tIns="0" rIns="0" bIns="0" rtlCol="0"/>
            <a:lstStyle/>
            <a:p/>
          </p:txBody>
        </p:sp>
        <p:sp>
          <p:nvSpPr>
            <p:cNvPr id="6050" name="object 6050" descr=""/>
            <p:cNvSpPr/>
            <p:nvPr/>
          </p:nvSpPr>
          <p:spPr>
            <a:xfrm>
              <a:off x="5636229" y="2533450"/>
              <a:ext cx="0" cy="35560"/>
            </a:xfrm>
            <a:custGeom>
              <a:avLst/>
              <a:gdLst/>
              <a:ahLst/>
              <a:cxnLst/>
              <a:rect l="l" t="t" r="r" b="b"/>
              <a:pathLst>
                <a:path w="0" h="35560">
                  <a:moveTo>
                    <a:pt x="0" y="34937"/>
                  </a:moveTo>
                  <a:lnTo>
                    <a:pt x="0" y="0"/>
                  </a:lnTo>
                </a:path>
              </a:pathLst>
            </a:custGeom>
            <a:ln w="3175">
              <a:solidFill>
                <a:srgbClr val="565658"/>
              </a:solidFill>
            </a:ln>
          </p:spPr>
          <p:txBody>
            <a:bodyPr wrap="square" lIns="0" tIns="0" rIns="0" bIns="0" rtlCol="0"/>
            <a:lstStyle/>
            <a:p/>
          </p:txBody>
        </p:sp>
        <p:sp>
          <p:nvSpPr>
            <p:cNvPr id="6051" name="object 6051" descr=""/>
            <p:cNvSpPr/>
            <p:nvPr/>
          </p:nvSpPr>
          <p:spPr>
            <a:xfrm>
              <a:off x="5655856" y="2533452"/>
              <a:ext cx="0" cy="25400"/>
            </a:xfrm>
            <a:custGeom>
              <a:avLst/>
              <a:gdLst/>
              <a:ahLst/>
              <a:cxnLst/>
              <a:rect l="l" t="t" r="r" b="b"/>
              <a:pathLst>
                <a:path w="0" h="25400">
                  <a:moveTo>
                    <a:pt x="0" y="0"/>
                  </a:moveTo>
                  <a:lnTo>
                    <a:pt x="0" y="25361"/>
                  </a:lnTo>
                </a:path>
              </a:pathLst>
            </a:custGeom>
            <a:ln w="3175">
              <a:solidFill>
                <a:srgbClr val="565658"/>
              </a:solidFill>
            </a:ln>
          </p:spPr>
          <p:txBody>
            <a:bodyPr wrap="square" lIns="0" tIns="0" rIns="0" bIns="0" rtlCol="0"/>
            <a:lstStyle/>
            <a:p/>
          </p:txBody>
        </p:sp>
        <p:sp>
          <p:nvSpPr>
            <p:cNvPr id="6052" name="object 6052" descr=""/>
            <p:cNvSpPr/>
            <p:nvPr/>
          </p:nvSpPr>
          <p:spPr>
            <a:xfrm>
              <a:off x="5655856" y="2566949"/>
              <a:ext cx="0" cy="38100"/>
            </a:xfrm>
            <a:custGeom>
              <a:avLst/>
              <a:gdLst/>
              <a:ahLst/>
              <a:cxnLst/>
              <a:rect l="l" t="t" r="r" b="b"/>
              <a:pathLst>
                <a:path w="0" h="38100">
                  <a:moveTo>
                    <a:pt x="0" y="0"/>
                  </a:moveTo>
                  <a:lnTo>
                    <a:pt x="0" y="37820"/>
                  </a:lnTo>
                </a:path>
              </a:pathLst>
            </a:custGeom>
            <a:ln w="3175">
              <a:solidFill>
                <a:srgbClr val="565658"/>
              </a:solidFill>
            </a:ln>
          </p:spPr>
          <p:txBody>
            <a:bodyPr wrap="square" lIns="0" tIns="0" rIns="0" bIns="0" rtlCol="0"/>
            <a:lstStyle/>
            <a:p/>
          </p:txBody>
        </p:sp>
        <p:sp>
          <p:nvSpPr>
            <p:cNvPr id="6053" name="object 6053" descr=""/>
            <p:cNvSpPr/>
            <p:nvPr/>
          </p:nvSpPr>
          <p:spPr>
            <a:xfrm>
              <a:off x="5655373"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054" name="object 6054" descr=""/>
            <p:cNvSpPr/>
            <p:nvPr/>
          </p:nvSpPr>
          <p:spPr>
            <a:xfrm>
              <a:off x="5655378" y="2567428"/>
              <a:ext cx="0" cy="38100"/>
            </a:xfrm>
            <a:custGeom>
              <a:avLst/>
              <a:gdLst/>
              <a:ahLst/>
              <a:cxnLst/>
              <a:rect l="l" t="t" r="r" b="b"/>
              <a:pathLst>
                <a:path w="0" h="38100">
                  <a:moveTo>
                    <a:pt x="0" y="37820"/>
                  </a:moveTo>
                  <a:lnTo>
                    <a:pt x="0" y="0"/>
                  </a:lnTo>
                </a:path>
              </a:pathLst>
            </a:custGeom>
            <a:ln w="3175">
              <a:solidFill>
                <a:srgbClr val="565658"/>
              </a:solidFill>
            </a:ln>
          </p:spPr>
          <p:txBody>
            <a:bodyPr wrap="square" lIns="0" tIns="0" rIns="0" bIns="0" rtlCol="0"/>
            <a:lstStyle/>
            <a:p/>
          </p:txBody>
        </p:sp>
        <p:sp>
          <p:nvSpPr>
            <p:cNvPr id="6055" name="object 6055" descr=""/>
            <p:cNvSpPr/>
            <p:nvPr/>
          </p:nvSpPr>
          <p:spPr>
            <a:xfrm>
              <a:off x="5655378" y="2533452"/>
              <a:ext cx="0" cy="25400"/>
            </a:xfrm>
            <a:custGeom>
              <a:avLst/>
              <a:gdLst/>
              <a:ahLst/>
              <a:cxnLst/>
              <a:rect l="l" t="t" r="r" b="b"/>
              <a:pathLst>
                <a:path w="0" h="25400">
                  <a:moveTo>
                    <a:pt x="0" y="25361"/>
                  </a:moveTo>
                  <a:lnTo>
                    <a:pt x="0" y="0"/>
                  </a:lnTo>
                </a:path>
              </a:pathLst>
            </a:custGeom>
            <a:ln w="3175">
              <a:solidFill>
                <a:srgbClr val="565658"/>
              </a:solidFill>
            </a:ln>
          </p:spPr>
          <p:txBody>
            <a:bodyPr wrap="square" lIns="0" tIns="0" rIns="0" bIns="0" rtlCol="0"/>
            <a:lstStyle/>
            <a:p/>
          </p:txBody>
        </p:sp>
        <p:sp>
          <p:nvSpPr>
            <p:cNvPr id="6056" name="object 6056" descr=""/>
            <p:cNvSpPr/>
            <p:nvPr/>
          </p:nvSpPr>
          <p:spPr>
            <a:xfrm>
              <a:off x="5631448" y="2533452"/>
              <a:ext cx="0" cy="38100"/>
            </a:xfrm>
            <a:custGeom>
              <a:avLst/>
              <a:gdLst/>
              <a:ahLst/>
              <a:cxnLst/>
              <a:rect l="l" t="t" r="r" b="b"/>
              <a:pathLst>
                <a:path w="0" h="38100">
                  <a:moveTo>
                    <a:pt x="0" y="0"/>
                  </a:moveTo>
                  <a:lnTo>
                    <a:pt x="0" y="37820"/>
                  </a:lnTo>
                </a:path>
              </a:pathLst>
            </a:custGeom>
            <a:ln w="3175">
              <a:solidFill>
                <a:srgbClr val="565658"/>
              </a:solidFill>
            </a:ln>
          </p:spPr>
          <p:txBody>
            <a:bodyPr wrap="square" lIns="0" tIns="0" rIns="0" bIns="0" rtlCol="0"/>
            <a:lstStyle/>
            <a:p/>
          </p:txBody>
        </p:sp>
        <p:sp>
          <p:nvSpPr>
            <p:cNvPr id="6057" name="object 6057" descr=""/>
            <p:cNvSpPr/>
            <p:nvPr/>
          </p:nvSpPr>
          <p:spPr>
            <a:xfrm>
              <a:off x="5631448" y="2580356"/>
              <a:ext cx="0" cy="29845"/>
            </a:xfrm>
            <a:custGeom>
              <a:avLst/>
              <a:gdLst/>
              <a:ahLst/>
              <a:cxnLst/>
              <a:rect l="l" t="t" r="r" b="b"/>
              <a:pathLst>
                <a:path w="0" h="29844">
                  <a:moveTo>
                    <a:pt x="0" y="0"/>
                  </a:moveTo>
                  <a:lnTo>
                    <a:pt x="0" y="29679"/>
                  </a:lnTo>
                  <a:lnTo>
                    <a:pt x="0" y="0"/>
                  </a:lnTo>
                </a:path>
              </a:pathLst>
            </a:custGeom>
            <a:ln w="3175">
              <a:solidFill>
                <a:srgbClr val="565658"/>
              </a:solidFill>
            </a:ln>
          </p:spPr>
          <p:txBody>
            <a:bodyPr wrap="square" lIns="0" tIns="0" rIns="0" bIns="0" rtlCol="0"/>
            <a:lstStyle/>
            <a:p/>
          </p:txBody>
        </p:sp>
        <p:sp>
          <p:nvSpPr>
            <p:cNvPr id="6058" name="object 6058" descr=""/>
            <p:cNvSpPr/>
            <p:nvPr/>
          </p:nvSpPr>
          <p:spPr>
            <a:xfrm>
              <a:off x="5631448" y="2533445"/>
              <a:ext cx="0" cy="38100"/>
            </a:xfrm>
            <a:custGeom>
              <a:avLst/>
              <a:gdLst/>
              <a:ahLst/>
              <a:cxnLst/>
              <a:rect l="l" t="t" r="r" b="b"/>
              <a:pathLst>
                <a:path w="0" h="38100">
                  <a:moveTo>
                    <a:pt x="0" y="37820"/>
                  </a:moveTo>
                  <a:lnTo>
                    <a:pt x="0" y="0"/>
                  </a:lnTo>
                </a:path>
              </a:pathLst>
            </a:custGeom>
            <a:ln w="3175">
              <a:solidFill>
                <a:srgbClr val="565658"/>
              </a:solidFill>
            </a:ln>
          </p:spPr>
          <p:txBody>
            <a:bodyPr wrap="square" lIns="0" tIns="0" rIns="0" bIns="0" rtlCol="0"/>
            <a:lstStyle/>
            <a:p/>
          </p:txBody>
        </p:sp>
        <p:sp>
          <p:nvSpPr>
            <p:cNvPr id="6059" name="object 6059" descr=""/>
            <p:cNvSpPr/>
            <p:nvPr/>
          </p:nvSpPr>
          <p:spPr>
            <a:xfrm>
              <a:off x="5639106" y="2575567"/>
              <a:ext cx="0" cy="34925"/>
            </a:xfrm>
            <a:custGeom>
              <a:avLst/>
              <a:gdLst/>
              <a:ahLst/>
              <a:cxnLst/>
              <a:rect l="l" t="t" r="r" b="b"/>
              <a:pathLst>
                <a:path w="0" h="34925">
                  <a:moveTo>
                    <a:pt x="0" y="34467"/>
                  </a:moveTo>
                  <a:lnTo>
                    <a:pt x="0" y="0"/>
                  </a:lnTo>
                </a:path>
              </a:pathLst>
            </a:custGeom>
            <a:ln w="3175">
              <a:solidFill>
                <a:srgbClr val="565658"/>
              </a:solidFill>
            </a:ln>
          </p:spPr>
          <p:txBody>
            <a:bodyPr wrap="square" lIns="0" tIns="0" rIns="0" bIns="0" rtlCol="0"/>
            <a:lstStyle/>
            <a:p/>
          </p:txBody>
        </p:sp>
        <p:sp>
          <p:nvSpPr>
            <p:cNvPr id="6060" name="object 6060" descr=""/>
            <p:cNvSpPr/>
            <p:nvPr/>
          </p:nvSpPr>
          <p:spPr>
            <a:xfrm>
              <a:off x="5638623" y="2533445"/>
              <a:ext cx="635" cy="33655"/>
            </a:xfrm>
            <a:custGeom>
              <a:avLst/>
              <a:gdLst/>
              <a:ahLst/>
              <a:cxnLst/>
              <a:rect l="l" t="t" r="r" b="b"/>
              <a:pathLst>
                <a:path w="635" h="33655">
                  <a:moveTo>
                    <a:pt x="482" y="33032"/>
                  </a:moveTo>
                  <a:lnTo>
                    <a:pt x="482" y="0"/>
                  </a:lnTo>
                  <a:lnTo>
                    <a:pt x="0" y="0"/>
                  </a:lnTo>
                  <a:lnTo>
                    <a:pt x="0" y="33502"/>
                  </a:lnTo>
                </a:path>
              </a:pathLst>
            </a:custGeom>
            <a:ln w="3175">
              <a:solidFill>
                <a:srgbClr val="565658"/>
              </a:solidFill>
            </a:ln>
          </p:spPr>
          <p:txBody>
            <a:bodyPr wrap="square" lIns="0" tIns="0" rIns="0" bIns="0" rtlCol="0"/>
            <a:lstStyle/>
            <a:p/>
          </p:txBody>
        </p:sp>
        <p:sp>
          <p:nvSpPr>
            <p:cNvPr id="6061" name="object 6061" descr=""/>
            <p:cNvSpPr/>
            <p:nvPr/>
          </p:nvSpPr>
          <p:spPr>
            <a:xfrm>
              <a:off x="5638623" y="2575570"/>
              <a:ext cx="0" cy="34925"/>
            </a:xfrm>
            <a:custGeom>
              <a:avLst/>
              <a:gdLst/>
              <a:ahLst/>
              <a:cxnLst/>
              <a:rect l="l" t="t" r="r" b="b"/>
              <a:pathLst>
                <a:path w="0" h="34925">
                  <a:moveTo>
                    <a:pt x="0" y="0"/>
                  </a:moveTo>
                  <a:lnTo>
                    <a:pt x="0" y="34467"/>
                  </a:lnTo>
                </a:path>
              </a:pathLst>
            </a:custGeom>
            <a:ln w="3175">
              <a:solidFill>
                <a:srgbClr val="565658"/>
              </a:solidFill>
            </a:ln>
          </p:spPr>
          <p:txBody>
            <a:bodyPr wrap="square" lIns="0" tIns="0" rIns="0" bIns="0" rtlCol="0"/>
            <a:lstStyle/>
            <a:p/>
          </p:txBody>
        </p:sp>
        <p:sp>
          <p:nvSpPr>
            <p:cNvPr id="6062" name="object 6062" descr=""/>
            <p:cNvSpPr/>
            <p:nvPr/>
          </p:nvSpPr>
          <p:spPr>
            <a:xfrm>
              <a:off x="5632403" y="2579873"/>
              <a:ext cx="0" cy="30480"/>
            </a:xfrm>
            <a:custGeom>
              <a:avLst/>
              <a:gdLst/>
              <a:ahLst/>
              <a:cxnLst/>
              <a:rect l="l" t="t" r="r" b="b"/>
              <a:pathLst>
                <a:path w="0" h="30480">
                  <a:moveTo>
                    <a:pt x="0" y="30162"/>
                  </a:moveTo>
                  <a:lnTo>
                    <a:pt x="0" y="0"/>
                  </a:lnTo>
                </a:path>
              </a:pathLst>
            </a:custGeom>
            <a:ln w="3175">
              <a:solidFill>
                <a:srgbClr val="565658"/>
              </a:solidFill>
            </a:ln>
          </p:spPr>
          <p:txBody>
            <a:bodyPr wrap="square" lIns="0" tIns="0" rIns="0" bIns="0" rtlCol="0"/>
            <a:lstStyle/>
            <a:p/>
          </p:txBody>
        </p:sp>
        <p:sp>
          <p:nvSpPr>
            <p:cNvPr id="6063" name="object 6063" descr=""/>
            <p:cNvSpPr/>
            <p:nvPr/>
          </p:nvSpPr>
          <p:spPr>
            <a:xfrm>
              <a:off x="5632403" y="2533455"/>
              <a:ext cx="0" cy="37465"/>
            </a:xfrm>
            <a:custGeom>
              <a:avLst/>
              <a:gdLst/>
              <a:ahLst/>
              <a:cxnLst/>
              <a:rect l="l" t="t" r="r" b="b"/>
              <a:pathLst>
                <a:path w="0" h="37464">
                  <a:moveTo>
                    <a:pt x="0" y="36842"/>
                  </a:moveTo>
                  <a:lnTo>
                    <a:pt x="0" y="0"/>
                  </a:lnTo>
                  <a:lnTo>
                    <a:pt x="0" y="36842"/>
                  </a:lnTo>
                </a:path>
              </a:pathLst>
            </a:custGeom>
            <a:ln w="3175">
              <a:solidFill>
                <a:srgbClr val="565658"/>
              </a:solidFill>
            </a:ln>
          </p:spPr>
          <p:txBody>
            <a:bodyPr wrap="square" lIns="0" tIns="0" rIns="0" bIns="0" rtlCol="0"/>
            <a:lstStyle/>
            <a:p/>
          </p:txBody>
        </p:sp>
        <p:sp>
          <p:nvSpPr>
            <p:cNvPr id="6064" name="object 6064" descr=""/>
            <p:cNvSpPr/>
            <p:nvPr/>
          </p:nvSpPr>
          <p:spPr>
            <a:xfrm>
              <a:off x="5632403" y="2579873"/>
              <a:ext cx="0" cy="30480"/>
            </a:xfrm>
            <a:custGeom>
              <a:avLst/>
              <a:gdLst/>
              <a:ahLst/>
              <a:cxnLst/>
              <a:rect l="l" t="t" r="r" b="b"/>
              <a:pathLst>
                <a:path w="0" h="30480">
                  <a:moveTo>
                    <a:pt x="0" y="0"/>
                  </a:moveTo>
                  <a:lnTo>
                    <a:pt x="0" y="30162"/>
                  </a:lnTo>
                </a:path>
              </a:pathLst>
            </a:custGeom>
            <a:ln w="3175">
              <a:solidFill>
                <a:srgbClr val="565658"/>
              </a:solidFill>
            </a:ln>
          </p:spPr>
          <p:txBody>
            <a:bodyPr wrap="square" lIns="0" tIns="0" rIns="0" bIns="0" rtlCol="0"/>
            <a:lstStyle/>
            <a:p/>
          </p:txBody>
        </p:sp>
        <p:sp>
          <p:nvSpPr>
            <p:cNvPr id="6065" name="object 6065" descr=""/>
            <p:cNvSpPr/>
            <p:nvPr/>
          </p:nvSpPr>
          <p:spPr>
            <a:xfrm>
              <a:off x="5653939" y="2533452"/>
              <a:ext cx="0" cy="26034"/>
            </a:xfrm>
            <a:custGeom>
              <a:avLst/>
              <a:gdLst/>
              <a:ahLst/>
              <a:cxnLst/>
              <a:rect l="l" t="t" r="r" b="b"/>
              <a:pathLst>
                <a:path w="0" h="26035">
                  <a:moveTo>
                    <a:pt x="0" y="0"/>
                  </a:moveTo>
                  <a:lnTo>
                    <a:pt x="0" y="25844"/>
                  </a:lnTo>
                </a:path>
              </a:pathLst>
            </a:custGeom>
            <a:ln w="3175">
              <a:solidFill>
                <a:srgbClr val="565658"/>
              </a:solidFill>
            </a:ln>
          </p:spPr>
          <p:txBody>
            <a:bodyPr wrap="square" lIns="0" tIns="0" rIns="0" bIns="0" rtlCol="0"/>
            <a:lstStyle/>
            <a:p/>
          </p:txBody>
        </p:sp>
        <p:sp>
          <p:nvSpPr>
            <p:cNvPr id="6066" name="object 6066" descr=""/>
            <p:cNvSpPr/>
            <p:nvPr/>
          </p:nvSpPr>
          <p:spPr>
            <a:xfrm>
              <a:off x="5653939" y="2567904"/>
              <a:ext cx="0" cy="38100"/>
            </a:xfrm>
            <a:custGeom>
              <a:avLst/>
              <a:gdLst/>
              <a:ahLst/>
              <a:cxnLst/>
              <a:rect l="l" t="t" r="r" b="b"/>
              <a:pathLst>
                <a:path w="0" h="38100">
                  <a:moveTo>
                    <a:pt x="0" y="0"/>
                  </a:moveTo>
                  <a:lnTo>
                    <a:pt x="0" y="37820"/>
                  </a:lnTo>
                </a:path>
              </a:pathLst>
            </a:custGeom>
            <a:ln w="3175">
              <a:solidFill>
                <a:srgbClr val="565658"/>
              </a:solidFill>
            </a:ln>
          </p:spPr>
          <p:txBody>
            <a:bodyPr wrap="square" lIns="0" tIns="0" rIns="0" bIns="0" rtlCol="0"/>
            <a:lstStyle/>
            <a:p/>
          </p:txBody>
        </p:sp>
        <p:sp>
          <p:nvSpPr>
            <p:cNvPr id="6067" name="object 6067" descr=""/>
            <p:cNvSpPr/>
            <p:nvPr/>
          </p:nvSpPr>
          <p:spPr>
            <a:xfrm>
              <a:off x="5653462" y="2533454"/>
              <a:ext cx="635" cy="26670"/>
            </a:xfrm>
            <a:custGeom>
              <a:avLst/>
              <a:gdLst/>
              <a:ahLst/>
              <a:cxnLst/>
              <a:rect l="l" t="t" r="r" b="b"/>
              <a:pathLst>
                <a:path w="635" h="26669">
                  <a:moveTo>
                    <a:pt x="0" y="26314"/>
                  </a:moveTo>
                  <a:lnTo>
                    <a:pt x="0" y="0"/>
                  </a:lnTo>
                  <a:lnTo>
                    <a:pt x="482" y="0"/>
                  </a:lnTo>
                </a:path>
              </a:pathLst>
            </a:custGeom>
            <a:ln w="3175">
              <a:solidFill>
                <a:srgbClr val="565658"/>
              </a:solidFill>
            </a:ln>
          </p:spPr>
          <p:txBody>
            <a:bodyPr wrap="square" lIns="0" tIns="0" rIns="0" bIns="0" rtlCol="0"/>
            <a:lstStyle/>
            <a:p/>
          </p:txBody>
        </p:sp>
        <p:sp>
          <p:nvSpPr>
            <p:cNvPr id="6068" name="object 6068" descr=""/>
            <p:cNvSpPr/>
            <p:nvPr/>
          </p:nvSpPr>
          <p:spPr>
            <a:xfrm>
              <a:off x="5653462" y="2568388"/>
              <a:ext cx="0" cy="37465"/>
            </a:xfrm>
            <a:custGeom>
              <a:avLst/>
              <a:gdLst/>
              <a:ahLst/>
              <a:cxnLst/>
              <a:rect l="l" t="t" r="r" b="b"/>
              <a:pathLst>
                <a:path w="0" h="37464">
                  <a:moveTo>
                    <a:pt x="0" y="0"/>
                  </a:moveTo>
                  <a:lnTo>
                    <a:pt x="0" y="37325"/>
                  </a:lnTo>
                </a:path>
              </a:pathLst>
            </a:custGeom>
            <a:ln w="3175">
              <a:solidFill>
                <a:srgbClr val="565658"/>
              </a:solidFill>
            </a:ln>
          </p:spPr>
          <p:txBody>
            <a:bodyPr wrap="square" lIns="0" tIns="0" rIns="0" bIns="0" rtlCol="0"/>
            <a:lstStyle/>
            <a:p/>
          </p:txBody>
        </p:sp>
        <p:sp>
          <p:nvSpPr>
            <p:cNvPr id="6069" name="object 6069" descr=""/>
            <p:cNvSpPr/>
            <p:nvPr/>
          </p:nvSpPr>
          <p:spPr>
            <a:xfrm>
              <a:off x="5642455" y="2533452"/>
              <a:ext cx="0" cy="31115"/>
            </a:xfrm>
            <a:custGeom>
              <a:avLst/>
              <a:gdLst/>
              <a:ahLst/>
              <a:cxnLst/>
              <a:rect l="l" t="t" r="r" b="b"/>
              <a:pathLst>
                <a:path w="0" h="31114">
                  <a:moveTo>
                    <a:pt x="0" y="0"/>
                  </a:moveTo>
                  <a:lnTo>
                    <a:pt x="0" y="31102"/>
                  </a:lnTo>
                </a:path>
              </a:pathLst>
            </a:custGeom>
            <a:ln w="3175">
              <a:solidFill>
                <a:srgbClr val="565658"/>
              </a:solidFill>
            </a:ln>
          </p:spPr>
          <p:txBody>
            <a:bodyPr wrap="square" lIns="0" tIns="0" rIns="0" bIns="0" rtlCol="0"/>
            <a:lstStyle/>
            <a:p/>
          </p:txBody>
        </p:sp>
        <p:sp>
          <p:nvSpPr>
            <p:cNvPr id="6070" name="object 6070" descr=""/>
            <p:cNvSpPr/>
            <p:nvPr/>
          </p:nvSpPr>
          <p:spPr>
            <a:xfrm>
              <a:off x="5642455" y="2573660"/>
              <a:ext cx="0" cy="36830"/>
            </a:xfrm>
            <a:custGeom>
              <a:avLst/>
              <a:gdLst/>
              <a:ahLst/>
              <a:cxnLst/>
              <a:rect l="l" t="t" r="r" b="b"/>
              <a:pathLst>
                <a:path w="0" h="36830">
                  <a:moveTo>
                    <a:pt x="0" y="0"/>
                  </a:moveTo>
                  <a:lnTo>
                    <a:pt x="0" y="36372"/>
                  </a:lnTo>
                </a:path>
              </a:pathLst>
            </a:custGeom>
            <a:ln w="3175">
              <a:solidFill>
                <a:srgbClr val="565658"/>
              </a:solidFill>
            </a:ln>
          </p:spPr>
          <p:txBody>
            <a:bodyPr wrap="square" lIns="0" tIns="0" rIns="0" bIns="0" rtlCol="0"/>
            <a:lstStyle/>
            <a:p/>
          </p:txBody>
        </p:sp>
        <p:sp>
          <p:nvSpPr>
            <p:cNvPr id="6071" name="object 6071" descr=""/>
            <p:cNvSpPr/>
            <p:nvPr/>
          </p:nvSpPr>
          <p:spPr>
            <a:xfrm>
              <a:off x="5641312"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072" name="object 6072" descr=""/>
            <p:cNvSpPr/>
            <p:nvPr/>
          </p:nvSpPr>
          <p:spPr>
            <a:xfrm>
              <a:off x="5642455" y="2573662"/>
              <a:ext cx="0" cy="36830"/>
            </a:xfrm>
            <a:custGeom>
              <a:avLst/>
              <a:gdLst/>
              <a:ahLst/>
              <a:cxnLst/>
              <a:rect l="l" t="t" r="r" b="b"/>
              <a:pathLst>
                <a:path w="0" h="36830">
                  <a:moveTo>
                    <a:pt x="0" y="36372"/>
                  </a:moveTo>
                  <a:lnTo>
                    <a:pt x="0" y="0"/>
                  </a:lnTo>
                </a:path>
              </a:pathLst>
            </a:custGeom>
            <a:ln w="3175">
              <a:solidFill>
                <a:srgbClr val="565658"/>
              </a:solidFill>
            </a:ln>
          </p:spPr>
          <p:txBody>
            <a:bodyPr wrap="square" lIns="0" tIns="0" rIns="0" bIns="0" rtlCol="0"/>
            <a:lstStyle/>
            <a:p/>
          </p:txBody>
        </p:sp>
        <p:sp>
          <p:nvSpPr>
            <p:cNvPr id="6073" name="object 6073" descr=""/>
            <p:cNvSpPr/>
            <p:nvPr/>
          </p:nvSpPr>
          <p:spPr>
            <a:xfrm>
              <a:off x="5642455" y="2533454"/>
              <a:ext cx="0" cy="31115"/>
            </a:xfrm>
            <a:custGeom>
              <a:avLst/>
              <a:gdLst/>
              <a:ahLst/>
              <a:cxnLst/>
              <a:rect l="l" t="t" r="r" b="b"/>
              <a:pathLst>
                <a:path w="0" h="31114">
                  <a:moveTo>
                    <a:pt x="0" y="31102"/>
                  </a:moveTo>
                  <a:lnTo>
                    <a:pt x="0" y="0"/>
                  </a:lnTo>
                </a:path>
              </a:pathLst>
            </a:custGeom>
            <a:ln w="3175">
              <a:solidFill>
                <a:srgbClr val="565658"/>
              </a:solidFill>
            </a:ln>
          </p:spPr>
          <p:txBody>
            <a:bodyPr wrap="square" lIns="0" tIns="0" rIns="0" bIns="0" rtlCol="0"/>
            <a:lstStyle/>
            <a:p/>
          </p:txBody>
        </p:sp>
        <p:sp>
          <p:nvSpPr>
            <p:cNvPr id="6074" name="object 6074" descr=""/>
            <p:cNvSpPr/>
            <p:nvPr/>
          </p:nvSpPr>
          <p:spPr>
            <a:xfrm>
              <a:off x="5656817" y="2533452"/>
              <a:ext cx="0" cy="25400"/>
            </a:xfrm>
            <a:custGeom>
              <a:avLst/>
              <a:gdLst/>
              <a:ahLst/>
              <a:cxnLst/>
              <a:rect l="l" t="t" r="r" b="b"/>
              <a:pathLst>
                <a:path w="0" h="25400">
                  <a:moveTo>
                    <a:pt x="0" y="0"/>
                  </a:moveTo>
                  <a:lnTo>
                    <a:pt x="0" y="24892"/>
                  </a:lnTo>
                </a:path>
              </a:pathLst>
            </a:custGeom>
            <a:ln w="3175">
              <a:solidFill>
                <a:srgbClr val="565658"/>
              </a:solidFill>
            </a:ln>
          </p:spPr>
          <p:txBody>
            <a:bodyPr wrap="square" lIns="0" tIns="0" rIns="0" bIns="0" rtlCol="0"/>
            <a:lstStyle/>
            <a:p/>
          </p:txBody>
        </p:sp>
        <p:sp>
          <p:nvSpPr>
            <p:cNvPr id="6075" name="object 6075" descr=""/>
            <p:cNvSpPr/>
            <p:nvPr/>
          </p:nvSpPr>
          <p:spPr>
            <a:xfrm>
              <a:off x="5656817" y="2566478"/>
              <a:ext cx="0" cy="38735"/>
            </a:xfrm>
            <a:custGeom>
              <a:avLst/>
              <a:gdLst/>
              <a:ahLst/>
              <a:cxnLst/>
              <a:rect l="l" t="t" r="r" b="b"/>
              <a:pathLst>
                <a:path w="0" h="38735">
                  <a:moveTo>
                    <a:pt x="0" y="0"/>
                  </a:moveTo>
                  <a:lnTo>
                    <a:pt x="0" y="38290"/>
                  </a:lnTo>
                </a:path>
              </a:pathLst>
            </a:custGeom>
            <a:ln w="3175">
              <a:solidFill>
                <a:srgbClr val="565658"/>
              </a:solidFill>
            </a:ln>
          </p:spPr>
          <p:txBody>
            <a:bodyPr wrap="square" lIns="0" tIns="0" rIns="0" bIns="0" rtlCol="0"/>
            <a:lstStyle/>
            <a:p/>
          </p:txBody>
        </p:sp>
        <p:sp>
          <p:nvSpPr>
            <p:cNvPr id="6076" name="object 6076" descr=""/>
            <p:cNvSpPr/>
            <p:nvPr/>
          </p:nvSpPr>
          <p:spPr>
            <a:xfrm>
              <a:off x="5655674" y="253230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077" name="object 6077" descr=""/>
            <p:cNvSpPr/>
            <p:nvPr/>
          </p:nvSpPr>
          <p:spPr>
            <a:xfrm>
              <a:off x="5656817" y="2566944"/>
              <a:ext cx="0" cy="38100"/>
            </a:xfrm>
            <a:custGeom>
              <a:avLst/>
              <a:gdLst/>
              <a:ahLst/>
              <a:cxnLst/>
              <a:rect l="l" t="t" r="r" b="b"/>
              <a:pathLst>
                <a:path w="0" h="38100">
                  <a:moveTo>
                    <a:pt x="0" y="37820"/>
                  </a:moveTo>
                  <a:lnTo>
                    <a:pt x="0" y="0"/>
                  </a:lnTo>
                </a:path>
              </a:pathLst>
            </a:custGeom>
            <a:ln w="3175">
              <a:solidFill>
                <a:srgbClr val="565658"/>
              </a:solidFill>
            </a:ln>
          </p:spPr>
          <p:txBody>
            <a:bodyPr wrap="square" lIns="0" tIns="0" rIns="0" bIns="0" rtlCol="0"/>
            <a:lstStyle/>
            <a:p/>
          </p:txBody>
        </p:sp>
        <p:sp>
          <p:nvSpPr>
            <p:cNvPr id="6078" name="object 6078" descr=""/>
            <p:cNvSpPr/>
            <p:nvPr/>
          </p:nvSpPr>
          <p:spPr>
            <a:xfrm>
              <a:off x="5656817" y="2533450"/>
              <a:ext cx="0" cy="25400"/>
            </a:xfrm>
            <a:custGeom>
              <a:avLst/>
              <a:gdLst/>
              <a:ahLst/>
              <a:cxnLst/>
              <a:rect l="l" t="t" r="r" b="b"/>
              <a:pathLst>
                <a:path w="0" h="25400">
                  <a:moveTo>
                    <a:pt x="0" y="24892"/>
                  </a:moveTo>
                  <a:lnTo>
                    <a:pt x="0" y="0"/>
                  </a:lnTo>
                </a:path>
              </a:pathLst>
            </a:custGeom>
            <a:ln w="3175">
              <a:solidFill>
                <a:srgbClr val="565658"/>
              </a:solidFill>
            </a:ln>
          </p:spPr>
          <p:txBody>
            <a:bodyPr wrap="square" lIns="0" tIns="0" rIns="0" bIns="0" rtlCol="0"/>
            <a:lstStyle/>
            <a:p/>
          </p:txBody>
        </p:sp>
        <p:sp>
          <p:nvSpPr>
            <p:cNvPr id="6079" name="object 6079" descr=""/>
            <p:cNvSpPr/>
            <p:nvPr/>
          </p:nvSpPr>
          <p:spPr>
            <a:xfrm>
              <a:off x="5640538" y="2533452"/>
              <a:ext cx="0" cy="33020"/>
            </a:xfrm>
            <a:custGeom>
              <a:avLst/>
              <a:gdLst/>
              <a:ahLst/>
              <a:cxnLst/>
              <a:rect l="l" t="t" r="r" b="b"/>
              <a:pathLst>
                <a:path w="0" h="33019">
                  <a:moveTo>
                    <a:pt x="0" y="0"/>
                  </a:moveTo>
                  <a:lnTo>
                    <a:pt x="0" y="32550"/>
                  </a:lnTo>
                </a:path>
              </a:pathLst>
            </a:custGeom>
            <a:ln w="3175">
              <a:solidFill>
                <a:srgbClr val="565658"/>
              </a:solidFill>
            </a:ln>
          </p:spPr>
          <p:txBody>
            <a:bodyPr wrap="square" lIns="0" tIns="0" rIns="0" bIns="0" rtlCol="0"/>
            <a:lstStyle/>
            <a:p/>
          </p:txBody>
        </p:sp>
        <p:sp>
          <p:nvSpPr>
            <p:cNvPr id="6080" name="object 6080" descr=""/>
            <p:cNvSpPr/>
            <p:nvPr/>
          </p:nvSpPr>
          <p:spPr>
            <a:xfrm>
              <a:off x="5640538" y="2574615"/>
              <a:ext cx="635" cy="35560"/>
            </a:xfrm>
            <a:custGeom>
              <a:avLst/>
              <a:gdLst/>
              <a:ahLst/>
              <a:cxnLst/>
              <a:rect l="l" t="t" r="r" b="b"/>
              <a:pathLst>
                <a:path w="635" h="35560">
                  <a:moveTo>
                    <a:pt x="0" y="0"/>
                  </a:moveTo>
                  <a:lnTo>
                    <a:pt x="0" y="35420"/>
                  </a:lnTo>
                  <a:lnTo>
                    <a:pt x="482" y="35420"/>
                  </a:lnTo>
                </a:path>
              </a:pathLst>
            </a:custGeom>
            <a:ln w="3175">
              <a:solidFill>
                <a:srgbClr val="565658"/>
              </a:solidFill>
            </a:ln>
          </p:spPr>
          <p:txBody>
            <a:bodyPr wrap="square" lIns="0" tIns="0" rIns="0" bIns="0" rtlCol="0"/>
            <a:lstStyle/>
            <a:p/>
          </p:txBody>
        </p:sp>
        <p:sp>
          <p:nvSpPr>
            <p:cNvPr id="6081" name="object 6081" descr=""/>
            <p:cNvSpPr/>
            <p:nvPr/>
          </p:nvSpPr>
          <p:spPr>
            <a:xfrm>
              <a:off x="5640538"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082" name="object 6082" descr=""/>
            <p:cNvSpPr/>
            <p:nvPr/>
          </p:nvSpPr>
          <p:spPr>
            <a:xfrm>
              <a:off x="5637668" y="2533452"/>
              <a:ext cx="0" cy="34290"/>
            </a:xfrm>
            <a:custGeom>
              <a:avLst/>
              <a:gdLst/>
              <a:ahLst/>
              <a:cxnLst/>
              <a:rect l="l" t="t" r="r" b="b"/>
              <a:pathLst>
                <a:path w="0" h="34289">
                  <a:moveTo>
                    <a:pt x="0" y="0"/>
                  </a:moveTo>
                  <a:lnTo>
                    <a:pt x="0" y="33985"/>
                  </a:lnTo>
                </a:path>
              </a:pathLst>
            </a:custGeom>
            <a:ln w="3175">
              <a:solidFill>
                <a:srgbClr val="565658"/>
              </a:solidFill>
            </a:ln>
          </p:spPr>
          <p:txBody>
            <a:bodyPr wrap="square" lIns="0" tIns="0" rIns="0" bIns="0" rtlCol="0"/>
            <a:lstStyle/>
            <a:p/>
          </p:txBody>
        </p:sp>
        <p:sp>
          <p:nvSpPr>
            <p:cNvPr id="6083" name="object 6083" descr=""/>
            <p:cNvSpPr/>
            <p:nvPr/>
          </p:nvSpPr>
          <p:spPr>
            <a:xfrm>
              <a:off x="5637668" y="2576525"/>
              <a:ext cx="0" cy="33655"/>
            </a:xfrm>
            <a:custGeom>
              <a:avLst/>
              <a:gdLst/>
              <a:ahLst/>
              <a:cxnLst/>
              <a:rect l="l" t="t" r="r" b="b"/>
              <a:pathLst>
                <a:path w="0" h="33655">
                  <a:moveTo>
                    <a:pt x="0" y="0"/>
                  </a:moveTo>
                  <a:lnTo>
                    <a:pt x="0" y="33515"/>
                  </a:lnTo>
                </a:path>
              </a:pathLst>
            </a:custGeom>
            <a:ln w="3175">
              <a:solidFill>
                <a:srgbClr val="565658"/>
              </a:solidFill>
            </a:ln>
          </p:spPr>
          <p:txBody>
            <a:bodyPr wrap="square" lIns="0" tIns="0" rIns="0" bIns="0" rtlCol="0"/>
            <a:lstStyle/>
            <a:p/>
          </p:txBody>
        </p:sp>
        <p:sp>
          <p:nvSpPr>
            <p:cNvPr id="6084" name="object 6084" descr=""/>
            <p:cNvSpPr/>
            <p:nvPr/>
          </p:nvSpPr>
          <p:spPr>
            <a:xfrm>
              <a:off x="5637190" y="2533448"/>
              <a:ext cx="635" cy="34290"/>
            </a:xfrm>
            <a:custGeom>
              <a:avLst/>
              <a:gdLst/>
              <a:ahLst/>
              <a:cxnLst/>
              <a:rect l="l" t="t" r="r" b="b"/>
              <a:pathLst>
                <a:path w="635" h="34289">
                  <a:moveTo>
                    <a:pt x="0" y="33985"/>
                  </a:moveTo>
                  <a:lnTo>
                    <a:pt x="0" y="0"/>
                  </a:lnTo>
                  <a:lnTo>
                    <a:pt x="482" y="0"/>
                  </a:lnTo>
                </a:path>
              </a:pathLst>
            </a:custGeom>
            <a:ln w="3175">
              <a:solidFill>
                <a:srgbClr val="565658"/>
              </a:solidFill>
            </a:ln>
          </p:spPr>
          <p:txBody>
            <a:bodyPr wrap="square" lIns="0" tIns="0" rIns="0" bIns="0" rtlCol="0"/>
            <a:lstStyle/>
            <a:p/>
          </p:txBody>
        </p:sp>
        <p:sp>
          <p:nvSpPr>
            <p:cNvPr id="6085" name="object 6085" descr=""/>
            <p:cNvSpPr/>
            <p:nvPr/>
          </p:nvSpPr>
          <p:spPr>
            <a:xfrm>
              <a:off x="5637190" y="2576525"/>
              <a:ext cx="635" cy="33655"/>
            </a:xfrm>
            <a:custGeom>
              <a:avLst/>
              <a:gdLst/>
              <a:ahLst/>
              <a:cxnLst/>
              <a:rect l="l" t="t" r="r" b="b"/>
              <a:pathLst>
                <a:path w="635" h="33655">
                  <a:moveTo>
                    <a:pt x="0" y="0"/>
                  </a:moveTo>
                  <a:lnTo>
                    <a:pt x="0" y="33515"/>
                  </a:lnTo>
                  <a:lnTo>
                    <a:pt x="482" y="33515"/>
                  </a:lnTo>
                </a:path>
              </a:pathLst>
            </a:custGeom>
            <a:ln w="3175">
              <a:solidFill>
                <a:srgbClr val="565658"/>
              </a:solidFill>
            </a:ln>
          </p:spPr>
          <p:txBody>
            <a:bodyPr wrap="square" lIns="0" tIns="0" rIns="0" bIns="0" rtlCol="0"/>
            <a:lstStyle/>
            <a:p/>
          </p:txBody>
        </p:sp>
        <p:sp>
          <p:nvSpPr>
            <p:cNvPr id="6086" name="object 6086" descr=""/>
            <p:cNvSpPr/>
            <p:nvPr/>
          </p:nvSpPr>
          <p:spPr>
            <a:xfrm>
              <a:off x="5640061" y="2575085"/>
              <a:ext cx="0" cy="35560"/>
            </a:xfrm>
            <a:custGeom>
              <a:avLst/>
              <a:gdLst/>
              <a:ahLst/>
              <a:cxnLst/>
              <a:rect l="l" t="t" r="r" b="b"/>
              <a:pathLst>
                <a:path w="0" h="35560">
                  <a:moveTo>
                    <a:pt x="0" y="34950"/>
                  </a:moveTo>
                  <a:lnTo>
                    <a:pt x="0" y="0"/>
                  </a:lnTo>
                </a:path>
              </a:pathLst>
            </a:custGeom>
            <a:ln w="3175">
              <a:solidFill>
                <a:srgbClr val="565658"/>
              </a:solidFill>
            </a:ln>
          </p:spPr>
          <p:txBody>
            <a:bodyPr wrap="square" lIns="0" tIns="0" rIns="0" bIns="0" rtlCol="0"/>
            <a:lstStyle/>
            <a:p/>
          </p:txBody>
        </p:sp>
        <p:sp>
          <p:nvSpPr>
            <p:cNvPr id="6087" name="object 6087" descr=""/>
            <p:cNvSpPr/>
            <p:nvPr/>
          </p:nvSpPr>
          <p:spPr>
            <a:xfrm>
              <a:off x="5640061" y="2533445"/>
              <a:ext cx="0" cy="33020"/>
            </a:xfrm>
            <a:custGeom>
              <a:avLst/>
              <a:gdLst/>
              <a:ahLst/>
              <a:cxnLst/>
              <a:rect l="l" t="t" r="r" b="b"/>
              <a:pathLst>
                <a:path w="0" h="33019">
                  <a:moveTo>
                    <a:pt x="0" y="32550"/>
                  </a:moveTo>
                  <a:lnTo>
                    <a:pt x="0" y="0"/>
                  </a:lnTo>
                  <a:lnTo>
                    <a:pt x="0" y="32550"/>
                  </a:lnTo>
                </a:path>
              </a:pathLst>
            </a:custGeom>
            <a:ln w="3175">
              <a:solidFill>
                <a:srgbClr val="565658"/>
              </a:solidFill>
            </a:ln>
          </p:spPr>
          <p:txBody>
            <a:bodyPr wrap="square" lIns="0" tIns="0" rIns="0" bIns="0" rtlCol="0"/>
            <a:lstStyle/>
            <a:p/>
          </p:txBody>
        </p:sp>
        <p:sp>
          <p:nvSpPr>
            <p:cNvPr id="6088" name="object 6088" descr=""/>
            <p:cNvSpPr/>
            <p:nvPr/>
          </p:nvSpPr>
          <p:spPr>
            <a:xfrm>
              <a:off x="5640061" y="2575086"/>
              <a:ext cx="0" cy="35560"/>
            </a:xfrm>
            <a:custGeom>
              <a:avLst/>
              <a:gdLst/>
              <a:ahLst/>
              <a:cxnLst/>
              <a:rect l="l" t="t" r="r" b="b"/>
              <a:pathLst>
                <a:path w="0" h="35560">
                  <a:moveTo>
                    <a:pt x="0" y="0"/>
                  </a:moveTo>
                  <a:lnTo>
                    <a:pt x="0" y="34950"/>
                  </a:lnTo>
                </a:path>
              </a:pathLst>
            </a:custGeom>
            <a:ln w="3175">
              <a:solidFill>
                <a:srgbClr val="565658"/>
              </a:solidFill>
            </a:ln>
          </p:spPr>
          <p:txBody>
            <a:bodyPr wrap="square" lIns="0" tIns="0" rIns="0" bIns="0" rtlCol="0"/>
            <a:lstStyle/>
            <a:p/>
          </p:txBody>
        </p:sp>
        <p:sp>
          <p:nvSpPr>
            <p:cNvPr id="6089" name="object 6089" descr=""/>
            <p:cNvSpPr/>
            <p:nvPr/>
          </p:nvSpPr>
          <p:spPr>
            <a:xfrm>
              <a:off x="5629531" y="2581790"/>
              <a:ext cx="0" cy="28575"/>
            </a:xfrm>
            <a:custGeom>
              <a:avLst/>
              <a:gdLst/>
              <a:ahLst/>
              <a:cxnLst/>
              <a:rect l="l" t="t" r="r" b="b"/>
              <a:pathLst>
                <a:path w="0" h="28575">
                  <a:moveTo>
                    <a:pt x="0" y="28244"/>
                  </a:moveTo>
                  <a:lnTo>
                    <a:pt x="0" y="0"/>
                  </a:lnTo>
                </a:path>
              </a:pathLst>
            </a:custGeom>
            <a:ln w="3175">
              <a:solidFill>
                <a:srgbClr val="565658"/>
              </a:solidFill>
            </a:ln>
          </p:spPr>
          <p:txBody>
            <a:bodyPr wrap="square" lIns="0" tIns="0" rIns="0" bIns="0" rtlCol="0"/>
            <a:lstStyle/>
            <a:p/>
          </p:txBody>
        </p:sp>
        <p:sp>
          <p:nvSpPr>
            <p:cNvPr id="6090" name="object 6090" descr=""/>
            <p:cNvSpPr/>
            <p:nvPr/>
          </p:nvSpPr>
          <p:spPr>
            <a:xfrm>
              <a:off x="5629531" y="2533448"/>
              <a:ext cx="635" cy="39370"/>
            </a:xfrm>
            <a:custGeom>
              <a:avLst/>
              <a:gdLst/>
              <a:ahLst/>
              <a:cxnLst/>
              <a:rect l="l" t="t" r="r" b="b"/>
              <a:pathLst>
                <a:path w="635" h="39369">
                  <a:moveTo>
                    <a:pt x="0" y="38773"/>
                  </a:moveTo>
                  <a:lnTo>
                    <a:pt x="0" y="0"/>
                  </a:lnTo>
                  <a:lnTo>
                    <a:pt x="482" y="0"/>
                  </a:lnTo>
                  <a:lnTo>
                    <a:pt x="482" y="38773"/>
                  </a:lnTo>
                </a:path>
              </a:pathLst>
            </a:custGeom>
            <a:ln w="3175">
              <a:solidFill>
                <a:srgbClr val="565658"/>
              </a:solidFill>
            </a:ln>
          </p:spPr>
          <p:txBody>
            <a:bodyPr wrap="square" lIns="0" tIns="0" rIns="0" bIns="0" rtlCol="0"/>
            <a:lstStyle/>
            <a:p/>
          </p:txBody>
        </p:sp>
        <p:sp>
          <p:nvSpPr>
            <p:cNvPr id="6091" name="object 6091" descr=""/>
            <p:cNvSpPr/>
            <p:nvPr/>
          </p:nvSpPr>
          <p:spPr>
            <a:xfrm>
              <a:off x="5630009" y="2581795"/>
              <a:ext cx="635" cy="28575"/>
            </a:xfrm>
            <a:custGeom>
              <a:avLst/>
              <a:gdLst/>
              <a:ahLst/>
              <a:cxnLst/>
              <a:rect l="l" t="t" r="r" b="b"/>
              <a:pathLst>
                <a:path w="635" h="28575">
                  <a:moveTo>
                    <a:pt x="0" y="0"/>
                  </a:moveTo>
                  <a:lnTo>
                    <a:pt x="0" y="28244"/>
                  </a:lnTo>
                  <a:lnTo>
                    <a:pt x="482" y="28244"/>
                  </a:lnTo>
                </a:path>
              </a:pathLst>
            </a:custGeom>
            <a:ln w="3175">
              <a:solidFill>
                <a:srgbClr val="565658"/>
              </a:solidFill>
            </a:ln>
          </p:spPr>
          <p:txBody>
            <a:bodyPr wrap="square" lIns="0" tIns="0" rIns="0" bIns="0" rtlCol="0"/>
            <a:lstStyle/>
            <a:p/>
          </p:txBody>
        </p:sp>
        <p:sp>
          <p:nvSpPr>
            <p:cNvPr id="6092" name="object 6092" descr=""/>
            <p:cNvSpPr/>
            <p:nvPr/>
          </p:nvSpPr>
          <p:spPr>
            <a:xfrm>
              <a:off x="5630486" y="2533452"/>
              <a:ext cx="0" cy="39370"/>
            </a:xfrm>
            <a:custGeom>
              <a:avLst/>
              <a:gdLst/>
              <a:ahLst/>
              <a:cxnLst/>
              <a:rect l="l" t="t" r="r" b="b"/>
              <a:pathLst>
                <a:path w="0" h="39369">
                  <a:moveTo>
                    <a:pt x="0" y="0"/>
                  </a:moveTo>
                  <a:lnTo>
                    <a:pt x="0" y="38773"/>
                  </a:lnTo>
                </a:path>
              </a:pathLst>
            </a:custGeom>
            <a:ln w="3175">
              <a:solidFill>
                <a:srgbClr val="565658"/>
              </a:solidFill>
            </a:ln>
          </p:spPr>
          <p:txBody>
            <a:bodyPr wrap="square" lIns="0" tIns="0" rIns="0" bIns="0" rtlCol="0"/>
            <a:lstStyle/>
            <a:p/>
          </p:txBody>
        </p:sp>
        <p:sp>
          <p:nvSpPr>
            <p:cNvPr id="6093" name="object 6093" descr=""/>
            <p:cNvSpPr/>
            <p:nvPr/>
          </p:nvSpPr>
          <p:spPr>
            <a:xfrm>
              <a:off x="5630486" y="2581312"/>
              <a:ext cx="0" cy="29209"/>
            </a:xfrm>
            <a:custGeom>
              <a:avLst/>
              <a:gdLst/>
              <a:ahLst/>
              <a:cxnLst/>
              <a:rect l="l" t="t" r="r" b="b"/>
              <a:pathLst>
                <a:path w="0" h="29210">
                  <a:moveTo>
                    <a:pt x="0" y="0"/>
                  </a:moveTo>
                  <a:lnTo>
                    <a:pt x="0" y="28727"/>
                  </a:lnTo>
                </a:path>
              </a:pathLst>
            </a:custGeom>
            <a:ln w="3175">
              <a:solidFill>
                <a:srgbClr val="565658"/>
              </a:solidFill>
            </a:ln>
          </p:spPr>
          <p:txBody>
            <a:bodyPr wrap="square" lIns="0" tIns="0" rIns="0" bIns="0" rtlCol="0"/>
            <a:lstStyle/>
            <a:p/>
          </p:txBody>
        </p:sp>
        <p:sp>
          <p:nvSpPr>
            <p:cNvPr id="6094" name="object 6094" descr=""/>
            <p:cNvSpPr/>
            <p:nvPr/>
          </p:nvSpPr>
          <p:spPr>
            <a:xfrm>
              <a:off x="5630009"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095" name="object 6095" descr=""/>
            <p:cNvSpPr/>
            <p:nvPr/>
          </p:nvSpPr>
          <p:spPr>
            <a:xfrm>
              <a:off x="5641016" y="2574132"/>
              <a:ext cx="0" cy="36195"/>
            </a:xfrm>
            <a:custGeom>
              <a:avLst/>
              <a:gdLst/>
              <a:ahLst/>
              <a:cxnLst/>
              <a:rect l="l" t="t" r="r" b="b"/>
              <a:pathLst>
                <a:path w="0" h="36194">
                  <a:moveTo>
                    <a:pt x="0" y="35902"/>
                  </a:moveTo>
                  <a:lnTo>
                    <a:pt x="0" y="0"/>
                  </a:lnTo>
                </a:path>
              </a:pathLst>
            </a:custGeom>
            <a:ln w="3175">
              <a:solidFill>
                <a:srgbClr val="565658"/>
              </a:solidFill>
            </a:ln>
          </p:spPr>
          <p:txBody>
            <a:bodyPr wrap="square" lIns="0" tIns="0" rIns="0" bIns="0" rtlCol="0"/>
            <a:lstStyle/>
            <a:p/>
          </p:txBody>
        </p:sp>
        <p:sp>
          <p:nvSpPr>
            <p:cNvPr id="6096" name="object 6096" descr=""/>
            <p:cNvSpPr/>
            <p:nvPr/>
          </p:nvSpPr>
          <p:spPr>
            <a:xfrm>
              <a:off x="5641016" y="2533457"/>
              <a:ext cx="0" cy="32384"/>
            </a:xfrm>
            <a:custGeom>
              <a:avLst/>
              <a:gdLst/>
              <a:ahLst/>
              <a:cxnLst/>
              <a:rect l="l" t="t" r="r" b="b"/>
              <a:pathLst>
                <a:path w="0" h="32385">
                  <a:moveTo>
                    <a:pt x="0" y="32054"/>
                  </a:moveTo>
                  <a:lnTo>
                    <a:pt x="0" y="0"/>
                  </a:lnTo>
                  <a:lnTo>
                    <a:pt x="0" y="32054"/>
                  </a:lnTo>
                </a:path>
              </a:pathLst>
            </a:custGeom>
            <a:ln w="3175">
              <a:solidFill>
                <a:srgbClr val="565658"/>
              </a:solidFill>
            </a:ln>
          </p:spPr>
          <p:txBody>
            <a:bodyPr wrap="square" lIns="0" tIns="0" rIns="0" bIns="0" rtlCol="0"/>
            <a:lstStyle/>
            <a:p/>
          </p:txBody>
        </p:sp>
        <p:sp>
          <p:nvSpPr>
            <p:cNvPr id="6097" name="object 6097" descr=""/>
            <p:cNvSpPr/>
            <p:nvPr/>
          </p:nvSpPr>
          <p:spPr>
            <a:xfrm>
              <a:off x="5641016" y="2574615"/>
              <a:ext cx="0" cy="35560"/>
            </a:xfrm>
            <a:custGeom>
              <a:avLst/>
              <a:gdLst/>
              <a:ahLst/>
              <a:cxnLst/>
              <a:rect l="l" t="t" r="r" b="b"/>
              <a:pathLst>
                <a:path w="0" h="35560">
                  <a:moveTo>
                    <a:pt x="0" y="0"/>
                  </a:moveTo>
                  <a:lnTo>
                    <a:pt x="0" y="35420"/>
                  </a:lnTo>
                </a:path>
              </a:pathLst>
            </a:custGeom>
            <a:ln w="3175">
              <a:solidFill>
                <a:srgbClr val="565658"/>
              </a:solidFill>
            </a:ln>
          </p:spPr>
          <p:txBody>
            <a:bodyPr wrap="square" lIns="0" tIns="0" rIns="0" bIns="0" rtlCol="0"/>
            <a:lstStyle/>
            <a:p/>
          </p:txBody>
        </p:sp>
        <p:sp>
          <p:nvSpPr>
            <p:cNvPr id="6098" name="object 6098" descr=""/>
            <p:cNvSpPr/>
            <p:nvPr/>
          </p:nvSpPr>
          <p:spPr>
            <a:xfrm>
              <a:off x="5643410" y="2572696"/>
              <a:ext cx="0" cy="36830"/>
            </a:xfrm>
            <a:custGeom>
              <a:avLst/>
              <a:gdLst/>
              <a:ahLst/>
              <a:cxnLst/>
              <a:rect l="l" t="t" r="r" b="b"/>
              <a:pathLst>
                <a:path w="0" h="36830">
                  <a:moveTo>
                    <a:pt x="0" y="36372"/>
                  </a:moveTo>
                  <a:lnTo>
                    <a:pt x="0" y="0"/>
                  </a:lnTo>
                </a:path>
              </a:pathLst>
            </a:custGeom>
            <a:ln w="3175">
              <a:solidFill>
                <a:srgbClr val="565658"/>
              </a:solidFill>
            </a:ln>
          </p:spPr>
          <p:txBody>
            <a:bodyPr wrap="square" lIns="0" tIns="0" rIns="0" bIns="0" rtlCol="0"/>
            <a:lstStyle/>
            <a:p/>
          </p:txBody>
        </p:sp>
        <p:sp>
          <p:nvSpPr>
            <p:cNvPr id="6099" name="object 6099" descr=""/>
            <p:cNvSpPr/>
            <p:nvPr/>
          </p:nvSpPr>
          <p:spPr>
            <a:xfrm>
              <a:off x="5643410" y="2533453"/>
              <a:ext cx="0" cy="31115"/>
            </a:xfrm>
            <a:custGeom>
              <a:avLst/>
              <a:gdLst/>
              <a:ahLst/>
              <a:cxnLst/>
              <a:rect l="l" t="t" r="r" b="b"/>
              <a:pathLst>
                <a:path w="0" h="31114">
                  <a:moveTo>
                    <a:pt x="0" y="30632"/>
                  </a:moveTo>
                  <a:lnTo>
                    <a:pt x="0" y="0"/>
                  </a:lnTo>
                </a:path>
              </a:pathLst>
            </a:custGeom>
            <a:ln w="3175">
              <a:solidFill>
                <a:srgbClr val="565658"/>
              </a:solidFill>
            </a:ln>
          </p:spPr>
          <p:txBody>
            <a:bodyPr wrap="square" lIns="0" tIns="0" rIns="0" bIns="0" rtlCol="0"/>
            <a:lstStyle/>
            <a:p/>
          </p:txBody>
        </p:sp>
        <p:sp>
          <p:nvSpPr>
            <p:cNvPr id="6100" name="object 6100" descr=""/>
            <p:cNvSpPr/>
            <p:nvPr/>
          </p:nvSpPr>
          <p:spPr>
            <a:xfrm>
              <a:off x="5643887" y="2533452"/>
              <a:ext cx="0" cy="31115"/>
            </a:xfrm>
            <a:custGeom>
              <a:avLst/>
              <a:gdLst/>
              <a:ahLst/>
              <a:cxnLst/>
              <a:rect l="l" t="t" r="r" b="b"/>
              <a:pathLst>
                <a:path w="0" h="31114">
                  <a:moveTo>
                    <a:pt x="0" y="0"/>
                  </a:moveTo>
                  <a:lnTo>
                    <a:pt x="0" y="30632"/>
                  </a:lnTo>
                </a:path>
              </a:pathLst>
            </a:custGeom>
            <a:ln w="3175">
              <a:solidFill>
                <a:srgbClr val="565658"/>
              </a:solidFill>
            </a:ln>
          </p:spPr>
          <p:txBody>
            <a:bodyPr wrap="square" lIns="0" tIns="0" rIns="0" bIns="0" rtlCol="0"/>
            <a:lstStyle/>
            <a:p/>
          </p:txBody>
        </p:sp>
        <p:sp>
          <p:nvSpPr>
            <p:cNvPr id="6101" name="object 6101" descr=""/>
            <p:cNvSpPr/>
            <p:nvPr/>
          </p:nvSpPr>
          <p:spPr>
            <a:xfrm>
              <a:off x="5643887" y="2572692"/>
              <a:ext cx="0" cy="36830"/>
            </a:xfrm>
            <a:custGeom>
              <a:avLst/>
              <a:gdLst/>
              <a:ahLst/>
              <a:cxnLst/>
              <a:rect l="l" t="t" r="r" b="b"/>
              <a:pathLst>
                <a:path w="0" h="36830">
                  <a:moveTo>
                    <a:pt x="0" y="0"/>
                  </a:moveTo>
                  <a:lnTo>
                    <a:pt x="0" y="36372"/>
                  </a:lnTo>
                </a:path>
              </a:pathLst>
            </a:custGeom>
            <a:ln w="3175">
              <a:solidFill>
                <a:srgbClr val="565658"/>
              </a:solidFill>
            </a:ln>
          </p:spPr>
          <p:txBody>
            <a:bodyPr wrap="square" lIns="0" tIns="0" rIns="0" bIns="0" rtlCol="0"/>
            <a:lstStyle/>
            <a:p/>
          </p:txBody>
        </p:sp>
        <p:sp>
          <p:nvSpPr>
            <p:cNvPr id="6102" name="object 6102" descr=""/>
            <p:cNvSpPr/>
            <p:nvPr/>
          </p:nvSpPr>
          <p:spPr>
            <a:xfrm>
              <a:off x="5643405" y="253345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103" name="object 6103" descr=""/>
            <p:cNvSpPr/>
            <p:nvPr/>
          </p:nvSpPr>
          <p:spPr>
            <a:xfrm>
              <a:off x="5645804" y="2533452"/>
              <a:ext cx="0" cy="29845"/>
            </a:xfrm>
            <a:custGeom>
              <a:avLst/>
              <a:gdLst/>
              <a:ahLst/>
              <a:cxnLst/>
              <a:rect l="l" t="t" r="r" b="b"/>
              <a:pathLst>
                <a:path w="0" h="29844">
                  <a:moveTo>
                    <a:pt x="0" y="0"/>
                  </a:moveTo>
                  <a:lnTo>
                    <a:pt x="0" y="29679"/>
                  </a:lnTo>
                </a:path>
              </a:pathLst>
            </a:custGeom>
            <a:ln w="3175">
              <a:solidFill>
                <a:srgbClr val="565658"/>
              </a:solidFill>
            </a:ln>
          </p:spPr>
          <p:txBody>
            <a:bodyPr wrap="square" lIns="0" tIns="0" rIns="0" bIns="0" rtlCol="0"/>
            <a:lstStyle/>
            <a:p/>
          </p:txBody>
        </p:sp>
        <p:sp>
          <p:nvSpPr>
            <p:cNvPr id="6104" name="object 6104" descr=""/>
            <p:cNvSpPr/>
            <p:nvPr/>
          </p:nvSpPr>
          <p:spPr>
            <a:xfrm>
              <a:off x="5645804" y="2571737"/>
              <a:ext cx="0" cy="36830"/>
            </a:xfrm>
            <a:custGeom>
              <a:avLst/>
              <a:gdLst/>
              <a:ahLst/>
              <a:cxnLst/>
              <a:rect l="l" t="t" r="r" b="b"/>
              <a:pathLst>
                <a:path w="0" h="36830">
                  <a:moveTo>
                    <a:pt x="0" y="0"/>
                  </a:moveTo>
                  <a:lnTo>
                    <a:pt x="0" y="36372"/>
                  </a:lnTo>
                </a:path>
              </a:pathLst>
            </a:custGeom>
            <a:ln w="3175">
              <a:solidFill>
                <a:srgbClr val="565658"/>
              </a:solidFill>
            </a:ln>
          </p:spPr>
          <p:txBody>
            <a:bodyPr wrap="square" lIns="0" tIns="0" rIns="0" bIns="0" rtlCol="0"/>
            <a:lstStyle/>
            <a:p/>
          </p:txBody>
        </p:sp>
        <p:sp>
          <p:nvSpPr>
            <p:cNvPr id="6105" name="object 6105" descr=""/>
            <p:cNvSpPr/>
            <p:nvPr/>
          </p:nvSpPr>
          <p:spPr>
            <a:xfrm>
              <a:off x="5646281" y="2533452"/>
              <a:ext cx="0" cy="29209"/>
            </a:xfrm>
            <a:custGeom>
              <a:avLst/>
              <a:gdLst/>
              <a:ahLst/>
              <a:cxnLst/>
              <a:rect l="l" t="t" r="r" b="b"/>
              <a:pathLst>
                <a:path w="0" h="29210">
                  <a:moveTo>
                    <a:pt x="0" y="0"/>
                  </a:moveTo>
                  <a:lnTo>
                    <a:pt x="0" y="29197"/>
                  </a:lnTo>
                </a:path>
              </a:pathLst>
            </a:custGeom>
            <a:ln w="3175">
              <a:solidFill>
                <a:srgbClr val="565658"/>
              </a:solidFill>
            </a:ln>
          </p:spPr>
          <p:txBody>
            <a:bodyPr wrap="square" lIns="0" tIns="0" rIns="0" bIns="0" rtlCol="0"/>
            <a:lstStyle/>
            <a:p/>
          </p:txBody>
        </p:sp>
        <p:sp>
          <p:nvSpPr>
            <p:cNvPr id="6106" name="object 6106" descr=""/>
            <p:cNvSpPr/>
            <p:nvPr/>
          </p:nvSpPr>
          <p:spPr>
            <a:xfrm>
              <a:off x="5646281" y="2571266"/>
              <a:ext cx="0" cy="37465"/>
            </a:xfrm>
            <a:custGeom>
              <a:avLst/>
              <a:gdLst/>
              <a:ahLst/>
              <a:cxnLst/>
              <a:rect l="l" t="t" r="r" b="b"/>
              <a:pathLst>
                <a:path w="0" h="37464">
                  <a:moveTo>
                    <a:pt x="0" y="0"/>
                  </a:moveTo>
                  <a:lnTo>
                    <a:pt x="0" y="36842"/>
                  </a:lnTo>
                </a:path>
              </a:pathLst>
            </a:custGeom>
            <a:ln w="3175">
              <a:solidFill>
                <a:srgbClr val="565658"/>
              </a:solidFill>
            </a:ln>
          </p:spPr>
          <p:txBody>
            <a:bodyPr wrap="square" lIns="0" tIns="0" rIns="0" bIns="0" rtlCol="0"/>
            <a:lstStyle/>
            <a:p/>
          </p:txBody>
        </p:sp>
        <p:sp>
          <p:nvSpPr>
            <p:cNvPr id="6107" name="object 6107" descr=""/>
            <p:cNvSpPr/>
            <p:nvPr/>
          </p:nvSpPr>
          <p:spPr>
            <a:xfrm>
              <a:off x="5645804" y="253345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108" name="object 6108" descr=""/>
            <p:cNvSpPr/>
            <p:nvPr/>
          </p:nvSpPr>
          <p:spPr>
            <a:xfrm>
              <a:off x="5643887" y="2533452"/>
              <a:ext cx="0" cy="31115"/>
            </a:xfrm>
            <a:custGeom>
              <a:avLst/>
              <a:gdLst/>
              <a:ahLst/>
              <a:cxnLst/>
              <a:rect l="l" t="t" r="r" b="b"/>
              <a:pathLst>
                <a:path w="0" h="31114">
                  <a:moveTo>
                    <a:pt x="0" y="0"/>
                  </a:moveTo>
                  <a:lnTo>
                    <a:pt x="0" y="30632"/>
                  </a:lnTo>
                </a:path>
              </a:pathLst>
            </a:custGeom>
            <a:ln w="3175">
              <a:solidFill>
                <a:srgbClr val="565658"/>
              </a:solidFill>
            </a:ln>
          </p:spPr>
          <p:txBody>
            <a:bodyPr wrap="square" lIns="0" tIns="0" rIns="0" bIns="0" rtlCol="0"/>
            <a:lstStyle/>
            <a:p/>
          </p:txBody>
        </p:sp>
        <p:sp>
          <p:nvSpPr>
            <p:cNvPr id="6109" name="object 6109" descr=""/>
            <p:cNvSpPr/>
            <p:nvPr/>
          </p:nvSpPr>
          <p:spPr>
            <a:xfrm>
              <a:off x="5643887" y="2572692"/>
              <a:ext cx="0" cy="36830"/>
            </a:xfrm>
            <a:custGeom>
              <a:avLst/>
              <a:gdLst/>
              <a:ahLst/>
              <a:cxnLst/>
              <a:rect l="l" t="t" r="r" b="b"/>
              <a:pathLst>
                <a:path w="0" h="36830">
                  <a:moveTo>
                    <a:pt x="0" y="0"/>
                  </a:moveTo>
                  <a:lnTo>
                    <a:pt x="0" y="36372"/>
                  </a:lnTo>
                </a:path>
              </a:pathLst>
            </a:custGeom>
            <a:ln w="3175">
              <a:solidFill>
                <a:srgbClr val="565658"/>
              </a:solidFill>
            </a:ln>
          </p:spPr>
          <p:txBody>
            <a:bodyPr wrap="square" lIns="0" tIns="0" rIns="0" bIns="0" rtlCol="0"/>
            <a:lstStyle/>
            <a:p/>
          </p:txBody>
        </p:sp>
        <p:sp>
          <p:nvSpPr>
            <p:cNvPr id="6110" name="object 6110" descr=""/>
            <p:cNvSpPr/>
            <p:nvPr/>
          </p:nvSpPr>
          <p:spPr>
            <a:xfrm>
              <a:off x="5644371" y="2572696"/>
              <a:ext cx="0" cy="36830"/>
            </a:xfrm>
            <a:custGeom>
              <a:avLst/>
              <a:gdLst/>
              <a:ahLst/>
              <a:cxnLst/>
              <a:rect l="l" t="t" r="r" b="b"/>
              <a:pathLst>
                <a:path w="0" h="36830">
                  <a:moveTo>
                    <a:pt x="0" y="36372"/>
                  </a:moveTo>
                  <a:lnTo>
                    <a:pt x="0" y="0"/>
                  </a:lnTo>
                </a:path>
              </a:pathLst>
            </a:custGeom>
            <a:ln w="3175">
              <a:solidFill>
                <a:srgbClr val="565658"/>
              </a:solidFill>
            </a:ln>
          </p:spPr>
          <p:txBody>
            <a:bodyPr wrap="square" lIns="0" tIns="0" rIns="0" bIns="0" rtlCol="0"/>
            <a:lstStyle/>
            <a:p/>
          </p:txBody>
        </p:sp>
        <p:sp>
          <p:nvSpPr>
            <p:cNvPr id="6111" name="object 6111" descr=""/>
            <p:cNvSpPr/>
            <p:nvPr/>
          </p:nvSpPr>
          <p:spPr>
            <a:xfrm>
              <a:off x="5643888" y="2533453"/>
              <a:ext cx="635" cy="31115"/>
            </a:xfrm>
            <a:custGeom>
              <a:avLst/>
              <a:gdLst/>
              <a:ahLst/>
              <a:cxnLst/>
              <a:rect l="l" t="t" r="r" b="b"/>
              <a:pathLst>
                <a:path w="635" h="31114">
                  <a:moveTo>
                    <a:pt x="482" y="30632"/>
                  </a:moveTo>
                  <a:lnTo>
                    <a:pt x="482" y="0"/>
                  </a:lnTo>
                  <a:lnTo>
                    <a:pt x="0" y="0"/>
                  </a:lnTo>
                </a:path>
              </a:pathLst>
            </a:custGeom>
            <a:ln w="3175">
              <a:solidFill>
                <a:srgbClr val="565658"/>
              </a:solidFill>
            </a:ln>
          </p:spPr>
          <p:txBody>
            <a:bodyPr wrap="square" lIns="0" tIns="0" rIns="0" bIns="0" rtlCol="0"/>
            <a:lstStyle/>
            <a:p/>
          </p:txBody>
        </p:sp>
        <p:sp>
          <p:nvSpPr>
            <p:cNvPr id="6112" name="object 6112" descr=""/>
            <p:cNvSpPr/>
            <p:nvPr/>
          </p:nvSpPr>
          <p:spPr>
            <a:xfrm>
              <a:off x="5641977" y="2573662"/>
              <a:ext cx="0" cy="36830"/>
            </a:xfrm>
            <a:custGeom>
              <a:avLst/>
              <a:gdLst/>
              <a:ahLst/>
              <a:cxnLst/>
              <a:rect l="l" t="t" r="r" b="b"/>
              <a:pathLst>
                <a:path w="0" h="36830">
                  <a:moveTo>
                    <a:pt x="0" y="36372"/>
                  </a:moveTo>
                  <a:lnTo>
                    <a:pt x="0" y="0"/>
                  </a:lnTo>
                </a:path>
              </a:pathLst>
            </a:custGeom>
            <a:ln w="3175">
              <a:solidFill>
                <a:srgbClr val="565658"/>
              </a:solidFill>
            </a:ln>
          </p:spPr>
          <p:txBody>
            <a:bodyPr wrap="square" lIns="0" tIns="0" rIns="0" bIns="0" rtlCol="0"/>
            <a:lstStyle/>
            <a:p/>
          </p:txBody>
        </p:sp>
        <p:sp>
          <p:nvSpPr>
            <p:cNvPr id="6113" name="object 6113" descr=""/>
            <p:cNvSpPr/>
            <p:nvPr/>
          </p:nvSpPr>
          <p:spPr>
            <a:xfrm>
              <a:off x="5641977" y="2533455"/>
              <a:ext cx="0" cy="31750"/>
            </a:xfrm>
            <a:custGeom>
              <a:avLst/>
              <a:gdLst/>
              <a:ahLst/>
              <a:cxnLst/>
              <a:rect l="l" t="t" r="r" b="b"/>
              <a:pathLst>
                <a:path w="0" h="31750">
                  <a:moveTo>
                    <a:pt x="0" y="31584"/>
                  </a:moveTo>
                  <a:lnTo>
                    <a:pt x="0" y="0"/>
                  </a:lnTo>
                  <a:lnTo>
                    <a:pt x="0" y="31584"/>
                  </a:lnTo>
                </a:path>
              </a:pathLst>
            </a:custGeom>
            <a:ln w="3175">
              <a:solidFill>
                <a:srgbClr val="565658"/>
              </a:solidFill>
            </a:ln>
          </p:spPr>
          <p:txBody>
            <a:bodyPr wrap="square" lIns="0" tIns="0" rIns="0" bIns="0" rtlCol="0"/>
            <a:lstStyle/>
            <a:p/>
          </p:txBody>
        </p:sp>
        <p:sp>
          <p:nvSpPr>
            <p:cNvPr id="6114" name="object 6114" descr=""/>
            <p:cNvSpPr/>
            <p:nvPr/>
          </p:nvSpPr>
          <p:spPr>
            <a:xfrm>
              <a:off x="5641977" y="2573660"/>
              <a:ext cx="0" cy="36830"/>
            </a:xfrm>
            <a:custGeom>
              <a:avLst/>
              <a:gdLst/>
              <a:ahLst/>
              <a:cxnLst/>
              <a:rect l="l" t="t" r="r" b="b"/>
              <a:pathLst>
                <a:path w="0" h="36830">
                  <a:moveTo>
                    <a:pt x="0" y="0"/>
                  </a:moveTo>
                  <a:lnTo>
                    <a:pt x="0" y="36372"/>
                  </a:lnTo>
                </a:path>
              </a:pathLst>
            </a:custGeom>
            <a:ln w="3175">
              <a:solidFill>
                <a:srgbClr val="565658"/>
              </a:solidFill>
            </a:ln>
          </p:spPr>
          <p:txBody>
            <a:bodyPr wrap="square" lIns="0" tIns="0" rIns="0" bIns="0" rtlCol="0"/>
            <a:lstStyle/>
            <a:p/>
          </p:txBody>
        </p:sp>
        <p:sp>
          <p:nvSpPr>
            <p:cNvPr id="6115" name="object 6115" descr=""/>
            <p:cNvSpPr/>
            <p:nvPr/>
          </p:nvSpPr>
          <p:spPr>
            <a:xfrm>
              <a:off x="5858811" y="2611461"/>
              <a:ext cx="1270" cy="6985"/>
            </a:xfrm>
            <a:custGeom>
              <a:avLst/>
              <a:gdLst/>
              <a:ahLst/>
              <a:cxnLst/>
              <a:rect l="l" t="t" r="r" b="b"/>
              <a:pathLst>
                <a:path w="1270" h="6985">
                  <a:moveTo>
                    <a:pt x="952" y="0"/>
                  </a:moveTo>
                  <a:lnTo>
                    <a:pt x="0" y="0"/>
                  </a:lnTo>
                  <a:lnTo>
                    <a:pt x="0" y="6705"/>
                  </a:lnTo>
                  <a:lnTo>
                    <a:pt x="952" y="6705"/>
                  </a:lnTo>
                </a:path>
              </a:pathLst>
            </a:custGeom>
            <a:ln w="3175">
              <a:solidFill>
                <a:srgbClr val="565658"/>
              </a:solidFill>
            </a:ln>
          </p:spPr>
          <p:txBody>
            <a:bodyPr wrap="square" lIns="0" tIns="0" rIns="0" bIns="0" rtlCol="0"/>
            <a:lstStyle/>
            <a:p/>
          </p:txBody>
        </p:sp>
        <p:sp>
          <p:nvSpPr>
            <p:cNvPr id="6116" name="object 6116" descr=""/>
            <p:cNvSpPr/>
            <p:nvPr/>
          </p:nvSpPr>
          <p:spPr>
            <a:xfrm>
              <a:off x="5536190" y="2726828"/>
              <a:ext cx="6985" cy="1270"/>
            </a:xfrm>
            <a:custGeom>
              <a:avLst/>
              <a:gdLst/>
              <a:ahLst/>
              <a:cxnLst/>
              <a:rect l="l" t="t" r="r" b="b"/>
              <a:pathLst>
                <a:path w="6985" h="1269">
                  <a:moveTo>
                    <a:pt x="6705" y="0"/>
                  </a:moveTo>
                  <a:lnTo>
                    <a:pt x="6705" y="952"/>
                  </a:lnTo>
                  <a:lnTo>
                    <a:pt x="0" y="952"/>
                  </a:lnTo>
                  <a:lnTo>
                    <a:pt x="0" y="0"/>
                  </a:lnTo>
                </a:path>
              </a:pathLst>
            </a:custGeom>
            <a:ln w="3175">
              <a:solidFill>
                <a:srgbClr val="565658"/>
              </a:solidFill>
            </a:ln>
          </p:spPr>
          <p:txBody>
            <a:bodyPr wrap="square" lIns="0" tIns="0" rIns="0" bIns="0" rtlCol="0"/>
            <a:lstStyle/>
            <a:p/>
          </p:txBody>
        </p:sp>
        <p:sp>
          <p:nvSpPr>
            <p:cNvPr id="6117" name="object 6117" descr=""/>
            <p:cNvSpPr/>
            <p:nvPr/>
          </p:nvSpPr>
          <p:spPr>
            <a:xfrm>
              <a:off x="5974918" y="2587358"/>
              <a:ext cx="4445" cy="2540"/>
            </a:xfrm>
            <a:custGeom>
              <a:avLst/>
              <a:gdLst/>
              <a:ahLst/>
              <a:cxnLst/>
              <a:rect l="l" t="t" r="r" b="b"/>
              <a:pathLst>
                <a:path w="4445" h="2539">
                  <a:moveTo>
                    <a:pt x="4203" y="1143"/>
                  </a:moveTo>
                  <a:lnTo>
                    <a:pt x="3873" y="330"/>
                  </a:lnTo>
                  <a:lnTo>
                    <a:pt x="3060" y="0"/>
                  </a:lnTo>
                  <a:lnTo>
                    <a:pt x="2260" y="330"/>
                  </a:lnTo>
                  <a:lnTo>
                    <a:pt x="2095" y="698"/>
                  </a:lnTo>
                  <a:lnTo>
                    <a:pt x="1955" y="330"/>
                  </a:lnTo>
                  <a:lnTo>
                    <a:pt x="1143" y="0"/>
                  </a:lnTo>
                  <a:lnTo>
                    <a:pt x="342" y="330"/>
                  </a:lnTo>
                  <a:lnTo>
                    <a:pt x="0" y="1143"/>
                  </a:lnTo>
                  <a:lnTo>
                    <a:pt x="342" y="1943"/>
                  </a:lnTo>
                  <a:lnTo>
                    <a:pt x="1143" y="2286"/>
                  </a:lnTo>
                  <a:lnTo>
                    <a:pt x="1955" y="1943"/>
                  </a:lnTo>
                  <a:lnTo>
                    <a:pt x="2095" y="1587"/>
                  </a:lnTo>
                  <a:lnTo>
                    <a:pt x="2260" y="1943"/>
                  </a:lnTo>
                  <a:lnTo>
                    <a:pt x="3060" y="2286"/>
                  </a:lnTo>
                  <a:lnTo>
                    <a:pt x="3873" y="1943"/>
                  </a:lnTo>
                  <a:lnTo>
                    <a:pt x="4203" y="1143"/>
                  </a:lnTo>
                  <a:close/>
                </a:path>
              </a:pathLst>
            </a:custGeom>
            <a:solidFill>
              <a:srgbClr val="565658"/>
            </a:solidFill>
          </p:spPr>
          <p:txBody>
            <a:bodyPr wrap="square" lIns="0" tIns="0" rIns="0" bIns="0" rtlCol="0"/>
            <a:lstStyle/>
            <a:p/>
          </p:txBody>
        </p:sp>
        <p:sp>
          <p:nvSpPr>
            <p:cNvPr id="6118" name="object 6118" descr=""/>
            <p:cNvSpPr/>
            <p:nvPr/>
          </p:nvSpPr>
          <p:spPr>
            <a:xfrm>
              <a:off x="5975590" y="2588968"/>
              <a:ext cx="3810" cy="2540"/>
            </a:xfrm>
            <a:custGeom>
              <a:avLst/>
              <a:gdLst/>
              <a:ahLst/>
              <a:cxnLst/>
              <a:rect l="l" t="t" r="r" b="b"/>
              <a:pathLst>
                <a:path w="3810" h="2539">
                  <a:moveTo>
                    <a:pt x="3352" y="1917"/>
                  </a:moveTo>
                  <a:lnTo>
                    <a:pt x="3352" y="0"/>
                  </a:lnTo>
                  <a:lnTo>
                    <a:pt x="0" y="0"/>
                  </a:lnTo>
                  <a:lnTo>
                    <a:pt x="0" y="1917"/>
                  </a:lnTo>
                </a:path>
              </a:pathLst>
            </a:custGeom>
            <a:ln w="3175">
              <a:solidFill>
                <a:srgbClr val="565658"/>
              </a:solidFill>
            </a:ln>
          </p:spPr>
          <p:txBody>
            <a:bodyPr wrap="square" lIns="0" tIns="0" rIns="0" bIns="0" rtlCol="0"/>
            <a:lstStyle/>
            <a:p/>
          </p:txBody>
        </p:sp>
        <p:sp>
          <p:nvSpPr>
            <p:cNvPr id="6119" name="object 6119" descr=""/>
            <p:cNvSpPr/>
            <p:nvPr/>
          </p:nvSpPr>
          <p:spPr>
            <a:xfrm>
              <a:off x="5975590" y="2588492"/>
              <a:ext cx="3810" cy="0"/>
            </a:xfrm>
            <a:custGeom>
              <a:avLst/>
              <a:gdLst/>
              <a:ahLst/>
              <a:cxnLst/>
              <a:rect l="l" t="t" r="r" b="b"/>
              <a:pathLst>
                <a:path w="3810" h="0">
                  <a:moveTo>
                    <a:pt x="3352" y="0"/>
                  </a:moveTo>
                  <a:lnTo>
                    <a:pt x="482" y="0"/>
                  </a:lnTo>
                  <a:lnTo>
                    <a:pt x="0" y="0"/>
                  </a:lnTo>
                </a:path>
              </a:pathLst>
            </a:custGeom>
            <a:ln w="3175">
              <a:solidFill>
                <a:srgbClr val="565658"/>
              </a:solidFill>
            </a:ln>
          </p:spPr>
          <p:txBody>
            <a:bodyPr wrap="square" lIns="0" tIns="0" rIns="0" bIns="0" rtlCol="0"/>
            <a:lstStyle/>
            <a:p/>
          </p:txBody>
        </p:sp>
        <p:sp>
          <p:nvSpPr>
            <p:cNvPr id="6120" name="object 6120" descr=""/>
            <p:cNvSpPr/>
            <p:nvPr/>
          </p:nvSpPr>
          <p:spPr>
            <a:xfrm>
              <a:off x="5781262" y="2683742"/>
              <a:ext cx="0" cy="5080"/>
            </a:xfrm>
            <a:custGeom>
              <a:avLst/>
              <a:gdLst/>
              <a:ahLst/>
              <a:cxnLst/>
              <a:rect l="l" t="t" r="r" b="b"/>
              <a:pathLst>
                <a:path w="0" h="5080">
                  <a:moveTo>
                    <a:pt x="0" y="0"/>
                  </a:moveTo>
                  <a:lnTo>
                    <a:pt x="0" y="4787"/>
                  </a:lnTo>
                </a:path>
              </a:pathLst>
            </a:custGeom>
            <a:ln w="3175">
              <a:solidFill>
                <a:srgbClr val="565658"/>
              </a:solidFill>
            </a:ln>
          </p:spPr>
          <p:txBody>
            <a:bodyPr wrap="square" lIns="0" tIns="0" rIns="0" bIns="0" rtlCol="0"/>
            <a:lstStyle/>
            <a:p/>
          </p:txBody>
        </p:sp>
        <p:sp>
          <p:nvSpPr>
            <p:cNvPr id="6121" name="object 6121" descr=""/>
            <p:cNvSpPr/>
            <p:nvPr/>
          </p:nvSpPr>
          <p:spPr>
            <a:xfrm>
              <a:off x="5777914" y="2683261"/>
              <a:ext cx="3175" cy="6350"/>
            </a:xfrm>
            <a:custGeom>
              <a:avLst/>
              <a:gdLst/>
              <a:ahLst/>
              <a:cxnLst/>
              <a:rect l="l" t="t" r="r" b="b"/>
              <a:pathLst>
                <a:path w="3175" h="6350">
                  <a:moveTo>
                    <a:pt x="2870" y="5753"/>
                  </a:moveTo>
                  <a:lnTo>
                    <a:pt x="2870" y="0"/>
                  </a:lnTo>
                </a:path>
                <a:path w="3175" h="6350">
                  <a:moveTo>
                    <a:pt x="2870" y="5753"/>
                  </a:moveTo>
                  <a:lnTo>
                    <a:pt x="0" y="5753"/>
                  </a:lnTo>
                  <a:lnTo>
                    <a:pt x="0" y="0"/>
                  </a:lnTo>
                  <a:lnTo>
                    <a:pt x="2870" y="0"/>
                  </a:lnTo>
                </a:path>
              </a:pathLst>
            </a:custGeom>
            <a:ln w="3175">
              <a:solidFill>
                <a:srgbClr val="565658"/>
              </a:solidFill>
            </a:ln>
          </p:spPr>
          <p:txBody>
            <a:bodyPr wrap="square" lIns="0" tIns="0" rIns="0" bIns="0" rtlCol="0"/>
            <a:lstStyle/>
            <a:p/>
          </p:txBody>
        </p:sp>
        <p:sp>
          <p:nvSpPr>
            <p:cNvPr id="6122" name="object 6122" descr=""/>
            <p:cNvSpPr/>
            <p:nvPr/>
          </p:nvSpPr>
          <p:spPr>
            <a:xfrm>
              <a:off x="5425625" y="2560730"/>
              <a:ext cx="3175" cy="2540"/>
            </a:xfrm>
            <a:custGeom>
              <a:avLst/>
              <a:gdLst/>
              <a:ahLst/>
              <a:cxnLst/>
              <a:rect l="l" t="t" r="r" b="b"/>
              <a:pathLst>
                <a:path w="3175" h="2539">
                  <a:moveTo>
                    <a:pt x="2870" y="2400"/>
                  </a:moveTo>
                  <a:lnTo>
                    <a:pt x="0" y="0"/>
                  </a:lnTo>
                </a:path>
              </a:pathLst>
            </a:custGeom>
            <a:ln w="3175">
              <a:solidFill>
                <a:srgbClr val="565658"/>
              </a:solidFill>
            </a:ln>
          </p:spPr>
          <p:txBody>
            <a:bodyPr wrap="square" lIns="0" tIns="0" rIns="0" bIns="0" rtlCol="0"/>
            <a:lstStyle/>
            <a:p/>
          </p:txBody>
        </p:sp>
        <p:sp>
          <p:nvSpPr>
            <p:cNvPr id="6123" name="object 6123" descr=""/>
            <p:cNvSpPr/>
            <p:nvPr/>
          </p:nvSpPr>
          <p:spPr>
            <a:xfrm>
              <a:off x="5422272" y="2560724"/>
              <a:ext cx="6350" cy="6985"/>
            </a:xfrm>
            <a:custGeom>
              <a:avLst/>
              <a:gdLst/>
              <a:ahLst/>
              <a:cxnLst/>
              <a:rect l="l" t="t" r="r" b="b"/>
              <a:pathLst>
                <a:path w="6350" h="6985">
                  <a:moveTo>
                    <a:pt x="3352" y="0"/>
                  </a:moveTo>
                  <a:lnTo>
                    <a:pt x="482" y="1435"/>
                  </a:lnTo>
                  <a:lnTo>
                    <a:pt x="0" y="4787"/>
                  </a:lnTo>
                  <a:lnTo>
                    <a:pt x="2400" y="6705"/>
                  </a:lnTo>
                  <a:lnTo>
                    <a:pt x="5740" y="5753"/>
                  </a:lnTo>
                  <a:lnTo>
                    <a:pt x="6223" y="2400"/>
                  </a:lnTo>
                </a:path>
              </a:pathLst>
            </a:custGeom>
            <a:ln w="3175">
              <a:solidFill>
                <a:srgbClr val="565658"/>
              </a:solidFill>
            </a:ln>
          </p:spPr>
          <p:txBody>
            <a:bodyPr wrap="square" lIns="0" tIns="0" rIns="0" bIns="0" rtlCol="0"/>
            <a:lstStyle/>
            <a:p/>
          </p:txBody>
        </p:sp>
        <p:sp>
          <p:nvSpPr>
            <p:cNvPr id="6124" name="object 6124" descr=""/>
            <p:cNvSpPr/>
            <p:nvPr/>
          </p:nvSpPr>
          <p:spPr>
            <a:xfrm>
              <a:off x="5368189" y="2584661"/>
              <a:ext cx="1905" cy="0"/>
            </a:xfrm>
            <a:custGeom>
              <a:avLst/>
              <a:gdLst/>
              <a:ahLst/>
              <a:cxnLst/>
              <a:rect l="l" t="t" r="r" b="b"/>
              <a:pathLst>
                <a:path w="1904" h="0">
                  <a:moveTo>
                    <a:pt x="0" y="0"/>
                  </a:moveTo>
                  <a:lnTo>
                    <a:pt x="1435" y="0"/>
                  </a:lnTo>
                </a:path>
              </a:pathLst>
            </a:custGeom>
            <a:ln w="3175">
              <a:solidFill>
                <a:srgbClr val="565658"/>
              </a:solidFill>
            </a:ln>
          </p:spPr>
          <p:txBody>
            <a:bodyPr wrap="square" lIns="0" tIns="0" rIns="0" bIns="0" rtlCol="0"/>
            <a:lstStyle/>
            <a:p/>
          </p:txBody>
        </p:sp>
        <p:sp>
          <p:nvSpPr>
            <p:cNvPr id="6125" name="object 6125" descr=""/>
            <p:cNvSpPr/>
            <p:nvPr/>
          </p:nvSpPr>
          <p:spPr>
            <a:xfrm>
              <a:off x="5368187" y="2582267"/>
              <a:ext cx="1905" cy="1905"/>
            </a:xfrm>
            <a:custGeom>
              <a:avLst/>
              <a:gdLst/>
              <a:ahLst/>
              <a:cxnLst/>
              <a:rect l="l" t="t" r="r" b="b"/>
              <a:pathLst>
                <a:path w="1904" h="1905">
                  <a:moveTo>
                    <a:pt x="1435" y="0"/>
                  </a:moveTo>
                  <a:lnTo>
                    <a:pt x="0" y="0"/>
                  </a:lnTo>
                  <a:lnTo>
                    <a:pt x="0" y="1905"/>
                  </a:lnTo>
                </a:path>
              </a:pathLst>
            </a:custGeom>
            <a:ln w="3175">
              <a:solidFill>
                <a:srgbClr val="565658"/>
              </a:solidFill>
            </a:ln>
          </p:spPr>
          <p:txBody>
            <a:bodyPr wrap="square" lIns="0" tIns="0" rIns="0" bIns="0" rtlCol="0"/>
            <a:lstStyle/>
            <a:p/>
          </p:txBody>
        </p:sp>
        <p:sp>
          <p:nvSpPr>
            <p:cNvPr id="6126" name="object 6126" descr=""/>
            <p:cNvSpPr/>
            <p:nvPr/>
          </p:nvSpPr>
          <p:spPr>
            <a:xfrm>
              <a:off x="5368189" y="2582267"/>
              <a:ext cx="0" cy="2540"/>
            </a:xfrm>
            <a:custGeom>
              <a:avLst/>
              <a:gdLst/>
              <a:ahLst/>
              <a:cxnLst/>
              <a:rect l="l" t="t" r="r" b="b"/>
              <a:pathLst>
                <a:path w="0" h="2539">
                  <a:moveTo>
                    <a:pt x="0" y="0"/>
                  </a:moveTo>
                  <a:lnTo>
                    <a:pt x="0" y="2387"/>
                  </a:lnTo>
                </a:path>
              </a:pathLst>
            </a:custGeom>
            <a:ln w="3175">
              <a:solidFill>
                <a:srgbClr val="565658"/>
              </a:solidFill>
            </a:ln>
          </p:spPr>
          <p:txBody>
            <a:bodyPr wrap="square" lIns="0" tIns="0" rIns="0" bIns="0" rtlCol="0"/>
            <a:lstStyle/>
            <a:p/>
          </p:txBody>
        </p:sp>
        <p:sp>
          <p:nvSpPr>
            <p:cNvPr id="6127" name="object 6127" descr=""/>
            <p:cNvSpPr/>
            <p:nvPr/>
          </p:nvSpPr>
          <p:spPr>
            <a:xfrm>
              <a:off x="5623793" y="2689014"/>
              <a:ext cx="6985" cy="0"/>
            </a:xfrm>
            <a:custGeom>
              <a:avLst/>
              <a:gdLst/>
              <a:ahLst/>
              <a:cxnLst/>
              <a:rect l="l" t="t" r="r" b="b"/>
              <a:pathLst>
                <a:path w="6985" h="0">
                  <a:moveTo>
                    <a:pt x="6692" y="0"/>
                  </a:moveTo>
                  <a:lnTo>
                    <a:pt x="3340" y="0"/>
                  </a:lnTo>
                  <a:lnTo>
                    <a:pt x="0" y="0"/>
                  </a:lnTo>
                </a:path>
              </a:pathLst>
            </a:custGeom>
            <a:ln w="3175">
              <a:solidFill>
                <a:srgbClr val="565658"/>
              </a:solidFill>
            </a:ln>
          </p:spPr>
          <p:txBody>
            <a:bodyPr wrap="square" lIns="0" tIns="0" rIns="0" bIns="0" rtlCol="0"/>
            <a:lstStyle/>
            <a:p/>
          </p:txBody>
        </p:sp>
        <p:sp>
          <p:nvSpPr>
            <p:cNvPr id="6128" name="object 6128" descr=""/>
            <p:cNvSpPr/>
            <p:nvPr/>
          </p:nvSpPr>
          <p:spPr>
            <a:xfrm>
              <a:off x="5625228" y="2688046"/>
              <a:ext cx="2540" cy="0"/>
            </a:xfrm>
            <a:custGeom>
              <a:avLst/>
              <a:gdLst/>
              <a:ahLst/>
              <a:cxnLst/>
              <a:rect l="l" t="t" r="r" b="b"/>
              <a:pathLst>
                <a:path w="2539" h="0">
                  <a:moveTo>
                    <a:pt x="2387" y="0"/>
                  </a:moveTo>
                  <a:lnTo>
                    <a:pt x="1904" y="0"/>
                  </a:lnTo>
                  <a:lnTo>
                    <a:pt x="0" y="0"/>
                  </a:lnTo>
                </a:path>
              </a:pathLst>
            </a:custGeom>
            <a:ln w="3175">
              <a:solidFill>
                <a:srgbClr val="565658"/>
              </a:solidFill>
            </a:ln>
          </p:spPr>
          <p:txBody>
            <a:bodyPr wrap="square" lIns="0" tIns="0" rIns="0" bIns="0" rtlCol="0"/>
            <a:lstStyle/>
            <a:p/>
          </p:txBody>
        </p:sp>
        <p:sp>
          <p:nvSpPr>
            <p:cNvPr id="6129" name="object 6129" descr=""/>
            <p:cNvSpPr/>
            <p:nvPr/>
          </p:nvSpPr>
          <p:spPr>
            <a:xfrm>
              <a:off x="5630486" y="2688049"/>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6130" name="object 6130" descr=""/>
            <p:cNvSpPr/>
            <p:nvPr/>
          </p:nvSpPr>
          <p:spPr>
            <a:xfrm>
              <a:off x="5623789" y="2688046"/>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6131" name="object 6131" descr=""/>
            <p:cNvSpPr/>
            <p:nvPr/>
          </p:nvSpPr>
          <p:spPr>
            <a:xfrm>
              <a:off x="5854975" y="2631569"/>
              <a:ext cx="0" cy="6350"/>
            </a:xfrm>
            <a:custGeom>
              <a:avLst/>
              <a:gdLst/>
              <a:ahLst/>
              <a:cxnLst/>
              <a:rect l="l" t="t" r="r" b="b"/>
              <a:pathLst>
                <a:path w="0" h="6350">
                  <a:moveTo>
                    <a:pt x="0" y="6223"/>
                  </a:moveTo>
                  <a:lnTo>
                    <a:pt x="0" y="0"/>
                  </a:lnTo>
                  <a:lnTo>
                    <a:pt x="0" y="482"/>
                  </a:lnTo>
                  <a:lnTo>
                    <a:pt x="0" y="5740"/>
                  </a:lnTo>
                </a:path>
              </a:pathLst>
            </a:custGeom>
            <a:ln w="3175">
              <a:solidFill>
                <a:srgbClr val="565658"/>
              </a:solidFill>
            </a:ln>
          </p:spPr>
          <p:txBody>
            <a:bodyPr wrap="square" lIns="0" tIns="0" rIns="0" bIns="0" rtlCol="0"/>
            <a:lstStyle/>
            <a:p/>
          </p:txBody>
        </p:sp>
        <p:sp>
          <p:nvSpPr>
            <p:cNvPr id="6132" name="object 6132" descr=""/>
            <p:cNvSpPr/>
            <p:nvPr/>
          </p:nvSpPr>
          <p:spPr>
            <a:xfrm>
              <a:off x="5854975" y="263109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6133" name="object 6133" descr=""/>
            <p:cNvSpPr/>
            <p:nvPr/>
          </p:nvSpPr>
          <p:spPr>
            <a:xfrm>
              <a:off x="5854975" y="2637792"/>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6134" name="object 6134" descr=""/>
            <p:cNvSpPr/>
            <p:nvPr/>
          </p:nvSpPr>
          <p:spPr>
            <a:xfrm>
              <a:off x="5854973" y="2631094"/>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6135" name="object 6135" descr=""/>
            <p:cNvSpPr/>
            <p:nvPr/>
          </p:nvSpPr>
          <p:spPr>
            <a:xfrm>
              <a:off x="5564432" y="2726828"/>
              <a:ext cx="6985" cy="1270"/>
            </a:xfrm>
            <a:custGeom>
              <a:avLst/>
              <a:gdLst/>
              <a:ahLst/>
              <a:cxnLst/>
              <a:rect l="l" t="t" r="r" b="b"/>
              <a:pathLst>
                <a:path w="6985" h="1269">
                  <a:moveTo>
                    <a:pt x="0" y="0"/>
                  </a:moveTo>
                  <a:lnTo>
                    <a:pt x="0" y="952"/>
                  </a:lnTo>
                  <a:lnTo>
                    <a:pt x="6705" y="952"/>
                  </a:lnTo>
                  <a:lnTo>
                    <a:pt x="6705" y="0"/>
                  </a:lnTo>
                </a:path>
              </a:pathLst>
            </a:custGeom>
            <a:ln w="3175">
              <a:solidFill>
                <a:srgbClr val="565658"/>
              </a:solidFill>
            </a:ln>
          </p:spPr>
          <p:txBody>
            <a:bodyPr wrap="square" lIns="0" tIns="0" rIns="0" bIns="0" rtlCol="0"/>
            <a:lstStyle/>
            <a:p/>
          </p:txBody>
        </p:sp>
        <p:sp>
          <p:nvSpPr>
            <p:cNvPr id="6136" name="object 6136" descr=""/>
            <p:cNvSpPr/>
            <p:nvPr/>
          </p:nvSpPr>
          <p:spPr>
            <a:xfrm>
              <a:off x="5749192" y="2589452"/>
              <a:ext cx="3810" cy="1905"/>
            </a:xfrm>
            <a:custGeom>
              <a:avLst/>
              <a:gdLst/>
              <a:ahLst/>
              <a:cxnLst/>
              <a:rect l="l" t="t" r="r" b="b"/>
              <a:pathLst>
                <a:path w="3810" h="1905">
                  <a:moveTo>
                    <a:pt x="3352" y="1904"/>
                  </a:moveTo>
                  <a:lnTo>
                    <a:pt x="3352" y="0"/>
                  </a:lnTo>
                  <a:lnTo>
                    <a:pt x="0" y="0"/>
                  </a:lnTo>
                  <a:lnTo>
                    <a:pt x="0" y="1904"/>
                  </a:lnTo>
                </a:path>
              </a:pathLst>
            </a:custGeom>
            <a:ln w="3175">
              <a:solidFill>
                <a:srgbClr val="565658"/>
              </a:solidFill>
            </a:ln>
          </p:spPr>
          <p:txBody>
            <a:bodyPr wrap="square" lIns="0" tIns="0" rIns="0" bIns="0" rtlCol="0"/>
            <a:lstStyle/>
            <a:p/>
          </p:txBody>
        </p:sp>
        <p:sp>
          <p:nvSpPr>
            <p:cNvPr id="6137" name="object 6137" descr=""/>
            <p:cNvSpPr/>
            <p:nvPr/>
          </p:nvSpPr>
          <p:spPr>
            <a:xfrm>
              <a:off x="5749196" y="2589447"/>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6138" name="object 6138" descr=""/>
            <p:cNvSpPr/>
            <p:nvPr/>
          </p:nvSpPr>
          <p:spPr>
            <a:xfrm>
              <a:off x="6213006" y="2649276"/>
              <a:ext cx="635" cy="5080"/>
            </a:xfrm>
            <a:custGeom>
              <a:avLst/>
              <a:gdLst/>
              <a:ahLst/>
              <a:cxnLst/>
              <a:rect l="l" t="t" r="r" b="b"/>
              <a:pathLst>
                <a:path w="635" h="5080">
                  <a:moveTo>
                    <a:pt x="0" y="4787"/>
                  </a:moveTo>
                  <a:lnTo>
                    <a:pt x="482" y="4787"/>
                  </a:lnTo>
                  <a:lnTo>
                    <a:pt x="482" y="0"/>
                  </a:lnTo>
                  <a:lnTo>
                    <a:pt x="0" y="0"/>
                  </a:lnTo>
                </a:path>
              </a:pathLst>
            </a:custGeom>
            <a:ln w="3175">
              <a:solidFill>
                <a:srgbClr val="565658"/>
              </a:solidFill>
            </a:ln>
          </p:spPr>
          <p:txBody>
            <a:bodyPr wrap="square" lIns="0" tIns="0" rIns="0" bIns="0" rtlCol="0"/>
            <a:lstStyle/>
            <a:p/>
          </p:txBody>
        </p:sp>
        <p:sp>
          <p:nvSpPr>
            <p:cNvPr id="6139" name="object 6139" descr=""/>
            <p:cNvSpPr/>
            <p:nvPr/>
          </p:nvSpPr>
          <p:spPr>
            <a:xfrm>
              <a:off x="5367228" y="2631565"/>
              <a:ext cx="5080" cy="1905"/>
            </a:xfrm>
            <a:custGeom>
              <a:avLst/>
              <a:gdLst/>
              <a:ahLst/>
              <a:cxnLst/>
              <a:rect l="l" t="t" r="r" b="b"/>
              <a:pathLst>
                <a:path w="5079" h="1905">
                  <a:moveTo>
                    <a:pt x="0" y="0"/>
                  </a:moveTo>
                  <a:lnTo>
                    <a:pt x="0" y="1435"/>
                  </a:lnTo>
                  <a:lnTo>
                    <a:pt x="4787" y="1435"/>
                  </a:lnTo>
                </a:path>
              </a:pathLst>
            </a:custGeom>
            <a:ln w="3175">
              <a:solidFill>
                <a:srgbClr val="565658"/>
              </a:solidFill>
            </a:ln>
          </p:spPr>
          <p:txBody>
            <a:bodyPr wrap="square" lIns="0" tIns="0" rIns="0" bIns="0" rtlCol="0"/>
            <a:lstStyle/>
            <a:p/>
          </p:txBody>
        </p:sp>
        <p:sp>
          <p:nvSpPr>
            <p:cNvPr id="6140" name="object 6140" descr=""/>
            <p:cNvSpPr/>
            <p:nvPr/>
          </p:nvSpPr>
          <p:spPr>
            <a:xfrm>
              <a:off x="5397384" y="2610990"/>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6141" name="object 6141" descr=""/>
            <p:cNvSpPr/>
            <p:nvPr/>
          </p:nvSpPr>
          <p:spPr>
            <a:xfrm>
              <a:off x="5396910" y="2610995"/>
              <a:ext cx="4445" cy="1905"/>
            </a:xfrm>
            <a:custGeom>
              <a:avLst/>
              <a:gdLst/>
              <a:ahLst/>
              <a:cxnLst/>
              <a:rect l="l" t="t" r="r" b="b"/>
              <a:pathLst>
                <a:path w="4445" h="1905">
                  <a:moveTo>
                    <a:pt x="3822" y="1904"/>
                  </a:moveTo>
                  <a:lnTo>
                    <a:pt x="3822" y="0"/>
                  </a:lnTo>
                  <a:lnTo>
                    <a:pt x="0" y="0"/>
                  </a:lnTo>
                  <a:lnTo>
                    <a:pt x="0" y="1904"/>
                  </a:lnTo>
                </a:path>
              </a:pathLst>
            </a:custGeom>
            <a:ln w="3175">
              <a:solidFill>
                <a:srgbClr val="565658"/>
              </a:solidFill>
            </a:ln>
          </p:spPr>
          <p:txBody>
            <a:bodyPr wrap="square" lIns="0" tIns="0" rIns="0" bIns="0" rtlCol="0"/>
            <a:lstStyle/>
            <a:p/>
          </p:txBody>
        </p:sp>
        <p:sp>
          <p:nvSpPr>
            <p:cNvPr id="6142" name="object 6142" descr=""/>
            <p:cNvSpPr/>
            <p:nvPr/>
          </p:nvSpPr>
          <p:spPr>
            <a:xfrm>
              <a:off x="5854975" y="2618172"/>
              <a:ext cx="4445" cy="0"/>
            </a:xfrm>
            <a:custGeom>
              <a:avLst/>
              <a:gdLst/>
              <a:ahLst/>
              <a:cxnLst/>
              <a:rect l="l" t="t" r="r" b="b"/>
              <a:pathLst>
                <a:path w="4445" h="0">
                  <a:moveTo>
                    <a:pt x="0" y="0"/>
                  </a:moveTo>
                  <a:lnTo>
                    <a:pt x="3835" y="0"/>
                  </a:lnTo>
                </a:path>
              </a:pathLst>
            </a:custGeom>
            <a:ln w="3175">
              <a:solidFill>
                <a:srgbClr val="565658"/>
              </a:solidFill>
            </a:ln>
          </p:spPr>
          <p:txBody>
            <a:bodyPr wrap="square" lIns="0" tIns="0" rIns="0" bIns="0" rtlCol="0"/>
            <a:lstStyle/>
            <a:p/>
          </p:txBody>
        </p:sp>
        <p:sp>
          <p:nvSpPr>
            <p:cNvPr id="6143" name="object 6143" descr=""/>
            <p:cNvSpPr/>
            <p:nvPr/>
          </p:nvSpPr>
          <p:spPr>
            <a:xfrm>
              <a:off x="5854973" y="2611461"/>
              <a:ext cx="4445" cy="0"/>
            </a:xfrm>
            <a:custGeom>
              <a:avLst/>
              <a:gdLst/>
              <a:ahLst/>
              <a:cxnLst/>
              <a:rect l="l" t="t" r="r" b="b"/>
              <a:pathLst>
                <a:path w="4445" h="0">
                  <a:moveTo>
                    <a:pt x="3835" y="0"/>
                  </a:moveTo>
                  <a:lnTo>
                    <a:pt x="0" y="0"/>
                  </a:lnTo>
                </a:path>
              </a:pathLst>
            </a:custGeom>
            <a:ln w="3175">
              <a:solidFill>
                <a:srgbClr val="565658"/>
              </a:solidFill>
            </a:ln>
          </p:spPr>
          <p:txBody>
            <a:bodyPr wrap="square" lIns="0" tIns="0" rIns="0" bIns="0" rtlCol="0"/>
            <a:lstStyle/>
            <a:p/>
          </p:txBody>
        </p:sp>
        <p:sp>
          <p:nvSpPr>
            <p:cNvPr id="6144" name="object 6144" descr=""/>
            <p:cNvSpPr/>
            <p:nvPr/>
          </p:nvSpPr>
          <p:spPr>
            <a:xfrm>
              <a:off x="5854975" y="2611948"/>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6145" name="object 6145" descr=""/>
            <p:cNvSpPr/>
            <p:nvPr/>
          </p:nvSpPr>
          <p:spPr>
            <a:xfrm>
              <a:off x="5854975" y="2611461"/>
              <a:ext cx="0" cy="6985"/>
            </a:xfrm>
            <a:custGeom>
              <a:avLst/>
              <a:gdLst/>
              <a:ahLst/>
              <a:cxnLst/>
              <a:rect l="l" t="t" r="r" b="b"/>
              <a:pathLst>
                <a:path w="0" h="6985">
                  <a:moveTo>
                    <a:pt x="0" y="0"/>
                  </a:moveTo>
                  <a:lnTo>
                    <a:pt x="0" y="6705"/>
                  </a:lnTo>
                </a:path>
              </a:pathLst>
            </a:custGeom>
            <a:ln w="3175">
              <a:solidFill>
                <a:srgbClr val="565658"/>
              </a:solidFill>
            </a:ln>
          </p:spPr>
          <p:txBody>
            <a:bodyPr wrap="square" lIns="0" tIns="0" rIns="0" bIns="0" rtlCol="0"/>
            <a:lstStyle/>
            <a:p/>
          </p:txBody>
        </p:sp>
        <p:sp>
          <p:nvSpPr>
            <p:cNvPr id="6146" name="object 6146" descr=""/>
            <p:cNvSpPr/>
            <p:nvPr/>
          </p:nvSpPr>
          <p:spPr>
            <a:xfrm>
              <a:off x="5305005" y="2682304"/>
              <a:ext cx="6985" cy="1270"/>
            </a:xfrm>
            <a:custGeom>
              <a:avLst/>
              <a:gdLst/>
              <a:ahLst/>
              <a:cxnLst/>
              <a:rect l="l" t="t" r="r" b="b"/>
              <a:pathLst>
                <a:path w="6985" h="1269">
                  <a:moveTo>
                    <a:pt x="0" y="0"/>
                  </a:moveTo>
                  <a:lnTo>
                    <a:pt x="0" y="952"/>
                  </a:lnTo>
                  <a:lnTo>
                    <a:pt x="5753" y="952"/>
                  </a:lnTo>
                  <a:lnTo>
                    <a:pt x="6705" y="952"/>
                  </a:lnTo>
                  <a:lnTo>
                    <a:pt x="6705" y="0"/>
                  </a:lnTo>
                </a:path>
              </a:pathLst>
            </a:custGeom>
            <a:ln w="3175">
              <a:solidFill>
                <a:srgbClr val="565658"/>
              </a:solidFill>
            </a:ln>
          </p:spPr>
          <p:txBody>
            <a:bodyPr wrap="square" lIns="0" tIns="0" rIns="0" bIns="0" rtlCol="0"/>
            <a:lstStyle/>
            <a:p/>
          </p:txBody>
        </p:sp>
        <p:sp>
          <p:nvSpPr>
            <p:cNvPr id="6147" name="object 6147" descr=""/>
            <p:cNvSpPr/>
            <p:nvPr/>
          </p:nvSpPr>
          <p:spPr>
            <a:xfrm>
              <a:off x="5543851" y="2732087"/>
              <a:ext cx="5715" cy="0"/>
            </a:xfrm>
            <a:custGeom>
              <a:avLst/>
              <a:gdLst/>
              <a:ahLst/>
              <a:cxnLst/>
              <a:rect l="l" t="t" r="r" b="b"/>
              <a:pathLst>
                <a:path w="5714" h="0">
                  <a:moveTo>
                    <a:pt x="5270" y="0"/>
                  </a:moveTo>
                  <a:lnTo>
                    <a:pt x="0" y="0"/>
                  </a:lnTo>
                </a:path>
              </a:pathLst>
            </a:custGeom>
            <a:ln w="3175">
              <a:solidFill>
                <a:srgbClr val="565658"/>
              </a:solidFill>
            </a:ln>
          </p:spPr>
          <p:txBody>
            <a:bodyPr wrap="square" lIns="0" tIns="0" rIns="0" bIns="0" rtlCol="0"/>
            <a:lstStyle/>
            <a:p/>
          </p:txBody>
        </p:sp>
        <p:sp>
          <p:nvSpPr>
            <p:cNvPr id="6148" name="object 6148" descr=""/>
            <p:cNvSpPr/>
            <p:nvPr/>
          </p:nvSpPr>
          <p:spPr>
            <a:xfrm>
              <a:off x="5543373" y="2727783"/>
              <a:ext cx="6350" cy="4445"/>
            </a:xfrm>
            <a:custGeom>
              <a:avLst/>
              <a:gdLst/>
              <a:ahLst/>
              <a:cxnLst/>
              <a:rect l="l" t="t" r="r" b="b"/>
              <a:pathLst>
                <a:path w="6350" h="4444">
                  <a:moveTo>
                    <a:pt x="0" y="0"/>
                  </a:moveTo>
                  <a:lnTo>
                    <a:pt x="0" y="3822"/>
                  </a:lnTo>
                  <a:lnTo>
                    <a:pt x="6223" y="3822"/>
                  </a:lnTo>
                  <a:lnTo>
                    <a:pt x="6223" y="0"/>
                  </a:lnTo>
                </a:path>
              </a:pathLst>
            </a:custGeom>
            <a:ln w="3175">
              <a:solidFill>
                <a:srgbClr val="565658"/>
              </a:solidFill>
            </a:ln>
          </p:spPr>
          <p:txBody>
            <a:bodyPr wrap="square" lIns="0" tIns="0" rIns="0" bIns="0" rtlCol="0"/>
            <a:lstStyle/>
            <a:p/>
          </p:txBody>
        </p:sp>
        <p:sp>
          <p:nvSpPr>
            <p:cNvPr id="6149" name="object 6149" descr=""/>
            <p:cNvSpPr/>
            <p:nvPr/>
          </p:nvSpPr>
          <p:spPr>
            <a:xfrm>
              <a:off x="5858811" y="2619126"/>
              <a:ext cx="1270" cy="6985"/>
            </a:xfrm>
            <a:custGeom>
              <a:avLst/>
              <a:gdLst/>
              <a:ahLst/>
              <a:cxnLst/>
              <a:rect l="l" t="t" r="r" b="b"/>
              <a:pathLst>
                <a:path w="1270" h="6985">
                  <a:moveTo>
                    <a:pt x="952" y="0"/>
                  </a:moveTo>
                  <a:lnTo>
                    <a:pt x="0" y="0"/>
                  </a:lnTo>
                  <a:lnTo>
                    <a:pt x="0" y="6692"/>
                  </a:lnTo>
                  <a:lnTo>
                    <a:pt x="952" y="6692"/>
                  </a:lnTo>
                </a:path>
              </a:pathLst>
            </a:custGeom>
            <a:ln w="3175">
              <a:solidFill>
                <a:srgbClr val="565658"/>
              </a:solidFill>
            </a:ln>
          </p:spPr>
          <p:txBody>
            <a:bodyPr wrap="square" lIns="0" tIns="0" rIns="0" bIns="0" rtlCol="0"/>
            <a:lstStyle/>
            <a:p/>
          </p:txBody>
        </p:sp>
        <p:sp>
          <p:nvSpPr>
            <p:cNvPr id="6150" name="object 6150" descr=""/>
            <p:cNvSpPr/>
            <p:nvPr/>
          </p:nvSpPr>
          <p:spPr>
            <a:xfrm>
              <a:off x="5720472" y="2565997"/>
              <a:ext cx="0" cy="1270"/>
            </a:xfrm>
            <a:custGeom>
              <a:avLst/>
              <a:gdLst/>
              <a:ahLst/>
              <a:cxnLst/>
              <a:rect l="l" t="t" r="r" b="b"/>
              <a:pathLst>
                <a:path w="0" h="1269">
                  <a:moveTo>
                    <a:pt x="0" y="952"/>
                  </a:moveTo>
                  <a:lnTo>
                    <a:pt x="0" y="0"/>
                  </a:lnTo>
                  <a:lnTo>
                    <a:pt x="0" y="952"/>
                  </a:lnTo>
                </a:path>
              </a:pathLst>
            </a:custGeom>
            <a:ln w="3175">
              <a:solidFill>
                <a:srgbClr val="565658"/>
              </a:solidFill>
            </a:ln>
          </p:spPr>
          <p:txBody>
            <a:bodyPr wrap="square" lIns="0" tIns="0" rIns="0" bIns="0" rtlCol="0"/>
            <a:lstStyle/>
            <a:p/>
          </p:txBody>
        </p:sp>
        <p:sp>
          <p:nvSpPr>
            <p:cNvPr id="6151" name="object 6151" descr=""/>
            <p:cNvSpPr/>
            <p:nvPr/>
          </p:nvSpPr>
          <p:spPr>
            <a:xfrm>
              <a:off x="5720468" y="2565995"/>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6152" name="object 6152" descr=""/>
            <p:cNvSpPr/>
            <p:nvPr/>
          </p:nvSpPr>
          <p:spPr>
            <a:xfrm>
              <a:off x="5720472" y="2566949"/>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6153" name="object 6153" descr=""/>
            <p:cNvSpPr/>
            <p:nvPr/>
          </p:nvSpPr>
          <p:spPr>
            <a:xfrm>
              <a:off x="5723351" y="2565511"/>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6154" name="object 6154" descr=""/>
            <p:cNvSpPr/>
            <p:nvPr/>
          </p:nvSpPr>
          <p:spPr>
            <a:xfrm>
              <a:off x="5723349" y="2567433"/>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6155" name="object 6155" descr=""/>
            <p:cNvSpPr/>
            <p:nvPr/>
          </p:nvSpPr>
          <p:spPr>
            <a:xfrm>
              <a:off x="5724304" y="2565514"/>
              <a:ext cx="0" cy="2540"/>
            </a:xfrm>
            <a:custGeom>
              <a:avLst/>
              <a:gdLst/>
              <a:ahLst/>
              <a:cxnLst/>
              <a:rect l="l" t="t" r="r" b="b"/>
              <a:pathLst>
                <a:path w="0" h="2539">
                  <a:moveTo>
                    <a:pt x="0" y="1435"/>
                  </a:moveTo>
                  <a:lnTo>
                    <a:pt x="0" y="965"/>
                  </a:lnTo>
                  <a:lnTo>
                    <a:pt x="0" y="0"/>
                  </a:lnTo>
                  <a:lnTo>
                    <a:pt x="0" y="965"/>
                  </a:lnTo>
                  <a:lnTo>
                    <a:pt x="0" y="1917"/>
                  </a:lnTo>
                </a:path>
              </a:pathLst>
            </a:custGeom>
            <a:ln w="3175">
              <a:solidFill>
                <a:srgbClr val="565658"/>
              </a:solidFill>
            </a:ln>
          </p:spPr>
          <p:txBody>
            <a:bodyPr wrap="square" lIns="0" tIns="0" rIns="0" bIns="0" rtlCol="0"/>
            <a:lstStyle/>
            <a:p/>
          </p:txBody>
        </p:sp>
        <p:sp>
          <p:nvSpPr>
            <p:cNvPr id="6156" name="object 6156" descr=""/>
            <p:cNvSpPr/>
            <p:nvPr/>
          </p:nvSpPr>
          <p:spPr>
            <a:xfrm>
              <a:off x="5940173"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157" name="object 6157" descr=""/>
            <p:cNvSpPr/>
            <p:nvPr/>
          </p:nvSpPr>
          <p:spPr>
            <a:xfrm>
              <a:off x="5939696" y="2588967"/>
              <a:ext cx="2540" cy="1905"/>
            </a:xfrm>
            <a:custGeom>
              <a:avLst/>
              <a:gdLst/>
              <a:ahLst/>
              <a:cxnLst/>
              <a:rect l="l" t="t" r="r" b="b"/>
              <a:pathLst>
                <a:path w="2539" h="1905">
                  <a:moveTo>
                    <a:pt x="0" y="1435"/>
                  </a:moveTo>
                  <a:lnTo>
                    <a:pt x="0" y="0"/>
                  </a:lnTo>
                  <a:lnTo>
                    <a:pt x="482" y="0"/>
                  </a:lnTo>
                  <a:lnTo>
                    <a:pt x="1917" y="0"/>
                  </a:lnTo>
                </a:path>
              </a:pathLst>
            </a:custGeom>
            <a:ln w="3175">
              <a:solidFill>
                <a:srgbClr val="565658"/>
              </a:solidFill>
            </a:ln>
          </p:spPr>
          <p:txBody>
            <a:bodyPr wrap="square" lIns="0" tIns="0" rIns="0" bIns="0" rtlCol="0"/>
            <a:lstStyle/>
            <a:p/>
          </p:txBody>
        </p:sp>
        <p:sp>
          <p:nvSpPr>
            <p:cNvPr id="6158" name="object 6158" descr=""/>
            <p:cNvSpPr/>
            <p:nvPr/>
          </p:nvSpPr>
          <p:spPr>
            <a:xfrm>
              <a:off x="5939702" y="2588492"/>
              <a:ext cx="2540" cy="0"/>
            </a:xfrm>
            <a:custGeom>
              <a:avLst/>
              <a:gdLst/>
              <a:ahLst/>
              <a:cxnLst/>
              <a:rect l="l" t="t" r="r" b="b"/>
              <a:pathLst>
                <a:path w="2539" h="0">
                  <a:moveTo>
                    <a:pt x="2387" y="0"/>
                  </a:moveTo>
                  <a:lnTo>
                    <a:pt x="469" y="0"/>
                  </a:lnTo>
                  <a:lnTo>
                    <a:pt x="0" y="0"/>
                  </a:lnTo>
                </a:path>
              </a:pathLst>
            </a:custGeom>
            <a:ln w="3175">
              <a:solidFill>
                <a:srgbClr val="565658"/>
              </a:solidFill>
            </a:ln>
          </p:spPr>
          <p:txBody>
            <a:bodyPr wrap="square" lIns="0" tIns="0" rIns="0" bIns="0" rtlCol="0"/>
            <a:lstStyle/>
            <a:p/>
          </p:txBody>
        </p:sp>
        <p:sp>
          <p:nvSpPr>
            <p:cNvPr id="6159" name="object 6159" descr=""/>
            <p:cNvSpPr/>
            <p:nvPr/>
          </p:nvSpPr>
          <p:spPr>
            <a:xfrm>
              <a:off x="5436161" y="2550194"/>
              <a:ext cx="1905" cy="3175"/>
            </a:xfrm>
            <a:custGeom>
              <a:avLst/>
              <a:gdLst/>
              <a:ahLst/>
              <a:cxnLst/>
              <a:rect l="l" t="t" r="r" b="b"/>
              <a:pathLst>
                <a:path w="1904" h="3175">
                  <a:moveTo>
                    <a:pt x="0" y="0"/>
                  </a:moveTo>
                  <a:lnTo>
                    <a:pt x="1435" y="2882"/>
                  </a:lnTo>
                </a:path>
              </a:pathLst>
            </a:custGeom>
            <a:ln w="3175">
              <a:solidFill>
                <a:srgbClr val="565658"/>
              </a:solidFill>
            </a:ln>
          </p:spPr>
          <p:txBody>
            <a:bodyPr wrap="square" lIns="0" tIns="0" rIns="0" bIns="0" rtlCol="0"/>
            <a:lstStyle/>
            <a:p/>
          </p:txBody>
        </p:sp>
        <p:sp>
          <p:nvSpPr>
            <p:cNvPr id="6160" name="object 6160" descr=""/>
            <p:cNvSpPr/>
            <p:nvPr/>
          </p:nvSpPr>
          <p:spPr>
            <a:xfrm>
              <a:off x="5436158" y="2546849"/>
              <a:ext cx="6985" cy="6350"/>
            </a:xfrm>
            <a:custGeom>
              <a:avLst/>
              <a:gdLst/>
              <a:ahLst/>
              <a:cxnLst/>
              <a:rect l="l" t="t" r="r" b="b"/>
              <a:pathLst>
                <a:path w="6985" h="6350">
                  <a:moveTo>
                    <a:pt x="1435" y="6223"/>
                  </a:moveTo>
                  <a:lnTo>
                    <a:pt x="4787" y="6223"/>
                  </a:lnTo>
                  <a:lnTo>
                    <a:pt x="6705" y="3340"/>
                  </a:lnTo>
                  <a:lnTo>
                    <a:pt x="4787" y="0"/>
                  </a:lnTo>
                  <a:lnTo>
                    <a:pt x="1435" y="0"/>
                  </a:lnTo>
                  <a:lnTo>
                    <a:pt x="0" y="3340"/>
                  </a:lnTo>
                </a:path>
              </a:pathLst>
            </a:custGeom>
            <a:ln w="3175">
              <a:solidFill>
                <a:srgbClr val="565658"/>
              </a:solidFill>
            </a:ln>
          </p:spPr>
          <p:txBody>
            <a:bodyPr wrap="square" lIns="0" tIns="0" rIns="0" bIns="0" rtlCol="0"/>
            <a:lstStyle/>
            <a:p/>
          </p:txBody>
        </p:sp>
        <p:sp>
          <p:nvSpPr>
            <p:cNvPr id="6161" name="object 6161" descr=""/>
            <p:cNvSpPr/>
            <p:nvPr/>
          </p:nvSpPr>
          <p:spPr>
            <a:xfrm>
              <a:off x="6171843" y="2595194"/>
              <a:ext cx="635" cy="2540"/>
            </a:xfrm>
            <a:custGeom>
              <a:avLst/>
              <a:gdLst/>
              <a:ahLst/>
              <a:cxnLst/>
              <a:rect l="l" t="t" r="r" b="b"/>
              <a:pathLst>
                <a:path w="635" h="2539">
                  <a:moveTo>
                    <a:pt x="0" y="1917"/>
                  </a:moveTo>
                  <a:lnTo>
                    <a:pt x="482" y="1435"/>
                  </a:lnTo>
                  <a:lnTo>
                    <a:pt x="482" y="952"/>
                  </a:lnTo>
                  <a:lnTo>
                    <a:pt x="482" y="482"/>
                  </a:lnTo>
                  <a:lnTo>
                    <a:pt x="482" y="0"/>
                  </a:lnTo>
                </a:path>
              </a:pathLst>
            </a:custGeom>
            <a:ln w="3175">
              <a:solidFill>
                <a:srgbClr val="565658"/>
              </a:solidFill>
            </a:ln>
          </p:spPr>
          <p:txBody>
            <a:bodyPr wrap="square" lIns="0" tIns="0" rIns="0" bIns="0" rtlCol="0"/>
            <a:lstStyle/>
            <a:p/>
          </p:txBody>
        </p:sp>
        <p:sp>
          <p:nvSpPr>
            <p:cNvPr id="6162" name="object 6162" descr=""/>
            <p:cNvSpPr/>
            <p:nvPr/>
          </p:nvSpPr>
          <p:spPr>
            <a:xfrm>
              <a:off x="6172315" y="259614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163" name="object 6163" descr=""/>
            <p:cNvSpPr/>
            <p:nvPr/>
          </p:nvSpPr>
          <p:spPr>
            <a:xfrm>
              <a:off x="6171843" y="2595190"/>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6164" name="object 6164" descr=""/>
            <p:cNvSpPr/>
            <p:nvPr/>
          </p:nvSpPr>
          <p:spPr>
            <a:xfrm>
              <a:off x="6171365" y="259853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165" name="object 6165" descr=""/>
            <p:cNvSpPr/>
            <p:nvPr/>
          </p:nvSpPr>
          <p:spPr>
            <a:xfrm>
              <a:off x="5740094" y="2589447"/>
              <a:ext cx="3810" cy="1905"/>
            </a:xfrm>
            <a:custGeom>
              <a:avLst/>
              <a:gdLst/>
              <a:ahLst/>
              <a:cxnLst/>
              <a:rect l="l" t="t" r="r" b="b"/>
              <a:pathLst>
                <a:path w="3810" h="1905">
                  <a:moveTo>
                    <a:pt x="482" y="0"/>
                  </a:moveTo>
                  <a:lnTo>
                    <a:pt x="3365" y="0"/>
                  </a:lnTo>
                  <a:lnTo>
                    <a:pt x="0" y="0"/>
                  </a:lnTo>
                  <a:lnTo>
                    <a:pt x="0" y="1905"/>
                  </a:lnTo>
                </a:path>
              </a:pathLst>
            </a:custGeom>
            <a:ln w="3175">
              <a:solidFill>
                <a:srgbClr val="565658"/>
              </a:solidFill>
            </a:ln>
          </p:spPr>
          <p:txBody>
            <a:bodyPr wrap="square" lIns="0" tIns="0" rIns="0" bIns="0" rtlCol="0"/>
            <a:lstStyle/>
            <a:p/>
          </p:txBody>
        </p:sp>
        <p:sp>
          <p:nvSpPr>
            <p:cNvPr id="6166" name="object 6166" descr=""/>
            <p:cNvSpPr/>
            <p:nvPr/>
          </p:nvSpPr>
          <p:spPr>
            <a:xfrm>
              <a:off x="5743453" y="2589452"/>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6167" name="object 6167" descr=""/>
            <p:cNvSpPr/>
            <p:nvPr/>
          </p:nvSpPr>
          <p:spPr>
            <a:xfrm>
              <a:off x="5369148" y="2651187"/>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6168" name="object 6168" descr=""/>
            <p:cNvSpPr/>
            <p:nvPr/>
          </p:nvSpPr>
          <p:spPr>
            <a:xfrm>
              <a:off x="5369144" y="2651187"/>
              <a:ext cx="0" cy="1905"/>
            </a:xfrm>
            <a:custGeom>
              <a:avLst/>
              <a:gdLst/>
              <a:ahLst/>
              <a:cxnLst/>
              <a:rect l="l" t="t" r="r" b="b"/>
              <a:pathLst>
                <a:path w="0" h="1905">
                  <a:moveTo>
                    <a:pt x="0" y="482"/>
                  </a:moveTo>
                  <a:lnTo>
                    <a:pt x="0" y="1435"/>
                  </a:lnTo>
                  <a:lnTo>
                    <a:pt x="0" y="0"/>
                  </a:lnTo>
                </a:path>
              </a:pathLst>
            </a:custGeom>
            <a:ln w="3175">
              <a:solidFill>
                <a:srgbClr val="565658"/>
              </a:solidFill>
            </a:ln>
          </p:spPr>
          <p:txBody>
            <a:bodyPr wrap="square" lIns="0" tIns="0" rIns="0" bIns="0" rtlCol="0"/>
            <a:lstStyle/>
            <a:p/>
          </p:txBody>
        </p:sp>
        <p:sp>
          <p:nvSpPr>
            <p:cNvPr id="6169" name="object 6169" descr=""/>
            <p:cNvSpPr/>
            <p:nvPr/>
          </p:nvSpPr>
          <p:spPr>
            <a:xfrm>
              <a:off x="5373932" y="2597584"/>
              <a:ext cx="0" cy="23495"/>
            </a:xfrm>
            <a:custGeom>
              <a:avLst/>
              <a:gdLst/>
              <a:ahLst/>
              <a:cxnLst/>
              <a:rect l="l" t="t" r="r" b="b"/>
              <a:pathLst>
                <a:path w="0" h="23494">
                  <a:moveTo>
                    <a:pt x="0" y="0"/>
                  </a:moveTo>
                  <a:lnTo>
                    <a:pt x="0" y="23456"/>
                  </a:lnTo>
                </a:path>
              </a:pathLst>
            </a:custGeom>
            <a:ln w="3175">
              <a:solidFill>
                <a:srgbClr val="565658"/>
              </a:solidFill>
            </a:ln>
          </p:spPr>
          <p:txBody>
            <a:bodyPr wrap="square" lIns="0" tIns="0" rIns="0" bIns="0" rtlCol="0"/>
            <a:lstStyle/>
            <a:p/>
          </p:txBody>
        </p:sp>
        <p:sp>
          <p:nvSpPr>
            <p:cNvPr id="6170" name="object 6170" descr=""/>
            <p:cNvSpPr/>
            <p:nvPr/>
          </p:nvSpPr>
          <p:spPr>
            <a:xfrm>
              <a:off x="5373932" y="2630139"/>
              <a:ext cx="0" cy="22860"/>
            </a:xfrm>
            <a:custGeom>
              <a:avLst/>
              <a:gdLst/>
              <a:ahLst/>
              <a:cxnLst/>
              <a:rect l="l" t="t" r="r" b="b"/>
              <a:pathLst>
                <a:path w="0" h="22860">
                  <a:moveTo>
                    <a:pt x="0" y="0"/>
                  </a:moveTo>
                  <a:lnTo>
                    <a:pt x="0" y="22491"/>
                  </a:lnTo>
                </a:path>
              </a:pathLst>
            </a:custGeom>
            <a:ln w="3175">
              <a:solidFill>
                <a:srgbClr val="565658"/>
              </a:solidFill>
            </a:ln>
          </p:spPr>
          <p:txBody>
            <a:bodyPr wrap="square" lIns="0" tIns="0" rIns="0" bIns="0" rtlCol="0"/>
            <a:lstStyle/>
            <a:p/>
          </p:txBody>
        </p:sp>
        <p:sp>
          <p:nvSpPr>
            <p:cNvPr id="6171" name="object 6171" descr=""/>
            <p:cNvSpPr/>
            <p:nvPr/>
          </p:nvSpPr>
          <p:spPr>
            <a:xfrm>
              <a:off x="5373932" y="2674168"/>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6172" name="object 6172" descr=""/>
            <p:cNvSpPr/>
            <p:nvPr/>
          </p:nvSpPr>
          <p:spPr>
            <a:xfrm>
              <a:off x="5373455" y="2597584"/>
              <a:ext cx="0" cy="23495"/>
            </a:xfrm>
            <a:custGeom>
              <a:avLst/>
              <a:gdLst/>
              <a:ahLst/>
              <a:cxnLst/>
              <a:rect l="l" t="t" r="r" b="b"/>
              <a:pathLst>
                <a:path w="0" h="23494">
                  <a:moveTo>
                    <a:pt x="0" y="0"/>
                  </a:moveTo>
                  <a:lnTo>
                    <a:pt x="0" y="23456"/>
                  </a:lnTo>
                </a:path>
              </a:pathLst>
            </a:custGeom>
            <a:ln w="3175">
              <a:solidFill>
                <a:srgbClr val="565658"/>
              </a:solidFill>
            </a:ln>
          </p:spPr>
          <p:txBody>
            <a:bodyPr wrap="square" lIns="0" tIns="0" rIns="0" bIns="0" rtlCol="0"/>
            <a:lstStyle/>
            <a:p/>
          </p:txBody>
        </p:sp>
        <p:sp>
          <p:nvSpPr>
            <p:cNvPr id="6173" name="object 6173" descr=""/>
            <p:cNvSpPr/>
            <p:nvPr/>
          </p:nvSpPr>
          <p:spPr>
            <a:xfrm>
              <a:off x="5373455" y="2630139"/>
              <a:ext cx="0" cy="22860"/>
            </a:xfrm>
            <a:custGeom>
              <a:avLst/>
              <a:gdLst/>
              <a:ahLst/>
              <a:cxnLst/>
              <a:rect l="l" t="t" r="r" b="b"/>
              <a:pathLst>
                <a:path w="0" h="22860">
                  <a:moveTo>
                    <a:pt x="0" y="0"/>
                  </a:moveTo>
                  <a:lnTo>
                    <a:pt x="0" y="22491"/>
                  </a:lnTo>
                </a:path>
              </a:pathLst>
            </a:custGeom>
            <a:ln w="3175">
              <a:solidFill>
                <a:srgbClr val="565658"/>
              </a:solidFill>
            </a:ln>
          </p:spPr>
          <p:txBody>
            <a:bodyPr wrap="square" lIns="0" tIns="0" rIns="0" bIns="0" rtlCol="0"/>
            <a:lstStyle/>
            <a:p/>
          </p:txBody>
        </p:sp>
        <p:sp>
          <p:nvSpPr>
            <p:cNvPr id="6174" name="object 6174" descr=""/>
            <p:cNvSpPr/>
            <p:nvPr/>
          </p:nvSpPr>
          <p:spPr>
            <a:xfrm>
              <a:off x="5373455" y="2674168"/>
              <a:ext cx="0" cy="9525"/>
            </a:xfrm>
            <a:custGeom>
              <a:avLst/>
              <a:gdLst/>
              <a:ahLst/>
              <a:cxnLst/>
              <a:rect l="l" t="t" r="r" b="b"/>
              <a:pathLst>
                <a:path w="0" h="9525">
                  <a:moveTo>
                    <a:pt x="0" y="0"/>
                  </a:moveTo>
                  <a:lnTo>
                    <a:pt x="0" y="9093"/>
                  </a:lnTo>
                </a:path>
              </a:pathLst>
            </a:custGeom>
            <a:ln w="3175">
              <a:solidFill>
                <a:srgbClr val="565658"/>
              </a:solidFill>
            </a:ln>
          </p:spPr>
          <p:txBody>
            <a:bodyPr wrap="square" lIns="0" tIns="0" rIns="0" bIns="0" rtlCol="0"/>
            <a:lstStyle/>
            <a:p/>
          </p:txBody>
        </p:sp>
        <p:sp>
          <p:nvSpPr>
            <p:cNvPr id="6175" name="object 6175" descr=""/>
            <p:cNvSpPr/>
            <p:nvPr/>
          </p:nvSpPr>
          <p:spPr>
            <a:xfrm>
              <a:off x="5373932" y="2714856"/>
              <a:ext cx="0" cy="3810"/>
            </a:xfrm>
            <a:custGeom>
              <a:avLst/>
              <a:gdLst/>
              <a:ahLst/>
              <a:cxnLst/>
              <a:rect l="l" t="t" r="r" b="b"/>
              <a:pathLst>
                <a:path w="0" h="3810">
                  <a:moveTo>
                    <a:pt x="0" y="3352"/>
                  </a:moveTo>
                  <a:lnTo>
                    <a:pt x="0" y="0"/>
                  </a:lnTo>
                </a:path>
              </a:pathLst>
            </a:custGeom>
            <a:ln w="3175">
              <a:solidFill>
                <a:srgbClr val="565658"/>
              </a:solidFill>
            </a:ln>
          </p:spPr>
          <p:txBody>
            <a:bodyPr wrap="square" lIns="0" tIns="0" rIns="0" bIns="0" rtlCol="0"/>
            <a:lstStyle/>
            <a:p/>
          </p:txBody>
        </p:sp>
        <p:sp>
          <p:nvSpPr>
            <p:cNvPr id="6176" name="object 6176" descr=""/>
            <p:cNvSpPr/>
            <p:nvPr/>
          </p:nvSpPr>
          <p:spPr>
            <a:xfrm>
              <a:off x="5373455" y="2714860"/>
              <a:ext cx="635" cy="3810"/>
            </a:xfrm>
            <a:custGeom>
              <a:avLst/>
              <a:gdLst/>
              <a:ahLst/>
              <a:cxnLst/>
              <a:rect l="l" t="t" r="r" b="b"/>
              <a:pathLst>
                <a:path w="635" h="3810">
                  <a:moveTo>
                    <a:pt x="0" y="0"/>
                  </a:moveTo>
                  <a:lnTo>
                    <a:pt x="0" y="3352"/>
                  </a:lnTo>
                  <a:lnTo>
                    <a:pt x="482" y="3352"/>
                  </a:lnTo>
                </a:path>
              </a:pathLst>
            </a:custGeom>
            <a:ln w="3175">
              <a:solidFill>
                <a:srgbClr val="565658"/>
              </a:solidFill>
            </a:ln>
          </p:spPr>
          <p:txBody>
            <a:bodyPr wrap="square" lIns="0" tIns="0" rIns="0" bIns="0" rtlCol="0"/>
            <a:lstStyle/>
            <a:p/>
          </p:txBody>
        </p:sp>
        <p:sp>
          <p:nvSpPr>
            <p:cNvPr id="6177" name="object 6177" descr=""/>
            <p:cNvSpPr/>
            <p:nvPr/>
          </p:nvSpPr>
          <p:spPr>
            <a:xfrm>
              <a:off x="5373446" y="2573172"/>
              <a:ext cx="635" cy="24765"/>
            </a:xfrm>
            <a:custGeom>
              <a:avLst/>
              <a:gdLst/>
              <a:ahLst/>
              <a:cxnLst/>
              <a:rect l="l" t="t" r="r" b="b"/>
              <a:pathLst>
                <a:path w="635" h="24764">
                  <a:moveTo>
                    <a:pt x="482" y="24409"/>
                  </a:moveTo>
                  <a:lnTo>
                    <a:pt x="0" y="24409"/>
                  </a:lnTo>
                  <a:lnTo>
                    <a:pt x="0" y="0"/>
                  </a:lnTo>
                  <a:lnTo>
                    <a:pt x="482" y="0"/>
                  </a:lnTo>
                  <a:lnTo>
                    <a:pt x="482" y="24409"/>
                  </a:lnTo>
                  <a:close/>
                </a:path>
              </a:pathLst>
            </a:custGeom>
            <a:ln w="3175">
              <a:solidFill>
                <a:srgbClr val="565658"/>
              </a:solidFill>
            </a:ln>
          </p:spPr>
          <p:txBody>
            <a:bodyPr wrap="square" lIns="0" tIns="0" rIns="0" bIns="0" rtlCol="0"/>
            <a:lstStyle/>
            <a:p/>
          </p:txBody>
        </p:sp>
        <p:sp>
          <p:nvSpPr>
            <p:cNvPr id="6178" name="object 6178" descr=""/>
            <p:cNvSpPr/>
            <p:nvPr/>
          </p:nvSpPr>
          <p:spPr>
            <a:xfrm>
              <a:off x="5604163" y="2689014"/>
              <a:ext cx="0" cy="4445"/>
            </a:xfrm>
            <a:custGeom>
              <a:avLst/>
              <a:gdLst/>
              <a:ahLst/>
              <a:cxnLst/>
              <a:rect l="l" t="t" r="r" b="b"/>
              <a:pathLst>
                <a:path w="0" h="4444">
                  <a:moveTo>
                    <a:pt x="0" y="0"/>
                  </a:moveTo>
                  <a:lnTo>
                    <a:pt x="0" y="3822"/>
                  </a:lnTo>
                </a:path>
              </a:pathLst>
            </a:custGeom>
            <a:ln w="3175">
              <a:solidFill>
                <a:srgbClr val="565658"/>
              </a:solidFill>
            </a:ln>
          </p:spPr>
          <p:txBody>
            <a:bodyPr wrap="square" lIns="0" tIns="0" rIns="0" bIns="0" rtlCol="0"/>
            <a:lstStyle/>
            <a:p/>
          </p:txBody>
        </p:sp>
        <p:sp>
          <p:nvSpPr>
            <p:cNvPr id="6179" name="object 6179" descr=""/>
            <p:cNvSpPr/>
            <p:nvPr/>
          </p:nvSpPr>
          <p:spPr>
            <a:xfrm>
              <a:off x="5604163" y="2689011"/>
              <a:ext cx="6985" cy="4445"/>
            </a:xfrm>
            <a:custGeom>
              <a:avLst/>
              <a:gdLst/>
              <a:ahLst/>
              <a:cxnLst/>
              <a:rect l="l" t="t" r="r" b="b"/>
              <a:pathLst>
                <a:path w="6985" h="4444">
                  <a:moveTo>
                    <a:pt x="0" y="3822"/>
                  </a:moveTo>
                  <a:lnTo>
                    <a:pt x="6705" y="3822"/>
                  </a:lnTo>
                  <a:lnTo>
                    <a:pt x="6705" y="0"/>
                  </a:lnTo>
                </a:path>
              </a:pathLst>
            </a:custGeom>
            <a:ln w="3175">
              <a:solidFill>
                <a:srgbClr val="565658"/>
              </a:solidFill>
            </a:ln>
          </p:spPr>
          <p:txBody>
            <a:bodyPr wrap="square" lIns="0" tIns="0" rIns="0" bIns="0" rtlCol="0"/>
            <a:lstStyle/>
            <a:p/>
          </p:txBody>
        </p:sp>
        <p:sp>
          <p:nvSpPr>
            <p:cNvPr id="6180" name="object 6180" descr=""/>
            <p:cNvSpPr/>
            <p:nvPr/>
          </p:nvSpPr>
          <p:spPr>
            <a:xfrm>
              <a:off x="5604643" y="2692834"/>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6181" name="object 6181" descr=""/>
            <p:cNvSpPr/>
            <p:nvPr/>
          </p:nvSpPr>
          <p:spPr>
            <a:xfrm>
              <a:off x="5444774" y="268278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6182" name="object 6182" descr=""/>
            <p:cNvSpPr/>
            <p:nvPr/>
          </p:nvSpPr>
          <p:spPr>
            <a:xfrm>
              <a:off x="5423715" y="268279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6183" name="object 6183" descr=""/>
            <p:cNvSpPr/>
            <p:nvPr/>
          </p:nvSpPr>
          <p:spPr>
            <a:xfrm>
              <a:off x="5444774" y="268230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6184" name="object 6184" descr=""/>
            <p:cNvSpPr/>
            <p:nvPr/>
          </p:nvSpPr>
          <p:spPr>
            <a:xfrm>
              <a:off x="5423711" y="2682304"/>
              <a:ext cx="3810" cy="635"/>
            </a:xfrm>
            <a:custGeom>
              <a:avLst/>
              <a:gdLst/>
              <a:ahLst/>
              <a:cxnLst/>
              <a:rect l="l" t="t" r="r" b="b"/>
              <a:pathLst>
                <a:path w="3810" h="635">
                  <a:moveTo>
                    <a:pt x="3352" y="482"/>
                  </a:moveTo>
                  <a:lnTo>
                    <a:pt x="0" y="482"/>
                  </a:lnTo>
                  <a:lnTo>
                    <a:pt x="0" y="0"/>
                  </a:lnTo>
                </a:path>
              </a:pathLst>
            </a:custGeom>
            <a:ln w="3175">
              <a:solidFill>
                <a:srgbClr val="565658"/>
              </a:solidFill>
            </a:ln>
          </p:spPr>
          <p:txBody>
            <a:bodyPr wrap="square" lIns="0" tIns="0" rIns="0" bIns="0" rtlCol="0"/>
            <a:lstStyle/>
            <a:p/>
          </p:txBody>
        </p:sp>
        <p:sp>
          <p:nvSpPr>
            <p:cNvPr id="6185" name="object 6185" descr=""/>
            <p:cNvSpPr/>
            <p:nvPr/>
          </p:nvSpPr>
          <p:spPr>
            <a:xfrm>
              <a:off x="5430412" y="2682787"/>
              <a:ext cx="7620" cy="0"/>
            </a:xfrm>
            <a:custGeom>
              <a:avLst/>
              <a:gdLst/>
              <a:ahLst/>
              <a:cxnLst/>
              <a:rect l="l" t="t" r="r" b="b"/>
              <a:pathLst>
                <a:path w="7620" h="0">
                  <a:moveTo>
                    <a:pt x="0" y="0"/>
                  </a:moveTo>
                  <a:lnTo>
                    <a:pt x="7175" y="0"/>
                  </a:lnTo>
                </a:path>
              </a:pathLst>
            </a:custGeom>
            <a:ln w="3175">
              <a:solidFill>
                <a:srgbClr val="565658"/>
              </a:solidFill>
            </a:ln>
          </p:spPr>
          <p:txBody>
            <a:bodyPr wrap="square" lIns="0" tIns="0" rIns="0" bIns="0" rtlCol="0"/>
            <a:lstStyle/>
            <a:p/>
          </p:txBody>
        </p:sp>
        <p:sp>
          <p:nvSpPr>
            <p:cNvPr id="6186" name="object 6186" descr=""/>
            <p:cNvSpPr/>
            <p:nvPr/>
          </p:nvSpPr>
          <p:spPr>
            <a:xfrm>
              <a:off x="5441419" y="2682787"/>
              <a:ext cx="3810" cy="0"/>
            </a:xfrm>
            <a:custGeom>
              <a:avLst/>
              <a:gdLst/>
              <a:ahLst/>
              <a:cxnLst/>
              <a:rect l="l" t="t" r="r" b="b"/>
              <a:pathLst>
                <a:path w="3810" h="0">
                  <a:moveTo>
                    <a:pt x="0" y="0"/>
                  </a:moveTo>
                  <a:lnTo>
                    <a:pt x="3352" y="0"/>
                  </a:lnTo>
                </a:path>
              </a:pathLst>
            </a:custGeom>
            <a:ln w="3175">
              <a:solidFill>
                <a:srgbClr val="565658"/>
              </a:solidFill>
            </a:ln>
          </p:spPr>
          <p:txBody>
            <a:bodyPr wrap="square" lIns="0" tIns="0" rIns="0" bIns="0" rtlCol="0"/>
            <a:lstStyle/>
            <a:p/>
          </p:txBody>
        </p:sp>
        <p:sp>
          <p:nvSpPr>
            <p:cNvPr id="6187" name="object 6187" descr=""/>
            <p:cNvSpPr/>
            <p:nvPr/>
          </p:nvSpPr>
          <p:spPr>
            <a:xfrm>
              <a:off x="5417011" y="268278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6188" name="object 6188" descr=""/>
            <p:cNvSpPr/>
            <p:nvPr/>
          </p:nvSpPr>
          <p:spPr>
            <a:xfrm>
              <a:off x="5413183" y="2682307"/>
              <a:ext cx="2540" cy="1270"/>
            </a:xfrm>
            <a:custGeom>
              <a:avLst/>
              <a:gdLst/>
              <a:ahLst/>
              <a:cxnLst/>
              <a:rect l="l" t="t" r="r" b="b"/>
              <a:pathLst>
                <a:path w="2539" h="1269">
                  <a:moveTo>
                    <a:pt x="1435" y="952"/>
                  </a:moveTo>
                  <a:lnTo>
                    <a:pt x="1917" y="482"/>
                  </a:lnTo>
                  <a:lnTo>
                    <a:pt x="1435" y="0"/>
                  </a:lnTo>
                  <a:lnTo>
                    <a:pt x="0" y="952"/>
                  </a:lnTo>
                </a:path>
              </a:pathLst>
            </a:custGeom>
            <a:ln w="3175">
              <a:solidFill>
                <a:srgbClr val="565658"/>
              </a:solidFill>
            </a:ln>
          </p:spPr>
          <p:txBody>
            <a:bodyPr wrap="square" lIns="0" tIns="0" rIns="0" bIns="0" rtlCol="0"/>
            <a:lstStyle/>
            <a:p/>
          </p:txBody>
        </p:sp>
        <p:sp>
          <p:nvSpPr>
            <p:cNvPr id="6189" name="object 6189" descr=""/>
            <p:cNvSpPr/>
            <p:nvPr/>
          </p:nvSpPr>
          <p:spPr>
            <a:xfrm>
              <a:off x="5423712" y="2682304"/>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6190" name="object 6190" descr=""/>
            <p:cNvSpPr/>
            <p:nvPr/>
          </p:nvSpPr>
          <p:spPr>
            <a:xfrm>
              <a:off x="5423715" y="2680869"/>
              <a:ext cx="1905" cy="1905"/>
            </a:xfrm>
            <a:custGeom>
              <a:avLst/>
              <a:gdLst/>
              <a:ahLst/>
              <a:cxnLst/>
              <a:rect l="l" t="t" r="r" b="b"/>
              <a:pathLst>
                <a:path w="1904" h="1905">
                  <a:moveTo>
                    <a:pt x="0" y="1435"/>
                  </a:moveTo>
                  <a:lnTo>
                    <a:pt x="0" y="0"/>
                  </a:lnTo>
                  <a:lnTo>
                    <a:pt x="1435" y="0"/>
                  </a:lnTo>
                </a:path>
              </a:pathLst>
            </a:custGeom>
            <a:ln w="3175">
              <a:solidFill>
                <a:srgbClr val="565658"/>
              </a:solidFill>
            </a:ln>
          </p:spPr>
          <p:txBody>
            <a:bodyPr wrap="square" lIns="0" tIns="0" rIns="0" bIns="0" rtlCol="0"/>
            <a:lstStyle/>
            <a:p/>
          </p:txBody>
        </p:sp>
        <p:sp>
          <p:nvSpPr>
            <p:cNvPr id="6191" name="object 6191" descr=""/>
            <p:cNvSpPr/>
            <p:nvPr/>
          </p:nvSpPr>
          <p:spPr>
            <a:xfrm>
              <a:off x="5425147" y="2680866"/>
              <a:ext cx="19685" cy="1905"/>
            </a:xfrm>
            <a:custGeom>
              <a:avLst/>
              <a:gdLst/>
              <a:ahLst/>
              <a:cxnLst/>
              <a:rect l="l" t="t" r="r" b="b"/>
              <a:pathLst>
                <a:path w="19685" h="1905">
                  <a:moveTo>
                    <a:pt x="0" y="0"/>
                  </a:moveTo>
                  <a:lnTo>
                    <a:pt x="0" y="1435"/>
                  </a:lnTo>
                  <a:lnTo>
                    <a:pt x="17716" y="1435"/>
                  </a:lnTo>
                  <a:lnTo>
                    <a:pt x="19621" y="1435"/>
                  </a:lnTo>
                  <a:lnTo>
                    <a:pt x="19621" y="0"/>
                  </a:lnTo>
                  <a:lnTo>
                    <a:pt x="17716" y="0"/>
                  </a:lnTo>
                  <a:lnTo>
                    <a:pt x="17716" y="1435"/>
                  </a:lnTo>
                </a:path>
              </a:pathLst>
            </a:custGeom>
            <a:ln w="3175">
              <a:solidFill>
                <a:srgbClr val="565658"/>
              </a:solidFill>
            </a:ln>
          </p:spPr>
          <p:txBody>
            <a:bodyPr wrap="square" lIns="0" tIns="0" rIns="0" bIns="0" rtlCol="0"/>
            <a:lstStyle/>
            <a:p/>
          </p:txBody>
        </p:sp>
        <p:sp>
          <p:nvSpPr>
            <p:cNvPr id="6192" name="object 6192" descr=""/>
            <p:cNvSpPr/>
            <p:nvPr/>
          </p:nvSpPr>
          <p:spPr>
            <a:xfrm>
              <a:off x="5484977" y="2638272"/>
              <a:ext cx="635" cy="19685"/>
            </a:xfrm>
            <a:custGeom>
              <a:avLst/>
              <a:gdLst/>
              <a:ahLst/>
              <a:cxnLst/>
              <a:rect l="l" t="t" r="r" b="b"/>
              <a:pathLst>
                <a:path w="635" h="19685">
                  <a:moveTo>
                    <a:pt x="482" y="0"/>
                  </a:moveTo>
                  <a:lnTo>
                    <a:pt x="0" y="0"/>
                  </a:lnTo>
                  <a:lnTo>
                    <a:pt x="0" y="19621"/>
                  </a:lnTo>
                  <a:lnTo>
                    <a:pt x="482" y="19621"/>
                  </a:lnTo>
                  <a:lnTo>
                    <a:pt x="482" y="0"/>
                  </a:lnTo>
                  <a:close/>
                </a:path>
              </a:pathLst>
            </a:custGeom>
            <a:ln w="3175">
              <a:solidFill>
                <a:srgbClr val="565658"/>
              </a:solidFill>
            </a:ln>
          </p:spPr>
          <p:txBody>
            <a:bodyPr wrap="square" lIns="0" tIns="0" rIns="0" bIns="0" rtlCol="0"/>
            <a:lstStyle/>
            <a:p/>
          </p:txBody>
        </p:sp>
        <p:sp>
          <p:nvSpPr>
            <p:cNvPr id="6193" name="object 6193" descr=""/>
            <p:cNvSpPr/>
            <p:nvPr/>
          </p:nvSpPr>
          <p:spPr>
            <a:xfrm>
              <a:off x="5541940" y="2638276"/>
              <a:ext cx="0" cy="19685"/>
            </a:xfrm>
            <a:custGeom>
              <a:avLst/>
              <a:gdLst/>
              <a:ahLst/>
              <a:cxnLst/>
              <a:rect l="l" t="t" r="r" b="b"/>
              <a:pathLst>
                <a:path w="0" h="19685">
                  <a:moveTo>
                    <a:pt x="0" y="0"/>
                  </a:moveTo>
                  <a:lnTo>
                    <a:pt x="0" y="19621"/>
                  </a:lnTo>
                </a:path>
              </a:pathLst>
            </a:custGeom>
            <a:ln w="3175">
              <a:solidFill>
                <a:srgbClr val="565658"/>
              </a:solidFill>
            </a:ln>
          </p:spPr>
          <p:txBody>
            <a:bodyPr wrap="square" lIns="0" tIns="0" rIns="0" bIns="0" rtlCol="0"/>
            <a:lstStyle/>
            <a:p/>
          </p:txBody>
        </p:sp>
        <p:sp>
          <p:nvSpPr>
            <p:cNvPr id="6194" name="object 6194" descr=""/>
            <p:cNvSpPr/>
            <p:nvPr/>
          </p:nvSpPr>
          <p:spPr>
            <a:xfrm>
              <a:off x="5541458" y="2638275"/>
              <a:ext cx="635" cy="19685"/>
            </a:xfrm>
            <a:custGeom>
              <a:avLst/>
              <a:gdLst/>
              <a:ahLst/>
              <a:cxnLst/>
              <a:rect l="l" t="t" r="r" b="b"/>
              <a:pathLst>
                <a:path w="635" h="19685">
                  <a:moveTo>
                    <a:pt x="482" y="19621"/>
                  </a:moveTo>
                  <a:lnTo>
                    <a:pt x="0" y="19621"/>
                  </a:lnTo>
                  <a:lnTo>
                    <a:pt x="0" y="0"/>
                  </a:lnTo>
                  <a:lnTo>
                    <a:pt x="482" y="0"/>
                  </a:lnTo>
                </a:path>
              </a:pathLst>
            </a:custGeom>
            <a:ln w="3175">
              <a:solidFill>
                <a:srgbClr val="565658"/>
              </a:solidFill>
            </a:ln>
          </p:spPr>
          <p:txBody>
            <a:bodyPr wrap="square" lIns="0" tIns="0" rIns="0" bIns="0" rtlCol="0"/>
            <a:lstStyle/>
            <a:p/>
          </p:txBody>
        </p:sp>
        <p:sp>
          <p:nvSpPr>
            <p:cNvPr id="6195" name="object 6195" descr=""/>
            <p:cNvSpPr/>
            <p:nvPr/>
          </p:nvSpPr>
          <p:spPr>
            <a:xfrm>
              <a:off x="5494545" y="2641630"/>
              <a:ext cx="635" cy="12700"/>
            </a:xfrm>
            <a:custGeom>
              <a:avLst/>
              <a:gdLst/>
              <a:ahLst/>
              <a:cxnLst/>
              <a:rect l="l" t="t" r="r" b="b"/>
              <a:pathLst>
                <a:path w="635" h="12700">
                  <a:moveTo>
                    <a:pt x="482" y="12433"/>
                  </a:moveTo>
                  <a:lnTo>
                    <a:pt x="0" y="12433"/>
                  </a:lnTo>
                  <a:lnTo>
                    <a:pt x="0" y="0"/>
                  </a:lnTo>
                  <a:lnTo>
                    <a:pt x="482" y="0"/>
                  </a:lnTo>
                </a:path>
              </a:pathLst>
            </a:custGeom>
            <a:ln w="3175">
              <a:solidFill>
                <a:srgbClr val="565658"/>
              </a:solidFill>
            </a:ln>
          </p:spPr>
          <p:txBody>
            <a:bodyPr wrap="square" lIns="0" tIns="0" rIns="0" bIns="0" rtlCol="0"/>
            <a:lstStyle/>
            <a:p/>
          </p:txBody>
        </p:sp>
        <p:sp>
          <p:nvSpPr>
            <p:cNvPr id="6196" name="object 6196" descr=""/>
            <p:cNvSpPr/>
            <p:nvPr/>
          </p:nvSpPr>
          <p:spPr>
            <a:xfrm>
              <a:off x="5520399" y="2661245"/>
              <a:ext cx="17780" cy="0"/>
            </a:xfrm>
            <a:custGeom>
              <a:avLst/>
              <a:gdLst/>
              <a:ahLst/>
              <a:cxnLst/>
              <a:rect l="l" t="t" r="r" b="b"/>
              <a:pathLst>
                <a:path w="17779" h="0">
                  <a:moveTo>
                    <a:pt x="3352" y="0"/>
                  </a:moveTo>
                  <a:lnTo>
                    <a:pt x="17703" y="0"/>
                  </a:lnTo>
                  <a:lnTo>
                    <a:pt x="0" y="0"/>
                  </a:lnTo>
                </a:path>
              </a:pathLst>
            </a:custGeom>
            <a:ln w="3175">
              <a:solidFill>
                <a:srgbClr val="565658"/>
              </a:solidFill>
            </a:ln>
          </p:spPr>
          <p:txBody>
            <a:bodyPr wrap="square" lIns="0" tIns="0" rIns="0" bIns="0" rtlCol="0"/>
            <a:lstStyle/>
            <a:p/>
          </p:txBody>
        </p:sp>
        <p:sp>
          <p:nvSpPr>
            <p:cNvPr id="6197" name="object 6197" descr=""/>
            <p:cNvSpPr/>
            <p:nvPr/>
          </p:nvSpPr>
          <p:spPr>
            <a:xfrm>
              <a:off x="5516574" y="2634927"/>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6198" name="object 6198" descr=""/>
            <p:cNvSpPr/>
            <p:nvPr/>
          </p:nvSpPr>
          <p:spPr>
            <a:xfrm>
              <a:off x="5516093" y="2634443"/>
              <a:ext cx="4445" cy="0"/>
            </a:xfrm>
            <a:custGeom>
              <a:avLst/>
              <a:gdLst/>
              <a:ahLst/>
              <a:cxnLst/>
              <a:rect l="l" t="t" r="r" b="b"/>
              <a:pathLst>
                <a:path w="4445" h="0">
                  <a:moveTo>
                    <a:pt x="0" y="0"/>
                  </a:moveTo>
                  <a:lnTo>
                    <a:pt x="4305" y="0"/>
                  </a:lnTo>
                </a:path>
              </a:pathLst>
            </a:custGeom>
            <a:ln w="3175">
              <a:solidFill>
                <a:srgbClr val="565658"/>
              </a:solidFill>
            </a:ln>
          </p:spPr>
          <p:txBody>
            <a:bodyPr wrap="square" lIns="0" tIns="0" rIns="0" bIns="0" rtlCol="0"/>
            <a:lstStyle/>
            <a:p/>
          </p:txBody>
        </p:sp>
        <p:sp>
          <p:nvSpPr>
            <p:cNvPr id="6199" name="object 6199" descr=""/>
            <p:cNvSpPr/>
            <p:nvPr/>
          </p:nvSpPr>
          <p:spPr>
            <a:xfrm>
              <a:off x="5520399" y="2634445"/>
              <a:ext cx="17780" cy="635"/>
            </a:xfrm>
            <a:custGeom>
              <a:avLst/>
              <a:gdLst/>
              <a:ahLst/>
              <a:cxnLst/>
              <a:rect l="l" t="t" r="r" b="b"/>
              <a:pathLst>
                <a:path w="17779" h="635">
                  <a:moveTo>
                    <a:pt x="3352" y="482"/>
                  </a:moveTo>
                  <a:lnTo>
                    <a:pt x="17703" y="482"/>
                  </a:lnTo>
                  <a:lnTo>
                    <a:pt x="17703" y="0"/>
                  </a:lnTo>
                  <a:lnTo>
                    <a:pt x="0" y="0"/>
                  </a:lnTo>
                </a:path>
              </a:pathLst>
            </a:custGeom>
            <a:ln w="3175">
              <a:solidFill>
                <a:srgbClr val="565658"/>
              </a:solidFill>
            </a:ln>
          </p:spPr>
          <p:txBody>
            <a:bodyPr wrap="square" lIns="0" tIns="0" rIns="0" bIns="0" rtlCol="0"/>
            <a:lstStyle/>
            <a:p/>
          </p:txBody>
        </p:sp>
        <p:sp>
          <p:nvSpPr>
            <p:cNvPr id="6200" name="object 6200" descr=""/>
            <p:cNvSpPr/>
            <p:nvPr/>
          </p:nvSpPr>
          <p:spPr>
            <a:xfrm>
              <a:off x="5488811" y="2661245"/>
              <a:ext cx="31750" cy="0"/>
            </a:xfrm>
            <a:custGeom>
              <a:avLst/>
              <a:gdLst/>
              <a:ahLst/>
              <a:cxnLst/>
              <a:rect l="l" t="t" r="r" b="b"/>
              <a:pathLst>
                <a:path w="31750" h="0">
                  <a:moveTo>
                    <a:pt x="23926" y="0"/>
                  </a:moveTo>
                  <a:lnTo>
                    <a:pt x="0" y="0"/>
                  </a:lnTo>
                  <a:lnTo>
                    <a:pt x="31584" y="0"/>
                  </a:lnTo>
                </a:path>
              </a:pathLst>
            </a:custGeom>
            <a:ln w="3175">
              <a:solidFill>
                <a:srgbClr val="565658"/>
              </a:solidFill>
            </a:ln>
          </p:spPr>
          <p:txBody>
            <a:bodyPr wrap="square" lIns="0" tIns="0" rIns="0" bIns="0" rtlCol="0"/>
            <a:lstStyle/>
            <a:p/>
          </p:txBody>
        </p:sp>
        <p:sp>
          <p:nvSpPr>
            <p:cNvPr id="6201" name="object 6201" descr=""/>
            <p:cNvSpPr/>
            <p:nvPr/>
          </p:nvSpPr>
          <p:spPr>
            <a:xfrm>
              <a:off x="5513700" y="2661245"/>
              <a:ext cx="4445" cy="0"/>
            </a:xfrm>
            <a:custGeom>
              <a:avLst/>
              <a:gdLst/>
              <a:ahLst/>
              <a:cxnLst/>
              <a:rect l="l" t="t" r="r" b="b"/>
              <a:pathLst>
                <a:path w="4445" h="0">
                  <a:moveTo>
                    <a:pt x="0" y="0"/>
                  </a:moveTo>
                  <a:lnTo>
                    <a:pt x="3822" y="0"/>
                  </a:lnTo>
                </a:path>
              </a:pathLst>
            </a:custGeom>
            <a:ln w="3175">
              <a:solidFill>
                <a:srgbClr val="565658"/>
              </a:solidFill>
            </a:ln>
          </p:spPr>
          <p:txBody>
            <a:bodyPr wrap="square" lIns="0" tIns="0" rIns="0" bIns="0" rtlCol="0"/>
            <a:lstStyle/>
            <a:p/>
          </p:txBody>
        </p:sp>
        <p:sp>
          <p:nvSpPr>
            <p:cNvPr id="6202" name="object 6202" descr=""/>
            <p:cNvSpPr/>
            <p:nvPr/>
          </p:nvSpPr>
          <p:spPr>
            <a:xfrm>
              <a:off x="5493885" y="264048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203" name="object 6203" descr=""/>
            <p:cNvSpPr/>
            <p:nvPr/>
          </p:nvSpPr>
          <p:spPr>
            <a:xfrm>
              <a:off x="5495028" y="2653111"/>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6204" name="object 6204" descr=""/>
            <p:cNvSpPr/>
            <p:nvPr/>
          </p:nvSpPr>
          <p:spPr>
            <a:xfrm>
              <a:off x="5495028" y="2641628"/>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6205" name="object 6205" descr=""/>
            <p:cNvSpPr/>
            <p:nvPr/>
          </p:nvSpPr>
          <p:spPr>
            <a:xfrm>
              <a:off x="5493885" y="265292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206" name="object 6206" descr=""/>
            <p:cNvSpPr/>
            <p:nvPr/>
          </p:nvSpPr>
          <p:spPr>
            <a:xfrm>
              <a:off x="5495028" y="264162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6207" name="object 6207" descr=""/>
            <p:cNvSpPr/>
            <p:nvPr/>
          </p:nvSpPr>
          <p:spPr>
            <a:xfrm>
              <a:off x="5495028" y="265359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6208" name="object 6208" descr=""/>
            <p:cNvSpPr/>
            <p:nvPr/>
          </p:nvSpPr>
          <p:spPr>
            <a:xfrm>
              <a:off x="5974918" y="2701277"/>
              <a:ext cx="4445" cy="2540"/>
            </a:xfrm>
            <a:custGeom>
              <a:avLst/>
              <a:gdLst/>
              <a:ahLst/>
              <a:cxnLst/>
              <a:rect l="l" t="t" r="r" b="b"/>
              <a:pathLst>
                <a:path w="4445" h="2539">
                  <a:moveTo>
                    <a:pt x="4203" y="1143"/>
                  </a:moveTo>
                  <a:lnTo>
                    <a:pt x="3873" y="330"/>
                  </a:lnTo>
                  <a:lnTo>
                    <a:pt x="3060" y="0"/>
                  </a:lnTo>
                  <a:lnTo>
                    <a:pt x="2260" y="330"/>
                  </a:lnTo>
                  <a:lnTo>
                    <a:pt x="2095" y="698"/>
                  </a:lnTo>
                  <a:lnTo>
                    <a:pt x="1955" y="330"/>
                  </a:lnTo>
                  <a:lnTo>
                    <a:pt x="1143" y="0"/>
                  </a:lnTo>
                  <a:lnTo>
                    <a:pt x="342" y="330"/>
                  </a:lnTo>
                  <a:lnTo>
                    <a:pt x="0" y="1143"/>
                  </a:lnTo>
                  <a:lnTo>
                    <a:pt x="342" y="1943"/>
                  </a:lnTo>
                  <a:lnTo>
                    <a:pt x="1143" y="2286"/>
                  </a:lnTo>
                  <a:lnTo>
                    <a:pt x="1955" y="1943"/>
                  </a:lnTo>
                  <a:lnTo>
                    <a:pt x="2095" y="1587"/>
                  </a:lnTo>
                  <a:lnTo>
                    <a:pt x="2260" y="1943"/>
                  </a:lnTo>
                  <a:lnTo>
                    <a:pt x="3060" y="2286"/>
                  </a:lnTo>
                  <a:lnTo>
                    <a:pt x="3873" y="1943"/>
                  </a:lnTo>
                  <a:lnTo>
                    <a:pt x="4203" y="1143"/>
                  </a:lnTo>
                  <a:close/>
                </a:path>
              </a:pathLst>
            </a:custGeom>
            <a:solidFill>
              <a:srgbClr val="565658"/>
            </a:solidFill>
          </p:spPr>
          <p:txBody>
            <a:bodyPr wrap="square" lIns="0" tIns="0" rIns="0" bIns="0" rtlCol="0"/>
            <a:lstStyle/>
            <a:p/>
          </p:txBody>
        </p:sp>
        <p:sp>
          <p:nvSpPr>
            <p:cNvPr id="6209" name="object 6209" descr=""/>
            <p:cNvSpPr/>
            <p:nvPr/>
          </p:nvSpPr>
          <p:spPr>
            <a:xfrm>
              <a:off x="5975590" y="2700499"/>
              <a:ext cx="3810" cy="1905"/>
            </a:xfrm>
            <a:custGeom>
              <a:avLst/>
              <a:gdLst/>
              <a:ahLst/>
              <a:cxnLst/>
              <a:rect l="l" t="t" r="r" b="b"/>
              <a:pathLst>
                <a:path w="3810" h="1905">
                  <a:moveTo>
                    <a:pt x="3352" y="0"/>
                  </a:moveTo>
                  <a:lnTo>
                    <a:pt x="3352" y="1905"/>
                  </a:lnTo>
                  <a:lnTo>
                    <a:pt x="0" y="1905"/>
                  </a:lnTo>
                  <a:lnTo>
                    <a:pt x="3352" y="1905"/>
                  </a:lnTo>
                </a:path>
              </a:pathLst>
            </a:custGeom>
            <a:ln w="3175">
              <a:solidFill>
                <a:srgbClr val="565658"/>
              </a:solidFill>
            </a:ln>
          </p:spPr>
          <p:txBody>
            <a:bodyPr wrap="square" lIns="0" tIns="0" rIns="0" bIns="0" rtlCol="0"/>
            <a:lstStyle/>
            <a:p/>
          </p:txBody>
        </p:sp>
        <p:sp>
          <p:nvSpPr>
            <p:cNvPr id="6210" name="object 6210" descr=""/>
            <p:cNvSpPr/>
            <p:nvPr/>
          </p:nvSpPr>
          <p:spPr>
            <a:xfrm>
              <a:off x="5975595" y="2700499"/>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6211" name="object 6211" descr=""/>
            <p:cNvSpPr/>
            <p:nvPr/>
          </p:nvSpPr>
          <p:spPr>
            <a:xfrm>
              <a:off x="6033325" y="2587358"/>
              <a:ext cx="4445" cy="2540"/>
            </a:xfrm>
            <a:custGeom>
              <a:avLst/>
              <a:gdLst/>
              <a:ahLst/>
              <a:cxnLst/>
              <a:rect l="l" t="t" r="r" b="b"/>
              <a:pathLst>
                <a:path w="4445" h="2539">
                  <a:moveTo>
                    <a:pt x="4191" y="1143"/>
                  </a:moveTo>
                  <a:lnTo>
                    <a:pt x="3860" y="330"/>
                  </a:lnTo>
                  <a:lnTo>
                    <a:pt x="3048" y="0"/>
                  </a:lnTo>
                  <a:lnTo>
                    <a:pt x="2247" y="330"/>
                  </a:lnTo>
                  <a:lnTo>
                    <a:pt x="2095" y="698"/>
                  </a:lnTo>
                  <a:lnTo>
                    <a:pt x="1943" y="330"/>
                  </a:lnTo>
                  <a:lnTo>
                    <a:pt x="1143" y="0"/>
                  </a:lnTo>
                  <a:lnTo>
                    <a:pt x="330" y="330"/>
                  </a:lnTo>
                  <a:lnTo>
                    <a:pt x="0" y="1143"/>
                  </a:lnTo>
                  <a:lnTo>
                    <a:pt x="330" y="1943"/>
                  </a:lnTo>
                  <a:lnTo>
                    <a:pt x="1143" y="2286"/>
                  </a:lnTo>
                  <a:lnTo>
                    <a:pt x="1943" y="1943"/>
                  </a:lnTo>
                  <a:lnTo>
                    <a:pt x="2095" y="1587"/>
                  </a:lnTo>
                  <a:lnTo>
                    <a:pt x="2247" y="1943"/>
                  </a:lnTo>
                  <a:lnTo>
                    <a:pt x="3048" y="2286"/>
                  </a:lnTo>
                  <a:lnTo>
                    <a:pt x="3860" y="1943"/>
                  </a:lnTo>
                  <a:lnTo>
                    <a:pt x="4191" y="1143"/>
                  </a:lnTo>
                  <a:close/>
                </a:path>
              </a:pathLst>
            </a:custGeom>
            <a:solidFill>
              <a:srgbClr val="565658"/>
            </a:solidFill>
          </p:spPr>
          <p:txBody>
            <a:bodyPr wrap="square" lIns="0" tIns="0" rIns="0" bIns="0" rtlCol="0"/>
            <a:lstStyle/>
            <a:p/>
          </p:txBody>
        </p:sp>
        <p:sp>
          <p:nvSpPr>
            <p:cNvPr id="6212" name="object 6212" descr=""/>
            <p:cNvSpPr/>
            <p:nvPr/>
          </p:nvSpPr>
          <p:spPr>
            <a:xfrm>
              <a:off x="6033993" y="2588492"/>
              <a:ext cx="3810" cy="0"/>
            </a:xfrm>
            <a:custGeom>
              <a:avLst/>
              <a:gdLst/>
              <a:ahLst/>
              <a:cxnLst/>
              <a:rect l="l" t="t" r="r" b="b"/>
              <a:pathLst>
                <a:path w="3810" h="0">
                  <a:moveTo>
                    <a:pt x="3352" y="0"/>
                  </a:moveTo>
                  <a:lnTo>
                    <a:pt x="469" y="0"/>
                  </a:lnTo>
                  <a:lnTo>
                    <a:pt x="0" y="0"/>
                  </a:lnTo>
                </a:path>
              </a:pathLst>
            </a:custGeom>
            <a:ln w="3175">
              <a:solidFill>
                <a:srgbClr val="565658"/>
              </a:solidFill>
            </a:ln>
          </p:spPr>
          <p:txBody>
            <a:bodyPr wrap="square" lIns="0" tIns="0" rIns="0" bIns="0" rtlCol="0"/>
            <a:lstStyle/>
            <a:p/>
          </p:txBody>
        </p:sp>
        <p:sp>
          <p:nvSpPr>
            <p:cNvPr id="6213" name="object 6213" descr=""/>
            <p:cNvSpPr/>
            <p:nvPr/>
          </p:nvSpPr>
          <p:spPr>
            <a:xfrm>
              <a:off x="6033993" y="2588968"/>
              <a:ext cx="3810" cy="2540"/>
            </a:xfrm>
            <a:custGeom>
              <a:avLst/>
              <a:gdLst/>
              <a:ahLst/>
              <a:cxnLst/>
              <a:rect l="l" t="t" r="r" b="b"/>
              <a:pathLst>
                <a:path w="3810" h="2539">
                  <a:moveTo>
                    <a:pt x="3352" y="1917"/>
                  </a:moveTo>
                  <a:lnTo>
                    <a:pt x="3352" y="0"/>
                  </a:lnTo>
                  <a:lnTo>
                    <a:pt x="0" y="0"/>
                  </a:lnTo>
                  <a:lnTo>
                    <a:pt x="0" y="1917"/>
                  </a:lnTo>
                </a:path>
              </a:pathLst>
            </a:custGeom>
            <a:ln w="3175">
              <a:solidFill>
                <a:srgbClr val="565658"/>
              </a:solidFill>
            </a:ln>
          </p:spPr>
          <p:txBody>
            <a:bodyPr wrap="square" lIns="0" tIns="0" rIns="0" bIns="0" rtlCol="0"/>
            <a:lstStyle/>
            <a:p/>
          </p:txBody>
        </p:sp>
        <p:sp>
          <p:nvSpPr>
            <p:cNvPr id="6214" name="object 6214" descr=""/>
            <p:cNvSpPr/>
            <p:nvPr/>
          </p:nvSpPr>
          <p:spPr>
            <a:xfrm>
              <a:off x="6131633" y="2606204"/>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6215" name="object 6215" descr=""/>
            <p:cNvSpPr/>
            <p:nvPr/>
          </p:nvSpPr>
          <p:spPr>
            <a:xfrm>
              <a:off x="6131158" y="2606687"/>
              <a:ext cx="6350" cy="3175"/>
            </a:xfrm>
            <a:custGeom>
              <a:avLst/>
              <a:gdLst/>
              <a:ahLst/>
              <a:cxnLst/>
              <a:rect l="l" t="t" r="r" b="b"/>
              <a:pathLst>
                <a:path w="6350" h="3175">
                  <a:moveTo>
                    <a:pt x="5740" y="0"/>
                  </a:moveTo>
                  <a:lnTo>
                    <a:pt x="0" y="0"/>
                  </a:lnTo>
                </a:path>
                <a:path w="6350" h="3175">
                  <a:moveTo>
                    <a:pt x="5740" y="0"/>
                  </a:moveTo>
                  <a:lnTo>
                    <a:pt x="5740" y="2870"/>
                  </a:lnTo>
                  <a:lnTo>
                    <a:pt x="0" y="2870"/>
                  </a:lnTo>
                  <a:lnTo>
                    <a:pt x="0" y="0"/>
                  </a:lnTo>
                </a:path>
              </a:pathLst>
            </a:custGeom>
            <a:ln w="3175">
              <a:solidFill>
                <a:srgbClr val="565658"/>
              </a:solidFill>
            </a:ln>
          </p:spPr>
          <p:txBody>
            <a:bodyPr wrap="square" lIns="0" tIns="0" rIns="0" bIns="0" rtlCol="0"/>
            <a:lstStyle/>
            <a:p/>
          </p:txBody>
        </p:sp>
        <p:sp>
          <p:nvSpPr>
            <p:cNvPr id="6216" name="object 6216" descr=""/>
            <p:cNvSpPr/>
            <p:nvPr/>
          </p:nvSpPr>
          <p:spPr>
            <a:xfrm>
              <a:off x="6033325" y="2701277"/>
              <a:ext cx="4445" cy="2540"/>
            </a:xfrm>
            <a:custGeom>
              <a:avLst/>
              <a:gdLst/>
              <a:ahLst/>
              <a:cxnLst/>
              <a:rect l="l" t="t" r="r" b="b"/>
              <a:pathLst>
                <a:path w="4445" h="2539">
                  <a:moveTo>
                    <a:pt x="4191" y="1143"/>
                  </a:moveTo>
                  <a:lnTo>
                    <a:pt x="3860" y="330"/>
                  </a:lnTo>
                  <a:lnTo>
                    <a:pt x="3048" y="0"/>
                  </a:lnTo>
                  <a:lnTo>
                    <a:pt x="2247" y="330"/>
                  </a:lnTo>
                  <a:lnTo>
                    <a:pt x="2095" y="698"/>
                  </a:lnTo>
                  <a:lnTo>
                    <a:pt x="1943" y="330"/>
                  </a:lnTo>
                  <a:lnTo>
                    <a:pt x="1143" y="0"/>
                  </a:lnTo>
                  <a:lnTo>
                    <a:pt x="330" y="330"/>
                  </a:lnTo>
                  <a:lnTo>
                    <a:pt x="0" y="1143"/>
                  </a:lnTo>
                  <a:lnTo>
                    <a:pt x="330" y="1943"/>
                  </a:lnTo>
                  <a:lnTo>
                    <a:pt x="1143" y="2286"/>
                  </a:lnTo>
                  <a:lnTo>
                    <a:pt x="1943" y="1943"/>
                  </a:lnTo>
                  <a:lnTo>
                    <a:pt x="2095" y="1587"/>
                  </a:lnTo>
                  <a:lnTo>
                    <a:pt x="2247" y="1943"/>
                  </a:lnTo>
                  <a:lnTo>
                    <a:pt x="3048" y="2286"/>
                  </a:lnTo>
                  <a:lnTo>
                    <a:pt x="3860" y="1943"/>
                  </a:lnTo>
                  <a:lnTo>
                    <a:pt x="4191" y="1143"/>
                  </a:lnTo>
                  <a:close/>
                </a:path>
              </a:pathLst>
            </a:custGeom>
            <a:solidFill>
              <a:srgbClr val="565658"/>
            </a:solidFill>
          </p:spPr>
          <p:txBody>
            <a:bodyPr wrap="square" lIns="0" tIns="0" rIns="0" bIns="0" rtlCol="0"/>
            <a:lstStyle/>
            <a:p/>
          </p:txBody>
        </p:sp>
        <p:sp>
          <p:nvSpPr>
            <p:cNvPr id="6217" name="object 6217" descr=""/>
            <p:cNvSpPr/>
            <p:nvPr/>
          </p:nvSpPr>
          <p:spPr>
            <a:xfrm>
              <a:off x="6033993" y="2700499"/>
              <a:ext cx="3810" cy="1905"/>
            </a:xfrm>
            <a:custGeom>
              <a:avLst/>
              <a:gdLst/>
              <a:ahLst/>
              <a:cxnLst/>
              <a:rect l="l" t="t" r="r" b="b"/>
              <a:pathLst>
                <a:path w="3810" h="1905">
                  <a:moveTo>
                    <a:pt x="3352" y="0"/>
                  </a:moveTo>
                  <a:lnTo>
                    <a:pt x="3352" y="1905"/>
                  </a:lnTo>
                  <a:lnTo>
                    <a:pt x="0" y="1905"/>
                  </a:lnTo>
                  <a:lnTo>
                    <a:pt x="3352" y="1905"/>
                  </a:lnTo>
                </a:path>
              </a:pathLst>
            </a:custGeom>
            <a:ln w="3175">
              <a:solidFill>
                <a:srgbClr val="565658"/>
              </a:solidFill>
            </a:ln>
          </p:spPr>
          <p:txBody>
            <a:bodyPr wrap="square" lIns="0" tIns="0" rIns="0" bIns="0" rtlCol="0"/>
            <a:lstStyle/>
            <a:p/>
          </p:txBody>
        </p:sp>
        <p:sp>
          <p:nvSpPr>
            <p:cNvPr id="6218" name="object 6218" descr=""/>
            <p:cNvSpPr/>
            <p:nvPr/>
          </p:nvSpPr>
          <p:spPr>
            <a:xfrm>
              <a:off x="6033991" y="2700499"/>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6219" name="object 6219" descr=""/>
            <p:cNvSpPr/>
            <p:nvPr/>
          </p:nvSpPr>
          <p:spPr>
            <a:xfrm>
              <a:off x="5538586" y="273926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6220" name="object 6220" descr=""/>
            <p:cNvSpPr/>
            <p:nvPr/>
          </p:nvSpPr>
          <p:spPr>
            <a:xfrm>
              <a:off x="5497906" y="272539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6221" name="object 6221" descr=""/>
            <p:cNvSpPr/>
            <p:nvPr/>
          </p:nvSpPr>
          <p:spPr>
            <a:xfrm>
              <a:off x="5498383" y="2719166"/>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6222" name="object 6222" descr=""/>
            <p:cNvSpPr/>
            <p:nvPr/>
          </p:nvSpPr>
          <p:spPr>
            <a:xfrm>
              <a:off x="5496467" y="2726344"/>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6223" name="object 6223" descr=""/>
            <p:cNvSpPr/>
            <p:nvPr/>
          </p:nvSpPr>
          <p:spPr>
            <a:xfrm>
              <a:off x="5496467" y="2726347"/>
              <a:ext cx="2540" cy="6350"/>
            </a:xfrm>
            <a:custGeom>
              <a:avLst/>
              <a:gdLst/>
              <a:ahLst/>
              <a:cxnLst/>
              <a:rect l="l" t="t" r="r" b="b"/>
              <a:pathLst>
                <a:path w="2539" h="6350">
                  <a:moveTo>
                    <a:pt x="0" y="5740"/>
                  </a:moveTo>
                  <a:lnTo>
                    <a:pt x="2387" y="5740"/>
                  </a:lnTo>
                  <a:lnTo>
                    <a:pt x="2387" y="0"/>
                  </a:lnTo>
                </a:path>
              </a:pathLst>
            </a:custGeom>
            <a:ln w="3175">
              <a:solidFill>
                <a:srgbClr val="565658"/>
              </a:solidFill>
            </a:ln>
          </p:spPr>
          <p:txBody>
            <a:bodyPr wrap="square" lIns="0" tIns="0" rIns="0" bIns="0" rtlCol="0"/>
            <a:lstStyle/>
            <a:p/>
          </p:txBody>
        </p:sp>
        <p:sp>
          <p:nvSpPr>
            <p:cNvPr id="6224" name="object 6224" descr=""/>
            <p:cNvSpPr/>
            <p:nvPr/>
          </p:nvSpPr>
          <p:spPr>
            <a:xfrm>
              <a:off x="5496467" y="2715336"/>
              <a:ext cx="3175" cy="2540"/>
            </a:xfrm>
            <a:custGeom>
              <a:avLst/>
              <a:gdLst/>
              <a:ahLst/>
              <a:cxnLst/>
              <a:rect l="l" t="t" r="r" b="b"/>
              <a:pathLst>
                <a:path w="3175" h="2539">
                  <a:moveTo>
                    <a:pt x="0" y="1917"/>
                  </a:moveTo>
                  <a:lnTo>
                    <a:pt x="2870" y="1917"/>
                  </a:lnTo>
                  <a:lnTo>
                    <a:pt x="2870" y="0"/>
                  </a:lnTo>
                </a:path>
              </a:pathLst>
            </a:custGeom>
            <a:ln w="3175">
              <a:solidFill>
                <a:srgbClr val="565658"/>
              </a:solidFill>
            </a:ln>
          </p:spPr>
          <p:txBody>
            <a:bodyPr wrap="square" lIns="0" tIns="0" rIns="0" bIns="0" rtlCol="0"/>
            <a:lstStyle/>
            <a:p/>
          </p:txBody>
        </p:sp>
        <p:sp>
          <p:nvSpPr>
            <p:cNvPr id="6225" name="object 6225" descr=""/>
            <p:cNvSpPr/>
            <p:nvPr/>
          </p:nvSpPr>
          <p:spPr>
            <a:xfrm>
              <a:off x="5496467" y="2717259"/>
              <a:ext cx="3175" cy="1905"/>
            </a:xfrm>
            <a:custGeom>
              <a:avLst/>
              <a:gdLst/>
              <a:ahLst/>
              <a:cxnLst/>
              <a:rect l="l" t="t" r="r" b="b"/>
              <a:pathLst>
                <a:path w="3175" h="1905">
                  <a:moveTo>
                    <a:pt x="0" y="1904"/>
                  </a:moveTo>
                  <a:lnTo>
                    <a:pt x="2870" y="1904"/>
                  </a:lnTo>
                  <a:lnTo>
                    <a:pt x="2870" y="0"/>
                  </a:lnTo>
                </a:path>
              </a:pathLst>
            </a:custGeom>
            <a:ln w="3175">
              <a:solidFill>
                <a:srgbClr val="565658"/>
              </a:solidFill>
            </a:ln>
          </p:spPr>
          <p:txBody>
            <a:bodyPr wrap="square" lIns="0" tIns="0" rIns="0" bIns="0" rtlCol="0"/>
            <a:lstStyle/>
            <a:p/>
          </p:txBody>
        </p:sp>
        <p:sp>
          <p:nvSpPr>
            <p:cNvPr id="6226" name="object 6226" descr=""/>
            <p:cNvSpPr/>
            <p:nvPr/>
          </p:nvSpPr>
          <p:spPr>
            <a:xfrm>
              <a:off x="5496467" y="2720119"/>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6227" name="object 6227" descr=""/>
            <p:cNvSpPr/>
            <p:nvPr/>
          </p:nvSpPr>
          <p:spPr>
            <a:xfrm>
              <a:off x="5496467" y="2720119"/>
              <a:ext cx="3175" cy="5715"/>
            </a:xfrm>
            <a:custGeom>
              <a:avLst/>
              <a:gdLst/>
              <a:ahLst/>
              <a:cxnLst/>
              <a:rect l="l" t="t" r="r" b="b"/>
              <a:pathLst>
                <a:path w="3175" h="5714">
                  <a:moveTo>
                    <a:pt x="0" y="5270"/>
                  </a:moveTo>
                  <a:lnTo>
                    <a:pt x="2870" y="5270"/>
                  </a:lnTo>
                  <a:lnTo>
                    <a:pt x="2870" y="0"/>
                  </a:lnTo>
                </a:path>
              </a:pathLst>
            </a:custGeom>
            <a:ln w="3175">
              <a:solidFill>
                <a:srgbClr val="565658"/>
              </a:solidFill>
            </a:ln>
          </p:spPr>
          <p:txBody>
            <a:bodyPr wrap="square" lIns="0" tIns="0" rIns="0" bIns="0" rtlCol="0"/>
            <a:lstStyle/>
            <a:p/>
          </p:txBody>
        </p:sp>
        <p:sp>
          <p:nvSpPr>
            <p:cNvPr id="6228" name="object 6228" descr=""/>
            <p:cNvSpPr/>
            <p:nvPr/>
          </p:nvSpPr>
          <p:spPr>
            <a:xfrm>
              <a:off x="5496944" y="2714861"/>
              <a:ext cx="2540" cy="635"/>
            </a:xfrm>
            <a:custGeom>
              <a:avLst/>
              <a:gdLst/>
              <a:ahLst/>
              <a:cxnLst/>
              <a:rect l="l" t="t" r="r" b="b"/>
              <a:pathLst>
                <a:path w="2539" h="635">
                  <a:moveTo>
                    <a:pt x="0" y="469"/>
                  </a:moveTo>
                  <a:lnTo>
                    <a:pt x="2387" y="469"/>
                  </a:lnTo>
                  <a:lnTo>
                    <a:pt x="2387" y="0"/>
                  </a:lnTo>
                </a:path>
              </a:pathLst>
            </a:custGeom>
            <a:ln w="3175">
              <a:solidFill>
                <a:srgbClr val="565658"/>
              </a:solidFill>
            </a:ln>
          </p:spPr>
          <p:txBody>
            <a:bodyPr wrap="square" lIns="0" tIns="0" rIns="0" bIns="0" rtlCol="0"/>
            <a:lstStyle/>
            <a:p/>
          </p:txBody>
        </p:sp>
        <p:sp>
          <p:nvSpPr>
            <p:cNvPr id="6229" name="object 6229" descr=""/>
            <p:cNvSpPr/>
            <p:nvPr/>
          </p:nvSpPr>
          <p:spPr>
            <a:xfrm>
              <a:off x="5467083" y="2725203"/>
              <a:ext cx="2540" cy="6350"/>
            </a:xfrm>
            <a:custGeom>
              <a:avLst/>
              <a:gdLst/>
              <a:ahLst/>
              <a:cxnLst/>
              <a:rect l="l" t="t" r="r" b="b"/>
              <a:pathLst>
                <a:path w="2539" h="6350">
                  <a:moveTo>
                    <a:pt x="2286" y="4978"/>
                  </a:moveTo>
                  <a:lnTo>
                    <a:pt x="1943" y="4165"/>
                  </a:lnTo>
                  <a:lnTo>
                    <a:pt x="1143" y="3835"/>
                  </a:lnTo>
                  <a:lnTo>
                    <a:pt x="330" y="4165"/>
                  </a:lnTo>
                  <a:lnTo>
                    <a:pt x="0" y="4978"/>
                  </a:lnTo>
                  <a:lnTo>
                    <a:pt x="330" y="5791"/>
                  </a:lnTo>
                  <a:lnTo>
                    <a:pt x="1143" y="6121"/>
                  </a:lnTo>
                  <a:lnTo>
                    <a:pt x="1943" y="5791"/>
                  </a:lnTo>
                  <a:lnTo>
                    <a:pt x="2286" y="4978"/>
                  </a:lnTo>
                  <a:close/>
                </a:path>
                <a:path w="2539" h="6350">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6230" name="object 6230" descr=""/>
            <p:cNvSpPr/>
            <p:nvPr/>
          </p:nvSpPr>
          <p:spPr>
            <a:xfrm>
              <a:off x="5468222" y="27263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231" name="object 6231" descr=""/>
            <p:cNvSpPr/>
            <p:nvPr/>
          </p:nvSpPr>
          <p:spPr>
            <a:xfrm>
              <a:off x="5468227" y="2730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232" name="object 6232" descr=""/>
            <p:cNvSpPr/>
            <p:nvPr/>
          </p:nvSpPr>
          <p:spPr>
            <a:xfrm>
              <a:off x="5467553" y="2725203"/>
              <a:ext cx="2540" cy="6350"/>
            </a:xfrm>
            <a:custGeom>
              <a:avLst/>
              <a:gdLst/>
              <a:ahLst/>
              <a:cxnLst/>
              <a:rect l="l" t="t" r="r" b="b"/>
              <a:pathLst>
                <a:path w="2539" h="6350">
                  <a:moveTo>
                    <a:pt x="2286" y="4978"/>
                  </a:moveTo>
                  <a:lnTo>
                    <a:pt x="1955" y="4165"/>
                  </a:lnTo>
                  <a:lnTo>
                    <a:pt x="1143" y="3835"/>
                  </a:lnTo>
                  <a:lnTo>
                    <a:pt x="342" y="4165"/>
                  </a:lnTo>
                  <a:lnTo>
                    <a:pt x="0" y="4978"/>
                  </a:lnTo>
                  <a:lnTo>
                    <a:pt x="342" y="5791"/>
                  </a:lnTo>
                  <a:lnTo>
                    <a:pt x="1143" y="6121"/>
                  </a:lnTo>
                  <a:lnTo>
                    <a:pt x="1955" y="5791"/>
                  </a:lnTo>
                  <a:lnTo>
                    <a:pt x="2286" y="4978"/>
                  </a:lnTo>
                  <a:close/>
                </a:path>
                <a:path w="2539" h="6350">
                  <a:moveTo>
                    <a:pt x="2286" y="1143"/>
                  </a:moveTo>
                  <a:lnTo>
                    <a:pt x="1955" y="342"/>
                  </a:lnTo>
                  <a:lnTo>
                    <a:pt x="1143" y="0"/>
                  </a:lnTo>
                  <a:lnTo>
                    <a:pt x="342" y="342"/>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6233" name="object 6233" descr=""/>
            <p:cNvSpPr/>
            <p:nvPr/>
          </p:nvSpPr>
          <p:spPr>
            <a:xfrm>
              <a:off x="5468700" y="27263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234" name="object 6234" descr=""/>
            <p:cNvSpPr/>
            <p:nvPr/>
          </p:nvSpPr>
          <p:spPr>
            <a:xfrm>
              <a:off x="5468705" y="2730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235" name="object 6235" descr=""/>
            <p:cNvSpPr/>
            <p:nvPr/>
          </p:nvSpPr>
          <p:spPr>
            <a:xfrm>
              <a:off x="5469182" y="27263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236" name="object 6236" descr=""/>
            <p:cNvSpPr/>
            <p:nvPr/>
          </p:nvSpPr>
          <p:spPr>
            <a:xfrm>
              <a:off x="5469182" y="2730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237" name="object 6237" descr=""/>
            <p:cNvSpPr/>
            <p:nvPr/>
          </p:nvSpPr>
          <p:spPr>
            <a:xfrm>
              <a:off x="5469660" y="27263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238" name="object 6238" descr=""/>
            <p:cNvSpPr/>
            <p:nvPr/>
          </p:nvSpPr>
          <p:spPr>
            <a:xfrm>
              <a:off x="5469665" y="2730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239" name="object 6239" descr=""/>
            <p:cNvSpPr/>
            <p:nvPr/>
          </p:nvSpPr>
          <p:spPr>
            <a:xfrm>
              <a:off x="5470137" y="27263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240" name="object 6240" descr=""/>
            <p:cNvSpPr/>
            <p:nvPr/>
          </p:nvSpPr>
          <p:spPr>
            <a:xfrm>
              <a:off x="5470142" y="2730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241" name="object 6241" descr=""/>
            <p:cNvSpPr/>
            <p:nvPr/>
          </p:nvSpPr>
          <p:spPr>
            <a:xfrm>
              <a:off x="5470615" y="27263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6242" name="object 6242" descr=""/>
            <p:cNvSpPr/>
            <p:nvPr/>
          </p:nvSpPr>
          <p:spPr>
            <a:xfrm>
              <a:off x="5470620" y="2730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6243" name="object 6243" descr=""/>
            <p:cNvSpPr/>
            <p:nvPr/>
          </p:nvSpPr>
          <p:spPr>
            <a:xfrm>
              <a:off x="5471094" y="2726344"/>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6244" name="object 6244" descr=""/>
            <p:cNvSpPr/>
            <p:nvPr/>
          </p:nvSpPr>
          <p:spPr>
            <a:xfrm>
              <a:off x="5471097" y="2730177"/>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6245" name="object 6245" descr=""/>
            <p:cNvSpPr/>
            <p:nvPr/>
          </p:nvSpPr>
          <p:spPr>
            <a:xfrm>
              <a:off x="5472060" y="2726344"/>
              <a:ext cx="635" cy="0"/>
            </a:xfrm>
            <a:custGeom>
              <a:avLst/>
              <a:gdLst/>
              <a:ahLst/>
              <a:cxnLst/>
              <a:rect l="l" t="t" r="r" b="b"/>
              <a:pathLst>
                <a:path w="635" h="0">
                  <a:moveTo>
                    <a:pt x="469" y="0"/>
                  </a:moveTo>
                  <a:lnTo>
                    <a:pt x="0" y="0"/>
                  </a:lnTo>
                </a:path>
              </a:pathLst>
            </a:custGeom>
            <a:ln w="3175">
              <a:solidFill>
                <a:srgbClr val="565658"/>
              </a:solidFill>
            </a:ln>
          </p:spPr>
          <p:txBody>
            <a:bodyPr wrap="square" lIns="0" tIns="0" rIns="0" bIns="0" rtlCol="0"/>
            <a:lstStyle/>
            <a:p/>
          </p:txBody>
        </p:sp>
        <p:sp>
          <p:nvSpPr>
            <p:cNvPr id="6246" name="object 6246" descr=""/>
            <p:cNvSpPr/>
            <p:nvPr/>
          </p:nvSpPr>
          <p:spPr>
            <a:xfrm>
              <a:off x="5472059" y="2730177"/>
              <a:ext cx="635" cy="0"/>
            </a:xfrm>
            <a:custGeom>
              <a:avLst/>
              <a:gdLst/>
              <a:ahLst/>
              <a:cxnLst/>
              <a:rect l="l" t="t" r="r" b="b"/>
              <a:pathLst>
                <a:path w="635" h="0">
                  <a:moveTo>
                    <a:pt x="0" y="0"/>
                  </a:moveTo>
                  <a:lnTo>
                    <a:pt x="469" y="0"/>
                  </a:lnTo>
                </a:path>
              </a:pathLst>
            </a:custGeom>
            <a:ln w="3175">
              <a:solidFill>
                <a:srgbClr val="565658"/>
              </a:solidFill>
            </a:ln>
          </p:spPr>
          <p:txBody>
            <a:bodyPr wrap="square" lIns="0" tIns="0" rIns="0" bIns="0" rtlCol="0"/>
            <a:lstStyle/>
            <a:p/>
          </p:txBody>
        </p:sp>
        <p:sp>
          <p:nvSpPr>
            <p:cNvPr id="6247" name="object 6247" descr=""/>
            <p:cNvSpPr/>
            <p:nvPr/>
          </p:nvSpPr>
          <p:spPr>
            <a:xfrm>
              <a:off x="5472526" y="2726344"/>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6248" name="object 6248" descr=""/>
            <p:cNvSpPr/>
            <p:nvPr/>
          </p:nvSpPr>
          <p:spPr>
            <a:xfrm>
              <a:off x="5472530" y="2730177"/>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6249" name="object 6249" descr=""/>
            <p:cNvSpPr/>
            <p:nvPr/>
          </p:nvSpPr>
          <p:spPr>
            <a:xfrm>
              <a:off x="5473494" y="2726344"/>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6250" name="object 6250" descr=""/>
            <p:cNvSpPr/>
            <p:nvPr/>
          </p:nvSpPr>
          <p:spPr>
            <a:xfrm>
              <a:off x="5473491" y="2730177"/>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6251" name="object 6251" descr=""/>
            <p:cNvSpPr/>
            <p:nvPr/>
          </p:nvSpPr>
          <p:spPr>
            <a:xfrm>
              <a:off x="5474443" y="2726344"/>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6252" name="object 6252" descr=""/>
            <p:cNvSpPr/>
            <p:nvPr/>
          </p:nvSpPr>
          <p:spPr>
            <a:xfrm>
              <a:off x="5474446" y="2730177"/>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6253" name="object 6253" descr=""/>
            <p:cNvSpPr/>
            <p:nvPr/>
          </p:nvSpPr>
          <p:spPr>
            <a:xfrm>
              <a:off x="5475410" y="2726344"/>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6254" name="object 6254" descr=""/>
            <p:cNvSpPr/>
            <p:nvPr/>
          </p:nvSpPr>
          <p:spPr>
            <a:xfrm>
              <a:off x="5475408" y="2730177"/>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6255" name="object 6255" descr=""/>
            <p:cNvSpPr/>
            <p:nvPr/>
          </p:nvSpPr>
          <p:spPr>
            <a:xfrm>
              <a:off x="5492634" y="2725389"/>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6256" name="object 6256" descr=""/>
            <p:cNvSpPr/>
            <p:nvPr/>
          </p:nvSpPr>
          <p:spPr>
            <a:xfrm>
              <a:off x="5495512" y="272539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6257" name="object 6257" descr=""/>
            <p:cNvSpPr/>
            <p:nvPr/>
          </p:nvSpPr>
          <p:spPr>
            <a:xfrm>
              <a:off x="5476363" y="2730177"/>
              <a:ext cx="15875" cy="0"/>
            </a:xfrm>
            <a:custGeom>
              <a:avLst/>
              <a:gdLst/>
              <a:ahLst/>
              <a:cxnLst/>
              <a:rect l="l" t="t" r="r" b="b"/>
              <a:pathLst>
                <a:path w="15875" h="0">
                  <a:moveTo>
                    <a:pt x="0" y="0"/>
                  </a:moveTo>
                  <a:lnTo>
                    <a:pt x="15798" y="0"/>
                  </a:lnTo>
                </a:path>
              </a:pathLst>
            </a:custGeom>
            <a:ln w="3175">
              <a:solidFill>
                <a:srgbClr val="565658"/>
              </a:solidFill>
            </a:ln>
          </p:spPr>
          <p:txBody>
            <a:bodyPr wrap="square" lIns="0" tIns="0" rIns="0" bIns="0" rtlCol="0"/>
            <a:lstStyle/>
            <a:p/>
          </p:txBody>
        </p:sp>
        <p:sp>
          <p:nvSpPr>
            <p:cNvPr id="6258" name="object 6258" descr=""/>
            <p:cNvSpPr/>
            <p:nvPr/>
          </p:nvSpPr>
          <p:spPr>
            <a:xfrm>
              <a:off x="5476358" y="2726344"/>
              <a:ext cx="15875" cy="0"/>
            </a:xfrm>
            <a:custGeom>
              <a:avLst/>
              <a:gdLst/>
              <a:ahLst/>
              <a:cxnLst/>
              <a:rect l="l" t="t" r="r" b="b"/>
              <a:pathLst>
                <a:path w="15875" h="0">
                  <a:moveTo>
                    <a:pt x="15798" y="0"/>
                  </a:moveTo>
                  <a:lnTo>
                    <a:pt x="0" y="0"/>
                  </a:lnTo>
                </a:path>
              </a:pathLst>
            </a:custGeom>
            <a:ln w="3175">
              <a:solidFill>
                <a:srgbClr val="565658"/>
              </a:solidFill>
            </a:ln>
          </p:spPr>
          <p:txBody>
            <a:bodyPr wrap="square" lIns="0" tIns="0" rIns="0" bIns="0" rtlCol="0"/>
            <a:lstStyle/>
            <a:p/>
          </p:txBody>
        </p:sp>
        <p:sp>
          <p:nvSpPr>
            <p:cNvPr id="6259" name="object 6259" descr=""/>
            <p:cNvSpPr/>
            <p:nvPr/>
          </p:nvSpPr>
          <p:spPr>
            <a:xfrm>
              <a:off x="5495989" y="2719166"/>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6260" name="object 6260" descr=""/>
            <p:cNvSpPr/>
            <p:nvPr/>
          </p:nvSpPr>
          <p:spPr>
            <a:xfrm>
              <a:off x="5492634" y="2719164"/>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6261" name="object 6261" descr=""/>
            <p:cNvSpPr/>
            <p:nvPr/>
          </p:nvSpPr>
          <p:spPr>
            <a:xfrm>
              <a:off x="5492157" y="2732087"/>
              <a:ext cx="4445" cy="0"/>
            </a:xfrm>
            <a:custGeom>
              <a:avLst/>
              <a:gdLst/>
              <a:ahLst/>
              <a:cxnLst/>
              <a:rect l="l" t="t" r="r" b="b"/>
              <a:pathLst>
                <a:path w="4445" h="0">
                  <a:moveTo>
                    <a:pt x="0" y="0"/>
                  </a:moveTo>
                  <a:lnTo>
                    <a:pt x="4305" y="0"/>
                  </a:lnTo>
                </a:path>
              </a:pathLst>
            </a:custGeom>
            <a:ln w="3175">
              <a:solidFill>
                <a:srgbClr val="565658"/>
              </a:solidFill>
            </a:ln>
          </p:spPr>
          <p:txBody>
            <a:bodyPr wrap="square" lIns="0" tIns="0" rIns="0" bIns="0" rtlCol="0"/>
            <a:lstStyle/>
            <a:p/>
          </p:txBody>
        </p:sp>
        <p:sp>
          <p:nvSpPr>
            <p:cNvPr id="6262" name="object 6262" descr=""/>
            <p:cNvSpPr/>
            <p:nvPr/>
          </p:nvSpPr>
          <p:spPr>
            <a:xfrm>
              <a:off x="5492157" y="2726344"/>
              <a:ext cx="4445" cy="0"/>
            </a:xfrm>
            <a:custGeom>
              <a:avLst/>
              <a:gdLst/>
              <a:ahLst/>
              <a:cxnLst/>
              <a:rect l="l" t="t" r="r" b="b"/>
              <a:pathLst>
                <a:path w="4445" h="0">
                  <a:moveTo>
                    <a:pt x="0" y="0"/>
                  </a:moveTo>
                  <a:lnTo>
                    <a:pt x="0" y="0"/>
                  </a:lnTo>
                  <a:lnTo>
                    <a:pt x="4305" y="0"/>
                  </a:lnTo>
                </a:path>
              </a:pathLst>
            </a:custGeom>
            <a:ln w="3175">
              <a:solidFill>
                <a:srgbClr val="565658"/>
              </a:solidFill>
            </a:ln>
          </p:spPr>
          <p:txBody>
            <a:bodyPr wrap="square" lIns="0" tIns="0" rIns="0" bIns="0" rtlCol="0"/>
            <a:lstStyle/>
            <a:p/>
          </p:txBody>
        </p:sp>
        <p:sp>
          <p:nvSpPr>
            <p:cNvPr id="6263" name="object 6263" descr=""/>
            <p:cNvSpPr/>
            <p:nvPr/>
          </p:nvSpPr>
          <p:spPr>
            <a:xfrm>
              <a:off x="5492157" y="2730177"/>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6264" name="object 6264" descr=""/>
            <p:cNvSpPr/>
            <p:nvPr/>
          </p:nvSpPr>
          <p:spPr>
            <a:xfrm>
              <a:off x="5496467" y="2726347"/>
              <a:ext cx="0" cy="6350"/>
            </a:xfrm>
            <a:custGeom>
              <a:avLst/>
              <a:gdLst/>
              <a:ahLst/>
              <a:cxnLst/>
              <a:rect l="l" t="t" r="r" b="b"/>
              <a:pathLst>
                <a:path w="0" h="6350">
                  <a:moveTo>
                    <a:pt x="0" y="5740"/>
                  </a:moveTo>
                  <a:lnTo>
                    <a:pt x="0" y="0"/>
                  </a:lnTo>
                </a:path>
              </a:pathLst>
            </a:custGeom>
            <a:ln w="3175">
              <a:solidFill>
                <a:srgbClr val="565658"/>
              </a:solidFill>
            </a:ln>
          </p:spPr>
          <p:txBody>
            <a:bodyPr wrap="square" lIns="0" tIns="0" rIns="0" bIns="0" rtlCol="0"/>
            <a:lstStyle/>
            <a:p/>
          </p:txBody>
        </p:sp>
        <p:sp>
          <p:nvSpPr>
            <p:cNvPr id="6265" name="object 6265" descr=""/>
            <p:cNvSpPr/>
            <p:nvPr/>
          </p:nvSpPr>
          <p:spPr>
            <a:xfrm>
              <a:off x="5496467" y="2715336"/>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6266" name="object 6266" descr=""/>
            <p:cNvSpPr/>
            <p:nvPr/>
          </p:nvSpPr>
          <p:spPr>
            <a:xfrm>
              <a:off x="5491679" y="2715331"/>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6267" name="object 6267" descr=""/>
            <p:cNvSpPr/>
            <p:nvPr/>
          </p:nvSpPr>
          <p:spPr>
            <a:xfrm>
              <a:off x="5491679" y="2720119"/>
              <a:ext cx="5080" cy="5715"/>
            </a:xfrm>
            <a:custGeom>
              <a:avLst/>
              <a:gdLst/>
              <a:ahLst/>
              <a:cxnLst/>
              <a:rect l="l" t="t" r="r" b="b"/>
              <a:pathLst>
                <a:path w="5079" h="5714">
                  <a:moveTo>
                    <a:pt x="0" y="5270"/>
                  </a:moveTo>
                  <a:lnTo>
                    <a:pt x="4787" y="5270"/>
                  </a:lnTo>
                </a:path>
                <a:path w="5079" h="5714">
                  <a:moveTo>
                    <a:pt x="0" y="5270"/>
                  </a:moveTo>
                  <a:lnTo>
                    <a:pt x="0" y="0"/>
                  </a:lnTo>
                  <a:lnTo>
                    <a:pt x="4787" y="0"/>
                  </a:lnTo>
                  <a:lnTo>
                    <a:pt x="4787" y="5270"/>
                  </a:lnTo>
                </a:path>
              </a:pathLst>
            </a:custGeom>
            <a:ln w="3175">
              <a:solidFill>
                <a:srgbClr val="565658"/>
              </a:solidFill>
            </a:ln>
          </p:spPr>
          <p:txBody>
            <a:bodyPr wrap="square" lIns="0" tIns="0" rIns="0" bIns="0" rtlCol="0"/>
            <a:lstStyle/>
            <a:p/>
          </p:txBody>
        </p:sp>
        <p:sp>
          <p:nvSpPr>
            <p:cNvPr id="6268" name="object 6268" descr=""/>
            <p:cNvSpPr/>
            <p:nvPr/>
          </p:nvSpPr>
          <p:spPr>
            <a:xfrm>
              <a:off x="5491679" y="2717254"/>
              <a:ext cx="5080" cy="1905"/>
            </a:xfrm>
            <a:custGeom>
              <a:avLst/>
              <a:gdLst/>
              <a:ahLst/>
              <a:cxnLst/>
              <a:rect l="l" t="t" r="r" b="b"/>
              <a:pathLst>
                <a:path w="5079" h="1905">
                  <a:moveTo>
                    <a:pt x="0" y="0"/>
                  </a:moveTo>
                  <a:lnTo>
                    <a:pt x="4787" y="0"/>
                  </a:lnTo>
                </a:path>
                <a:path w="5079" h="1905">
                  <a:moveTo>
                    <a:pt x="0" y="0"/>
                  </a:moveTo>
                  <a:lnTo>
                    <a:pt x="0" y="1905"/>
                  </a:lnTo>
                  <a:lnTo>
                    <a:pt x="4787" y="1905"/>
                  </a:lnTo>
                  <a:lnTo>
                    <a:pt x="4787" y="0"/>
                  </a:lnTo>
                </a:path>
              </a:pathLst>
            </a:custGeom>
            <a:ln w="3175">
              <a:solidFill>
                <a:srgbClr val="565658"/>
              </a:solidFill>
            </a:ln>
          </p:spPr>
          <p:txBody>
            <a:bodyPr wrap="square" lIns="0" tIns="0" rIns="0" bIns="0" rtlCol="0"/>
            <a:lstStyle/>
            <a:p/>
          </p:txBody>
        </p:sp>
        <p:sp>
          <p:nvSpPr>
            <p:cNvPr id="6269" name="object 6269" descr=""/>
            <p:cNvSpPr/>
            <p:nvPr/>
          </p:nvSpPr>
          <p:spPr>
            <a:xfrm>
              <a:off x="5491201" y="2714376"/>
              <a:ext cx="6350" cy="1270"/>
            </a:xfrm>
            <a:custGeom>
              <a:avLst/>
              <a:gdLst/>
              <a:ahLst/>
              <a:cxnLst/>
              <a:rect l="l" t="t" r="r" b="b"/>
              <a:pathLst>
                <a:path w="6350" h="1269">
                  <a:moveTo>
                    <a:pt x="0" y="0"/>
                  </a:moveTo>
                  <a:lnTo>
                    <a:pt x="0" y="952"/>
                  </a:lnTo>
                  <a:lnTo>
                    <a:pt x="5740" y="952"/>
                  </a:lnTo>
                  <a:lnTo>
                    <a:pt x="5740" y="482"/>
                  </a:lnTo>
                </a:path>
              </a:pathLst>
            </a:custGeom>
            <a:ln w="3175">
              <a:solidFill>
                <a:srgbClr val="565658"/>
              </a:solidFill>
            </a:ln>
          </p:spPr>
          <p:txBody>
            <a:bodyPr wrap="square" lIns="0" tIns="0" rIns="0" bIns="0" rtlCol="0"/>
            <a:lstStyle/>
            <a:p/>
          </p:txBody>
        </p:sp>
        <p:sp>
          <p:nvSpPr>
            <p:cNvPr id="6270" name="object 6270" descr=""/>
            <p:cNvSpPr/>
            <p:nvPr/>
          </p:nvSpPr>
          <p:spPr>
            <a:xfrm>
              <a:off x="5750392" y="2634213"/>
              <a:ext cx="5080" cy="5080"/>
            </a:xfrm>
            <a:custGeom>
              <a:avLst/>
              <a:gdLst/>
              <a:ahLst/>
              <a:cxnLst/>
              <a:rect l="l" t="t" r="r" b="b"/>
              <a:pathLst>
                <a:path w="5079" h="5080">
                  <a:moveTo>
                    <a:pt x="2946" y="304"/>
                  </a:moveTo>
                  <a:lnTo>
                    <a:pt x="1803" y="0"/>
                  </a:lnTo>
                  <a:lnTo>
                    <a:pt x="622" y="673"/>
                  </a:lnTo>
                  <a:lnTo>
                    <a:pt x="304" y="1828"/>
                  </a:lnTo>
                  <a:lnTo>
                    <a:pt x="0" y="2971"/>
                  </a:lnTo>
                  <a:lnTo>
                    <a:pt x="685" y="4165"/>
                  </a:lnTo>
                  <a:lnTo>
                    <a:pt x="1841" y="4457"/>
                  </a:lnTo>
                  <a:lnTo>
                    <a:pt x="2984" y="4775"/>
                  </a:lnTo>
                  <a:lnTo>
                    <a:pt x="4165" y="4089"/>
                  </a:lnTo>
                  <a:lnTo>
                    <a:pt x="4470" y="2946"/>
                  </a:lnTo>
                </a:path>
              </a:pathLst>
            </a:custGeom>
            <a:ln w="3175">
              <a:solidFill>
                <a:srgbClr val="565658"/>
              </a:solidFill>
            </a:ln>
          </p:spPr>
          <p:txBody>
            <a:bodyPr wrap="square" lIns="0" tIns="0" rIns="0" bIns="0" rtlCol="0"/>
            <a:lstStyle/>
            <a:p/>
          </p:txBody>
        </p:sp>
        <p:sp>
          <p:nvSpPr>
            <p:cNvPr id="6271" name="object 6271" descr=""/>
            <p:cNvSpPr/>
            <p:nvPr/>
          </p:nvSpPr>
          <p:spPr>
            <a:xfrm>
              <a:off x="5875379" y="2662020"/>
              <a:ext cx="3810" cy="3810"/>
            </a:xfrm>
            <a:custGeom>
              <a:avLst/>
              <a:gdLst/>
              <a:ahLst/>
              <a:cxnLst/>
              <a:rect l="l" t="t" r="r" b="b"/>
              <a:pathLst>
                <a:path w="3810" h="3810">
                  <a:moveTo>
                    <a:pt x="2286" y="241"/>
                  </a:moveTo>
                  <a:lnTo>
                    <a:pt x="1397" y="0"/>
                  </a:lnTo>
                  <a:lnTo>
                    <a:pt x="469" y="520"/>
                  </a:lnTo>
                  <a:lnTo>
                    <a:pt x="228" y="1422"/>
                  </a:lnTo>
                  <a:lnTo>
                    <a:pt x="0" y="2311"/>
                  </a:lnTo>
                  <a:lnTo>
                    <a:pt x="520" y="3238"/>
                  </a:lnTo>
                  <a:lnTo>
                    <a:pt x="1422" y="3479"/>
                  </a:lnTo>
                  <a:lnTo>
                    <a:pt x="2311" y="3708"/>
                  </a:lnTo>
                  <a:lnTo>
                    <a:pt x="3225" y="3187"/>
                  </a:lnTo>
                  <a:lnTo>
                    <a:pt x="3467" y="2286"/>
                  </a:lnTo>
                </a:path>
              </a:pathLst>
            </a:custGeom>
            <a:ln w="3175">
              <a:solidFill>
                <a:srgbClr val="565658"/>
              </a:solidFill>
            </a:ln>
          </p:spPr>
          <p:txBody>
            <a:bodyPr wrap="square" lIns="0" tIns="0" rIns="0" bIns="0" rtlCol="0"/>
            <a:lstStyle/>
            <a:p/>
          </p:txBody>
        </p:sp>
        <p:sp>
          <p:nvSpPr>
            <p:cNvPr id="6272" name="object 6272" descr=""/>
            <p:cNvSpPr/>
            <p:nvPr/>
          </p:nvSpPr>
          <p:spPr>
            <a:xfrm>
              <a:off x="5769221" y="2579313"/>
              <a:ext cx="1905" cy="1905"/>
            </a:xfrm>
            <a:custGeom>
              <a:avLst/>
              <a:gdLst/>
              <a:ahLst/>
              <a:cxnLst/>
              <a:rect l="l" t="t" r="r" b="b"/>
              <a:pathLst>
                <a:path w="1904" h="1905">
                  <a:moveTo>
                    <a:pt x="977" y="114"/>
                  </a:moveTo>
                  <a:lnTo>
                    <a:pt x="596" y="0"/>
                  </a:lnTo>
                  <a:lnTo>
                    <a:pt x="203" y="241"/>
                  </a:lnTo>
                  <a:lnTo>
                    <a:pt x="101" y="609"/>
                  </a:lnTo>
                  <a:lnTo>
                    <a:pt x="0" y="990"/>
                  </a:lnTo>
                  <a:lnTo>
                    <a:pt x="228" y="1397"/>
                  </a:lnTo>
                  <a:lnTo>
                    <a:pt x="609" y="1485"/>
                  </a:lnTo>
                  <a:lnTo>
                    <a:pt x="990" y="1600"/>
                  </a:lnTo>
                  <a:lnTo>
                    <a:pt x="1384" y="1371"/>
                  </a:lnTo>
                  <a:lnTo>
                    <a:pt x="1485" y="977"/>
                  </a:lnTo>
                </a:path>
              </a:pathLst>
            </a:custGeom>
            <a:ln w="3175">
              <a:solidFill>
                <a:srgbClr val="565658"/>
              </a:solidFill>
            </a:ln>
          </p:spPr>
          <p:txBody>
            <a:bodyPr wrap="square" lIns="0" tIns="0" rIns="0" bIns="0" rtlCol="0"/>
            <a:lstStyle/>
            <a:p/>
          </p:txBody>
        </p:sp>
        <p:sp>
          <p:nvSpPr>
            <p:cNvPr id="6273" name="object 6273" descr=""/>
            <p:cNvSpPr/>
            <p:nvPr/>
          </p:nvSpPr>
          <p:spPr>
            <a:xfrm>
              <a:off x="5962493" y="2625645"/>
              <a:ext cx="3810" cy="3810"/>
            </a:xfrm>
            <a:custGeom>
              <a:avLst/>
              <a:gdLst/>
              <a:ahLst/>
              <a:cxnLst/>
              <a:rect l="l" t="t" r="r" b="b"/>
              <a:pathLst>
                <a:path w="3810" h="3810">
                  <a:moveTo>
                    <a:pt x="2286" y="241"/>
                  </a:moveTo>
                  <a:lnTo>
                    <a:pt x="1397" y="0"/>
                  </a:lnTo>
                  <a:lnTo>
                    <a:pt x="469" y="520"/>
                  </a:lnTo>
                  <a:lnTo>
                    <a:pt x="228" y="1422"/>
                  </a:lnTo>
                  <a:lnTo>
                    <a:pt x="0" y="2311"/>
                  </a:lnTo>
                  <a:lnTo>
                    <a:pt x="520" y="3225"/>
                  </a:lnTo>
                  <a:lnTo>
                    <a:pt x="1422" y="3479"/>
                  </a:lnTo>
                  <a:lnTo>
                    <a:pt x="2311" y="3708"/>
                  </a:lnTo>
                  <a:lnTo>
                    <a:pt x="3238" y="3175"/>
                  </a:lnTo>
                  <a:lnTo>
                    <a:pt x="3467" y="2286"/>
                  </a:lnTo>
                </a:path>
              </a:pathLst>
            </a:custGeom>
            <a:ln w="3175">
              <a:solidFill>
                <a:srgbClr val="565658"/>
              </a:solidFill>
            </a:ln>
          </p:spPr>
          <p:txBody>
            <a:bodyPr wrap="square" lIns="0" tIns="0" rIns="0" bIns="0" rtlCol="0"/>
            <a:lstStyle/>
            <a:p/>
          </p:txBody>
        </p:sp>
        <p:sp>
          <p:nvSpPr>
            <p:cNvPr id="6274" name="object 6274" descr=""/>
            <p:cNvSpPr/>
            <p:nvPr/>
          </p:nvSpPr>
          <p:spPr>
            <a:xfrm>
              <a:off x="6015135" y="2643355"/>
              <a:ext cx="3810" cy="3810"/>
            </a:xfrm>
            <a:custGeom>
              <a:avLst/>
              <a:gdLst/>
              <a:ahLst/>
              <a:cxnLst/>
              <a:rect l="l" t="t" r="r" b="b"/>
              <a:pathLst>
                <a:path w="3810" h="3810">
                  <a:moveTo>
                    <a:pt x="2298" y="241"/>
                  </a:moveTo>
                  <a:lnTo>
                    <a:pt x="1409" y="0"/>
                  </a:lnTo>
                  <a:lnTo>
                    <a:pt x="482" y="520"/>
                  </a:lnTo>
                  <a:lnTo>
                    <a:pt x="241" y="1422"/>
                  </a:lnTo>
                  <a:lnTo>
                    <a:pt x="0" y="2311"/>
                  </a:lnTo>
                  <a:lnTo>
                    <a:pt x="533" y="3225"/>
                  </a:lnTo>
                  <a:lnTo>
                    <a:pt x="1435" y="3479"/>
                  </a:lnTo>
                  <a:lnTo>
                    <a:pt x="2324" y="3708"/>
                  </a:lnTo>
                  <a:lnTo>
                    <a:pt x="3238" y="3175"/>
                  </a:lnTo>
                  <a:lnTo>
                    <a:pt x="3479" y="2286"/>
                  </a:lnTo>
                </a:path>
              </a:pathLst>
            </a:custGeom>
            <a:ln w="3175">
              <a:solidFill>
                <a:srgbClr val="565658"/>
              </a:solidFill>
            </a:ln>
          </p:spPr>
          <p:txBody>
            <a:bodyPr wrap="square" lIns="0" tIns="0" rIns="0" bIns="0" rtlCol="0"/>
            <a:lstStyle/>
            <a:p/>
          </p:txBody>
        </p:sp>
        <p:sp>
          <p:nvSpPr>
            <p:cNvPr id="6275" name="object 6275" descr=""/>
            <p:cNvSpPr/>
            <p:nvPr/>
          </p:nvSpPr>
          <p:spPr>
            <a:xfrm>
              <a:off x="5528401" y="2553899"/>
              <a:ext cx="2540" cy="3175"/>
            </a:xfrm>
            <a:custGeom>
              <a:avLst/>
              <a:gdLst/>
              <a:ahLst/>
              <a:cxnLst/>
              <a:rect l="l" t="t" r="r" b="b"/>
              <a:pathLst>
                <a:path w="2539" h="3175">
                  <a:moveTo>
                    <a:pt x="1638" y="165"/>
                  </a:moveTo>
                  <a:lnTo>
                    <a:pt x="1003" y="0"/>
                  </a:lnTo>
                  <a:lnTo>
                    <a:pt x="342" y="381"/>
                  </a:lnTo>
                  <a:lnTo>
                    <a:pt x="177" y="1016"/>
                  </a:lnTo>
                  <a:lnTo>
                    <a:pt x="0" y="1651"/>
                  </a:lnTo>
                  <a:lnTo>
                    <a:pt x="381" y="2311"/>
                  </a:lnTo>
                  <a:lnTo>
                    <a:pt x="1028" y="2489"/>
                  </a:lnTo>
                  <a:lnTo>
                    <a:pt x="1651" y="2654"/>
                  </a:lnTo>
                  <a:lnTo>
                    <a:pt x="2311" y="2273"/>
                  </a:lnTo>
                  <a:lnTo>
                    <a:pt x="2489" y="1638"/>
                  </a:lnTo>
                </a:path>
              </a:pathLst>
            </a:custGeom>
            <a:ln w="3175">
              <a:solidFill>
                <a:srgbClr val="565658"/>
              </a:solidFill>
            </a:ln>
          </p:spPr>
          <p:txBody>
            <a:bodyPr wrap="square" lIns="0" tIns="0" rIns="0" bIns="0" rtlCol="0"/>
            <a:lstStyle/>
            <a:p/>
          </p:txBody>
        </p:sp>
        <p:sp>
          <p:nvSpPr>
            <p:cNvPr id="6276" name="object 6276" descr=""/>
            <p:cNvSpPr/>
            <p:nvPr/>
          </p:nvSpPr>
          <p:spPr>
            <a:xfrm>
              <a:off x="5786821" y="2662020"/>
              <a:ext cx="3810" cy="3810"/>
            </a:xfrm>
            <a:custGeom>
              <a:avLst/>
              <a:gdLst/>
              <a:ahLst/>
              <a:cxnLst/>
              <a:rect l="l" t="t" r="r" b="b"/>
              <a:pathLst>
                <a:path w="3810" h="3810">
                  <a:moveTo>
                    <a:pt x="2298" y="241"/>
                  </a:moveTo>
                  <a:lnTo>
                    <a:pt x="1409" y="0"/>
                  </a:lnTo>
                  <a:lnTo>
                    <a:pt x="482" y="520"/>
                  </a:lnTo>
                  <a:lnTo>
                    <a:pt x="241" y="1422"/>
                  </a:lnTo>
                  <a:lnTo>
                    <a:pt x="0" y="2311"/>
                  </a:lnTo>
                  <a:lnTo>
                    <a:pt x="533" y="3238"/>
                  </a:lnTo>
                  <a:lnTo>
                    <a:pt x="1435" y="3479"/>
                  </a:lnTo>
                  <a:lnTo>
                    <a:pt x="2324" y="3708"/>
                  </a:lnTo>
                  <a:lnTo>
                    <a:pt x="3238" y="3187"/>
                  </a:lnTo>
                  <a:lnTo>
                    <a:pt x="3479" y="2286"/>
                  </a:lnTo>
                </a:path>
              </a:pathLst>
            </a:custGeom>
            <a:ln w="3175">
              <a:solidFill>
                <a:srgbClr val="565658"/>
              </a:solidFill>
            </a:ln>
          </p:spPr>
          <p:txBody>
            <a:bodyPr wrap="square" lIns="0" tIns="0" rIns="0" bIns="0" rtlCol="0"/>
            <a:lstStyle/>
            <a:p/>
          </p:txBody>
        </p:sp>
        <p:sp>
          <p:nvSpPr>
            <p:cNvPr id="6277" name="object 6277" descr=""/>
            <p:cNvSpPr/>
            <p:nvPr/>
          </p:nvSpPr>
          <p:spPr>
            <a:xfrm>
              <a:off x="5748639" y="2579313"/>
              <a:ext cx="1905" cy="1905"/>
            </a:xfrm>
            <a:custGeom>
              <a:avLst/>
              <a:gdLst/>
              <a:ahLst/>
              <a:cxnLst/>
              <a:rect l="l" t="t" r="r" b="b"/>
              <a:pathLst>
                <a:path w="1904" h="1905">
                  <a:moveTo>
                    <a:pt x="977" y="114"/>
                  </a:moveTo>
                  <a:lnTo>
                    <a:pt x="596" y="0"/>
                  </a:lnTo>
                  <a:lnTo>
                    <a:pt x="203" y="241"/>
                  </a:lnTo>
                  <a:lnTo>
                    <a:pt x="101" y="609"/>
                  </a:lnTo>
                  <a:lnTo>
                    <a:pt x="0" y="990"/>
                  </a:lnTo>
                  <a:lnTo>
                    <a:pt x="215" y="1397"/>
                  </a:lnTo>
                  <a:lnTo>
                    <a:pt x="609" y="1485"/>
                  </a:lnTo>
                  <a:lnTo>
                    <a:pt x="990" y="1600"/>
                  </a:lnTo>
                  <a:lnTo>
                    <a:pt x="1384" y="1371"/>
                  </a:lnTo>
                  <a:lnTo>
                    <a:pt x="1485" y="977"/>
                  </a:lnTo>
                </a:path>
              </a:pathLst>
            </a:custGeom>
            <a:ln w="3175">
              <a:solidFill>
                <a:srgbClr val="565658"/>
              </a:solidFill>
            </a:ln>
          </p:spPr>
          <p:txBody>
            <a:bodyPr wrap="square" lIns="0" tIns="0" rIns="0" bIns="0" rtlCol="0"/>
            <a:lstStyle/>
            <a:p/>
          </p:txBody>
        </p:sp>
        <p:sp>
          <p:nvSpPr>
            <p:cNvPr id="6278" name="object 6278" descr=""/>
            <p:cNvSpPr/>
            <p:nvPr/>
          </p:nvSpPr>
          <p:spPr>
            <a:xfrm>
              <a:off x="6015135" y="2625645"/>
              <a:ext cx="3810" cy="3810"/>
            </a:xfrm>
            <a:custGeom>
              <a:avLst/>
              <a:gdLst/>
              <a:ahLst/>
              <a:cxnLst/>
              <a:rect l="l" t="t" r="r" b="b"/>
              <a:pathLst>
                <a:path w="3810" h="3810">
                  <a:moveTo>
                    <a:pt x="2298" y="241"/>
                  </a:moveTo>
                  <a:lnTo>
                    <a:pt x="1409" y="0"/>
                  </a:lnTo>
                  <a:lnTo>
                    <a:pt x="482" y="520"/>
                  </a:lnTo>
                  <a:lnTo>
                    <a:pt x="241" y="1422"/>
                  </a:lnTo>
                  <a:lnTo>
                    <a:pt x="0" y="2311"/>
                  </a:lnTo>
                  <a:lnTo>
                    <a:pt x="533" y="3225"/>
                  </a:lnTo>
                  <a:lnTo>
                    <a:pt x="1435" y="3479"/>
                  </a:lnTo>
                  <a:lnTo>
                    <a:pt x="2324" y="3708"/>
                  </a:lnTo>
                  <a:lnTo>
                    <a:pt x="3238" y="3175"/>
                  </a:lnTo>
                  <a:lnTo>
                    <a:pt x="3479" y="2286"/>
                  </a:lnTo>
                </a:path>
              </a:pathLst>
            </a:custGeom>
            <a:ln w="3175">
              <a:solidFill>
                <a:srgbClr val="565658"/>
              </a:solidFill>
            </a:ln>
          </p:spPr>
          <p:txBody>
            <a:bodyPr wrap="square" lIns="0" tIns="0" rIns="0" bIns="0" rtlCol="0"/>
            <a:lstStyle/>
            <a:p/>
          </p:txBody>
        </p:sp>
        <p:sp>
          <p:nvSpPr>
            <p:cNvPr id="6279" name="object 6279" descr=""/>
            <p:cNvSpPr/>
            <p:nvPr/>
          </p:nvSpPr>
          <p:spPr>
            <a:xfrm>
              <a:off x="5750392" y="2651924"/>
              <a:ext cx="5080" cy="5080"/>
            </a:xfrm>
            <a:custGeom>
              <a:avLst/>
              <a:gdLst/>
              <a:ahLst/>
              <a:cxnLst/>
              <a:rect l="l" t="t" r="r" b="b"/>
              <a:pathLst>
                <a:path w="5079" h="5080">
                  <a:moveTo>
                    <a:pt x="2946" y="304"/>
                  </a:moveTo>
                  <a:lnTo>
                    <a:pt x="1803" y="0"/>
                  </a:lnTo>
                  <a:lnTo>
                    <a:pt x="622" y="673"/>
                  </a:lnTo>
                  <a:lnTo>
                    <a:pt x="304" y="1828"/>
                  </a:lnTo>
                  <a:lnTo>
                    <a:pt x="0" y="2971"/>
                  </a:lnTo>
                  <a:lnTo>
                    <a:pt x="685" y="4152"/>
                  </a:lnTo>
                  <a:lnTo>
                    <a:pt x="1841" y="4457"/>
                  </a:lnTo>
                  <a:lnTo>
                    <a:pt x="2984" y="4775"/>
                  </a:lnTo>
                  <a:lnTo>
                    <a:pt x="4165" y="4089"/>
                  </a:lnTo>
                  <a:lnTo>
                    <a:pt x="4470" y="2933"/>
                  </a:lnTo>
                </a:path>
              </a:pathLst>
            </a:custGeom>
            <a:ln w="3175">
              <a:solidFill>
                <a:srgbClr val="565658"/>
              </a:solidFill>
            </a:ln>
          </p:spPr>
          <p:txBody>
            <a:bodyPr wrap="square" lIns="0" tIns="0" rIns="0" bIns="0" rtlCol="0"/>
            <a:lstStyle/>
            <a:p/>
          </p:txBody>
        </p:sp>
        <p:sp>
          <p:nvSpPr>
            <p:cNvPr id="6280" name="object 6280" descr=""/>
            <p:cNvSpPr/>
            <p:nvPr/>
          </p:nvSpPr>
          <p:spPr>
            <a:xfrm>
              <a:off x="5962493" y="2643355"/>
              <a:ext cx="3810" cy="3810"/>
            </a:xfrm>
            <a:custGeom>
              <a:avLst/>
              <a:gdLst/>
              <a:ahLst/>
              <a:cxnLst/>
              <a:rect l="l" t="t" r="r" b="b"/>
              <a:pathLst>
                <a:path w="3810" h="3810">
                  <a:moveTo>
                    <a:pt x="2286" y="241"/>
                  </a:moveTo>
                  <a:lnTo>
                    <a:pt x="1397" y="0"/>
                  </a:lnTo>
                  <a:lnTo>
                    <a:pt x="469" y="520"/>
                  </a:lnTo>
                  <a:lnTo>
                    <a:pt x="228" y="1422"/>
                  </a:lnTo>
                  <a:lnTo>
                    <a:pt x="0" y="2311"/>
                  </a:lnTo>
                  <a:lnTo>
                    <a:pt x="520" y="3225"/>
                  </a:lnTo>
                  <a:lnTo>
                    <a:pt x="1422" y="3479"/>
                  </a:lnTo>
                  <a:lnTo>
                    <a:pt x="2311" y="3708"/>
                  </a:lnTo>
                  <a:lnTo>
                    <a:pt x="3238" y="3175"/>
                  </a:lnTo>
                  <a:lnTo>
                    <a:pt x="3467" y="2286"/>
                  </a:lnTo>
                </a:path>
              </a:pathLst>
            </a:custGeom>
            <a:ln w="3175">
              <a:solidFill>
                <a:srgbClr val="565658"/>
              </a:solidFill>
            </a:ln>
          </p:spPr>
          <p:txBody>
            <a:bodyPr wrap="square" lIns="0" tIns="0" rIns="0" bIns="0" rtlCol="0"/>
            <a:lstStyle/>
            <a:p/>
          </p:txBody>
        </p:sp>
        <p:sp>
          <p:nvSpPr>
            <p:cNvPr id="6281" name="object 6281" descr=""/>
            <p:cNvSpPr/>
            <p:nvPr/>
          </p:nvSpPr>
          <p:spPr>
            <a:xfrm>
              <a:off x="5425575" y="2633303"/>
              <a:ext cx="1270" cy="2540"/>
            </a:xfrm>
            <a:custGeom>
              <a:avLst/>
              <a:gdLst/>
              <a:ahLst/>
              <a:cxnLst/>
              <a:rect l="l" t="t" r="r" b="b"/>
              <a:pathLst>
                <a:path w="1270" h="2539">
                  <a:moveTo>
                    <a:pt x="774" y="0"/>
                  </a:moveTo>
                  <a:lnTo>
                    <a:pt x="380" y="266"/>
                  </a:lnTo>
                  <a:lnTo>
                    <a:pt x="114" y="711"/>
                  </a:lnTo>
                  <a:lnTo>
                    <a:pt x="63" y="1193"/>
                  </a:lnTo>
                  <a:lnTo>
                    <a:pt x="0" y="1676"/>
                  </a:lnTo>
                  <a:lnTo>
                    <a:pt x="165" y="2159"/>
                  </a:lnTo>
                  <a:lnTo>
                    <a:pt x="495" y="2514"/>
                  </a:lnTo>
                </a:path>
              </a:pathLst>
            </a:custGeom>
            <a:ln w="3175">
              <a:solidFill>
                <a:srgbClr val="565658"/>
              </a:solidFill>
            </a:ln>
          </p:spPr>
          <p:txBody>
            <a:bodyPr wrap="square" lIns="0" tIns="0" rIns="0" bIns="0" rtlCol="0"/>
            <a:lstStyle/>
            <a:p/>
          </p:txBody>
        </p:sp>
        <p:sp>
          <p:nvSpPr>
            <p:cNvPr id="6282" name="object 6282" descr=""/>
            <p:cNvSpPr/>
            <p:nvPr/>
          </p:nvSpPr>
          <p:spPr>
            <a:xfrm>
              <a:off x="6015135" y="2661052"/>
              <a:ext cx="3810" cy="3810"/>
            </a:xfrm>
            <a:custGeom>
              <a:avLst/>
              <a:gdLst/>
              <a:ahLst/>
              <a:cxnLst/>
              <a:rect l="l" t="t" r="r" b="b"/>
              <a:pathLst>
                <a:path w="3810" h="3810">
                  <a:moveTo>
                    <a:pt x="2298" y="253"/>
                  </a:moveTo>
                  <a:lnTo>
                    <a:pt x="1409" y="0"/>
                  </a:lnTo>
                  <a:lnTo>
                    <a:pt x="482" y="533"/>
                  </a:lnTo>
                  <a:lnTo>
                    <a:pt x="241" y="1435"/>
                  </a:lnTo>
                  <a:lnTo>
                    <a:pt x="0" y="2324"/>
                  </a:lnTo>
                  <a:lnTo>
                    <a:pt x="533" y="3238"/>
                  </a:lnTo>
                  <a:lnTo>
                    <a:pt x="1435" y="3492"/>
                  </a:lnTo>
                  <a:lnTo>
                    <a:pt x="2324" y="3721"/>
                  </a:lnTo>
                  <a:lnTo>
                    <a:pt x="3238" y="3187"/>
                  </a:lnTo>
                  <a:lnTo>
                    <a:pt x="3479" y="2298"/>
                  </a:lnTo>
                </a:path>
              </a:pathLst>
            </a:custGeom>
            <a:ln w="3175">
              <a:solidFill>
                <a:srgbClr val="565658"/>
              </a:solidFill>
            </a:ln>
          </p:spPr>
          <p:txBody>
            <a:bodyPr wrap="square" lIns="0" tIns="0" rIns="0" bIns="0" rtlCol="0"/>
            <a:lstStyle/>
            <a:p/>
          </p:txBody>
        </p:sp>
        <p:sp>
          <p:nvSpPr>
            <p:cNvPr id="6283" name="object 6283" descr=""/>
            <p:cNvSpPr/>
            <p:nvPr/>
          </p:nvSpPr>
          <p:spPr>
            <a:xfrm>
              <a:off x="5875379" y="2625161"/>
              <a:ext cx="3810" cy="3810"/>
            </a:xfrm>
            <a:custGeom>
              <a:avLst/>
              <a:gdLst/>
              <a:ahLst/>
              <a:cxnLst/>
              <a:rect l="l" t="t" r="r" b="b"/>
              <a:pathLst>
                <a:path w="3810" h="3810">
                  <a:moveTo>
                    <a:pt x="2286" y="241"/>
                  </a:moveTo>
                  <a:lnTo>
                    <a:pt x="1397" y="0"/>
                  </a:lnTo>
                  <a:lnTo>
                    <a:pt x="469" y="533"/>
                  </a:lnTo>
                  <a:lnTo>
                    <a:pt x="228" y="1435"/>
                  </a:lnTo>
                  <a:lnTo>
                    <a:pt x="0" y="2324"/>
                  </a:lnTo>
                  <a:lnTo>
                    <a:pt x="520" y="3238"/>
                  </a:lnTo>
                  <a:lnTo>
                    <a:pt x="1422" y="3479"/>
                  </a:lnTo>
                  <a:lnTo>
                    <a:pt x="2311" y="3708"/>
                  </a:lnTo>
                  <a:lnTo>
                    <a:pt x="3225" y="3187"/>
                  </a:lnTo>
                  <a:lnTo>
                    <a:pt x="3467" y="2298"/>
                  </a:lnTo>
                </a:path>
              </a:pathLst>
            </a:custGeom>
            <a:ln w="3175">
              <a:solidFill>
                <a:srgbClr val="565658"/>
              </a:solidFill>
            </a:ln>
          </p:spPr>
          <p:txBody>
            <a:bodyPr wrap="square" lIns="0" tIns="0" rIns="0" bIns="0" rtlCol="0"/>
            <a:lstStyle/>
            <a:p/>
          </p:txBody>
        </p:sp>
        <p:sp>
          <p:nvSpPr>
            <p:cNvPr id="6284" name="object 6284" descr=""/>
            <p:cNvSpPr/>
            <p:nvPr/>
          </p:nvSpPr>
          <p:spPr>
            <a:xfrm>
              <a:off x="5786821" y="2625161"/>
              <a:ext cx="3810" cy="3810"/>
            </a:xfrm>
            <a:custGeom>
              <a:avLst/>
              <a:gdLst/>
              <a:ahLst/>
              <a:cxnLst/>
              <a:rect l="l" t="t" r="r" b="b"/>
              <a:pathLst>
                <a:path w="3810" h="3810">
                  <a:moveTo>
                    <a:pt x="2298" y="241"/>
                  </a:moveTo>
                  <a:lnTo>
                    <a:pt x="1409" y="0"/>
                  </a:lnTo>
                  <a:lnTo>
                    <a:pt x="482" y="533"/>
                  </a:lnTo>
                  <a:lnTo>
                    <a:pt x="241" y="1435"/>
                  </a:lnTo>
                  <a:lnTo>
                    <a:pt x="0" y="2324"/>
                  </a:lnTo>
                  <a:lnTo>
                    <a:pt x="533" y="3238"/>
                  </a:lnTo>
                  <a:lnTo>
                    <a:pt x="1435" y="3479"/>
                  </a:lnTo>
                  <a:lnTo>
                    <a:pt x="2324" y="3708"/>
                  </a:lnTo>
                  <a:lnTo>
                    <a:pt x="3238" y="3187"/>
                  </a:lnTo>
                  <a:lnTo>
                    <a:pt x="3479" y="2298"/>
                  </a:lnTo>
                </a:path>
              </a:pathLst>
            </a:custGeom>
            <a:ln w="3175">
              <a:solidFill>
                <a:srgbClr val="565658"/>
              </a:solidFill>
            </a:ln>
          </p:spPr>
          <p:txBody>
            <a:bodyPr wrap="square" lIns="0" tIns="0" rIns="0" bIns="0" rtlCol="0"/>
            <a:lstStyle/>
            <a:p/>
          </p:txBody>
        </p:sp>
        <p:sp>
          <p:nvSpPr>
            <p:cNvPr id="6285" name="object 6285" descr=""/>
            <p:cNvSpPr/>
            <p:nvPr/>
          </p:nvSpPr>
          <p:spPr>
            <a:xfrm>
              <a:off x="5962493" y="2661052"/>
              <a:ext cx="3810" cy="3810"/>
            </a:xfrm>
            <a:custGeom>
              <a:avLst/>
              <a:gdLst/>
              <a:ahLst/>
              <a:cxnLst/>
              <a:rect l="l" t="t" r="r" b="b"/>
              <a:pathLst>
                <a:path w="3810" h="3810">
                  <a:moveTo>
                    <a:pt x="2286" y="253"/>
                  </a:moveTo>
                  <a:lnTo>
                    <a:pt x="1397" y="0"/>
                  </a:lnTo>
                  <a:lnTo>
                    <a:pt x="469" y="533"/>
                  </a:lnTo>
                  <a:lnTo>
                    <a:pt x="228" y="1435"/>
                  </a:lnTo>
                  <a:lnTo>
                    <a:pt x="0" y="2324"/>
                  </a:lnTo>
                  <a:lnTo>
                    <a:pt x="520" y="3238"/>
                  </a:lnTo>
                  <a:lnTo>
                    <a:pt x="1422" y="3492"/>
                  </a:lnTo>
                  <a:lnTo>
                    <a:pt x="2311" y="3721"/>
                  </a:lnTo>
                  <a:lnTo>
                    <a:pt x="3238" y="3187"/>
                  </a:lnTo>
                  <a:lnTo>
                    <a:pt x="3467" y="2298"/>
                  </a:lnTo>
                </a:path>
              </a:pathLst>
            </a:custGeom>
            <a:ln w="3175">
              <a:solidFill>
                <a:srgbClr val="565658"/>
              </a:solidFill>
            </a:ln>
          </p:spPr>
          <p:txBody>
            <a:bodyPr wrap="square" lIns="0" tIns="0" rIns="0" bIns="0" rtlCol="0"/>
            <a:lstStyle/>
            <a:p/>
          </p:txBody>
        </p:sp>
        <p:sp>
          <p:nvSpPr>
            <p:cNvPr id="6286" name="object 6286" descr=""/>
            <p:cNvSpPr/>
            <p:nvPr/>
          </p:nvSpPr>
          <p:spPr>
            <a:xfrm>
              <a:off x="5497902" y="2622006"/>
              <a:ext cx="46990" cy="46990"/>
            </a:xfrm>
            <a:custGeom>
              <a:avLst/>
              <a:gdLst/>
              <a:ahLst/>
              <a:cxnLst/>
              <a:rect l="l" t="t" r="r" b="b"/>
              <a:pathLst>
                <a:path w="46989" h="46989">
                  <a:moveTo>
                    <a:pt x="46431" y="23202"/>
                  </a:moveTo>
                  <a:lnTo>
                    <a:pt x="44607" y="14166"/>
                  </a:lnTo>
                  <a:lnTo>
                    <a:pt x="39633" y="6791"/>
                  </a:lnTo>
                  <a:lnTo>
                    <a:pt x="32254" y="1821"/>
                  </a:lnTo>
                  <a:lnTo>
                    <a:pt x="23215" y="0"/>
                  </a:lnTo>
                  <a:lnTo>
                    <a:pt x="14176" y="1821"/>
                  </a:lnTo>
                  <a:lnTo>
                    <a:pt x="6797" y="6791"/>
                  </a:lnTo>
                  <a:lnTo>
                    <a:pt x="1823" y="14166"/>
                  </a:lnTo>
                  <a:lnTo>
                    <a:pt x="0" y="23202"/>
                  </a:lnTo>
                  <a:lnTo>
                    <a:pt x="1823" y="32241"/>
                  </a:lnTo>
                  <a:lnTo>
                    <a:pt x="6797" y="39620"/>
                  </a:lnTo>
                  <a:lnTo>
                    <a:pt x="14176" y="44594"/>
                  </a:lnTo>
                  <a:lnTo>
                    <a:pt x="23215" y="46418"/>
                  </a:lnTo>
                  <a:lnTo>
                    <a:pt x="32254" y="44594"/>
                  </a:lnTo>
                  <a:lnTo>
                    <a:pt x="39633" y="39620"/>
                  </a:lnTo>
                  <a:lnTo>
                    <a:pt x="44607" y="32241"/>
                  </a:lnTo>
                  <a:lnTo>
                    <a:pt x="46431" y="23202"/>
                  </a:lnTo>
                </a:path>
              </a:pathLst>
            </a:custGeom>
            <a:ln w="3175">
              <a:solidFill>
                <a:srgbClr val="565658"/>
              </a:solidFill>
            </a:ln>
          </p:spPr>
          <p:txBody>
            <a:bodyPr wrap="square" lIns="0" tIns="0" rIns="0" bIns="0" rtlCol="0"/>
            <a:lstStyle/>
            <a:p/>
          </p:txBody>
        </p:sp>
        <p:sp>
          <p:nvSpPr>
            <p:cNvPr id="6287" name="object 6287" descr=""/>
            <p:cNvSpPr/>
            <p:nvPr/>
          </p:nvSpPr>
          <p:spPr>
            <a:xfrm>
              <a:off x="5662317" y="2656219"/>
              <a:ext cx="1270" cy="1270"/>
            </a:xfrm>
            <a:custGeom>
              <a:avLst/>
              <a:gdLst/>
              <a:ahLst/>
              <a:cxnLst/>
              <a:rect l="l" t="t" r="r" b="b"/>
              <a:pathLst>
                <a:path w="1270" h="1269">
                  <a:moveTo>
                    <a:pt x="0" y="1193"/>
                  </a:moveTo>
                  <a:lnTo>
                    <a:pt x="660" y="1193"/>
                  </a:lnTo>
                  <a:lnTo>
                    <a:pt x="1193" y="660"/>
                  </a:lnTo>
                  <a:lnTo>
                    <a:pt x="1193" y="0"/>
                  </a:lnTo>
                </a:path>
              </a:pathLst>
            </a:custGeom>
            <a:ln w="3175">
              <a:solidFill>
                <a:srgbClr val="565658"/>
              </a:solidFill>
            </a:ln>
          </p:spPr>
          <p:txBody>
            <a:bodyPr wrap="square" lIns="0" tIns="0" rIns="0" bIns="0" rtlCol="0"/>
            <a:lstStyle/>
            <a:p/>
          </p:txBody>
        </p:sp>
        <p:sp>
          <p:nvSpPr>
            <p:cNvPr id="6288" name="object 6288" descr=""/>
            <p:cNvSpPr/>
            <p:nvPr/>
          </p:nvSpPr>
          <p:spPr>
            <a:xfrm>
              <a:off x="5662320" y="2649273"/>
              <a:ext cx="1270" cy="1270"/>
            </a:xfrm>
            <a:custGeom>
              <a:avLst/>
              <a:gdLst/>
              <a:ahLst/>
              <a:cxnLst/>
              <a:rect l="l" t="t" r="r" b="b"/>
              <a:pathLst>
                <a:path w="1270" h="1269">
                  <a:moveTo>
                    <a:pt x="1193" y="1206"/>
                  </a:moveTo>
                  <a:lnTo>
                    <a:pt x="1193" y="546"/>
                  </a:lnTo>
                  <a:lnTo>
                    <a:pt x="660" y="0"/>
                  </a:lnTo>
                  <a:lnTo>
                    <a:pt x="0" y="0"/>
                  </a:lnTo>
                </a:path>
              </a:pathLst>
            </a:custGeom>
            <a:ln w="3175">
              <a:solidFill>
                <a:srgbClr val="565658"/>
              </a:solidFill>
            </a:ln>
          </p:spPr>
          <p:txBody>
            <a:bodyPr wrap="square" lIns="0" tIns="0" rIns="0" bIns="0" rtlCol="0"/>
            <a:lstStyle/>
            <a:p/>
          </p:txBody>
        </p:sp>
        <p:sp>
          <p:nvSpPr>
            <p:cNvPr id="6289" name="object 6289" descr=""/>
            <p:cNvSpPr/>
            <p:nvPr/>
          </p:nvSpPr>
          <p:spPr>
            <a:xfrm>
              <a:off x="5754458" y="2587054"/>
              <a:ext cx="1905" cy="1905"/>
            </a:xfrm>
            <a:custGeom>
              <a:avLst/>
              <a:gdLst/>
              <a:ahLst/>
              <a:cxnLst/>
              <a:rect l="l" t="t" r="r" b="b"/>
              <a:pathLst>
                <a:path w="1904" h="1905">
                  <a:moveTo>
                    <a:pt x="1676" y="0"/>
                  </a:moveTo>
                  <a:lnTo>
                    <a:pt x="749" y="0"/>
                  </a:lnTo>
                  <a:lnTo>
                    <a:pt x="0" y="762"/>
                  </a:lnTo>
                  <a:lnTo>
                    <a:pt x="0" y="1676"/>
                  </a:lnTo>
                </a:path>
              </a:pathLst>
            </a:custGeom>
            <a:ln w="3175">
              <a:solidFill>
                <a:srgbClr val="565658"/>
              </a:solidFill>
            </a:ln>
          </p:spPr>
          <p:txBody>
            <a:bodyPr wrap="square" lIns="0" tIns="0" rIns="0" bIns="0" rtlCol="0"/>
            <a:lstStyle/>
            <a:p/>
          </p:txBody>
        </p:sp>
        <p:sp>
          <p:nvSpPr>
            <p:cNvPr id="6290" name="object 6290" descr=""/>
            <p:cNvSpPr/>
            <p:nvPr/>
          </p:nvSpPr>
          <p:spPr>
            <a:xfrm>
              <a:off x="5772406" y="2585378"/>
              <a:ext cx="1905" cy="1905"/>
            </a:xfrm>
            <a:custGeom>
              <a:avLst/>
              <a:gdLst/>
              <a:ahLst/>
              <a:cxnLst/>
              <a:rect l="l" t="t" r="r" b="b"/>
              <a:pathLst>
                <a:path w="1904" h="1905">
                  <a:moveTo>
                    <a:pt x="0" y="1676"/>
                  </a:moveTo>
                  <a:lnTo>
                    <a:pt x="927" y="1676"/>
                  </a:lnTo>
                  <a:lnTo>
                    <a:pt x="1676" y="927"/>
                  </a:lnTo>
                  <a:lnTo>
                    <a:pt x="1676" y="0"/>
                  </a:lnTo>
                </a:path>
              </a:pathLst>
            </a:custGeom>
            <a:ln w="3175">
              <a:solidFill>
                <a:srgbClr val="565658"/>
              </a:solidFill>
            </a:ln>
          </p:spPr>
          <p:txBody>
            <a:bodyPr wrap="square" lIns="0" tIns="0" rIns="0" bIns="0" rtlCol="0"/>
            <a:lstStyle/>
            <a:p/>
          </p:txBody>
        </p:sp>
        <p:sp>
          <p:nvSpPr>
            <p:cNvPr id="6291" name="object 6291" descr=""/>
            <p:cNvSpPr/>
            <p:nvPr/>
          </p:nvSpPr>
          <p:spPr>
            <a:xfrm>
              <a:off x="5767866" y="2577963"/>
              <a:ext cx="4445" cy="4445"/>
            </a:xfrm>
            <a:custGeom>
              <a:avLst/>
              <a:gdLst/>
              <a:ahLst/>
              <a:cxnLst/>
              <a:rect l="l" t="t" r="r" b="b"/>
              <a:pathLst>
                <a:path w="4445" h="4444">
                  <a:moveTo>
                    <a:pt x="4305" y="2158"/>
                  </a:moveTo>
                  <a:lnTo>
                    <a:pt x="4305" y="952"/>
                  </a:lnTo>
                  <a:lnTo>
                    <a:pt x="3340" y="0"/>
                  </a:lnTo>
                  <a:lnTo>
                    <a:pt x="2146" y="0"/>
                  </a:lnTo>
                  <a:lnTo>
                    <a:pt x="952" y="0"/>
                  </a:lnTo>
                  <a:lnTo>
                    <a:pt x="0" y="952"/>
                  </a:lnTo>
                  <a:lnTo>
                    <a:pt x="0" y="2158"/>
                  </a:lnTo>
                  <a:lnTo>
                    <a:pt x="0" y="3340"/>
                  </a:lnTo>
                  <a:lnTo>
                    <a:pt x="952" y="4305"/>
                  </a:lnTo>
                  <a:lnTo>
                    <a:pt x="2146" y="4305"/>
                  </a:lnTo>
                  <a:lnTo>
                    <a:pt x="3340" y="4305"/>
                  </a:lnTo>
                  <a:lnTo>
                    <a:pt x="4305" y="3340"/>
                  </a:lnTo>
                  <a:lnTo>
                    <a:pt x="4305" y="2158"/>
                  </a:lnTo>
                </a:path>
              </a:pathLst>
            </a:custGeom>
            <a:ln w="3175">
              <a:solidFill>
                <a:srgbClr val="565658"/>
              </a:solidFill>
            </a:ln>
          </p:spPr>
          <p:txBody>
            <a:bodyPr wrap="square" lIns="0" tIns="0" rIns="0" bIns="0" rtlCol="0"/>
            <a:lstStyle/>
            <a:p/>
          </p:txBody>
        </p:sp>
        <p:sp>
          <p:nvSpPr>
            <p:cNvPr id="6292" name="object 6292" descr=""/>
            <p:cNvSpPr/>
            <p:nvPr/>
          </p:nvSpPr>
          <p:spPr>
            <a:xfrm>
              <a:off x="5747284" y="2577963"/>
              <a:ext cx="4445" cy="4445"/>
            </a:xfrm>
            <a:custGeom>
              <a:avLst/>
              <a:gdLst/>
              <a:ahLst/>
              <a:cxnLst/>
              <a:rect l="l" t="t" r="r" b="b"/>
              <a:pathLst>
                <a:path w="4445" h="4444">
                  <a:moveTo>
                    <a:pt x="4305" y="2158"/>
                  </a:moveTo>
                  <a:lnTo>
                    <a:pt x="4305" y="952"/>
                  </a:lnTo>
                  <a:lnTo>
                    <a:pt x="3340" y="0"/>
                  </a:lnTo>
                  <a:lnTo>
                    <a:pt x="2146" y="0"/>
                  </a:lnTo>
                  <a:lnTo>
                    <a:pt x="965" y="0"/>
                  </a:lnTo>
                  <a:lnTo>
                    <a:pt x="0" y="952"/>
                  </a:lnTo>
                  <a:lnTo>
                    <a:pt x="0" y="2158"/>
                  </a:lnTo>
                  <a:lnTo>
                    <a:pt x="0" y="3340"/>
                  </a:lnTo>
                  <a:lnTo>
                    <a:pt x="965" y="4305"/>
                  </a:lnTo>
                  <a:lnTo>
                    <a:pt x="2146" y="4305"/>
                  </a:lnTo>
                  <a:lnTo>
                    <a:pt x="3340" y="4305"/>
                  </a:lnTo>
                  <a:lnTo>
                    <a:pt x="4305" y="3340"/>
                  </a:lnTo>
                  <a:lnTo>
                    <a:pt x="4305" y="2158"/>
                  </a:lnTo>
                </a:path>
              </a:pathLst>
            </a:custGeom>
            <a:ln w="3175">
              <a:solidFill>
                <a:srgbClr val="565658"/>
              </a:solidFill>
            </a:ln>
          </p:spPr>
          <p:txBody>
            <a:bodyPr wrap="square" lIns="0" tIns="0" rIns="0" bIns="0" rtlCol="0"/>
            <a:lstStyle/>
            <a:p/>
          </p:txBody>
        </p:sp>
        <p:sp>
          <p:nvSpPr>
            <p:cNvPr id="6293" name="object 6293" descr=""/>
            <p:cNvSpPr/>
            <p:nvPr/>
          </p:nvSpPr>
          <p:spPr>
            <a:xfrm>
              <a:off x="5533072" y="2619240"/>
              <a:ext cx="1270" cy="1905"/>
            </a:xfrm>
            <a:custGeom>
              <a:avLst/>
              <a:gdLst/>
              <a:ahLst/>
              <a:cxnLst/>
              <a:rect l="l" t="t" r="r" b="b"/>
              <a:pathLst>
                <a:path w="1270" h="1905">
                  <a:moveTo>
                    <a:pt x="0" y="1511"/>
                  </a:moveTo>
                  <a:lnTo>
                    <a:pt x="495" y="1168"/>
                  </a:lnTo>
                  <a:lnTo>
                    <a:pt x="774" y="596"/>
                  </a:lnTo>
                  <a:lnTo>
                    <a:pt x="723" y="0"/>
                  </a:lnTo>
                </a:path>
              </a:pathLst>
            </a:custGeom>
            <a:ln w="3175">
              <a:solidFill>
                <a:srgbClr val="565658"/>
              </a:solidFill>
            </a:ln>
          </p:spPr>
          <p:txBody>
            <a:bodyPr wrap="square" lIns="0" tIns="0" rIns="0" bIns="0" rtlCol="0"/>
            <a:lstStyle/>
            <a:p/>
          </p:txBody>
        </p:sp>
        <p:sp>
          <p:nvSpPr>
            <p:cNvPr id="6294" name="object 6294" descr=""/>
            <p:cNvSpPr/>
            <p:nvPr/>
          </p:nvSpPr>
          <p:spPr>
            <a:xfrm>
              <a:off x="5532845" y="2617853"/>
              <a:ext cx="1270" cy="1905"/>
            </a:xfrm>
            <a:custGeom>
              <a:avLst/>
              <a:gdLst/>
              <a:ahLst/>
              <a:cxnLst/>
              <a:rect l="l" t="t" r="r" b="b"/>
              <a:pathLst>
                <a:path w="1270" h="1905">
                  <a:moveTo>
                    <a:pt x="952" y="1384"/>
                  </a:moveTo>
                  <a:lnTo>
                    <a:pt x="901" y="787"/>
                  </a:lnTo>
                  <a:lnTo>
                    <a:pt x="546" y="254"/>
                  </a:lnTo>
                  <a:lnTo>
                    <a:pt x="0" y="0"/>
                  </a:lnTo>
                </a:path>
              </a:pathLst>
            </a:custGeom>
            <a:ln w="3175">
              <a:solidFill>
                <a:srgbClr val="565658"/>
              </a:solidFill>
            </a:ln>
          </p:spPr>
          <p:txBody>
            <a:bodyPr wrap="square" lIns="0" tIns="0" rIns="0" bIns="0" rtlCol="0"/>
            <a:lstStyle/>
            <a:p/>
          </p:txBody>
        </p:sp>
        <p:sp>
          <p:nvSpPr>
            <p:cNvPr id="6295" name="object 6295" descr=""/>
            <p:cNvSpPr/>
            <p:nvPr/>
          </p:nvSpPr>
          <p:spPr>
            <a:xfrm>
              <a:off x="5530456" y="2619498"/>
              <a:ext cx="1270" cy="1905"/>
            </a:xfrm>
            <a:custGeom>
              <a:avLst/>
              <a:gdLst/>
              <a:ahLst/>
              <a:cxnLst/>
              <a:rect l="l" t="t" r="r" b="b"/>
              <a:pathLst>
                <a:path w="1270" h="1905">
                  <a:moveTo>
                    <a:pt x="0" y="0"/>
                  </a:moveTo>
                  <a:lnTo>
                    <a:pt x="38" y="596"/>
                  </a:lnTo>
                  <a:lnTo>
                    <a:pt x="406" y="1117"/>
                  </a:lnTo>
                  <a:lnTo>
                    <a:pt x="952" y="1371"/>
                  </a:lnTo>
                </a:path>
              </a:pathLst>
            </a:custGeom>
            <a:ln w="3175">
              <a:solidFill>
                <a:srgbClr val="565658"/>
              </a:solidFill>
            </a:ln>
          </p:spPr>
          <p:txBody>
            <a:bodyPr wrap="square" lIns="0" tIns="0" rIns="0" bIns="0" rtlCol="0"/>
            <a:lstStyle/>
            <a:p/>
          </p:txBody>
        </p:sp>
        <p:sp>
          <p:nvSpPr>
            <p:cNvPr id="6296" name="object 6296" descr=""/>
            <p:cNvSpPr/>
            <p:nvPr/>
          </p:nvSpPr>
          <p:spPr>
            <a:xfrm>
              <a:off x="5531185" y="2617595"/>
              <a:ext cx="1905" cy="635"/>
            </a:xfrm>
            <a:custGeom>
              <a:avLst/>
              <a:gdLst/>
              <a:ahLst/>
              <a:cxnLst/>
              <a:rect l="l" t="t" r="r" b="b"/>
              <a:pathLst>
                <a:path w="1904" h="635">
                  <a:moveTo>
                    <a:pt x="1663" y="253"/>
                  </a:moveTo>
                  <a:lnTo>
                    <a:pt x="1130" y="0"/>
                  </a:lnTo>
                  <a:lnTo>
                    <a:pt x="482" y="38"/>
                  </a:lnTo>
                  <a:lnTo>
                    <a:pt x="0" y="393"/>
                  </a:lnTo>
                </a:path>
              </a:pathLst>
            </a:custGeom>
            <a:ln w="3175">
              <a:solidFill>
                <a:srgbClr val="565658"/>
              </a:solidFill>
            </a:ln>
          </p:spPr>
          <p:txBody>
            <a:bodyPr wrap="square" lIns="0" tIns="0" rIns="0" bIns="0" rtlCol="0"/>
            <a:lstStyle/>
            <a:p/>
          </p:txBody>
        </p:sp>
        <p:sp>
          <p:nvSpPr>
            <p:cNvPr id="6297" name="object 6297" descr=""/>
            <p:cNvSpPr/>
            <p:nvPr/>
          </p:nvSpPr>
          <p:spPr>
            <a:xfrm>
              <a:off x="5530406" y="2617985"/>
              <a:ext cx="1270" cy="1905"/>
            </a:xfrm>
            <a:custGeom>
              <a:avLst/>
              <a:gdLst/>
              <a:ahLst/>
              <a:cxnLst/>
              <a:rect l="l" t="t" r="r" b="b"/>
              <a:pathLst>
                <a:path w="1270" h="1905">
                  <a:moveTo>
                    <a:pt x="774" y="0"/>
                  </a:moveTo>
                  <a:lnTo>
                    <a:pt x="279" y="330"/>
                  </a:lnTo>
                  <a:lnTo>
                    <a:pt x="0" y="914"/>
                  </a:lnTo>
                  <a:lnTo>
                    <a:pt x="50" y="1511"/>
                  </a:lnTo>
                </a:path>
              </a:pathLst>
            </a:custGeom>
            <a:ln w="3175">
              <a:solidFill>
                <a:srgbClr val="565658"/>
              </a:solidFill>
            </a:ln>
          </p:spPr>
          <p:txBody>
            <a:bodyPr wrap="square" lIns="0" tIns="0" rIns="0" bIns="0" rtlCol="0"/>
            <a:lstStyle/>
            <a:p/>
          </p:txBody>
        </p:sp>
        <p:sp>
          <p:nvSpPr>
            <p:cNvPr id="6298" name="object 6298" descr=""/>
            <p:cNvSpPr/>
            <p:nvPr/>
          </p:nvSpPr>
          <p:spPr>
            <a:xfrm>
              <a:off x="5531405" y="2620748"/>
              <a:ext cx="1905" cy="635"/>
            </a:xfrm>
            <a:custGeom>
              <a:avLst/>
              <a:gdLst/>
              <a:ahLst/>
              <a:cxnLst/>
              <a:rect l="l" t="t" r="r" b="b"/>
              <a:pathLst>
                <a:path w="1904" h="635">
                  <a:moveTo>
                    <a:pt x="0" y="126"/>
                  </a:moveTo>
                  <a:lnTo>
                    <a:pt x="533" y="393"/>
                  </a:lnTo>
                  <a:lnTo>
                    <a:pt x="1168" y="342"/>
                  </a:lnTo>
                  <a:lnTo>
                    <a:pt x="1663" y="0"/>
                  </a:lnTo>
                </a:path>
              </a:pathLst>
            </a:custGeom>
            <a:ln w="3175">
              <a:solidFill>
                <a:srgbClr val="565658"/>
              </a:solidFill>
            </a:ln>
          </p:spPr>
          <p:txBody>
            <a:bodyPr wrap="square" lIns="0" tIns="0" rIns="0" bIns="0" rtlCol="0"/>
            <a:lstStyle/>
            <a:p/>
          </p:txBody>
        </p:sp>
        <p:sp>
          <p:nvSpPr>
            <p:cNvPr id="6299" name="object 6299" descr=""/>
            <p:cNvSpPr/>
            <p:nvPr/>
          </p:nvSpPr>
          <p:spPr>
            <a:xfrm>
              <a:off x="5529013" y="2616251"/>
              <a:ext cx="6350" cy="6350"/>
            </a:xfrm>
            <a:custGeom>
              <a:avLst/>
              <a:gdLst/>
              <a:ahLst/>
              <a:cxnLst/>
              <a:rect l="l" t="t" r="r" b="b"/>
              <a:pathLst>
                <a:path w="6350" h="6350">
                  <a:moveTo>
                    <a:pt x="6223" y="3111"/>
                  </a:moveTo>
                  <a:lnTo>
                    <a:pt x="6223" y="1397"/>
                  </a:lnTo>
                  <a:lnTo>
                    <a:pt x="4838" y="0"/>
                  </a:lnTo>
                  <a:lnTo>
                    <a:pt x="3111" y="0"/>
                  </a:lnTo>
                  <a:lnTo>
                    <a:pt x="1397" y="0"/>
                  </a:lnTo>
                  <a:lnTo>
                    <a:pt x="0" y="1397"/>
                  </a:lnTo>
                  <a:lnTo>
                    <a:pt x="0" y="3111"/>
                  </a:lnTo>
                  <a:lnTo>
                    <a:pt x="0" y="4838"/>
                  </a:lnTo>
                  <a:lnTo>
                    <a:pt x="1397" y="6223"/>
                  </a:lnTo>
                  <a:lnTo>
                    <a:pt x="3111" y="6223"/>
                  </a:lnTo>
                  <a:lnTo>
                    <a:pt x="4838" y="6223"/>
                  </a:lnTo>
                  <a:lnTo>
                    <a:pt x="6223" y="4838"/>
                  </a:lnTo>
                  <a:lnTo>
                    <a:pt x="6223" y="3111"/>
                  </a:lnTo>
                </a:path>
              </a:pathLst>
            </a:custGeom>
            <a:ln w="3175">
              <a:solidFill>
                <a:srgbClr val="565658"/>
              </a:solidFill>
            </a:ln>
          </p:spPr>
          <p:txBody>
            <a:bodyPr wrap="square" lIns="0" tIns="0" rIns="0" bIns="0" rtlCol="0"/>
            <a:lstStyle/>
            <a:p/>
          </p:txBody>
        </p:sp>
        <p:sp>
          <p:nvSpPr>
            <p:cNvPr id="6300" name="object 6300" descr=""/>
            <p:cNvSpPr/>
            <p:nvPr/>
          </p:nvSpPr>
          <p:spPr>
            <a:xfrm>
              <a:off x="5529488" y="2616733"/>
              <a:ext cx="5715" cy="5715"/>
            </a:xfrm>
            <a:custGeom>
              <a:avLst/>
              <a:gdLst/>
              <a:ahLst/>
              <a:cxnLst/>
              <a:rect l="l" t="t" r="r" b="b"/>
              <a:pathLst>
                <a:path w="5714" h="5714">
                  <a:moveTo>
                    <a:pt x="5270" y="2628"/>
                  </a:moveTo>
                  <a:lnTo>
                    <a:pt x="5270" y="1181"/>
                  </a:lnTo>
                  <a:lnTo>
                    <a:pt x="4089" y="0"/>
                  </a:lnTo>
                  <a:lnTo>
                    <a:pt x="2641" y="0"/>
                  </a:lnTo>
                  <a:lnTo>
                    <a:pt x="1181" y="0"/>
                  </a:lnTo>
                  <a:lnTo>
                    <a:pt x="0" y="1181"/>
                  </a:lnTo>
                  <a:lnTo>
                    <a:pt x="0" y="2628"/>
                  </a:lnTo>
                  <a:lnTo>
                    <a:pt x="0" y="4076"/>
                  </a:lnTo>
                  <a:lnTo>
                    <a:pt x="1181" y="5270"/>
                  </a:lnTo>
                  <a:lnTo>
                    <a:pt x="2641" y="5270"/>
                  </a:lnTo>
                  <a:lnTo>
                    <a:pt x="4089" y="5270"/>
                  </a:lnTo>
                  <a:lnTo>
                    <a:pt x="5270" y="4076"/>
                  </a:lnTo>
                  <a:lnTo>
                    <a:pt x="5270" y="2628"/>
                  </a:lnTo>
                </a:path>
              </a:pathLst>
            </a:custGeom>
            <a:ln w="3175">
              <a:solidFill>
                <a:srgbClr val="565658"/>
              </a:solidFill>
            </a:ln>
          </p:spPr>
          <p:txBody>
            <a:bodyPr wrap="square" lIns="0" tIns="0" rIns="0" bIns="0" rtlCol="0"/>
            <a:lstStyle/>
            <a:p/>
          </p:txBody>
        </p:sp>
        <p:sp>
          <p:nvSpPr>
            <p:cNvPr id="6301" name="object 6301" descr=""/>
            <p:cNvSpPr/>
            <p:nvPr/>
          </p:nvSpPr>
          <p:spPr>
            <a:xfrm>
              <a:off x="5532291" y="2620288"/>
              <a:ext cx="1905" cy="1270"/>
            </a:xfrm>
            <a:custGeom>
              <a:avLst/>
              <a:gdLst/>
              <a:ahLst/>
              <a:cxnLst/>
              <a:rect l="l" t="t" r="r" b="b"/>
              <a:pathLst>
                <a:path w="1904" h="1269">
                  <a:moveTo>
                    <a:pt x="0" y="1219"/>
                  </a:moveTo>
                  <a:lnTo>
                    <a:pt x="774" y="1168"/>
                  </a:lnTo>
                  <a:lnTo>
                    <a:pt x="1447" y="698"/>
                  </a:lnTo>
                  <a:lnTo>
                    <a:pt x="1778" y="0"/>
                  </a:lnTo>
                </a:path>
              </a:pathLst>
            </a:custGeom>
            <a:ln w="3175">
              <a:solidFill>
                <a:srgbClr val="565658"/>
              </a:solidFill>
            </a:ln>
          </p:spPr>
          <p:txBody>
            <a:bodyPr wrap="square" lIns="0" tIns="0" rIns="0" bIns="0" rtlCol="0"/>
            <a:lstStyle/>
            <a:p/>
          </p:txBody>
        </p:sp>
        <p:sp>
          <p:nvSpPr>
            <p:cNvPr id="6302" name="object 6302" descr=""/>
            <p:cNvSpPr/>
            <p:nvPr/>
          </p:nvSpPr>
          <p:spPr>
            <a:xfrm>
              <a:off x="5530184" y="2617217"/>
              <a:ext cx="1905" cy="1270"/>
            </a:xfrm>
            <a:custGeom>
              <a:avLst/>
              <a:gdLst/>
              <a:ahLst/>
              <a:cxnLst/>
              <a:rect l="l" t="t" r="r" b="b"/>
              <a:pathLst>
                <a:path w="1904" h="1269">
                  <a:moveTo>
                    <a:pt x="1777" y="0"/>
                  </a:moveTo>
                  <a:lnTo>
                    <a:pt x="1003" y="63"/>
                  </a:lnTo>
                  <a:lnTo>
                    <a:pt x="330" y="520"/>
                  </a:lnTo>
                  <a:lnTo>
                    <a:pt x="0" y="1219"/>
                  </a:lnTo>
                </a:path>
              </a:pathLst>
            </a:custGeom>
            <a:ln w="3175">
              <a:solidFill>
                <a:srgbClr val="565658"/>
              </a:solidFill>
            </a:ln>
          </p:spPr>
          <p:txBody>
            <a:bodyPr wrap="square" lIns="0" tIns="0" rIns="0" bIns="0" rtlCol="0"/>
            <a:lstStyle/>
            <a:p/>
          </p:txBody>
        </p:sp>
        <p:sp>
          <p:nvSpPr>
            <p:cNvPr id="6303" name="object 6303" descr=""/>
            <p:cNvSpPr/>
            <p:nvPr/>
          </p:nvSpPr>
          <p:spPr>
            <a:xfrm>
              <a:off x="5531960" y="2617156"/>
              <a:ext cx="2540" cy="1270"/>
            </a:xfrm>
            <a:custGeom>
              <a:avLst/>
              <a:gdLst/>
              <a:ahLst/>
              <a:cxnLst/>
              <a:rect l="l" t="t" r="r" b="b"/>
              <a:pathLst>
                <a:path w="2539" h="1269">
                  <a:moveTo>
                    <a:pt x="1943" y="990"/>
                  </a:moveTo>
                  <a:lnTo>
                    <a:pt x="1511" y="355"/>
                  </a:lnTo>
                  <a:lnTo>
                    <a:pt x="774" y="0"/>
                  </a:lnTo>
                  <a:lnTo>
                    <a:pt x="0" y="63"/>
                  </a:lnTo>
                </a:path>
              </a:pathLst>
            </a:custGeom>
            <a:ln w="3175">
              <a:solidFill>
                <a:srgbClr val="565658"/>
              </a:solidFill>
            </a:ln>
          </p:spPr>
          <p:txBody>
            <a:bodyPr wrap="square" lIns="0" tIns="0" rIns="0" bIns="0" rtlCol="0"/>
            <a:lstStyle/>
            <a:p/>
          </p:txBody>
        </p:sp>
        <p:sp>
          <p:nvSpPr>
            <p:cNvPr id="6304" name="object 6304" descr=""/>
            <p:cNvSpPr/>
            <p:nvPr/>
          </p:nvSpPr>
          <p:spPr>
            <a:xfrm>
              <a:off x="5533905" y="2618145"/>
              <a:ext cx="635" cy="2540"/>
            </a:xfrm>
            <a:custGeom>
              <a:avLst/>
              <a:gdLst/>
              <a:ahLst/>
              <a:cxnLst/>
              <a:rect l="l" t="t" r="r" b="b"/>
              <a:pathLst>
                <a:path w="635" h="2539">
                  <a:moveTo>
                    <a:pt x="165" y="2146"/>
                  </a:moveTo>
                  <a:lnTo>
                    <a:pt x="495" y="1447"/>
                  </a:lnTo>
                  <a:lnTo>
                    <a:pt x="431" y="634"/>
                  </a:lnTo>
                  <a:lnTo>
                    <a:pt x="0" y="0"/>
                  </a:lnTo>
                </a:path>
              </a:pathLst>
            </a:custGeom>
            <a:ln w="3175">
              <a:solidFill>
                <a:srgbClr val="565658"/>
              </a:solidFill>
            </a:ln>
          </p:spPr>
          <p:txBody>
            <a:bodyPr wrap="square" lIns="0" tIns="0" rIns="0" bIns="0" rtlCol="0"/>
            <a:lstStyle/>
            <a:p/>
          </p:txBody>
        </p:sp>
        <p:sp>
          <p:nvSpPr>
            <p:cNvPr id="6305" name="object 6305" descr=""/>
            <p:cNvSpPr/>
            <p:nvPr/>
          </p:nvSpPr>
          <p:spPr>
            <a:xfrm>
              <a:off x="5529853" y="2618432"/>
              <a:ext cx="635" cy="2540"/>
            </a:xfrm>
            <a:custGeom>
              <a:avLst/>
              <a:gdLst/>
              <a:ahLst/>
              <a:cxnLst/>
              <a:rect l="l" t="t" r="r" b="b"/>
              <a:pathLst>
                <a:path w="635" h="2539">
                  <a:moveTo>
                    <a:pt x="330" y="0"/>
                  </a:moveTo>
                  <a:lnTo>
                    <a:pt x="0" y="698"/>
                  </a:lnTo>
                  <a:lnTo>
                    <a:pt x="63" y="1511"/>
                  </a:lnTo>
                  <a:lnTo>
                    <a:pt x="495" y="2146"/>
                  </a:lnTo>
                </a:path>
              </a:pathLst>
            </a:custGeom>
            <a:ln w="3175">
              <a:solidFill>
                <a:srgbClr val="565658"/>
              </a:solidFill>
            </a:ln>
          </p:spPr>
          <p:txBody>
            <a:bodyPr wrap="square" lIns="0" tIns="0" rIns="0" bIns="0" rtlCol="0"/>
            <a:lstStyle/>
            <a:p/>
          </p:txBody>
        </p:sp>
        <p:sp>
          <p:nvSpPr>
            <p:cNvPr id="6306" name="object 6306" descr=""/>
            <p:cNvSpPr/>
            <p:nvPr/>
          </p:nvSpPr>
          <p:spPr>
            <a:xfrm>
              <a:off x="5530350" y="2620577"/>
              <a:ext cx="2540" cy="1270"/>
            </a:xfrm>
            <a:custGeom>
              <a:avLst/>
              <a:gdLst/>
              <a:ahLst/>
              <a:cxnLst/>
              <a:rect l="l" t="t" r="r" b="b"/>
              <a:pathLst>
                <a:path w="2539" h="1269">
                  <a:moveTo>
                    <a:pt x="0" y="0"/>
                  </a:moveTo>
                  <a:lnTo>
                    <a:pt x="431" y="635"/>
                  </a:lnTo>
                  <a:lnTo>
                    <a:pt x="1168" y="990"/>
                  </a:lnTo>
                  <a:lnTo>
                    <a:pt x="1943" y="927"/>
                  </a:lnTo>
                </a:path>
              </a:pathLst>
            </a:custGeom>
            <a:ln w="3175">
              <a:solidFill>
                <a:srgbClr val="565658"/>
              </a:solidFill>
            </a:ln>
          </p:spPr>
          <p:txBody>
            <a:bodyPr wrap="square" lIns="0" tIns="0" rIns="0" bIns="0" rtlCol="0"/>
            <a:lstStyle/>
            <a:p/>
          </p:txBody>
        </p:sp>
        <p:sp>
          <p:nvSpPr>
            <p:cNvPr id="6307" name="object 6307" descr=""/>
            <p:cNvSpPr/>
            <p:nvPr/>
          </p:nvSpPr>
          <p:spPr>
            <a:xfrm>
              <a:off x="5528538" y="2615781"/>
              <a:ext cx="7620" cy="7620"/>
            </a:xfrm>
            <a:custGeom>
              <a:avLst/>
              <a:gdLst/>
              <a:ahLst/>
              <a:cxnLst/>
              <a:rect l="l" t="t" r="r" b="b"/>
              <a:pathLst>
                <a:path w="7620" h="7619">
                  <a:moveTo>
                    <a:pt x="7175" y="3581"/>
                  </a:moveTo>
                  <a:lnTo>
                    <a:pt x="7175" y="1600"/>
                  </a:lnTo>
                  <a:lnTo>
                    <a:pt x="5575" y="0"/>
                  </a:lnTo>
                  <a:lnTo>
                    <a:pt x="3594" y="0"/>
                  </a:lnTo>
                  <a:lnTo>
                    <a:pt x="1612" y="0"/>
                  </a:lnTo>
                  <a:lnTo>
                    <a:pt x="0" y="1600"/>
                  </a:lnTo>
                  <a:lnTo>
                    <a:pt x="0" y="3581"/>
                  </a:lnTo>
                  <a:lnTo>
                    <a:pt x="0" y="5562"/>
                  </a:lnTo>
                  <a:lnTo>
                    <a:pt x="1612" y="7175"/>
                  </a:lnTo>
                  <a:lnTo>
                    <a:pt x="3594" y="7175"/>
                  </a:lnTo>
                  <a:lnTo>
                    <a:pt x="5575" y="7175"/>
                  </a:lnTo>
                  <a:lnTo>
                    <a:pt x="7175" y="5562"/>
                  </a:lnTo>
                  <a:lnTo>
                    <a:pt x="7175" y="3581"/>
                  </a:lnTo>
                </a:path>
              </a:pathLst>
            </a:custGeom>
            <a:ln w="3175">
              <a:solidFill>
                <a:srgbClr val="565658"/>
              </a:solidFill>
            </a:ln>
          </p:spPr>
          <p:txBody>
            <a:bodyPr wrap="square" lIns="0" tIns="0" rIns="0" bIns="0" rtlCol="0"/>
            <a:lstStyle/>
            <a:p/>
          </p:txBody>
        </p:sp>
        <p:sp>
          <p:nvSpPr>
            <p:cNvPr id="6308" name="object 6308" descr=""/>
            <p:cNvSpPr/>
            <p:nvPr/>
          </p:nvSpPr>
          <p:spPr>
            <a:xfrm>
              <a:off x="6093142" y="2701277"/>
              <a:ext cx="5715" cy="2540"/>
            </a:xfrm>
            <a:custGeom>
              <a:avLst/>
              <a:gdLst/>
              <a:ahLst/>
              <a:cxnLst/>
              <a:rect l="l" t="t" r="r" b="b"/>
              <a:pathLst>
                <a:path w="5714" h="2539">
                  <a:moveTo>
                    <a:pt x="2286" y="1143"/>
                  </a:moveTo>
                  <a:lnTo>
                    <a:pt x="1955" y="330"/>
                  </a:lnTo>
                  <a:lnTo>
                    <a:pt x="1143" y="0"/>
                  </a:lnTo>
                  <a:lnTo>
                    <a:pt x="342" y="330"/>
                  </a:lnTo>
                  <a:lnTo>
                    <a:pt x="0" y="1143"/>
                  </a:lnTo>
                  <a:lnTo>
                    <a:pt x="342" y="1943"/>
                  </a:lnTo>
                  <a:lnTo>
                    <a:pt x="1143" y="2286"/>
                  </a:lnTo>
                  <a:lnTo>
                    <a:pt x="1955" y="1943"/>
                  </a:lnTo>
                  <a:lnTo>
                    <a:pt x="2286" y="1143"/>
                  </a:lnTo>
                  <a:close/>
                </a:path>
                <a:path w="5714" h="2539">
                  <a:moveTo>
                    <a:pt x="5168" y="1143"/>
                  </a:moveTo>
                  <a:lnTo>
                    <a:pt x="4838" y="330"/>
                  </a:lnTo>
                  <a:lnTo>
                    <a:pt x="4025" y="0"/>
                  </a:lnTo>
                  <a:lnTo>
                    <a:pt x="3213" y="330"/>
                  </a:lnTo>
                  <a:lnTo>
                    <a:pt x="2882" y="1143"/>
                  </a:lnTo>
                  <a:lnTo>
                    <a:pt x="3213" y="1943"/>
                  </a:lnTo>
                  <a:lnTo>
                    <a:pt x="4025" y="2286"/>
                  </a:lnTo>
                  <a:lnTo>
                    <a:pt x="4838" y="1943"/>
                  </a:lnTo>
                  <a:lnTo>
                    <a:pt x="5168" y="1143"/>
                  </a:lnTo>
                  <a:close/>
                </a:path>
              </a:pathLst>
            </a:custGeom>
            <a:solidFill>
              <a:srgbClr val="565658"/>
            </a:solidFill>
          </p:spPr>
          <p:txBody>
            <a:bodyPr wrap="square" lIns="0" tIns="0" rIns="0" bIns="0" rtlCol="0"/>
            <a:lstStyle/>
            <a:p/>
          </p:txBody>
        </p:sp>
        <p:sp>
          <p:nvSpPr>
            <p:cNvPr id="6309" name="object 6309" descr=""/>
            <p:cNvSpPr/>
            <p:nvPr/>
          </p:nvSpPr>
          <p:spPr>
            <a:xfrm>
              <a:off x="5418922" y="2557372"/>
              <a:ext cx="13335" cy="13335"/>
            </a:xfrm>
            <a:custGeom>
              <a:avLst/>
              <a:gdLst/>
              <a:ahLst/>
              <a:cxnLst/>
              <a:rect l="l" t="t" r="r" b="b"/>
              <a:pathLst>
                <a:path w="13335" h="13335">
                  <a:moveTo>
                    <a:pt x="12928" y="6464"/>
                  </a:moveTo>
                  <a:lnTo>
                    <a:pt x="12928" y="2908"/>
                  </a:lnTo>
                  <a:lnTo>
                    <a:pt x="10032" y="0"/>
                  </a:lnTo>
                  <a:lnTo>
                    <a:pt x="6464" y="0"/>
                  </a:lnTo>
                  <a:lnTo>
                    <a:pt x="2895" y="0"/>
                  </a:lnTo>
                  <a:lnTo>
                    <a:pt x="0" y="2908"/>
                  </a:lnTo>
                  <a:lnTo>
                    <a:pt x="0" y="6464"/>
                  </a:lnTo>
                  <a:lnTo>
                    <a:pt x="0" y="10033"/>
                  </a:lnTo>
                  <a:lnTo>
                    <a:pt x="2895" y="12928"/>
                  </a:lnTo>
                  <a:lnTo>
                    <a:pt x="6464" y="12928"/>
                  </a:lnTo>
                  <a:lnTo>
                    <a:pt x="10032" y="12928"/>
                  </a:lnTo>
                  <a:lnTo>
                    <a:pt x="12928" y="10033"/>
                  </a:lnTo>
                  <a:lnTo>
                    <a:pt x="12928" y="6464"/>
                  </a:lnTo>
                </a:path>
              </a:pathLst>
            </a:custGeom>
            <a:ln w="3175">
              <a:solidFill>
                <a:srgbClr val="565658"/>
              </a:solidFill>
            </a:ln>
          </p:spPr>
          <p:txBody>
            <a:bodyPr wrap="square" lIns="0" tIns="0" rIns="0" bIns="0" rtlCol="0"/>
            <a:lstStyle/>
            <a:p/>
          </p:txBody>
        </p:sp>
        <p:sp>
          <p:nvSpPr>
            <p:cNvPr id="6310" name="object 6310" descr=""/>
            <p:cNvSpPr/>
            <p:nvPr/>
          </p:nvSpPr>
          <p:spPr>
            <a:xfrm>
              <a:off x="5452755" y="2540619"/>
              <a:ext cx="6985" cy="4445"/>
            </a:xfrm>
            <a:custGeom>
              <a:avLst/>
              <a:gdLst/>
              <a:ahLst/>
              <a:cxnLst/>
              <a:rect l="l" t="t" r="r" b="b"/>
              <a:pathLst>
                <a:path w="6985" h="4444">
                  <a:moveTo>
                    <a:pt x="6616" y="0"/>
                  </a:moveTo>
                  <a:lnTo>
                    <a:pt x="3822" y="0"/>
                  </a:lnTo>
                  <a:lnTo>
                    <a:pt x="1270" y="1574"/>
                  </a:lnTo>
                  <a:lnTo>
                    <a:pt x="0" y="4051"/>
                  </a:lnTo>
                </a:path>
              </a:pathLst>
            </a:custGeom>
            <a:ln w="3175">
              <a:solidFill>
                <a:srgbClr val="565658"/>
              </a:solidFill>
            </a:ln>
          </p:spPr>
          <p:txBody>
            <a:bodyPr wrap="square" lIns="0" tIns="0" rIns="0" bIns="0" rtlCol="0"/>
            <a:lstStyle/>
            <a:p/>
          </p:txBody>
        </p:sp>
        <p:sp>
          <p:nvSpPr>
            <p:cNvPr id="6311" name="object 6311" descr=""/>
            <p:cNvSpPr/>
            <p:nvPr/>
          </p:nvSpPr>
          <p:spPr>
            <a:xfrm>
              <a:off x="5459378" y="2540622"/>
              <a:ext cx="6985" cy="4445"/>
            </a:xfrm>
            <a:custGeom>
              <a:avLst/>
              <a:gdLst/>
              <a:ahLst/>
              <a:cxnLst/>
              <a:rect l="l" t="t" r="r" b="b"/>
              <a:pathLst>
                <a:path w="6985" h="4444">
                  <a:moveTo>
                    <a:pt x="6629" y="4102"/>
                  </a:moveTo>
                  <a:lnTo>
                    <a:pt x="5372" y="1587"/>
                  </a:lnTo>
                  <a:lnTo>
                    <a:pt x="2806" y="0"/>
                  </a:lnTo>
                  <a:lnTo>
                    <a:pt x="0" y="0"/>
                  </a:lnTo>
                </a:path>
              </a:pathLst>
            </a:custGeom>
            <a:ln w="3175">
              <a:solidFill>
                <a:srgbClr val="565658"/>
              </a:solidFill>
            </a:ln>
          </p:spPr>
          <p:txBody>
            <a:bodyPr wrap="square" lIns="0" tIns="0" rIns="0" bIns="0" rtlCol="0"/>
            <a:lstStyle/>
            <a:p/>
          </p:txBody>
        </p:sp>
        <p:sp>
          <p:nvSpPr>
            <p:cNvPr id="6312" name="object 6312" descr=""/>
            <p:cNvSpPr/>
            <p:nvPr/>
          </p:nvSpPr>
          <p:spPr>
            <a:xfrm>
              <a:off x="5452742" y="2551373"/>
              <a:ext cx="13335" cy="4445"/>
            </a:xfrm>
            <a:custGeom>
              <a:avLst/>
              <a:gdLst/>
              <a:ahLst/>
              <a:cxnLst/>
              <a:rect l="l" t="t" r="r" b="b"/>
              <a:pathLst>
                <a:path w="13335" h="4444">
                  <a:moveTo>
                    <a:pt x="0" y="0"/>
                  </a:moveTo>
                  <a:lnTo>
                    <a:pt x="1257" y="2489"/>
                  </a:lnTo>
                  <a:lnTo>
                    <a:pt x="3797" y="4076"/>
                  </a:lnTo>
                  <a:lnTo>
                    <a:pt x="6591" y="4089"/>
                  </a:lnTo>
                  <a:lnTo>
                    <a:pt x="9385" y="4102"/>
                  </a:lnTo>
                  <a:lnTo>
                    <a:pt x="11950" y="2552"/>
                  </a:lnTo>
                  <a:lnTo>
                    <a:pt x="13233" y="63"/>
                  </a:lnTo>
                </a:path>
              </a:pathLst>
            </a:custGeom>
            <a:ln w="3175">
              <a:solidFill>
                <a:srgbClr val="565658"/>
              </a:solidFill>
            </a:ln>
          </p:spPr>
          <p:txBody>
            <a:bodyPr wrap="square" lIns="0" tIns="0" rIns="0" bIns="0" rtlCol="0"/>
            <a:lstStyle/>
            <a:p/>
          </p:txBody>
        </p:sp>
        <p:sp>
          <p:nvSpPr>
            <p:cNvPr id="6313" name="object 6313" descr=""/>
            <p:cNvSpPr/>
            <p:nvPr/>
          </p:nvSpPr>
          <p:spPr>
            <a:xfrm>
              <a:off x="5452723" y="2540612"/>
              <a:ext cx="13335" cy="4445"/>
            </a:xfrm>
            <a:custGeom>
              <a:avLst/>
              <a:gdLst/>
              <a:ahLst/>
              <a:cxnLst/>
              <a:rect l="l" t="t" r="r" b="b"/>
              <a:pathLst>
                <a:path w="13335" h="4444">
                  <a:moveTo>
                    <a:pt x="13246" y="4051"/>
                  </a:moveTo>
                  <a:lnTo>
                    <a:pt x="11963" y="1562"/>
                  </a:lnTo>
                  <a:lnTo>
                    <a:pt x="9398" y="0"/>
                  </a:lnTo>
                  <a:lnTo>
                    <a:pt x="6604" y="12"/>
                  </a:lnTo>
                  <a:lnTo>
                    <a:pt x="3797" y="38"/>
                  </a:lnTo>
                  <a:lnTo>
                    <a:pt x="1244" y="1638"/>
                  </a:lnTo>
                  <a:lnTo>
                    <a:pt x="0" y="4140"/>
                  </a:lnTo>
                </a:path>
              </a:pathLst>
            </a:custGeom>
            <a:ln w="3175">
              <a:solidFill>
                <a:srgbClr val="565658"/>
              </a:solidFill>
            </a:ln>
          </p:spPr>
          <p:txBody>
            <a:bodyPr wrap="square" lIns="0" tIns="0" rIns="0" bIns="0" rtlCol="0"/>
            <a:lstStyle/>
            <a:p/>
          </p:txBody>
        </p:sp>
        <p:sp>
          <p:nvSpPr>
            <p:cNvPr id="6314" name="object 6314" descr=""/>
            <p:cNvSpPr/>
            <p:nvPr/>
          </p:nvSpPr>
          <p:spPr>
            <a:xfrm>
              <a:off x="5452774" y="2551346"/>
              <a:ext cx="13335" cy="4445"/>
            </a:xfrm>
            <a:custGeom>
              <a:avLst/>
              <a:gdLst/>
              <a:ahLst/>
              <a:cxnLst/>
              <a:rect l="l" t="t" r="r" b="b"/>
              <a:pathLst>
                <a:path w="13335" h="4444">
                  <a:moveTo>
                    <a:pt x="0" y="88"/>
                  </a:moveTo>
                  <a:lnTo>
                    <a:pt x="1282" y="2578"/>
                  </a:lnTo>
                  <a:lnTo>
                    <a:pt x="3848" y="4127"/>
                  </a:lnTo>
                  <a:lnTo>
                    <a:pt x="6642" y="4114"/>
                  </a:lnTo>
                  <a:lnTo>
                    <a:pt x="9448" y="4089"/>
                  </a:lnTo>
                  <a:lnTo>
                    <a:pt x="12001" y="2501"/>
                  </a:lnTo>
                  <a:lnTo>
                    <a:pt x="13246" y="0"/>
                  </a:lnTo>
                </a:path>
              </a:pathLst>
            </a:custGeom>
            <a:ln w="3175">
              <a:solidFill>
                <a:srgbClr val="565658"/>
              </a:solidFill>
            </a:ln>
          </p:spPr>
          <p:txBody>
            <a:bodyPr wrap="square" lIns="0" tIns="0" rIns="0" bIns="0" rtlCol="0"/>
            <a:lstStyle/>
            <a:p/>
          </p:txBody>
        </p:sp>
        <p:sp>
          <p:nvSpPr>
            <p:cNvPr id="6315" name="object 6315" descr=""/>
            <p:cNvSpPr/>
            <p:nvPr/>
          </p:nvSpPr>
          <p:spPr>
            <a:xfrm>
              <a:off x="5937110" y="2590215"/>
              <a:ext cx="280670" cy="113664"/>
            </a:xfrm>
            <a:custGeom>
              <a:avLst/>
              <a:gdLst/>
              <a:ahLst/>
              <a:cxnLst/>
              <a:rect l="l" t="t" r="r" b="b"/>
              <a:pathLst>
                <a:path w="280670" h="113664">
                  <a:moveTo>
                    <a:pt x="3251" y="1143"/>
                  </a:moveTo>
                  <a:lnTo>
                    <a:pt x="2908" y="342"/>
                  </a:lnTo>
                  <a:lnTo>
                    <a:pt x="2108" y="0"/>
                  </a:lnTo>
                  <a:lnTo>
                    <a:pt x="1295" y="342"/>
                  </a:lnTo>
                  <a:lnTo>
                    <a:pt x="1143" y="685"/>
                  </a:lnTo>
                  <a:lnTo>
                    <a:pt x="812" y="825"/>
                  </a:lnTo>
                  <a:lnTo>
                    <a:pt x="660" y="1181"/>
                  </a:lnTo>
                  <a:lnTo>
                    <a:pt x="342" y="1308"/>
                  </a:lnTo>
                  <a:lnTo>
                    <a:pt x="0" y="2120"/>
                  </a:lnTo>
                  <a:lnTo>
                    <a:pt x="342" y="2921"/>
                  </a:lnTo>
                  <a:lnTo>
                    <a:pt x="1143" y="3263"/>
                  </a:lnTo>
                  <a:lnTo>
                    <a:pt x="1955" y="2921"/>
                  </a:lnTo>
                  <a:lnTo>
                    <a:pt x="2095" y="2578"/>
                  </a:lnTo>
                  <a:lnTo>
                    <a:pt x="2438" y="2438"/>
                  </a:lnTo>
                  <a:lnTo>
                    <a:pt x="2578" y="2095"/>
                  </a:lnTo>
                  <a:lnTo>
                    <a:pt x="2908" y="1955"/>
                  </a:lnTo>
                  <a:lnTo>
                    <a:pt x="3251" y="1143"/>
                  </a:lnTo>
                  <a:close/>
                </a:path>
                <a:path w="280670" h="113664">
                  <a:moveTo>
                    <a:pt x="253580" y="112204"/>
                  </a:moveTo>
                  <a:lnTo>
                    <a:pt x="253250" y="111391"/>
                  </a:lnTo>
                  <a:lnTo>
                    <a:pt x="252437" y="111061"/>
                  </a:lnTo>
                  <a:lnTo>
                    <a:pt x="251625" y="111391"/>
                  </a:lnTo>
                  <a:lnTo>
                    <a:pt x="251294" y="112204"/>
                  </a:lnTo>
                  <a:lnTo>
                    <a:pt x="251625" y="113004"/>
                  </a:lnTo>
                  <a:lnTo>
                    <a:pt x="252437" y="113347"/>
                  </a:lnTo>
                  <a:lnTo>
                    <a:pt x="253250" y="113004"/>
                  </a:lnTo>
                  <a:lnTo>
                    <a:pt x="253580" y="112204"/>
                  </a:lnTo>
                  <a:close/>
                </a:path>
                <a:path w="280670" h="113664">
                  <a:moveTo>
                    <a:pt x="255016" y="2120"/>
                  </a:moveTo>
                  <a:lnTo>
                    <a:pt x="254673" y="1308"/>
                  </a:lnTo>
                  <a:lnTo>
                    <a:pt x="254342" y="1181"/>
                  </a:lnTo>
                  <a:lnTo>
                    <a:pt x="254203" y="825"/>
                  </a:lnTo>
                  <a:lnTo>
                    <a:pt x="253860" y="685"/>
                  </a:lnTo>
                  <a:lnTo>
                    <a:pt x="253720" y="342"/>
                  </a:lnTo>
                  <a:lnTo>
                    <a:pt x="252920" y="0"/>
                  </a:lnTo>
                  <a:lnTo>
                    <a:pt x="252107" y="342"/>
                  </a:lnTo>
                  <a:lnTo>
                    <a:pt x="251777" y="1143"/>
                  </a:lnTo>
                  <a:lnTo>
                    <a:pt x="252107" y="1955"/>
                  </a:lnTo>
                  <a:lnTo>
                    <a:pt x="252437" y="2108"/>
                  </a:lnTo>
                  <a:lnTo>
                    <a:pt x="252577" y="2438"/>
                  </a:lnTo>
                  <a:lnTo>
                    <a:pt x="252907" y="2578"/>
                  </a:lnTo>
                  <a:lnTo>
                    <a:pt x="253060" y="2921"/>
                  </a:lnTo>
                  <a:lnTo>
                    <a:pt x="253873" y="3263"/>
                  </a:lnTo>
                  <a:lnTo>
                    <a:pt x="254673" y="2921"/>
                  </a:lnTo>
                  <a:lnTo>
                    <a:pt x="255016" y="2120"/>
                  </a:lnTo>
                  <a:close/>
                </a:path>
                <a:path w="280670" h="113664">
                  <a:moveTo>
                    <a:pt x="280377" y="27012"/>
                  </a:moveTo>
                  <a:lnTo>
                    <a:pt x="280047" y="26200"/>
                  </a:lnTo>
                  <a:lnTo>
                    <a:pt x="279234" y="25869"/>
                  </a:lnTo>
                  <a:lnTo>
                    <a:pt x="278434" y="26200"/>
                  </a:lnTo>
                  <a:lnTo>
                    <a:pt x="278091" y="27012"/>
                  </a:lnTo>
                  <a:lnTo>
                    <a:pt x="278434" y="27813"/>
                  </a:lnTo>
                  <a:lnTo>
                    <a:pt x="279234" y="28155"/>
                  </a:lnTo>
                  <a:lnTo>
                    <a:pt x="280047" y="27813"/>
                  </a:lnTo>
                  <a:lnTo>
                    <a:pt x="280377" y="27012"/>
                  </a:lnTo>
                  <a:close/>
                </a:path>
              </a:pathLst>
            </a:custGeom>
            <a:solidFill>
              <a:srgbClr val="565658"/>
            </a:solidFill>
          </p:spPr>
          <p:txBody>
            <a:bodyPr wrap="square" lIns="0" tIns="0" rIns="0" bIns="0" rtlCol="0"/>
            <a:lstStyle/>
            <a:p/>
          </p:txBody>
        </p:sp>
        <p:sp>
          <p:nvSpPr>
            <p:cNvPr id="6316" name="object 6316" descr=""/>
            <p:cNvSpPr/>
            <p:nvPr/>
          </p:nvSpPr>
          <p:spPr>
            <a:xfrm>
              <a:off x="5462982" y="2651525"/>
              <a:ext cx="3175" cy="1270"/>
            </a:xfrm>
            <a:custGeom>
              <a:avLst/>
              <a:gdLst/>
              <a:ahLst/>
              <a:cxnLst/>
              <a:rect l="l" t="t" r="r" b="b"/>
              <a:pathLst>
                <a:path w="3175" h="1269">
                  <a:moveTo>
                    <a:pt x="2552" y="914"/>
                  </a:moveTo>
                  <a:lnTo>
                    <a:pt x="1879" y="254"/>
                  </a:lnTo>
                  <a:lnTo>
                    <a:pt x="914" y="0"/>
                  </a:lnTo>
                  <a:lnTo>
                    <a:pt x="0" y="241"/>
                  </a:lnTo>
                </a:path>
              </a:pathLst>
            </a:custGeom>
            <a:ln w="3175">
              <a:solidFill>
                <a:srgbClr val="565658"/>
              </a:solidFill>
            </a:ln>
          </p:spPr>
          <p:txBody>
            <a:bodyPr wrap="square" lIns="0" tIns="0" rIns="0" bIns="0" rtlCol="0"/>
            <a:lstStyle/>
            <a:p/>
          </p:txBody>
        </p:sp>
        <p:sp>
          <p:nvSpPr>
            <p:cNvPr id="6317" name="object 6317" descr=""/>
            <p:cNvSpPr/>
            <p:nvPr/>
          </p:nvSpPr>
          <p:spPr>
            <a:xfrm>
              <a:off x="5461821" y="2656172"/>
              <a:ext cx="3175" cy="1270"/>
            </a:xfrm>
            <a:custGeom>
              <a:avLst/>
              <a:gdLst/>
              <a:ahLst/>
              <a:cxnLst/>
              <a:rect l="l" t="t" r="r" b="b"/>
              <a:pathLst>
                <a:path w="3175" h="1269">
                  <a:moveTo>
                    <a:pt x="0" y="0"/>
                  </a:moveTo>
                  <a:lnTo>
                    <a:pt x="673" y="673"/>
                  </a:lnTo>
                  <a:lnTo>
                    <a:pt x="1638" y="914"/>
                  </a:lnTo>
                  <a:lnTo>
                    <a:pt x="2552" y="673"/>
                  </a:lnTo>
                </a:path>
              </a:pathLst>
            </a:custGeom>
            <a:ln w="3175">
              <a:solidFill>
                <a:srgbClr val="565658"/>
              </a:solidFill>
            </a:ln>
          </p:spPr>
          <p:txBody>
            <a:bodyPr wrap="square" lIns="0" tIns="0" rIns="0" bIns="0" rtlCol="0"/>
            <a:lstStyle/>
            <a:p/>
          </p:txBody>
        </p:sp>
        <p:sp>
          <p:nvSpPr>
            <p:cNvPr id="6318" name="object 6318" descr=""/>
            <p:cNvSpPr/>
            <p:nvPr/>
          </p:nvSpPr>
          <p:spPr>
            <a:xfrm>
              <a:off x="5460892" y="2653629"/>
              <a:ext cx="1270" cy="2540"/>
            </a:xfrm>
            <a:custGeom>
              <a:avLst/>
              <a:gdLst/>
              <a:ahLst/>
              <a:cxnLst/>
              <a:rect l="l" t="t" r="r" b="b"/>
              <a:pathLst>
                <a:path w="1270" h="2539">
                  <a:moveTo>
                    <a:pt x="241" y="0"/>
                  </a:moveTo>
                  <a:lnTo>
                    <a:pt x="0" y="914"/>
                  </a:lnTo>
                  <a:lnTo>
                    <a:pt x="266" y="1879"/>
                  </a:lnTo>
                  <a:lnTo>
                    <a:pt x="927" y="2540"/>
                  </a:lnTo>
                </a:path>
              </a:pathLst>
            </a:custGeom>
            <a:ln w="3175">
              <a:solidFill>
                <a:srgbClr val="565658"/>
              </a:solidFill>
            </a:ln>
          </p:spPr>
          <p:txBody>
            <a:bodyPr wrap="square" lIns="0" tIns="0" rIns="0" bIns="0" rtlCol="0"/>
            <a:lstStyle/>
            <a:p/>
          </p:txBody>
        </p:sp>
        <p:sp>
          <p:nvSpPr>
            <p:cNvPr id="6319" name="object 6319" descr=""/>
            <p:cNvSpPr/>
            <p:nvPr/>
          </p:nvSpPr>
          <p:spPr>
            <a:xfrm>
              <a:off x="5464370" y="2654988"/>
              <a:ext cx="1905" cy="1905"/>
            </a:xfrm>
            <a:custGeom>
              <a:avLst/>
              <a:gdLst/>
              <a:ahLst/>
              <a:cxnLst/>
              <a:rect l="l" t="t" r="r" b="b"/>
              <a:pathLst>
                <a:path w="1904" h="1905">
                  <a:moveTo>
                    <a:pt x="0" y="1854"/>
                  </a:moveTo>
                  <a:lnTo>
                    <a:pt x="901" y="1600"/>
                  </a:lnTo>
                  <a:lnTo>
                    <a:pt x="1612" y="901"/>
                  </a:lnTo>
                  <a:lnTo>
                    <a:pt x="1854" y="0"/>
                  </a:lnTo>
                </a:path>
              </a:pathLst>
            </a:custGeom>
            <a:ln w="3175">
              <a:solidFill>
                <a:srgbClr val="565658"/>
              </a:solidFill>
            </a:ln>
          </p:spPr>
          <p:txBody>
            <a:bodyPr wrap="square" lIns="0" tIns="0" rIns="0" bIns="0" rtlCol="0"/>
            <a:lstStyle/>
            <a:p/>
          </p:txBody>
        </p:sp>
        <p:sp>
          <p:nvSpPr>
            <p:cNvPr id="6320" name="object 6320" descr=""/>
            <p:cNvSpPr/>
            <p:nvPr/>
          </p:nvSpPr>
          <p:spPr>
            <a:xfrm>
              <a:off x="5465537" y="2652442"/>
              <a:ext cx="1270" cy="2540"/>
            </a:xfrm>
            <a:custGeom>
              <a:avLst/>
              <a:gdLst/>
              <a:ahLst/>
              <a:cxnLst/>
              <a:rect l="l" t="t" r="r" b="b"/>
              <a:pathLst>
                <a:path w="1270" h="2539">
                  <a:moveTo>
                    <a:pt x="685" y="2540"/>
                  </a:moveTo>
                  <a:lnTo>
                    <a:pt x="927" y="1638"/>
                  </a:lnTo>
                  <a:lnTo>
                    <a:pt x="660" y="660"/>
                  </a:lnTo>
                  <a:lnTo>
                    <a:pt x="0" y="0"/>
                  </a:lnTo>
                </a:path>
              </a:pathLst>
            </a:custGeom>
            <a:ln w="3175">
              <a:solidFill>
                <a:srgbClr val="565658"/>
              </a:solidFill>
            </a:ln>
          </p:spPr>
          <p:txBody>
            <a:bodyPr wrap="square" lIns="0" tIns="0" rIns="0" bIns="0" rtlCol="0"/>
            <a:lstStyle/>
            <a:p/>
          </p:txBody>
        </p:sp>
        <p:sp>
          <p:nvSpPr>
            <p:cNvPr id="6321" name="object 6321" descr=""/>
            <p:cNvSpPr/>
            <p:nvPr/>
          </p:nvSpPr>
          <p:spPr>
            <a:xfrm>
              <a:off x="5461133" y="2651770"/>
              <a:ext cx="1905" cy="1905"/>
            </a:xfrm>
            <a:custGeom>
              <a:avLst/>
              <a:gdLst/>
              <a:ahLst/>
              <a:cxnLst/>
              <a:rect l="l" t="t" r="r" b="b"/>
              <a:pathLst>
                <a:path w="1904" h="1905">
                  <a:moveTo>
                    <a:pt x="1854" y="0"/>
                  </a:moveTo>
                  <a:lnTo>
                    <a:pt x="952" y="241"/>
                  </a:lnTo>
                  <a:lnTo>
                    <a:pt x="241" y="952"/>
                  </a:lnTo>
                  <a:lnTo>
                    <a:pt x="0" y="1854"/>
                  </a:lnTo>
                </a:path>
              </a:pathLst>
            </a:custGeom>
            <a:ln w="3175">
              <a:solidFill>
                <a:srgbClr val="565658"/>
              </a:solidFill>
            </a:ln>
          </p:spPr>
          <p:txBody>
            <a:bodyPr wrap="square" lIns="0" tIns="0" rIns="0" bIns="0" rtlCol="0"/>
            <a:lstStyle/>
            <a:p/>
          </p:txBody>
        </p:sp>
        <p:sp>
          <p:nvSpPr>
            <p:cNvPr id="6322" name="object 6322" descr=""/>
            <p:cNvSpPr/>
            <p:nvPr/>
          </p:nvSpPr>
          <p:spPr>
            <a:xfrm>
              <a:off x="5459609" y="2650248"/>
              <a:ext cx="8255" cy="8255"/>
            </a:xfrm>
            <a:custGeom>
              <a:avLst/>
              <a:gdLst/>
              <a:ahLst/>
              <a:cxnLst/>
              <a:rect l="l" t="t" r="r" b="b"/>
              <a:pathLst>
                <a:path w="8254" h="8255">
                  <a:moveTo>
                    <a:pt x="8140" y="4051"/>
                  </a:moveTo>
                  <a:lnTo>
                    <a:pt x="8140" y="1803"/>
                  </a:lnTo>
                  <a:lnTo>
                    <a:pt x="6311" y="0"/>
                  </a:lnTo>
                  <a:lnTo>
                    <a:pt x="4076" y="0"/>
                  </a:lnTo>
                  <a:lnTo>
                    <a:pt x="1816" y="0"/>
                  </a:lnTo>
                  <a:lnTo>
                    <a:pt x="0" y="1803"/>
                  </a:lnTo>
                  <a:lnTo>
                    <a:pt x="0" y="4051"/>
                  </a:lnTo>
                  <a:lnTo>
                    <a:pt x="0" y="6311"/>
                  </a:lnTo>
                  <a:lnTo>
                    <a:pt x="1816" y="8127"/>
                  </a:lnTo>
                  <a:lnTo>
                    <a:pt x="4076" y="8127"/>
                  </a:lnTo>
                  <a:lnTo>
                    <a:pt x="6311" y="8127"/>
                  </a:lnTo>
                  <a:lnTo>
                    <a:pt x="8140" y="6311"/>
                  </a:lnTo>
                  <a:lnTo>
                    <a:pt x="8140" y="4051"/>
                  </a:lnTo>
                </a:path>
                <a:path w="8254" h="8255">
                  <a:moveTo>
                    <a:pt x="8140" y="4051"/>
                  </a:moveTo>
                  <a:lnTo>
                    <a:pt x="8140" y="1803"/>
                  </a:lnTo>
                  <a:lnTo>
                    <a:pt x="6311" y="0"/>
                  </a:lnTo>
                  <a:lnTo>
                    <a:pt x="4076" y="0"/>
                  </a:lnTo>
                  <a:lnTo>
                    <a:pt x="1816" y="0"/>
                  </a:lnTo>
                  <a:lnTo>
                    <a:pt x="0" y="1803"/>
                  </a:lnTo>
                  <a:lnTo>
                    <a:pt x="0" y="4051"/>
                  </a:lnTo>
                  <a:lnTo>
                    <a:pt x="0" y="6311"/>
                  </a:lnTo>
                  <a:lnTo>
                    <a:pt x="1816" y="8127"/>
                  </a:lnTo>
                  <a:lnTo>
                    <a:pt x="4076" y="8127"/>
                  </a:lnTo>
                  <a:lnTo>
                    <a:pt x="6311" y="8127"/>
                  </a:lnTo>
                  <a:lnTo>
                    <a:pt x="8140" y="6311"/>
                  </a:lnTo>
                  <a:lnTo>
                    <a:pt x="8140" y="4051"/>
                  </a:lnTo>
                </a:path>
              </a:pathLst>
            </a:custGeom>
            <a:ln w="3175">
              <a:solidFill>
                <a:srgbClr val="565658"/>
              </a:solidFill>
            </a:ln>
          </p:spPr>
          <p:txBody>
            <a:bodyPr wrap="square" lIns="0" tIns="0" rIns="0" bIns="0" rtlCol="0"/>
            <a:lstStyle/>
            <a:p/>
          </p:txBody>
        </p:sp>
        <p:sp>
          <p:nvSpPr>
            <p:cNvPr id="6323" name="object 6323" descr=""/>
            <p:cNvSpPr/>
            <p:nvPr/>
          </p:nvSpPr>
          <p:spPr>
            <a:xfrm>
              <a:off x="5320614" y="2591193"/>
              <a:ext cx="381000" cy="119380"/>
            </a:xfrm>
            <a:custGeom>
              <a:avLst/>
              <a:gdLst/>
              <a:ahLst/>
              <a:cxnLst/>
              <a:rect l="l" t="t" r="r" b="b"/>
              <a:pathLst>
                <a:path w="381000" h="119380">
                  <a:moveTo>
                    <a:pt x="2286" y="117919"/>
                  </a:moveTo>
                  <a:lnTo>
                    <a:pt x="1943" y="117106"/>
                  </a:lnTo>
                  <a:lnTo>
                    <a:pt x="1143" y="116776"/>
                  </a:lnTo>
                  <a:lnTo>
                    <a:pt x="330" y="117106"/>
                  </a:lnTo>
                  <a:lnTo>
                    <a:pt x="0" y="117919"/>
                  </a:lnTo>
                  <a:lnTo>
                    <a:pt x="330" y="118732"/>
                  </a:lnTo>
                  <a:lnTo>
                    <a:pt x="1143" y="119062"/>
                  </a:lnTo>
                  <a:lnTo>
                    <a:pt x="1943" y="118732"/>
                  </a:lnTo>
                  <a:lnTo>
                    <a:pt x="2286" y="117919"/>
                  </a:lnTo>
                  <a:close/>
                </a:path>
                <a:path w="381000" h="119380">
                  <a:moveTo>
                    <a:pt x="6591" y="117919"/>
                  </a:moveTo>
                  <a:lnTo>
                    <a:pt x="6248" y="117106"/>
                  </a:lnTo>
                  <a:lnTo>
                    <a:pt x="5448" y="116776"/>
                  </a:lnTo>
                  <a:lnTo>
                    <a:pt x="4635" y="117106"/>
                  </a:lnTo>
                  <a:lnTo>
                    <a:pt x="4305" y="117919"/>
                  </a:lnTo>
                  <a:lnTo>
                    <a:pt x="4635" y="118732"/>
                  </a:lnTo>
                  <a:lnTo>
                    <a:pt x="5448" y="119062"/>
                  </a:lnTo>
                  <a:lnTo>
                    <a:pt x="6248" y="118732"/>
                  </a:lnTo>
                  <a:lnTo>
                    <a:pt x="6591" y="117919"/>
                  </a:lnTo>
                  <a:close/>
                </a:path>
                <a:path w="381000" h="119380">
                  <a:moveTo>
                    <a:pt x="376110" y="1143"/>
                  </a:moveTo>
                  <a:lnTo>
                    <a:pt x="375780" y="330"/>
                  </a:lnTo>
                  <a:lnTo>
                    <a:pt x="374967" y="0"/>
                  </a:lnTo>
                  <a:lnTo>
                    <a:pt x="374154" y="330"/>
                  </a:lnTo>
                  <a:lnTo>
                    <a:pt x="373824" y="1143"/>
                  </a:lnTo>
                  <a:lnTo>
                    <a:pt x="374154" y="1943"/>
                  </a:lnTo>
                  <a:lnTo>
                    <a:pt x="374967" y="2286"/>
                  </a:lnTo>
                  <a:lnTo>
                    <a:pt x="375780" y="1943"/>
                  </a:lnTo>
                  <a:lnTo>
                    <a:pt x="376110" y="1143"/>
                  </a:lnTo>
                  <a:close/>
                </a:path>
                <a:path w="381000" h="119380">
                  <a:moveTo>
                    <a:pt x="380415" y="1143"/>
                  </a:moveTo>
                  <a:lnTo>
                    <a:pt x="380072" y="330"/>
                  </a:lnTo>
                  <a:lnTo>
                    <a:pt x="379272" y="0"/>
                  </a:lnTo>
                  <a:lnTo>
                    <a:pt x="378460" y="330"/>
                  </a:lnTo>
                  <a:lnTo>
                    <a:pt x="378129" y="1143"/>
                  </a:lnTo>
                  <a:lnTo>
                    <a:pt x="378460" y="1943"/>
                  </a:lnTo>
                  <a:lnTo>
                    <a:pt x="379272" y="2286"/>
                  </a:lnTo>
                  <a:lnTo>
                    <a:pt x="380072" y="1943"/>
                  </a:lnTo>
                  <a:lnTo>
                    <a:pt x="380415" y="1143"/>
                  </a:lnTo>
                  <a:close/>
                </a:path>
              </a:pathLst>
            </a:custGeom>
            <a:solidFill>
              <a:srgbClr val="565658"/>
            </a:solidFill>
          </p:spPr>
          <p:txBody>
            <a:bodyPr wrap="square" lIns="0" tIns="0" rIns="0" bIns="0" rtlCol="0"/>
            <a:lstStyle/>
            <a:p/>
          </p:txBody>
        </p:sp>
        <p:sp>
          <p:nvSpPr>
            <p:cNvPr id="6324" name="object 6324" descr=""/>
            <p:cNvSpPr/>
            <p:nvPr/>
          </p:nvSpPr>
          <p:spPr>
            <a:xfrm>
              <a:off x="5706017" y="2579883"/>
              <a:ext cx="1270" cy="1270"/>
            </a:xfrm>
            <a:custGeom>
              <a:avLst/>
              <a:gdLst/>
              <a:ahLst/>
              <a:cxnLst/>
              <a:rect l="l" t="t" r="r" b="b"/>
              <a:pathLst>
                <a:path w="1270" h="1269">
                  <a:moveTo>
                    <a:pt x="1054" y="1181"/>
                  </a:moveTo>
                  <a:lnTo>
                    <a:pt x="1054" y="571"/>
                  </a:lnTo>
                  <a:lnTo>
                    <a:pt x="596" y="63"/>
                  </a:lnTo>
                  <a:lnTo>
                    <a:pt x="0" y="0"/>
                  </a:lnTo>
                </a:path>
              </a:pathLst>
            </a:custGeom>
            <a:ln w="3175">
              <a:solidFill>
                <a:srgbClr val="565658"/>
              </a:solidFill>
            </a:ln>
          </p:spPr>
          <p:txBody>
            <a:bodyPr wrap="square" lIns="0" tIns="0" rIns="0" bIns="0" rtlCol="0"/>
            <a:lstStyle/>
            <a:p/>
          </p:txBody>
        </p:sp>
        <p:sp>
          <p:nvSpPr>
            <p:cNvPr id="6325" name="object 6325" descr=""/>
            <p:cNvSpPr/>
            <p:nvPr/>
          </p:nvSpPr>
          <p:spPr>
            <a:xfrm>
              <a:off x="5693473" y="2578252"/>
              <a:ext cx="20320" cy="12065"/>
            </a:xfrm>
            <a:custGeom>
              <a:avLst/>
              <a:gdLst/>
              <a:ahLst/>
              <a:cxnLst/>
              <a:rect l="l" t="t" r="r" b="b"/>
              <a:pathLst>
                <a:path w="20320" h="12064">
                  <a:moveTo>
                    <a:pt x="2286" y="7848"/>
                  </a:moveTo>
                  <a:lnTo>
                    <a:pt x="1955" y="7048"/>
                  </a:lnTo>
                  <a:lnTo>
                    <a:pt x="1143" y="6705"/>
                  </a:lnTo>
                  <a:lnTo>
                    <a:pt x="342" y="7048"/>
                  </a:lnTo>
                  <a:lnTo>
                    <a:pt x="0" y="7848"/>
                  </a:lnTo>
                  <a:lnTo>
                    <a:pt x="342" y="8661"/>
                  </a:lnTo>
                  <a:lnTo>
                    <a:pt x="1143" y="8991"/>
                  </a:lnTo>
                  <a:lnTo>
                    <a:pt x="1955" y="8661"/>
                  </a:lnTo>
                  <a:lnTo>
                    <a:pt x="2286" y="7848"/>
                  </a:lnTo>
                  <a:close/>
                </a:path>
                <a:path w="20320" h="12064">
                  <a:moveTo>
                    <a:pt x="6604" y="8331"/>
                  </a:moveTo>
                  <a:lnTo>
                    <a:pt x="6261" y="7531"/>
                  </a:lnTo>
                  <a:lnTo>
                    <a:pt x="5461" y="7188"/>
                  </a:lnTo>
                  <a:lnTo>
                    <a:pt x="4648" y="7531"/>
                  </a:lnTo>
                  <a:lnTo>
                    <a:pt x="4597" y="7658"/>
                  </a:lnTo>
                  <a:lnTo>
                    <a:pt x="4343" y="7048"/>
                  </a:lnTo>
                  <a:lnTo>
                    <a:pt x="3543" y="6705"/>
                  </a:lnTo>
                  <a:lnTo>
                    <a:pt x="2730" y="7048"/>
                  </a:lnTo>
                  <a:lnTo>
                    <a:pt x="2400" y="7848"/>
                  </a:lnTo>
                  <a:lnTo>
                    <a:pt x="2730" y="8661"/>
                  </a:lnTo>
                  <a:lnTo>
                    <a:pt x="3543" y="8991"/>
                  </a:lnTo>
                  <a:lnTo>
                    <a:pt x="4343" y="8661"/>
                  </a:lnTo>
                  <a:lnTo>
                    <a:pt x="4394" y="8534"/>
                  </a:lnTo>
                  <a:lnTo>
                    <a:pt x="4648" y="9144"/>
                  </a:lnTo>
                  <a:lnTo>
                    <a:pt x="5461" y="9474"/>
                  </a:lnTo>
                  <a:lnTo>
                    <a:pt x="6261" y="9144"/>
                  </a:lnTo>
                  <a:lnTo>
                    <a:pt x="6604" y="8331"/>
                  </a:lnTo>
                  <a:close/>
                </a:path>
                <a:path w="20320" h="12064">
                  <a:moveTo>
                    <a:pt x="6604" y="4025"/>
                  </a:moveTo>
                  <a:lnTo>
                    <a:pt x="6261" y="3213"/>
                  </a:lnTo>
                  <a:lnTo>
                    <a:pt x="5461" y="2882"/>
                  </a:lnTo>
                  <a:lnTo>
                    <a:pt x="4648" y="3213"/>
                  </a:lnTo>
                  <a:lnTo>
                    <a:pt x="4495" y="3581"/>
                  </a:lnTo>
                  <a:lnTo>
                    <a:pt x="4343" y="3213"/>
                  </a:lnTo>
                  <a:lnTo>
                    <a:pt x="3543" y="2882"/>
                  </a:lnTo>
                  <a:lnTo>
                    <a:pt x="2730" y="3213"/>
                  </a:lnTo>
                  <a:lnTo>
                    <a:pt x="2400" y="4025"/>
                  </a:lnTo>
                  <a:lnTo>
                    <a:pt x="2730" y="4826"/>
                  </a:lnTo>
                  <a:lnTo>
                    <a:pt x="3543" y="5168"/>
                  </a:lnTo>
                  <a:lnTo>
                    <a:pt x="4343" y="4826"/>
                  </a:lnTo>
                  <a:lnTo>
                    <a:pt x="4495" y="4470"/>
                  </a:lnTo>
                  <a:lnTo>
                    <a:pt x="4648" y="4826"/>
                  </a:lnTo>
                  <a:lnTo>
                    <a:pt x="5461" y="5168"/>
                  </a:lnTo>
                  <a:lnTo>
                    <a:pt x="6261" y="4826"/>
                  </a:lnTo>
                  <a:lnTo>
                    <a:pt x="6604" y="4025"/>
                  </a:lnTo>
                  <a:close/>
                </a:path>
                <a:path w="20320" h="12064">
                  <a:moveTo>
                    <a:pt x="9474" y="8331"/>
                  </a:moveTo>
                  <a:lnTo>
                    <a:pt x="9131" y="7531"/>
                  </a:lnTo>
                  <a:lnTo>
                    <a:pt x="8331" y="7188"/>
                  </a:lnTo>
                  <a:lnTo>
                    <a:pt x="7518" y="7531"/>
                  </a:lnTo>
                  <a:lnTo>
                    <a:pt x="7188" y="8331"/>
                  </a:lnTo>
                  <a:lnTo>
                    <a:pt x="7518" y="9144"/>
                  </a:lnTo>
                  <a:lnTo>
                    <a:pt x="8331" y="9474"/>
                  </a:lnTo>
                  <a:lnTo>
                    <a:pt x="9131" y="9144"/>
                  </a:lnTo>
                  <a:lnTo>
                    <a:pt x="9474" y="8331"/>
                  </a:lnTo>
                  <a:close/>
                </a:path>
                <a:path w="20320" h="12064">
                  <a:moveTo>
                    <a:pt x="9474" y="4025"/>
                  </a:moveTo>
                  <a:lnTo>
                    <a:pt x="9131" y="3213"/>
                  </a:lnTo>
                  <a:lnTo>
                    <a:pt x="8331" y="2882"/>
                  </a:lnTo>
                  <a:lnTo>
                    <a:pt x="7518" y="3213"/>
                  </a:lnTo>
                  <a:lnTo>
                    <a:pt x="7188" y="4025"/>
                  </a:lnTo>
                  <a:lnTo>
                    <a:pt x="7518" y="4826"/>
                  </a:lnTo>
                  <a:lnTo>
                    <a:pt x="8331" y="5168"/>
                  </a:lnTo>
                  <a:lnTo>
                    <a:pt x="9131" y="4826"/>
                  </a:lnTo>
                  <a:lnTo>
                    <a:pt x="9474" y="4025"/>
                  </a:lnTo>
                  <a:close/>
                </a:path>
                <a:path w="20320" h="12064">
                  <a:moveTo>
                    <a:pt x="15214" y="10718"/>
                  </a:moveTo>
                  <a:lnTo>
                    <a:pt x="14884" y="9906"/>
                  </a:lnTo>
                  <a:lnTo>
                    <a:pt x="14071" y="9575"/>
                  </a:lnTo>
                  <a:lnTo>
                    <a:pt x="13271" y="9906"/>
                  </a:lnTo>
                  <a:lnTo>
                    <a:pt x="12928" y="10718"/>
                  </a:lnTo>
                  <a:lnTo>
                    <a:pt x="13271" y="11531"/>
                  </a:lnTo>
                  <a:lnTo>
                    <a:pt x="14071" y="11861"/>
                  </a:lnTo>
                  <a:lnTo>
                    <a:pt x="14884" y="11531"/>
                  </a:lnTo>
                  <a:lnTo>
                    <a:pt x="15214" y="10718"/>
                  </a:lnTo>
                  <a:close/>
                </a:path>
                <a:path w="20320" h="12064">
                  <a:moveTo>
                    <a:pt x="15214" y="1143"/>
                  </a:moveTo>
                  <a:lnTo>
                    <a:pt x="14884" y="330"/>
                  </a:lnTo>
                  <a:lnTo>
                    <a:pt x="14071" y="0"/>
                  </a:lnTo>
                  <a:lnTo>
                    <a:pt x="13271" y="330"/>
                  </a:lnTo>
                  <a:lnTo>
                    <a:pt x="12928" y="1143"/>
                  </a:lnTo>
                  <a:lnTo>
                    <a:pt x="13271" y="1955"/>
                  </a:lnTo>
                  <a:lnTo>
                    <a:pt x="14071" y="2286"/>
                  </a:lnTo>
                  <a:lnTo>
                    <a:pt x="14884" y="1955"/>
                  </a:lnTo>
                  <a:lnTo>
                    <a:pt x="15214" y="1143"/>
                  </a:lnTo>
                  <a:close/>
                </a:path>
                <a:path w="20320" h="12064">
                  <a:moveTo>
                    <a:pt x="18084" y="10718"/>
                  </a:moveTo>
                  <a:lnTo>
                    <a:pt x="17754" y="9906"/>
                  </a:lnTo>
                  <a:lnTo>
                    <a:pt x="16941" y="9575"/>
                  </a:lnTo>
                  <a:lnTo>
                    <a:pt x="16129" y="9906"/>
                  </a:lnTo>
                  <a:lnTo>
                    <a:pt x="15798" y="10718"/>
                  </a:lnTo>
                  <a:lnTo>
                    <a:pt x="16129" y="11531"/>
                  </a:lnTo>
                  <a:lnTo>
                    <a:pt x="16941" y="11861"/>
                  </a:lnTo>
                  <a:lnTo>
                    <a:pt x="17754" y="11531"/>
                  </a:lnTo>
                  <a:lnTo>
                    <a:pt x="18084" y="10718"/>
                  </a:lnTo>
                  <a:close/>
                </a:path>
                <a:path w="20320" h="12064">
                  <a:moveTo>
                    <a:pt x="18084" y="1625"/>
                  </a:moveTo>
                  <a:lnTo>
                    <a:pt x="17754" y="812"/>
                  </a:lnTo>
                  <a:lnTo>
                    <a:pt x="16941" y="482"/>
                  </a:lnTo>
                  <a:lnTo>
                    <a:pt x="16129" y="812"/>
                  </a:lnTo>
                  <a:lnTo>
                    <a:pt x="15798" y="1625"/>
                  </a:lnTo>
                  <a:lnTo>
                    <a:pt x="16129" y="2438"/>
                  </a:lnTo>
                  <a:lnTo>
                    <a:pt x="16941" y="2768"/>
                  </a:lnTo>
                  <a:lnTo>
                    <a:pt x="17754" y="2438"/>
                  </a:lnTo>
                  <a:lnTo>
                    <a:pt x="18084" y="1625"/>
                  </a:lnTo>
                  <a:close/>
                </a:path>
                <a:path w="20320" h="12064">
                  <a:moveTo>
                    <a:pt x="20002" y="9296"/>
                  </a:moveTo>
                  <a:lnTo>
                    <a:pt x="19659" y="8483"/>
                  </a:lnTo>
                  <a:lnTo>
                    <a:pt x="18859" y="8153"/>
                  </a:lnTo>
                  <a:lnTo>
                    <a:pt x="18046" y="8483"/>
                  </a:lnTo>
                  <a:lnTo>
                    <a:pt x="17716" y="9296"/>
                  </a:lnTo>
                  <a:lnTo>
                    <a:pt x="18046" y="10096"/>
                  </a:lnTo>
                  <a:lnTo>
                    <a:pt x="18859" y="10439"/>
                  </a:lnTo>
                  <a:lnTo>
                    <a:pt x="19659" y="10096"/>
                  </a:lnTo>
                  <a:lnTo>
                    <a:pt x="20002" y="9296"/>
                  </a:lnTo>
                  <a:close/>
                </a:path>
                <a:path w="20320" h="12064">
                  <a:moveTo>
                    <a:pt x="20002" y="3060"/>
                  </a:moveTo>
                  <a:lnTo>
                    <a:pt x="19659" y="2260"/>
                  </a:lnTo>
                  <a:lnTo>
                    <a:pt x="18859" y="1917"/>
                  </a:lnTo>
                  <a:lnTo>
                    <a:pt x="18046" y="2260"/>
                  </a:lnTo>
                  <a:lnTo>
                    <a:pt x="17716" y="3060"/>
                  </a:lnTo>
                  <a:lnTo>
                    <a:pt x="18046" y="3873"/>
                  </a:lnTo>
                  <a:lnTo>
                    <a:pt x="18859" y="4203"/>
                  </a:lnTo>
                  <a:lnTo>
                    <a:pt x="19659" y="3873"/>
                  </a:lnTo>
                  <a:lnTo>
                    <a:pt x="20002" y="3060"/>
                  </a:lnTo>
                  <a:close/>
                </a:path>
              </a:pathLst>
            </a:custGeom>
            <a:solidFill>
              <a:srgbClr val="565658"/>
            </a:solidFill>
          </p:spPr>
          <p:txBody>
            <a:bodyPr wrap="square" lIns="0" tIns="0" rIns="0" bIns="0" rtlCol="0"/>
            <a:lstStyle/>
            <a:p/>
          </p:txBody>
        </p:sp>
        <p:sp>
          <p:nvSpPr>
            <p:cNvPr id="6326" name="object 6326" descr=""/>
            <p:cNvSpPr/>
            <p:nvPr/>
          </p:nvSpPr>
          <p:spPr>
            <a:xfrm>
              <a:off x="5705729" y="2579389"/>
              <a:ext cx="635" cy="635"/>
            </a:xfrm>
            <a:custGeom>
              <a:avLst/>
              <a:gdLst/>
              <a:ahLst/>
              <a:cxnLst/>
              <a:rect l="l" t="t" r="r" b="b"/>
              <a:pathLst>
                <a:path w="635" h="635">
                  <a:moveTo>
                    <a:pt x="393" y="38"/>
                  </a:moveTo>
                  <a:lnTo>
                    <a:pt x="266" y="0"/>
                  </a:lnTo>
                  <a:lnTo>
                    <a:pt x="127" y="0"/>
                  </a:lnTo>
                </a:path>
              </a:pathLst>
            </a:custGeom>
            <a:ln w="3175">
              <a:solidFill>
                <a:srgbClr val="565658"/>
              </a:solidFill>
            </a:ln>
          </p:spPr>
          <p:txBody>
            <a:bodyPr wrap="square" lIns="0" tIns="0" rIns="0" bIns="0" rtlCol="0"/>
            <a:lstStyle/>
            <a:p/>
          </p:txBody>
        </p:sp>
        <p:sp>
          <p:nvSpPr>
            <p:cNvPr id="6327" name="object 6327" descr=""/>
            <p:cNvSpPr/>
            <p:nvPr/>
          </p:nvSpPr>
          <p:spPr>
            <a:xfrm>
              <a:off x="5705632" y="2581759"/>
              <a:ext cx="635" cy="635"/>
            </a:xfrm>
            <a:custGeom>
              <a:avLst/>
              <a:gdLst/>
              <a:ahLst/>
              <a:cxnLst/>
              <a:rect l="l" t="t" r="r" b="b"/>
              <a:pathLst>
                <a:path w="635" h="635">
                  <a:moveTo>
                    <a:pt x="0" y="0"/>
                  </a:moveTo>
                  <a:lnTo>
                    <a:pt x="266" y="38"/>
                  </a:lnTo>
                </a:path>
              </a:pathLst>
            </a:custGeom>
            <a:ln w="3175">
              <a:solidFill>
                <a:srgbClr val="565658"/>
              </a:solidFill>
            </a:ln>
          </p:spPr>
          <p:txBody>
            <a:bodyPr wrap="square" lIns="0" tIns="0" rIns="0" bIns="0" rtlCol="0"/>
            <a:lstStyle/>
            <a:p/>
          </p:txBody>
        </p:sp>
        <p:sp>
          <p:nvSpPr>
            <p:cNvPr id="6328" name="object 6328" descr=""/>
            <p:cNvSpPr/>
            <p:nvPr/>
          </p:nvSpPr>
          <p:spPr>
            <a:xfrm>
              <a:off x="5718940" y="2583237"/>
              <a:ext cx="635" cy="635"/>
            </a:xfrm>
            <a:custGeom>
              <a:avLst/>
              <a:gdLst/>
              <a:ahLst/>
              <a:cxnLst/>
              <a:rect l="l" t="t" r="r" b="b"/>
              <a:pathLst>
                <a:path w="635" h="635">
                  <a:moveTo>
                    <a:pt x="508" y="406"/>
                  </a:moveTo>
                  <a:lnTo>
                    <a:pt x="419" y="190"/>
                  </a:lnTo>
                  <a:lnTo>
                    <a:pt x="228" y="50"/>
                  </a:lnTo>
                  <a:lnTo>
                    <a:pt x="0" y="0"/>
                  </a:lnTo>
                </a:path>
              </a:pathLst>
            </a:custGeom>
            <a:ln w="3175">
              <a:solidFill>
                <a:srgbClr val="565658"/>
              </a:solidFill>
            </a:ln>
          </p:spPr>
          <p:txBody>
            <a:bodyPr wrap="square" lIns="0" tIns="0" rIns="0" bIns="0" rtlCol="0"/>
            <a:lstStyle/>
            <a:p/>
          </p:txBody>
        </p:sp>
        <p:sp>
          <p:nvSpPr>
            <p:cNvPr id="6329" name="object 6329" descr=""/>
            <p:cNvSpPr/>
            <p:nvPr/>
          </p:nvSpPr>
          <p:spPr>
            <a:xfrm>
              <a:off x="5718947" y="2584254"/>
              <a:ext cx="635" cy="635"/>
            </a:xfrm>
            <a:custGeom>
              <a:avLst/>
              <a:gdLst/>
              <a:ahLst/>
              <a:cxnLst/>
              <a:rect l="l" t="t" r="r" b="b"/>
              <a:pathLst>
                <a:path w="635" h="635">
                  <a:moveTo>
                    <a:pt x="0" y="393"/>
                  </a:moveTo>
                  <a:lnTo>
                    <a:pt x="228" y="342"/>
                  </a:lnTo>
                  <a:lnTo>
                    <a:pt x="406" y="190"/>
                  </a:lnTo>
                  <a:lnTo>
                    <a:pt x="508" y="0"/>
                  </a:lnTo>
                </a:path>
              </a:pathLst>
            </a:custGeom>
            <a:ln w="3175">
              <a:solidFill>
                <a:srgbClr val="565658"/>
              </a:solidFill>
            </a:ln>
          </p:spPr>
          <p:txBody>
            <a:bodyPr wrap="square" lIns="0" tIns="0" rIns="0" bIns="0" rtlCol="0"/>
            <a:lstStyle/>
            <a:p/>
          </p:txBody>
        </p:sp>
        <p:sp>
          <p:nvSpPr>
            <p:cNvPr id="6330" name="object 6330" descr=""/>
            <p:cNvSpPr/>
            <p:nvPr/>
          </p:nvSpPr>
          <p:spPr>
            <a:xfrm>
              <a:off x="5718147" y="2584252"/>
              <a:ext cx="635" cy="635"/>
            </a:xfrm>
            <a:custGeom>
              <a:avLst/>
              <a:gdLst/>
              <a:ahLst/>
              <a:cxnLst/>
              <a:rect l="l" t="t" r="r" b="b"/>
              <a:pathLst>
                <a:path w="635" h="635">
                  <a:moveTo>
                    <a:pt x="0" y="0"/>
                  </a:moveTo>
                  <a:lnTo>
                    <a:pt x="101" y="203"/>
                  </a:lnTo>
                  <a:lnTo>
                    <a:pt x="279" y="342"/>
                  </a:lnTo>
                  <a:lnTo>
                    <a:pt x="508" y="393"/>
                  </a:lnTo>
                </a:path>
              </a:pathLst>
            </a:custGeom>
            <a:ln w="3175">
              <a:solidFill>
                <a:srgbClr val="565658"/>
              </a:solidFill>
            </a:ln>
          </p:spPr>
          <p:txBody>
            <a:bodyPr wrap="square" lIns="0" tIns="0" rIns="0" bIns="0" rtlCol="0"/>
            <a:lstStyle/>
            <a:p/>
          </p:txBody>
        </p:sp>
        <p:sp>
          <p:nvSpPr>
            <p:cNvPr id="6331" name="object 6331" descr=""/>
            <p:cNvSpPr/>
            <p:nvPr/>
          </p:nvSpPr>
          <p:spPr>
            <a:xfrm>
              <a:off x="5718140" y="2583234"/>
              <a:ext cx="635" cy="635"/>
            </a:xfrm>
            <a:custGeom>
              <a:avLst/>
              <a:gdLst/>
              <a:ahLst/>
              <a:cxnLst/>
              <a:rect l="l" t="t" r="r" b="b"/>
              <a:pathLst>
                <a:path w="635" h="635">
                  <a:moveTo>
                    <a:pt x="508" y="0"/>
                  </a:moveTo>
                  <a:lnTo>
                    <a:pt x="292" y="50"/>
                  </a:lnTo>
                  <a:lnTo>
                    <a:pt x="101" y="203"/>
                  </a:lnTo>
                  <a:lnTo>
                    <a:pt x="0" y="406"/>
                  </a:lnTo>
                </a:path>
              </a:pathLst>
            </a:custGeom>
            <a:ln w="3175">
              <a:solidFill>
                <a:srgbClr val="565658"/>
              </a:solidFill>
            </a:ln>
          </p:spPr>
          <p:txBody>
            <a:bodyPr wrap="square" lIns="0" tIns="0" rIns="0" bIns="0" rtlCol="0"/>
            <a:lstStyle/>
            <a:p/>
          </p:txBody>
        </p:sp>
        <p:sp>
          <p:nvSpPr>
            <p:cNvPr id="6332" name="object 6332" descr=""/>
            <p:cNvSpPr/>
            <p:nvPr/>
          </p:nvSpPr>
          <p:spPr>
            <a:xfrm>
              <a:off x="5704014" y="2579687"/>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6333" name="object 6333" descr=""/>
            <p:cNvSpPr/>
            <p:nvPr/>
          </p:nvSpPr>
          <p:spPr>
            <a:xfrm>
              <a:off x="5706073" y="2580843"/>
              <a:ext cx="635" cy="635"/>
            </a:xfrm>
            <a:custGeom>
              <a:avLst/>
              <a:gdLst/>
              <a:ahLst/>
              <a:cxnLst/>
              <a:rect l="l" t="t" r="r" b="b"/>
              <a:pathLst>
                <a:path w="635" h="635">
                  <a:moveTo>
                    <a:pt x="0" y="444"/>
                  </a:moveTo>
                  <a:lnTo>
                    <a:pt x="215" y="380"/>
                  </a:lnTo>
                  <a:lnTo>
                    <a:pt x="393" y="215"/>
                  </a:lnTo>
                  <a:lnTo>
                    <a:pt x="482" y="0"/>
                  </a:lnTo>
                </a:path>
              </a:pathLst>
            </a:custGeom>
            <a:ln w="3175">
              <a:solidFill>
                <a:srgbClr val="565658"/>
              </a:solidFill>
            </a:ln>
          </p:spPr>
          <p:txBody>
            <a:bodyPr wrap="square" lIns="0" tIns="0" rIns="0" bIns="0" rtlCol="0"/>
            <a:lstStyle/>
            <a:p/>
          </p:txBody>
        </p:sp>
        <p:sp>
          <p:nvSpPr>
            <p:cNvPr id="6334" name="object 6334" descr=""/>
            <p:cNvSpPr/>
            <p:nvPr/>
          </p:nvSpPr>
          <p:spPr>
            <a:xfrm>
              <a:off x="5706468" y="2580177"/>
              <a:ext cx="635" cy="635"/>
            </a:xfrm>
            <a:custGeom>
              <a:avLst/>
              <a:gdLst/>
              <a:ahLst/>
              <a:cxnLst/>
              <a:rect l="l" t="t" r="r" b="b"/>
              <a:pathLst>
                <a:path w="635" h="635">
                  <a:moveTo>
                    <a:pt x="101" y="228"/>
                  </a:moveTo>
                  <a:lnTo>
                    <a:pt x="50" y="63"/>
                  </a:lnTo>
                </a:path>
              </a:pathLst>
            </a:custGeom>
            <a:ln w="3175">
              <a:solidFill>
                <a:srgbClr val="565658"/>
              </a:solidFill>
            </a:ln>
          </p:spPr>
          <p:txBody>
            <a:bodyPr wrap="square" lIns="0" tIns="0" rIns="0" bIns="0" rtlCol="0"/>
            <a:lstStyle/>
            <a:p/>
          </p:txBody>
        </p:sp>
        <p:sp>
          <p:nvSpPr>
            <p:cNvPr id="6335" name="object 6335" descr=""/>
            <p:cNvSpPr/>
            <p:nvPr/>
          </p:nvSpPr>
          <p:spPr>
            <a:xfrm>
              <a:off x="5704014" y="2579217"/>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6336" name="object 6336" descr=""/>
            <p:cNvSpPr/>
            <p:nvPr/>
          </p:nvSpPr>
          <p:spPr>
            <a:xfrm>
              <a:off x="5705186" y="2580791"/>
              <a:ext cx="635" cy="635"/>
            </a:xfrm>
            <a:custGeom>
              <a:avLst/>
              <a:gdLst/>
              <a:ahLst/>
              <a:cxnLst/>
              <a:rect l="l" t="t" r="r" b="b"/>
              <a:pathLst>
                <a:path w="635" h="635">
                  <a:moveTo>
                    <a:pt x="0" y="0"/>
                  </a:moveTo>
                  <a:lnTo>
                    <a:pt x="63" y="215"/>
                  </a:lnTo>
                  <a:lnTo>
                    <a:pt x="228" y="393"/>
                  </a:lnTo>
                  <a:lnTo>
                    <a:pt x="444" y="469"/>
                  </a:lnTo>
                </a:path>
              </a:pathLst>
            </a:custGeom>
            <a:ln w="3175">
              <a:solidFill>
                <a:srgbClr val="565658"/>
              </a:solidFill>
            </a:ln>
          </p:spPr>
          <p:txBody>
            <a:bodyPr wrap="square" lIns="0" tIns="0" rIns="0" bIns="0" rtlCol="0"/>
            <a:lstStyle/>
            <a:p/>
          </p:txBody>
        </p:sp>
        <p:sp>
          <p:nvSpPr>
            <p:cNvPr id="6337" name="object 6337" descr=""/>
            <p:cNvSpPr/>
            <p:nvPr/>
          </p:nvSpPr>
          <p:spPr>
            <a:xfrm>
              <a:off x="5705161" y="2580580"/>
              <a:ext cx="635" cy="635"/>
            </a:xfrm>
            <a:custGeom>
              <a:avLst/>
              <a:gdLst/>
              <a:ahLst/>
              <a:cxnLst/>
              <a:rect l="l" t="t" r="r" b="b"/>
              <a:pathLst>
                <a:path w="635" h="635">
                  <a:moveTo>
                    <a:pt x="0" y="0"/>
                  </a:moveTo>
                  <a:lnTo>
                    <a:pt x="12" y="165"/>
                  </a:lnTo>
                </a:path>
              </a:pathLst>
            </a:custGeom>
            <a:ln w="3175">
              <a:solidFill>
                <a:srgbClr val="565658"/>
              </a:solidFill>
            </a:ln>
          </p:spPr>
          <p:txBody>
            <a:bodyPr wrap="square" lIns="0" tIns="0" rIns="0" bIns="0" rtlCol="0"/>
            <a:lstStyle/>
            <a:p/>
          </p:txBody>
        </p:sp>
        <p:sp>
          <p:nvSpPr>
            <p:cNvPr id="6338" name="object 6338" descr=""/>
            <p:cNvSpPr/>
            <p:nvPr/>
          </p:nvSpPr>
          <p:spPr>
            <a:xfrm>
              <a:off x="5705161" y="2580393"/>
              <a:ext cx="635" cy="635"/>
            </a:xfrm>
            <a:custGeom>
              <a:avLst/>
              <a:gdLst/>
              <a:ahLst/>
              <a:cxnLst/>
              <a:rect l="l" t="t" r="r" b="b"/>
              <a:pathLst>
                <a:path w="635" h="635">
                  <a:moveTo>
                    <a:pt x="25" y="0"/>
                  </a:moveTo>
                  <a:lnTo>
                    <a:pt x="0" y="190"/>
                  </a:lnTo>
                </a:path>
              </a:pathLst>
            </a:custGeom>
            <a:ln w="3175">
              <a:solidFill>
                <a:srgbClr val="565658"/>
              </a:solidFill>
            </a:ln>
          </p:spPr>
          <p:txBody>
            <a:bodyPr wrap="square" lIns="0" tIns="0" rIns="0" bIns="0" rtlCol="0"/>
            <a:lstStyle/>
            <a:p/>
          </p:txBody>
        </p:sp>
        <p:sp>
          <p:nvSpPr>
            <p:cNvPr id="6339" name="object 6339" descr=""/>
            <p:cNvSpPr/>
            <p:nvPr/>
          </p:nvSpPr>
          <p:spPr>
            <a:xfrm>
              <a:off x="5705186" y="2579898"/>
              <a:ext cx="635" cy="635"/>
            </a:xfrm>
            <a:custGeom>
              <a:avLst/>
              <a:gdLst/>
              <a:ahLst/>
              <a:cxnLst/>
              <a:rect l="l" t="t" r="r" b="b"/>
              <a:pathLst>
                <a:path w="635" h="635">
                  <a:moveTo>
                    <a:pt x="533" y="0"/>
                  </a:moveTo>
                  <a:lnTo>
                    <a:pt x="279" y="50"/>
                  </a:lnTo>
                  <a:lnTo>
                    <a:pt x="76" y="241"/>
                  </a:lnTo>
                  <a:lnTo>
                    <a:pt x="0" y="482"/>
                  </a:lnTo>
                </a:path>
              </a:pathLst>
            </a:custGeom>
            <a:ln w="3175">
              <a:solidFill>
                <a:srgbClr val="565658"/>
              </a:solidFill>
            </a:ln>
          </p:spPr>
          <p:txBody>
            <a:bodyPr wrap="square" lIns="0" tIns="0" rIns="0" bIns="0" rtlCol="0"/>
            <a:lstStyle/>
            <a:p/>
          </p:txBody>
        </p:sp>
        <p:sp>
          <p:nvSpPr>
            <p:cNvPr id="6340" name="object 6340" descr=""/>
            <p:cNvSpPr/>
            <p:nvPr/>
          </p:nvSpPr>
          <p:spPr>
            <a:xfrm>
              <a:off x="5704677" y="2579401"/>
              <a:ext cx="1270" cy="1270"/>
            </a:xfrm>
            <a:custGeom>
              <a:avLst/>
              <a:gdLst/>
              <a:ahLst/>
              <a:cxnLst/>
              <a:rect l="l" t="t" r="r" b="b"/>
              <a:pathLst>
                <a:path w="1270" h="1269">
                  <a:moveTo>
                    <a:pt x="1054" y="0"/>
                  </a:moveTo>
                  <a:lnTo>
                    <a:pt x="469" y="76"/>
                  </a:lnTo>
                  <a:lnTo>
                    <a:pt x="25" y="558"/>
                  </a:lnTo>
                  <a:lnTo>
                    <a:pt x="0" y="1143"/>
                  </a:lnTo>
                </a:path>
              </a:pathLst>
            </a:custGeom>
            <a:ln w="3175">
              <a:solidFill>
                <a:srgbClr val="565658"/>
              </a:solidFill>
            </a:ln>
          </p:spPr>
          <p:txBody>
            <a:bodyPr wrap="square" lIns="0" tIns="0" rIns="0" bIns="0" rtlCol="0"/>
            <a:lstStyle/>
            <a:p/>
          </p:txBody>
        </p:sp>
        <p:sp>
          <p:nvSpPr>
            <p:cNvPr id="6341" name="object 6341" descr=""/>
            <p:cNvSpPr/>
            <p:nvPr/>
          </p:nvSpPr>
          <p:spPr>
            <a:xfrm>
              <a:off x="5704664" y="2580543"/>
              <a:ext cx="1270" cy="1270"/>
            </a:xfrm>
            <a:custGeom>
              <a:avLst/>
              <a:gdLst/>
              <a:ahLst/>
              <a:cxnLst/>
              <a:rect l="l" t="t" r="r" b="b"/>
              <a:pathLst>
                <a:path w="1270" h="1269">
                  <a:moveTo>
                    <a:pt x="12" y="0"/>
                  </a:moveTo>
                  <a:lnTo>
                    <a:pt x="0" y="584"/>
                  </a:lnTo>
                  <a:lnTo>
                    <a:pt x="393" y="1104"/>
                  </a:lnTo>
                  <a:lnTo>
                    <a:pt x="965" y="1219"/>
                  </a:lnTo>
                </a:path>
              </a:pathLst>
            </a:custGeom>
            <a:ln w="3175">
              <a:solidFill>
                <a:srgbClr val="565658"/>
              </a:solidFill>
            </a:ln>
          </p:spPr>
          <p:txBody>
            <a:bodyPr wrap="square" lIns="0" tIns="0" rIns="0" bIns="0" rtlCol="0"/>
            <a:lstStyle/>
            <a:p/>
          </p:txBody>
        </p:sp>
        <p:sp>
          <p:nvSpPr>
            <p:cNvPr id="6342" name="object 6342" descr=""/>
            <p:cNvSpPr/>
            <p:nvPr/>
          </p:nvSpPr>
          <p:spPr>
            <a:xfrm>
              <a:off x="5705174" y="2580754"/>
              <a:ext cx="635" cy="635"/>
            </a:xfrm>
            <a:custGeom>
              <a:avLst/>
              <a:gdLst/>
              <a:ahLst/>
              <a:cxnLst/>
              <a:rect l="l" t="t" r="r" b="b"/>
              <a:pathLst>
                <a:path w="635" h="635">
                  <a:moveTo>
                    <a:pt x="0" y="0"/>
                  </a:moveTo>
                  <a:lnTo>
                    <a:pt x="50" y="254"/>
                  </a:lnTo>
                  <a:lnTo>
                    <a:pt x="241" y="444"/>
                  </a:lnTo>
                  <a:lnTo>
                    <a:pt x="495" y="520"/>
                  </a:lnTo>
                </a:path>
              </a:pathLst>
            </a:custGeom>
            <a:ln w="3175">
              <a:solidFill>
                <a:srgbClr val="565658"/>
              </a:solidFill>
            </a:ln>
          </p:spPr>
          <p:txBody>
            <a:bodyPr wrap="square" lIns="0" tIns="0" rIns="0" bIns="0" rtlCol="0"/>
            <a:lstStyle/>
            <a:p/>
          </p:txBody>
        </p:sp>
        <p:sp>
          <p:nvSpPr>
            <p:cNvPr id="6343" name="object 6343" descr=""/>
            <p:cNvSpPr/>
            <p:nvPr/>
          </p:nvSpPr>
          <p:spPr>
            <a:xfrm>
              <a:off x="5706023" y="2580640"/>
              <a:ext cx="1270" cy="1270"/>
            </a:xfrm>
            <a:custGeom>
              <a:avLst/>
              <a:gdLst/>
              <a:ahLst/>
              <a:cxnLst/>
              <a:rect l="l" t="t" r="r" b="b"/>
              <a:pathLst>
                <a:path w="1270" h="1269">
                  <a:moveTo>
                    <a:pt x="0" y="1143"/>
                  </a:moveTo>
                  <a:lnTo>
                    <a:pt x="584" y="1066"/>
                  </a:lnTo>
                  <a:lnTo>
                    <a:pt x="1028" y="584"/>
                  </a:lnTo>
                  <a:lnTo>
                    <a:pt x="1054" y="0"/>
                  </a:lnTo>
                </a:path>
              </a:pathLst>
            </a:custGeom>
            <a:ln w="3175">
              <a:solidFill>
                <a:srgbClr val="565658"/>
              </a:solidFill>
            </a:ln>
          </p:spPr>
          <p:txBody>
            <a:bodyPr wrap="square" lIns="0" tIns="0" rIns="0" bIns="0" rtlCol="0"/>
            <a:lstStyle/>
            <a:p/>
          </p:txBody>
        </p:sp>
        <p:sp>
          <p:nvSpPr>
            <p:cNvPr id="6344" name="object 6344" descr=""/>
            <p:cNvSpPr/>
            <p:nvPr/>
          </p:nvSpPr>
          <p:spPr>
            <a:xfrm>
              <a:off x="5706118" y="2579423"/>
              <a:ext cx="1270" cy="1270"/>
            </a:xfrm>
            <a:custGeom>
              <a:avLst/>
              <a:gdLst/>
              <a:ahLst/>
              <a:cxnLst/>
              <a:rect l="l" t="t" r="r" b="b"/>
              <a:pathLst>
                <a:path w="1270" h="1269">
                  <a:moveTo>
                    <a:pt x="952" y="1219"/>
                  </a:moveTo>
                  <a:lnTo>
                    <a:pt x="977" y="635"/>
                  </a:lnTo>
                  <a:lnTo>
                    <a:pt x="571" y="114"/>
                  </a:lnTo>
                  <a:lnTo>
                    <a:pt x="0" y="0"/>
                  </a:lnTo>
                </a:path>
              </a:pathLst>
            </a:custGeom>
            <a:ln w="3175">
              <a:solidFill>
                <a:srgbClr val="565658"/>
              </a:solidFill>
            </a:ln>
          </p:spPr>
          <p:txBody>
            <a:bodyPr wrap="square" lIns="0" tIns="0" rIns="0" bIns="0" rtlCol="0"/>
            <a:lstStyle/>
            <a:p/>
          </p:txBody>
        </p:sp>
        <p:sp>
          <p:nvSpPr>
            <p:cNvPr id="6345" name="object 6345" descr=""/>
            <p:cNvSpPr/>
            <p:nvPr/>
          </p:nvSpPr>
          <p:spPr>
            <a:xfrm>
              <a:off x="5706092" y="2579909"/>
              <a:ext cx="635" cy="635"/>
            </a:xfrm>
            <a:custGeom>
              <a:avLst/>
              <a:gdLst/>
              <a:ahLst/>
              <a:cxnLst/>
              <a:rect l="l" t="t" r="r" b="b"/>
              <a:pathLst>
                <a:path w="635" h="635">
                  <a:moveTo>
                    <a:pt x="482" y="533"/>
                  </a:moveTo>
                  <a:lnTo>
                    <a:pt x="431" y="266"/>
                  </a:lnTo>
                  <a:lnTo>
                    <a:pt x="241" y="76"/>
                  </a:lnTo>
                  <a:lnTo>
                    <a:pt x="0" y="0"/>
                  </a:lnTo>
                </a:path>
              </a:pathLst>
            </a:custGeom>
            <a:ln w="3175">
              <a:solidFill>
                <a:srgbClr val="565658"/>
              </a:solidFill>
            </a:ln>
          </p:spPr>
          <p:txBody>
            <a:bodyPr wrap="square" lIns="0" tIns="0" rIns="0" bIns="0" rtlCol="0"/>
            <a:lstStyle/>
            <a:p/>
          </p:txBody>
        </p:sp>
        <p:sp>
          <p:nvSpPr>
            <p:cNvPr id="6346" name="object 6346" descr=""/>
            <p:cNvSpPr/>
            <p:nvPr/>
          </p:nvSpPr>
          <p:spPr>
            <a:xfrm>
              <a:off x="5706569" y="2580461"/>
              <a:ext cx="635" cy="635"/>
            </a:xfrm>
            <a:custGeom>
              <a:avLst/>
              <a:gdLst/>
              <a:ahLst/>
              <a:cxnLst/>
              <a:rect l="l" t="t" r="r" b="b"/>
              <a:pathLst>
                <a:path w="635" h="635">
                  <a:moveTo>
                    <a:pt x="0" y="330"/>
                  </a:moveTo>
                  <a:lnTo>
                    <a:pt x="25" y="101"/>
                  </a:lnTo>
                </a:path>
              </a:pathLst>
            </a:custGeom>
            <a:ln w="3175">
              <a:solidFill>
                <a:srgbClr val="565658"/>
              </a:solidFill>
            </a:ln>
          </p:spPr>
          <p:txBody>
            <a:bodyPr wrap="square" lIns="0" tIns="0" rIns="0" bIns="0" rtlCol="0"/>
            <a:lstStyle/>
            <a:p/>
          </p:txBody>
        </p:sp>
        <p:sp>
          <p:nvSpPr>
            <p:cNvPr id="6347" name="object 6347" descr=""/>
            <p:cNvSpPr/>
            <p:nvPr/>
          </p:nvSpPr>
          <p:spPr>
            <a:xfrm>
              <a:off x="5535523" y="2578252"/>
              <a:ext cx="621665" cy="185420"/>
            </a:xfrm>
            <a:custGeom>
              <a:avLst/>
              <a:gdLst/>
              <a:ahLst/>
              <a:cxnLst/>
              <a:rect l="l" t="t" r="r" b="b"/>
              <a:pathLst>
                <a:path w="621664" h="185419">
                  <a:moveTo>
                    <a:pt x="2286" y="182079"/>
                  </a:moveTo>
                  <a:lnTo>
                    <a:pt x="1955" y="181267"/>
                  </a:lnTo>
                  <a:lnTo>
                    <a:pt x="1143" y="180936"/>
                  </a:lnTo>
                  <a:lnTo>
                    <a:pt x="342" y="181267"/>
                  </a:lnTo>
                  <a:lnTo>
                    <a:pt x="0" y="182079"/>
                  </a:lnTo>
                  <a:lnTo>
                    <a:pt x="342" y="182892"/>
                  </a:lnTo>
                  <a:lnTo>
                    <a:pt x="1143" y="183222"/>
                  </a:lnTo>
                  <a:lnTo>
                    <a:pt x="1955" y="182892"/>
                  </a:lnTo>
                  <a:lnTo>
                    <a:pt x="2286" y="182079"/>
                  </a:lnTo>
                  <a:close/>
                </a:path>
                <a:path w="621664" h="185419">
                  <a:moveTo>
                    <a:pt x="5156" y="183984"/>
                  </a:moveTo>
                  <a:lnTo>
                    <a:pt x="4826" y="183184"/>
                  </a:lnTo>
                  <a:lnTo>
                    <a:pt x="4013" y="182841"/>
                  </a:lnTo>
                  <a:lnTo>
                    <a:pt x="3213" y="183184"/>
                  </a:lnTo>
                  <a:lnTo>
                    <a:pt x="2870" y="183984"/>
                  </a:lnTo>
                  <a:lnTo>
                    <a:pt x="3213" y="184797"/>
                  </a:lnTo>
                  <a:lnTo>
                    <a:pt x="4013" y="185127"/>
                  </a:lnTo>
                  <a:lnTo>
                    <a:pt x="4826" y="184797"/>
                  </a:lnTo>
                  <a:lnTo>
                    <a:pt x="5156" y="183984"/>
                  </a:lnTo>
                  <a:close/>
                </a:path>
                <a:path w="621664" h="185419">
                  <a:moveTo>
                    <a:pt x="188963" y="11201"/>
                  </a:moveTo>
                  <a:lnTo>
                    <a:pt x="188633" y="10388"/>
                  </a:lnTo>
                  <a:lnTo>
                    <a:pt x="187820" y="10058"/>
                  </a:lnTo>
                  <a:lnTo>
                    <a:pt x="187337" y="10261"/>
                  </a:lnTo>
                  <a:lnTo>
                    <a:pt x="186855" y="10058"/>
                  </a:lnTo>
                  <a:lnTo>
                    <a:pt x="186055" y="10388"/>
                  </a:lnTo>
                  <a:lnTo>
                    <a:pt x="185712" y="11201"/>
                  </a:lnTo>
                  <a:lnTo>
                    <a:pt x="186055" y="12014"/>
                  </a:lnTo>
                  <a:lnTo>
                    <a:pt x="186855" y="12344"/>
                  </a:lnTo>
                  <a:lnTo>
                    <a:pt x="187337" y="12153"/>
                  </a:lnTo>
                  <a:lnTo>
                    <a:pt x="187820" y="12344"/>
                  </a:lnTo>
                  <a:lnTo>
                    <a:pt x="188633" y="12014"/>
                  </a:lnTo>
                  <a:lnTo>
                    <a:pt x="188963" y="11201"/>
                  </a:lnTo>
                  <a:close/>
                </a:path>
                <a:path w="621664" h="185419">
                  <a:moveTo>
                    <a:pt x="188963" y="1143"/>
                  </a:moveTo>
                  <a:lnTo>
                    <a:pt x="188633" y="330"/>
                  </a:lnTo>
                  <a:lnTo>
                    <a:pt x="187820" y="0"/>
                  </a:lnTo>
                  <a:lnTo>
                    <a:pt x="187337" y="203"/>
                  </a:lnTo>
                  <a:lnTo>
                    <a:pt x="186855" y="0"/>
                  </a:lnTo>
                  <a:lnTo>
                    <a:pt x="186055" y="330"/>
                  </a:lnTo>
                  <a:lnTo>
                    <a:pt x="185712" y="1143"/>
                  </a:lnTo>
                  <a:lnTo>
                    <a:pt x="186055" y="1955"/>
                  </a:lnTo>
                  <a:lnTo>
                    <a:pt x="186855" y="2286"/>
                  </a:lnTo>
                  <a:lnTo>
                    <a:pt x="187337" y="2095"/>
                  </a:lnTo>
                  <a:lnTo>
                    <a:pt x="187820" y="2286"/>
                  </a:lnTo>
                  <a:lnTo>
                    <a:pt x="188633" y="1955"/>
                  </a:lnTo>
                  <a:lnTo>
                    <a:pt x="188963" y="1143"/>
                  </a:lnTo>
                  <a:close/>
                </a:path>
                <a:path w="621664" h="185419">
                  <a:moveTo>
                    <a:pt x="618312" y="10718"/>
                  </a:moveTo>
                  <a:lnTo>
                    <a:pt x="617982" y="9906"/>
                  </a:lnTo>
                  <a:lnTo>
                    <a:pt x="617169" y="9575"/>
                  </a:lnTo>
                  <a:lnTo>
                    <a:pt x="616356" y="9906"/>
                  </a:lnTo>
                  <a:lnTo>
                    <a:pt x="616026" y="10718"/>
                  </a:lnTo>
                  <a:lnTo>
                    <a:pt x="616356" y="11531"/>
                  </a:lnTo>
                  <a:lnTo>
                    <a:pt x="617169" y="11861"/>
                  </a:lnTo>
                  <a:lnTo>
                    <a:pt x="617982" y="11531"/>
                  </a:lnTo>
                  <a:lnTo>
                    <a:pt x="618312" y="10718"/>
                  </a:lnTo>
                  <a:close/>
                </a:path>
                <a:path w="621664" h="185419">
                  <a:moveTo>
                    <a:pt x="621182" y="10718"/>
                  </a:moveTo>
                  <a:lnTo>
                    <a:pt x="620839" y="9906"/>
                  </a:lnTo>
                  <a:lnTo>
                    <a:pt x="620039" y="9575"/>
                  </a:lnTo>
                  <a:lnTo>
                    <a:pt x="619226" y="9906"/>
                  </a:lnTo>
                  <a:lnTo>
                    <a:pt x="618896" y="10718"/>
                  </a:lnTo>
                  <a:lnTo>
                    <a:pt x="619226" y="11531"/>
                  </a:lnTo>
                  <a:lnTo>
                    <a:pt x="620039" y="11861"/>
                  </a:lnTo>
                  <a:lnTo>
                    <a:pt x="620839" y="11531"/>
                  </a:lnTo>
                  <a:lnTo>
                    <a:pt x="621182" y="10718"/>
                  </a:lnTo>
                  <a:close/>
                </a:path>
              </a:pathLst>
            </a:custGeom>
            <a:solidFill>
              <a:srgbClr val="565658"/>
            </a:solidFill>
          </p:spPr>
          <p:txBody>
            <a:bodyPr wrap="square" lIns="0" tIns="0" rIns="0" bIns="0" rtlCol="0"/>
            <a:lstStyle/>
            <a:p/>
          </p:txBody>
        </p:sp>
        <p:sp>
          <p:nvSpPr>
            <p:cNvPr id="6348" name="object 6348" descr=""/>
            <p:cNvSpPr/>
            <p:nvPr/>
          </p:nvSpPr>
          <p:spPr>
            <a:xfrm>
              <a:off x="5706017" y="2565520"/>
              <a:ext cx="1270" cy="1270"/>
            </a:xfrm>
            <a:custGeom>
              <a:avLst/>
              <a:gdLst/>
              <a:ahLst/>
              <a:cxnLst/>
              <a:rect l="l" t="t" r="r" b="b"/>
              <a:pathLst>
                <a:path w="1270" h="1269">
                  <a:moveTo>
                    <a:pt x="1054" y="1181"/>
                  </a:moveTo>
                  <a:lnTo>
                    <a:pt x="1054" y="571"/>
                  </a:lnTo>
                  <a:lnTo>
                    <a:pt x="596" y="63"/>
                  </a:lnTo>
                  <a:lnTo>
                    <a:pt x="0" y="0"/>
                  </a:lnTo>
                </a:path>
              </a:pathLst>
            </a:custGeom>
            <a:ln w="3175">
              <a:solidFill>
                <a:srgbClr val="565658"/>
              </a:solidFill>
            </a:ln>
          </p:spPr>
          <p:txBody>
            <a:bodyPr wrap="square" lIns="0" tIns="0" rIns="0" bIns="0" rtlCol="0"/>
            <a:lstStyle/>
            <a:p/>
          </p:txBody>
        </p:sp>
        <p:sp>
          <p:nvSpPr>
            <p:cNvPr id="6349" name="object 6349" descr=""/>
            <p:cNvSpPr/>
            <p:nvPr/>
          </p:nvSpPr>
          <p:spPr>
            <a:xfrm>
              <a:off x="5693473" y="2564371"/>
              <a:ext cx="20320" cy="12065"/>
            </a:xfrm>
            <a:custGeom>
              <a:avLst/>
              <a:gdLst/>
              <a:ahLst/>
              <a:cxnLst/>
              <a:rect l="l" t="t" r="r" b="b"/>
              <a:pathLst>
                <a:path w="20320" h="12064">
                  <a:moveTo>
                    <a:pt x="2286" y="7366"/>
                  </a:moveTo>
                  <a:lnTo>
                    <a:pt x="1955" y="6565"/>
                  </a:lnTo>
                  <a:lnTo>
                    <a:pt x="1143" y="6223"/>
                  </a:lnTo>
                  <a:lnTo>
                    <a:pt x="342" y="6565"/>
                  </a:lnTo>
                  <a:lnTo>
                    <a:pt x="0" y="7366"/>
                  </a:lnTo>
                  <a:lnTo>
                    <a:pt x="342" y="8178"/>
                  </a:lnTo>
                  <a:lnTo>
                    <a:pt x="1143" y="8509"/>
                  </a:lnTo>
                  <a:lnTo>
                    <a:pt x="1955" y="8178"/>
                  </a:lnTo>
                  <a:lnTo>
                    <a:pt x="2286" y="7366"/>
                  </a:lnTo>
                  <a:close/>
                </a:path>
                <a:path w="20320" h="12064">
                  <a:moveTo>
                    <a:pt x="2286" y="4025"/>
                  </a:moveTo>
                  <a:lnTo>
                    <a:pt x="1955" y="3213"/>
                  </a:lnTo>
                  <a:lnTo>
                    <a:pt x="1143" y="2882"/>
                  </a:lnTo>
                  <a:lnTo>
                    <a:pt x="342" y="3213"/>
                  </a:lnTo>
                  <a:lnTo>
                    <a:pt x="0" y="4025"/>
                  </a:lnTo>
                  <a:lnTo>
                    <a:pt x="342" y="4826"/>
                  </a:lnTo>
                  <a:lnTo>
                    <a:pt x="1143" y="5168"/>
                  </a:lnTo>
                  <a:lnTo>
                    <a:pt x="1955" y="4826"/>
                  </a:lnTo>
                  <a:lnTo>
                    <a:pt x="2286" y="4025"/>
                  </a:lnTo>
                  <a:close/>
                </a:path>
                <a:path w="20320" h="12064">
                  <a:moveTo>
                    <a:pt x="6604" y="7861"/>
                  </a:moveTo>
                  <a:lnTo>
                    <a:pt x="6261" y="7048"/>
                  </a:lnTo>
                  <a:lnTo>
                    <a:pt x="5461" y="6718"/>
                  </a:lnTo>
                  <a:lnTo>
                    <a:pt x="4648" y="7048"/>
                  </a:lnTo>
                  <a:lnTo>
                    <a:pt x="4495" y="7416"/>
                  </a:lnTo>
                  <a:lnTo>
                    <a:pt x="4343" y="7048"/>
                  </a:lnTo>
                  <a:lnTo>
                    <a:pt x="3543" y="6718"/>
                  </a:lnTo>
                  <a:lnTo>
                    <a:pt x="2730" y="7048"/>
                  </a:lnTo>
                  <a:lnTo>
                    <a:pt x="2400" y="7861"/>
                  </a:lnTo>
                  <a:lnTo>
                    <a:pt x="2730" y="8661"/>
                  </a:lnTo>
                  <a:lnTo>
                    <a:pt x="3543" y="9004"/>
                  </a:lnTo>
                  <a:lnTo>
                    <a:pt x="4343" y="8661"/>
                  </a:lnTo>
                  <a:lnTo>
                    <a:pt x="4495" y="8305"/>
                  </a:lnTo>
                  <a:lnTo>
                    <a:pt x="4648" y="8661"/>
                  </a:lnTo>
                  <a:lnTo>
                    <a:pt x="5461" y="9004"/>
                  </a:lnTo>
                  <a:lnTo>
                    <a:pt x="6261" y="8661"/>
                  </a:lnTo>
                  <a:lnTo>
                    <a:pt x="6604" y="7861"/>
                  </a:lnTo>
                  <a:close/>
                </a:path>
                <a:path w="20320" h="12064">
                  <a:moveTo>
                    <a:pt x="6604" y="3543"/>
                  </a:moveTo>
                  <a:lnTo>
                    <a:pt x="6261" y="2730"/>
                  </a:lnTo>
                  <a:lnTo>
                    <a:pt x="5461" y="2400"/>
                  </a:lnTo>
                  <a:lnTo>
                    <a:pt x="4648" y="2730"/>
                  </a:lnTo>
                  <a:lnTo>
                    <a:pt x="4394" y="3352"/>
                  </a:lnTo>
                  <a:lnTo>
                    <a:pt x="4343" y="3213"/>
                  </a:lnTo>
                  <a:lnTo>
                    <a:pt x="3543" y="2882"/>
                  </a:lnTo>
                  <a:lnTo>
                    <a:pt x="2730" y="3213"/>
                  </a:lnTo>
                  <a:lnTo>
                    <a:pt x="2400" y="4025"/>
                  </a:lnTo>
                  <a:lnTo>
                    <a:pt x="2730" y="4826"/>
                  </a:lnTo>
                  <a:lnTo>
                    <a:pt x="3543" y="5168"/>
                  </a:lnTo>
                  <a:lnTo>
                    <a:pt x="4343" y="4826"/>
                  </a:lnTo>
                  <a:lnTo>
                    <a:pt x="4597" y="4229"/>
                  </a:lnTo>
                  <a:lnTo>
                    <a:pt x="5461" y="4686"/>
                  </a:lnTo>
                  <a:lnTo>
                    <a:pt x="6261" y="4343"/>
                  </a:lnTo>
                  <a:lnTo>
                    <a:pt x="6604" y="3543"/>
                  </a:lnTo>
                  <a:close/>
                </a:path>
                <a:path w="20320" h="12064">
                  <a:moveTo>
                    <a:pt x="9474" y="8331"/>
                  </a:moveTo>
                  <a:lnTo>
                    <a:pt x="9131" y="7518"/>
                  </a:lnTo>
                  <a:lnTo>
                    <a:pt x="8331" y="7188"/>
                  </a:lnTo>
                  <a:lnTo>
                    <a:pt x="7518" y="7518"/>
                  </a:lnTo>
                  <a:lnTo>
                    <a:pt x="7188" y="8331"/>
                  </a:lnTo>
                  <a:lnTo>
                    <a:pt x="7518" y="9131"/>
                  </a:lnTo>
                  <a:lnTo>
                    <a:pt x="8331" y="9474"/>
                  </a:lnTo>
                  <a:lnTo>
                    <a:pt x="9131" y="9131"/>
                  </a:lnTo>
                  <a:lnTo>
                    <a:pt x="9474" y="8331"/>
                  </a:lnTo>
                  <a:close/>
                </a:path>
                <a:path w="20320" h="12064">
                  <a:moveTo>
                    <a:pt x="9474" y="3543"/>
                  </a:moveTo>
                  <a:lnTo>
                    <a:pt x="9131" y="2730"/>
                  </a:lnTo>
                  <a:lnTo>
                    <a:pt x="8331" y="2400"/>
                  </a:lnTo>
                  <a:lnTo>
                    <a:pt x="7518" y="2730"/>
                  </a:lnTo>
                  <a:lnTo>
                    <a:pt x="7188" y="3543"/>
                  </a:lnTo>
                  <a:lnTo>
                    <a:pt x="7518" y="4343"/>
                  </a:lnTo>
                  <a:lnTo>
                    <a:pt x="8331" y="4686"/>
                  </a:lnTo>
                  <a:lnTo>
                    <a:pt x="9131" y="4343"/>
                  </a:lnTo>
                  <a:lnTo>
                    <a:pt x="9474" y="3543"/>
                  </a:lnTo>
                  <a:close/>
                </a:path>
                <a:path w="20320" h="12064">
                  <a:moveTo>
                    <a:pt x="15214" y="10718"/>
                  </a:moveTo>
                  <a:lnTo>
                    <a:pt x="14884" y="9918"/>
                  </a:lnTo>
                  <a:lnTo>
                    <a:pt x="14071" y="9575"/>
                  </a:lnTo>
                  <a:lnTo>
                    <a:pt x="13271" y="9918"/>
                  </a:lnTo>
                  <a:lnTo>
                    <a:pt x="12928" y="10718"/>
                  </a:lnTo>
                  <a:lnTo>
                    <a:pt x="13271" y="11531"/>
                  </a:lnTo>
                  <a:lnTo>
                    <a:pt x="14071" y="11861"/>
                  </a:lnTo>
                  <a:lnTo>
                    <a:pt x="14884" y="11531"/>
                  </a:lnTo>
                  <a:lnTo>
                    <a:pt x="15214" y="10718"/>
                  </a:lnTo>
                  <a:close/>
                </a:path>
                <a:path w="20320" h="12064">
                  <a:moveTo>
                    <a:pt x="15214" y="1143"/>
                  </a:moveTo>
                  <a:lnTo>
                    <a:pt x="14884" y="342"/>
                  </a:lnTo>
                  <a:lnTo>
                    <a:pt x="14071" y="0"/>
                  </a:lnTo>
                  <a:lnTo>
                    <a:pt x="13271" y="342"/>
                  </a:lnTo>
                  <a:lnTo>
                    <a:pt x="12928" y="1143"/>
                  </a:lnTo>
                  <a:lnTo>
                    <a:pt x="13271" y="1955"/>
                  </a:lnTo>
                  <a:lnTo>
                    <a:pt x="14071" y="2286"/>
                  </a:lnTo>
                  <a:lnTo>
                    <a:pt x="14884" y="1955"/>
                  </a:lnTo>
                  <a:lnTo>
                    <a:pt x="15214" y="1143"/>
                  </a:lnTo>
                  <a:close/>
                </a:path>
                <a:path w="20320" h="12064">
                  <a:moveTo>
                    <a:pt x="18084" y="10248"/>
                  </a:moveTo>
                  <a:lnTo>
                    <a:pt x="17754" y="9436"/>
                  </a:lnTo>
                  <a:lnTo>
                    <a:pt x="16941" y="9105"/>
                  </a:lnTo>
                  <a:lnTo>
                    <a:pt x="16129" y="9436"/>
                  </a:lnTo>
                  <a:lnTo>
                    <a:pt x="15798" y="10248"/>
                  </a:lnTo>
                  <a:lnTo>
                    <a:pt x="16129" y="11061"/>
                  </a:lnTo>
                  <a:lnTo>
                    <a:pt x="16941" y="11391"/>
                  </a:lnTo>
                  <a:lnTo>
                    <a:pt x="17754" y="11061"/>
                  </a:lnTo>
                  <a:lnTo>
                    <a:pt x="18084" y="10248"/>
                  </a:lnTo>
                  <a:close/>
                </a:path>
                <a:path w="20320" h="12064">
                  <a:moveTo>
                    <a:pt x="18084" y="1143"/>
                  </a:moveTo>
                  <a:lnTo>
                    <a:pt x="17754" y="342"/>
                  </a:lnTo>
                  <a:lnTo>
                    <a:pt x="16941" y="0"/>
                  </a:lnTo>
                  <a:lnTo>
                    <a:pt x="16129" y="342"/>
                  </a:lnTo>
                  <a:lnTo>
                    <a:pt x="15798" y="1143"/>
                  </a:lnTo>
                  <a:lnTo>
                    <a:pt x="16129" y="1955"/>
                  </a:lnTo>
                  <a:lnTo>
                    <a:pt x="16941" y="2286"/>
                  </a:lnTo>
                  <a:lnTo>
                    <a:pt x="17754" y="1955"/>
                  </a:lnTo>
                  <a:lnTo>
                    <a:pt x="18084" y="1143"/>
                  </a:lnTo>
                  <a:close/>
                </a:path>
                <a:path w="20320" h="12064">
                  <a:moveTo>
                    <a:pt x="20002" y="9296"/>
                  </a:moveTo>
                  <a:lnTo>
                    <a:pt x="19659" y="8483"/>
                  </a:lnTo>
                  <a:lnTo>
                    <a:pt x="18859" y="8153"/>
                  </a:lnTo>
                  <a:lnTo>
                    <a:pt x="18046" y="8483"/>
                  </a:lnTo>
                  <a:lnTo>
                    <a:pt x="17716" y="9296"/>
                  </a:lnTo>
                  <a:lnTo>
                    <a:pt x="18046" y="10109"/>
                  </a:lnTo>
                  <a:lnTo>
                    <a:pt x="18859" y="10439"/>
                  </a:lnTo>
                  <a:lnTo>
                    <a:pt x="19659" y="10109"/>
                  </a:lnTo>
                  <a:lnTo>
                    <a:pt x="20002" y="9296"/>
                  </a:lnTo>
                  <a:close/>
                </a:path>
                <a:path w="20320" h="12064">
                  <a:moveTo>
                    <a:pt x="20002" y="2578"/>
                  </a:moveTo>
                  <a:lnTo>
                    <a:pt x="19659" y="1778"/>
                  </a:lnTo>
                  <a:lnTo>
                    <a:pt x="18859" y="1435"/>
                  </a:lnTo>
                  <a:lnTo>
                    <a:pt x="18046" y="1778"/>
                  </a:lnTo>
                  <a:lnTo>
                    <a:pt x="17716" y="2578"/>
                  </a:lnTo>
                  <a:lnTo>
                    <a:pt x="18046" y="3390"/>
                  </a:lnTo>
                  <a:lnTo>
                    <a:pt x="18859" y="3721"/>
                  </a:lnTo>
                  <a:lnTo>
                    <a:pt x="19659" y="3390"/>
                  </a:lnTo>
                  <a:lnTo>
                    <a:pt x="20002" y="2578"/>
                  </a:lnTo>
                  <a:close/>
                </a:path>
              </a:pathLst>
            </a:custGeom>
            <a:solidFill>
              <a:srgbClr val="565658"/>
            </a:solidFill>
          </p:spPr>
          <p:txBody>
            <a:bodyPr wrap="square" lIns="0" tIns="0" rIns="0" bIns="0" rtlCol="0"/>
            <a:lstStyle/>
            <a:p/>
          </p:txBody>
        </p:sp>
        <p:sp>
          <p:nvSpPr>
            <p:cNvPr id="6350" name="object 6350" descr=""/>
            <p:cNvSpPr/>
            <p:nvPr/>
          </p:nvSpPr>
          <p:spPr>
            <a:xfrm>
              <a:off x="5705729" y="2565026"/>
              <a:ext cx="635" cy="635"/>
            </a:xfrm>
            <a:custGeom>
              <a:avLst/>
              <a:gdLst/>
              <a:ahLst/>
              <a:cxnLst/>
              <a:rect l="l" t="t" r="r" b="b"/>
              <a:pathLst>
                <a:path w="635" h="635">
                  <a:moveTo>
                    <a:pt x="393" y="38"/>
                  </a:moveTo>
                  <a:lnTo>
                    <a:pt x="266" y="12"/>
                  </a:lnTo>
                  <a:lnTo>
                    <a:pt x="127" y="0"/>
                  </a:lnTo>
                </a:path>
              </a:pathLst>
            </a:custGeom>
            <a:ln w="3175">
              <a:solidFill>
                <a:srgbClr val="565658"/>
              </a:solidFill>
            </a:ln>
          </p:spPr>
          <p:txBody>
            <a:bodyPr wrap="square" lIns="0" tIns="0" rIns="0" bIns="0" rtlCol="0"/>
            <a:lstStyle/>
            <a:p/>
          </p:txBody>
        </p:sp>
        <p:sp>
          <p:nvSpPr>
            <p:cNvPr id="6351" name="object 6351" descr=""/>
            <p:cNvSpPr/>
            <p:nvPr/>
          </p:nvSpPr>
          <p:spPr>
            <a:xfrm>
              <a:off x="5705632" y="2567409"/>
              <a:ext cx="635" cy="635"/>
            </a:xfrm>
            <a:custGeom>
              <a:avLst/>
              <a:gdLst/>
              <a:ahLst/>
              <a:cxnLst/>
              <a:rect l="l" t="t" r="r" b="b"/>
              <a:pathLst>
                <a:path w="635" h="635">
                  <a:moveTo>
                    <a:pt x="0" y="0"/>
                  </a:moveTo>
                  <a:lnTo>
                    <a:pt x="266" y="25"/>
                  </a:lnTo>
                </a:path>
              </a:pathLst>
            </a:custGeom>
            <a:ln w="3175">
              <a:solidFill>
                <a:srgbClr val="565658"/>
              </a:solidFill>
            </a:ln>
          </p:spPr>
          <p:txBody>
            <a:bodyPr wrap="square" lIns="0" tIns="0" rIns="0" bIns="0" rtlCol="0"/>
            <a:lstStyle/>
            <a:p/>
          </p:txBody>
        </p:sp>
        <p:sp>
          <p:nvSpPr>
            <p:cNvPr id="6352" name="object 6352" descr=""/>
            <p:cNvSpPr/>
            <p:nvPr/>
          </p:nvSpPr>
          <p:spPr>
            <a:xfrm>
              <a:off x="5718147" y="2570360"/>
              <a:ext cx="635" cy="635"/>
            </a:xfrm>
            <a:custGeom>
              <a:avLst/>
              <a:gdLst/>
              <a:ahLst/>
              <a:cxnLst/>
              <a:rect l="l" t="t" r="r" b="b"/>
              <a:pathLst>
                <a:path w="635" h="635">
                  <a:moveTo>
                    <a:pt x="0" y="0"/>
                  </a:moveTo>
                  <a:lnTo>
                    <a:pt x="101" y="215"/>
                  </a:lnTo>
                  <a:lnTo>
                    <a:pt x="279" y="355"/>
                  </a:lnTo>
                  <a:lnTo>
                    <a:pt x="508" y="406"/>
                  </a:lnTo>
                </a:path>
              </a:pathLst>
            </a:custGeom>
            <a:ln w="3175">
              <a:solidFill>
                <a:srgbClr val="565658"/>
              </a:solidFill>
            </a:ln>
          </p:spPr>
          <p:txBody>
            <a:bodyPr wrap="square" lIns="0" tIns="0" rIns="0" bIns="0" rtlCol="0"/>
            <a:lstStyle/>
            <a:p/>
          </p:txBody>
        </p:sp>
        <p:sp>
          <p:nvSpPr>
            <p:cNvPr id="6353" name="object 6353" descr=""/>
            <p:cNvSpPr/>
            <p:nvPr/>
          </p:nvSpPr>
          <p:spPr>
            <a:xfrm>
              <a:off x="5718140" y="2569356"/>
              <a:ext cx="635" cy="635"/>
            </a:xfrm>
            <a:custGeom>
              <a:avLst/>
              <a:gdLst/>
              <a:ahLst/>
              <a:cxnLst/>
              <a:rect l="l" t="t" r="r" b="b"/>
              <a:pathLst>
                <a:path w="635" h="635">
                  <a:moveTo>
                    <a:pt x="508" y="0"/>
                  </a:moveTo>
                  <a:lnTo>
                    <a:pt x="292" y="50"/>
                  </a:lnTo>
                  <a:lnTo>
                    <a:pt x="101" y="203"/>
                  </a:lnTo>
                  <a:lnTo>
                    <a:pt x="0" y="406"/>
                  </a:lnTo>
                </a:path>
              </a:pathLst>
            </a:custGeom>
            <a:ln w="3175">
              <a:solidFill>
                <a:srgbClr val="565658"/>
              </a:solidFill>
            </a:ln>
          </p:spPr>
          <p:txBody>
            <a:bodyPr wrap="square" lIns="0" tIns="0" rIns="0" bIns="0" rtlCol="0"/>
            <a:lstStyle/>
            <a:p/>
          </p:txBody>
        </p:sp>
        <p:sp>
          <p:nvSpPr>
            <p:cNvPr id="6354" name="object 6354" descr=""/>
            <p:cNvSpPr/>
            <p:nvPr/>
          </p:nvSpPr>
          <p:spPr>
            <a:xfrm>
              <a:off x="5718940" y="2569358"/>
              <a:ext cx="635" cy="635"/>
            </a:xfrm>
            <a:custGeom>
              <a:avLst/>
              <a:gdLst/>
              <a:ahLst/>
              <a:cxnLst/>
              <a:rect l="l" t="t" r="r" b="b"/>
              <a:pathLst>
                <a:path w="635" h="635">
                  <a:moveTo>
                    <a:pt x="508" y="406"/>
                  </a:moveTo>
                  <a:lnTo>
                    <a:pt x="419" y="190"/>
                  </a:lnTo>
                  <a:lnTo>
                    <a:pt x="228" y="50"/>
                  </a:lnTo>
                  <a:lnTo>
                    <a:pt x="0" y="0"/>
                  </a:lnTo>
                </a:path>
              </a:pathLst>
            </a:custGeom>
            <a:ln w="3175">
              <a:solidFill>
                <a:srgbClr val="565658"/>
              </a:solidFill>
            </a:ln>
          </p:spPr>
          <p:txBody>
            <a:bodyPr wrap="square" lIns="0" tIns="0" rIns="0" bIns="0" rtlCol="0"/>
            <a:lstStyle/>
            <a:p/>
          </p:txBody>
        </p:sp>
        <p:sp>
          <p:nvSpPr>
            <p:cNvPr id="6355" name="object 6355" descr=""/>
            <p:cNvSpPr/>
            <p:nvPr/>
          </p:nvSpPr>
          <p:spPr>
            <a:xfrm>
              <a:off x="5718947" y="2570363"/>
              <a:ext cx="635" cy="635"/>
            </a:xfrm>
            <a:custGeom>
              <a:avLst/>
              <a:gdLst/>
              <a:ahLst/>
              <a:cxnLst/>
              <a:rect l="l" t="t" r="r" b="b"/>
              <a:pathLst>
                <a:path w="635" h="635">
                  <a:moveTo>
                    <a:pt x="0" y="406"/>
                  </a:moveTo>
                  <a:lnTo>
                    <a:pt x="228" y="355"/>
                  </a:lnTo>
                  <a:lnTo>
                    <a:pt x="406" y="203"/>
                  </a:lnTo>
                  <a:lnTo>
                    <a:pt x="508" y="0"/>
                  </a:lnTo>
                </a:path>
              </a:pathLst>
            </a:custGeom>
            <a:ln w="3175">
              <a:solidFill>
                <a:srgbClr val="565658"/>
              </a:solidFill>
            </a:ln>
          </p:spPr>
          <p:txBody>
            <a:bodyPr wrap="square" lIns="0" tIns="0" rIns="0" bIns="0" rtlCol="0"/>
            <a:lstStyle/>
            <a:p/>
          </p:txBody>
        </p:sp>
        <p:sp>
          <p:nvSpPr>
            <p:cNvPr id="6356" name="object 6356" descr=""/>
            <p:cNvSpPr/>
            <p:nvPr/>
          </p:nvSpPr>
          <p:spPr>
            <a:xfrm>
              <a:off x="5704014" y="2565806"/>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6357" name="object 6357" descr=""/>
            <p:cNvSpPr/>
            <p:nvPr/>
          </p:nvSpPr>
          <p:spPr>
            <a:xfrm>
              <a:off x="5706073" y="2566493"/>
              <a:ext cx="635" cy="635"/>
            </a:xfrm>
            <a:custGeom>
              <a:avLst/>
              <a:gdLst/>
              <a:ahLst/>
              <a:cxnLst/>
              <a:rect l="l" t="t" r="r" b="b"/>
              <a:pathLst>
                <a:path w="635" h="635">
                  <a:moveTo>
                    <a:pt x="0" y="431"/>
                  </a:moveTo>
                  <a:lnTo>
                    <a:pt x="215" y="368"/>
                  </a:lnTo>
                  <a:lnTo>
                    <a:pt x="393" y="203"/>
                  </a:lnTo>
                  <a:lnTo>
                    <a:pt x="482" y="0"/>
                  </a:lnTo>
                </a:path>
              </a:pathLst>
            </a:custGeom>
            <a:ln w="3175">
              <a:solidFill>
                <a:srgbClr val="565658"/>
              </a:solidFill>
            </a:ln>
          </p:spPr>
          <p:txBody>
            <a:bodyPr wrap="square" lIns="0" tIns="0" rIns="0" bIns="0" rtlCol="0"/>
            <a:lstStyle/>
            <a:p/>
          </p:txBody>
        </p:sp>
        <p:sp>
          <p:nvSpPr>
            <p:cNvPr id="6358" name="object 6358" descr=""/>
            <p:cNvSpPr/>
            <p:nvPr/>
          </p:nvSpPr>
          <p:spPr>
            <a:xfrm>
              <a:off x="5706468" y="2565816"/>
              <a:ext cx="635" cy="635"/>
            </a:xfrm>
            <a:custGeom>
              <a:avLst/>
              <a:gdLst/>
              <a:ahLst/>
              <a:cxnLst/>
              <a:rect l="l" t="t" r="r" b="b"/>
              <a:pathLst>
                <a:path w="635" h="635">
                  <a:moveTo>
                    <a:pt x="101" y="228"/>
                  </a:moveTo>
                  <a:lnTo>
                    <a:pt x="50" y="76"/>
                  </a:lnTo>
                </a:path>
              </a:pathLst>
            </a:custGeom>
            <a:ln w="3175">
              <a:solidFill>
                <a:srgbClr val="565658"/>
              </a:solidFill>
            </a:ln>
          </p:spPr>
          <p:txBody>
            <a:bodyPr wrap="square" lIns="0" tIns="0" rIns="0" bIns="0" rtlCol="0"/>
            <a:lstStyle/>
            <a:p/>
          </p:txBody>
        </p:sp>
        <p:sp>
          <p:nvSpPr>
            <p:cNvPr id="6359" name="object 6359" descr=""/>
            <p:cNvSpPr/>
            <p:nvPr/>
          </p:nvSpPr>
          <p:spPr>
            <a:xfrm>
              <a:off x="5704014" y="2565336"/>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6360" name="object 6360" descr=""/>
            <p:cNvSpPr/>
            <p:nvPr/>
          </p:nvSpPr>
          <p:spPr>
            <a:xfrm>
              <a:off x="5705186" y="2566428"/>
              <a:ext cx="635" cy="635"/>
            </a:xfrm>
            <a:custGeom>
              <a:avLst/>
              <a:gdLst/>
              <a:ahLst/>
              <a:cxnLst/>
              <a:rect l="l" t="t" r="r" b="b"/>
              <a:pathLst>
                <a:path w="635" h="635">
                  <a:moveTo>
                    <a:pt x="0" y="0"/>
                  </a:moveTo>
                  <a:lnTo>
                    <a:pt x="63" y="228"/>
                  </a:lnTo>
                  <a:lnTo>
                    <a:pt x="228" y="393"/>
                  </a:lnTo>
                  <a:lnTo>
                    <a:pt x="444" y="482"/>
                  </a:lnTo>
                </a:path>
              </a:pathLst>
            </a:custGeom>
            <a:ln w="3175">
              <a:solidFill>
                <a:srgbClr val="565658"/>
              </a:solidFill>
            </a:ln>
          </p:spPr>
          <p:txBody>
            <a:bodyPr wrap="square" lIns="0" tIns="0" rIns="0" bIns="0" rtlCol="0"/>
            <a:lstStyle/>
            <a:p/>
          </p:txBody>
        </p:sp>
        <p:sp>
          <p:nvSpPr>
            <p:cNvPr id="6361" name="object 6361" descr=""/>
            <p:cNvSpPr/>
            <p:nvPr/>
          </p:nvSpPr>
          <p:spPr>
            <a:xfrm>
              <a:off x="5705161" y="2566218"/>
              <a:ext cx="635" cy="635"/>
            </a:xfrm>
            <a:custGeom>
              <a:avLst/>
              <a:gdLst/>
              <a:ahLst/>
              <a:cxnLst/>
              <a:rect l="l" t="t" r="r" b="b"/>
              <a:pathLst>
                <a:path w="635" h="635">
                  <a:moveTo>
                    <a:pt x="0" y="0"/>
                  </a:moveTo>
                  <a:lnTo>
                    <a:pt x="12" y="165"/>
                  </a:lnTo>
                </a:path>
              </a:pathLst>
            </a:custGeom>
            <a:ln w="3175">
              <a:solidFill>
                <a:srgbClr val="565658"/>
              </a:solidFill>
            </a:ln>
          </p:spPr>
          <p:txBody>
            <a:bodyPr wrap="square" lIns="0" tIns="0" rIns="0" bIns="0" rtlCol="0"/>
            <a:lstStyle/>
            <a:p/>
          </p:txBody>
        </p:sp>
        <p:sp>
          <p:nvSpPr>
            <p:cNvPr id="6362" name="object 6362" descr=""/>
            <p:cNvSpPr/>
            <p:nvPr/>
          </p:nvSpPr>
          <p:spPr>
            <a:xfrm>
              <a:off x="5705161" y="2566032"/>
              <a:ext cx="635" cy="635"/>
            </a:xfrm>
            <a:custGeom>
              <a:avLst/>
              <a:gdLst/>
              <a:ahLst/>
              <a:cxnLst/>
              <a:rect l="l" t="t" r="r" b="b"/>
              <a:pathLst>
                <a:path w="635" h="635">
                  <a:moveTo>
                    <a:pt x="25" y="0"/>
                  </a:moveTo>
                  <a:lnTo>
                    <a:pt x="0" y="190"/>
                  </a:lnTo>
                </a:path>
              </a:pathLst>
            </a:custGeom>
            <a:ln w="3175">
              <a:solidFill>
                <a:srgbClr val="565658"/>
              </a:solidFill>
            </a:ln>
          </p:spPr>
          <p:txBody>
            <a:bodyPr wrap="square" lIns="0" tIns="0" rIns="0" bIns="0" rtlCol="0"/>
            <a:lstStyle/>
            <a:p/>
          </p:txBody>
        </p:sp>
        <p:sp>
          <p:nvSpPr>
            <p:cNvPr id="6363" name="object 6363" descr=""/>
            <p:cNvSpPr/>
            <p:nvPr/>
          </p:nvSpPr>
          <p:spPr>
            <a:xfrm>
              <a:off x="5705186" y="2565536"/>
              <a:ext cx="635" cy="635"/>
            </a:xfrm>
            <a:custGeom>
              <a:avLst/>
              <a:gdLst/>
              <a:ahLst/>
              <a:cxnLst/>
              <a:rect l="l" t="t" r="r" b="b"/>
              <a:pathLst>
                <a:path w="635" h="635">
                  <a:moveTo>
                    <a:pt x="533" y="0"/>
                  </a:moveTo>
                  <a:lnTo>
                    <a:pt x="279" y="50"/>
                  </a:lnTo>
                  <a:lnTo>
                    <a:pt x="76" y="241"/>
                  </a:lnTo>
                  <a:lnTo>
                    <a:pt x="0" y="482"/>
                  </a:lnTo>
                </a:path>
              </a:pathLst>
            </a:custGeom>
            <a:ln w="3175">
              <a:solidFill>
                <a:srgbClr val="565658"/>
              </a:solidFill>
            </a:ln>
          </p:spPr>
          <p:txBody>
            <a:bodyPr wrap="square" lIns="0" tIns="0" rIns="0" bIns="0" rtlCol="0"/>
            <a:lstStyle/>
            <a:p/>
          </p:txBody>
        </p:sp>
        <p:sp>
          <p:nvSpPr>
            <p:cNvPr id="6364" name="object 6364" descr=""/>
            <p:cNvSpPr/>
            <p:nvPr/>
          </p:nvSpPr>
          <p:spPr>
            <a:xfrm>
              <a:off x="5704677" y="2565040"/>
              <a:ext cx="1270" cy="1270"/>
            </a:xfrm>
            <a:custGeom>
              <a:avLst/>
              <a:gdLst/>
              <a:ahLst/>
              <a:cxnLst/>
              <a:rect l="l" t="t" r="r" b="b"/>
              <a:pathLst>
                <a:path w="1270" h="1269">
                  <a:moveTo>
                    <a:pt x="1054" y="0"/>
                  </a:moveTo>
                  <a:lnTo>
                    <a:pt x="469" y="76"/>
                  </a:lnTo>
                  <a:lnTo>
                    <a:pt x="25" y="558"/>
                  </a:lnTo>
                  <a:lnTo>
                    <a:pt x="0" y="1143"/>
                  </a:lnTo>
                </a:path>
              </a:pathLst>
            </a:custGeom>
            <a:ln w="3175">
              <a:solidFill>
                <a:srgbClr val="565658"/>
              </a:solidFill>
            </a:ln>
          </p:spPr>
          <p:txBody>
            <a:bodyPr wrap="square" lIns="0" tIns="0" rIns="0" bIns="0" rtlCol="0"/>
            <a:lstStyle/>
            <a:p/>
          </p:txBody>
        </p:sp>
        <p:sp>
          <p:nvSpPr>
            <p:cNvPr id="6365" name="object 6365" descr=""/>
            <p:cNvSpPr/>
            <p:nvPr/>
          </p:nvSpPr>
          <p:spPr>
            <a:xfrm>
              <a:off x="5704664" y="2566181"/>
              <a:ext cx="1270" cy="1270"/>
            </a:xfrm>
            <a:custGeom>
              <a:avLst/>
              <a:gdLst/>
              <a:ahLst/>
              <a:cxnLst/>
              <a:rect l="l" t="t" r="r" b="b"/>
              <a:pathLst>
                <a:path w="1270" h="1269">
                  <a:moveTo>
                    <a:pt x="12" y="0"/>
                  </a:moveTo>
                  <a:lnTo>
                    <a:pt x="0" y="596"/>
                  </a:lnTo>
                  <a:lnTo>
                    <a:pt x="393" y="1104"/>
                  </a:lnTo>
                  <a:lnTo>
                    <a:pt x="965" y="1231"/>
                  </a:lnTo>
                </a:path>
              </a:pathLst>
            </a:custGeom>
            <a:ln w="3175">
              <a:solidFill>
                <a:srgbClr val="565658"/>
              </a:solidFill>
            </a:ln>
          </p:spPr>
          <p:txBody>
            <a:bodyPr wrap="square" lIns="0" tIns="0" rIns="0" bIns="0" rtlCol="0"/>
            <a:lstStyle/>
            <a:p/>
          </p:txBody>
        </p:sp>
        <p:sp>
          <p:nvSpPr>
            <p:cNvPr id="6366" name="object 6366" descr=""/>
            <p:cNvSpPr/>
            <p:nvPr/>
          </p:nvSpPr>
          <p:spPr>
            <a:xfrm>
              <a:off x="5705174" y="2566392"/>
              <a:ext cx="635" cy="635"/>
            </a:xfrm>
            <a:custGeom>
              <a:avLst/>
              <a:gdLst/>
              <a:ahLst/>
              <a:cxnLst/>
              <a:rect l="l" t="t" r="r" b="b"/>
              <a:pathLst>
                <a:path w="635" h="635">
                  <a:moveTo>
                    <a:pt x="0" y="0"/>
                  </a:moveTo>
                  <a:lnTo>
                    <a:pt x="50" y="254"/>
                  </a:lnTo>
                  <a:lnTo>
                    <a:pt x="241" y="457"/>
                  </a:lnTo>
                  <a:lnTo>
                    <a:pt x="495" y="520"/>
                  </a:lnTo>
                </a:path>
              </a:pathLst>
            </a:custGeom>
            <a:ln w="3175">
              <a:solidFill>
                <a:srgbClr val="565658"/>
              </a:solidFill>
            </a:ln>
          </p:spPr>
          <p:txBody>
            <a:bodyPr wrap="square" lIns="0" tIns="0" rIns="0" bIns="0" rtlCol="0"/>
            <a:lstStyle/>
            <a:p/>
          </p:txBody>
        </p:sp>
        <p:sp>
          <p:nvSpPr>
            <p:cNvPr id="6367" name="object 6367" descr=""/>
            <p:cNvSpPr/>
            <p:nvPr/>
          </p:nvSpPr>
          <p:spPr>
            <a:xfrm>
              <a:off x="5706023" y="2566279"/>
              <a:ext cx="1270" cy="1270"/>
            </a:xfrm>
            <a:custGeom>
              <a:avLst/>
              <a:gdLst/>
              <a:ahLst/>
              <a:cxnLst/>
              <a:rect l="l" t="t" r="r" b="b"/>
              <a:pathLst>
                <a:path w="1270" h="1269">
                  <a:moveTo>
                    <a:pt x="0" y="1143"/>
                  </a:moveTo>
                  <a:lnTo>
                    <a:pt x="584" y="1066"/>
                  </a:lnTo>
                  <a:lnTo>
                    <a:pt x="1028" y="584"/>
                  </a:lnTo>
                  <a:lnTo>
                    <a:pt x="1054" y="0"/>
                  </a:lnTo>
                </a:path>
              </a:pathLst>
            </a:custGeom>
            <a:ln w="3175">
              <a:solidFill>
                <a:srgbClr val="565658"/>
              </a:solidFill>
            </a:ln>
          </p:spPr>
          <p:txBody>
            <a:bodyPr wrap="square" lIns="0" tIns="0" rIns="0" bIns="0" rtlCol="0"/>
            <a:lstStyle/>
            <a:p/>
          </p:txBody>
        </p:sp>
        <p:sp>
          <p:nvSpPr>
            <p:cNvPr id="6368" name="object 6368" descr=""/>
            <p:cNvSpPr/>
            <p:nvPr/>
          </p:nvSpPr>
          <p:spPr>
            <a:xfrm>
              <a:off x="5706118" y="2565061"/>
              <a:ext cx="1270" cy="1270"/>
            </a:xfrm>
            <a:custGeom>
              <a:avLst/>
              <a:gdLst/>
              <a:ahLst/>
              <a:cxnLst/>
              <a:rect l="l" t="t" r="r" b="b"/>
              <a:pathLst>
                <a:path w="1270" h="1269">
                  <a:moveTo>
                    <a:pt x="952" y="1219"/>
                  </a:moveTo>
                  <a:lnTo>
                    <a:pt x="977" y="635"/>
                  </a:lnTo>
                  <a:lnTo>
                    <a:pt x="571" y="114"/>
                  </a:lnTo>
                  <a:lnTo>
                    <a:pt x="0" y="0"/>
                  </a:lnTo>
                </a:path>
              </a:pathLst>
            </a:custGeom>
            <a:ln w="3175">
              <a:solidFill>
                <a:srgbClr val="565658"/>
              </a:solidFill>
            </a:ln>
          </p:spPr>
          <p:txBody>
            <a:bodyPr wrap="square" lIns="0" tIns="0" rIns="0" bIns="0" rtlCol="0"/>
            <a:lstStyle/>
            <a:p/>
          </p:txBody>
        </p:sp>
        <p:sp>
          <p:nvSpPr>
            <p:cNvPr id="6369" name="object 6369" descr=""/>
            <p:cNvSpPr/>
            <p:nvPr/>
          </p:nvSpPr>
          <p:spPr>
            <a:xfrm>
              <a:off x="5706092" y="2565548"/>
              <a:ext cx="635" cy="635"/>
            </a:xfrm>
            <a:custGeom>
              <a:avLst/>
              <a:gdLst/>
              <a:ahLst/>
              <a:cxnLst/>
              <a:rect l="l" t="t" r="r" b="b"/>
              <a:pathLst>
                <a:path w="635" h="635">
                  <a:moveTo>
                    <a:pt x="482" y="533"/>
                  </a:moveTo>
                  <a:lnTo>
                    <a:pt x="431" y="279"/>
                  </a:lnTo>
                  <a:lnTo>
                    <a:pt x="241" y="76"/>
                  </a:lnTo>
                  <a:lnTo>
                    <a:pt x="0" y="0"/>
                  </a:lnTo>
                </a:path>
              </a:pathLst>
            </a:custGeom>
            <a:ln w="3175">
              <a:solidFill>
                <a:srgbClr val="565658"/>
              </a:solidFill>
            </a:ln>
          </p:spPr>
          <p:txBody>
            <a:bodyPr wrap="square" lIns="0" tIns="0" rIns="0" bIns="0" rtlCol="0"/>
            <a:lstStyle/>
            <a:p/>
          </p:txBody>
        </p:sp>
        <p:sp>
          <p:nvSpPr>
            <p:cNvPr id="6370" name="object 6370" descr=""/>
            <p:cNvSpPr/>
            <p:nvPr/>
          </p:nvSpPr>
          <p:spPr>
            <a:xfrm>
              <a:off x="5706569" y="2566098"/>
              <a:ext cx="635" cy="635"/>
            </a:xfrm>
            <a:custGeom>
              <a:avLst/>
              <a:gdLst/>
              <a:ahLst/>
              <a:cxnLst/>
              <a:rect l="l" t="t" r="r" b="b"/>
              <a:pathLst>
                <a:path w="635" h="635">
                  <a:moveTo>
                    <a:pt x="0" y="330"/>
                  </a:moveTo>
                  <a:lnTo>
                    <a:pt x="25" y="101"/>
                  </a:lnTo>
                </a:path>
              </a:pathLst>
            </a:custGeom>
            <a:ln w="3175">
              <a:solidFill>
                <a:srgbClr val="565658"/>
              </a:solidFill>
            </a:ln>
          </p:spPr>
          <p:txBody>
            <a:bodyPr wrap="square" lIns="0" tIns="0" rIns="0" bIns="0" rtlCol="0"/>
            <a:lstStyle/>
            <a:p/>
          </p:txBody>
        </p:sp>
        <p:sp>
          <p:nvSpPr>
            <p:cNvPr id="6371" name="object 6371" descr=""/>
            <p:cNvSpPr/>
            <p:nvPr/>
          </p:nvSpPr>
          <p:spPr>
            <a:xfrm>
              <a:off x="5721236" y="2563901"/>
              <a:ext cx="135255" cy="62865"/>
            </a:xfrm>
            <a:custGeom>
              <a:avLst/>
              <a:gdLst/>
              <a:ahLst/>
              <a:cxnLst/>
              <a:rect l="l" t="t" r="r" b="b"/>
              <a:pathLst>
                <a:path w="135254" h="62864">
                  <a:moveTo>
                    <a:pt x="3251" y="11188"/>
                  </a:moveTo>
                  <a:lnTo>
                    <a:pt x="2921" y="10388"/>
                  </a:lnTo>
                  <a:lnTo>
                    <a:pt x="2108" y="10045"/>
                  </a:lnTo>
                  <a:lnTo>
                    <a:pt x="1625" y="10261"/>
                  </a:lnTo>
                  <a:lnTo>
                    <a:pt x="1143" y="10045"/>
                  </a:lnTo>
                  <a:lnTo>
                    <a:pt x="342" y="10388"/>
                  </a:lnTo>
                  <a:lnTo>
                    <a:pt x="0" y="11188"/>
                  </a:lnTo>
                  <a:lnTo>
                    <a:pt x="342" y="12001"/>
                  </a:lnTo>
                  <a:lnTo>
                    <a:pt x="1143" y="12331"/>
                  </a:lnTo>
                  <a:lnTo>
                    <a:pt x="1625" y="12141"/>
                  </a:lnTo>
                  <a:lnTo>
                    <a:pt x="2108" y="12331"/>
                  </a:lnTo>
                  <a:lnTo>
                    <a:pt x="2921" y="12001"/>
                  </a:lnTo>
                  <a:lnTo>
                    <a:pt x="3251" y="11188"/>
                  </a:lnTo>
                  <a:close/>
                </a:path>
                <a:path w="135254" h="62864">
                  <a:moveTo>
                    <a:pt x="3251" y="1143"/>
                  </a:moveTo>
                  <a:lnTo>
                    <a:pt x="2921" y="342"/>
                  </a:lnTo>
                  <a:lnTo>
                    <a:pt x="2108" y="0"/>
                  </a:lnTo>
                  <a:lnTo>
                    <a:pt x="1625" y="215"/>
                  </a:lnTo>
                  <a:lnTo>
                    <a:pt x="1143" y="0"/>
                  </a:lnTo>
                  <a:lnTo>
                    <a:pt x="342" y="342"/>
                  </a:lnTo>
                  <a:lnTo>
                    <a:pt x="0" y="1143"/>
                  </a:lnTo>
                  <a:lnTo>
                    <a:pt x="342" y="1955"/>
                  </a:lnTo>
                  <a:lnTo>
                    <a:pt x="1143" y="2286"/>
                  </a:lnTo>
                  <a:lnTo>
                    <a:pt x="1625" y="2095"/>
                  </a:lnTo>
                  <a:lnTo>
                    <a:pt x="2108" y="2286"/>
                  </a:lnTo>
                  <a:lnTo>
                    <a:pt x="2921" y="1955"/>
                  </a:lnTo>
                  <a:lnTo>
                    <a:pt x="3251" y="1143"/>
                  </a:lnTo>
                  <a:close/>
                </a:path>
                <a:path w="135254" h="62864">
                  <a:moveTo>
                    <a:pt x="134874" y="61455"/>
                  </a:moveTo>
                  <a:lnTo>
                    <a:pt x="134543" y="60655"/>
                  </a:lnTo>
                  <a:lnTo>
                    <a:pt x="133731" y="60312"/>
                  </a:lnTo>
                  <a:lnTo>
                    <a:pt x="132930" y="60655"/>
                  </a:lnTo>
                  <a:lnTo>
                    <a:pt x="132588" y="61455"/>
                  </a:lnTo>
                  <a:lnTo>
                    <a:pt x="132930" y="62268"/>
                  </a:lnTo>
                  <a:lnTo>
                    <a:pt x="133731" y="62598"/>
                  </a:lnTo>
                  <a:lnTo>
                    <a:pt x="134543" y="62268"/>
                  </a:lnTo>
                  <a:lnTo>
                    <a:pt x="134874" y="61455"/>
                  </a:lnTo>
                  <a:close/>
                </a:path>
                <a:path w="135254" h="62864">
                  <a:moveTo>
                    <a:pt x="134874" y="55702"/>
                  </a:moveTo>
                  <a:lnTo>
                    <a:pt x="134543" y="54889"/>
                  </a:lnTo>
                  <a:lnTo>
                    <a:pt x="133731" y="54559"/>
                  </a:lnTo>
                  <a:lnTo>
                    <a:pt x="132930" y="54889"/>
                  </a:lnTo>
                  <a:lnTo>
                    <a:pt x="132588" y="55702"/>
                  </a:lnTo>
                  <a:lnTo>
                    <a:pt x="132930" y="56515"/>
                  </a:lnTo>
                  <a:lnTo>
                    <a:pt x="133731" y="56845"/>
                  </a:lnTo>
                  <a:lnTo>
                    <a:pt x="134543" y="56515"/>
                  </a:lnTo>
                  <a:lnTo>
                    <a:pt x="134874" y="55702"/>
                  </a:lnTo>
                  <a:close/>
                </a:path>
              </a:pathLst>
            </a:custGeom>
            <a:solidFill>
              <a:srgbClr val="565658"/>
            </a:solidFill>
          </p:spPr>
          <p:txBody>
            <a:bodyPr wrap="square" lIns="0" tIns="0" rIns="0" bIns="0" rtlCol="0"/>
            <a:lstStyle/>
            <a:p/>
          </p:txBody>
        </p:sp>
        <p:sp>
          <p:nvSpPr>
            <p:cNvPr id="6372" name="object 6372" descr=""/>
            <p:cNvSpPr/>
            <p:nvPr/>
          </p:nvSpPr>
          <p:spPr>
            <a:xfrm>
              <a:off x="5538713" y="2657038"/>
              <a:ext cx="635" cy="635"/>
            </a:xfrm>
            <a:custGeom>
              <a:avLst/>
              <a:gdLst/>
              <a:ahLst/>
              <a:cxnLst/>
              <a:rect l="l" t="t" r="r" b="b"/>
              <a:pathLst>
                <a:path w="635" h="635">
                  <a:moveTo>
                    <a:pt x="355" y="622"/>
                  </a:moveTo>
                  <a:lnTo>
                    <a:pt x="355" y="355"/>
                  </a:lnTo>
                  <a:lnTo>
                    <a:pt x="215" y="126"/>
                  </a:lnTo>
                  <a:lnTo>
                    <a:pt x="0" y="0"/>
                  </a:lnTo>
                </a:path>
              </a:pathLst>
            </a:custGeom>
            <a:ln w="3175">
              <a:solidFill>
                <a:srgbClr val="565658"/>
              </a:solidFill>
            </a:ln>
          </p:spPr>
          <p:txBody>
            <a:bodyPr wrap="square" lIns="0" tIns="0" rIns="0" bIns="0" rtlCol="0"/>
            <a:lstStyle/>
            <a:p/>
          </p:txBody>
        </p:sp>
        <p:sp>
          <p:nvSpPr>
            <p:cNvPr id="6373" name="object 6373" descr=""/>
            <p:cNvSpPr/>
            <p:nvPr/>
          </p:nvSpPr>
          <p:spPr>
            <a:xfrm>
              <a:off x="5537630" y="2657660"/>
              <a:ext cx="635" cy="635"/>
            </a:xfrm>
            <a:custGeom>
              <a:avLst/>
              <a:gdLst/>
              <a:ahLst/>
              <a:cxnLst/>
              <a:rect l="l" t="t" r="r" b="b"/>
              <a:pathLst>
                <a:path w="635" h="635">
                  <a:moveTo>
                    <a:pt x="0" y="0"/>
                  </a:moveTo>
                  <a:lnTo>
                    <a:pt x="0" y="254"/>
                  </a:lnTo>
                  <a:lnTo>
                    <a:pt x="139" y="482"/>
                  </a:lnTo>
                  <a:lnTo>
                    <a:pt x="355" y="622"/>
                  </a:lnTo>
                </a:path>
              </a:pathLst>
            </a:custGeom>
            <a:ln w="3175">
              <a:solidFill>
                <a:srgbClr val="565658"/>
              </a:solidFill>
            </a:ln>
          </p:spPr>
          <p:txBody>
            <a:bodyPr wrap="square" lIns="0" tIns="0" rIns="0" bIns="0" rtlCol="0"/>
            <a:lstStyle/>
            <a:p/>
          </p:txBody>
        </p:sp>
        <p:sp>
          <p:nvSpPr>
            <p:cNvPr id="6374" name="object 6374" descr=""/>
            <p:cNvSpPr/>
            <p:nvPr/>
          </p:nvSpPr>
          <p:spPr>
            <a:xfrm>
              <a:off x="5538710" y="2657659"/>
              <a:ext cx="635" cy="635"/>
            </a:xfrm>
            <a:custGeom>
              <a:avLst/>
              <a:gdLst/>
              <a:ahLst/>
              <a:cxnLst/>
              <a:rect l="l" t="t" r="r" b="b"/>
              <a:pathLst>
                <a:path w="635" h="635">
                  <a:moveTo>
                    <a:pt x="0" y="622"/>
                  </a:moveTo>
                  <a:lnTo>
                    <a:pt x="228" y="482"/>
                  </a:lnTo>
                  <a:lnTo>
                    <a:pt x="355" y="253"/>
                  </a:lnTo>
                  <a:lnTo>
                    <a:pt x="355" y="0"/>
                  </a:lnTo>
                </a:path>
              </a:pathLst>
            </a:custGeom>
            <a:ln w="3175">
              <a:solidFill>
                <a:srgbClr val="565658"/>
              </a:solidFill>
            </a:ln>
          </p:spPr>
          <p:txBody>
            <a:bodyPr wrap="square" lIns="0" tIns="0" rIns="0" bIns="0" rtlCol="0"/>
            <a:lstStyle/>
            <a:p/>
          </p:txBody>
        </p:sp>
        <p:sp>
          <p:nvSpPr>
            <p:cNvPr id="6375" name="object 6375" descr=""/>
            <p:cNvSpPr/>
            <p:nvPr/>
          </p:nvSpPr>
          <p:spPr>
            <a:xfrm>
              <a:off x="5537990" y="2658281"/>
              <a:ext cx="1270" cy="635"/>
            </a:xfrm>
            <a:custGeom>
              <a:avLst/>
              <a:gdLst/>
              <a:ahLst/>
              <a:cxnLst/>
              <a:rect l="l" t="t" r="r" b="b"/>
              <a:pathLst>
                <a:path w="1270" h="635">
                  <a:moveTo>
                    <a:pt x="0" y="0"/>
                  </a:moveTo>
                  <a:lnTo>
                    <a:pt x="228" y="127"/>
                  </a:lnTo>
                  <a:lnTo>
                    <a:pt x="495" y="127"/>
                  </a:lnTo>
                  <a:lnTo>
                    <a:pt x="723" y="0"/>
                  </a:lnTo>
                </a:path>
              </a:pathLst>
            </a:custGeom>
            <a:ln w="3175">
              <a:solidFill>
                <a:srgbClr val="565658"/>
              </a:solidFill>
            </a:ln>
          </p:spPr>
          <p:txBody>
            <a:bodyPr wrap="square" lIns="0" tIns="0" rIns="0" bIns="0" rtlCol="0"/>
            <a:lstStyle/>
            <a:p/>
          </p:txBody>
        </p:sp>
        <p:sp>
          <p:nvSpPr>
            <p:cNvPr id="6376" name="object 6376" descr=""/>
            <p:cNvSpPr/>
            <p:nvPr/>
          </p:nvSpPr>
          <p:spPr>
            <a:xfrm>
              <a:off x="5537986" y="2656901"/>
              <a:ext cx="1270" cy="635"/>
            </a:xfrm>
            <a:custGeom>
              <a:avLst/>
              <a:gdLst/>
              <a:ahLst/>
              <a:cxnLst/>
              <a:rect l="l" t="t" r="r" b="b"/>
              <a:pathLst>
                <a:path w="1270" h="635">
                  <a:moveTo>
                    <a:pt x="723" y="139"/>
                  </a:moveTo>
                  <a:lnTo>
                    <a:pt x="495" y="0"/>
                  </a:lnTo>
                  <a:lnTo>
                    <a:pt x="228" y="0"/>
                  </a:lnTo>
                  <a:lnTo>
                    <a:pt x="0" y="139"/>
                  </a:lnTo>
                </a:path>
              </a:pathLst>
            </a:custGeom>
            <a:ln w="3175">
              <a:solidFill>
                <a:srgbClr val="565658"/>
              </a:solidFill>
            </a:ln>
          </p:spPr>
          <p:txBody>
            <a:bodyPr wrap="square" lIns="0" tIns="0" rIns="0" bIns="0" rtlCol="0"/>
            <a:lstStyle/>
            <a:p/>
          </p:txBody>
        </p:sp>
        <p:sp>
          <p:nvSpPr>
            <p:cNvPr id="6377" name="object 6377" descr=""/>
            <p:cNvSpPr/>
            <p:nvPr/>
          </p:nvSpPr>
          <p:spPr>
            <a:xfrm>
              <a:off x="5537634" y="2657040"/>
              <a:ext cx="635" cy="635"/>
            </a:xfrm>
            <a:custGeom>
              <a:avLst/>
              <a:gdLst/>
              <a:ahLst/>
              <a:cxnLst/>
              <a:rect l="l" t="t" r="r" b="b"/>
              <a:pathLst>
                <a:path w="635" h="635">
                  <a:moveTo>
                    <a:pt x="355" y="0"/>
                  </a:moveTo>
                  <a:lnTo>
                    <a:pt x="127" y="127"/>
                  </a:lnTo>
                  <a:lnTo>
                    <a:pt x="0" y="355"/>
                  </a:lnTo>
                  <a:lnTo>
                    <a:pt x="0" y="622"/>
                  </a:lnTo>
                </a:path>
              </a:pathLst>
            </a:custGeom>
            <a:ln w="3175">
              <a:solidFill>
                <a:srgbClr val="565658"/>
              </a:solidFill>
            </a:ln>
          </p:spPr>
          <p:txBody>
            <a:bodyPr wrap="square" lIns="0" tIns="0" rIns="0" bIns="0" rtlCol="0"/>
            <a:lstStyle/>
            <a:p/>
          </p:txBody>
        </p:sp>
        <p:sp>
          <p:nvSpPr>
            <p:cNvPr id="6378" name="object 6378" descr=""/>
            <p:cNvSpPr/>
            <p:nvPr/>
          </p:nvSpPr>
          <p:spPr>
            <a:xfrm>
              <a:off x="5536671" y="2655971"/>
              <a:ext cx="3810" cy="3810"/>
            </a:xfrm>
            <a:custGeom>
              <a:avLst/>
              <a:gdLst/>
              <a:ahLst/>
              <a:cxnLst/>
              <a:rect l="l" t="t" r="r" b="b"/>
              <a:pathLst>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Lst>
            </a:custGeom>
            <a:ln w="3175">
              <a:solidFill>
                <a:srgbClr val="565658"/>
              </a:solidFill>
            </a:ln>
          </p:spPr>
          <p:txBody>
            <a:bodyPr wrap="square" lIns="0" tIns="0" rIns="0" bIns="0" rtlCol="0"/>
            <a:lstStyle/>
            <a:p/>
          </p:txBody>
        </p:sp>
        <p:sp>
          <p:nvSpPr>
            <p:cNvPr id="6379" name="object 6379" descr=""/>
            <p:cNvSpPr/>
            <p:nvPr/>
          </p:nvSpPr>
          <p:spPr>
            <a:xfrm>
              <a:off x="5537098" y="2657053"/>
              <a:ext cx="635" cy="1270"/>
            </a:xfrm>
            <a:custGeom>
              <a:avLst/>
              <a:gdLst/>
              <a:ahLst/>
              <a:cxnLst/>
              <a:rect l="l" t="t" r="r" b="b"/>
              <a:pathLst>
                <a:path w="635" h="1269">
                  <a:moveTo>
                    <a:pt x="215" y="0"/>
                  </a:moveTo>
                  <a:lnTo>
                    <a:pt x="0" y="368"/>
                  </a:lnTo>
                  <a:lnTo>
                    <a:pt x="0" y="825"/>
                  </a:lnTo>
                  <a:lnTo>
                    <a:pt x="215" y="1206"/>
                  </a:lnTo>
                </a:path>
              </a:pathLst>
            </a:custGeom>
            <a:ln w="3175">
              <a:solidFill>
                <a:srgbClr val="565658"/>
              </a:solidFill>
            </a:ln>
          </p:spPr>
          <p:txBody>
            <a:bodyPr wrap="square" lIns="0" tIns="0" rIns="0" bIns="0" rtlCol="0"/>
            <a:lstStyle/>
            <a:p/>
          </p:txBody>
        </p:sp>
        <p:sp>
          <p:nvSpPr>
            <p:cNvPr id="6380" name="object 6380" descr=""/>
            <p:cNvSpPr/>
            <p:nvPr/>
          </p:nvSpPr>
          <p:spPr>
            <a:xfrm>
              <a:off x="5539385" y="2657049"/>
              <a:ext cx="635" cy="1270"/>
            </a:xfrm>
            <a:custGeom>
              <a:avLst/>
              <a:gdLst/>
              <a:ahLst/>
              <a:cxnLst/>
              <a:rect l="l" t="t" r="r" b="b"/>
              <a:pathLst>
                <a:path w="635" h="1269">
                  <a:moveTo>
                    <a:pt x="0" y="1206"/>
                  </a:moveTo>
                  <a:lnTo>
                    <a:pt x="215" y="838"/>
                  </a:lnTo>
                  <a:lnTo>
                    <a:pt x="215" y="381"/>
                  </a:lnTo>
                  <a:lnTo>
                    <a:pt x="0" y="0"/>
                  </a:lnTo>
                </a:path>
              </a:pathLst>
            </a:custGeom>
            <a:ln w="3175">
              <a:solidFill>
                <a:srgbClr val="565658"/>
              </a:solidFill>
            </a:ln>
          </p:spPr>
          <p:txBody>
            <a:bodyPr wrap="square" lIns="0" tIns="0" rIns="0" bIns="0" rtlCol="0"/>
            <a:lstStyle/>
            <a:p/>
          </p:txBody>
        </p:sp>
        <p:sp>
          <p:nvSpPr>
            <p:cNvPr id="6381" name="object 6381" descr=""/>
            <p:cNvSpPr/>
            <p:nvPr/>
          </p:nvSpPr>
          <p:spPr>
            <a:xfrm>
              <a:off x="5538349" y="2658254"/>
              <a:ext cx="1270" cy="635"/>
            </a:xfrm>
            <a:custGeom>
              <a:avLst/>
              <a:gdLst/>
              <a:ahLst/>
              <a:cxnLst/>
              <a:rect l="l" t="t" r="r" b="b"/>
              <a:pathLst>
                <a:path w="1270" h="635">
                  <a:moveTo>
                    <a:pt x="0" y="596"/>
                  </a:moveTo>
                  <a:lnTo>
                    <a:pt x="431" y="596"/>
                  </a:lnTo>
                  <a:lnTo>
                    <a:pt x="825" y="368"/>
                  </a:lnTo>
                  <a:lnTo>
                    <a:pt x="1041" y="0"/>
                  </a:lnTo>
                </a:path>
              </a:pathLst>
            </a:custGeom>
            <a:ln w="3175">
              <a:solidFill>
                <a:srgbClr val="565658"/>
              </a:solidFill>
            </a:ln>
          </p:spPr>
          <p:txBody>
            <a:bodyPr wrap="square" lIns="0" tIns="0" rIns="0" bIns="0" rtlCol="0"/>
            <a:lstStyle/>
            <a:p/>
          </p:txBody>
        </p:sp>
        <p:sp>
          <p:nvSpPr>
            <p:cNvPr id="6382" name="object 6382" descr=""/>
            <p:cNvSpPr/>
            <p:nvPr/>
          </p:nvSpPr>
          <p:spPr>
            <a:xfrm>
              <a:off x="5538344" y="2656456"/>
              <a:ext cx="1270" cy="635"/>
            </a:xfrm>
            <a:custGeom>
              <a:avLst/>
              <a:gdLst/>
              <a:ahLst/>
              <a:cxnLst/>
              <a:rect l="l" t="t" r="r" b="b"/>
              <a:pathLst>
                <a:path w="1270" h="635">
                  <a:moveTo>
                    <a:pt x="1041" y="596"/>
                  </a:moveTo>
                  <a:lnTo>
                    <a:pt x="825" y="241"/>
                  </a:lnTo>
                  <a:lnTo>
                    <a:pt x="431" y="0"/>
                  </a:lnTo>
                  <a:lnTo>
                    <a:pt x="0" y="0"/>
                  </a:lnTo>
                </a:path>
              </a:pathLst>
            </a:custGeom>
            <a:ln w="3175">
              <a:solidFill>
                <a:srgbClr val="565658"/>
              </a:solidFill>
            </a:ln>
          </p:spPr>
          <p:txBody>
            <a:bodyPr wrap="square" lIns="0" tIns="0" rIns="0" bIns="0" rtlCol="0"/>
            <a:lstStyle/>
            <a:p/>
          </p:txBody>
        </p:sp>
        <p:sp>
          <p:nvSpPr>
            <p:cNvPr id="6383" name="object 6383" descr=""/>
            <p:cNvSpPr/>
            <p:nvPr/>
          </p:nvSpPr>
          <p:spPr>
            <a:xfrm>
              <a:off x="5537308" y="2656457"/>
              <a:ext cx="1270" cy="635"/>
            </a:xfrm>
            <a:custGeom>
              <a:avLst/>
              <a:gdLst/>
              <a:ahLst/>
              <a:cxnLst/>
              <a:rect l="l" t="t" r="r" b="b"/>
              <a:pathLst>
                <a:path w="1270" h="635">
                  <a:moveTo>
                    <a:pt x="1041" y="0"/>
                  </a:moveTo>
                  <a:lnTo>
                    <a:pt x="609" y="0"/>
                  </a:lnTo>
                  <a:lnTo>
                    <a:pt x="215" y="241"/>
                  </a:lnTo>
                  <a:lnTo>
                    <a:pt x="0" y="596"/>
                  </a:lnTo>
                </a:path>
              </a:pathLst>
            </a:custGeom>
            <a:ln w="3175">
              <a:solidFill>
                <a:srgbClr val="565658"/>
              </a:solidFill>
            </a:ln>
          </p:spPr>
          <p:txBody>
            <a:bodyPr wrap="square" lIns="0" tIns="0" rIns="0" bIns="0" rtlCol="0"/>
            <a:lstStyle/>
            <a:p/>
          </p:txBody>
        </p:sp>
        <p:sp>
          <p:nvSpPr>
            <p:cNvPr id="6384" name="object 6384" descr=""/>
            <p:cNvSpPr/>
            <p:nvPr/>
          </p:nvSpPr>
          <p:spPr>
            <a:xfrm>
              <a:off x="5537314" y="2658256"/>
              <a:ext cx="1270" cy="635"/>
            </a:xfrm>
            <a:custGeom>
              <a:avLst/>
              <a:gdLst/>
              <a:ahLst/>
              <a:cxnLst/>
              <a:rect l="l" t="t" r="r" b="b"/>
              <a:pathLst>
                <a:path w="1270" h="635">
                  <a:moveTo>
                    <a:pt x="0" y="0"/>
                  </a:moveTo>
                  <a:lnTo>
                    <a:pt x="215" y="368"/>
                  </a:lnTo>
                  <a:lnTo>
                    <a:pt x="609" y="596"/>
                  </a:lnTo>
                  <a:lnTo>
                    <a:pt x="1041" y="596"/>
                  </a:lnTo>
                </a:path>
              </a:pathLst>
            </a:custGeom>
            <a:ln w="3175">
              <a:solidFill>
                <a:srgbClr val="565658"/>
              </a:solidFill>
            </a:ln>
          </p:spPr>
          <p:txBody>
            <a:bodyPr wrap="square" lIns="0" tIns="0" rIns="0" bIns="0" rtlCol="0"/>
            <a:lstStyle/>
            <a:p/>
          </p:txBody>
        </p:sp>
        <p:sp>
          <p:nvSpPr>
            <p:cNvPr id="6385" name="object 6385" descr=""/>
            <p:cNvSpPr/>
            <p:nvPr/>
          </p:nvSpPr>
          <p:spPr>
            <a:xfrm>
              <a:off x="5327790" y="2685948"/>
              <a:ext cx="7620" cy="2540"/>
            </a:xfrm>
            <a:custGeom>
              <a:avLst/>
              <a:gdLst/>
              <a:ahLst/>
              <a:cxnLst/>
              <a:rect l="l" t="t" r="r" b="b"/>
              <a:pathLst>
                <a:path w="7620" h="2539">
                  <a:moveTo>
                    <a:pt x="2286" y="1143"/>
                  </a:moveTo>
                  <a:lnTo>
                    <a:pt x="1943" y="342"/>
                  </a:lnTo>
                  <a:lnTo>
                    <a:pt x="1143" y="0"/>
                  </a:lnTo>
                  <a:lnTo>
                    <a:pt x="330" y="342"/>
                  </a:lnTo>
                  <a:lnTo>
                    <a:pt x="0" y="1143"/>
                  </a:lnTo>
                  <a:lnTo>
                    <a:pt x="330" y="1955"/>
                  </a:lnTo>
                  <a:lnTo>
                    <a:pt x="1143" y="2286"/>
                  </a:lnTo>
                  <a:lnTo>
                    <a:pt x="1943" y="1955"/>
                  </a:lnTo>
                  <a:lnTo>
                    <a:pt x="2286" y="1143"/>
                  </a:lnTo>
                  <a:close/>
                </a:path>
                <a:path w="7620" h="2539">
                  <a:moveTo>
                    <a:pt x="7556" y="1143"/>
                  </a:moveTo>
                  <a:lnTo>
                    <a:pt x="7213" y="342"/>
                  </a:lnTo>
                  <a:lnTo>
                    <a:pt x="6413" y="0"/>
                  </a:lnTo>
                  <a:lnTo>
                    <a:pt x="5600" y="342"/>
                  </a:lnTo>
                  <a:lnTo>
                    <a:pt x="5270" y="1143"/>
                  </a:lnTo>
                  <a:lnTo>
                    <a:pt x="5600" y="1955"/>
                  </a:lnTo>
                  <a:lnTo>
                    <a:pt x="6413" y="2286"/>
                  </a:lnTo>
                  <a:lnTo>
                    <a:pt x="7213" y="1955"/>
                  </a:lnTo>
                  <a:lnTo>
                    <a:pt x="7556" y="1143"/>
                  </a:lnTo>
                  <a:close/>
                </a:path>
              </a:pathLst>
            </a:custGeom>
            <a:solidFill>
              <a:srgbClr val="565658"/>
            </a:solidFill>
          </p:spPr>
          <p:txBody>
            <a:bodyPr wrap="square" lIns="0" tIns="0" rIns="0" bIns="0" rtlCol="0"/>
            <a:lstStyle/>
            <a:p/>
          </p:txBody>
        </p:sp>
        <p:sp>
          <p:nvSpPr>
            <p:cNvPr id="6386" name="object 6386" descr=""/>
            <p:cNvSpPr/>
            <p:nvPr/>
          </p:nvSpPr>
          <p:spPr>
            <a:xfrm>
              <a:off x="5555905" y="2598638"/>
              <a:ext cx="1905" cy="1905"/>
            </a:xfrm>
            <a:custGeom>
              <a:avLst/>
              <a:gdLst/>
              <a:ahLst/>
              <a:cxnLst/>
              <a:rect l="l" t="t" r="r" b="b"/>
              <a:pathLst>
                <a:path w="1904" h="1905">
                  <a:moveTo>
                    <a:pt x="1854" y="0"/>
                  </a:moveTo>
                  <a:lnTo>
                    <a:pt x="952" y="241"/>
                  </a:lnTo>
                  <a:lnTo>
                    <a:pt x="241" y="952"/>
                  </a:lnTo>
                  <a:lnTo>
                    <a:pt x="0" y="1854"/>
                  </a:lnTo>
                </a:path>
              </a:pathLst>
            </a:custGeom>
            <a:ln w="3175">
              <a:solidFill>
                <a:srgbClr val="565658"/>
              </a:solidFill>
            </a:ln>
          </p:spPr>
          <p:txBody>
            <a:bodyPr wrap="square" lIns="0" tIns="0" rIns="0" bIns="0" rtlCol="0"/>
            <a:lstStyle/>
            <a:p/>
          </p:txBody>
        </p:sp>
        <p:sp>
          <p:nvSpPr>
            <p:cNvPr id="6387" name="object 6387" descr=""/>
            <p:cNvSpPr/>
            <p:nvPr/>
          </p:nvSpPr>
          <p:spPr>
            <a:xfrm>
              <a:off x="5556594" y="2603040"/>
              <a:ext cx="3175" cy="1270"/>
            </a:xfrm>
            <a:custGeom>
              <a:avLst/>
              <a:gdLst/>
              <a:ahLst/>
              <a:cxnLst/>
              <a:rect l="l" t="t" r="r" b="b"/>
              <a:pathLst>
                <a:path w="3175" h="1269">
                  <a:moveTo>
                    <a:pt x="0" y="0"/>
                  </a:moveTo>
                  <a:lnTo>
                    <a:pt x="673" y="673"/>
                  </a:lnTo>
                  <a:lnTo>
                    <a:pt x="1638" y="914"/>
                  </a:lnTo>
                  <a:lnTo>
                    <a:pt x="2552" y="685"/>
                  </a:lnTo>
                </a:path>
              </a:pathLst>
            </a:custGeom>
            <a:ln w="3175">
              <a:solidFill>
                <a:srgbClr val="565658"/>
              </a:solidFill>
            </a:ln>
          </p:spPr>
          <p:txBody>
            <a:bodyPr wrap="square" lIns="0" tIns="0" rIns="0" bIns="0" rtlCol="0"/>
            <a:lstStyle/>
            <a:p/>
          </p:txBody>
        </p:sp>
        <p:sp>
          <p:nvSpPr>
            <p:cNvPr id="6388" name="object 6388" descr=""/>
            <p:cNvSpPr/>
            <p:nvPr/>
          </p:nvSpPr>
          <p:spPr>
            <a:xfrm>
              <a:off x="5555664" y="2600497"/>
              <a:ext cx="1270" cy="2540"/>
            </a:xfrm>
            <a:custGeom>
              <a:avLst/>
              <a:gdLst/>
              <a:ahLst/>
              <a:cxnLst/>
              <a:rect l="l" t="t" r="r" b="b"/>
              <a:pathLst>
                <a:path w="1270" h="2539">
                  <a:moveTo>
                    <a:pt x="241" y="0"/>
                  </a:moveTo>
                  <a:lnTo>
                    <a:pt x="0" y="914"/>
                  </a:lnTo>
                  <a:lnTo>
                    <a:pt x="266" y="1879"/>
                  </a:lnTo>
                  <a:lnTo>
                    <a:pt x="927" y="2540"/>
                  </a:lnTo>
                </a:path>
              </a:pathLst>
            </a:custGeom>
            <a:ln w="3175">
              <a:solidFill>
                <a:srgbClr val="565658"/>
              </a:solidFill>
            </a:ln>
          </p:spPr>
          <p:txBody>
            <a:bodyPr wrap="square" lIns="0" tIns="0" rIns="0" bIns="0" rtlCol="0"/>
            <a:lstStyle/>
            <a:p/>
          </p:txBody>
        </p:sp>
        <p:sp>
          <p:nvSpPr>
            <p:cNvPr id="6389" name="object 6389" descr=""/>
            <p:cNvSpPr/>
            <p:nvPr/>
          </p:nvSpPr>
          <p:spPr>
            <a:xfrm>
              <a:off x="5557755" y="2598393"/>
              <a:ext cx="3175" cy="1270"/>
            </a:xfrm>
            <a:custGeom>
              <a:avLst/>
              <a:gdLst/>
              <a:ahLst/>
              <a:cxnLst/>
              <a:rect l="l" t="t" r="r" b="b"/>
              <a:pathLst>
                <a:path w="3175" h="1269">
                  <a:moveTo>
                    <a:pt x="2552" y="914"/>
                  </a:moveTo>
                  <a:lnTo>
                    <a:pt x="1879" y="254"/>
                  </a:lnTo>
                  <a:lnTo>
                    <a:pt x="914" y="0"/>
                  </a:lnTo>
                  <a:lnTo>
                    <a:pt x="0" y="241"/>
                  </a:lnTo>
                </a:path>
              </a:pathLst>
            </a:custGeom>
            <a:ln w="3175">
              <a:solidFill>
                <a:srgbClr val="565658"/>
              </a:solidFill>
            </a:ln>
          </p:spPr>
          <p:txBody>
            <a:bodyPr wrap="square" lIns="0" tIns="0" rIns="0" bIns="0" rtlCol="0"/>
            <a:lstStyle/>
            <a:p/>
          </p:txBody>
        </p:sp>
        <p:sp>
          <p:nvSpPr>
            <p:cNvPr id="6390" name="object 6390" descr=""/>
            <p:cNvSpPr/>
            <p:nvPr/>
          </p:nvSpPr>
          <p:spPr>
            <a:xfrm>
              <a:off x="5560310" y="2599310"/>
              <a:ext cx="1270" cy="2540"/>
            </a:xfrm>
            <a:custGeom>
              <a:avLst/>
              <a:gdLst/>
              <a:ahLst/>
              <a:cxnLst/>
              <a:rect l="l" t="t" r="r" b="b"/>
              <a:pathLst>
                <a:path w="1270" h="2539">
                  <a:moveTo>
                    <a:pt x="685" y="2540"/>
                  </a:moveTo>
                  <a:lnTo>
                    <a:pt x="927" y="1638"/>
                  </a:lnTo>
                  <a:lnTo>
                    <a:pt x="673" y="660"/>
                  </a:lnTo>
                  <a:lnTo>
                    <a:pt x="0" y="0"/>
                  </a:lnTo>
                </a:path>
              </a:pathLst>
            </a:custGeom>
            <a:ln w="3175">
              <a:solidFill>
                <a:srgbClr val="565658"/>
              </a:solidFill>
            </a:ln>
          </p:spPr>
          <p:txBody>
            <a:bodyPr wrap="square" lIns="0" tIns="0" rIns="0" bIns="0" rtlCol="0"/>
            <a:lstStyle/>
            <a:p/>
          </p:txBody>
        </p:sp>
        <p:sp>
          <p:nvSpPr>
            <p:cNvPr id="6391" name="object 6391" descr=""/>
            <p:cNvSpPr/>
            <p:nvPr/>
          </p:nvSpPr>
          <p:spPr>
            <a:xfrm>
              <a:off x="5559143" y="2601856"/>
              <a:ext cx="1905" cy="1905"/>
            </a:xfrm>
            <a:custGeom>
              <a:avLst/>
              <a:gdLst/>
              <a:ahLst/>
              <a:cxnLst/>
              <a:rect l="l" t="t" r="r" b="b"/>
              <a:pathLst>
                <a:path w="1904" h="1905">
                  <a:moveTo>
                    <a:pt x="0" y="1866"/>
                  </a:moveTo>
                  <a:lnTo>
                    <a:pt x="901" y="1612"/>
                  </a:lnTo>
                  <a:lnTo>
                    <a:pt x="1612" y="901"/>
                  </a:lnTo>
                  <a:lnTo>
                    <a:pt x="1854" y="0"/>
                  </a:lnTo>
                </a:path>
              </a:pathLst>
            </a:custGeom>
            <a:ln w="3175">
              <a:solidFill>
                <a:srgbClr val="565658"/>
              </a:solidFill>
            </a:ln>
          </p:spPr>
          <p:txBody>
            <a:bodyPr wrap="square" lIns="0" tIns="0" rIns="0" bIns="0" rtlCol="0"/>
            <a:lstStyle/>
            <a:p/>
          </p:txBody>
        </p:sp>
        <p:sp>
          <p:nvSpPr>
            <p:cNvPr id="6392" name="object 6392" descr=""/>
            <p:cNvSpPr/>
            <p:nvPr/>
          </p:nvSpPr>
          <p:spPr>
            <a:xfrm>
              <a:off x="5554381" y="2597117"/>
              <a:ext cx="8255" cy="8255"/>
            </a:xfrm>
            <a:custGeom>
              <a:avLst/>
              <a:gdLst/>
              <a:ahLst/>
              <a:cxnLst/>
              <a:rect l="l" t="t" r="r" b="b"/>
              <a:pathLst>
                <a:path w="8254" h="8255">
                  <a:moveTo>
                    <a:pt x="8140" y="4064"/>
                  </a:moveTo>
                  <a:lnTo>
                    <a:pt x="8140" y="1816"/>
                  </a:lnTo>
                  <a:lnTo>
                    <a:pt x="6311" y="0"/>
                  </a:lnTo>
                  <a:lnTo>
                    <a:pt x="4076" y="0"/>
                  </a:lnTo>
                  <a:lnTo>
                    <a:pt x="1816" y="0"/>
                  </a:lnTo>
                  <a:lnTo>
                    <a:pt x="0" y="1816"/>
                  </a:lnTo>
                  <a:lnTo>
                    <a:pt x="0" y="4064"/>
                  </a:lnTo>
                  <a:lnTo>
                    <a:pt x="0" y="6311"/>
                  </a:lnTo>
                  <a:lnTo>
                    <a:pt x="1816" y="8128"/>
                  </a:lnTo>
                  <a:lnTo>
                    <a:pt x="4076" y="8128"/>
                  </a:lnTo>
                  <a:lnTo>
                    <a:pt x="6311" y="8128"/>
                  </a:lnTo>
                  <a:lnTo>
                    <a:pt x="8140" y="6311"/>
                  </a:lnTo>
                  <a:lnTo>
                    <a:pt x="8140" y="4064"/>
                  </a:lnTo>
                </a:path>
                <a:path w="8254" h="8255">
                  <a:moveTo>
                    <a:pt x="8140" y="4064"/>
                  </a:moveTo>
                  <a:lnTo>
                    <a:pt x="8140" y="1816"/>
                  </a:lnTo>
                  <a:lnTo>
                    <a:pt x="6311" y="0"/>
                  </a:lnTo>
                  <a:lnTo>
                    <a:pt x="4076" y="0"/>
                  </a:lnTo>
                  <a:lnTo>
                    <a:pt x="1816" y="0"/>
                  </a:lnTo>
                  <a:lnTo>
                    <a:pt x="0" y="1816"/>
                  </a:lnTo>
                  <a:lnTo>
                    <a:pt x="0" y="4064"/>
                  </a:lnTo>
                  <a:lnTo>
                    <a:pt x="0" y="6311"/>
                  </a:lnTo>
                  <a:lnTo>
                    <a:pt x="1816" y="8128"/>
                  </a:lnTo>
                  <a:lnTo>
                    <a:pt x="4076" y="8128"/>
                  </a:lnTo>
                  <a:lnTo>
                    <a:pt x="6311" y="8128"/>
                  </a:lnTo>
                  <a:lnTo>
                    <a:pt x="8140" y="6311"/>
                  </a:lnTo>
                  <a:lnTo>
                    <a:pt x="8140" y="4064"/>
                  </a:lnTo>
                </a:path>
              </a:pathLst>
            </a:custGeom>
            <a:ln w="3175">
              <a:solidFill>
                <a:srgbClr val="565658"/>
              </a:solidFill>
            </a:ln>
          </p:spPr>
          <p:txBody>
            <a:bodyPr wrap="square" lIns="0" tIns="0" rIns="0" bIns="0" rtlCol="0"/>
            <a:lstStyle/>
            <a:p/>
          </p:txBody>
        </p:sp>
        <p:sp>
          <p:nvSpPr>
            <p:cNvPr id="6393" name="object 6393" descr=""/>
            <p:cNvSpPr/>
            <p:nvPr/>
          </p:nvSpPr>
          <p:spPr>
            <a:xfrm>
              <a:off x="5588178" y="2691701"/>
              <a:ext cx="9525" cy="2540"/>
            </a:xfrm>
            <a:custGeom>
              <a:avLst/>
              <a:gdLst/>
              <a:ahLst/>
              <a:cxnLst/>
              <a:rect l="l" t="t" r="r" b="b"/>
              <a:pathLst>
                <a:path w="9525" h="2539">
                  <a:moveTo>
                    <a:pt x="2286" y="1143"/>
                  </a:moveTo>
                  <a:lnTo>
                    <a:pt x="1943" y="330"/>
                  </a:lnTo>
                  <a:lnTo>
                    <a:pt x="1143" y="0"/>
                  </a:lnTo>
                  <a:lnTo>
                    <a:pt x="330" y="330"/>
                  </a:lnTo>
                  <a:lnTo>
                    <a:pt x="0" y="1143"/>
                  </a:lnTo>
                  <a:lnTo>
                    <a:pt x="330" y="1943"/>
                  </a:lnTo>
                  <a:lnTo>
                    <a:pt x="1143" y="2286"/>
                  </a:lnTo>
                  <a:lnTo>
                    <a:pt x="1943" y="1943"/>
                  </a:lnTo>
                  <a:lnTo>
                    <a:pt x="2286" y="1143"/>
                  </a:lnTo>
                  <a:close/>
                </a:path>
                <a:path w="9525" h="2539">
                  <a:moveTo>
                    <a:pt x="8991" y="1143"/>
                  </a:moveTo>
                  <a:lnTo>
                    <a:pt x="8648" y="330"/>
                  </a:lnTo>
                  <a:lnTo>
                    <a:pt x="7848" y="0"/>
                  </a:lnTo>
                  <a:lnTo>
                    <a:pt x="7035" y="330"/>
                  </a:lnTo>
                  <a:lnTo>
                    <a:pt x="6705" y="1143"/>
                  </a:lnTo>
                  <a:lnTo>
                    <a:pt x="7035" y="1943"/>
                  </a:lnTo>
                  <a:lnTo>
                    <a:pt x="7848" y="2286"/>
                  </a:lnTo>
                  <a:lnTo>
                    <a:pt x="8648" y="1943"/>
                  </a:lnTo>
                  <a:lnTo>
                    <a:pt x="8991" y="1143"/>
                  </a:lnTo>
                  <a:close/>
                </a:path>
              </a:pathLst>
            </a:custGeom>
            <a:solidFill>
              <a:srgbClr val="565658"/>
            </a:solidFill>
          </p:spPr>
          <p:txBody>
            <a:bodyPr wrap="square" lIns="0" tIns="0" rIns="0" bIns="0" rtlCol="0"/>
            <a:lstStyle/>
            <a:p/>
          </p:txBody>
        </p:sp>
        <p:sp>
          <p:nvSpPr>
            <p:cNvPr id="6394" name="object 6394" descr=""/>
            <p:cNvSpPr/>
            <p:nvPr/>
          </p:nvSpPr>
          <p:spPr>
            <a:xfrm>
              <a:off x="5513948" y="2654113"/>
              <a:ext cx="635" cy="635"/>
            </a:xfrm>
            <a:custGeom>
              <a:avLst/>
              <a:gdLst/>
              <a:ahLst/>
              <a:cxnLst/>
              <a:rect l="l" t="t" r="r" b="b"/>
              <a:pathLst>
                <a:path w="635" h="635">
                  <a:moveTo>
                    <a:pt x="0" y="0"/>
                  </a:moveTo>
                  <a:lnTo>
                    <a:pt x="190" y="190"/>
                  </a:lnTo>
                </a:path>
              </a:pathLst>
            </a:custGeom>
            <a:ln w="3175">
              <a:solidFill>
                <a:srgbClr val="565658"/>
              </a:solidFill>
            </a:ln>
          </p:spPr>
          <p:txBody>
            <a:bodyPr wrap="square" lIns="0" tIns="0" rIns="0" bIns="0" rtlCol="0"/>
            <a:lstStyle/>
            <a:p/>
          </p:txBody>
        </p:sp>
        <p:sp>
          <p:nvSpPr>
            <p:cNvPr id="6395" name="object 6395" descr=""/>
            <p:cNvSpPr/>
            <p:nvPr/>
          </p:nvSpPr>
          <p:spPr>
            <a:xfrm>
              <a:off x="5514475" y="2654610"/>
              <a:ext cx="635" cy="635"/>
            </a:xfrm>
            <a:custGeom>
              <a:avLst/>
              <a:gdLst/>
              <a:ahLst/>
              <a:cxnLst/>
              <a:rect l="l" t="t" r="r" b="b"/>
              <a:pathLst>
                <a:path w="635" h="635">
                  <a:moveTo>
                    <a:pt x="0" y="0"/>
                  </a:moveTo>
                  <a:lnTo>
                    <a:pt x="139" y="127"/>
                  </a:lnTo>
                  <a:lnTo>
                    <a:pt x="279" y="241"/>
                  </a:lnTo>
                  <a:lnTo>
                    <a:pt x="419" y="355"/>
                  </a:lnTo>
                </a:path>
              </a:pathLst>
            </a:custGeom>
            <a:ln w="3175">
              <a:solidFill>
                <a:srgbClr val="565658"/>
              </a:solidFill>
            </a:ln>
          </p:spPr>
          <p:txBody>
            <a:bodyPr wrap="square" lIns="0" tIns="0" rIns="0" bIns="0" rtlCol="0"/>
            <a:lstStyle/>
            <a:p/>
          </p:txBody>
        </p:sp>
        <p:sp>
          <p:nvSpPr>
            <p:cNvPr id="6396" name="object 6396" descr=""/>
            <p:cNvSpPr/>
            <p:nvPr/>
          </p:nvSpPr>
          <p:spPr>
            <a:xfrm>
              <a:off x="5515083" y="2655106"/>
              <a:ext cx="1905" cy="1270"/>
            </a:xfrm>
            <a:custGeom>
              <a:avLst/>
              <a:gdLst/>
              <a:ahLst/>
              <a:cxnLst/>
              <a:rect l="l" t="t" r="r" b="b"/>
              <a:pathLst>
                <a:path w="1904" h="1269">
                  <a:moveTo>
                    <a:pt x="0" y="0"/>
                  </a:moveTo>
                  <a:lnTo>
                    <a:pt x="457" y="330"/>
                  </a:lnTo>
                  <a:lnTo>
                    <a:pt x="939" y="635"/>
                  </a:lnTo>
                  <a:lnTo>
                    <a:pt x="1447" y="876"/>
                  </a:lnTo>
                </a:path>
              </a:pathLst>
            </a:custGeom>
            <a:ln w="3175">
              <a:solidFill>
                <a:srgbClr val="565658"/>
              </a:solidFill>
            </a:ln>
          </p:spPr>
          <p:txBody>
            <a:bodyPr wrap="square" lIns="0" tIns="0" rIns="0" bIns="0" rtlCol="0"/>
            <a:lstStyle/>
            <a:p/>
          </p:txBody>
        </p:sp>
        <p:sp>
          <p:nvSpPr>
            <p:cNvPr id="6397" name="object 6397" descr=""/>
            <p:cNvSpPr/>
            <p:nvPr/>
          </p:nvSpPr>
          <p:spPr>
            <a:xfrm>
              <a:off x="5516857" y="2654420"/>
              <a:ext cx="10160" cy="3810"/>
            </a:xfrm>
            <a:custGeom>
              <a:avLst/>
              <a:gdLst/>
              <a:ahLst/>
              <a:cxnLst/>
              <a:rect l="l" t="t" r="r" b="b"/>
              <a:pathLst>
                <a:path w="10160" h="3810">
                  <a:moveTo>
                    <a:pt x="0" y="1714"/>
                  </a:moveTo>
                  <a:lnTo>
                    <a:pt x="3429" y="3238"/>
                  </a:lnTo>
                  <a:lnTo>
                    <a:pt x="7429" y="2552"/>
                  </a:lnTo>
                  <a:lnTo>
                    <a:pt x="10160" y="0"/>
                  </a:lnTo>
                </a:path>
              </a:pathLst>
            </a:custGeom>
            <a:ln w="3175">
              <a:solidFill>
                <a:srgbClr val="565658"/>
              </a:solidFill>
            </a:ln>
          </p:spPr>
          <p:txBody>
            <a:bodyPr wrap="square" lIns="0" tIns="0" rIns="0" bIns="0" rtlCol="0"/>
            <a:lstStyle/>
            <a:p/>
          </p:txBody>
        </p:sp>
        <p:sp>
          <p:nvSpPr>
            <p:cNvPr id="6398" name="object 6398" descr=""/>
            <p:cNvSpPr/>
            <p:nvPr/>
          </p:nvSpPr>
          <p:spPr>
            <a:xfrm>
              <a:off x="5529841" y="2646054"/>
              <a:ext cx="635" cy="3175"/>
            </a:xfrm>
            <a:custGeom>
              <a:avLst/>
              <a:gdLst/>
              <a:ahLst/>
              <a:cxnLst/>
              <a:rect l="l" t="t" r="r" b="b"/>
              <a:pathLst>
                <a:path w="635" h="3175">
                  <a:moveTo>
                    <a:pt x="0" y="3111"/>
                  </a:moveTo>
                  <a:lnTo>
                    <a:pt x="177" y="2082"/>
                  </a:lnTo>
                  <a:lnTo>
                    <a:pt x="177" y="1028"/>
                  </a:lnTo>
                  <a:lnTo>
                    <a:pt x="0" y="0"/>
                  </a:lnTo>
                </a:path>
              </a:pathLst>
            </a:custGeom>
            <a:ln w="3175">
              <a:solidFill>
                <a:srgbClr val="565658"/>
              </a:solidFill>
            </a:ln>
          </p:spPr>
          <p:txBody>
            <a:bodyPr wrap="square" lIns="0" tIns="0" rIns="0" bIns="0" rtlCol="0"/>
            <a:lstStyle/>
            <a:p/>
          </p:txBody>
        </p:sp>
        <p:sp>
          <p:nvSpPr>
            <p:cNvPr id="6399" name="object 6399" descr=""/>
            <p:cNvSpPr/>
            <p:nvPr/>
          </p:nvSpPr>
          <p:spPr>
            <a:xfrm>
              <a:off x="5526843" y="2640628"/>
              <a:ext cx="635" cy="635"/>
            </a:xfrm>
            <a:custGeom>
              <a:avLst/>
              <a:gdLst/>
              <a:ahLst/>
              <a:cxnLst/>
              <a:rect l="l" t="t" r="r" b="b"/>
              <a:pathLst>
                <a:path w="635" h="635">
                  <a:moveTo>
                    <a:pt x="177" y="165"/>
                  </a:moveTo>
                  <a:lnTo>
                    <a:pt x="0" y="0"/>
                  </a:lnTo>
                </a:path>
              </a:pathLst>
            </a:custGeom>
            <a:ln w="3175">
              <a:solidFill>
                <a:srgbClr val="565658"/>
              </a:solidFill>
            </a:ln>
          </p:spPr>
          <p:txBody>
            <a:bodyPr wrap="square" lIns="0" tIns="0" rIns="0" bIns="0" rtlCol="0"/>
            <a:lstStyle/>
            <a:p/>
          </p:txBody>
        </p:sp>
        <p:sp>
          <p:nvSpPr>
            <p:cNvPr id="6400" name="object 6400" descr=""/>
            <p:cNvSpPr/>
            <p:nvPr/>
          </p:nvSpPr>
          <p:spPr>
            <a:xfrm>
              <a:off x="5523531" y="2638740"/>
              <a:ext cx="4445" cy="2540"/>
            </a:xfrm>
            <a:custGeom>
              <a:avLst/>
              <a:gdLst/>
              <a:ahLst/>
              <a:cxnLst/>
              <a:rect l="l" t="t" r="r" b="b"/>
              <a:pathLst>
                <a:path w="4445" h="2539">
                  <a:moveTo>
                    <a:pt x="3873" y="2438"/>
                  </a:moveTo>
                  <a:lnTo>
                    <a:pt x="2806" y="1308"/>
                  </a:lnTo>
                  <a:lnTo>
                    <a:pt x="1473" y="469"/>
                  </a:lnTo>
                  <a:lnTo>
                    <a:pt x="0" y="0"/>
                  </a:lnTo>
                </a:path>
              </a:pathLst>
            </a:custGeom>
            <a:ln w="3175">
              <a:solidFill>
                <a:srgbClr val="565658"/>
              </a:solidFill>
            </a:ln>
          </p:spPr>
          <p:txBody>
            <a:bodyPr wrap="square" lIns="0" tIns="0" rIns="0" bIns="0" rtlCol="0"/>
            <a:lstStyle/>
            <a:p/>
          </p:txBody>
        </p:sp>
        <p:sp>
          <p:nvSpPr>
            <p:cNvPr id="6401" name="object 6401" descr=""/>
            <p:cNvSpPr/>
            <p:nvPr/>
          </p:nvSpPr>
          <p:spPr>
            <a:xfrm>
              <a:off x="5516937" y="2654038"/>
              <a:ext cx="10795" cy="3810"/>
            </a:xfrm>
            <a:custGeom>
              <a:avLst/>
              <a:gdLst/>
              <a:ahLst/>
              <a:cxnLst/>
              <a:rect l="l" t="t" r="r" b="b"/>
              <a:pathLst>
                <a:path w="10795" h="3810">
                  <a:moveTo>
                    <a:pt x="0" y="2133"/>
                  </a:moveTo>
                  <a:lnTo>
                    <a:pt x="3594" y="3683"/>
                  </a:lnTo>
                  <a:lnTo>
                    <a:pt x="7772" y="2832"/>
                  </a:lnTo>
                  <a:lnTo>
                    <a:pt x="10464" y="0"/>
                  </a:lnTo>
                </a:path>
              </a:pathLst>
            </a:custGeom>
            <a:ln w="3175">
              <a:solidFill>
                <a:srgbClr val="565658"/>
              </a:solidFill>
            </a:ln>
          </p:spPr>
          <p:txBody>
            <a:bodyPr wrap="square" lIns="0" tIns="0" rIns="0" bIns="0" rtlCol="0"/>
            <a:lstStyle/>
            <a:p/>
          </p:txBody>
        </p:sp>
        <p:sp>
          <p:nvSpPr>
            <p:cNvPr id="6402" name="object 6402" descr=""/>
            <p:cNvSpPr/>
            <p:nvPr/>
          </p:nvSpPr>
          <p:spPr>
            <a:xfrm>
              <a:off x="5514587" y="2654709"/>
              <a:ext cx="1905" cy="1270"/>
            </a:xfrm>
            <a:custGeom>
              <a:avLst/>
              <a:gdLst/>
              <a:ahLst/>
              <a:cxnLst/>
              <a:rect l="l" t="t" r="r" b="b"/>
              <a:pathLst>
                <a:path w="1904" h="1269">
                  <a:moveTo>
                    <a:pt x="0" y="0"/>
                  </a:moveTo>
                  <a:lnTo>
                    <a:pt x="508" y="431"/>
                  </a:lnTo>
                  <a:lnTo>
                    <a:pt x="1054" y="800"/>
                  </a:lnTo>
                  <a:lnTo>
                    <a:pt x="1638" y="1130"/>
                  </a:lnTo>
                </a:path>
              </a:pathLst>
            </a:custGeom>
            <a:ln w="3175">
              <a:solidFill>
                <a:srgbClr val="565658"/>
              </a:solidFill>
            </a:ln>
          </p:spPr>
          <p:txBody>
            <a:bodyPr wrap="square" lIns="0" tIns="0" rIns="0" bIns="0" rtlCol="0"/>
            <a:lstStyle/>
            <a:p/>
          </p:txBody>
        </p:sp>
        <p:sp>
          <p:nvSpPr>
            <p:cNvPr id="6403" name="object 6403" descr=""/>
            <p:cNvSpPr/>
            <p:nvPr/>
          </p:nvSpPr>
          <p:spPr>
            <a:xfrm>
              <a:off x="5508999" y="2653754"/>
              <a:ext cx="2540" cy="3175"/>
            </a:xfrm>
            <a:custGeom>
              <a:avLst/>
              <a:gdLst/>
              <a:ahLst/>
              <a:cxnLst/>
              <a:rect l="l" t="t" r="r" b="b"/>
              <a:pathLst>
                <a:path w="2539" h="3175">
                  <a:moveTo>
                    <a:pt x="0" y="0"/>
                  </a:moveTo>
                  <a:lnTo>
                    <a:pt x="609" y="1155"/>
                  </a:lnTo>
                  <a:lnTo>
                    <a:pt x="1397" y="2222"/>
                  </a:lnTo>
                  <a:lnTo>
                    <a:pt x="2336" y="3162"/>
                  </a:lnTo>
                </a:path>
              </a:pathLst>
            </a:custGeom>
            <a:ln w="3175">
              <a:solidFill>
                <a:srgbClr val="565658"/>
              </a:solidFill>
            </a:ln>
          </p:spPr>
          <p:txBody>
            <a:bodyPr wrap="square" lIns="0" tIns="0" rIns="0" bIns="0" rtlCol="0"/>
            <a:lstStyle/>
            <a:p/>
          </p:txBody>
        </p:sp>
        <p:sp>
          <p:nvSpPr>
            <p:cNvPr id="6404" name="object 6404" descr=""/>
            <p:cNvSpPr/>
            <p:nvPr/>
          </p:nvSpPr>
          <p:spPr>
            <a:xfrm>
              <a:off x="5514493" y="2633416"/>
              <a:ext cx="20955" cy="28575"/>
            </a:xfrm>
            <a:custGeom>
              <a:avLst/>
              <a:gdLst/>
              <a:ahLst/>
              <a:cxnLst/>
              <a:rect l="l" t="t" r="r" b="b"/>
              <a:pathLst>
                <a:path w="20954" h="28575">
                  <a:moveTo>
                    <a:pt x="0" y="25831"/>
                  </a:moveTo>
                  <a:lnTo>
                    <a:pt x="5194" y="28562"/>
                  </a:lnTo>
                  <a:lnTo>
                    <a:pt x="11569" y="27546"/>
                  </a:lnTo>
                  <a:lnTo>
                    <a:pt x="15633" y="23317"/>
                  </a:lnTo>
                  <a:lnTo>
                    <a:pt x="19697" y="19088"/>
                  </a:lnTo>
                  <a:lnTo>
                    <a:pt x="20472" y="12674"/>
                  </a:lnTo>
                  <a:lnTo>
                    <a:pt x="17538" y="7594"/>
                  </a:lnTo>
                  <a:lnTo>
                    <a:pt x="14604" y="2527"/>
                  </a:lnTo>
                  <a:lnTo>
                    <a:pt x="8661" y="0"/>
                  </a:lnTo>
                  <a:lnTo>
                    <a:pt x="2971" y="1409"/>
                  </a:lnTo>
                </a:path>
              </a:pathLst>
            </a:custGeom>
            <a:ln w="3175">
              <a:solidFill>
                <a:srgbClr val="565658"/>
              </a:solidFill>
            </a:ln>
          </p:spPr>
          <p:txBody>
            <a:bodyPr wrap="square" lIns="0" tIns="0" rIns="0" bIns="0" rtlCol="0"/>
            <a:lstStyle/>
            <a:p/>
          </p:txBody>
        </p:sp>
        <p:sp>
          <p:nvSpPr>
            <p:cNvPr id="6405" name="object 6405" descr=""/>
            <p:cNvSpPr/>
            <p:nvPr/>
          </p:nvSpPr>
          <p:spPr>
            <a:xfrm>
              <a:off x="5514357" y="2632860"/>
              <a:ext cx="21590" cy="29845"/>
            </a:xfrm>
            <a:custGeom>
              <a:avLst/>
              <a:gdLst/>
              <a:ahLst/>
              <a:cxnLst/>
              <a:rect l="l" t="t" r="r" b="b"/>
              <a:pathLst>
                <a:path w="21589" h="29844">
                  <a:moveTo>
                    <a:pt x="0" y="26847"/>
                  </a:moveTo>
                  <a:lnTo>
                    <a:pt x="5397" y="29667"/>
                  </a:lnTo>
                  <a:lnTo>
                    <a:pt x="12014" y="28536"/>
                  </a:lnTo>
                  <a:lnTo>
                    <a:pt x="16192" y="24117"/>
                  </a:lnTo>
                  <a:lnTo>
                    <a:pt x="20370" y="19685"/>
                  </a:lnTo>
                  <a:lnTo>
                    <a:pt x="21120" y="13017"/>
                  </a:lnTo>
                  <a:lnTo>
                    <a:pt x="18008" y="7785"/>
                  </a:lnTo>
                  <a:lnTo>
                    <a:pt x="14909" y="2552"/>
                  </a:lnTo>
                  <a:lnTo>
                    <a:pt x="8699" y="0"/>
                  </a:lnTo>
                  <a:lnTo>
                    <a:pt x="2806" y="1549"/>
                  </a:lnTo>
                </a:path>
              </a:pathLst>
            </a:custGeom>
            <a:ln w="3175">
              <a:solidFill>
                <a:srgbClr val="565658"/>
              </a:solidFill>
            </a:ln>
          </p:spPr>
          <p:txBody>
            <a:bodyPr wrap="square" lIns="0" tIns="0" rIns="0" bIns="0" rtlCol="0"/>
            <a:lstStyle/>
            <a:p/>
          </p:txBody>
        </p:sp>
        <p:sp>
          <p:nvSpPr>
            <p:cNvPr id="6406" name="object 6406" descr=""/>
            <p:cNvSpPr/>
            <p:nvPr/>
          </p:nvSpPr>
          <p:spPr>
            <a:xfrm>
              <a:off x="5508528" y="2653891"/>
              <a:ext cx="2540" cy="3810"/>
            </a:xfrm>
            <a:custGeom>
              <a:avLst/>
              <a:gdLst/>
              <a:ahLst/>
              <a:cxnLst/>
              <a:rect l="l" t="t" r="r" b="b"/>
              <a:pathLst>
                <a:path w="2539" h="3810">
                  <a:moveTo>
                    <a:pt x="0" y="0"/>
                  </a:moveTo>
                  <a:lnTo>
                    <a:pt x="660" y="1270"/>
                  </a:lnTo>
                  <a:lnTo>
                    <a:pt x="1511" y="2413"/>
                  </a:lnTo>
                  <a:lnTo>
                    <a:pt x="2527" y="3429"/>
                  </a:lnTo>
                </a:path>
              </a:pathLst>
            </a:custGeom>
            <a:ln w="3175">
              <a:solidFill>
                <a:srgbClr val="565658"/>
              </a:solidFill>
            </a:ln>
          </p:spPr>
          <p:txBody>
            <a:bodyPr wrap="square" lIns="0" tIns="0" rIns="0" bIns="0" rtlCol="0"/>
            <a:lstStyle/>
            <a:p/>
          </p:txBody>
        </p:sp>
        <p:sp>
          <p:nvSpPr>
            <p:cNvPr id="6407" name="object 6407" descr=""/>
            <p:cNvSpPr/>
            <p:nvPr/>
          </p:nvSpPr>
          <p:spPr>
            <a:xfrm>
              <a:off x="6197984" y="26093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408" name="object 6408" descr=""/>
            <p:cNvSpPr/>
            <p:nvPr/>
          </p:nvSpPr>
          <p:spPr>
            <a:xfrm>
              <a:off x="6137616" y="2637790"/>
              <a:ext cx="1905" cy="1905"/>
            </a:xfrm>
            <a:custGeom>
              <a:avLst/>
              <a:gdLst/>
              <a:ahLst/>
              <a:cxnLst/>
              <a:rect l="l" t="t" r="r" b="b"/>
              <a:pathLst>
                <a:path w="1904" h="1905">
                  <a:moveTo>
                    <a:pt x="1676" y="1676"/>
                  </a:moveTo>
                  <a:lnTo>
                    <a:pt x="1676" y="749"/>
                  </a:lnTo>
                  <a:lnTo>
                    <a:pt x="927" y="0"/>
                  </a:lnTo>
                  <a:lnTo>
                    <a:pt x="0" y="0"/>
                  </a:lnTo>
                </a:path>
              </a:pathLst>
            </a:custGeom>
            <a:ln w="3175">
              <a:solidFill>
                <a:srgbClr val="565658"/>
              </a:solidFill>
            </a:ln>
          </p:spPr>
          <p:txBody>
            <a:bodyPr wrap="square" lIns="0" tIns="0" rIns="0" bIns="0" rtlCol="0"/>
            <a:lstStyle/>
            <a:p/>
          </p:txBody>
        </p:sp>
        <p:sp>
          <p:nvSpPr>
            <p:cNvPr id="6409" name="object 6409" descr=""/>
            <p:cNvSpPr/>
            <p:nvPr/>
          </p:nvSpPr>
          <p:spPr>
            <a:xfrm>
              <a:off x="6137619" y="2668660"/>
              <a:ext cx="1905" cy="1905"/>
            </a:xfrm>
            <a:custGeom>
              <a:avLst/>
              <a:gdLst/>
              <a:ahLst/>
              <a:cxnLst/>
              <a:rect l="l" t="t" r="r" b="b"/>
              <a:pathLst>
                <a:path w="1904" h="1905">
                  <a:moveTo>
                    <a:pt x="0" y="1676"/>
                  </a:moveTo>
                  <a:lnTo>
                    <a:pt x="927" y="1676"/>
                  </a:lnTo>
                  <a:lnTo>
                    <a:pt x="1676" y="927"/>
                  </a:lnTo>
                  <a:lnTo>
                    <a:pt x="1676" y="0"/>
                  </a:lnTo>
                </a:path>
              </a:pathLst>
            </a:custGeom>
            <a:ln w="3175">
              <a:solidFill>
                <a:srgbClr val="565658"/>
              </a:solidFill>
            </a:ln>
          </p:spPr>
          <p:txBody>
            <a:bodyPr wrap="square" lIns="0" tIns="0" rIns="0" bIns="0" rtlCol="0"/>
            <a:lstStyle/>
            <a:p/>
          </p:txBody>
        </p:sp>
        <p:sp>
          <p:nvSpPr>
            <p:cNvPr id="6410" name="object 6410" descr=""/>
            <p:cNvSpPr/>
            <p:nvPr/>
          </p:nvSpPr>
          <p:spPr>
            <a:xfrm>
              <a:off x="6125890" y="2670336"/>
              <a:ext cx="1905" cy="1905"/>
            </a:xfrm>
            <a:custGeom>
              <a:avLst/>
              <a:gdLst/>
              <a:ahLst/>
              <a:cxnLst/>
              <a:rect l="l" t="t" r="r" b="b"/>
              <a:pathLst>
                <a:path w="1904" h="1905">
                  <a:moveTo>
                    <a:pt x="1676" y="0"/>
                  </a:moveTo>
                  <a:lnTo>
                    <a:pt x="749" y="0"/>
                  </a:lnTo>
                  <a:lnTo>
                    <a:pt x="0" y="762"/>
                  </a:lnTo>
                  <a:lnTo>
                    <a:pt x="0" y="1689"/>
                  </a:lnTo>
                </a:path>
              </a:pathLst>
            </a:custGeom>
            <a:ln w="3175">
              <a:solidFill>
                <a:srgbClr val="565658"/>
              </a:solidFill>
            </a:ln>
          </p:spPr>
          <p:txBody>
            <a:bodyPr wrap="square" lIns="0" tIns="0" rIns="0" bIns="0" rtlCol="0"/>
            <a:lstStyle/>
            <a:p/>
          </p:txBody>
        </p:sp>
        <p:sp>
          <p:nvSpPr>
            <p:cNvPr id="6411" name="object 6411" descr=""/>
            <p:cNvSpPr/>
            <p:nvPr/>
          </p:nvSpPr>
          <p:spPr>
            <a:xfrm>
              <a:off x="6192473" y="2638276"/>
              <a:ext cx="1905" cy="1270"/>
            </a:xfrm>
            <a:custGeom>
              <a:avLst/>
              <a:gdLst/>
              <a:ahLst/>
              <a:cxnLst/>
              <a:rect l="l" t="t" r="r" b="b"/>
              <a:pathLst>
                <a:path w="1904" h="1269">
                  <a:moveTo>
                    <a:pt x="1625" y="0"/>
                  </a:moveTo>
                  <a:lnTo>
                    <a:pt x="850" y="0"/>
                  </a:lnTo>
                  <a:lnTo>
                    <a:pt x="190" y="520"/>
                  </a:lnTo>
                  <a:lnTo>
                    <a:pt x="0" y="1257"/>
                  </a:lnTo>
                </a:path>
                <a:path w="1904" h="1269">
                  <a:moveTo>
                    <a:pt x="1625" y="0"/>
                  </a:moveTo>
                  <a:lnTo>
                    <a:pt x="850" y="0"/>
                  </a:lnTo>
                  <a:lnTo>
                    <a:pt x="190" y="520"/>
                  </a:lnTo>
                  <a:lnTo>
                    <a:pt x="0" y="1257"/>
                  </a:lnTo>
                </a:path>
              </a:pathLst>
            </a:custGeom>
            <a:ln w="3175">
              <a:solidFill>
                <a:srgbClr val="565658"/>
              </a:solidFill>
            </a:ln>
          </p:spPr>
          <p:txBody>
            <a:bodyPr wrap="square" lIns="0" tIns="0" rIns="0" bIns="0" rtlCol="0"/>
            <a:lstStyle/>
            <a:p/>
          </p:txBody>
        </p:sp>
        <p:sp>
          <p:nvSpPr>
            <p:cNvPr id="6412" name="object 6412" descr=""/>
            <p:cNvSpPr/>
            <p:nvPr/>
          </p:nvSpPr>
          <p:spPr>
            <a:xfrm>
              <a:off x="6192474" y="2650888"/>
              <a:ext cx="1905" cy="1270"/>
            </a:xfrm>
            <a:custGeom>
              <a:avLst/>
              <a:gdLst/>
              <a:ahLst/>
              <a:cxnLst/>
              <a:rect l="l" t="t" r="r" b="b"/>
              <a:pathLst>
                <a:path w="1904" h="1269">
                  <a:moveTo>
                    <a:pt x="0" y="0"/>
                  </a:moveTo>
                  <a:lnTo>
                    <a:pt x="190" y="749"/>
                  </a:lnTo>
                  <a:lnTo>
                    <a:pt x="850" y="1270"/>
                  </a:lnTo>
                  <a:lnTo>
                    <a:pt x="1625" y="1270"/>
                  </a:lnTo>
                </a:path>
                <a:path w="1904" h="1269">
                  <a:moveTo>
                    <a:pt x="0" y="0"/>
                  </a:moveTo>
                  <a:lnTo>
                    <a:pt x="190" y="749"/>
                  </a:lnTo>
                  <a:lnTo>
                    <a:pt x="850" y="1270"/>
                  </a:lnTo>
                  <a:lnTo>
                    <a:pt x="1625" y="1270"/>
                  </a:lnTo>
                </a:path>
              </a:pathLst>
            </a:custGeom>
            <a:ln w="3175">
              <a:solidFill>
                <a:srgbClr val="565658"/>
              </a:solidFill>
            </a:ln>
          </p:spPr>
          <p:txBody>
            <a:bodyPr wrap="square" lIns="0" tIns="0" rIns="0" bIns="0" rtlCol="0"/>
            <a:lstStyle/>
            <a:p/>
          </p:txBody>
        </p:sp>
        <p:sp>
          <p:nvSpPr>
            <p:cNvPr id="6413" name="object 6413" descr=""/>
            <p:cNvSpPr/>
            <p:nvPr/>
          </p:nvSpPr>
          <p:spPr>
            <a:xfrm>
              <a:off x="6114401" y="2635635"/>
              <a:ext cx="1905" cy="1905"/>
            </a:xfrm>
            <a:custGeom>
              <a:avLst/>
              <a:gdLst/>
              <a:ahLst/>
              <a:cxnLst/>
              <a:rect l="l" t="t" r="r" b="b"/>
              <a:pathLst>
                <a:path w="1904" h="1905">
                  <a:moveTo>
                    <a:pt x="0" y="0"/>
                  </a:moveTo>
                  <a:lnTo>
                    <a:pt x="0" y="927"/>
                  </a:lnTo>
                  <a:lnTo>
                    <a:pt x="749" y="1676"/>
                  </a:lnTo>
                  <a:lnTo>
                    <a:pt x="1676" y="1676"/>
                  </a:lnTo>
                </a:path>
              </a:pathLst>
            </a:custGeom>
            <a:ln w="3175">
              <a:solidFill>
                <a:srgbClr val="565658"/>
              </a:solidFill>
            </a:ln>
          </p:spPr>
          <p:txBody>
            <a:bodyPr wrap="square" lIns="0" tIns="0" rIns="0" bIns="0" rtlCol="0"/>
            <a:lstStyle/>
            <a:p/>
          </p:txBody>
        </p:sp>
        <p:sp>
          <p:nvSpPr>
            <p:cNvPr id="6414" name="object 6414" descr=""/>
            <p:cNvSpPr/>
            <p:nvPr/>
          </p:nvSpPr>
          <p:spPr>
            <a:xfrm>
              <a:off x="5498024" y="2643780"/>
              <a:ext cx="635" cy="635"/>
            </a:xfrm>
            <a:custGeom>
              <a:avLst/>
              <a:gdLst/>
              <a:ahLst/>
              <a:cxnLst/>
              <a:rect l="l" t="t" r="r" b="b"/>
              <a:pathLst>
                <a:path w="635" h="635">
                  <a:moveTo>
                    <a:pt x="0" y="609"/>
                  </a:moveTo>
                  <a:lnTo>
                    <a:pt x="228" y="482"/>
                  </a:lnTo>
                  <a:lnTo>
                    <a:pt x="355" y="254"/>
                  </a:lnTo>
                  <a:lnTo>
                    <a:pt x="355" y="0"/>
                  </a:lnTo>
                </a:path>
              </a:pathLst>
            </a:custGeom>
            <a:ln w="3175">
              <a:solidFill>
                <a:srgbClr val="565658"/>
              </a:solidFill>
            </a:ln>
          </p:spPr>
          <p:txBody>
            <a:bodyPr wrap="square" lIns="0" tIns="0" rIns="0" bIns="0" rtlCol="0"/>
            <a:lstStyle/>
            <a:p/>
          </p:txBody>
        </p:sp>
        <p:sp>
          <p:nvSpPr>
            <p:cNvPr id="6415" name="object 6415" descr=""/>
            <p:cNvSpPr/>
            <p:nvPr/>
          </p:nvSpPr>
          <p:spPr>
            <a:xfrm>
              <a:off x="5496948" y="2643149"/>
              <a:ext cx="635" cy="635"/>
            </a:xfrm>
            <a:custGeom>
              <a:avLst/>
              <a:gdLst/>
              <a:ahLst/>
              <a:cxnLst/>
              <a:rect l="l" t="t" r="r" b="b"/>
              <a:pathLst>
                <a:path w="635" h="635">
                  <a:moveTo>
                    <a:pt x="355" y="0"/>
                  </a:moveTo>
                  <a:lnTo>
                    <a:pt x="127" y="139"/>
                  </a:lnTo>
                  <a:lnTo>
                    <a:pt x="0" y="368"/>
                  </a:lnTo>
                  <a:lnTo>
                    <a:pt x="0" y="635"/>
                  </a:lnTo>
                </a:path>
              </a:pathLst>
            </a:custGeom>
            <a:ln w="3175">
              <a:solidFill>
                <a:srgbClr val="565658"/>
              </a:solidFill>
            </a:ln>
          </p:spPr>
          <p:txBody>
            <a:bodyPr wrap="square" lIns="0" tIns="0" rIns="0" bIns="0" rtlCol="0"/>
            <a:lstStyle/>
            <a:p/>
          </p:txBody>
        </p:sp>
        <p:sp>
          <p:nvSpPr>
            <p:cNvPr id="6416" name="object 6416" descr=""/>
            <p:cNvSpPr/>
            <p:nvPr/>
          </p:nvSpPr>
          <p:spPr>
            <a:xfrm>
              <a:off x="5496944" y="2643783"/>
              <a:ext cx="635" cy="635"/>
            </a:xfrm>
            <a:custGeom>
              <a:avLst/>
              <a:gdLst/>
              <a:ahLst/>
              <a:cxnLst/>
              <a:rect l="l" t="t" r="r" b="b"/>
              <a:pathLst>
                <a:path w="635" h="635">
                  <a:moveTo>
                    <a:pt x="0" y="0"/>
                  </a:moveTo>
                  <a:lnTo>
                    <a:pt x="0" y="254"/>
                  </a:lnTo>
                  <a:lnTo>
                    <a:pt x="139" y="482"/>
                  </a:lnTo>
                  <a:lnTo>
                    <a:pt x="355" y="609"/>
                  </a:lnTo>
                </a:path>
              </a:pathLst>
            </a:custGeom>
            <a:ln w="3175">
              <a:solidFill>
                <a:srgbClr val="565658"/>
              </a:solidFill>
            </a:ln>
          </p:spPr>
          <p:txBody>
            <a:bodyPr wrap="square" lIns="0" tIns="0" rIns="0" bIns="0" rtlCol="0"/>
            <a:lstStyle/>
            <a:p/>
          </p:txBody>
        </p:sp>
        <p:sp>
          <p:nvSpPr>
            <p:cNvPr id="6417" name="object 6417" descr=""/>
            <p:cNvSpPr/>
            <p:nvPr/>
          </p:nvSpPr>
          <p:spPr>
            <a:xfrm>
              <a:off x="5497304" y="2644390"/>
              <a:ext cx="1270" cy="635"/>
            </a:xfrm>
            <a:custGeom>
              <a:avLst/>
              <a:gdLst/>
              <a:ahLst/>
              <a:cxnLst/>
              <a:rect l="l" t="t" r="r" b="b"/>
              <a:pathLst>
                <a:path w="1270" h="635">
                  <a:moveTo>
                    <a:pt x="0" y="0"/>
                  </a:moveTo>
                  <a:lnTo>
                    <a:pt x="228" y="139"/>
                  </a:lnTo>
                  <a:lnTo>
                    <a:pt x="495" y="139"/>
                  </a:lnTo>
                  <a:lnTo>
                    <a:pt x="723" y="0"/>
                  </a:lnTo>
                </a:path>
              </a:pathLst>
            </a:custGeom>
            <a:ln w="3175">
              <a:solidFill>
                <a:srgbClr val="565658"/>
              </a:solidFill>
            </a:ln>
          </p:spPr>
          <p:txBody>
            <a:bodyPr wrap="square" lIns="0" tIns="0" rIns="0" bIns="0" rtlCol="0"/>
            <a:lstStyle/>
            <a:p/>
          </p:txBody>
        </p:sp>
        <p:sp>
          <p:nvSpPr>
            <p:cNvPr id="6418" name="object 6418" descr=""/>
            <p:cNvSpPr/>
            <p:nvPr/>
          </p:nvSpPr>
          <p:spPr>
            <a:xfrm>
              <a:off x="5497300" y="2643022"/>
              <a:ext cx="1270" cy="635"/>
            </a:xfrm>
            <a:custGeom>
              <a:avLst/>
              <a:gdLst/>
              <a:ahLst/>
              <a:cxnLst/>
              <a:rect l="l" t="t" r="r" b="b"/>
              <a:pathLst>
                <a:path w="1270" h="635">
                  <a:moveTo>
                    <a:pt x="723" y="126"/>
                  </a:moveTo>
                  <a:lnTo>
                    <a:pt x="495" y="0"/>
                  </a:lnTo>
                  <a:lnTo>
                    <a:pt x="228" y="0"/>
                  </a:lnTo>
                  <a:lnTo>
                    <a:pt x="0" y="126"/>
                  </a:lnTo>
                </a:path>
              </a:pathLst>
            </a:custGeom>
            <a:ln w="3175">
              <a:solidFill>
                <a:srgbClr val="565658"/>
              </a:solidFill>
            </a:ln>
          </p:spPr>
          <p:txBody>
            <a:bodyPr wrap="square" lIns="0" tIns="0" rIns="0" bIns="0" rtlCol="0"/>
            <a:lstStyle/>
            <a:p/>
          </p:txBody>
        </p:sp>
        <p:sp>
          <p:nvSpPr>
            <p:cNvPr id="6419" name="object 6419" descr=""/>
            <p:cNvSpPr/>
            <p:nvPr/>
          </p:nvSpPr>
          <p:spPr>
            <a:xfrm>
              <a:off x="5498028" y="2643148"/>
              <a:ext cx="635" cy="635"/>
            </a:xfrm>
            <a:custGeom>
              <a:avLst/>
              <a:gdLst/>
              <a:ahLst/>
              <a:cxnLst/>
              <a:rect l="l" t="t" r="r" b="b"/>
              <a:pathLst>
                <a:path w="635" h="635">
                  <a:moveTo>
                    <a:pt x="355" y="634"/>
                  </a:moveTo>
                  <a:lnTo>
                    <a:pt x="355" y="368"/>
                  </a:lnTo>
                  <a:lnTo>
                    <a:pt x="215" y="139"/>
                  </a:lnTo>
                  <a:lnTo>
                    <a:pt x="0" y="0"/>
                  </a:lnTo>
                </a:path>
              </a:pathLst>
            </a:custGeom>
            <a:ln w="3175">
              <a:solidFill>
                <a:srgbClr val="565658"/>
              </a:solidFill>
            </a:ln>
          </p:spPr>
          <p:txBody>
            <a:bodyPr wrap="square" lIns="0" tIns="0" rIns="0" bIns="0" rtlCol="0"/>
            <a:lstStyle/>
            <a:p/>
          </p:txBody>
        </p:sp>
        <p:sp>
          <p:nvSpPr>
            <p:cNvPr id="6420" name="object 6420" descr=""/>
            <p:cNvSpPr/>
            <p:nvPr/>
          </p:nvSpPr>
          <p:spPr>
            <a:xfrm>
              <a:off x="5495986" y="2642094"/>
              <a:ext cx="3810" cy="3810"/>
            </a:xfrm>
            <a:custGeom>
              <a:avLst/>
              <a:gdLst/>
              <a:ahLst/>
              <a:cxnLst/>
              <a:rect l="l" t="t" r="r" b="b"/>
              <a:pathLst>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Lst>
            </a:custGeom>
            <a:ln w="3175">
              <a:solidFill>
                <a:srgbClr val="565658"/>
              </a:solidFill>
            </a:ln>
          </p:spPr>
          <p:txBody>
            <a:bodyPr wrap="square" lIns="0" tIns="0" rIns="0" bIns="0" rtlCol="0"/>
            <a:lstStyle/>
            <a:p/>
          </p:txBody>
        </p:sp>
        <p:sp>
          <p:nvSpPr>
            <p:cNvPr id="6421" name="object 6421" descr=""/>
            <p:cNvSpPr/>
            <p:nvPr/>
          </p:nvSpPr>
          <p:spPr>
            <a:xfrm>
              <a:off x="5498700" y="2643171"/>
              <a:ext cx="635" cy="1270"/>
            </a:xfrm>
            <a:custGeom>
              <a:avLst/>
              <a:gdLst/>
              <a:ahLst/>
              <a:cxnLst/>
              <a:rect l="l" t="t" r="r" b="b"/>
              <a:pathLst>
                <a:path w="635" h="1269">
                  <a:moveTo>
                    <a:pt x="0" y="1206"/>
                  </a:moveTo>
                  <a:lnTo>
                    <a:pt x="215" y="838"/>
                  </a:lnTo>
                  <a:lnTo>
                    <a:pt x="215" y="381"/>
                  </a:lnTo>
                  <a:lnTo>
                    <a:pt x="0" y="0"/>
                  </a:lnTo>
                </a:path>
              </a:pathLst>
            </a:custGeom>
            <a:ln w="3175">
              <a:solidFill>
                <a:srgbClr val="565658"/>
              </a:solidFill>
            </a:ln>
          </p:spPr>
          <p:txBody>
            <a:bodyPr wrap="square" lIns="0" tIns="0" rIns="0" bIns="0" rtlCol="0"/>
            <a:lstStyle/>
            <a:p/>
          </p:txBody>
        </p:sp>
        <p:sp>
          <p:nvSpPr>
            <p:cNvPr id="6422" name="object 6422" descr=""/>
            <p:cNvSpPr/>
            <p:nvPr/>
          </p:nvSpPr>
          <p:spPr>
            <a:xfrm>
              <a:off x="5496412" y="2643175"/>
              <a:ext cx="635" cy="1270"/>
            </a:xfrm>
            <a:custGeom>
              <a:avLst/>
              <a:gdLst/>
              <a:ahLst/>
              <a:cxnLst/>
              <a:rect l="l" t="t" r="r" b="b"/>
              <a:pathLst>
                <a:path w="635" h="1269">
                  <a:moveTo>
                    <a:pt x="215" y="0"/>
                  </a:moveTo>
                  <a:lnTo>
                    <a:pt x="0" y="368"/>
                  </a:lnTo>
                  <a:lnTo>
                    <a:pt x="0" y="825"/>
                  </a:lnTo>
                  <a:lnTo>
                    <a:pt x="215" y="1206"/>
                  </a:lnTo>
                </a:path>
              </a:pathLst>
            </a:custGeom>
            <a:ln w="3175">
              <a:solidFill>
                <a:srgbClr val="565658"/>
              </a:solidFill>
            </a:ln>
          </p:spPr>
          <p:txBody>
            <a:bodyPr wrap="square" lIns="0" tIns="0" rIns="0" bIns="0" rtlCol="0"/>
            <a:lstStyle/>
            <a:p/>
          </p:txBody>
        </p:sp>
        <p:sp>
          <p:nvSpPr>
            <p:cNvPr id="6423" name="object 6423" descr=""/>
            <p:cNvSpPr/>
            <p:nvPr/>
          </p:nvSpPr>
          <p:spPr>
            <a:xfrm>
              <a:off x="5496622" y="2642579"/>
              <a:ext cx="1270" cy="635"/>
            </a:xfrm>
            <a:custGeom>
              <a:avLst/>
              <a:gdLst/>
              <a:ahLst/>
              <a:cxnLst/>
              <a:rect l="l" t="t" r="r" b="b"/>
              <a:pathLst>
                <a:path w="1270" h="635">
                  <a:moveTo>
                    <a:pt x="1041" y="0"/>
                  </a:moveTo>
                  <a:lnTo>
                    <a:pt x="609" y="0"/>
                  </a:lnTo>
                  <a:lnTo>
                    <a:pt x="215" y="228"/>
                  </a:lnTo>
                  <a:lnTo>
                    <a:pt x="0" y="596"/>
                  </a:lnTo>
                </a:path>
              </a:pathLst>
            </a:custGeom>
            <a:ln w="3175">
              <a:solidFill>
                <a:srgbClr val="565658"/>
              </a:solidFill>
            </a:ln>
          </p:spPr>
          <p:txBody>
            <a:bodyPr wrap="square" lIns="0" tIns="0" rIns="0" bIns="0" rtlCol="0"/>
            <a:lstStyle/>
            <a:p/>
          </p:txBody>
        </p:sp>
        <p:sp>
          <p:nvSpPr>
            <p:cNvPr id="6424" name="object 6424" descr=""/>
            <p:cNvSpPr/>
            <p:nvPr/>
          </p:nvSpPr>
          <p:spPr>
            <a:xfrm>
              <a:off x="5496628" y="2644377"/>
              <a:ext cx="1270" cy="635"/>
            </a:xfrm>
            <a:custGeom>
              <a:avLst/>
              <a:gdLst/>
              <a:ahLst/>
              <a:cxnLst/>
              <a:rect l="l" t="t" r="r" b="b"/>
              <a:pathLst>
                <a:path w="1270" h="635">
                  <a:moveTo>
                    <a:pt x="0" y="0"/>
                  </a:moveTo>
                  <a:lnTo>
                    <a:pt x="215" y="355"/>
                  </a:lnTo>
                  <a:lnTo>
                    <a:pt x="609" y="596"/>
                  </a:lnTo>
                  <a:lnTo>
                    <a:pt x="1041" y="596"/>
                  </a:lnTo>
                </a:path>
              </a:pathLst>
            </a:custGeom>
            <a:ln w="3175">
              <a:solidFill>
                <a:srgbClr val="565658"/>
              </a:solidFill>
            </a:ln>
          </p:spPr>
          <p:txBody>
            <a:bodyPr wrap="square" lIns="0" tIns="0" rIns="0" bIns="0" rtlCol="0"/>
            <a:lstStyle/>
            <a:p/>
          </p:txBody>
        </p:sp>
        <p:sp>
          <p:nvSpPr>
            <p:cNvPr id="6425" name="object 6425" descr=""/>
            <p:cNvSpPr/>
            <p:nvPr/>
          </p:nvSpPr>
          <p:spPr>
            <a:xfrm>
              <a:off x="5497663" y="2644376"/>
              <a:ext cx="1270" cy="635"/>
            </a:xfrm>
            <a:custGeom>
              <a:avLst/>
              <a:gdLst/>
              <a:ahLst/>
              <a:cxnLst/>
              <a:rect l="l" t="t" r="r" b="b"/>
              <a:pathLst>
                <a:path w="1270" h="635">
                  <a:moveTo>
                    <a:pt x="0" y="596"/>
                  </a:moveTo>
                  <a:lnTo>
                    <a:pt x="431" y="596"/>
                  </a:lnTo>
                  <a:lnTo>
                    <a:pt x="825" y="355"/>
                  </a:lnTo>
                  <a:lnTo>
                    <a:pt x="1041" y="0"/>
                  </a:lnTo>
                </a:path>
              </a:pathLst>
            </a:custGeom>
            <a:ln w="3175">
              <a:solidFill>
                <a:srgbClr val="565658"/>
              </a:solidFill>
            </a:ln>
          </p:spPr>
          <p:txBody>
            <a:bodyPr wrap="square" lIns="0" tIns="0" rIns="0" bIns="0" rtlCol="0"/>
            <a:lstStyle/>
            <a:p/>
          </p:txBody>
        </p:sp>
        <p:sp>
          <p:nvSpPr>
            <p:cNvPr id="6426" name="object 6426" descr=""/>
            <p:cNvSpPr/>
            <p:nvPr/>
          </p:nvSpPr>
          <p:spPr>
            <a:xfrm>
              <a:off x="5497658" y="2642578"/>
              <a:ext cx="1270" cy="635"/>
            </a:xfrm>
            <a:custGeom>
              <a:avLst/>
              <a:gdLst/>
              <a:ahLst/>
              <a:cxnLst/>
              <a:rect l="l" t="t" r="r" b="b"/>
              <a:pathLst>
                <a:path w="1270" h="635">
                  <a:moveTo>
                    <a:pt x="1041" y="596"/>
                  </a:moveTo>
                  <a:lnTo>
                    <a:pt x="825" y="228"/>
                  </a:lnTo>
                  <a:lnTo>
                    <a:pt x="431" y="0"/>
                  </a:lnTo>
                  <a:lnTo>
                    <a:pt x="0" y="0"/>
                  </a:lnTo>
                </a:path>
              </a:pathLst>
            </a:custGeom>
            <a:ln w="3175">
              <a:solidFill>
                <a:srgbClr val="565658"/>
              </a:solidFill>
            </a:ln>
          </p:spPr>
          <p:txBody>
            <a:bodyPr wrap="square" lIns="0" tIns="0" rIns="0" bIns="0" rtlCol="0"/>
            <a:lstStyle/>
            <a:p/>
          </p:txBody>
        </p:sp>
        <p:sp>
          <p:nvSpPr>
            <p:cNvPr id="6427" name="object 6427" descr=""/>
            <p:cNvSpPr/>
            <p:nvPr/>
          </p:nvSpPr>
          <p:spPr>
            <a:xfrm>
              <a:off x="5369440" y="271562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428" name="object 6428" descr=""/>
            <p:cNvSpPr/>
            <p:nvPr/>
          </p:nvSpPr>
          <p:spPr>
            <a:xfrm>
              <a:off x="5463950" y="2629027"/>
              <a:ext cx="2540" cy="1270"/>
            </a:xfrm>
            <a:custGeom>
              <a:avLst/>
              <a:gdLst/>
              <a:ahLst/>
              <a:cxnLst/>
              <a:rect l="l" t="t" r="r" b="b"/>
              <a:pathLst>
                <a:path w="2539" h="1269">
                  <a:moveTo>
                    <a:pt x="2539" y="914"/>
                  </a:moveTo>
                  <a:lnTo>
                    <a:pt x="1879" y="254"/>
                  </a:lnTo>
                  <a:lnTo>
                    <a:pt x="901" y="0"/>
                  </a:lnTo>
                  <a:lnTo>
                    <a:pt x="0" y="241"/>
                  </a:lnTo>
                </a:path>
              </a:pathLst>
            </a:custGeom>
            <a:ln w="3175">
              <a:solidFill>
                <a:srgbClr val="565658"/>
              </a:solidFill>
            </a:ln>
          </p:spPr>
          <p:txBody>
            <a:bodyPr wrap="square" lIns="0" tIns="0" rIns="0" bIns="0" rtlCol="0"/>
            <a:lstStyle/>
            <a:p/>
          </p:txBody>
        </p:sp>
        <p:sp>
          <p:nvSpPr>
            <p:cNvPr id="6429" name="object 6429" descr=""/>
            <p:cNvSpPr/>
            <p:nvPr/>
          </p:nvSpPr>
          <p:spPr>
            <a:xfrm>
              <a:off x="5462783" y="2633675"/>
              <a:ext cx="2540" cy="1270"/>
            </a:xfrm>
            <a:custGeom>
              <a:avLst/>
              <a:gdLst/>
              <a:ahLst/>
              <a:cxnLst/>
              <a:rect l="l" t="t" r="r" b="b"/>
              <a:pathLst>
                <a:path w="2539" h="1269">
                  <a:moveTo>
                    <a:pt x="0" y="0"/>
                  </a:moveTo>
                  <a:lnTo>
                    <a:pt x="660" y="660"/>
                  </a:lnTo>
                  <a:lnTo>
                    <a:pt x="1638" y="914"/>
                  </a:lnTo>
                  <a:lnTo>
                    <a:pt x="2540" y="673"/>
                  </a:lnTo>
                </a:path>
              </a:pathLst>
            </a:custGeom>
            <a:ln w="3175">
              <a:solidFill>
                <a:srgbClr val="565658"/>
              </a:solidFill>
            </a:ln>
          </p:spPr>
          <p:txBody>
            <a:bodyPr wrap="square" lIns="0" tIns="0" rIns="0" bIns="0" rtlCol="0"/>
            <a:lstStyle/>
            <a:p/>
          </p:txBody>
        </p:sp>
        <p:sp>
          <p:nvSpPr>
            <p:cNvPr id="6430" name="object 6430" descr=""/>
            <p:cNvSpPr/>
            <p:nvPr/>
          </p:nvSpPr>
          <p:spPr>
            <a:xfrm>
              <a:off x="5466492" y="2629944"/>
              <a:ext cx="1270" cy="2540"/>
            </a:xfrm>
            <a:custGeom>
              <a:avLst/>
              <a:gdLst/>
              <a:ahLst/>
              <a:cxnLst/>
              <a:rect l="l" t="t" r="r" b="b"/>
              <a:pathLst>
                <a:path w="1270" h="2539">
                  <a:moveTo>
                    <a:pt x="685" y="2540"/>
                  </a:moveTo>
                  <a:lnTo>
                    <a:pt x="927" y="1638"/>
                  </a:lnTo>
                  <a:lnTo>
                    <a:pt x="673" y="673"/>
                  </a:lnTo>
                  <a:lnTo>
                    <a:pt x="0" y="0"/>
                  </a:lnTo>
                </a:path>
              </a:pathLst>
            </a:custGeom>
            <a:ln w="3175">
              <a:solidFill>
                <a:srgbClr val="565658"/>
              </a:solidFill>
            </a:ln>
          </p:spPr>
          <p:txBody>
            <a:bodyPr wrap="square" lIns="0" tIns="0" rIns="0" bIns="0" rtlCol="0"/>
            <a:lstStyle/>
            <a:p/>
          </p:txBody>
        </p:sp>
        <p:sp>
          <p:nvSpPr>
            <p:cNvPr id="6431" name="object 6431" descr=""/>
            <p:cNvSpPr/>
            <p:nvPr/>
          </p:nvSpPr>
          <p:spPr>
            <a:xfrm>
              <a:off x="5462093" y="2629272"/>
              <a:ext cx="1905" cy="1905"/>
            </a:xfrm>
            <a:custGeom>
              <a:avLst/>
              <a:gdLst/>
              <a:ahLst/>
              <a:cxnLst/>
              <a:rect l="l" t="t" r="r" b="b"/>
              <a:pathLst>
                <a:path w="1904" h="1905">
                  <a:moveTo>
                    <a:pt x="1854" y="0"/>
                  </a:moveTo>
                  <a:lnTo>
                    <a:pt x="939" y="254"/>
                  </a:lnTo>
                  <a:lnTo>
                    <a:pt x="241" y="952"/>
                  </a:lnTo>
                  <a:lnTo>
                    <a:pt x="0" y="1854"/>
                  </a:lnTo>
                </a:path>
              </a:pathLst>
            </a:custGeom>
            <a:ln w="3175">
              <a:solidFill>
                <a:srgbClr val="565658"/>
              </a:solidFill>
            </a:ln>
          </p:spPr>
          <p:txBody>
            <a:bodyPr wrap="square" lIns="0" tIns="0" rIns="0" bIns="0" rtlCol="0"/>
            <a:lstStyle/>
            <a:p/>
          </p:txBody>
        </p:sp>
        <p:sp>
          <p:nvSpPr>
            <p:cNvPr id="6432" name="object 6432" descr=""/>
            <p:cNvSpPr/>
            <p:nvPr/>
          </p:nvSpPr>
          <p:spPr>
            <a:xfrm>
              <a:off x="5465324" y="2632490"/>
              <a:ext cx="1905" cy="1905"/>
            </a:xfrm>
            <a:custGeom>
              <a:avLst/>
              <a:gdLst/>
              <a:ahLst/>
              <a:cxnLst/>
              <a:rect l="l" t="t" r="r" b="b"/>
              <a:pathLst>
                <a:path w="1904" h="1905">
                  <a:moveTo>
                    <a:pt x="0" y="1854"/>
                  </a:moveTo>
                  <a:lnTo>
                    <a:pt x="901" y="1612"/>
                  </a:lnTo>
                  <a:lnTo>
                    <a:pt x="1612" y="901"/>
                  </a:lnTo>
                  <a:lnTo>
                    <a:pt x="1854" y="0"/>
                  </a:lnTo>
                </a:path>
              </a:pathLst>
            </a:custGeom>
            <a:ln w="3175">
              <a:solidFill>
                <a:srgbClr val="565658"/>
              </a:solidFill>
            </a:ln>
          </p:spPr>
          <p:txBody>
            <a:bodyPr wrap="square" lIns="0" tIns="0" rIns="0" bIns="0" rtlCol="0"/>
            <a:lstStyle/>
            <a:p/>
          </p:txBody>
        </p:sp>
        <p:sp>
          <p:nvSpPr>
            <p:cNvPr id="6433" name="object 6433" descr=""/>
            <p:cNvSpPr/>
            <p:nvPr/>
          </p:nvSpPr>
          <p:spPr>
            <a:xfrm>
              <a:off x="5461853" y="2631132"/>
              <a:ext cx="1270" cy="2540"/>
            </a:xfrm>
            <a:custGeom>
              <a:avLst/>
              <a:gdLst/>
              <a:ahLst/>
              <a:cxnLst/>
              <a:rect l="l" t="t" r="r" b="b"/>
              <a:pathLst>
                <a:path w="1270" h="2539">
                  <a:moveTo>
                    <a:pt x="241" y="0"/>
                  </a:moveTo>
                  <a:lnTo>
                    <a:pt x="0" y="901"/>
                  </a:lnTo>
                  <a:lnTo>
                    <a:pt x="254" y="1879"/>
                  </a:lnTo>
                  <a:lnTo>
                    <a:pt x="927" y="2540"/>
                  </a:lnTo>
                </a:path>
              </a:pathLst>
            </a:custGeom>
            <a:ln w="3175">
              <a:solidFill>
                <a:srgbClr val="565658"/>
              </a:solidFill>
            </a:ln>
          </p:spPr>
          <p:txBody>
            <a:bodyPr wrap="square" lIns="0" tIns="0" rIns="0" bIns="0" rtlCol="0"/>
            <a:lstStyle/>
            <a:p/>
          </p:txBody>
        </p:sp>
        <p:sp>
          <p:nvSpPr>
            <p:cNvPr id="6434" name="object 6434" descr=""/>
            <p:cNvSpPr/>
            <p:nvPr/>
          </p:nvSpPr>
          <p:spPr>
            <a:xfrm>
              <a:off x="5460564" y="2627738"/>
              <a:ext cx="8255" cy="8255"/>
            </a:xfrm>
            <a:custGeom>
              <a:avLst/>
              <a:gdLst/>
              <a:ahLst/>
              <a:cxnLst/>
              <a:rect l="l" t="t" r="r" b="b"/>
              <a:pathLst>
                <a:path w="8254" h="8255">
                  <a:moveTo>
                    <a:pt x="8140" y="4076"/>
                  </a:moveTo>
                  <a:lnTo>
                    <a:pt x="8140" y="1816"/>
                  </a:lnTo>
                  <a:lnTo>
                    <a:pt x="6311" y="0"/>
                  </a:lnTo>
                  <a:lnTo>
                    <a:pt x="4076" y="0"/>
                  </a:lnTo>
                  <a:lnTo>
                    <a:pt x="1828" y="0"/>
                  </a:lnTo>
                  <a:lnTo>
                    <a:pt x="0" y="1816"/>
                  </a:lnTo>
                  <a:lnTo>
                    <a:pt x="0" y="4076"/>
                  </a:lnTo>
                  <a:lnTo>
                    <a:pt x="0" y="6324"/>
                  </a:lnTo>
                  <a:lnTo>
                    <a:pt x="1828" y="8140"/>
                  </a:lnTo>
                  <a:lnTo>
                    <a:pt x="4076" y="8140"/>
                  </a:lnTo>
                  <a:lnTo>
                    <a:pt x="6311" y="8140"/>
                  </a:lnTo>
                  <a:lnTo>
                    <a:pt x="8140" y="6324"/>
                  </a:lnTo>
                  <a:lnTo>
                    <a:pt x="8140" y="4076"/>
                  </a:lnTo>
                </a:path>
                <a:path w="8254" h="8255">
                  <a:moveTo>
                    <a:pt x="8140" y="4076"/>
                  </a:moveTo>
                  <a:lnTo>
                    <a:pt x="8140" y="1816"/>
                  </a:lnTo>
                  <a:lnTo>
                    <a:pt x="6311" y="0"/>
                  </a:lnTo>
                  <a:lnTo>
                    <a:pt x="4076" y="0"/>
                  </a:lnTo>
                  <a:lnTo>
                    <a:pt x="1828" y="0"/>
                  </a:lnTo>
                  <a:lnTo>
                    <a:pt x="0" y="1816"/>
                  </a:lnTo>
                  <a:lnTo>
                    <a:pt x="0" y="4076"/>
                  </a:lnTo>
                  <a:lnTo>
                    <a:pt x="0" y="6324"/>
                  </a:lnTo>
                  <a:lnTo>
                    <a:pt x="1828" y="8140"/>
                  </a:lnTo>
                  <a:lnTo>
                    <a:pt x="4076" y="8140"/>
                  </a:lnTo>
                  <a:lnTo>
                    <a:pt x="6311" y="8140"/>
                  </a:lnTo>
                  <a:lnTo>
                    <a:pt x="8140" y="6324"/>
                  </a:lnTo>
                  <a:lnTo>
                    <a:pt x="8140" y="4076"/>
                  </a:lnTo>
                </a:path>
              </a:pathLst>
            </a:custGeom>
            <a:ln w="3175">
              <a:solidFill>
                <a:srgbClr val="565658"/>
              </a:solidFill>
            </a:ln>
          </p:spPr>
          <p:txBody>
            <a:bodyPr wrap="square" lIns="0" tIns="0" rIns="0" bIns="0" rtlCol="0"/>
            <a:lstStyle/>
            <a:p/>
          </p:txBody>
        </p:sp>
        <p:sp>
          <p:nvSpPr>
            <p:cNvPr id="6435" name="object 6435" descr=""/>
            <p:cNvSpPr/>
            <p:nvPr/>
          </p:nvSpPr>
          <p:spPr>
            <a:xfrm>
              <a:off x="5742970" y="2566701"/>
              <a:ext cx="0" cy="635"/>
            </a:xfrm>
            <a:custGeom>
              <a:avLst/>
              <a:gdLst/>
              <a:ahLst/>
              <a:cxnLst/>
              <a:rect l="l" t="t" r="r" b="b"/>
              <a:pathLst>
                <a:path w="0" h="635">
                  <a:moveTo>
                    <a:pt x="0" y="12"/>
                  </a:moveTo>
                  <a:lnTo>
                    <a:pt x="0" y="0"/>
                  </a:lnTo>
                </a:path>
              </a:pathLst>
            </a:custGeom>
            <a:ln w="3175">
              <a:solidFill>
                <a:srgbClr val="565658"/>
              </a:solidFill>
            </a:ln>
          </p:spPr>
          <p:txBody>
            <a:bodyPr wrap="square" lIns="0" tIns="0" rIns="0" bIns="0" rtlCol="0"/>
            <a:lstStyle/>
            <a:p/>
          </p:txBody>
        </p:sp>
        <p:sp>
          <p:nvSpPr>
            <p:cNvPr id="6436" name="object 6436" descr=""/>
            <p:cNvSpPr/>
            <p:nvPr/>
          </p:nvSpPr>
          <p:spPr>
            <a:xfrm>
              <a:off x="5735599" y="2564371"/>
              <a:ext cx="2540" cy="11430"/>
            </a:xfrm>
            <a:custGeom>
              <a:avLst/>
              <a:gdLst/>
              <a:ahLst/>
              <a:cxnLst/>
              <a:rect l="l" t="t" r="r" b="b"/>
              <a:pathLst>
                <a:path w="2539" h="11430">
                  <a:moveTo>
                    <a:pt x="2286" y="10248"/>
                  </a:moveTo>
                  <a:lnTo>
                    <a:pt x="1955" y="9436"/>
                  </a:lnTo>
                  <a:lnTo>
                    <a:pt x="1143" y="9105"/>
                  </a:lnTo>
                  <a:lnTo>
                    <a:pt x="330" y="9436"/>
                  </a:lnTo>
                  <a:lnTo>
                    <a:pt x="0" y="10248"/>
                  </a:lnTo>
                  <a:lnTo>
                    <a:pt x="330" y="11061"/>
                  </a:lnTo>
                  <a:lnTo>
                    <a:pt x="1143" y="11391"/>
                  </a:lnTo>
                  <a:lnTo>
                    <a:pt x="1955" y="11061"/>
                  </a:lnTo>
                  <a:lnTo>
                    <a:pt x="2286" y="10248"/>
                  </a:lnTo>
                  <a:close/>
                </a:path>
                <a:path w="2539" h="11430">
                  <a:moveTo>
                    <a:pt x="2286" y="1143"/>
                  </a:moveTo>
                  <a:lnTo>
                    <a:pt x="1955" y="342"/>
                  </a:lnTo>
                  <a:lnTo>
                    <a:pt x="1143" y="0"/>
                  </a:lnTo>
                  <a:lnTo>
                    <a:pt x="330" y="342"/>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6437" name="object 6437" descr=""/>
            <p:cNvSpPr/>
            <p:nvPr/>
          </p:nvSpPr>
          <p:spPr>
            <a:xfrm>
              <a:off x="5741297" y="2565510"/>
              <a:ext cx="635" cy="635"/>
            </a:xfrm>
            <a:custGeom>
              <a:avLst/>
              <a:gdLst/>
              <a:ahLst/>
              <a:cxnLst/>
              <a:rect l="l" t="t" r="r" b="b"/>
              <a:pathLst>
                <a:path w="635" h="635">
                  <a:moveTo>
                    <a:pt x="190" y="25"/>
                  </a:moveTo>
                  <a:lnTo>
                    <a:pt x="0" y="0"/>
                  </a:lnTo>
                </a:path>
              </a:pathLst>
            </a:custGeom>
            <a:ln w="3175">
              <a:solidFill>
                <a:srgbClr val="565658"/>
              </a:solidFill>
            </a:ln>
          </p:spPr>
          <p:txBody>
            <a:bodyPr wrap="square" lIns="0" tIns="0" rIns="0" bIns="0" rtlCol="0"/>
            <a:lstStyle/>
            <a:p/>
          </p:txBody>
        </p:sp>
        <p:sp>
          <p:nvSpPr>
            <p:cNvPr id="6438" name="object 6438" descr=""/>
            <p:cNvSpPr/>
            <p:nvPr/>
          </p:nvSpPr>
          <p:spPr>
            <a:xfrm>
              <a:off x="5744692" y="2566771"/>
              <a:ext cx="9525" cy="7620"/>
            </a:xfrm>
            <a:custGeom>
              <a:avLst/>
              <a:gdLst/>
              <a:ahLst/>
              <a:cxnLst/>
              <a:rect l="l" t="t" r="r" b="b"/>
              <a:pathLst>
                <a:path w="9525" h="7619">
                  <a:moveTo>
                    <a:pt x="2286" y="5930"/>
                  </a:moveTo>
                  <a:lnTo>
                    <a:pt x="1955" y="5118"/>
                  </a:lnTo>
                  <a:lnTo>
                    <a:pt x="1143" y="4787"/>
                  </a:lnTo>
                  <a:lnTo>
                    <a:pt x="330" y="5118"/>
                  </a:lnTo>
                  <a:lnTo>
                    <a:pt x="0" y="5930"/>
                  </a:lnTo>
                  <a:lnTo>
                    <a:pt x="330" y="6731"/>
                  </a:lnTo>
                  <a:lnTo>
                    <a:pt x="1143" y="7073"/>
                  </a:lnTo>
                  <a:lnTo>
                    <a:pt x="1955" y="6731"/>
                  </a:lnTo>
                  <a:lnTo>
                    <a:pt x="2286" y="5930"/>
                  </a:lnTo>
                  <a:close/>
                </a:path>
                <a:path w="9525" h="7619">
                  <a:moveTo>
                    <a:pt x="2286" y="1143"/>
                  </a:moveTo>
                  <a:lnTo>
                    <a:pt x="1955" y="330"/>
                  </a:lnTo>
                  <a:lnTo>
                    <a:pt x="1143" y="0"/>
                  </a:lnTo>
                  <a:lnTo>
                    <a:pt x="330" y="330"/>
                  </a:lnTo>
                  <a:lnTo>
                    <a:pt x="0" y="1143"/>
                  </a:lnTo>
                  <a:lnTo>
                    <a:pt x="330" y="1943"/>
                  </a:lnTo>
                  <a:lnTo>
                    <a:pt x="1143" y="2286"/>
                  </a:lnTo>
                  <a:lnTo>
                    <a:pt x="1955" y="1943"/>
                  </a:lnTo>
                  <a:lnTo>
                    <a:pt x="2286" y="1143"/>
                  </a:lnTo>
                  <a:close/>
                </a:path>
                <a:path w="9525" h="7619">
                  <a:moveTo>
                    <a:pt x="4673" y="5461"/>
                  </a:moveTo>
                  <a:lnTo>
                    <a:pt x="4343" y="4648"/>
                  </a:lnTo>
                  <a:lnTo>
                    <a:pt x="3530" y="4318"/>
                  </a:lnTo>
                  <a:lnTo>
                    <a:pt x="2730" y="4648"/>
                  </a:lnTo>
                  <a:lnTo>
                    <a:pt x="2387" y="5461"/>
                  </a:lnTo>
                  <a:lnTo>
                    <a:pt x="2730" y="6261"/>
                  </a:lnTo>
                  <a:lnTo>
                    <a:pt x="3530" y="6604"/>
                  </a:lnTo>
                  <a:lnTo>
                    <a:pt x="4343" y="6261"/>
                  </a:lnTo>
                  <a:lnTo>
                    <a:pt x="4673" y="5461"/>
                  </a:lnTo>
                  <a:close/>
                </a:path>
                <a:path w="9525" h="7619">
                  <a:moveTo>
                    <a:pt x="4673" y="1143"/>
                  </a:moveTo>
                  <a:lnTo>
                    <a:pt x="4343" y="330"/>
                  </a:lnTo>
                  <a:lnTo>
                    <a:pt x="3530" y="0"/>
                  </a:lnTo>
                  <a:lnTo>
                    <a:pt x="2730" y="330"/>
                  </a:lnTo>
                  <a:lnTo>
                    <a:pt x="2387" y="1143"/>
                  </a:lnTo>
                  <a:lnTo>
                    <a:pt x="2730" y="1943"/>
                  </a:lnTo>
                  <a:lnTo>
                    <a:pt x="3530" y="2286"/>
                  </a:lnTo>
                  <a:lnTo>
                    <a:pt x="4343" y="1943"/>
                  </a:lnTo>
                  <a:lnTo>
                    <a:pt x="4673" y="1143"/>
                  </a:lnTo>
                  <a:close/>
                </a:path>
                <a:path w="9525" h="7619">
                  <a:moveTo>
                    <a:pt x="7073" y="5461"/>
                  </a:moveTo>
                  <a:lnTo>
                    <a:pt x="6743" y="4648"/>
                  </a:lnTo>
                  <a:lnTo>
                    <a:pt x="5930" y="4318"/>
                  </a:lnTo>
                  <a:lnTo>
                    <a:pt x="5118" y="4648"/>
                  </a:lnTo>
                  <a:lnTo>
                    <a:pt x="4787" y="5461"/>
                  </a:lnTo>
                  <a:lnTo>
                    <a:pt x="5118" y="6261"/>
                  </a:lnTo>
                  <a:lnTo>
                    <a:pt x="5930" y="6604"/>
                  </a:lnTo>
                  <a:lnTo>
                    <a:pt x="6743" y="6261"/>
                  </a:lnTo>
                  <a:lnTo>
                    <a:pt x="7073" y="5461"/>
                  </a:lnTo>
                  <a:close/>
                </a:path>
                <a:path w="9525" h="7619">
                  <a:moveTo>
                    <a:pt x="7073" y="1625"/>
                  </a:moveTo>
                  <a:lnTo>
                    <a:pt x="6743" y="812"/>
                  </a:lnTo>
                  <a:lnTo>
                    <a:pt x="5930" y="482"/>
                  </a:lnTo>
                  <a:lnTo>
                    <a:pt x="5118" y="812"/>
                  </a:lnTo>
                  <a:lnTo>
                    <a:pt x="4787" y="1625"/>
                  </a:lnTo>
                  <a:lnTo>
                    <a:pt x="5118" y="2425"/>
                  </a:lnTo>
                  <a:lnTo>
                    <a:pt x="5930" y="2768"/>
                  </a:lnTo>
                  <a:lnTo>
                    <a:pt x="6743" y="2425"/>
                  </a:lnTo>
                  <a:lnTo>
                    <a:pt x="7073" y="1625"/>
                  </a:lnTo>
                  <a:close/>
                </a:path>
                <a:path w="9525" h="7619">
                  <a:moveTo>
                    <a:pt x="9461" y="5461"/>
                  </a:moveTo>
                  <a:lnTo>
                    <a:pt x="9131" y="4648"/>
                  </a:lnTo>
                  <a:lnTo>
                    <a:pt x="8318" y="4318"/>
                  </a:lnTo>
                  <a:lnTo>
                    <a:pt x="7518" y="4648"/>
                  </a:lnTo>
                  <a:lnTo>
                    <a:pt x="7175" y="5461"/>
                  </a:lnTo>
                  <a:lnTo>
                    <a:pt x="7518" y="6261"/>
                  </a:lnTo>
                  <a:lnTo>
                    <a:pt x="8318" y="6604"/>
                  </a:lnTo>
                  <a:lnTo>
                    <a:pt x="9131" y="6261"/>
                  </a:lnTo>
                  <a:lnTo>
                    <a:pt x="9461" y="5461"/>
                  </a:lnTo>
                  <a:close/>
                </a:path>
                <a:path w="9525" h="7619">
                  <a:moveTo>
                    <a:pt x="9461" y="1625"/>
                  </a:moveTo>
                  <a:lnTo>
                    <a:pt x="9131" y="812"/>
                  </a:lnTo>
                  <a:lnTo>
                    <a:pt x="8318" y="482"/>
                  </a:lnTo>
                  <a:lnTo>
                    <a:pt x="7518" y="812"/>
                  </a:lnTo>
                  <a:lnTo>
                    <a:pt x="7175" y="1625"/>
                  </a:lnTo>
                  <a:lnTo>
                    <a:pt x="7518" y="2425"/>
                  </a:lnTo>
                  <a:lnTo>
                    <a:pt x="8318" y="2768"/>
                  </a:lnTo>
                  <a:lnTo>
                    <a:pt x="9131" y="2425"/>
                  </a:lnTo>
                  <a:lnTo>
                    <a:pt x="9461" y="1625"/>
                  </a:lnTo>
                  <a:close/>
                </a:path>
              </a:pathLst>
            </a:custGeom>
            <a:solidFill>
              <a:srgbClr val="565658"/>
            </a:solidFill>
          </p:spPr>
          <p:txBody>
            <a:bodyPr wrap="square" lIns="0" tIns="0" rIns="0" bIns="0" rtlCol="0"/>
            <a:lstStyle/>
            <a:p/>
          </p:txBody>
        </p:sp>
        <p:sp>
          <p:nvSpPr>
            <p:cNvPr id="6439" name="object 6439" descr=""/>
            <p:cNvSpPr/>
            <p:nvPr/>
          </p:nvSpPr>
          <p:spPr>
            <a:xfrm>
              <a:off x="5741776" y="2565520"/>
              <a:ext cx="1270" cy="1270"/>
            </a:xfrm>
            <a:custGeom>
              <a:avLst/>
              <a:gdLst/>
              <a:ahLst/>
              <a:cxnLst/>
              <a:rect l="l" t="t" r="r" b="b"/>
              <a:pathLst>
                <a:path w="1270" h="1269">
                  <a:moveTo>
                    <a:pt x="1193" y="1193"/>
                  </a:moveTo>
                  <a:lnTo>
                    <a:pt x="1193" y="1181"/>
                  </a:lnTo>
                </a:path>
                <a:path w="1270" h="1269">
                  <a:moveTo>
                    <a:pt x="1193" y="1193"/>
                  </a:moveTo>
                  <a:lnTo>
                    <a:pt x="1193" y="533"/>
                  </a:lnTo>
                  <a:lnTo>
                    <a:pt x="660" y="0"/>
                  </a:lnTo>
                  <a:lnTo>
                    <a:pt x="0" y="0"/>
                  </a:lnTo>
                </a:path>
              </a:pathLst>
            </a:custGeom>
            <a:ln w="3175">
              <a:solidFill>
                <a:srgbClr val="565658"/>
              </a:solidFill>
            </a:ln>
          </p:spPr>
          <p:txBody>
            <a:bodyPr wrap="square" lIns="0" tIns="0" rIns="0" bIns="0" rtlCol="0"/>
            <a:lstStyle/>
            <a:p/>
          </p:txBody>
        </p:sp>
        <p:sp>
          <p:nvSpPr>
            <p:cNvPr id="6440" name="object 6440" descr=""/>
            <p:cNvSpPr/>
            <p:nvPr/>
          </p:nvSpPr>
          <p:spPr>
            <a:xfrm>
              <a:off x="5740579" y="2565511"/>
              <a:ext cx="1270" cy="1270"/>
            </a:xfrm>
            <a:custGeom>
              <a:avLst/>
              <a:gdLst/>
              <a:ahLst/>
              <a:cxnLst/>
              <a:rect l="l" t="t" r="r" b="b"/>
              <a:pathLst>
                <a:path w="1270" h="1269">
                  <a:moveTo>
                    <a:pt x="1193" y="0"/>
                  </a:moveTo>
                  <a:lnTo>
                    <a:pt x="533" y="0"/>
                  </a:lnTo>
                  <a:lnTo>
                    <a:pt x="0" y="546"/>
                  </a:lnTo>
                  <a:lnTo>
                    <a:pt x="0" y="1206"/>
                  </a:lnTo>
                </a:path>
              </a:pathLst>
            </a:custGeom>
            <a:ln w="3175">
              <a:solidFill>
                <a:srgbClr val="565658"/>
              </a:solidFill>
            </a:ln>
          </p:spPr>
          <p:txBody>
            <a:bodyPr wrap="square" lIns="0" tIns="0" rIns="0" bIns="0" rtlCol="0"/>
            <a:lstStyle/>
            <a:p/>
          </p:txBody>
        </p:sp>
        <p:sp>
          <p:nvSpPr>
            <p:cNvPr id="6441" name="object 6441" descr=""/>
            <p:cNvSpPr/>
            <p:nvPr/>
          </p:nvSpPr>
          <p:spPr>
            <a:xfrm>
              <a:off x="5742226" y="2573410"/>
              <a:ext cx="1270" cy="1270"/>
            </a:xfrm>
            <a:custGeom>
              <a:avLst/>
              <a:gdLst/>
              <a:ahLst/>
              <a:cxnLst/>
              <a:rect l="l" t="t" r="r" b="b"/>
              <a:pathLst>
                <a:path w="1270" h="1269">
                  <a:moveTo>
                    <a:pt x="0" y="1117"/>
                  </a:moveTo>
                  <a:lnTo>
                    <a:pt x="457" y="927"/>
                  </a:lnTo>
                  <a:lnTo>
                    <a:pt x="749" y="482"/>
                  </a:lnTo>
                  <a:lnTo>
                    <a:pt x="749" y="0"/>
                  </a:lnTo>
                </a:path>
              </a:pathLst>
            </a:custGeom>
            <a:ln w="3175">
              <a:solidFill>
                <a:srgbClr val="565658"/>
              </a:solidFill>
            </a:ln>
          </p:spPr>
          <p:txBody>
            <a:bodyPr wrap="square" lIns="0" tIns="0" rIns="0" bIns="0" rtlCol="0"/>
            <a:lstStyle/>
            <a:p/>
          </p:txBody>
        </p:sp>
        <p:sp>
          <p:nvSpPr>
            <p:cNvPr id="6442" name="object 6442" descr=""/>
            <p:cNvSpPr/>
            <p:nvPr/>
          </p:nvSpPr>
          <p:spPr>
            <a:xfrm>
              <a:off x="5740576" y="2573411"/>
              <a:ext cx="1270" cy="1270"/>
            </a:xfrm>
            <a:custGeom>
              <a:avLst/>
              <a:gdLst/>
              <a:ahLst/>
              <a:cxnLst/>
              <a:rect l="l" t="t" r="r" b="b"/>
              <a:pathLst>
                <a:path w="1270" h="1269">
                  <a:moveTo>
                    <a:pt x="0" y="0"/>
                  </a:moveTo>
                  <a:lnTo>
                    <a:pt x="0" y="482"/>
                  </a:lnTo>
                  <a:lnTo>
                    <a:pt x="292" y="927"/>
                  </a:lnTo>
                  <a:lnTo>
                    <a:pt x="749" y="1117"/>
                  </a:lnTo>
                </a:path>
                <a:path w="1270" h="1269">
                  <a:moveTo>
                    <a:pt x="0" y="0"/>
                  </a:moveTo>
                  <a:lnTo>
                    <a:pt x="0" y="12"/>
                  </a:lnTo>
                </a:path>
                <a:path w="1270" h="1269">
                  <a:moveTo>
                    <a:pt x="0" y="0"/>
                  </a:moveTo>
                  <a:lnTo>
                    <a:pt x="12" y="660"/>
                  </a:lnTo>
                  <a:lnTo>
                    <a:pt x="546" y="1193"/>
                  </a:lnTo>
                  <a:lnTo>
                    <a:pt x="1193" y="1193"/>
                  </a:lnTo>
                </a:path>
              </a:pathLst>
            </a:custGeom>
            <a:ln w="3175">
              <a:solidFill>
                <a:srgbClr val="565658"/>
              </a:solidFill>
            </a:ln>
          </p:spPr>
          <p:txBody>
            <a:bodyPr wrap="square" lIns="0" tIns="0" rIns="0" bIns="0" rtlCol="0"/>
            <a:lstStyle/>
            <a:p/>
          </p:txBody>
        </p:sp>
        <p:sp>
          <p:nvSpPr>
            <p:cNvPr id="6443" name="object 6443" descr=""/>
            <p:cNvSpPr/>
            <p:nvPr/>
          </p:nvSpPr>
          <p:spPr>
            <a:xfrm>
              <a:off x="5741772" y="2573408"/>
              <a:ext cx="1270" cy="1270"/>
            </a:xfrm>
            <a:custGeom>
              <a:avLst/>
              <a:gdLst/>
              <a:ahLst/>
              <a:cxnLst/>
              <a:rect l="l" t="t" r="r" b="b"/>
              <a:pathLst>
                <a:path w="1270" h="1269">
                  <a:moveTo>
                    <a:pt x="0" y="1206"/>
                  </a:moveTo>
                  <a:lnTo>
                    <a:pt x="660" y="1206"/>
                  </a:lnTo>
                  <a:lnTo>
                    <a:pt x="1193" y="660"/>
                  </a:lnTo>
                  <a:lnTo>
                    <a:pt x="1193" y="0"/>
                  </a:lnTo>
                </a:path>
              </a:pathLst>
            </a:custGeom>
            <a:ln w="3175">
              <a:solidFill>
                <a:srgbClr val="565658"/>
              </a:solidFill>
            </a:ln>
          </p:spPr>
          <p:txBody>
            <a:bodyPr wrap="square" lIns="0" tIns="0" rIns="0" bIns="0" rtlCol="0"/>
            <a:lstStyle/>
            <a:p/>
          </p:txBody>
        </p:sp>
        <p:sp>
          <p:nvSpPr>
            <p:cNvPr id="6444" name="object 6444" descr=""/>
            <p:cNvSpPr/>
            <p:nvPr/>
          </p:nvSpPr>
          <p:spPr>
            <a:xfrm>
              <a:off x="5741061" y="2565511"/>
              <a:ext cx="1270" cy="1905"/>
            </a:xfrm>
            <a:custGeom>
              <a:avLst/>
              <a:gdLst/>
              <a:ahLst/>
              <a:cxnLst/>
              <a:rect l="l" t="t" r="r" b="b"/>
              <a:pathLst>
                <a:path w="1270" h="1905">
                  <a:moveTo>
                    <a:pt x="711" y="0"/>
                  </a:moveTo>
                  <a:lnTo>
                    <a:pt x="317" y="0"/>
                  </a:lnTo>
                  <a:lnTo>
                    <a:pt x="0" y="317"/>
                  </a:lnTo>
                  <a:lnTo>
                    <a:pt x="0" y="723"/>
                  </a:lnTo>
                  <a:lnTo>
                    <a:pt x="0" y="1117"/>
                  </a:lnTo>
                  <a:lnTo>
                    <a:pt x="317" y="1435"/>
                  </a:lnTo>
                  <a:lnTo>
                    <a:pt x="711" y="1435"/>
                  </a:lnTo>
                </a:path>
              </a:pathLst>
            </a:custGeom>
            <a:ln w="3175">
              <a:solidFill>
                <a:srgbClr val="565658"/>
              </a:solidFill>
            </a:ln>
          </p:spPr>
          <p:txBody>
            <a:bodyPr wrap="square" lIns="0" tIns="0" rIns="0" bIns="0" rtlCol="0"/>
            <a:lstStyle/>
            <a:p/>
          </p:txBody>
        </p:sp>
        <p:sp>
          <p:nvSpPr>
            <p:cNvPr id="6445" name="object 6445" descr=""/>
            <p:cNvSpPr/>
            <p:nvPr/>
          </p:nvSpPr>
          <p:spPr>
            <a:xfrm>
              <a:off x="5741772" y="2565514"/>
              <a:ext cx="1270" cy="1905"/>
            </a:xfrm>
            <a:custGeom>
              <a:avLst/>
              <a:gdLst/>
              <a:ahLst/>
              <a:cxnLst/>
              <a:rect l="l" t="t" r="r" b="b"/>
              <a:pathLst>
                <a:path w="1270" h="1905">
                  <a:moveTo>
                    <a:pt x="0" y="1435"/>
                  </a:moveTo>
                  <a:lnTo>
                    <a:pt x="393" y="1435"/>
                  </a:lnTo>
                  <a:lnTo>
                    <a:pt x="723" y="1117"/>
                  </a:lnTo>
                  <a:lnTo>
                    <a:pt x="723" y="711"/>
                  </a:lnTo>
                  <a:lnTo>
                    <a:pt x="723" y="317"/>
                  </a:lnTo>
                  <a:lnTo>
                    <a:pt x="393" y="0"/>
                  </a:lnTo>
                  <a:lnTo>
                    <a:pt x="0" y="0"/>
                  </a:lnTo>
                </a:path>
              </a:pathLst>
            </a:custGeom>
            <a:ln w="3175">
              <a:solidFill>
                <a:srgbClr val="565658"/>
              </a:solidFill>
            </a:ln>
          </p:spPr>
          <p:txBody>
            <a:bodyPr wrap="square" lIns="0" tIns="0" rIns="0" bIns="0" rtlCol="0"/>
            <a:lstStyle/>
            <a:p/>
          </p:txBody>
        </p:sp>
        <p:sp>
          <p:nvSpPr>
            <p:cNvPr id="6446" name="object 6446" descr=""/>
            <p:cNvSpPr/>
            <p:nvPr/>
          </p:nvSpPr>
          <p:spPr>
            <a:xfrm>
              <a:off x="5740582" y="2565508"/>
              <a:ext cx="2540" cy="1270"/>
            </a:xfrm>
            <a:custGeom>
              <a:avLst/>
              <a:gdLst/>
              <a:ahLst/>
              <a:cxnLst/>
              <a:rect l="l" t="t" r="r" b="b"/>
              <a:pathLst>
                <a:path w="2539" h="1269">
                  <a:moveTo>
                    <a:pt x="2387" y="1206"/>
                  </a:moveTo>
                  <a:lnTo>
                    <a:pt x="2387" y="546"/>
                  </a:lnTo>
                  <a:lnTo>
                    <a:pt x="1854" y="0"/>
                  </a:lnTo>
                  <a:lnTo>
                    <a:pt x="1193" y="0"/>
                  </a:lnTo>
                  <a:lnTo>
                    <a:pt x="533" y="0"/>
                  </a:lnTo>
                  <a:lnTo>
                    <a:pt x="0" y="546"/>
                  </a:lnTo>
                  <a:lnTo>
                    <a:pt x="0" y="1206"/>
                  </a:lnTo>
                </a:path>
              </a:pathLst>
            </a:custGeom>
            <a:ln w="3175">
              <a:solidFill>
                <a:srgbClr val="565658"/>
              </a:solidFill>
            </a:ln>
          </p:spPr>
          <p:txBody>
            <a:bodyPr wrap="square" lIns="0" tIns="0" rIns="0" bIns="0" rtlCol="0"/>
            <a:lstStyle/>
            <a:p/>
          </p:txBody>
        </p:sp>
        <p:sp>
          <p:nvSpPr>
            <p:cNvPr id="6447" name="object 6447" descr=""/>
            <p:cNvSpPr/>
            <p:nvPr/>
          </p:nvSpPr>
          <p:spPr>
            <a:xfrm>
              <a:off x="5740582" y="2573312"/>
              <a:ext cx="0" cy="635"/>
            </a:xfrm>
            <a:custGeom>
              <a:avLst/>
              <a:gdLst/>
              <a:ahLst/>
              <a:cxnLst/>
              <a:rect l="l" t="t" r="r" b="b"/>
              <a:pathLst>
                <a:path w="0" h="635">
                  <a:moveTo>
                    <a:pt x="0" y="0"/>
                  </a:moveTo>
                  <a:lnTo>
                    <a:pt x="0" y="139"/>
                  </a:lnTo>
                </a:path>
              </a:pathLst>
            </a:custGeom>
            <a:ln w="3175">
              <a:solidFill>
                <a:srgbClr val="565658"/>
              </a:solidFill>
            </a:ln>
          </p:spPr>
          <p:txBody>
            <a:bodyPr wrap="square" lIns="0" tIns="0" rIns="0" bIns="0" rtlCol="0"/>
            <a:lstStyle/>
            <a:p/>
          </p:txBody>
        </p:sp>
        <p:sp>
          <p:nvSpPr>
            <p:cNvPr id="6448" name="object 6448" descr=""/>
            <p:cNvSpPr/>
            <p:nvPr/>
          </p:nvSpPr>
          <p:spPr>
            <a:xfrm>
              <a:off x="5742964" y="2573307"/>
              <a:ext cx="635" cy="635"/>
            </a:xfrm>
            <a:custGeom>
              <a:avLst/>
              <a:gdLst/>
              <a:ahLst/>
              <a:cxnLst/>
              <a:rect l="l" t="t" r="r" b="b"/>
              <a:pathLst>
                <a:path w="635" h="635">
                  <a:moveTo>
                    <a:pt x="0" y="215"/>
                  </a:moveTo>
                  <a:lnTo>
                    <a:pt x="12" y="63"/>
                  </a:lnTo>
                </a:path>
              </a:pathLst>
            </a:custGeom>
            <a:ln w="3175">
              <a:solidFill>
                <a:srgbClr val="565658"/>
              </a:solidFill>
            </a:ln>
          </p:spPr>
          <p:txBody>
            <a:bodyPr wrap="square" lIns="0" tIns="0" rIns="0" bIns="0" rtlCol="0"/>
            <a:lstStyle/>
            <a:p/>
          </p:txBody>
        </p:sp>
        <p:sp>
          <p:nvSpPr>
            <p:cNvPr id="6449" name="object 6449" descr=""/>
            <p:cNvSpPr/>
            <p:nvPr/>
          </p:nvSpPr>
          <p:spPr>
            <a:xfrm>
              <a:off x="5734164" y="2565336"/>
              <a:ext cx="2540" cy="9525"/>
            </a:xfrm>
            <a:custGeom>
              <a:avLst/>
              <a:gdLst/>
              <a:ahLst/>
              <a:cxnLst/>
              <a:rect l="l" t="t" r="r" b="b"/>
              <a:pathLst>
                <a:path w="2539" h="9525">
                  <a:moveTo>
                    <a:pt x="2286" y="8331"/>
                  </a:moveTo>
                  <a:lnTo>
                    <a:pt x="1943" y="7518"/>
                  </a:lnTo>
                  <a:lnTo>
                    <a:pt x="1143" y="7188"/>
                  </a:lnTo>
                  <a:lnTo>
                    <a:pt x="330" y="7518"/>
                  </a:lnTo>
                  <a:lnTo>
                    <a:pt x="0" y="8331"/>
                  </a:lnTo>
                  <a:lnTo>
                    <a:pt x="330" y="9144"/>
                  </a:lnTo>
                  <a:lnTo>
                    <a:pt x="1143" y="9474"/>
                  </a:lnTo>
                  <a:lnTo>
                    <a:pt x="1943" y="9144"/>
                  </a:lnTo>
                  <a:lnTo>
                    <a:pt x="2286" y="8331"/>
                  </a:lnTo>
                  <a:close/>
                </a:path>
                <a:path w="2539" h="9525">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6450" name="object 6450" descr=""/>
            <p:cNvSpPr/>
            <p:nvPr/>
          </p:nvSpPr>
          <p:spPr>
            <a:xfrm>
              <a:off x="5741770" y="2572220"/>
              <a:ext cx="1270" cy="1270"/>
            </a:xfrm>
            <a:custGeom>
              <a:avLst/>
              <a:gdLst/>
              <a:ahLst/>
              <a:cxnLst/>
              <a:rect l="l" t="t" r="r" b="b"/>
              <a:pathLst>
                <a:path w="1270" h="1269">
                  <a:moveTo>
                    <a:pt x="1193" y="1092"/>
                  </a:moveTo>
                  <a:lnTo>
                    <a:pt x="1142" y="469"/>
                  </a:lnTo>
                  <a:lnTo>
                    <a:pt x="622" y="0"/>
                  </a:lnTo>
                  <a:lnTo>
                    <a:pt x="0" y="0"/>
                  </a:lnTo>
                </a:path>
              </a:pathLst>
            </a:custGeom>
            <a:ln w="3175">
              <a:solidFill>
                <a:srgbClr val="565658"/>
              </a:solidFill>
            </a:ln>
          </p:spPr>
          <p:txBody>
            <a:bodyPr wrap="square" lIns="0" tIns="0" rIns="0" bIns="0" rtlCol="0"/>
            <a:lstStyle/>
            <a:p/>
          </p:txBody>
        </p:sp>
        <p:sp>
          <p:nvSpPr>
            <p:cNvPr id="6451" name="object 6451" descr=""/>
            <p:cNvSpPr/>
            <p:nvPr/>
          </p:nvSpPr>
          <p:spPr>
            <a:xfrm>
              <a:off x="5740591" y="2572221"/>
              <a:ext cx="1270" cy="1270"/>
            </a:xfrm>
            <a:custGeom>
              <a:avLst/>
              <a:gdLst/>
              <a:ahLst/>
              <a:cxnLst/>
              <a:rect l="l" t="t" r="r" b="b"/>
              <a:pathLst>
                <a:path w="1270" h="1269">
                  <a:moveTo>
                    <a:pt x="1181" y="0"/>
                  </a:moveTo>
                  <a:lnTo>
                    <a:pt x="1168" y="0"/>
                  </a:lnTo>
                </a:path>
                <a:path w="1270" h="1269">
                  <a:moveTo>
                    <a:pt x="1181" y="0"/>
                  </a:moveTo>
                  <a:lnTo>
                    <a:pt x="571" y="0"/>
                  </a:lnTo>
                  <a:lnTo>
                    <a:pt x="63" y="469"/>
                  </a:lnTo>
                  <a:lnTo>
                    <a:pt x="0" y="1092"/>
                  </a:lnTo>
                </a:path>
              </a:pathLst>
            </a:custGeom>
            <a:ln w="3175">
              <a:solidFill>
                <a:srgbClr val="565658"/>
              </a:solidFill>
            </a:ln>
          </p:spPr>
          <p:txBody>
            <a:bodyPr wrap="square" lIns="0" tIns="0" rIns="0" bIns="0" rtlCol="0"/>
            <a:lstStyle/>
            <a:p/>
          </p:txBody>
        </p:sp>
        <p:sp>
          <p:nvSpPr>
            <p:cNvPr id="6452" name="object 6452" descr=""/>
            <p:cNvSpPr/>
            <p:nvPr/>
          </p:nvSpPr>
          <p:spPr>
            <a:xfrm>
              <a:off x="5741055" y="2572692"/>
              <a:ext cx="1270" cy="1270"/>
            </a:xfrm>
            <a:custGeom>
              <a:avLst/>
              <a:gdLst/>
              <a:ahLst/>
              <a:cxnLst/>
              <a:rect l="l" t="t" r="r" b="b"/>
              <a:pathLst>
                <a:path w="1270" h="1269">
                  <a:moveTo>
                    <a:pt x="711" y="0"/>
                  </a:moveTo>
                  <a:lnTo>
                    <a:pt x="342" y="12"/>
                  </a:lnTo>
                  <a:lnTo>
                    <a:pt x="50" y="279"/>
                  </a:lnTo>
                  <a:lnTo>
                    <a:pt x="0" y="647"/>
                  </a:lnTo>
                </a:path>
              </a:pathLst>
            </a:custGeom>
            <a:ln w="3175">
              <a:solidFill>
                <a:srgbClr val="565658"/>
              </a:solidFill>
            </a:ln>
          </p:spPr>
          <p:txBody>
            <a:bodyPr wrap="square" lIns="0" tIns="0" rIns="0" bIns="0" rtlCol="0"/>
            <a:lstStyle/>
            <a:p/>
          </p:txBody>
        </p:sp>
        <p:sp>
          <p:nvSpPr>
            <p:cNvPr id="6453" name="object 6453" descr=""/>
            <p:cNvSpPr/>
            <p:nvPr/>
          </p:nvSpPr>
          <p:spPr>
            <a:xfrm>
              <a:off x="5741762" y="2572690"/>
              <a:ext cx="1270" cy="1270"/>
            </a:xfrm>
            <a:custGeom>
              <a:avLst/>
              <a:gdLst/>
              <a:ahLst/>
              <a:cxnLst/>
              <a:rect l="l" t="t" r="r" b="b"/>
              <a:pathLst>
                <a:path w="1270" h="1269">
                  <a:moveTo>
                    <a:pt x="723" y="647"/>
                  </a:moveTo>
                  <a:lnTo>
                    <a:pt x="685" y="279"/>
                  </a:lnTo>
                  <a:lnTo>
                    <a:pt x="381" y="0"/>
                  </a:lnTo>
                  <a:lnTo>
                    <a:pt x="0" y="0"/>
                  </a:lnTo>
                </a:path>
              </a:pathLst>
            </a:custGeom>
            <a:ln w="3175">
              <a:solidFill>
                <a:srgbClr val="565658"/>
              </a:solidFill>
            </a:ln>
          </p:spPr>
          <p:txBody>
            <a:bodyPr wrap="square" lIns="0" tIns="0" rIns="0" bIns="0" rtlCol="0"/>
            <a:lstStyle/>
            <a:p/>
          </p:txBody>
        </p:sp>
        <p:sp>
          <p:nvSpPr>
            <p:cNvPr id="6454" name="object 6454" descr=""/>
            <p:cNvSpPr/>
            <p:nvPr/>
          </p:nvSpPr>
          <p:spPr>
            <a:xfrm>
              <a:off x="5741060" y="2573499"/>
              <a:ext cx="1905" cy="635"/>
            </a:xfrm>
            <a:custGeom>
              <a:avLst/>
              <a:gdLst/>
              <a:ahLst/>
              <a:cxnLst/>
              <a:rect l="l" t="t" r="r" b="b"/>
              <a:pathLst>
                <a:path w="1904" h="635">
                  <a:moveTo>
                    <a:pt x="0" y="0"/>
                  </a:moveTo>
                  <a:lnTo>
                    <a:pt x="38" y="355"/>
                  </a:lnTo>
                  <a:lnTo>
                    <a:pt x="342" y="635"/>
                  </a:lnTo>
                  <a:lnTo>
                    <a:pt x="711" y="635"/>
                  </a:lnTo>
                  <a:lnTo>
                    <a:pt x="1079" y="635"/>
                  </a:lnTo>
                  <a:lnTo>
                    <a:pt x="1384" y="355"/>
                  </a:lnTo>
                  <a:lnTo>
                    <a:pt x="1422" y="0"/>
                  </a:lnTo>
                </a:path>
              </a:pathLst>
            </a:custGeom>
            <a:ln w="3175">
              <a:solidFill>
                <a:srgbClr val="565658"/>
              </a:solidFill>
            </a:ln>
          </p:spPr>
          <p:txBody>
            <a:bodyPr wrap="square" lIns="0" tIns="0" rIns="0" bIns="0" rtlCol="0"/>
            <a:lstStyle/>
            <a:p/>
          </p:txBody>
        </p:sp>
        <p:sp>
          <p:nvSpPr>
            <p:cNvPr id="6455" name="object 6455" descr=""/>
            <p:cNvSpPr/>
            <p:nvPr/>
          </p:nvSpPr>
          <p:spPr>
            <a:xfrm>
              <a:off x="5740582" y="2573523"/>
              <a:ext cx="1270" cy="1270"/>
            </a:xfrm>
            <a:custGeom>
              <a:avLst/>
              <a:gdLst/>
              <a:ahLst/>
              <a:cxnLst/>
              <a:rect l="l" t="t" r="r" b="b"/>
              <a:pathLst>
                <a:path w="1270" h="1269">
                  <a:moveTo>
                    <a:pt x="0" y="0"/>
                  </a:moveTo>
                  <a:lnTo>
                    <a:pt x="50" y="609"/>
                  </a:lnTo>
                  <a:lnTo>
                    <a:pt x="571" y="1092"/>
                  </a:lnTo>
                  <a:lnTo>
                    <a:pt x="1193" y="1092"/>
                  </a:lnTo>
                </a:path>
              </a:pathLst>
            </a:custGeom>
            <a:ln w="3175">
              <a:solidFill>
                <a:srgbClr val="565658"/>
              </a:solidFill>
            </a:ln>
          </p:spPr>
          <p:txBody>
            <a:bodyPr wrap="square" lIns="0" tIns="0" rIns="0" bIns="0" rtlCol="0"/>
            <a:lstStyle/>
            <a:p/>
          </p:txBody>
        </p:sp>
        <p:sp>
          <p:nvSpPr>
            <p:cNvPr id="6456" name="object 6456" descr=""/>
            <p:cNvSpPr/>
            <p:nvPr/>
          </p:nvSpPr>
          <p:spPr>
            <a:xfrm>
              <a:off x="5741772" y="2573523"/>
              <a:ext cx="1270" cy="1270"/>
            </a:xfrm>
            <a:custGeom>
              <a:avLst/>
              <a:gdLst/>
              <a:ahLst/>
              <a:cxnLst/>
              <a:rect l="l" t="t" r="r" b="b"/>
              <a:pathLst>
                <a:path w="1270" h="1269">
                  <a:moveTo>
                    <a:pt x="0" y="1092"/>
                  </a:moveTo>
                  <a:lnTo>
                    <a:pt x="12" y="1092"/>
                  </a:lnTo>
                </a:path>
                <a:path w="1270" h="1269">
                  <a:moveTo>
                    <a:pt x="0" y="1092"/>
                  </a:moveTo>
                  <a:lnTo>
                    <a:pt x="609" y="1079"/>
                  </a:lnTo>
                  <a:lnTo>
                    <a:pt x="1117" y="609"/>
                  </a:lnTo>
                  <a:lnTo>
                    <a:pt x="1168" y="0"/>
                  </a:lnTo>
                </a:path>
              </a:pathLst>
            </a:custGeom>
            <a:ln w="3175">
              <a:solidFill>
                <a:srgbClr val="565658"/>
              </a:solidFill>
            </a:ln>
          </p:spPr>
          <p:txBody>
            <a:bodyPr wrap="square" lIns="0" tIns="0" rIns="0" bIns="0" rtlCol="0"/>
            <a:lstStyle/>
            <a:p/>
          </p:txBody>
        </p:sp>
        <p:sp>
          <p:nvSpPr>
            <p:cNvPr id="6457" name="object 6457" descr=""/>
            <p:cNvSpPr/>
            <p:nvPr/>
          </p:nvSpPr>
          <p:spPr>
            <a:xfrm>
              <a:off x="5740395"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458" name="object 6458" descr=""/>
            <p:cNvSpPr/>
            <p:nvPr/>
          </p:nvSpPr>
          <p:spPr>
            <a:xfrm>
              <a:off x="5742454" y="2566225"/>
              <a:ext cx="635" cy="635"/>
            </a:xfrm>
            <a:custGeom>
              <a:avLst/>
              <a:gdLst/>
              <a:ahLst/>
              <a:cxnLst/>
              <a:rect l="l" t="t" r="r" b="b"/>
              <a:pathLst>
                <a:path w="635" h="635">
                  <a:moveTo>
                    <a:pt x="0" y="228"/>
                  </a:moveTo>
                  <a:lnTo>
                    <a:pt x="38" y="88"/>
                  </a:lnTo>
                </a:path>
              </a:pathLst>
            </a:custGeom>
            <a:ln w="3175">
              <a:solidFill>
                <a:srgbClr val="565658"/>
              </a:solidFill>
            </a:ln>
          </p:spPr>
          <p:txBody>
            <a:bodyPr wrap="square" lIns="0" tIns="0" rIns="0" bIns="0" rtlCol="0"/>
            <a:lstStyle/>
            <a:p/>
          </p:txBody>
        </p:sp>
        <p:sp>
          <p:nvSpPr>
            <p:cNvPr id="6459" name="object 6459" descr=""/>
            <p:cNvSpPr/>
            <p:nvPr/>
          </p:nvSpPr>
          <p:spPr>
            <a:xfrm>
              <a:off x="5742200" y="2565646"/>
              <a:ext cx="635" cy="635"/>
            </a:xfrm>
            <a:custGeom>
              <a:avLst/>
              <a:gdLst/>
              <a:ahLst/>
              <a:cxnLst/>
              <a:rect l="l" t="t" r="r" b="b"/>
              <a:pathLst>
                <a:path w="635" h="635">
                  <a:moveTo>
                    <a:pt x="292" y="584"/>
                  </a:moveTo>
                  <a:lnTo>
                    <a:pt x="292" y="355"/>
                  </a:lnTo>
                  <a:lnTo>
                    <a:pt x="177" y="139"/>
                  </a:lnTo>
                  <a:lnTo>
                    <a:pt x="0" y="0"/>
                  </a:lnTo>
                </a:path>
              </a:pathLst>
            </a:custGeom>
            <a:ln w="3175">
              <a:solidFill>
                <a:srgbClr val="565658"/>
              </a:solidFill>
            </a:ln>
          </p:spPr>
          <p:txBody>
            <a:bodyPr wrap="square" lIns="0" tIns="0" rIns="0" bIns="0" rtlCol="0"/>
            <a:lstStyle/>
            <a:p/>
          </p:txBody>
        </p:sp>
        <p:sp>
          <p:nvSpPr>
            <p:cNvPr id="6460" name="object 6460" descr=""/>
            <p:cNvSpPr/>
            <p:nvPr/>
          </p:nvSpPr>
          <p:spPr>
            <a:xfrm>
              <a:off x="5727941" y="2565336"/>
              <a:ext cx="15240" cy="10795"/>
            </a:xfrm>
            <a:custGeom>
              <a:avLst/>
              <a:gdLst/>
              <a:ahLst/>
              <a:cxnLst/>
              <a:rect l="l" t="t" r="r" b="b"/>
              <a:pathLst>
                <a:path w="15239" h="10794">
                  <a:moveTo>
                    <a:pt x="2286" y="9283"/>
                  </a:moveTo>
                  <a:lnTo>
                    <a:pt x="1955" y="8470"/>
                  </a:lnTo>
                  <a:lnTo>
                    <a:pt x="1143" y="8140"/>
                  </a:lnTo>
                  <a:lnTo>
                    <a:pt x="330" y="8470"/>
                  </a:lnTo>
                  <a:lnTo>
                    <a:pt x="0" y="9283"/>
                  </a:lnTo>
                  <a:lnTo>
                    <a:pt x="330" y="10096"/>
                  </a:lnTo>
                  <a:lnTo>
                    <a:pt x="1143" y="10426"/>
                  </a:lnTo>
                  <a:lnTo>
                    <a:pt x="1955" y="10096"/>
                  </a:lnTo>
                  <a:lnTo>
                    <a:pt x="2286" y="9283"/>
                  </a:lnTo>
                  <a:close/>
                </a:path>
                <a:path w="15239" h="10794">
                  <a:moveTo>
                    <a:pt x="14732" y="1143"/>
                  </a:moveTo>
                  <a:lnTo>
                    <a:pt x="14401" y="342"/>
                  </a:lnTo>
                  <a:lnTo>
                    <a:pt x="13589" y="0"/>
                  </a:lnTo>
                  <a:lnTo>
                    <a:pt x="12776" y="342"/>
                  </a:lnTo>
                  <a:lnTo>
                    <a:pt x="12446" y="1143"/>
                  </a:lnTo>
                  <a:lnTo>
                    <a:pt x="12776" y="1955"/>
                  </a:lnTo>
                  <a:lnTo>
                    <a:pt x="13589" y="2286"/>
                  </a:lnTo>
                  <a:lnTo>
                    <a:pt x="14401" y="1955"/>
                  </a:lnTo>
                  <a:lnTo>
                    <a:pt x="14732" y="1143"/>
                  </a:lnTo>
                  <a:close/>
                </a:path>
              </a:pathLst>
            </a:custGeom>
            <a:solidFill>
              <a:srgbClr val="565658"/>
            </a:solidFill>
          </p:spPr>
          <p:txBody>
            <a:bodyPr wrap="square" lIns="0" tIns="0" rIns="0" bIns="0" rtlCol="0"/>
            <a:lstStyle/>
            <a:p/>
          </p:txBody>
        </p:sp>
        <p:sp>
          <p:nvSpPr>
            <p:cNvPr id="6461" name="object 6461" descr=""/>
            <p:cNvSpPr/>
            <p:nvPr/>
          </p:nvSpPr>
          <p:spPr>
            <a:xfrm>
              <a:off x="5578420" y="2667518"/>
              <a:ext cx="1270" cy="1270"/>
            </a:xfrm>
            <a:custGeom>
              <a:avLst/>
              <a:gdLst/>
              <a:ahLst/>
              <a:cxnLst/>
              <a:rect l="l" t="t" r="r" b="b"/>
              <a:pathLst>
                <a:path w="1270" h="1269">
                  <a:moveTo>
                    <a:pt x="850" y="1143"/>
                  </a:moveTo>
                  <a:lnTo>
                    <a:pt x="850" y="622"/>
                  </a:lnTo>
                  <a:lnTo>
                    <a:pt x="508" y="152"/>
                  </a:lnTo>
                  <a:lnTo>
                    <a:pt x="0" y="0"/>
                  </a:lnTo>
                </a:path>
              </a:pathLst>
            </a:custGeom>
            <a:ln w="3175">
              <a:solidFill>
                <a:srgbClr val="565658"/>
              </a:solidFill>
            </a:ln>
          </p:spPr>
          <p:txBody>
            <a:bodyPr wrap="square" lIns="0" tIns="0" rIns="0" bIns="0" rtlCol="0"/>
            <a:lstStyle/>
            <a:p/>
          </p:txBody>
        </p:sp>
        <p:sp>
          <p:nvSpPr>
            <p:cNvPr id="6462" name="object 6462" descr=""/>
            <p:cNvSpPr/>
            <p:nvPr/>
          </p:nvSpPr>
          <p:spPr>
            <a:xfrm>
              <a:off x="5575922" y="2663874"/>
              <a:ext cx="3175" cy="3810"/>
            </a:xfrm>
            <a:custGeom>
              <a:avLst/>
              <a:gdLst/>
              <a:ahLst/>
              <a:cxnLst/>
              <a:rect l="l" t="t" r="r" b="b"/>
              <a:pathLst>
                <a:path w="3175" h="3810">
                  <a:moveTo>
                    <a:pt x="0" y="0"/>
                  </a:moveTo>
                  <a:lnTo>
                    <a:pt x="0" y="1587"/>
                  </a:lnTo>
                  <a:lnTo>
                    <a:pt x="1041" y="2984"/>
                  </a:lnTo>
                  <a:lnTo>
                    <a:pt x="2565" y="3441"/>
                  </a:lnTo>
                </a:path>
              </a:pathLst>
            </a:custGeom>
            <a:ln w="3175">
              <a:solidFill>
                <a:srgbClr val="565658"/>
              </a:solidFill>
            </a:ln>
          </p:spPr>
          <p:txBody>
            <a:bodyPr wrap="square" lIns="0" tIns="0" rIns="0" bIns="0" rtlCol="0"/>
            <a:lstStyle/>
            <a:p/>
          </p:txBody>
        </p:sp>
        <p:sp>
          <p:nvSpPr>
            <p:cNvPr id="6463" name="object 6463" descr=""/>
            <p:cNvSpPr/>
            <p:nvPr/>
          </p:nvSpPr>
          <p:spPr>
            <a:xfrm>
              <a:off x="5631549" y="2636353"/>
              <a:ext cx="2540" cy="1270"/>
            </a:xfrm>
            <a:custGeom>
              <a:avLst/>
              <a:gdLst/>
              <a:ahLst/>
              <a:cxnLst/>
              <a:rect l="l" t="t" r="r" b="b"/>
              <a:pathLst>
                <a:path w="2539" h="1269">
                  <a:moveTo>
                    <a:pt x="2527" y="0"/>
                  </a:moveTo>
                  <a:lnTo>
                    <a:pt x="1587" y="0"/>
                  </a:lnTo>
                  <a:lnTo>
                    <a:pt x="673" y="368"/>
                  </a:lnTo>
                  <a:lnTo>
                    <a:pt x="0" y="1041"/>
                  </a:lnTo>
                </a:path>
              </a:pathLst>
            </a:custGeom>
            <a:ln w="3175">
              <a:solidFill>
                <a:srgbClr val="565658"/>
              </a:solidFill>
            </a:ln>
          </p:spPr>
          <p:txBody>
            <a:bodyPr wrap="square" lIns="0" tIns="0" rIns="0" bIns="0" rtlCol="0"/>
            <a:lstStyle/>
            <a:p/>
          </p:txBody>
        </p:sp>
        <p:sp>
          <p:nvSpPr>
            <p:cNvPr id="6464" name="object 6464" descr=""/>
            <p:cNvSpPr/>
            <p:nvPr/>
          </p:nvSpPr>
          <p:spPr>
            <a:xfrm>
              <a:off x="5637909" y="2652260"/>
              <a:ext cx="3175" cy="1905"/>
            </a:xfrm>
            <a:custGeom>
              <a:avLst/>
              <a:gdLst/>
              <a:ahLst/>
              <a:cxnLst/>
              <a:rect l="l" t="t" r="r" b="b"/>
              <a:pathLst>
                <a:path w="3175" h="1905">
                  <a:moveTo>
                    <a:pt x="0" y="1803"/>
                  </a:moveTo>
                  <a:lnTo>
                    <a:pt x="1282" y="1803"/>
                  </a:lnTo>
                  <a:lnTo>
                    <a:pt x="2463" y="1117"/>
                  </a:lnTo>
                  <a:lnTo>
                    <a:pt x="3111" y="0"/>
                  </a:lnTo>
                </a:path>
              </a:pathLst>
            </a:custGeom>
            <a:ln w="3175">
              <a:solidFill>
                <a:srgbClr val="565658"/>
              </a:solidFill>
            </a:ln>
          </p:spPr>
          <p:txBody>
            <a:bodyPr wrap="square" lIns="0" tIns="0" rIns="0" bIns="0" rtlCol="0"/>
            <a:lstStyle/>
            <a:p/>
          </p:txBody>
        </p:sp>
        <p:sp>
          <p:nvSpPr>
            <p:cNvPr id="6465" name="object 6465" descr=""/>
            <p:cNvSpPr/>
            <p:nvPr/>
          </p:nvSpPr>
          <p:spPr>
            <a:xfrm>
              <a:off x="5630486" y="2650480"/>
              <a:ext cx="3810" cy="3810"/>
            </a:xfrm>
            <a:custGeom>
              <a:avLst/>
              <a:gdLst/>
              <a:ahLst/>
              <a:cxnLst/>
              <a:rect l="l" t="t" r="r" b="b"/>
              <a:pathLst>
                <a:path w="3810" h="3810">
                  <a:moveTo>
                    <a:pt x="0" y="0"/>
                  </a:moveTo>
                  <a:lnTo>
                    <a:pt x="0" y="1981"/>
                  </a:lnTo>
                  <a:lnTo>
                    <a:pt x="1600" y="3581"/>
                  </a:lnTo>
                  <a:lnTo>
                    <a:pt x="3594" y="3581"/>
                  </a:lnTo>
                </a:path>
              </a:pathLst>
            </a:custGeom>
            <a:ln w="3175">
              <a:solidFill>
                <a:srgbClr val="565658"/>
              </a:solidFill>
            </a:ln>
          </p:spPr>
          <p:txBody>
            <a:bodyPr wrap="square" lIns="0" tIns="0" rIns="0" bIns="0" rtlCol="0"/>
            <a:lstStyle/>
            <a:p/>
          </p:txBody>
        </p:sp>
        <p:sp>
          <p:nvSpPr>
            <p:cNvPr id="6466" name="object 6466" descr=""/>
            <p:cNvSpPr/>
            <p:nvPr/>
          </p:nvSpPr>
          <p:spPr>
            <a:xfrm>
              <a:off x="5637904" y="2636348"/>
              <a:ext cx="3175" cy="1905"/>
            </a:xfrm>
            <a:custGeom>
              <a:avLst/>
              <a:gdLst/>
              <a:ahLst/>
              <a:cxnLst/>
              <a:rect l="l" t="t" r="r" b="b"/>
              <a:pathLst>
                <a:path w="3175" h="1905">
                  <a:moveTo>
                    <a:pt x="3111" y="1803"/>
                  </a:moveTo>
                  <a:lnTo>
                    <a:pt x="2463" y="685"/>
                  </a:lnTo>
                  <a:lnTo>
                    <a:pt x="1282" y="0"/>
                  </a:lnTo>
                  <a:lnTo>
                    <a:pt x="0" y="0"/>
                  </a:lnTo>
                </a:path>
              </a:pathLst>
            </a:custGeom>
            <a:ln w="3175">
              <a:solidFill>
                <a:srgbClr val="565658"/>
              </a:solidFill>
            </a:ln>
          </p:spPr>
          <p:txBody>
            <a:bodyPr wrap="square" lIns="0" tIns="0" rIns="0" bIns="0" rtlCol="0"/>
            <a:lstStyle/>
            <a:p/>
          </p:txBody>
        </p:sp>
        <p:sp>
          <p:nvSpPr>
            <p:cNvPr id="6467" name="object 6467" descr=""/>
            <p:cNvSpPr/>
            <p:nvPr/>
          </p:nvSpPr>
          <p:spPr>
            <a:xfrm>
              <a:off x="5724316" y="2627000"/>
              <a:ext cx="635" cy="635"/>
            </a:xfrm>
            <a:custGeom>
              <a:avLst/>
              <a:gdLst/>
              <a:ahLst/>
              <a:cxnLst/>
              <a:rect l="l" t="t" r="r" b="b"/>
              <a:pathLst>
                <a:path w="635" h="635">
                  <a:moveTo>
                    <a:pt x="0" y="63"/>
                  </a:moveTo>
                </a:path>
              </a:pathLst>
            </a:custGeom>
            <a:ln w="3175">
              <a:solidFill>
                <a:srgbClr val="565658"/>
              </a:solidFill>
            </a:ln>
          </p:spPr>
          <p:txBody>
            <a:bodyPr wrap="square" lIns="0" tIns="0" rIns="0" bIns="0" rtlCol="0"/>
            <a:lstStyle/>
            <a:p/>
          </p:txBody>
        </p:sp>
        <p:sp>
          <p:nvSpPr>
            <p:cNvPr id="6468" name="object 6468" descr=""/>
            <p:cNvSpPr/>
            <p:nvPr/>
          </p:nvSpPr>
          <p:spPr>
            <a:xfrm>
              <a:off x="5725021" y="2627260"/>
              <a:ext cx="1905" cy="1905"/>
            </a:xfrm>
            <a:custGeom>
              <a:avLst/>
              <a:gdLst/>
              <a:ahLst/>
              <a:cxnLst/>
              <a:rect l="l" t="t" r="r" b="b"/>
              <a:pathLst>
                <a:path w="1904" h="1905">
                  <a:moveTo>
                    <a:pt x="1676" y="1676"/>
                  </a:moveTo>
                  <a:lnTo>
                    <a:pt x="1676" y="749"/>
                  </a:lnTo>
                  <a:lnTo>
                    <a:pt x="927" y="0"/>
                  </a:lnTo>
                  <a:lnTo>
                    <a:pt x="0" y="0"/>
                  </a:lnTo>
                </a:path>
              </a:pathLst>
            </a:custGeom>
            <a:ln w="3175">
              <a:solidFill>
                <a:srgbClr val="565658"/>
              </a:solidFill>
            </a:ln>
          </p:spPr>
          <p:txBody>
            <a:bodyPr wrap="square" lIns="0" tIns="0" rIns="0" bIns="0" rtlCol="0"/>
            <a:lstStyle/>
            <a:p/>
          </p:txBody>
        </p:sp>
        <p:sp>
          <p:nvSpPr>
            <p:cNvPr id="6469" name="object 6469" descr=""/>
            <p:cNvSpPr/>
            <p:nvPr/>
          </p:nvSpPr>
          <p:spPr>
            <a:xfrm>
              <a:off x="5725024" y="2617922"/>
              <a:ext cx="1905" cy="1905"/>
            </a:xfrm>
            <a:custGeom>
              <a:avLst/>
              <a:gdLst/>
              <a:ahLst/>
              <a:cxnLst/>
              <a:rect l="l" t="t" r="r" b="b"/>
              <a:pathLst>
                <a:path w="1904" h="1905">
                  <a:moveTo>
                    <a:pt x="0" y="1676"/>
                  </a:moveTo>
                  <a:lnTo>
                    <a:pt x="927" y="1676"/>
                  </a:lnTo>
                  <a:lnTo>
                    <a:pt x="1676" y="927"/>
                  </a:lnTo>
                  <a:lnTo>
                    <a:pt x="1676" y="0"/>
                  </a:lnTo>
                </a:path>
              </a:pathLst>
            </a:custGeom>
            <a:ln w="3175">
              <a:solidFill>
                <a:srgbClr val="565658"/>
              </a:solidFill>
            </a:ln>
          </p:spPr>
          <p:txBody>
            <a:bodyPr wrap="square" lIns="0" tIns="0" rIns="0" bIns="0" rtlCol="0"/>
            <a:lstStyle/>
            <a:p/>
          </p:txBody>
        </p:sp>
        <p:sp>
          <p:nvSpPr>
            <p:cNvPr id="6470" name="object 6470" descr=""/>
            <p:cNvSpPr/>
            <p:nvPr/>
          </p:nvSpPr>
          <p:spPr>
            <a:xfrm>
              <a:off x="5744644" y="2695827"/>
              <a:ext cx="1905" cy="1270"/>
            </a:xfrm>
            <a:custGeom>
              <a:avLst/>
              <a:gdLst/>
              <a:ahLst/>
              <a:cxnLst/>
              <a:rect l="l" t="t" r="r" b="b"/>
              <a:pathLst>
                <a:path w="1904" h="1269">
                  <a:moveTo>
                    <a:pt x="0" y="838"/>
                  </a:moveTo>
                  <a:lnTo>
                    <a:pt x="596" y="838"/>
                  </a:lnTo>
                  <a:lnTo>
                    <a:pt x="1155" y="520"/>
                  </a:lnTo>
                  <a:lnTo>
                    <a:pt x="1447" y="0"/>
                  </a:lnTo>
                </a:path>
              </a:pathLst>
            </a:custGeom>
            <a:ln w="3175">
              <a:solidFill>
                <a:srgbClr val="565658"/>
              </a:solidFill>
            </a:ln>
          </p:spPr>
          <p:txBody>
            <a:bodyPr wrap="square" lIns="0" tIns="0" rIns="0" bIns="0" rtlCol="0"/>
            <a:lstStyle/>
            <a:p/>
          </p:txBody>
        </p:sp>
        <p:sp>
          <p:nvSpPr>
            <p:cNvPr id="6471" name="object 6471" descr=""/>
            <p:cNvSpPr/>
            <p:nvPr/>
          </p:nvSpPr>
          <p:spPr>
            <a:xfrm>
              <a:off x="5732915" y="2696666"/>
              <a:ext cx="1905" cy="1905"/>
            </a:xfrm>
            <a:custGeom>
              <a:avLst/>
              <a:gdLst/>
              <a:ahLst/>
              <a:cxnLst/>
              <a:rect l="l" t="t" r="r" b="b"/>
              <a:pathLst>
                <a:path w="1904" h="1905">
                  <a:moveTo>
                    <a:pt x="1676" y="0"/>
                  </a:moveTo>
                  <a:lnTo>
                    <a:pt x="749" y="0"/>
                  </a:lnTo>
                  <a:lnTo>
                    <a:pt x="0" y="762"/>
                  </a:lnTo>
                  <a:lnTo>
                    <a:pt x="0" y="1676"/>
                  </a:lnTo>
                </a:path>
              </a:pathLst>
            </a:custGeom>
            <a:ln w="3175">
              <a:solidFill>
                <a:srgbClr val="565658"/>
              </a:solidFill>
            </a:ln>
          </p:spPr>
          <p:txBody>
            <a:bodyPr wrap="square" lIns="0" tIns="0" rIns="0" bIns="0" rtlCol="0"/>
            <a:lstStyle/>
            <a:p/>
          </p:txBody>
        </p:sp>
        <p:sp>
          <p:nvSpPr>
            <p:cNvPr id="6472" name="object 6472" descr=""/>
            <p:cNvSpPr/>
            <p:nvPr/>
          </p:nvSpPr>
          <p:spPr>
            <a:xfrm>
              <a:off x="5725024" y="2655265"/>
              <a:ext cx="1905" cy="1905"/>
            </a:xfrm>
            <a:custGeom>
              <a:avLst/>
              <a:gdLst/>
              <a:ahLst/>
              <a:cxnLst/>
              <a:rect l="l" t="t" r="r" b="b"/>
              <a:pathLst>
                <a:path w="1904" h="1905">
                  <a:moveTo>
                    <a:pt x="0" y="1676"/>
                  </a:moveTo>
                  <a:lnTo>
                    <a:pt x="927" y="1676"/>
                  </a:lnTo>
                  <a:lnTo>
                    <a:pt x="1676" y="914"/>
                  </a:lnTo>
                  <a:lnTo>
                    <a:pt x="1676" y="0"/>
                  </a:lnTo>
                </a:path>
              </a:pathLst>
            </a:custGeom>
            <a:ln w="3175">
              <a:solidFill>
                <a:srgbClr val="565658"/>
              </a:solidFill>
            </a:ln>
          </p:spPr>
          <p:txBody>
            <a:bodyPr wrap="square" lIns="0" tIns="0" rIns="0" bIns="0" rtlCol="0"/>
            <a:lstStyle/>
            <a:p/>
          </p:txBody>
        </p:sp>
        <p:sp>
          <p:nvSpPr>
            <p:cNvPr id="6473" name="object 6473" descr=""/>
            <p:cNvSpPr/>
            <p:nvPr/>
          </p:nvSpPr>
          <p:spPr>
            <a:xfrm>
              <a:off x="5731243" y="2702642"/>
              <a:ext cx="1905" cy="1905"/>
            </a:xfrm>
            <a:custGeom>
              <a:avLst/>
              <a:gdLst/>
              <a:ahLst/>
              <a:cxnLst/>
              <a:rect l="l" t="t" r="r" b="b"/>
              <a:pathLst>
                <a:path w="1904" h="1905">
                  <a:moveTo>
                    <a:pt x="0" y="1676"/>
                  </a:moveTo>
                  <a:lnTo>
                    <a:pt x="927" y="1676"/>
                  </a:lnTo>
                  <a:lnTo>
                    <a:pt x="1676" y="927"/>
                  </a:lnTo>
                  <a:lnTo>
                    <a:pt x="1676" y="0"/>
                  </a:lnTo>
                </a:path>
              </a:pathLst>
            </a:custGeom>
            <a:ln w="3175">
              <a:solidFill>
                <a:srgbClr val="565658"/>
              </a:solidFill>
            </a:ln>
          </p:spPr>
          <p:txBody>
            <a:bodyPr wrap="square" lIns="0" tIns="0" rIns="0" bIns="0" rtlCol="0"/>
            <a:lstStyle/>
            <a:p/>
          </p:txBody>
        </p:sp>
        <p:sp>
          <p:nvSpPr>
            <p:cNvPr id="6474" name="object 6474" descr=""/>
            <p:cNvSpPr/>
            <p:nvPr/>
          </p:nvSpPr>
          <p:spPr>
            <a:xfrm>
              <a:off x="5747757" y="2656705"/>
              <a:ext cx="3175" cy="3175"/>
            </a:xfrm>
            <a:custGeom>
              <a:avLst/>
              <a:gdLst/>
              <a:ahLst/>
              <a:cxnLst/>
              <a:rect l="l" t="t" r="r" b="b"/>
              <a:pathLst>
                <a:path w="3175" h="3175">
                  <a:moveTo>
                    <a:pt x="0" y="0"/>
                  </a:moveTo>
                  <a:lnTo>
                    <a:pt x="0" y="1447"/>
                  </a:lnTo>
                  <a:lnTo>
                    <a:pt x="1181" y="2628"/>
                  </a:lnTo>
                  <a:lnTo>
                    <a:pt x="2641" y="2628"/>
                  </a:lnTo>
                </a:path>
              </a:pathLst>
            </a:custGeom>
            <a:ln w="3175">
              <a:solidFill>
                <a:srgbClr val="565658"/>
              </a:solidFill>
            </a:ln>
          </p:spPr>
          <p:txBody>
            <a:bodyPr wrap="square" lIns="0" tIns="0" rIns="0" bIns="0" rtlCol="0"/>
            <a:lstStyle/>
            <a:p/>
          </p:txBody>
        </p:sp>
        <p:sp>
          <p:nvSpPr>
            <p:cNvPr id="6475" name="object 6475" descr=""/>
            <p:cNvSpPr/>
            <p:nvPr/>
          </p:nvSpPr>
          <p:spPr>
            <a:xfrm>
              <a:off x="5747750" y="2631565"/>
              <a:ext cx="3175" cy="3175"/>
            </a:xfrm>
            <a:custGeom>
              <a:avLst/>
              <a:gdLst/>
              <a:ahLst/>
              <a:cxnLst/>
              <a:rect l="l" t="t" r="r" b="b"/>
              <a:pathLst>
                <a:path w="3175" h="3175">
                  <a:moveTo>
                    <a:pt x="2641" y="0"/>
                  </a:moveTo>
                  <a:lnTo>
                    <a:pt x="1181" y="0"/>
                  </a:lnTo>
                  <a:lnTo>
                    <a:pt x="0" y="1181"/>
                  </a:lnTo>
                  <a:lnTo>
                    <a:pt x="0" y="2641"/>
                  </a:lnTo>
                </a:path>
              </a:pathLst>
            </a:custGeom>
            <a:ln w="3175">
              <a:solidFill>
                <a:srgbClr val="565658"/>
              </a:solidFill>
            </a:ln>
          </p:spPr>
          <p:txBody>
            <a:bodyPr wrap="square" lIns="0" tIns="0" rIns="0" bIns="0" rtlCol="0"/>
            <a:lstStyle/>
            <a:p/>
          </p:txBody>
        </p:sp>
        <p:sp>
          <p:nvSpPr>
            <p:cNvPr id="6476" name="object 6476" descr=""/>
            <p:cNvSpPr/>
            <p:nvPr/>
          </p:nvSpPr>
          <p:spPr>
            <a:xfrm>
              <a:off x="5755180" y="2631565"/>
              <a:ext cx="3175" cy="3175"/>
            </a:xfrm>
            <a:custGeom>
              <a:avLst/>
              <a:gdLst/>
              <a:ahLst/>
              <a:cxnLst/>
              <a:rect l="l" t="t" r="r" b="b"/>
              <a:pathLst>
                <a:path w="3175" h="3175">
                  <a:moveTo>
                    <a:pt x="2628" y="2641"/>
                  </a:moveTo>
                  <a:lnTo>
                    <a:pt x="2628" y="1181"/>
                  </a:lnTo>
                  <a:lnTo>
                    <a:pt x="1447" y="0"/>
                  </a:lnTo>
                  <a:lnTo>
                    <a:pt x="0" y="0"/>
                  </a:lnTo>
                </a:path>
              </a:pathLst>
            </a:custGeom>
            <a:ln w="3175">
              <a:solidFill>
                <a:srgbClr val="565658"/>
              </a:solidFill>
            </a:ln>
          </p:spPr>
          <p:txBody>
            <a:bodyPr wrap="square" lIns="0" tIns="0" rIns="0" bIns="0" rtlCol="0"/>
            <a:lstStyle/>
            <a:p/>
          </p:txBody>
        </p:sp>
        <p:sp>
          <p:nvSpPr>
            <p:cNvPr id="6477" name="object 6477" descr=""/>
            <p:cNvSpPr/>
            <p:nvPr/>
          </p:nvSpPr>
          <p:spPr>
            <a:xfrm>
              <a:off x="5755180" y="2656706"/>
              <a:ext cx="3175" cy="3175"/>
            </a:xfrm>
            <a:custGeom>
              <a:avLst/>
              <a:gdLst/>
              <a:ahLst/>
              <a:cxnLst/>
              <a:rect l="l" t="t" r="r" b="b"/>
              <a:pathLst>
                <a:path w="3175" h="3175">
                  <a:moveTo>
                    <a:pt x="0" y="2628"/>
                  </a:moveTo>
                  <a:lnTo>
                    <a:pt x="1447" y="2628"/>
                  </a:lnTo>
                  <a:lnTo>
                    <a:pt x="2628" y="1447"/>
                  </a:lnTo>
                  <a:lnTo>
                    <a:pt x="2628" y="0"/>
                  </a:lnTo>
                </a:path>
              </a:pathLst>
            </a:custGeom>
            <a:ln w="3175">
              <a:solidFill>
                <a:srgbClr val="565658"/>
              </a:solidFill>
            </a:ln>
          </p:spPr>
          <p:txBody>
            <a:bodyPr wrap="square" lIns="0" tIns="0" rIns="0" bIns="0" rtlCol="0"/>
            <a:lstStyle/>
            <a:p/>
          </p:txBody>
        </p:sp>
        <p:sp>
          <p:nvSpPr>
            <p:cNvPr id="6478" name="object 6478" descr=""/>
            <p:cNvSpPr/>
            <p:nvPr/>
          </p:nvSpPr>
          <p:spPr>
            <a:xfrm>
              <a:off x="5751107" y="265262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479" name="object 6479" descr=""/>
            <p:cNvSpPr/>
            <p:nvPr/>
          </p:nvSpPr>
          <p:spPr>
            <a:xfrm>
              <a:off x="5750632" y="2652153"/>
              <a:ext cx="4445" cy="4445"/>
            </a:xfrm>
            <a:custGeom>
              <a:avLst/>
              <a:gdLst/>
              <a:ahLst/>
              <a:cxnLst/>
              <a:rect l="l" t="t" r="r" b="b"/>
              <a:pathLst>
                <a:path w="4445" h="4444">
                  <a:moveTo>
                    <a:pt x="4305" y="2146"/>
                  </a:moveTo>
                  <a:lnTo>
                    <a:pt x="4305" y="965"/>
                  </a:lnTo>
                  <a:lnTo>
                    <a:pt x="3340" y="0"/>
                  </a:lnTo>
                  <a:lnTo>
                    <a:pt x="2158" y="0"/>
                  </a:lnTo>
                  <a:lnTo>
                    <a:pt x="965" y="0"/>
                  </a:lnTo>
                  <a:lnTo>
                    <a:pt x="0" y="965"/>
                  </a:lnTo>
                  <a:lnTo>
                    <a:pt x="0" y="2146"/>
                  </a:lnTo>
                  <a:lnTo>
                    <a:pt x="0" y="3352"/>
                  </a:lnTo>
                  <a:lnTo>
                    <a:pt x="965" y="4305"/>
                  </a:lnTo>
                  <a:lnTo>
                    <a:pt x="2158" y="4305"/>
                  </a:lnTo>
                  <a:lnTo>
                    <a:pt x="3340" y="4305"/>
                  </a:lnTo>
                  <a:lnTo>
                    <a:pt x="4305" y="3352"/>
                  </a:lnTo>
                  <a:lnTo>
                    <a:pt x="4305" y="2146"/>
                  </a:lnTo>
                </a:path>
              </a:pathLst>
            </a:custGeom>
            <a:ln w="3175">
              <a:solidFill>
                <a:srgbClr val="565658"/>
              </a:solidFill>
            </a:ln>
          </p:spPr>
          <p:txBody>
            <a:bodyPr wrap="square" lIns="0" tIns="0" rIns="0" bIns="0" rtlCol="0"/>
            <a:lstStyle/>
            <a:p/>
          </p:txBody>
        </p:sp>
        <p:sp>
          <p:nvSpPr>
            <p:cNvPr id="6480" name="object 6480" descr=""/>
            <p:cNvSpPr/>
            <p:nvPr/>
          </p:nvSpPr>
          <p:spPr>
            <a:xfrm>
              <a:off x="5751107" y="2634925"/>
              <a:ext cx="3810" cy="3810"/>
            </a:xfrm>
            <a:custGeom>
              <a:avLst/>
              <a:gdLst/>
              <a:ahLst/>
              <a:cxnLst/>
              <a:rect l="l" t="t" r="r" b="b"/>
              <a:pathLst>
                <a:path w="3810" h="3810">
                  <a:moveTo>
                    <a:pt x="3352" y="1676"/>
                  </a:moveTo>
                  <a:lnTo>
                    <a:pt x="3352" y="749"/>
                  </a:lnTo>
                  <a:lnTo>
                    <a:pt x="2603" y="0"/>
                  </a:lnTo>
                  <a:lnTo>
                    <a:pt x="1676" y="0"/>
                  </a:lnTo>
                  <a:lnTo>
                    <a:pt x="749" y="0"/>
                  </a:lnTo>
                  <a:lnTo>
                    <a:pt x="0" y="749"/>
                  </a:lnTo>
                  <a:lnTo>
                    <a:pt x="0" y="1676"/>
                  </a:lnTo>
                  <a:lnTo>
                    <a:pt x="0" y="2590"/>
                  </a:lnTo>
                  <a:lnTo>
                    <a:pt x="749" y="3352"/>
                  </a:lnTo>
                  <a:lnTo>
                    <a:pt x="1676" y="3352"/>
                  </a:lnTo>
                  <a:lnTo>
                    <a:pt x="2603" y="3352"/>
                  </a:lnTo>
                  <a:lnTo>
                    <a:pt x="3352" y="2590"/>
                  </a:lnTo>
                  <a:lnTo>
                    <a:pt x="3352" y="1676"/>
                  </a:lnTo>
                </a:path>
              </a:pathLst>
            </a:custGeom>
            <a:ln w="3175">
              <a:solidFill>
                <a:srgbClr val="565658"/>
              </a:solidFill>
            </a:ln>
          </p:spPr>
          <p:txBody>
            <a:bodyPr wrap="square" lIns="0" tIns="0" rIns="0" bIns="0" rtlCol="0"/>
            <a:lstStyle/>
            <a:p/>
          </p:txBody>
        </p:sp>
        <p:sp>
          <p:nvSpPr>
            <p:cNvPr id="6481" name="object 6481" descr=""/>
            <p:cNvSpPr/>
            <p:nvPr/>
          </p:nvSpPr>
          <p:spPr>
            <a:xfrm>
              <a:off x="5750632" y="2634442"/>
              <a:ext cx="4445" cy="4445"/>
            </a:xfrm>
            <a:custGeom>
              <a:avLst/>
              <a:gdLst/>
              <a:ahLst/>
              <a:cxnLst/>
              <a:rect l="l" t="t" r="r" b="b"/>
              <a:pathLst>
                <a:path w="4445" h="4444">
                  <a:moveTo>
                    <a:pt x="4305" y="2158"/>
                  </a:moveTo>
                  <a:lnTo>
                    <a:pt x="4305" y="965"/>
                  </a:lnTo>
                  <a:lnTo>
                    <a:pt x="3340" y="0"/>
                  </a:lnTo>
                  <a:lnTo>
                    <a:pt x="2158" y="0"/>
                  </a:lnTo>
                  <a:lnTo>
                    <a:pt x="965" y="0"/>
                  </a:lnTo>
                  <a:lnTo>
                    <a:pt x="0" y="965"/>
                  </a:lnTo>
                  <a:lnTo>
                    <a:pt x="0" y="2158"/>
                  </a:lnTo>
                  <a:lnTo>
                    <a:pt x="0" y="3340"/>
                  </a:lnTo>
                  <a:lnTo>
                    <a:pt x="965" y="4305"/>
                  </a:lnTo>
                  <a:lnTo>
                    <a:pt x="2158" y="4305"/>
                  </a:lnTo>
                  <a:lnTo>
                    <a:pt x="3340" y="4305"/>
                  </a:lnTo>
                  <a:lnTo>
                    <a:pt x="4305" y="3340"/>
                  </a:lnTo>
                  <a:lnTo>
                    <a:pt x="4305" y="2158"/>
                  </a:lnTo>
                </a:path>
              </a:pathLst>
            </a:custGeom>
            <a:ln w="3175">
              <a:solidFill>
                <a:srgbClr val="565658"/>
              </a:solidFill>
            </a:ln>
          </p:spPr>
          <p:txBody>
            <a:bodyPr wrap="square" lIns="0" tIns="0" rIns="0" bIns="0" rtlCol="0"/>
            <a:lstStyle/>
            <a:p/>
          </p:txBody>
        </p:sp>
        <p:sp>
          <p:nvSpPr>
            <p:cNvPr id="6482" name="object 6482" descr=""/>
            <p:cNvSpPr/>
            <p:nvPr/>
          </p:nvSpPr>
          <p:spPr>
            <a:xfrm>
              <a:off x="5563768" y="2730461"/>
              <a:ext cx="8255" cy="2540"/>
            </a:xfrm>
            <a:custGeom>
              <a:avLst/>
              <a:gdLst/>
              <a:ahLst/>
              <a:cxnLst/>
              <a:rect l="l" t="t" r="r" b="b"/>
              <a:pathLst>
                <a:path w="8254" h="2539">
                  <a:moveTo>
                    <a:pt x="2286" y="1143"/>
                  </a:moveTo>
                  <a:lnTo>
                    <a:pt x="1943" y="342"/>
                  </a:lnTo>
                  <a:lnTo>
                    <a:pt x="1143" y="0"/>
                  </a:lnTo>
                  <a:lnTo>
                    <a:pt x="330" y="342"/>
                  </a:lnTo>
                  <a:lnTo>
                    <a:pt x="0" y="1143"/>
                  </a:lnTo>
                  <a:lnTo>
                    <a:pt x="330" y="1955"/>
                  </a:lnTo>
                  <a:lnTo>
                    <a:pt x="1143" y="2286"/>
                  </a:lnTo>
                  <a:lnTo>
                    <a:pt x="1943" y="1955"/>
                  </a:lnTo>
                  <a:lnTo>
                    <a:pt x="2286" y="1143"/>
                  </a:lnTo>
                  <a:close/>
                </a:path>
                <a:path w="8254" h="2539">
                  <a:moveTo>
                    <a:pt x="8026" y="1143"/>
                  </a:moveTo>
                  <a:lnTo>
                    <a:pt x="7696" y="342"/>
                  </a:lnTo>
                  <a:lnTo>
                    <a:pt x="6883" y="0"/>
                  </a:lnTo>
                  <a:lnTo>
                    <a:pt x="6070" y="342"/>
                  </a:lnTo>
                  <a:lnTo>
                    <a:pt x="5740" y="1143"/>
                  </a:lnTo>
                  <a:lnTo>
                    <a:pt x="6070" y="1955"/>
                  </a:lnTo>
                  <a:lnTo>
                    <a:pt x="6883" y="2286"/>
                  </a:lnTo>
                  <a:lnTo>
                    <a:pt x="7696" y="1955"/>
                  </a:lnTo>
                  <a:lnTo>
                    <a:pt x="8026" y="1143"/>
                  </a:lnTo>
                  <a:close/>
                </a:path>
              </a:pathLst>
            </a:custGeom>
            <a:solidFill>
              <a:srgbClr val="565658"/>
            </a:solidFill>
          </p:spPr>
          <p:txBody>
            <a:bodyPr wrap="square" lIns="0" tIns="0" rIns="0" bIns="0" rtlCol="0"/>
            <a:lstStyle/>
            <a:p/>
          </p:txBody>
        </p:sp>
        <p:sp>
          <p:nvSpPr>
            <p:cNvPr id="6483" name="object 6483" descr=""/>
            <p:cNvSpPr/>
            <p:nvPr/>
          </p:nvSpPr>
          <p:spPr>
            <a:xfrm>
              <a:off x="5530406" y="2567719"/>
              <a:ext cx="1270" cy="1905"/>
            </a:xfrm>
            <a:custGeom>
              <a:avLst/>
              <a:gdLst/>
              <a:ahLst/>
              <a:cxnLst/>
              <a:rect l="l" t="t" r="r" b="b"/>
              <a:pathLst>
                <a:path w="1270" h="1905">
                  <a:moveTo>
                    <a:pt x="774" y="0"/>
                  </a:moveTo>
                  <a:lnTo>
                    <a:pt x="279" y="342"/>
                  </a:lnTo>
                  <a:lnTo>
                    <a:pt x="0" y="914"/>
                  </a:lnTo>
                  <a:lnTo>
                    <a:pt x="50" y="1511"/>
                  </a:lnTo>
                </a:path>
              </a:pathLst>
            </a:custGeom>
            <a:ln w="3175">
              <a:solidFill>
                <a:srgbClr val="565658"/>
              </a:solidFill>
            </a:ln>
          </p:spPr>
          <p:txBody>
            <a:bodyPr wrap="square" lIns="0" tIns="0" rIns="0" bIns="0" rtlCol="0"/>
            <a:lstStyle/>
            <a:p/>
          </p:txBody>
        </p:sp>
        <p:sp>
          <p:nvSpPr>
            <p:cNvPr id="6484" name="object 6484" descr=""/>
            <p:cNvSpPr/>
            <p:nvPr/>
          </p:nvSpPr>
          <p:spPr>
            <a:xfrm>
              <a:off x="5530456" y="2569231"/>
              <a:ext cx="1270" cy="1905"/>
            </a:xfrm>
            <a:custGeom>
              <a:avLst/>
              <a:gdLst/>
              <a:ahLst/>
              <a:cxnLst/>
              <a:rect l="l" t="t" r="r" b="b"/>
              <a:pathLst>
                <a:path w="1270" h="1905">
                  <a:moveTo>
                    <a:pt x="0" y="0"/>
                  </a:moveTo>
                  <a:lnTo>
                    <a:pt x="38" y="596"/>
                  </a:lnTo>
                  <a:lnTo>
                    <a:pt x="406" y="1130"/>
                  </a:lnTo>
                  <a:lnTo>
                    <a:pt x="952" y="1384"/>
                  </a:lnTo>
                </a:path>
              </a:pathLst>
            </a:custGeom>
            <a:ln w="3175">
              <a:solidFill>
                <a:srgbClr val="565658"/>
              </a:solidFill>
            </a:ln>
          </p:spPr>
          <p:txBody>
            <a:bodyPr wrap="square" lIns="0" tIns="0" rIns="0" bIns="0" rtlCol="0"/>
            <a:lstStyle/>
            <a:p/>
          </p:txBody>
        </p:sp>
        <p:sp>
          <p:nvSpPr>
            <p:cNvPr id="6485" name="object 6485" descr=""/>
            <p:cNvSpPr/>
            <p:nvPr/>
          </p:nvSpPr>
          <p:spPr>
            <a:xfrm>
              <a:off x="5531185" y="2567328"/>
              <a:ext cx="1905" cy="635"/>
            </a:xfrm>
            <a:custGeom>
              <a:avLst/>
              <a:gdLst/>
              <a:ahLst/>
              <a:cxnLst/>
              <a:rect l="l" t="t" r="r" b="b"/>
              <a:pathLst>
                <a:path w="1904" h="635">
                  <a:moveTo>
                    <a:pt x="1663" y="266"/>
                  </a:moveTo>
                  <a:lnTo>
                    <a:pt x="1130" y="0"/>
                  </a:lnTo>
                  <a:lnTo>
                    <a:pt x="482" y="50"/>
                  </a:lnTo>
                  <a:lnTo>
                    <a:pt x="0" y="393"/>
                  </a:lnTo>
                </a:path>
              </a:pathLst>
            </a:custGeom>
            <a:ln w="3175">
              <a:solidFill>
                <a:srgbClr val="565658"/>
              </a:solidFill>
            </a:ln>
          </p:spPr>
          <p:txBody>
            <a:bodyPr wrap="square" lIns="0" tIns="0" rIns="0" bIns="0" rtlCol="0"/>
            <a:lstStyle/>
            <a:p/>
          </p:txBody>
        </p:sp>
        <p:sp>
          <p:nvSpPr>
            <p:cNvPr id="6486" name="object 6486" descr=""/>
            <p:cNvSpPr/>
            <p:nvPr/>
          </p:nvSpPr>
          <p:spPr>
            <a:xfrm>
              <a:off x="5531405" y="2570481"/>
              <a:ext cx="1905" cy="635"/>
            </a:xfrm>
            <a:custGeom>
              <a:avLst/>
              <a:gdLst/>
              <a:ahLst/>
              <a:cxnLst/>
              <a:rect l="l" t="t" r="r" b="b"/>
              <a:pathLst>
                <a:path w="1904" h="635">
                  <a:moveTo>
                    <a:pt x="0" y="139"/>
                  </a:moveTo>
                  <a:lnTo>
                    <a:pt x="533" y="406"/>
                  </a:lnTo>
                  <a:lnTo>
                    <a:pt x="1168" y="355"/>
                  </a:lnTo>
                  <a:lnTo>
                    <a:pt x="1663" y="0"/>
                  </a:lnTo>
                </a:path>
              </a:pathLst>
            </a:custGeom>
            <a:ln w="3175">
              <a:solidFill>
                <a:srgbClr val="565658"/>
              </a:solidFill>
            </a:ln>
          </p:spPr>
          <p:txBody>
            <a:bodyPr wrap="square" lIns="0" tIns="0" rIns="0" bIns="0" rtlCol="0"/>
            <a:lstStyle/>
            <a:p/>
          </p:txBody>
        </p:sp>
        <p:sp>
          <p:nvSpPr>
            <p:cNvPr id="6487" name="object 6487" descr=""/>
            <p:cNvSpPr/>
            <p:nvPr/>
          </p:nvSpPr>
          <p:spPr>
            <a:xfrm>
              <a:off x="5533072" y="2568986"/>
              <a:ext cx="1270" cy="1905"/>
            </a:xfrm>
            <a:custGeom>
              <a:avLst/>
              <a:gdLst/>
              <a:ahLst/>
              <a:cxnLst/>
              <a:rect l="l" t="t" r="r" b="b"/>
              <a:pathLst>
                <a:path w="1270" h="1905">
                  <a:moveTo>
                    <a:pt x="0" y="1498"/>
                  </a:moveTo>
                  <a:lnTo>
                    <a:pt x="495" y="1168"/>
                  </a:lnTo>
                  <a:lnTo>
                    <a:pt x="774" y="596"/>
                  </a:lnTo>
                  <a:lnTo>
                    <a:pt x="723" y="0"/>
                  </a:lnTo>
                </a:path>
              </a:pathLst>
            </a:custGeom>
            <a:ln w="3175">
              <a:solidFill>
                <a:srgbClr val="565658"/>
              </a:solidFill>
            </a:ln>
          </p:spPr>
          <p:txBody>
            <a:bodyPr wrap="square" lIns="0" tIns="0" rIns="0" bIns="0" rtlCol="0"/>
            <a:lstStyle/>
            <a:p/>
          </p:txBody>
        </p:sp>
        <p:sp>
          <p:nvSpPr>
            <p:cNvPr id="6488" name="object 6488" descr=""/>
            <p:cNvSpPr/>
            <p:nvPr/>
          </p:nvSpPr>
          <p:spPr>
            <a:xfrm>
              <a:off x="5532845" y="2567599"/>
              <a:ext cx="1270" cy="1905"/>
            </a:xfrm>
            <a:custGeom>
              <a:avLst/>
              <a:gdLst/>
              <a:ahLst/>
              <a:cxnLst/>
              <a:rect l="l" t="t" r="r" b="b"/>
              <a:pathLst>
                <a:path w="1270" h="1905">
                  <a:moveTo>
                    <a:pt x="952" y="1384"/>
                  </a:moveTo>
                  <a:lnTo>
                    <a:pt x="901" y="774"/>
                  </a:lnTo>
                  <a:lnTo>
                    <a:pt x="546" y="254"/>
                  </a:lnTo>
                  <a:lnTo>
                    <a:pt x="0" y="0"/>
                  </a:lnTo>
                </a:path>
              </a:pathLst>
            </a:custGeom>
            <a:ln w="3175">
              <a:solidFill>
                <a:srgbClr val="565658"/>
              </a:solidFill>
            </a:ln>
          </p:spPr>
          <p:txBody>
            <a:bodyPr wrap="square" lIns="0" tIns="0" rIns="0" bIns="0" rtlCol="0"/>
            <a:lstStyle/>
            <a:p/>
          </p:txBody>
        </p:sp>
        <p:sp>
          <p:nvSpPr>
            <p:cNvPr id="6489" name="object 6489" descr=""/>
            <p:cNvSpPr/>
            <p:nvPr/>
          </p:nvSpPr>
          <p:spPr>
            <a:xfrm>
              <a:off x="5533612" y="2567011"/>
              <a:ext cx="1270" cy="4445"/>
            </a:xfrm>
            <a:custGeom>
              <a:avLst/>
              <a:gdLst/>
              <a:ahLst/>
              <a:cxnLst/>
              <a:rect l="l" t="t" r="r" b="b"/>
              <a:pathLst>
                <a:path w="1270" h="4444">
                  <a:moveTo>
                    <a:pt x="0" y="4267"/>
                  </a:moveTo>
                  <a:lnTo>
                    <a:pt x="698" y="3797"/>
                  </a:lnTo>
                  <a:lnTo>
                    <a:pt x="1117" y="2997"/>
                  </a:lnTo>
                  <a:lnTo>
                    <a:pt x="1143" y="2159"/>
                  </a:lnTo>
                  <a:lnTo>
                    <a:pt x="1168" y="1320"/>
                  </a:lnTo>
                  <a:lnTo>
                    <a:pt x="787" y="508"/>
                  </a:lnTo>
                  <a:lnTo>
                    <a:pt x="101" y="0"/>
                  </a:lnTo>
                </a:path>
              </a:pathLst>
            </a:custGeom>
            <a:ln w="3175">
              <a:solidFill>
                <a:srgbClr val="565658"/>
              </a:solidFill>
            </a:ln>
          </p:spPr>
          <p:txBody>
            <a:bodyPr wrap="square" lIns="0" tIns="0" rIns="0" bIns="0" rtlCol="0"/>
            <a:lstStyle/>
            <a:p/>
          </p:txBody>
        </p:sp>
        <p:sp>
          <p:nvSpPr>
            <p:cNvPr id="6490" name="object 6490" descr=""/>
            <p:cNvSpPr/>
            <p:nvPr/>
          </p:nvSpPr>
          <p:spPr>
            <a:xfrm>
              <a:off x="5529180" y="2567110"/>
              <a:ext cx="4445" cy="5080"/>
            </a:xfrm>
            <a:custGeom>
              <a:avLst/>
              <a:gdLst/>
              <a:ahLst/>
              <a:cxnLst/>
              <a:rect l="l" t="t" r="r" b="b"/>
              <a:pathLst>
                <a:path w="4445" h="5080">
                  <a:moveTo>
                    <a:pt x="1231" y="0"/>
                  </a:moveTo>
                  <a:lnTo>
                    <a:pt x="177" y="901"/>
                  </a:lnTo>
                  <a:lnTo>
                    <a:pt x="0" y="2489"/>
                  </a:lnTo>
                  <a:lnTo>
                    <a:pt x="863" y="3594"/>
                  </a:lnTo>
                  <a:lnTo>
                    <a:pt x="1714" y="4711"/>
                  </a:lnTo>
                  <a:lnTo>
                    <a:pt x="3276" y="4965"/>
                  </a:lnTo>
                  <a:lnTo>
                    <a:pt x="4432" y="4165"/>
                  </a:lnTo>
                </a:path>
              </a:pathLst>
            </a:custGeom>
            <a:ln w="3175">
              <a:solidFill>
                <a:srgbClr val="565658"/>
              </a:solidFill>
            </a:ln>
          </p:spPr>
          <p:txBody>
            <a:bodyPr wrap="square" lIns="0" tIns="0" rIns="0" bIns="0" rtlCol="0"/>
            <a:lstStyle/>
            <a:p/>
          </p:txBody>
        </p:sp>
        <p:sp>
          <p:nvSpPr>
            <p:cNvPr id="6491" name="object 6491" descr=""/>
            <p:cNvSpPr/>
            <p:nvPr/>
          </p:nvSpPr>
          <p:spPr>
            <a:xfrm>
              <a:off x="5528750" y="2567037"/>
              <a:ext cx="5715" cy="5715"/>
            </a:xfrm>
            <a:custGeom>
              <a:avLst/>
              <a:gdLst/>
              <a:ahLst/>
              <a:cxnLst/>
              <a:rect l="l" t="t" r="r" b="b"/>
              <a:pathLst>
                <a:path w="5714" h="5714">
                  <a:moveTo>
                    <a:pt x="1054" y="0"/>
                  </a:moveTo>
                  <a:lnTo>
                    <a:pt x="0" y="1181"/>
                  </a:lnTo>
                  <a:lnTo>
                    <a:pt x="0" y="2946"/>
                  </a:lnTo>
                  <a:lnTo>
                    <a:pt x="1041" y="4127"/>
                  </a:lnTo>
                  <a:lnTo>
                    <a:pt x="2082" y="5308"/>
                  </a:lnTo>
                  <a:lnTo>
                    <a:pt x="3835" y="5537"/>
                  </a:lnTo>
                  <a:lnTo>
                    <a:pt x="5130" y="4635"/>
                  </a:lnTo>
                </a:path>
              </a:pathLst>
            </a:custGeom>
            <a:ln w="3175">
              <a:solidFill>
                <a:srgbClr val="565658"/>
              </a:solidFill>
            </a:ln>
          </p:spPr>
          <p:txBody>
            <a:bodyPr wrap="square" lIns="0" tIns="0" rIns="0" bIns="0" rtlCol="0"/>
            <a:lstStyle/>
            <a:p/>
          </p:txBody>
        </p:sp>
        <p:sp>
          <p:nvSpPr>
            <p:cNvPr id="6492" name="object 6492" descr=""/>
            <p:cNvSpPr/>
            <p:nvPr/>
          </p:nvSpPr>
          <p:spPr>
            <a:xfrm>
              <a:off x="5533885" y="2566900"/>
              <a:ext cx="1905" cy="5080"/>
            </a:xfrm>
            <a:custGeom>
              <a:avLst/>
              <a:gdLst/>
              <a:ahLst/>
              <a:cxnLst/>
              <a:rect l="l" t="t" r="r" b="b"/>
              <a:pathLst>
                <a:path w="1904" h="5080">
                  <a:moveTo>
                    <a:pt x="0" y="4775"/>
                  </a:moveTo>
                  <a:lnTo>
                    <a:pt x="762" y="4254"/>
                  </a:lnTo>
                  <a:lnTo>
                    <a:pt x="1257" y="3416"/>
                  </a:lnTo>
                  <a:lnTo>
                    <a:pt x="1333" y="2476"/>
                  </a:lnTo>
                  <a:lnTo>
                    <a:pt x="1422" y="1562"/>
                  </a:lnTo>
                  <a:lnTo>
                    <a:pt x="1092" y="647"/>
                  </a:lnTo>
                  <a:lnTo>
                    <a:pt x="431" y="0"/>
                  </a:lnTo>
                </a:path>
              </a:pathLst>
            </a:custGeom>
            <a:ln w="3175">
              <a:solidFill>
                <a:srgbClr val="565658"/>
              </a:solidFill>
            </a:ln>
          </p:spPr>
          <p:txBody>
            <a:bodyPr wrap="square" lIns="0" tIns="0" rIns="0" bIns="0" rtlCol="0"/>
            <a:lstStyle/>
            <a:p/>
          </p:txBody>
        </p:sp>
        <p:sp>
          <p:nvSpPr>
            <p:cNvPr id="6493" name="object 6493" descr=""/>
            <p:cNvSpPr/>
            <p:nvPr/>
          </p:nvSpPr>
          <p:spPr>
            <a:xfrm>
              <a:off x="5532291" y="2570034"/>
              <a:ext cx="1905" cy="1270"/>
            </a:xfrm>
            <a:custGeom>
              <a:avLst/>
              <a:gdLst/>
              <a:ahLst/>
              <a:cxnLst/>
              <a:rect l="l" t="t" r="r" b="b"/>
              <a:pathLst>
                <a:path w="1904" h="1269">
                  <a:moveTo>
                    <a:pt x="0" y="1219"/>
                  </a:moveTo>
                  <a:lnTo>
                    <a:pt x="774" y="1155"/>
                  </a:lnTo>
                  <a:lnTo>
                    <a:pt x="1447" y="698"/>
                  </a:lnTo>
                  <a:lnTo>
                    <a:pt x="1778" y="0"/>
                  </a:lnTo>
                </a:path>
              </a:pathLst>
            </a:custGeom>
            <a:ln w="3175">
              <a:solidFill>
                <a:srgbClr val="565658"/>
              </a:solidFill>
            </a:ln>
          </p:spPr>
          <p:txBody>
            <a:bodyPr wrap="square" lIns="0" tIns="0" rIns="0" bIns="0" rtlCol="0"/>
            <a:lstStyle/>
            <a:p/>
          </p:txBody>
        </p:sp>
        <p:sp>
          <p:nvSpPr>
            <p:cNvPr id="6494" name="object 6494" descr=""/>
            <p:cNvSpPr/>
            <p:nvPr/>
          </p:nvSpPr>
          <p:spPr>
            <a:xfrm>
              <a:off x="5530184" y="2566962"/>
              <a:ext cx="1905" cy="1270"/>
            </a:xfrm>
            <a:custGeom>
              <a:avLst/>
              <a:gdLst/>
              <a:ahLst/>
              <a:cxnLst/>
              <a:rect l="l" t="t" r="r" b="b"/>
              <a:pathLst>
                <a:path w="1904" h="1269">
                  <a:moveTo>
                    <a:pt x="1777" y="0"/>
                  </a:moveTo>
                  <a:lnTo>
                    <a:pt x="1003" y="50"/>
                  </a:lnTo>
                  <a:lnTo>
                    <a:pt x="330" y="520"/>
                  </a:lnTo>
                  <a:lnTo>
                    <a:pt x="0" y="1219"/>
                  </a:lnTo>
                </a:path>
              </a:pathLst>
            </a:custGeom>
            <a:ln w="3175">
              <a:solidFill>
                <a:srgbClr val="565658"/>
              </a:solidFill>
            </a:ln>
          </p:spPr>
          <p:txBody>
            <a:bodyPr wrap="square" lIns="0" tIns="0" rIns="0" bIns="0" rtlCol="0"/>
            <a:lstStyle/>
            <a:p/>
          </p:txBody>
        </p:sp>
        <p:sp>
          <p:nvSpPr>
            <p:cNvPr id="6495" name="object 6495" descr=""/>
            <p:cNvSpPr/>
            <p:nvPr/>
          </p:nvSpPr>
          <p:spPr>
            <a:xfrm>
              <a:off x="5531960" y="2566902"/>
              <a:ext cx="2540" cy="1270"/>
            </a:xfrm>
            <a:custGeom>
              <a:avLst/>
              <a:gdLst/>
              <a:ahLst/>
              <a:cxnLst/>
              <a:rect l="l" t="t" r="r" b="b"/>
              <a:pathLst>
                <a:path w="2539" h="1269">
                  <a:moveTo>
                    <a:pt x="1943" y="990"/>
                  </a:moveTo>
                  <a:lnTo>
                    <a:pt x="1511" y="355"/>
                  </a:lnTo>
                  <a:lnTo>
                    <a:pt x="774" y="0"/>
                  </a:lnTo>
                  <a:lnTo>
                    <a:pt x="0" y="63"/>
                  </a:lnTo>
                </a:path>
              </a:pathLst>
            </a:custGeom>
            <a:ln w="3175">
              <a:solidFill>
                <a:srgbClr val="565658"/>
              </a:solidFill>
            </a:ln>
          </p:spPr>
          <p:txBody>
            <a:bodyPr wrap="square" lIns="0" tIns="0" rIns="0" bIns="0" rtlCol="0"/>
            <a:lstStyle/>
            <a:p/>
          </p:txBody>
        </p:sp>
        <p:sp>
          <p:nvSpPr>
            <p:cNvPr id="6496" name="object 6496" descr=""/>
            <p:cNvSpPr/>
            <p:nvPr/>
          </p:nvSpPr>
          <p:spPr>
            <a:xfrm>
              <a:off x="5533905" y="2567891"/>
              <a:ext cx="635" cy="2540"/>
            </a:xfrm>
            <a:custGeom>
              <a:avLst/>
              <a:gdLst/>
              <a:ahLst/>
              <a:cxnLst/>
              <a:rect l="l" t="t" r="r" b="b"/>
              <a:pathLst>
                <a:path w="635" h="2539">
                  <a:moveTo>
                    <a:pt x="165" y="2146"/>
                  </a:moveTo>
                  <a:lnTo>
                    <a:pt x="495" y="1447"/>
                  </a:lnTo>
                  <a:lnTo>
                    <a:pt x="431" y="634"/>
                  </a:lnTo>
                  <a:lnTo>
                    <a:pt x="0" y="0"/>
                  </a:lnTo>
                </a:path>
              </a:pathLst>
            </a:custGeom>
            <a:ln w="3175">
              <a:solidFill>
                <a:srgbClr val="565658"/>
              </a:solidFill>
            </a:ln>
          </p:spPr>
          <p:txBody>
            <a:bodyPr wrap="square" lIns="0" tIns="0" rIns="0" bIns="0" rtlCol="0"/>
            <a:lstStyle/>
            <a:p/>
          </p:txBody>
        </p:sp>
        <p:sp>
          <p:nvSpPr>
            <p:cNvPr id="6497" name="object 6497" descr=""/>
            <p:cNvSpPr/>
            <p:nvPr/>
          </p:nvSpPr>
          <p:spPr>
            <a:xfrm>
              <a:off x="5530350" y="2570324"/>
              <a:ext cx="2540" cy="1270"/>
            </a:xfrm>
            <a:custGeom>
              <a:avLst/>
              <a:gdLst/>
              <a:ahLst/>
              <a:cxnLst/>
              <a:rect l="l" t="t" r="r" b="b"/>
              <a:pathLst>
                <a:path w="2539" h="1269">
                  <a:moveTo>
                    <a:pt x="0" y="0"/>
                  </a:moveTo>
                  <a:lnTo>
                    <a:pt x="431" y="635"/>
                  </a:lnTo>
                  <a:lnTo>
                    <a:pt x="1168" y="990"/>
                  </a:lnTo>
                  <a:lnTo>
                    <a:pt x="1943" y="927"/>
                  </a:lnTo>
                </a:path>
              </a:pathLst>
            </a:custGeom>
            <a:ln w="3175">
              <a:solidFill>
                <a:srgbClr val="565658"/>
              </a:solidFill>
            </a:ln>
          </p:spPr>
          <p:txBody>
            <a:bodyPr wrap="square" lIns="0" tIns="0" rIns="0" bIns="0" rtlCol="0"/>
            <a:lstStyle/>
            <a:p/>
          </p:txBody>
        </p:sp>
        <p:sp>
          <p:nvSpPr>
            <p:cNvPr id="6498" name="object 6498" descr=""/>
            <p:cNvSpPr/>
            <p:nvPr/>
          </p:nvSpPr>
          <p:spPr>
            <a:xfrm>
              <a:off x="5529853" y="2568177"/>
              <a:ext cx="635" cy="2540"/>
            </a:xfrm>
            <a:custGeom>
              <a:avLst/>
              <a:gdLst/>
              <a:ahLst/>
              <a:cxnLst/>
              <a:rect l="l" t="t" r="r" b="b"/>
              <a:pathLst>
                <a:path w="635" h="2539">
                  <a:moveTo>
                    <a:pt x="330" y="0"/>
                  </a:moveTo>
                  <a:lnTo>
                    <a:pt x="0" y="698"/>
                  </a:lnTo>
                  <a:lnTo>
                    <a:pt x="63" y="1511"/>
                  </a:lnTo>
                  <a:lnTo>
                    <a:pt x="495" y="2146"/>
                  </a:lnTo>
                </a:path>
              </a:pathLst>
            </a:custGeom>
            <a:ln w="3175">
              <a:solidFill>
                <a:srgbClr val="565658"/>
              </a:solidFill>
            </a:ln>
          </p:spPr>
          <p:txBody>
            <a:bodyPr wrap="square" lIns="0" tIns="0" rIns="0" bIns="0" rtlCol="0"/>
            <a:lstStyle/>
            <a:p/>
          </p:txBody>
        </p:sp>
        <p:sp>
          <p:nvSpPr>
            <p:cNvPr id="6499" name="object 6499" descr=""/>
            <p:cNvSpPr/>
            <p:nvPr/>
          </p:nvSpPr>
          <p:spPr>
            <a:xfrm>
              <a:off x="5458584" y="2746497"/>
              <a:ext cx="6985" cy="4445"/>
            </a:xfrm>
            <a:custGeom>
              <a:avLst/>
              <a:gdLst/>
              <a:ahLst/>
              <a:cxnLst/>
              <a:rect l="l" t="t" r="r" b="b"/>
              <a:pathLst>
                <a:path w="6985" h="4444">
                  <a:moveTo>
                    <a:pt x="0" y="3771"/>
                  </a:moveTo>
                  <a:lnTo>
                    <a:pt x="2781" y="3886"/>
                  </a:lnTo>
                  <a:lnTo>
                    <a:pt x="5397" y="2438"/>
                  </a:lnTo>
                  <a:lnTo>
                    <a:pt x="6769" y="0"/>
                  </a:lnTo>
                </a:path>
              </a:pathLst>
            </a:custGeom>
            <a:ln w="3175">
              <a:solidFill>
                <a:srgbClr val="565658"/>
              </a:solidFill>
            </a:ln>
          </p:spPr>
          <p:txBody>
            <a:bodyPr wrap="square" lIns="0" tIns="0" rIns="0" bIns="0" rtlCol="0"/>
            <a:lstStyle/>
            <a:p/>
          </p:txBody>
        </p:sp>
        <p:sp>
          <p:nvSpPr>
            <p:cNvPr id="6500" name="object 6500" descr=""/>
            <p:cNvSpPr/>
            <p:nvPr/>
          </p:nvSpPr>
          <p:spPr>
            <a:xfrm>
              <a:off x="5452129" y="2745904"/>
              <a:ext cx="6985" cy="4445"/>
            </a:xfrm>
            <a:custGeom>
              <a:avLst/>
              <a:gdLst/>
              <a:ahLst/>
              <a:cxnLst/>
              <a:rect l="l" t="t" r="r" b="b"/>
              <a:pathLst>
                <a:path w="6985" h="4444">
                  <a:moveTo>
                    <a:pt x="0" y="0"/>
                  </a:moveTo>
                  <a:lnTo>
                    <a:pt x="1143" y="2552"/>
                  </a:lnTo>
                  <a:lnTo>
                    <a:pt x="3644" y="4254"/>
                  </a:lnTo>
                  <a:lnTo>
                    <a:pt x="6451" y="4368"/>
                  </a:lnTo>
                </a:path>
              </a:pathLst>
            </a:custGeom>
            <a:ln w="3175">
              <a:solidFill>
                <a:srgbClr val="565658"/>
              </a:solidFill>
            </a:ln>
          </p:spPr>
          <p:txBody>
            <a:bodyPr wrap="square" lIns="0" tIns="0" rIns="0" bIns="0" rtlCol="0"/>
            <a:lstStyle/>
            <a:p/>
          </p:txBody>
        </p:sp>
        <p:sp>
          <p:nvSpPr>
            <p:cNvPr id="6501" name="object 6501" descr=""/>
            <p:cNvSpPr/>
            <p:nvPr/>
          </p:nvSpPr>
          <p:spPr>
            <a:xfrm>
              <a:off x="5452440" y="2738102"/>
              <a:ext cx="1270" cy="1270"/>
            </a:xfrm>
            <a:custGeom>
              <a:avLst/>
              <a:gdLst/>
              <a:ahLst/>
              <a:cxnLst/>
              <a:rect l="l" t="t" r="r" b="b"/>
              <a:pathLst>
                <a:path w="1270" h="1269">
                  <a:moveTo>
                    <a:pt x="762" y="0"/>
                  </a:moveTo>
                  <a:lnTo>
                    <a:pt x="482" y="330"/>
                  </a:lnTo>
                  <a:lnTo>
                    <a:pt x="228" y="711"/>
                  </a:lnTo>
                  <a:lnTo>
                    <a:pt x="0" y="1092"/>
                  </a:lnTo>
                </a:path>
              </a:pathLst>
            </a:custGeom>
            <a:ln w="3175">
              <a:solidFill>
                <a:srgbClr val="565658"/>
              </a:solidFill>
            </a:ln>
          </p:spPr>
          <p:txBody>
            <a:bodyPr wrap="square" lIns="0" tIns="0" rIns="0" bIns="0" rtlCol="0"/>
            <a:lstStyle/>
            <a:p/>
          </p:txBody>
        </p:sp>
        <p:sp>
          <p:nvSpPr>
            <p:cNvPr id="6502" name="object 6502" descr=""/>
            <p:cNvSpPr/>
            <p:nvPr/>
          </p:nvSpPr>
          <p:spPr>
            <a:xfrm>
              <a:off x="5452159" y="2745966"/>
              <a:ext cx="13335" cy="4445"/>
            </a:xfrm>
            <a:custGeom>
              <a:avLst/>
              <a:gdLst/>
              <a:ahLst/>
              <a:cxnLst/>
              <a:rect l="l" t="t" r="r" b="b"/>
              <a:pathLst>
                <a:path w="13335" h="4444">
                  <a:moveTo>
                    <a:pt x="0" y="0"/>
                  </a:moveTo>
                  <a:lnTo>
                    <a:pt x="1168" y="2540"/>
                  </a:lnTo>
                  <a:lnTo>
                    <a:pt x="3682" y="4203"/>
                  </a:lnTo>
                  <a:lnTo>
                    <a:pt x="6477" y="4305"/>
                  </a:lnTo>
                  <a:lnTo>
                    <a:pt x="9271" y="4406"/>
                  </a:lnTo>
                  <a:lnTo>
                    <a:pt x="11887" y="2908"/>
                  </a:lnTo>
                  <a:lnTo>
                    <a:pt x="13233" y="469"/>
                  </a:lnTo>
                </a:path>
              </a:pathLst>
            </a:custGeom>
            <a:ln w="3175">
              <a:solidFill>
                <a:srgbClr val="565658"/>
              </a:solidFill>
            </a:ln>
          </p:spPr>
          <p:txBody>
            <a:bodyPr wrap="square" lIns="0" tIns="0" rIns="0" bIns="0" rtlCol="0"/>
            <a:lstStyle/>
            <a:p/>
          </p:txBody>
        </p:sp>
        <p:sp>
          <p:nvSpPr>
            <p:cNvPr id="6503" name="object 6503" descr=""/>
            <p:cNvSpPr/>
            <p:nvPr/>
          </p:nvSpPr>
          <p:spPr>
            <a:xfrm>
              <a:off x="5452388" y="2738078"/>
              <a:ext cx="1270" cy="1270"/>
            </a:xfrm>
            <a:custGeom>
              <a:avLst/>
              <a:gdLst/>
              <a:ahLst/>
              <a:cxnLst/>
              <a:rect l="l" t="t" r="r" b="b"/>
              <a:pathLst>
                <a:path w="1270" h="1269">
                  <a:moveTo>
                    <a:pt x="825" y="0"/>
                  </a:moveTo>
                  <a:lnTo>
                    <a:pt x="520" y="368"/>
                  </a:lnTo>
                  <a:lnTo>
                    <a:pt x="241" y="774"/>
                  </a:lnTo>
                  <a:lnTo>
                    <a:pt x="0" y="1206"/>
                  </a:lnTo>
                </a:path>
              </a:pathLst>
            </a:custGeom>
            <a:ln w="3175">
              <a:solidFill>
                <a:srgbClr val="565658"/>
              </a:solidFill>
            </a:ln>
          </p:spPr>
          <p:txBody>
            <a:bodyPr wrap="square" lIns="0" tIns="0" rIns="0" bIns="0" rtlCol="0"/>
            <a:lstStyle/>
            <a:p/>
          </p:txBody>
        </p:sp>
        <p:sp>
          <p:nvSpPr>
            <p:cNvPr id="6504" name="object 6504" descr=""/>
            <p:cNvSpPr/>
            <p:nvPr/>
          </p:nvSpPr>
          <p:spPr>
            <a:xfrm>
              <a:off x="5315826" y="2572994"/>
              <a:ext cx="540385" cy="137795"/>
            </a:xfrm>
            <a:custGeom>
              <a:avLst/>
              <a:gdLst/>
              <a:ahLst/>
              <a:cxnLst/>
              <a:rect l="l" t="t" r="r" b="b"/>
              <a:pathLst>
                <a:path w="540385" h="137794">
                  <a:moveTo>
                    <a:pt x="2286" y="136118"/>
                  </a:moveTo>
                  <a:lnTo>
                    <a:pt x="1955" y="135305"/>
                  </a:lnTo>
                  <a:lnTo>
                    <a:pt x="1143" y="134975"/>
                  </a:lnTo>
                  <a:lnTo>
                    <a:pt x="330" y="135305"/>
                  </a:lnTo>
                  <a:lnTo>
                    <a:pt x="0" y="136118"/>
                  </a:lnTo>
                  <a:lnTo>
                    <a:pt x="330" y="136931"/>
                  </a:lnTo>
                  <a:lnTo>
                    <a:pt x="1143" y="137261"/>
                  </a:lnTo>
                  <a:lnTo>
                    <a:pt x="1955" y="136931"/>
                  </a:lnTo>
                  <a:lnTo>
                    <a:pt x="2286" y="136118"/>
                  </a:lnTo>
                  <a:close/>
                </a:path>
                <a:path w="540385" h="137794">
                  <a:moveTo>
                    <a:pt x="7073" y="136118"/>
                  </a:moveTo>
                  <a:lnTo>
                    <a:pt x="6731" y="135305"/>
                  </a:lnTo>
                  <a:lnTo>
                    <a:pt x="5930" y="134975"/>
                  </a:lnTo>
                  <a:lnTo>
                    <a:pt x="5118" y="135305"/>
                  </a:lnTo>
                  <a:lnTo>
                    <a:pt x="4787" y="136118"/>
                  </a:lnTo>
                  <a:lnTo>
                    <a:pt x="5118" y="136931"/>
                  </a:lnTo>
                  <a:lnTo>
                    <a:pt x="5930" y="137261"/>
                  </a:lnTo>
                  <a:lnTo>
                    <a:pt x="6731" y="136931"/>
                  </a:lnTo>
                  <a:lnTo>
                    <a:pt x="7073" y="136118"/>
                  </a:lnTo>
                  <a:close/>
                </a:path>
                <a:path w="540385" h="137794">
                  <a:moveTo>
                    <a:pt x="53975" y="101663"/>
                  </a:moveTo>
                  <a:lnTo>
                    <a:pt x="53644" y="100850"/>
                  </a:lnTo>
                  <a:lnTo>
                    <a:pt x="52832" y="100520"/>
                  </a:lnTo>
                  <a:lnTo>
                    <a:pt x="52031" y="100850"/>
                  </a:lnTo>
                  <a:lnTo>
                    <a:pt x="51689" y="101663"/>
                  </a:lnTo>
                  <a:lnTo>
                    <a:pt x="52031" y="102476"/>
                  </a:lnTo>
                  <a:lnTo>
                    <a:pt x="52832" y="102806"/>
                  </a:lnTo>
                  <a:lnTo>
                    <a:pt x="53644" y="102476"/>
                  </a:lnTo>
                  <a:lnTo>
                    <a:pt x="53975" y="101663"/>
                  </a:lnTo>
                  <a:close/>
                </a:path>
                <a:path w="540385" h="137794">
                  <a:moveTo>
                    <a:pt x="55892" y="4013"/>
                  </a:moveTo>
                  <a:lnTo>
                    <a:pt x="55562" y="3213"/>
                  </a:lnTo>
                  <a:lnTo>
                    <a:pt x="54749" y="2870"/>
                  </a:lnTo>
                  <a:lnTo>
                    <a:pt x="53936" y="3213"/>
                  </a:lnTo>
                  <a:lnTo>
                    <a:pt x="53606" y="4013"/>
                  </a:lnTo>
                  <a:lnTo>
                    <a:pt x="53936" y="4826"/>
                  </a:lnTo>
                  <a:lnTo>
                    <a:pt x="54749" y="5156"/>
                  </a:lnTo>
                  <a:lnTo>
                    <a:pt x="55562" y="4826"/>
                  </a:lnTo>
                  <a:lnTo>
                    <a:pt x="55892" y="4013"/>
                  </a:lnTo>
                  <a:close/>
                </a:path>
                <a:path w="540385" h="137794">
                  <a:moveTo>
                    <a:pt x="55892" y="1143"/>
                  </a:moveTo>
                  <a:lnTo>
                    <a:pt x="55562" y="330"/>
                  </a:lnTo>
                  <a:lnTo>
                    <a:pt x="54749" y="0"/>
                  </a:lnTo>
                  <a:lnTo>
                    <a:pt x="53936" y="330"/>
                  </a:lnTo>
                  <a:lnTo>
                    <a:pt x="53606" y="1143"/>
                  </a:lnTo>
                  <a:lnTo>
                    <a:pt x="53936" y="1955"/>
                  </a:lnTo>
                  <a:lnTo>
                    <a:pt x="54749" y="2286"/>
                  </a:lnTo>
                  <a:lnTo>
                    <a:pt x="55562" y="1955"/>
                  </a:lnTo>
                  <a:lnTo>
                    <a:pt x="55892" y="1143"/>
                  </a:lnTo>
                  <a:close/>
                </a:path>
                <a:path w="540385" h="137794">
                  <a:moveTo>
                    <a:pt x="160718" y="34658"/>
                  </a:moveTo>
                  <a:lnTo>
                    <a:pt x="160388" y="33845"/>
                  </a:lnTo>
                  <a:lnTo>
                    <a:pt x="159575" y="33515"/>
                  </a:lnTo>
                  <a:lnTo>
                    <a:pt x="158762" y="33845"/>
                  </a:lnTo>
                  <a:lnTo>
                    <a:pt x="158432" y="34658"/>
                  </a:lnTo>
                  <a:lnTo>
                    <a:pt x="158762" y="35458"/>
                  </a:lnTo>
                  <a:lnTo>
                    <a:pt x="159575" y="35801"/>
                  </a:lnTo>
                  <a:lnTo>
                    <a:pt x="160388" y="35458"/>
                  </a:lnTo>
                  <a:lnTo>
                    <a:pt x="160718" y="34658"/>
                  </a:lnTo>
                  <a:close/>
                </a:path>
                <a:path w="540385" h="137794">
                  <a:moveTo>
                    <a:pt x="163588" y="35128"/>
                  </a:moveTo>
                  <a:lnTo>
                    <a:pt x="163258" y="34315"/>
                  </a:lnTo>
                  <a:lnTo>
                    <a:pt x="162902" y="34188"/>
                  </a:lnTo>
                  <a:lnTo>
                    <a:pt x="163118" y="33693"/>
                  </a:lnTo>
                  <a:lnTo>
                    <a:pt x="162775" y="32893"/>
                  </a:lnTo>
                  <a:lnTo>
                    <a:pt x="162420" y="32753"/>
                  </a:lnTo>
                  <a:lnTo>
                    <a:pt x="162293" y="32410"/>
                  </a:lnTo>
                  <a:lnTo>
                    <a:pt x="161683" y="32156"/>
                  </a:lnTo>
                  <a:lnTo>
                    <a:pt x="161810" y="32105"/>
                  </a:lnTo>
                  <a:lnTo>
                    <a:pt x="162153" y="31292"/>
                  </a:lnTo>
                  <a:lnTo>
                    <a:pt x="161810" y="30480"/>
                  </a:lnTo>
                  <a:lnTo>
                    <a:pt x="161467" y="30353"/>
                  </a:lnTo>
                  <a:lnTo>
                    <a:pt x="161340" y="30010"/>
                  </a:lnTo>
                  <a:lnTo>
                    <a:pt x="160528" y="29679"/>
                  </a:lnTo>
                  <a:lnTo>
                    <a:pt x="159727" y="30010"/>
                  </a:lnTo>
                  <a:lnTo>
                    <a:pt x="159385" y="30822"/>
                  </a:lnTo>
                  <a:lnTo>
                    <a:pt x="159512" y="31140"/>
                  </a:lnTo>
                  <a:lnTo>
                    <a:pt x="158762" y="31457"/>
                  </a:lnTo>
                  <a:lnTo>
                    <a:pt x="158432" y="32258"/>
                  </a:lnTo>
                  <a:lnTo>
                    <a:pt x="158762" y="33070"/>
                  </a:lnTo>
                  <a:lnTo>
                    <a:pt x="159575" y="33401"/>
                  </a:lnTo>
                  <a:lnTo>
                    <a:pt x="160388" y="33070"/>
                  </a:lnTo>
                  <a:lnTo>
                    <a:pt x="160693" y="32308"/>
                  </a:lnTo>
                  <a:lnTo>
                    <a:pt x="160388" y="33070"/>
                  </a:lnTo>
                  <a:lnTo>
                    <a:pt x="160337" y="33210"/>
                  </a:lnTo>
                  <a:lnTo>
                    <a:pt x="160680" y="34023"/>
                  </a:lnTo>
                  <a:lnTo>
                    <a:pt x="161023" y="34175"/>
                  </a:lnTo>
                  <a:lnTo>
                    <a:pt x="161163" y="34505"/>
                  </a:lnTo>
                  <a:lnTo>
                    <a:pt x="161493" y="34645"/>
                  </a:lnTo>
                  <a:lnTo>
                    <a:pt x="161302" y="35128"/>
                  </a:lnTo>
                  <a:lnTo>
                    <a:pt x="161391" y="35369"/>
                  </a:lnTo>
                  <a:lnTo>
                    <a:pt x="161302" y="35610"/>
                  </a:lnTo>
                  <a:lnTo>
                    <a:pt x="161632" y="36410"/>
                  </a:lnTo>
                  <a:lnTo>
                    <a:pt x="162445" y="36753"/>
                  </a:lnTo>
                  <a:lnTo>
                    <a:pt x="163258" y="36410"/>
                  </a:lnTo>
                  <a:lnTo>
                    <a:pt x="163588" y="35610"/>
                  </a:lnTo>
                  <a:lnTo>
                    <a:pt x="163487" y="35369"/>
                  </a:lnTo>
                  <a:lnTo>
                    <a:pt x="163588" y="35128"/>
                  </a:lnTo>
                  <a:close/>
                </a:path>
                <a:path w="540385" h="137794">
                  <a:moveTo>
                    <a:pt x="205714" y="52832"/>
                  </a:moveTo>
                  <a:lnTo>
                    <a:pt x="205371" y="52031"/>
                  </a:lnTo>
                  <a:lnTo>
                    <a:pt x="204571" y="51689"/>
                  </a:lnTo>
                  <a:lnTo>
                    <a:pt x="203758" y="52031"/>
                  </a:lnTo>
                  <a:lnTo>
                    <a:pt x="203428" y="52832"/>
                  </a:lnTo>
                  <a:lnTo>
                    <a:pt x="203758" y="53644"/>
                  </a:lnTo>
                  <a:lnTo>
                    <a:pt x="204571" y="53975"/>
                  </a:lnTo>
                  <a:lnTo>
                    <a:pt x="205371" y="53644"/>
                  </a:lnTo>
                  <a:lnTo>
                    <a:pt x="205714" y="52832"/>
                  </a:lnTo>
                  <a:close/>
                </a:path>
                <a:path w="540385" h="137794">
                  <a:moveTo>
                    <a:pt x="206184" y="50444"/>
                  </a:moveTo>
                  <a:lnTo>
                    <a:pt x="205854" y="49631"/>
                  </a:lnTo>
                  <a:lnTo>
                    <a:pt x="205041" y="49301"/>
                  </a:lnTo>
                  <a:lnTo>
                    <a:pt x="204317" y="49593"/>
                  </a:lnTo>
                  <a:lnTo>
                    <a:pt x="203606" y="49301"/>
                  </a:lnTo>
                  <a:lnTo>
                    <a:pt x="202806" y="49631"/>
                  </a:lnTo>
                  <a:lnTo>
                    <a:pt x="202653" y="49987"/>
                  </a:lnTo>
                  <a:lnTo>
                    <a:pt x="202323" y="50114"/>
                  </a:lnTo>
                  <a:lnTo>
                    <a:pt x="202069" y="50723"/>
                  </a:lnTo>
                  <a:lnTo>
                    <a:pt x="202018" y="50584"/>
                  </a:lnTo>
                  <a:lnTo>
                    <a:pt x="201218" y="50253"/>
                  </a:lnTo>
                  <a:lnTo>
                    <a:pt x="200406" y="50584"/>
                  </a:lnTo>
                  <a:lnTo>
                    <a:pt x="200329" y="50774"/>
                  </a:lnTo>
                  <a:lnTo>
                    <a:pt x="199453" y="51066"/>
                  </a:lnTo>
                  <a:lnTo>
                    <a:pt x="199123" y="51879"/>
                  </a:lnTo>
                  <a:lnTo>
                    <a:pt x="199453" y="52692"/>
                  </a:lnTo>
                  <a:lnTo>
                    <a:pt x="200266" y="53022"/>
                  </a:lnTo>
                  <a:lnTo>
                    <a:pt x="201066" y="52692"/>
                  </a:lnTo>
                  <a:lnTo>
                    <a:pt x="201142" y="52514"/>
                  </a:lnTo>
                  <a:lnTo>
                    <a:pt x="201028" y="52832"/>
                  </a:lnTo>
                  <a:lnTo>
                    <a:pt x="201358" y="53644"/>
                  </a:lnTo>
                  <a:lnTo>
                    <a:pt x="202171" y="53975"/>
                  </a:lnTo>
                  <a:lnTo>
                    <a:pt x="202984" y="53644"/>
                  </a:lnTo>
                  <a:lnTo>
                    <a:pt x="203314" y="52832"/>
                  </a:lnTo>
                  <a:lnTo>
                    <a:pt x="202984" y="52031"/>
                  </a:lnTo>
                  <a:lnTo>
                    <a:pt x="202222" y="51714"/>
                  </a:lnTo>
                  <a:lnTo>
                    <a:pt x="203136" y="52070"/>
                  </a:lnTo>
                  <a:lnTo>
                    <a:pt x="203936" y="51739"/>
                  </a:lnTo>
                  <a:lnTo>
                    <a:pt x="204076" y="51396"/>
                  </a:lnTo>
                  <a:lnTo>
                    <a:pt x="204317" y="51295"/>
                  </a:lnTo>
                  <a:lnTo>
                    <a:pt x="205041" y="51587"/>
                  </a:lnTo>
                  <a:lnTo>
                    <a:pt x="205854" y="51244"/>
                  </a:lnTo>
                  <a:lnTo>
                    <a:pt x="206184" y="50444"/>
                  </a:lnTo>
                  <a:close/>
                </a:path>
                <a:path w="540385" h="137794">
                  <a:moveTo>
                    <a:pt x="221983" y="11188"/>
                  </a:moveTo>
                  <a:lnTo>
                    <a:pt x="221653" y="10375"/>
                  </a:lnTo>
                  <a:lnTo>
                    <a:pt x="220840" y="10045"/>
                  </a:lnTo>
                  <a:lnTo>
                    <a:pt x="220040" y="10375"/>
                  </a:lnTo>
                  <a:lnTo>
                    <a:pt x="219697" y="11188"/>
                  </a:lnTo>
                  <a:lnTo>
                    <a:pt x="220040" y="12001"/>
                  </a:lnTo>
                  <a:lnTo>
                    <a:pt x="220840" y="12331"/>
                  </a:lnTo>
                  <a:lnTo>
                    <a:pt x="221653" y="12001"/>
                  </a:lnTo>
                  <a:lnTo>
                    <a:pt x="221983" y="11188"/>
                  </a:lnTo>
                  <a:close/>
                </a:path>
                <a:path w="540385" h="137794">
                  <a:moveTo>
                    <a:pt x="299046" y="119849"/>
                  </a:moveTo>
                  <a:lnTo>
                    <a:pt x="298716" y="119037"/>
                  </a:lnTo>
                  <a:lnTo>
                    <a:pt x="297903" y="118706"/>
                  </a:lnTo>
                  <a:lnTo>
                    <a:pt x="297091" y="119037"/>
                  </a:lnTo>
                  <a:lnTo>
                    <a:pt x="296760" y="119849"/>
                  </a:lnTo>
                  <a:lnTo>
                    <a:pt x="297091" y="120650"/>
                  </a:lnTo>
                  <a:lnTo>
                    <a:pt x="297903" y="120992"/>
                  </a:lnTo>
                  <a:lnTo>
                    <a:pt x="298716" y="120650"/>
                  </a:lnTo>
                  <a:lnTo>
                    <a:pt x="299046" y="119849"/>
                  </a:lnTo>
                  <a:close/>
                </a:path>
                <a:path w="540385" h="137794">
                  <a:moveTo>
                    <a:pt x="305269" y="119849"/>
                  </a:moveTo>
                  <a:lnTo>
                    <a:pt x="304927" y="119037"/>
                  </a:lnTo>
                  <a:lnTo>
                    <a:pt x="304126" y="118706"/>
                  </a:lnTo>
                  <a:lnTo>
                    <a:pt x="303314" y="119037"/>
                  </a:lnTo>
                  <a:lnTo>
                    <a:pt x="302983" y="119849"/>
                  </a:lnTo>
                  <a:lnTo>
                    <a:pt x="303314" y="120650"/>
                  </a:lnTo>
                  <a:lnTo>
                    <a:pt x="304126" y="120992"/>
                  </a:lnTo>
                  <a:lnTo>
                    <a:pt x="304927" y="120650"/>
                  </a:lnTo>
                  <a:lnTo>
                    <a:pt x="305269" y="119849"/>
                  </a:lnTo>
                  <a:close/>
                </a:path>
                <a:path w="540385" h="137794">
                  <a:moveTo>
                    <a:pt x="331597" y="98298"/>
                  </a:moveTo>
                  <a:lnTo>
                    <a:pt x="331254" y="97497"/>
                  </a:lnTo>
                  <a:lnTo>
                    <a:pt x="330454" y="97155"/>
                  </a:lnTo>
                  <a:lnTo>
                    <a:pt x="329641" y="97497"/>
                  </a:lnTo>
                  <a:lnTo>
                    <a:pt x="329311" y="98298"/>
                  </a:lnTo>
                  <a:lnTo>
                    <a:pt x="329399" y="98552"/>
                  </a:lnTo>
                  <a:lnTo>
                    <a:pt x="329311" y="98780"/>
                  </a:lnTo>
                  <a:lnTo>
                    <a:pt x="329641" y="99593"/>
                  </a:lnTo>
                  <a:lnTo>
                    <a:pt x="330009" y="99745"/>
                  </a:lnTo>
                  <a:lnTo>
                    <a:pt x="329641" y="99898"/>
                  </a:lnTo>
                  <a:lnTo>
                    <a:pt x="329311" y="100711"/>
                  </a:lnTo>
                  <a:lnTo>
                    <a:pt x="329399" y="100952"/>
                  </a:lnTo>
                  <a:lnTo>
                    <a:pt x="329311" y="101180"/>
                  </a:lnTo>
                  <a:lnTo>
                    <a:pt x="329641" y="101993"/>
                  </a:lnTo>
                  <a:lnTo>
                    <a:pt x="329984" y="102146"/>
                  </a:lnTo>
                  <a:lnTo>
                    <a:pt x="329641" y="102285"/>
                  </a:lnTo>
                  <a:lnTo>
                    <a:pt x="329311" y="103085"/>
                  </a:lnTo>
                  <a:lnTo>
                    <a:pt x="329399" y="103339"/>
                  </a:lnTo>
                  <a:lnTo>
                    <a:pt x="329311" y="103568"/>
                  </a:lnTo>
                  <a:lnTo>
                    <a:pt x="329641" y="104381"/>
                  </a:lnTo>
                  <a:lnTo>
                    <a:pt x="330009" y="104533"/>
                  </a:lnTo>
                  <a:lnTo>
                    <a:pt x="329641" y="104686"/>
                  </a:lnTo>
                  <a:lnTo>
                    <a:pt x="329311" y="105498"/>
                  </a:lnTo>
                  <a:lnTo>
                    <a:pt x="329399" y="105740"/>
                  </a:lnTo>
                  <a:lnTo>
                    <a:pt x="329311" y="105968"/>
                  </a:lnTo>
                  <a:lnTo>
                    <a:pt x="329641" y="106781"/>
                  </a:lnTo>
                  <a:lnTo>
                    <a:pt x="329984" y="106934"/>
                  </a:lnTo>
                  <a:lnTo>
                    <a:pt x="329641" y="107073"/>
                  </a:lnTo>
                  <a:lnTo>
                    <a:pt x="329311" y="107873"/>
                  </a:lnTo>
                  <a:lnTo>
                    <a:pt x="329399" y="108127"/>
                  </a:lnTo>
                  <a:lnTo>
                    <a:pt x="329311" y="108356"/>
                  </a:lnTo>
                  <a:lnTo>
                    <a:pt x="329641" y="109169"/>
                  </a:lnTo>
                  <a:lnTo>
                    <a:pt x="329996" y="109321"/>
                  </a:lnTo>
                  <a:lnTo>
                    <a:pt x="329641" y="109461"/>
                  </a:lnTo>
                  <a:lnTo>
                    <a:pt x="329311" y="110274"/>
                  </a:lnTo>
                  <a:lnTo>
                    <a:pt x="329399" y="110515"/>
                  </a:lnTo>
                  <a:lnTo>
                    <a:pt x="329311" y="110756"/>
                  </a:lnTo>
                  <a:lnTo>
                    <a:pt x="329641" y="111556"/>
                  </a:lnTo>
                  <a:lnTo>
                    <a:pt x="329996" y="111709"/>
                  </a:lnTo>
                  <a:lnTo>
                    <a:pt x="329641" y="111861"/>
                  </a:lnTo>
                  <a:lnTo>
                    <a:pt x="329311" y="112661"/>
                  </a:lnTo>
                  <a:lnTo>
                    <a:pt x="329399" y="112915"/>
                  </a:lnTo>
                  <a:lnTo>
                    <a:pt x="329311" y="113144"/>
                  </a:lnTo>
                  <a:lnTo>
                    <a:pt x="329641" y="113957"/>
                  </a:lnTo>
                  <a:lnTo>
                    <a:pt x="329996" y="114109"/>
                  </a:lnTo>
                  <a:lnTo>
                    <a:pt x="329641" y="114249"/>
                  </a:lnTo>
                  <a:lnTo>
                    <a:pt x="329311" y="115062"/>
                  </a:lnTo>
                  <a:lnTo>
                    <a:pt x="329399" y="115303"/>
                  </a:lnTo>
                  <a:lnTo>
                    <a:pt x="329311" y="115544"/>
                  </a:lnTo>
                  <a:lnTo>
                    <a:pt x="329641" y="116344"/>
                  </a:lnTo>
                  <a:lnTo>
                    <a:pt x="329996" y="116497"/>
                  </a:lnTo>
                  <a:lnTo>
                    <a:pt x="329641" y="116649"/>
                  </a:lnTo>
                  <a:lnTo>
                    <a:pt x="329311" y="117449"/>
                  </a:lnTo>
                  <a:lnTo>
                    <a:pt x="329399" y="117703"/>
                  </a:lnTo>
                  <a:lnTo>
                    <a:pt x="329311" y="117932"/>
                  </a:lnTo>
                  <a:lnTo>
                    <a:pt x="329641" y="118745"/>
                  </a:lnTo>
                  <a:lnTo>
                    <a:pt x="329996" y="118897"/>
                  </a:lnTo>
                  <a:lnTo>
                    <a:pt x="329641" y="119037"/>
                  </a:lnTo>
                  <a:lnTo>
                    <a:pt x="329311" y="119849"/>
                  </a:lnTo>
                  <a:lnTo>
                    <a:pt x="329603" y="120573"/>
                  </a:lnTo>
                  <a:lnTo>
                    <a:pt x="329311" y="121285"/>
                  </a:lnTo>
                  <a:lnTo>
                    <a:pt x="329501" y="121767"/>
                  </a:lnTo>
                  <a:lnTo>
                    <a:pt x="329311" y="122237"/>
                  </a:lnTo>
                  <a:lnTo>
                    <a:pt x="329501" y="122720"/>
                  </a:lnTo>
                  <a:lnTo>
                    <a:pt x="329311" y="123190"/>
                  </a:lnTo>
                  <a:lnTo>
                    <a:pt x="329641" y="124002"/>
                  </a:lnTo>
                  <a:lnTo>
                    <a:pt x="330454" y="124333"/>
                  </a:lnTo>
                  <a:lnTo>
                    <a:pt x="331254" y="124002"/>
                  </a:lnTo>
                  <a:lnTo>
                    <a:pt x="331597" y="123190"/>
                  </a:lnTo>
                  <a:lnTo>
                    <a:pt x="331393" y="122720"/>
                  </a:lnTo>
                  <a:lnTo>
                    <a:pt x="331597" y="122237"/>
                  </a:lnTo>
                  <a:lnTo>
                    <a:pt x="331393" y="121767"/>
                  </a:lnTo>
                  <a:lnTo>
                    <a:pt x="331597" y="121285"/>
                  </a:lnTo>
                  <a:lnTo>
                    <a:pt x="331279" y="120573"/>
                  </a:lnTo>
                  <a:lnTo>
                    <a:pt x="331597" y="119849"/>
                  </a:lnTo>
                  <a:lnTo>
                    <a:pt x="331254" y="119037"/>
                  </a:lnTo>
                  <a:lnTo>
                    <a:pt x="330898" y="118897"/>
                  </a:lnTo>
                  <a:lnTo>
                    <a:pt x="331254" y="118745"/>
                  </a:lnTo>
                  <a:lnTo>
                    <a:pt x="331597" y="117932"/>
                  </a:lnTo>
                  <a:lnTo>
                    <a:pt x="331482" y="117703"/>
                  </a:lnTo>
                  <a:lnTo>
                    <a:pt x="331597" y="117449"/>
                  </a:lnTo>
                  <a:lnTo>
                    <a:pt x="331254" y="116649"/>
                  </a:lnTo>
                  <a:lnTo>
                    <a:pt x="330898" y="116497"/>
                  </a:lnTo>
                  <a:lnTo>
                    <a:pt x="331254" y="116344"/>
                  </a:lnTo>
                  <a:lnTo>
                    <a:pt x="331597" y="115544"/>
                  </a:lnTo>
                  <a:lnTo>
                    <a:pt x="331482" y="115303"/>
                  </a:lnTo>
                  <a:lnTo>
                    <a:pt x="331597" y="115062"/>
                  </a:lnTo>
                  <a:lnTo>
                    <a:pt x="331254" y="114249"/>
                  </a:lnTo>
                  <a:lnTo>
                    <a:pt x="330898" y="114109"/>
                  </a:lnTo>
                  <a:lnTo>
                    <a:pt x="331254" y="113957"/>
                  </a:lnTo>
                  <a:lnTo>
                    <a:pt x="331597" y="113144"/>
                  </a:lnTo>
                  <a:lnTo>
                    <a:pt x="331482" y="112915"/>
                  </a:lnTo>
                  <a:lnTo>
                    <a:pt x="331597" y="112661"/>
                  </a:lnTo>
                  <a:lnTo>
                    <a:pt x="331254" y="111861"/>
                  </a:lnTo>
                  <a:lnTo>
                    <a:pt x="330898" y="111709"/>
                  </a:lnTo>
                  <a:lnTo>
                    <a:pt x="331254" y="111556"/>
                  </a:lnTo>
                  <a:lnTo>
                    <a:pt x="331597" y="110756"/>
                  </a:lnTo>
                  <a:lnTo>
                    <a:pt x="331482" y="110515"/>
                  </a:lnTo>
                  <a:lnTo>
                    <a:pt x="331597" y="110274"/>
                  </a:lnTo>
                  <a:lnTo>
                    <a:pt x="331254" y="109461"/>
                  </a:lnTo>
                  <a:lnTo>
                    <a:pt x="330898" y="109321"/>
                  </a:lnTo>
                  <a:lnTo>
                    <a:pt x="331254" y="109169"/>
                  </a:lnTo>
                  <a:lnTo>
                    <a:pt x="331597" y="108356"/>
                  </a:lnTo>
                  <a:lnTo>
                    <a:pt x="331482" y="108127"/>
                  </a:lnTo>
                  <a:lnTo>
                    <a:pt x="331597" y="107873"/>
                  </a:lnTo>
                  <a:lnTo>
                    <a:pt x="331254" y="107073"/>
                  </a:lnTo>
                  <a:lnTo>
                    <a:pt x="330898" y="106934"/>
                  </a:lnTo>
                  <a:lnTo>
                    <a:pt x="331254" y="106781"/>
                  </a:lnTo>
                  <a:lnTo>
                    <a:pt x="331597" y="105968"/>
                  </a:lnTo>
                  <a:lnTo>
                    <a:pt x="331495" y="105740"/>
                  </a:lnTo>
                  <a:lnTo>
                    <a:pt x="331597" y="105498"/>
                  </a:lnTo>
                  <a:lnTo>
                    <a:pt x="331254" y="104686"/>
                  </a:lnTo>
                  <a:lnTo>
                    <a:pt x="330873" y="104533"/>
                  </a:lnTo>
                  <a:lnTo>
                    <a:pt x="331254" y="104381"/>
                  </a:lnTo>
                  <a:lnTo>
                    <a:pt x="331597" y="103568"/>
                  </a:lnTo>
                  <a:lnTo>
                    <a:pt x="331482" y="103339"/>
                  </a:lnTo>
                  <a:lnTo>
                    <a:pt x="331597" y="103085"/>
                  </a:lnTo>
                  <a:lnTo>
                    <a:pt x="331254" y="102285"/>
                  </a:lnTo>
                  <a:lnTo>
                    <a:pt x="330898" y="102146"/>
                  </a:lnTo>
                  <a:lnTo>
                    <a:pt x="331254" y="101993"/>
                  </a:lnTo>
                  <a:lnTo>
                    <a:pt x="331597" y="101180"/>
                  </a:lnTo>
                  <a:lnTo>
                    <a:pt x="331495" y="100952"/>
                  </a:lnTo>
                  <a:lnTo>
                    <a:pt x="331597" y="100711"/>
                  </a:lnTo>
                  <a:lnTo>
                    <a:pt x="331254" y="99898"/>
                  </a:lnTo>
                  <a:lnTo>
                    <a:pt x="330873" y="99745"/>
                  </a:lnTo>
                  <a:lnTo>
                    <a:pt x="331254" y="99593"/>
                  </a:lnTo>
                  <a:lnTo>
                    <a:pt x="331597" y="98780"/>
                  </a:lnTo>
                  <a:lnTo>
                    <a:pt x="331482" y="98552"/>
                  </a:lnTo>
                  <a:lnTo>
                    <a:pt x="331597" y="98298"/>
                  </a:lnTo>
                  <a:close/>
                </a:path>
                <a:path w="540385" h="137794">
                  <a:moveTo>
                    <a:pt x="331597" y="91135"/>
                  </a:moveTo>
                  <a:lnTo>
                    <a:pt x="331254" y="90322"/>
                  </a:lnTo>
                  <a:lnTo>
                    <a:pt x="330454" y="89992"/>
                  </a:lnTo>
                  <a:lnTo>
                    <a:pt x="329641" y="90322"/>
                  </a:lnTo>
                  <a:lnTo>
                    <a:pt x="329311" y="91135"/>
                  </a:lnTo>
                  <a:lnTo>
                    <a:pt x="329641" y="91948"/>
                  </a:lnTo>
                  <a:lnTo>
                    <a:pt x="330454" y="92278"/>
                  </a:lnTo>
                  <a:lnTo>
                    <a:pt x="331254" y="91948"/>
                  </a:lnTo>
                  <a:lnTo>
                    <a:pt x="331597" y="91135"/>
                  </a:lnTo>
                  <a:close/>
                </a:path>
                <a:path w="540385" h="137794">
                  <a:moveTo>
                    <a:pt x="401955" y="123190"/>
                  </a:moveTo>
                  <a:lnTo>
                    <a:pt x="401624" y="122389"/>
                  </a:lnTo>
                  <a:lnTo>
                    <a:pt x="400812" y="122047"/>
                  </a:lnTo>
                  <a:lnTo>
                    <a:pt x="399999" y="122389"/>
                  </a:lnTo>
                  <a:lnTo>
                    <a:pt x="399669" y="123190"/>
                  </a:lnTo>
                  <a:lnTo>
                    <a:pt x="399999" y="124002"/>
                  </a:lnTo>
                  <a:lnTo>
                    <a:pt x="400812" y="124333"/>
                  </a:lnTo>
                  <a:lnTo>
                    <a:pt x="401624" y="124002"/>
                  </a:lnTo>
                  <a:lnTo>
                    <a:pt x="401955" y="123190"/>
                  </a:lnTo>
                  <a:close/>
                </a:path>
                <a:path w="540385" h="137794">
                  <a:moveTo>
                    <a:pt x="401955" y="93040"/>
                  </a:moveTo>
                  <a:lnTo>
                    <a:pt x="401624" y="92240"/>
                  </a:lnTo>
                  <a:lnTo>
                    <a:pt x="400812" y="91897"/>
                  </a:lnTo>
                  <a:lnTo>
                    <a:pt x="399999" y="92240"/>
                  </a:lnTo>
                  <a:lnTo>
                    <a:pt x="399669" y="93040"/>
                  </a:lnTo>
                  <a:lnTo>
                    <a:pt x="399999" y="93853"/>
                  </a:lnTo>
                  <a:lnTo>
                    <a:pt x="400812" y="94183"/>
                  </a:lnTo>
                  <a:lnTo>
                    <a:pt x="401624" y="93853"/>
                  </a:lnTo>
                  <a:lnTo>
                    <a:pt x="401955" y="93040"/>
                  </a:lnTo>
                  <a:close/>
                </a:path>
                <a:path w="540385" h="137794">
                  <a:moveTo>
                    <a:pt x="540283" y="98298"/>
                  </a:moveTo>
                  <a:lnTo>
                    <a:pt x="539953" y="97497"/>
                  </a:lnTo>
                  <a:lnTo>
                    <a:pt x="539140" y="97155"/>
                  </a:lnTo>
                  <a:lnTo>
                    <a:pt x="538340" y="97497"/>
                  </a:lnTo>
                  <a:lnTo>
                    <a:pt x="537997" y="98298"/>
                  </a:lnTo>
                  <a:lnTo>
                    <a:pt x="538340" y="99110"/>
                  </a:lnTo>
                  <a:lnTo>
                    <a:pt x="539140" y="99441"/>
                  </a:lnTo>
                  <a:lnTo>
                    <a:pt x="539953" y="99110"/>
                  </a:lnTo>
                  <a:lnTo>
                    <a:pt x="540283" y="98298"/>
                  </a:lnTo>
                  <a:close/>
                </a:path>
                <a:path w="540385" h="137794">
                  <a:moveTo>
                    <a:pt x="540283" y="93040"/>
                  </a:moveTo>
                  <a:lnTo>
                    <a:pt x="539953" y="92240"/>
                  </a:lnTo>
                  <a:lnTo>
                    <a:pt x="539140" y="91897"/>
                  </a:lnTo>
                  <a:lnTo>
                    <a:pt x="538340" y="92240"/>
                  </a:lnTo>
                  <a:lnTo>
                    <a:pt x="537997" y="93040"/>
                  </a:lnTo>
                  <a:lnTo>
                    <a:pt x="538340" y="93853"/>
                  </a:lnTo>
                  <a:lnTo>
                    <a:pt x="539140" y="94183"/>
                  </a:lnTo>
                  <a:lnTo>
                    <a:pt x="539953" y="93853"/>
                  </a:lnTo>
                  <a:lnTo>
                    <a:pt x="540283" y="93040"/>
                  </a:lnTo>
                  <a:close/>
                </a:path>
              </a:pathLst>
            </a:custGeom>
            <a:solidFill>
              <a:srgbClr val="565658"/>
            </a:solidFill>
          </p:spPr>
          <p:txBody>
            <a:bodyPr wrap="square" lIns="0" tIns="0" rIns="0" bIns="0" rtlCol="0"/>
            <a:lstStyle/>
            <a:p/>
          </p:txBody>
        </p:sp>
        <p:sp>
          <p:nvSpPr>
            <p:cNvPr id="6505" name="object 6505" descr=""/>
            <p:cNvSpPr/>
            <p:nvPr/>
          </p:nvSpPr>
          <p:spPr>
            <a:xfrm>
              <a:off x="5528254" y="2615006"/>
              <a:ext cx="2540" cy="2540"/>
            </a:xfrm>
            <a:custGeom>
              <a:avLst/>
              <a:gdLst/>
              <a:ahLst/>
              <a:cxnLst/>
              <a:rect l="l" t="t" r="r" b="b"/>
              <a:pathLst>
                <a:path w="2539" h="2539">
                  <a:moveTo>
                    <a:pt x="0" y="2247"/>
                  </a:moveTo>
                  <a:lnTo>
                    <a:pt x="787" y="1536"/>
                  </a:lnTo>
                  <a:lnTo>
                    <a:pt x="1536" y="800"/>
                  </a:lnTo>
                  <a:lnTo>
                    <a:pt x="2247" y="0"/>
                  </a:lnTo>
                </a:path>
              </a:pathLst>
            </a:custGeom>
            <a:ln w="3175">
              <a:solidFill>
                <a:srgbClr val="565658"/>
              </a:solidFill>
            </a:ln>
          </p:spPr>
          <p:txBody>
            <a:bodyPr wrap="square" lIns="0" tIns="0" rIns="0" bIns="0" rtlCol="0"/>
            <a:lstStyle/>
            <a:p/>
          </p:txBody>
        </p:sp>
        <p:sp>
          <p:nvSpPr>
            <p:cNvPr id="6506" name="object 6506" descr=""/>
            <p:cNvSpPr/>
            <p:nvPr/>
          </p:nvSpPr>
          <p:spPr>
            <a:xfrm>
              <a:off x="5534571" y="2579217"/>
              <a:ext cx="5080" cy="31115"/>
            </a:xfrm>
            <a:custGeom>
              <a:avLst/>
              <a:gdLst/>
              <a:ahLst/>
              <a:cxnLst/>
              <a:rect l="l" t="t" r="r" b="b"/>
              <a:pathLst>
                <a:path w="5079" h="31114">
                  <a:moveTo>
                    <a:pt x="3721" y="5930"/>
                  </a:moveTo>
                  <a:lnTo>
                    <a:pt x="3378" y="5130"/>
                  </a:lnTo>
                  <a:lnTo>
                    <a:pt x="2578" y="4787"/>
                  </a:lnTo>
                  <a:lnTo>
                    <a:pt x="1765" y="5130"/>
                  </a:lnTo>
                  <a:lnTo>
                    <a:pt x="1435" y="5930"/>
                  </a:lnTo>
                  <a:lnTo>
                    <a:pt x="1765" y="6743"/>
                  </a:lnTo>
                  <a:lnTo>
                    <a:pt x="2578" y="7073"/>
                  </a:lnTo>
                  <a:lnTo>
                    <a:pt x="3378" y="6743"/>
                  </a:lnTo>
                  <a:lnTo>
                    <a:pt x="3721" y="5930"/>
                  </a:lnTo>
                  <a:close/>
                </a:path>
                <a:path w="5079" h="31114">
                  <a:moveTo>
                    <a:pt x="4673" y="28435"/>
                  </a:moveTo>
                  <a:lnTo>
                    <a:pt x="4343" y="27622"/>
                  </a:lnTo>
                  <a:lnTo>
                    <a:pt x="3530" y="27292"/>
                  </a:lnTo>
                  <a:lnTo>
                    <a:pt x="2717" y="27622"/>
                  </a:lnTo>
                  <a:lnTo>
                    <a:pt x="2387" y="28435"/>
                  </a:lnTo>
                  <a:lnTo>
                    <a:pt x="2717" y="29235"/>
                  </a:lnTo>
                  <a:lnTo>
                    <a:pt x="3530" y="29578"/>
                  </a:lnTo>
                  <a:lnTo>
                    <a:pt x="4343" y="29235"/>
                  </a:lnTo>
                  <a:lnTo>
                    <a:pt x="4673" y="28435"/>
                  </a:lnTo>
                  <a:close/>
                </a:path>
                <a:path w="5079" h="31114">
                  <a:moveTo>
                    <a:pt x="4673" y="26035"/>
                  </a:moveTo>
                  <a:lnTo>
                    <a:pt x="4343" y="25234"/>
                  </a:lnTo>
                  <a:lnTo>
                    <a:pt x="3581" y="24917"/>
                  </a:lnTo>
                  <a:lnTo>
                    <a:pt x="3721" y="24599"/>
                  </a:lnTo>
                  <a:lnTo>
                    <a:pt x="3378" y="23787"/>
                  </a:lnTo>
                  <a:lnTo>
                    <a:pt x="2578" y="23456"/>
                  </a:lnTo>
                  <a:lnTo>
                    <a:pt x="1765" y="23787"/>
                  </a:lnTo>
                  <a:lnTo>
                    <a:pt x="1625" y="24130"/>
                  </a:lnTo>
                  <a:lnTo>
                    <a:pt x="1295" y="24257"/>
                  </a:lnTo>
                  <a:lnTo>
                    <a:pt x="952" y="25069"/>
                  </a:lnTo>
                  <a:lnTo>
                    <a:pt x="1295" y="25882"/>
                  </a:lnTo>
                  <a:lnTo>
                    <a:pt x="800" y="26187"/>
                  </a:lnTo>
                  <a:lnTo>
                    <a:pt x="469" y="26987"/>
                  </a:lnTo>
                  <a:lnTo>
                    <a:pt x="558" y="27241"/>
                  </a:lnTo>
                  <a:lnTo>
                    <a:pt x="469" y="27470"/>
                  </a:lnTo>
                  <a:lnTo>
                    <a:pt x="660" y="27965"/>
                  </a:lnTo>
                  <a:lnTo>
                    <a:pt x="330" y="28092"/>
                  </a:lnTo>
                  <a:lnTo>
                    <a:pt x="0" y="28905"/>
                  </a:lnTo>
                  <a:lnTo>
                    <a:pt x="88" y="29146"/>
                  </a:lnTo>
                  <a:lnTo>
                    <a:pt x="0" y="29387"/>
                  </a:lnTo>
                  <a:lnTo>
                    <a:pt x="330" y="30187"/>
                  </a:lnTo>
                  <a:lnTo>
                    <a:pt x="1143" y="30530"/>
                  </a:lnTo>
                  <a:lnTo>
                    <a:pt x="1943" y="30187"/>
                  </a:lnTo>
                  <a:lnTo>
                    <a:pt x="2286" y="29387"/>
                  </a:lnTo>
                  <a:lnTo>
                    <a:pt x="2171" y="29146"/>
                  </a:lnTo>
                  <a:lnTo>
                    <a:pt x="2286" y="28905"/>
                  </a:lnTo>
                  <a:lnTo>
                    <a:pt x="2070" y="28422"/>
                  </a:lnTo>
                  <a:lnTo>
                    <a:pt x="2425" y="28282"/>
                  </a:lnTo>
                  <a:lnTo>
                    <a:pt x="2755" y="27470"/>
                  </a:lnTo>
                  <a:lnTo>
                    <a:pt x="2654" y="27241"/>
                  </a:lnTo>
                  <a:lnTo>
                    <a:pt x="2755" y="26987"/>
                  </a:lnTo>
                  <a:lnTo>
                    <a:pt x="2425" y="26187"/>
                  </a:lnTo>
                  <a:lnTo>
                    <a:pt x="2286" y="26136"/>
                  </a:lnTo>
                  <a:lnTo>
                    <a:pt x="2425" y="26187"/>
                  </a:lnTo>
                  <a:lnTo>
                    <a:pt x="2717" y="26847"/>
                  </a:lnTo>
                  <a:lnTo>
                    <a:pt x="3530" y="27178"/>
                  </a:lnTo>
                  <a:lnTo>
                    <a:pt x="4343" y="26847"/>
                  </a:lnTo>
                  <a:lnTo>
                    <a:pt x="4673" y="26035"/>
                  </a:lnTo>
                  <a:close/>
                </a:path>
                <a:path w="5079" h="31114">
                  <a:moveTo>
                    <a:pt x="4673" y="2095"/>
                  </a:moveTo>
                  <a:lnTo>
                    <a:pt x="4343" y="1295"/>
                  </a:lnTo>
                  <a:lnTo>
                    <a:pt x="3530" y="952"/>
                  </a:lnTo>
                  <a:lnTo>
                    <a:pt x="2717" y="1295"/>
                  </a:lnTo>
                  <a:lnTo>
                    <a:pt x="2387" y="2095"/>
                  </a:lnTo>
                  <a:lnTo>
                    <a:pt x="2717" y="2908"/>
                  </a:lnTo>
                  <a:lnTo>
                    <a:pt x="3086" y="3060"/>
                  </a:lnTo>
                  <a:lnTo>
                    <a:pt x="2717" y="3213"/>
                  </a:lnTo>
                  <a:lnTo>
                    <a:pt x="2667" y="3340"/>
                  </a:lnTo>
                  <a:lnTo>
                    <a:pt x="2755" y="3060"/>
                  </a:lnTo>
                  <a:lnTo>
                    <a:pt x="2425" y="2247"/>
                  </a:lnTo>
                  <a:lnTo>
                    <a:pt x="1816" y="2006"/>
                  </a:lnTo>
                  <a:lnTo>
                    <a:pt x="1943" y="1955"/>
                  </a:lnTo>
                  <a:lnTo>
                    <a:pt x="2286" y="1143"/>
                  </a:lnTo>
                  <a:lnTo>
                    <a:pt x="1943" y="342"/>
                  </a:lnTo>
                  <a:lnTo>
                    <a:pt x="1143" y="0"/>
                  </a:lnTo>
                  <a:lnTo>
                    <a:pt x="330" y="342"/>
                  </a:lnTo>
                  <a:lnTo>
                    <a:pt x="0" y="1143"/>
                  </a:lnTo>
                  <a:lnTo>
                    <a:pt x="330" y="1955"/>
                  </a:lnTo>
                  <a:lnTo>
                    <a:pt x="914" y="2209"/>
                  </a:lnTo>
                  <a:lnTo>
                    <a:pt x="469" y="3060"/>
                  </a:lnTo>
                  <a:lnTo>
                    <a:pt x="558" y="3302"/>
                  </a:lnTo>
                  <a:lnTo>
                    <a:pt x="469" y="3543"/>
                  </a:lnTo>
                  <a:lnTo>
                    <a:pt x="800" y="4343"/>
                  </a:lnTo>
                  <a:lnTo>
                    <a:pt x="1612" y="4686"/>
                  </a:lnTo>
                  <a:lnTo>
                    <a:pt x="2425" y="4343"/>
                  </a:lnTo>
                  <a:lnTo>
                    <a:pt x="2717" y="4826"/>
                  </a:lnTo>
                  <a:lnTo>
                    <a:pt x="3530" y="5168"/>
                  </a:lnTo>
                  <a:lnTo>
                    <a:pt x="4343" y="4826"/>
                  </a:lnTo>
                  <a:lnTo>
                    <a:pt x="4673" y="4025"/>
                  </a:lnTo>
                  <a:lnTo>
                    <a:pt x="4343" y="3213"/>
                  </a:lnTo>
                  <a:lnTo>
                    <a:pt x="3962" y="3060"/>
                  </a:lnTo>
                  <a:lnTo>
                    <a:pt x="4343" y="2908"/>
                  </a:lnTo>
                  <a:lnTo>
                    <a:pt x="4673" y="2095"/>
                  </a:lnTo>
                  <a:close/>
                </a:path>
              </a:pathLst>
            </a:custGeom>
            <a:solidFill>
              <a:srgbClr val="565658"/>
            </a:solidFill>
          </p:spPr>
          <p:txBody>
            <a:bodyPr wrap="square" lIns="0" tIns="0" rIns="0" bIns="0" rtlCol="0"/>
            <a:lstStyle/>
            <a:p/>
          </p:txBody>
        </p:sp>
        <p:sp>
          <p:nvSpPr>
            <p:cNvPr id="6507" name="object 6507" descr=""/>
            <p:cNvSpPr/>
            <p:nvPr/>
          </p:nvSpPr>
          <p:spPr>
            <a:xfrm>
              <a:off x="5528251" y="2570730"/>
              <a:ext cx="2540" cy="2540"/>
            </a:xfrm>
            <a:custGeom>
              <a:avLst/>
              <a:gdLst/>
              <a:ahLst/>
              <a:cxnLst/>
              <a:rect l="l" t="t" r="r" b="b"/>
              <a:pathLst>
                <a:path w="2539" h="2539">
                  <a:moveTo>
                    <a:pt x="2247" y="2247"/>
                  </a:moveTo>
                  <a:lnTo>
                    <a:pt x="1536" y="1460"/>
                  </a:lnTo>
                  <a:lnTo>
                    <a:pt x="787" y="711"/>
                  </a:lnTo>
                  <a:lnTo>
                    <a:pt x="0" y="0"/>
                  </a:lnTo>
                </a:path>
              </a:pathLst>
            </a:custGeom>
            <a:ln w="3175">
              <a:solidFill>
                <a:srgbClr val="565658"/>
              </a:solidFill>
            </a:ln>
          </p:spPr>
          <p:txBody>
            <a:bodyPr wrap="square" lIns="0" tIns="0" rIns="0" bIns="0" rtlCol="0"/>
            <a:lstStyle/>
            <a:p/>
          </p:txBody>
        </p:sp>
        <p:sp>
          <p:nvSpPr>
            <p:cNvPr id="6508" name="object 6508" descr=""/>
            <p:cNvSpPr/>
            <p:nvPr/>
          </p:nvSpPr>
          <p:spPr>
            <a:xfrm>
              <a:off x="5483969" y="2570732"/>
              <a:ext cx="2540" cy="2540"/>
            </a:xfrm>
            <a:custGeom>
              <a:avLst/>
              <a:gdLst/>
              <a:ahLst/>
              <a:cxnLst/>
              <a:rect l="l" t="t" r="r" b="b"/>
              <a:pathLst>
                <a:path w="2539" h="2539">
                  <a:moveTo>
                    <a:pt x="2247" y="0"/>
                  </a:moveTo>
                  <a:lnTo>
                    <a:pt x="1460" y="711"/>
                  </a:lnTo>
                  <a:lnTo>
                    <a:pt x="711" y="1460"/>
                  </a:lnTo>
                  <a:lnTo>
                    <a:pt x="0" y="2247"/>
                  </a:lnTo>
                </a:path>
              </a:pathLst>
            </a:custGeom>
            <a:ln w="3175">
              <a:solidFill>
                <a:srgbClr val="565658"/>
              </a:solidFill>
            </a:ln>
          </p:spPr>
          <p:txBody>
            <a:bodyPr wrap="square" lIns="0" tIns="0" rIns="0" bIns="0" rtlCol="0"/>
            <a:lstStyle/>
            <a:p/>
          </p:txBody>
        </p:sp>
        <p:sp>
          <p:nvSpPr>
            <p:cNvPr id="6509" name="object 6509" descr=""/>
            <p:cNvSpPr/>
            <p:nvPr/>
          </p:nvSpPr>
          <p:spPr>
            <a:xfrm>
              <a:off x="5474259" y="2579217"/>
              <a:ext cx="5715" cy="7620"/>
            </a:xfrm>
            <a:custGeom>
              <a:avLst/>
              <a:gdLst/>
              <a:ahLst/>
              <a:cxnLst/>
              <a:rect l="l" t="t" r="r" b="b"/>
              <a:pathLst>
                <a:path w="5714" h="7619">
                  <a:moveTo>
                    <a:pt x="5156" y="1143"/>
                  </a:moveTo>
                  <a:lnTo>
                    <a:pt x="4826" y="342"/>
                  </a:lnTo>
                  <a:lnTo>
                    <a:pt x="4013" y="0"/>
                  </a:lnTo>
                  <a:lnTo>
                    <a:pt x="3200" y="342"/>
                  </a:lnTo>
                  <a:lnTo>
                    <a:pt x="2870" y="1143"/>
                  </a:lnTo>
                  <a:lnTo>
                    <a:pt x="3200" y="1955"/>
                  </a:lnTo>
                  <a:lnTo>
                    <a:pt x="2730" y="2247"/>
                  </a:lnTo>
                  <a:lnTo>
                    <a:pt x="2590" y="2590"/>
                  </a:lnTo>
                  <a:lnTo>
                    <a:pt x="2247" y="2730"/>
                  </a:lnTo>
                  <a:lnTo>
                    <a:pt x="1993" y="3327"/>
                  </a:lnTo>
                  <a:lnTo>
                    <a:pt x="1574" y="3060"/>
                  </a:lnTo>
                  <a:lnTo>
                    <a:pt x="1955" y="2908"/>
                  </a:lnTo>
                  <a:lnTo>
                    <a:pt x="2286" y="2095"/>
                  </a:lnTo>
                  <a:lnTo>
                    <a:pt x="1955" y="1295"/>
                  </a:lnTo>
                  <a:lnTo>
                    <a:pt x="1143" y="952"/>
                  </a:lnTo>
                  <a:lnTo>
                    <a:pt x="330" y="1295"/>
                  </a:lnTo>
                  <a:lnTo>
                    <a:pt x="0" y="2095"/>
                  </a:lnTo>
                  <a:lnTo>
                    <a:pt x="330" y="2908"/>
                  </a:lnTo>
                  <a:lnTo>
                    <a:pt x="698" y="3060"/>
                  </a:lnTo>
                  <a:lnTo>
                    <a:pt x="330" y="3213"/>
                  </a:lnTo>
                  <a:lnTo>
                    <a:pt x="0" y="4025"/>
                  </a:lnTo>
                  <a:lnTo>
                    <a:pt x="330" y="4826"/>
                  </a:lnTo>
                  <a:lnTo>
                    <a:pt x="1143" y="5168"/>
                  </a:lnTo>
                  <a:lnTo>
                    <a:pt x="1460" y="5041"/>
                  </a:lnTo>
                  <a:lnTo>
                    <a:pt x="1295" y="5130"/>
                  </a:lnTo>
                  <a:lnTo>
                    <a:pt x="952" y="5930"/>
                  </a:lnTo>
                  <a:lnTo>
                    <a:pt x="1295" y="6743"/>
                  </a:lnTo>
                  <a:lnTo>
                    <a:pt x="2095" y="7073"/>
                  </a:lnTo>
                  <a:lnTo>
                    <a:pt x="2908" y="6743"/>
                  </a:lnTo>
                  <a:lnTo>
                    <a:pt x="3238" y="5930"/>
                  </a:lnTo>
                  <a:lnTo>
                    <a:pt x="3378" y="5778"/>
                  </a:lnTo>
                  <a:lnTo>
                    <a:pt x="3721" y="4965"/>
                  </a:lnTo>
                  <a:lnTo>
                    <a:pt x="3517" y="4495"/>
                  </a:lnTo>
                  <a:lnTo>
                    <a:pt x="3860" y="4343"/>
                  </a:lnTo>
                  <a:lnTo>
                    <a:pt x="3987" y="4013"/>
                  </a:lnTo>
                  <a:lnTo>
                    <a:pt x="4343" y="3860"/>
                  </a:lnTo>
                  <a:lnTo>
                    <a:pt x="4686" y="3060"/>
                  </a:lnTo>
                  <a:lnTo>
                    <a:pt x="4343" y="2247"/>
                  </a:lnTo>
                  <a:lnTo>
                    <a:pt x="4216" y="2209"/>
                  </a:lnTo>
                  <a:lnTo>
                    <a:pt x="4826" y="1955"/>
                  </a:lnTo>
                  <a:lnTo>
                    <a:pt x="5156" y="1143"/>
                  </a:lnTo>
                  <a:close/>
                </a:path>
              </a:pathLst>
            </a:custGeom>
            <a:solidFill>
              <a:srgbClr val="565658"/>
            </a:solidFill>
          </p:spPr>
          <p:txBody>
            <a:bodyPr wrap="square" lIns="0" tIns="0" rIns="0" bIns="0" rtlCol="0"/>
            <a:lstStyle/>
            <a:p/>
          </p:txBody>
        </p:sp>
        <p:sp>
          <p:nvSpPr>
            <p:cNvPr id="6510" name="object 6510" descr=""/>
            <p:cNvSpPr/>
            <p:nvPr/>
          </p:nvSpPr>
          <p:spPr>
            <a:xfrm>
              <a:off x="5478763" y="2603177"/>
              <a:ext cx="635" cy="1270"/>
            </a:xfrm>
            <a:custGeom>
              <a:avLst/>
              <a:gdLst/>
              <a:ahLst/>
              <a:cxnLst/>
              <a:rect l="l" t="t" r="r" b="b"/>
              <a:pathLst>
                <a:path w="635" h="1269">
                  <a:moveTo>
                    <a:pt x="0" y="0"/>
                  </a:moveTo>
                  <a:lnTo>
                    <a:pt x="76" y="241"/>
                  </a:lnTo>
                  <a:lnTo>
                    <a:pt x="152" y="469"/>
                  </a:lnTo>
                  <a:lnTo>
                    <a:pt x="241" y="698"/>
                  </a:lnTo>
                </a:path>
              </a:pathLst>
            </a:custGeom>
            <a:ln w="3175">
              <a:solidFill>
                <a:srgbClr val="565658"/>
              </a:solidFill>
            </a:ln>
          </p:spPr>
          <p:txBody>
            <a:bodyPr wrap="square" lIns="0" tIns="0" rIns="0" bIns="0" rtlCol="0"/>
            <a:lstStyle/>
            <a:p/>
          </p:txBody>
        </p:sp>
        <p:sp>
          <p:nvSpPr>
            <p:cNvPr id="6511" name="object 6511" descr=""/>
            <p:cNvSpPr/>
            <p:nvPr/>
          </p:nvSpPr>
          <p:spPr>
            <a:xfrm>
              <a:off x="5536194" y="2586492"/>
              <a:ext cx="635" cy="1270"/>
            </a:xfrm>
            <a:custGeom>
              <a:avLst/>
              <a:gdLst/>
              <a:ahLst/>
              <a:cxnLst/>
              <a:rect l="l" t="t" r="r" b="b"/>
              <a:pathLst>
                <a:path w="635" h="1269">
                  <a:moveTo>
                    <a:pt x="177" y="711"/>
                  </a:moveTo>
                  <a:lnTo>
                    <a:pt x="127" y="469"/>
                  </a:lnTo>
                  <a:lnTo>
                    <a:pt x="63" y="241"/>
                  </a:lnTo>
                  <a:lnTo>
                    <a:pt x="0" y="0"/>
                  </a:lnTo>
                </a:path>
              </a:pathLst>
            </a:custGeom>
            <a:ln w="3175">
              <a:solidFill>
                <a:srgbClr val="565658"/>
              </a:solidFill>
            </a:ln>
          </p:spPr>
          <p:txBody>
            <a:bodyPr wrap="square" lIns="0" tIns="0" rIns="0" bIns="0" rtlCol="0"/>
            <a:lstStyle/>
            <a:p/>
          </p:txBody>
        </p:sp>
        <p:sp>
          <p:nvSpPr>
            <p:cNvPr id="6512" name="object 6512" descr=""/>
            <p:cNvSpPr/>
            <p:nvPr/>
          </p:nvSpPr>
          <p:spPr>
            <a:xfrm>
              <a:off x="5478095" y="2586496"/>
              <a:ext cx="635" cy="1270"/>
            </a:xfrm>
            <a:custGeom>
              <a:avLst/>
              <a:gdLst/>
              <a:ahLst/>
              <a:cxnLst/>
              <a:rect l="l" t="t" r="r" b="b"/>
              <a:pathLst>
                <a:path w="635" h="1269">
                  <a:moveTo>
                    <a:pt x="177" y="0"/>
                  </a:moveTo>
                  <a:lnTo>
                    <a:pt x="127" y="241"/>
                  </a:lnTo>
                  <a:lnTo>
                    <a:pt x="63" y="469"/>
                  </a:lnTo>
                  <a:lnTo>
                    <a:pt x="0" y="711"/>
                  </a:lnTo>
                </a:path>
              </a:pathLst>
            </a:custGeom>
            <a:ln w="3175">
              <a:solidFill>
                <a:srgbClr val="565658"/>
              </a:solidFill>
            </a:ln>
          </p:spPr>
          <p:txBody>
            <a:bodyPr wrap="square" lIns="0" tIns="0" rIns="0" bIns="0" rtlCol="0"/>
            <a:lstStyle/>
            <a:p/>
          </p:txBody>
        </p:sp>
        <p:sp>
          <p:nvSpPr>
            <p:cNvPr id="6513" name="object 6513" descr=""/>
            <p:cNvSpPr/>
            <p:nvPr/>
          </p:nvSpPr>
          <p:spPr>
            <a:xfrm>
              <a:off x="5499743" y="2564866"/>
              <a:ext cx="1270" cy="635"/>
            </a:xfrm>
            <a:custGeom>
              <a:avLst/>
              <a:gdLst/>
              <a:ahLst/>
              <a:cxnLst/>
              <a:rect l="l" t="t" r="r" b="b"/>
              <a:pathLst>
                <a:path w="1270" h="635">
                  <a:moveTo>
                    <a:pt x="698" y="0"/>
                  </a:moveTo>
                  <a:lnTo>
                    <a:pt x="457" y="50"/>
                  </a:lnTo>
                  <a:lnTo>
                    <a:pt x="228" y="114"/>
                  </a:lnTo>
                  <a:lnTo>
                    <a:pt x="0" y="165"/>
                  </a:lnTo>
                </a:path>
              </a:pathLst>
            </a:custGeom>
            <a:ln w="3175">
              <a:solidFill>
                <a:srgbClr val="565658"/>
              </a:solidFill>
            </a:ln>
          </p:spPr>
          <p:txBody>
            <a:bodyPr wrap="square" lIns="0" tIns="0" rIns="0" bIns="0" rtlCol="0"/>
            <a:lstStyle/>
            <a:p/>
          </p:txBody>
        </p:sp>
        <p:sp>
          <p:nvSpPr>
            <p:cNvPr id="6514" name="object 6514" descr=""/>
            <p:cNvSpPr/>
            <p:nvPr/>
          </p:nvSpPr>
          <p:spPr>
            <a:xfrm>
              <a:off x="5506885" y="2623914"/>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6515" name="object 6515" descr=""/>
            <p:cNvSpPr/>
            <p:nvPr/>
          </p:nvSpPr>
          <p:spPr>
            <a:xfrm>
              <a:off x="5507238" y="2623914"/>
              <a:ext cx="635" cy="0"/>
            </a:xfrm>
            <a:custGeom>
              <a:avLst/>
              <a:gdLst/>
              <a:ahLst/>
              <a:cxnLst/>
              <a:rect l="l" t="t" r="r" b="b"/>
              <a:pathLst>
                <a:path w="635" h="0">
                  <a:moveTo>
                    <a:pt x="0" y="0"/>
                  </a:moveTo>
                  <a:lnTo>
                    <a:pt x="355" y="0"/>
                  </a:lnTo>
                </a:path>
              </a:pathLst>
            </a:custGeom>
            <a:ln w="3175">
              <a:solidFill>
                <a:srgbClr val="565658"/>
              </a:solidFill>
            </a:ln>
          </p:spPr>
          <p:txBody>
            <a:bodyPr wrap="square" lIns="0" tIns="0" rIns="0" bIns="0" rtlCol="0"/>
            <a:lstStyle/>
            <a:p/>
          </p:txBody>
        </p:sp>
        <p:sp>
          <p:nvSpPr>
            <p:cNvPr id="6516" name="object 6516" descr=""/>
            <p:cNvSpPr/>
            <p:nvPr/>
          </p:nvSpPr>
          <p:spPr>
            <a:xfrm>
              <a:off x="5534524" y="2605555"/>
              <a:ext cx="635" cy="1270"/>
            </a:xfrm>
            <a:custGeom>
              <a:avLst/>
              <a:gdLst/>
              <a:ahLst/>
              <a:cxnLst/>
              <a:rect l="l" t="t" r="r" b="b"/>
              <a:pathLst>
                <a:path w="635" h="1269">
                  <a:moveTo>
                    <a:pt x="0" y="698"/>
                  </a:moveTo>
                  <a:lnTo>
                    <a:pt x="101" y="457"/>
                  </a:lnTo>
                  <a:lnTo>
                    <a:pt x="203" y="241"/>
                  </a:lnTo>
                  <a:lnTo>
                    <a:pt x="304" y="0"/>
                  </a:lnTo>
                </a:path>
              </a:pathLst>
            </a:custGeom>
            <a:ln w="3175">
              <a:solidFill>
                <a:srgbClr val="565658"/>
              </a:solidFill>
            </a:ln>
          </p:spPr>
          <p:txBody>
            <a:bodyPr wrap="square" lIns="0" tIns="0" rIns="0" bIns="0" rtlCol="0"/>
            <a:lstStyle/>
            <a:p/>
          </p:txBody>
        </p:sp>
        <p:sp>
          <p:nvSpPr>
            <p:cNvPr id="6517" name="object 6517" descr=""/>
            <p:cNvSpPr/>
            <p:nvPr/>
          </p:nvSpPr>
          <p:spPr>
            <a:xfrm>
              <a:off x="5518797" y="2621290"/>
              <a:ext cx="1270" cy="635"/>
            </a:xfrm>
            <a:custGeom>
              <a:avLst/>
              <a:gdLst/>
              <a:ahLst/>
              <a:cxnLst/>
              <a:rect l="l" t="t" r="r" b="b"/>
              <a:pathLst>
                <a:path w="1270" h="635">
                  <a:moveTo>
                    <a:pt x="0" y="304"/>
                  </a:moveTo>
                  <a:lnTo>
                    <a:pt x="241" y="203"/>
                  </a:lnTo>
                  <a:lnTo>
                    <a:pt x="469" y="88"/>
                  </a:lnTo>
                  <a:lnTo>
                    <a:pt x="698" y="0"/>
                  </a:lnTo>
                </a:path>
              </a:pathLst>
            </a:custGeom>
            <a:ln w="3175">
              <a:solidFill>
                <a:srgbClr val="565658"/>
              </a:solidFill>
            </a:ln>
          </p:spPr>
          <p:txBody>
            <a:bodyPr wrap="square" lIns="0" tIns="0" rIns="0" bIns="0" rtlCol="0"/>
            <a:lstStyle/>
            <a:p/>
          </p:txBody>
        </p:sp>
        <p:sp>
          <p:nvSpPr>
            <p:cNvPr id="6518" name="object 6518" descr=""/>
            <p:cNvSpPr/>
            <p:nvPr/>
          </p:nvSpPr>
          <p:spPr>
            <a:xfrm>
              <a:off x="5537033" y="2591254"/>
              <a:ext cx="635" cy="1270"/>
            </a:xfrm>
            <a:custGeom>
              <a:avLst/>
              <a:gdLst/>
              <a:ahLst/>
              <a:cxnLst/>
              <a:rect l="l" t="t" r="r" b="b"/>
              <a:pathLst>
                <a:path w="635" h="1269">
                  <a:moveTo>
                    <a:pt x="50" y="711"/>
                  </a:moveTo>
                  <a:lnTo>
                    <a:pt x="0" y="0"/>
                  </a:lnTo>
                </a:path>
              </a:pathLst>
            </a:custGeom>
            <a:ln w="3175">
              <a:solidFill>
                <a:srgbClr val="565658"/>
              </a:solidFill>
            </a:ln>
          </p:spPr>
          <p:txBody>
            <a:bodyPr wrap="square" lIns="0" tIns="0" rIns="0" bIns="0" rtlCol="0"/>
            <a:lstStyle/>
            <a:p/>
          </p:txBody>
        </p:sp>
        <p:sp>
          <p:nvSpPr>
            <p:cNvPr id="6519" name="object 6519" descr=""/>
            <p:cNvSpPr/>
            <p:nvPr/>
          </p:nvSpPr>
          <p:spPr>
            <a:xfrm>
              <a:off x="5536712" y="2598398"/>
              <a:ext cx="635" cy="1270"/>
            </a:xfrm>
            <a:custGeom>
              <a:avLst/>
              <a:gdLst/>
              <a:ahLst/>
              <a:cxnLst/>
              <a:rect l="l" t="t" r="r" b="b"/>
              <a:pathLst>
                <a:path w="635" h="1269">
                  <a:moveTo>
                    <a:pt x="0" y="711"/>
                  </a:moveTo>
                  <a:lnTo>
                    <a:pt x="38" y="469"/>
                  </a:lnTo>
                  <a:lnTo>
                    <a:pt x="76" y="254"/>
                  </a:lnTo>
                  <a:lnTo>
                    <a:pt x="114" y="0"/>
                  </a:lnTo>
                </a:path>
              </a:pathLst>
            </a:custGeom>
            <a:ln w="3175">
              <a:solidFill>
                <a:srgbClr val="565658"/>
              </a:solidFill>
            </a:ln>
          </p:spPr>
          <p:txBody>
            <a:bodyPr wrap="square" lIns="0" tIns="0" rIns="0" bIns="0" rtlCol="0"/>
            <a:lstStyle/>
            <a:p/>
          </p:txBody>
        </p:sp>
        <p:sp>
          <p:nvSpPr>
            <p:cNvPr id="6520" name="object 6520" descr=""/>
            <p:cNvSpPr/>
            <p:nvPr/>
          </p:nvSpPr>
          <p:spPr>
            <a:xfrm>
              <a:off x="5516416" y="2622221"/>
              <a:ext cx="1270" cy="635"/>
            </a:xfrm>
            <a:custGeom>
              <a:avLst/>
              <a:gdLst/>
              <a:ahLst/>
              <a:cxnLst/>
              <a:rect l="l" t="t" r="r" b="b"/>
              <a:pathLst>
                <a:path w="1270" h="635">
                  <a:moveTo>
                    <a:pt x="0" y="253"/>
                  </a:moveTo>
                  <a:lnTo>
                    <a:pt x="241" y="177"/>
                  </a:lnTo>
                  <a:lnTo>
                    <a:pt x="469" y="88"/>
                  </a:lnTo>
                  <a:lnTo>
                    <a:pt x="698" y="0"/>
                  </a:lnTo>
                </a:path>
              </a:pathLst>
            </a:custGeom>
            <a:ln w="3175">
              <a:solidFill>
                <a:srgbClr val="565658"/>
              </a:solidFill>
            </a:ln>
          </p:spPr>
          <p:txBody>
            <a:bodyPr wrap="square" lIns="0" tIns="0" rIns="0" bIns="0" rtlCol="0"/>
            <a:lstStyle/>
            <a:p/>
          </p:txBody>
        </p:sp>
        <p:sp>
          <p:nvSpPr>
            <p:cNvPr id="6521" name="object 6521" descr=""/>
            <p:cNvSpPr/>
            <p:nvPr/>
          </p:nvSpPr>
          <p:spPr>
            <a:xfrm>
              <a:off x="5504503" y="2623789"/>
              <a:ext cx="1270" cy="635"/>
            </a:xfrm>
            <a:custGeom>
              <a:avLst/>
              <a:gdLst/>
              <a:ahLst/>
              <a:cxnLst/>
              <a:rect l="l" t="t" r="r" b="b"/>
              <a:pathLst>
                <a:path w="1270" h="635">
                  <a:moveTo>
                    <a:pt x="0" y="0"/>
                  </a:moveTo>
                  <a:lnTo>
                    <a:pt x="228" y="25"/>
                  </a:lnTo>
                  <a:lnTo>
                    <a:pt x="469" y="38"/>
                  </a:lnTo>
                  <a:lnTo>
                    <a:pt x="698" y="50"/>
                  </a:lnTo>
                </a:path>
              </a:pathLst>
            </a:custGeom>
            <a:ln w="3175">
              <a:solidFill>
                <a:srgbClr val="565658"/>
              </a:solidFill>
            </a:ln>
          </p:spPr>
          <p:txBody>
            <a:bodyPr wrap="square" lIns="0" tIns="0" rIns="0" bIns="0" rtlCol="0"/>
            <a:lstStyle/>
            <a:p/>
          </p:txBody>
        </p:sp>
        <p:sp>
          <p:nvSpPr>
            <p:cNvPr id="6522" name="object 6522" descr=""/>
            <p:cNvSpPr/>
            <p:nvPr/>
          </p:nvSpPr>
          <p:spPr>
            <a:xfrm>
              <a:off x="5497350" y="2565523"/>
              <a:ext cx="1270" cy="635"/>
            </a:xfrm>
            <a:custGeom>
              <a:avLst/>
              <a:gdLst/>
              <a:ahLst/>
              <a:cxnLst/>
              <a:rect l="l" t="t" r="r" b="b"/>
              <a:pathLst>
                <a:path w="1270" h="635">
                  <a:moveTo>
                    <a:pt x="711" y="0"/>
                  </a:moveTo>
                  <a:lnTo>
                    <a:pt x="469" y="76"/>
                  </a:lnTo>
                  <a:lnTo>
                    <a:pt x="241" y="152"/>
                  </a:lnTo>
                  <a:lnTo>
                    <a:pt x="0" y="241"/>
                  </a:lnTo>
                </a:path>
              </a:pathLst>
            </a:custGeom>
            <a:ln w="3175">
              <a:solidFill>
                <a:srgbClr val="565658"/>
              </a:solidFill>
            </a:ln>
          </p:spPr>
          <p:txBody>
            <a:bodyPr wrap="square" lIns="0" tIns="0" rIns="0" bIns="0" rtlCol="0"/>
            <a:lstStyle/>
            <a:p/>
          </p:txBody>
        </p:sp>
        <p:sp>
          <p:nvSpPr>
            <p:cNvPr id="6523" name="object 6523" descr=""/>
            <p:cNvSpPr/>
            <p:nvPr/>
          </p:nvSpPr>
          <p:spPr>
            <a:xfrm>
              <a:off x="5535472" y="2603173"/>
              <a:ext cx="635" cy="1270"/>
            </a:xfrm>
            <a:custGeom>
              <a:avLst/>
              <a:gdLst/>
              <a:ahLst/>
              <a:cxnLst/>
              <a:rect l="l" t="t" r="r" b="b"/>
              <a:pathLst>
                <a:path w="635" h="1269">
                  <a:moveTo>
                    <a:pt x="0" y="698"/>
                  </a:moveTo>
                  <a:lnTo>
                    <a:pt x="76" y="469"/>
                  </a:lnTo>
                  <a:lnTo>
                    <a:pt x="165" y="241"/>
                  </a:lnTo>
                  <a:lnTo>
                    <a:pt x="241" y="0"/>
                  </a:lnTo>
                </a:path>
              </a:pathLst>
            </a:custGeom>
            <a:ln w="3175">
              <a:solidFill>
                <a:srgbClr val="565658"/>
              </a:solidFill>
            </a:ln>
          </p:spPr>
          <p:txBody>
            <a:bodyPr wrap="square" lIns="0" tIns="0" rIns="0" bIns="0" rtlCol="0"/>
            <a:lstStyle/>
            <a:p/>
          </p:txBody>
        </p:sp>
        <p:sp>
          <p:nvSpPr>
            <p:cNvPr id="6524" name="object 6524" descr=""/>
            <p:cNvSpPr/>
            <p:nvPr/>
          </p:nvSpPr>
          <p:spPr>
            <a:xfrm>
              <a:off x="5537028" y="2596017"/>
              <a:ext cx="635" cy="1270"/>
            </a:xfrm>
            <a:custGeom>
              <a:avLst/>
              <a:gdLst/>
              <a:ahLst/>
              <a:cxnLst/>
              <a:rect l="l" t="t" r="r" b="b"/>
              <a:pathLst>
                <a:path w="635" h="1269">
                  <a:moveTo>
                    <a:pt x="0" y="711"/>
                  </a:moveTo>
                  <a:lnTo>
                    <a:pt x="50" y="0"/>
                  </a:lnTo>
                </a:path>
              </a:pathLst>
            </a:custGeom>
            <a:ln w="3175">
              <a:solidFill>
                <a:srgbClr val="565658"/>
              </a:solidFill>
            </a:ln>
          </p:spPr>
          <p:txBody>
            <a:bodyPr wrap="square" lIns="0" tIns="0" rIns="0" bIns="0" rtlCol="0"/>
            <a:lstStyle/>
            <a:p/>
          </p:txBody>
        </p:sp>
        <p:sp>
          <p:nvSpPr>
            <p:cNvPr id="6525" name="object 6525" descr=""/>
            <p:cNvSpPr/>
            <p:nvPr/>
          </p:nvSpPr>
          <p:spPr>
            <a:xfrm>
              <a:off x="5537153" y="2593636"/>
              <a:ext cx="0" cy="1270"/>
            </a:xfrm>
            <a:custGeom>
              <a:avLst/>
              <a:gdLst/>
              <a:ahLst/>
              <a:cxnLst/>
              <a:rect l="l" t="t" r="r" b="b"/>
              <a:pathLst>
                <a:path w="0" h="1269">
                  <a:moveTo>
                    <a:pt x="0" y="711"/>
                  </a:moveTo>
                  <a:lnTo>
                    <a:pt x="0" y="0"/>
                  </a:lnTo>
                </a:path>
              </a:pathLst>
            </a:custGeom>
            <a:ln w="3175">
              <a:solidFill>
                <a:srgbClr val="565658"/>
              </a:solidFill>
            </a:ln>
          </p:spPr>
          <p:txBody>
            <a:bodyPr wrap="square" lIns="0" tIns="0" rIns="0" bIns="0" rtlCol="0"/>
            <a:lstStyle/>
            <a:p/>
          </p:txBody>
        </p:sp>
        <p:sp>
          <p:nvSpPr>
            <p:cNvPr id="6526" name="object 6526" descr=""/>
            <p:cNvSpPr/>
            <p:nvPr/>
          </p:nvSpPr>
          <p:spPr>
            <a:xfrm>
              <a:off x="5477384" y="2591258"/>
              <a:ext cx="635" cy="1270"/>
            </a:xfrm>
            <a:custGeom>
              <a:avLst/>
              <a:gdLst/>
              <a:ahLst/>
              <a:cxnLst/>
              <a:rect l="l" t="t" r="r" b="b"/>
              <a:pathLst>
                <a:path w="635" h="1269">
                  <a:moveTo>
                    <a:pt x="63" y="0"/>
                  </a:moveTo>
                  <a:lnTo>
                    <a:pt x="38" y="241"/>
                  </a:lnTo>
                  <a:lnTo>
                    <a:pt x="25" y="469"/>
                  </a:lnTo>
                  <a:lnTo>
                    <a:pt x="0" y="711"/>
                  </a:lnTo>
                </a:path>
              </a:pathLst>
            </a:custGeom>
            <a:ln w="3175">
              <a:solidFill>
                <a:srgbClr val="565658"/>
              </a:solidFill>
            </a:ln>
          </p:spPr>
          <p:txBody>
            <a:bodyPr wrap="square" lIns="0" tIns="0" rIns="0" bIns="0" rtlCol="0"/>
            <a:lstStyle/>
            <a:p/>
          </p:txBody>
        </p:sp>
        <p:sp>
          <p:nvSpPr>
            <p:cNvPr id="6527" name="object 6527" descr=""/>
            <p:cNvSpPr/>
            <p:nvPr/>
          </p:nvSpPr>
          <p:spPr>
            <a:xfrm>
              <a:off x="5504506" y="2564146"/>
              <a:ext cx="1270" cy="635"/>
            </a:xfrm>
            <a:custGeom>
              <a:avLst/>
              <a:gdLst/>
              <a:ahLst/>
              <a:cxnLst/>
              <a:rect l="l" t="t" r="r" b="b"/>
              <a:pathLst>
                <a:path w="1270" h="635">
                  <a:moveTo>
                    <a:pt x="698" y="0"/>
                  </a:moveTo>
                  <a:lnTo>
                    <a:pt x="457" y="12"/>
                  </a:lnTo>
                  <a:lnTo>
                    <a:pt x="228" y="38"/>
                  </a:lnTo>
                  <a:lnTo>
                    <a:pt x="0" y="63"/>
                  </a:lnTo>
                </a:path>
              </a:pathLst>
            </a:custGeom>
            <a:ln w="3175">
              <a:solidFill>
                <a:srgbClr val="565658"/>
              </a:solidFill>
            </a:ln>
          </p:spPr>
          <p:txBody>
            <a:bodyPr wrap="square" lIns="0" tIns="0" rIns="0" bIns="0" rtlCol="0"/>
            <a:lstStyle/>
            <a:p/>
          </p:txBody>
        </p:sp>
        <p:sp>
          <p:nvSpPr>
            <p:cNvPr id="6528" name="object 6528" descr=""/>
            <p:cNvSpPr/>
            <p:nvPr/>
          </p:nvSpPr>
          <p:spPr>
            <a:xfrm>
              <a:off x="5502125" y="2564408"/>
              <a:ext cx="1270" cy="635"/>
            </a:xfrm>
            <a:custGeom>
              <a:avLst/>
              <a:gdLst/>
              <a:ahLst/>
              <a:cxnLst/>
              <a:rect l="l" t="t" r="r" b="b"/>
              <a:pathLst>
                <a:path w="1270" h="635">
                  <a:moveTo>
                    <a:pt x="698" y="0"/>
                  </a:moveTo>
                  <a:lnTo>
                    <a:pt x="457" y="38"/>
                  </a:lnTo>
                  <a:lnTo>
                    <a:pt x="228" y="76"/>
                  </a:lnTo>
                  <a:lnTo>
                    <a:pt x="0" y="114"/>
                  </a:lnTo>
                </a:path>
              </a:pathLst>
            </a:custGeom>
            <a:ln w="3175">
              <a:solidFill>
                <a:srgbClr val="565658"/>
              </a:solidFill>
            </a:ln>
          </p:spPr>
          <p:txBody>
            <a:bodyPr wrap="square" lIns="0" tIns="0" rIns="0" bIns="0" rtlCol="0"/>
            <a:lstStyle/>
            <a:p/>
          </p:txBody>
        </p:sp>
        <p:sp>
          <p:nvSpPr>
            <p:cNvPr id="6529" name="object 6529" descr=""/>
            <p:cNvSpPr/>
            <p:nvPr/>
          </p:nvSpPr>
          <p:spPr>
            <a:xfrm>
              <a:off x="5536198" y="2600792"/>
              <a:ext cx="635" cy="1270"/>
            </a:xfrm>
            <a:custGeom>
              <a:avLst/>
              <a:gdLst/>
              <a:ahLst/>
              <a:cxnLst/>
              <a:rect l="l" t="t" r="r" b="b"/>
              <a:pathLst>
                <a:path w="635" h="1269">
                  <a:moveTo>
                    <a:pt x="0" y="698"/>
                  </a:moveTo>
                  <a:lnTo>
                    <a:pt x="63" y="457"/>
                  </a:lnTo>
                  <a:lnTo>
                    <a:pt x="114" y="241"/>
                  </a:lnTo>
                  <a:lnTo>
                    <a:pt x="177" y="0"/>
                  </a:lnTo>
                </a:path>
              </a:pathLst>
            </a:custGeom>
            <a:ln w="3175">
              <a:solidFill>
                <a:srgbClr val="565658"/>
              </a:solidFill>
            </a:ln>
          </p:spPr>
          <p:txBody>
            <a:bodyPr wrap="square" lIns="0" tIns="0" rIns="0" bIns="0" rtlCol="0"/>
            <a:lstStyle/>
            <a:p/>
          </p:txBody>
        </p:sp>
        <p:sp>
          <p:nvSpPr>
            <p:cNvPr id="6530" name="object 6530" descr=""/>
            <p:cNvSpPr/>
            <p:nvPr/>
          </p:nvSpPr>
          <p:spPr>
            <a:xfrm>
              <a:off x="5536709" y="2588873"/>
              <a:ext cx="635" cy="1270"/>
            </a:xfrm>
            <a:custGeom>
              <a:avLst/>
              <a:gdLst/>
              <a:ahLst/>
              <a:cxnLst/>
              <a:rect l="l" t="t" r="r" b="b"/>
              <a:pathLst>
                <a:path w="635" h="1269">
                  <a:moveTo>
                    <a:pt x="114" y="711"/>
                  </a:moveTo>
                  <a:lnTo>
                    <a:pt x="0" y="0"/>
                  </a:lnTo>
                </a:path>
              </a:pathLst>
            </a:custGeom>
            <a:ln w="3175">
              <a:solidFill>
                <a:srgbClr val="565658"/>
              </a:solidFill>
            </a:ln>
          </p:spPr>
          <p:txBody>
            <a:bodyPr wrap="square" lIns="0" tIns="0" rIns="0" bIns="0" rtlCol="0"/>
            <a:lstStyle/>
            <a:p/>
          </p:txBody>
        </p:sp>
        <p:sp>
          <p:nvSpPr>
            <p:cNvPr id="6531" name="object 6531" descr=""/>
            <p:cNvSpPr/>
            <p:nvPr/>
          </p:nvSpPr>
          <p:spPr>
            <a:xfrm>
              <a:off x="5497353" y="2622227"/>
              <a:ext cx="1270" cy="635"/>
            </a:xfrm>
            <a:custGeom>
              <a:avLst/>
              <a:gdLst/>
              <a:ahLst/>
              <a:cxnLst/>
              <a:rect l="l" t="t" r="r" b="b"/>
              <a:pathLst>
                <a:path w="1270" h="635">
                  <a:moveTo>
                    <a:pt x="0" y="0"/>
                  </a:moveTo>
                  <a:lnTo>
                    <a:pt x="241" y="88"/>
                  </a:lnTo>
                  <a:lnTo>
                    <a:pt x="469" y="177"/>
                  </a:lnTo>
                  <a:lnTo>
                    <a:pt x="711" y="254"/>
                  </a:lnTo>
                </a:path>
              </a:pathLst>
            </a:custGeom>
            <a:ln w="3175">
              <a:solidFill>
                <a:srgbClr val="565658"/>
              </a:solidFill>
            </a:ln>
          </p:spPr>
          <p:txBody>
            <a:bodyPr wrap="square" lIns="0" tIns="0" rIns="0" bIns="0" rtlCol="0"/>
            <a:lstStyle/>
            <a:p/>
          </p:txBody>
        </p:sp>
        <p:sp>
          <p:nvSpPr>
            <p:cNvPr id="6532" name="object 6532" descr=""/>
            <p:cNvSpPr/>
            <p:nvPr/>
          </p:nvSpPr>
          <p:spPr>
            <a:xfrm>
              <a:off x="5502122" y="2623467"/>
              <a:ext cx="1270" cy="635"/>
            </a:xfrm>
            <a:custGeom>
              <a:avLst/>
              <a:gdLst/>
              <a:ahLst/>
              <a:cxnLst/>
              <a:rect l="l" t="t" r="r" b="b"/>
              <a:pathLst>
                <a:path w="1270" h="635">
                  <a:moveTo>
                    <a:pt x="0" y="0"/>
                  </a:moveTo>
                  <a:lnTo>
                    <a:pt x="228" y="50"/>
                  </a:lnTo>
                  <a:lnTo>
                    <a:pt x="469" y="88"/>
                  </a:lnTo>
                  <a:lnTo>
                    <a:pt x="698" y="114"/>
                  </a:lnTo>
                </a:path>
              </a:pathLst>
            </a:custGeom>
            <a:ln w="3175">
              <a:solidFill>
                <a:srgbClr val="565658"/>
              </a:solidFill>
            </a:ln>
          </p:spPr>
          <p:txBody>
            <a:bodyPr wrap="square" lIns="0" tIns="0" rIns="0" bIns="0" rtlCol="0"/>
            <a:lstStyle/>
            <a:p/>
          </p:txBody>
        </p:sp>
        <p:sp>
          <p:nvSpPr>
            <p:cNvPr id="6533" name="object 6533" descr=""/>
            <p:cNvSpPr/>
            <p:nvPr/>
          </p:nvSpPr>
          <p:spPr>
            <a:xfrm>
              <a:off x="5478757" y="2584114"/>
              <a:ext cx="635" cy="1270"/>
            </a:xfrm>
            <a:custGeom>
              <a:avLst/>
              <a:gdLst/>
              <a:ahLst/>
              <a:cxnLst/>
              <a:rect l="l" t="t" r="r" b="b"/>
              <a:pathLst>
                <a:path w="635" h="1269">
                  <a:moveTo>
                    <a:pt x="241" y="0"/>
                  </a:moveTo>
                  <a:lnTo>
                    <a:pt x="165" y="241"/>
                  </a:lnTo>
                  <a:lnTo>
                    <a:pt x="76" y="469"/>
                  </a:lnTo>
                  <a:lnTo>
                    <a:pt x="0" y="711"/>
                  </a:lnTo>
                </a:path>
              </a:pathLst>
            </a:custGeom>
            <a:ln w="3175">
              <a:solidFill>
                <a:srgbClr val="565658"/>
              </a:solidFill>
            </a:ln>
          </p:spPr>
          <p:txBody>
            <a:bodyPr wrap="square" lIns="0" tIns="0" rIns="0" bIns="0" rtlCol="0"/>
            <a:lstStyle/>
            <a:p/>
          </p:txBody>
        </p:sp>
        <p:sp>
          <p:nvSpPr>
            <p:cNvPr id="6534" name="object 6534" descr=""/>
            <p:cNvSpPr/>
            <p:nvPr/>
          </p:nvSpPr>
          <p:spPr>
            <a:xfrm>
              <a:off x="5477643" y="2588877"/>
              <a:ext cx="635" cy="1270"/>
            </a:xfrm>
            <a:custGeom>
              <a:avLst/>
              <a:gdLst/>
              <a:ahLst/>
              <a:cxnLst/>
              <a:rect l="l" t="t" r="r" b="b"/>
              <a:pathLst>
                <a:path w="635" h="1269">
                  <a:moveTo>
                    <a:pt x="114" y="0"/>
                  </a:moveTo>
                  <a:lnTo>
                    <a:pt x="0" y="711"/>
                  </a:lnTo>
                </a:path>
              </a:pathLst>
            </a:custGeom>
            <a:ln w="3175">
              <a:solidFill>
                <a:srgbClr val="565658"/>
              </a:solidFill>
            </a:ln>
          </p:spPr>
          <p:txBody>
            <a:bodyPr wrap="square" lIns="0" tIns="0" rIns="0" bIns="0" rtlCol="0"/>
            <a:lstStyle/>
            <a:p/>
          </p:txBody>
        </p:sp>
        <p:sp>
          <p:nvSpPr>
            <p:cNvPr id="6535" name="object 6535" descr=""/>
            <p:cNvSpPr/>
            <p:nvPr/>
          </p:nvSpPr>
          <p:spPr>
            <a:xfrm>
              <a:off x="5535466" y="2584111"/>
              <a:ext cx="635" cy="1270"/>
            </a:xfrm>
            <a:custGeom>
              <a:avLst/>
              <a:gdLst/>
              <a:ahLst/>
              <a:cxnLst/>
              <a:rect l="l" t="t" r="r" b="b"/>
              <a:pathLst>
                <a:path w="635" h="1269">
                  <a:moveTo>
                    <a:pt x="241" y="711"/>
                  </a:moveTo>
                  <a:lnTo>
                    <a:pt x="165" y="469"/>
                  </a:lnTo>
                  <a:lnTo>
                    <a:pt x="88" y="241"/>
                  </a:lnTo>
                  <a:lnTo>
                    <a:pt x="0" y="0"/>
                  </a:lnTo>
                </a:path>
              </a:pathLst>
            </a:custGeom>
            <a:ln w="3175">
              <a:solidFill>
                <a:srgbClr val="565658"/>
              </a:solidFill>
            </a:ln>
          </p:spPr>
          <p:txBody>
            <a:bodyPr wrap="square" lIns="0" tIns="0" rIns="0" bIns="0" rtlCol="0"/>
            <a:lstStyle/>
            <a:p/>
          </p:txBody>
        </p:sp>
        <p:sp>
          <p:nvSpPr>
            <p:cNvPr id="6536" name="object 6536" descr=""/>
            <p:cNvSpPr/>
            <p:nvPr/>
          </p:nvSpPr>
          <p:spPr>
            <a:xfrm>
              <a:off x="5479643" y="2605558"/>
              <a:ext cx="635" cy="1270"/>
            </a:xfrm>
            <a:custGeom>
              <a:avLst/>
              <a:gdLst/>
              <a:ahLst/>
              <a:cxnLst/>
              <a:rect l="l" t="t" r="r" b="b"/>
              <a:pathLst>
                <a:path w="635" h="1269">
                  <a:moveTo>
                    <a:pt x="0" y="0"/>
                  </a:moveTo>
                  <a:lnTo>
                    <a:pt x="101" y="241"/>
                  </a:lnTo>
                  <a:lnTo>
                    <a:pt x="203" y="457"/>
                  </a:lnTo>
                  <a:lnTo>
                    <a:pt x="304" y="698"/>
                  </a:lnTo>
                </a:path>
              </a:pathLst>
            </a:custGeom>
            <a:ln w="3175">
              <a:solidFill>
                <a:srgbClr val="565658"/>
              </a:solidFill>
            </a:ln>
          </p:spPr>
          <p:txBody>
            <a:bodyPr wrap="square" lIns="0" tIns="0" rIns="0" bIns="0" rtlCol="0"/>
            <a:lstStyle/>
            <a:p/>
          </p:txBody>
        </p:sp>
        <p:sp>
          <p:nvSpPr>
            <p:cNvPr id="6537" name="object 6537" descr=""/>
            <p:cNvSpPr/>
            <p:nvPr/>
          </p:nvSpPr>
          <p:spPr>
            <a:xfrm>
              <a:off x="5499735" y="2622959"/>
              <a:ext cx="1270" cy="635"/>
            </a:xfrm>
            <a:custGeom>
              <a:avLst/>
              <a:gdLst/>
              <a:ahLst/>
              <a:cxnLst/>
              <a:rect l="l" t="t" r="r" b="b"/>
              <a:pathLst>
                <a:path w="1270" h="635">
                  <a:moveTo>
                    <a:pt x="0" y="0"/>
                  </a:moveTo>
                  <a:lnTo>
                    <a:pt x="241" y="63"/>
                  </a:lnTo>
                  <a:lnTo>
                    <a:pt x="469" y="127"/>
                  </a:lnTo>
                  <a:lnTo>
                    <a:pt x="711" y="177"/>
                  </a:lnTo>
                </a:path>
              </a:pathLst>
            </a:custGeom>
            <a:ln w="3175">
              <a:solidFill>
                <a:srgbClr val="565658"/>
              </a:solidFill>
            </a:ln>
          </p:spPr>
          <p:txBody>
            <a:bodyPr wrap="square" lIns="0" tIns="0" rIns="0" bIns="0" rtlCol="0"/>
            <a:lstStyle/>
            <a:p/>
          </p:txBody>
        </p:sp>
        <p:sp>
          <p:nvSpPr>
            <p:cNvPr id="6538" name="object 6538" descr=""/>
            <p:cNvSpPr/>
            <p:nvPr/>
          </p:nvSpPr>
          <p:spPr>
            <a:xfrm>
              <a:off x="5514028" y="2622955"/>
              <a:ext cx="1270" cy="635"/>
            </a:xfrm>
            <a:custGeom>
              <a:avLst/>
              <a:gdLst/>
              <a:ahLst/>
              <a:cxnLst/>
              <a:rect l="l" t="t" r="r" b="b"/>
              <a:pathLst>
                <a:path w="1270" h="635">
                  <a:moveTo>
                    <a:pt x="0" y="177"/>
                  </a:moveTo>
                  <a:lnTo>
                    <a:pt x="241" y="127"/>
                  </a:lnTo>
                  <a:lnTo>
                    <a:pt x="469" y="63"/>
                  </a:lnTo>
                  <a:lnTo>
                    <a:pt x="711" y="0"/>
                  </a:lnTo>
                </a:path>
              </a:pathLst>
            </a:custGeom>
            <a:ln w="3175">
              <a:solidFill>
                <a:srgbClr val="565658"/>
              </a:solidFill>
            </a:ln>
          </p:spPr>
          <p:txBody>
            <a:bodyPr wrap="square" lIns="0" tIns="0" rIns="0" bIns="0" rtlCol="0"/>
            <a:lstStyle/>
            <a:p/>
          </p:txBody>
        </p:sp>
        <p:sp>
          <p:nvSpPr>
            <p:cNvPr id="6539" name="object 6539" descr=""/>
            <p:cNvSpPr/>
            <p:nvPr/>
          </p:nvSpPr>
          <p:spPr>
            <a:xfrm>
              <a:off x="5534522" y="2581729"/>
              <a:ext cx="635" cy="1270"/>
            </a:xfrm>
            <a:custGeom>
              <a:avLst/>
              <a:gdLst/>
              <a:ahLst/>
              <a:cxnLst/>
              <a:rect l="l" t="t" r="r" b="b"/>
              <a:pathLst>
                <a:path w="635" h="1269">
                  <a:moveTo>
                    <a:pt x="304" y="711"/>
                  </a:moveTo>
                  <a:lnTo>
                    <a:pt x="203" y="469"/>
                  </a:lnTo>
                  <a:lnTo>
                    <a:pt x="101" y="241"/>
                  </a:lnTo>
                  <a:lnTo>
                    <a:pt x="0" y="0"/>
                  </a:lnTo>
                </a:path>
              </a:pathLst>
            </a:custGeom>
            <a:ln w="3175">
              <a:solidFill>
                <a:srgbClr val="565658"/>
              </a:solidFill>
            </a:ln>
          </p:spPr>
          <p:txBody>
            <a:bodyPr wrap="square" lIns="0" tIns="0" rIns="0" bIns="0" rtlCol="0"/>
            <a:lstStyle/>
            <a:p/>
          </p:txBody>
        </p:sp>
        <p:sp>
          <p:nvSpPr>
            <p:cNvPr id="6540" name="object 6540" descr=""/>
            <p:cNvSpPr/>
            <p:nvPr/>
          </p:nvSpPr>
          <p:spPr>
            <a:xfrm>
              <a:off x="5478099" y="2600796"/>
              <a:ext cx="635" cy="1270"/>
            </a:xfrm>
            <a:custGeom>
              <a:avLst/>
              <a:gdLst/>
              <a:ahLst/>
              <a:cxnLst/>
              <a:rect l="l" t="t" r="r" b="b"/>
              <a:pathLst>
                <a:path w="635" h="1269">
                  <a:moveTo>
                    <a:pt x="0" y="0"/>
                  </a:moveTo>
                  <a:lnTo>
                    <a:pt x="63" y="241"/>
                  </a:lnTo>
                  <a:lnTo>
                    <a:pt x="114" y="457"/>
                  </a:lnTo>
                  <a:lnTo>
                    <a:pt x="177" y="698"/>
                  </a:lnTo>
                </a:path>
              </a:pathLst>
            </a:custGeom>
            <a:ln w="3175">
              <a:solidFill>
                <a:srgbClr val="565658"/>
              </a:solidFill>
            </a:ln>
          </p:spPr>
          <p:txBody>
            <a:bodyPr wrap="square" lIns="0" tIns="0" rIns="0" bIns="0" rtlCol="0"/>
            <a:lstStyle/>
            <a:p/>
          </p:txBody>
        </p:sp>
        <p:sp>
          <p:nvSpPr>
            <p:cNvPr id="6541" name="object 6541" descr=""/>
            <p:cNvSpPr/>
            <p:nvPr/>
          </p:nvSpPr>
          <p:spPr>
            <a:xfrm>
              <a:off x="5477324" y="2593639"/>
              <a:ext cx="0" cy="1270"/>
            </a:xfrm>
            <a:custGeom>
              <a:avLst/>
              <a:gdLst/>
              <a:ahLst/>
              <a:cxnLst/>
              <a:rect l="l" t="t" r="r" b="b"/>
              <a:pathLst>
                <a:path w="0" h="1269">
                  <a:moveTo>
                    <a:pt x="0" y="0"/>
                  </a:moveTo>
                  <a:lnTo>
                    <a:pt x="0" y="241"/>
                  </a:lnTo>
                  <a:lnTo>
                    <a:pt x="0" y="469"/>
                  </a:lnTo>
                  <a:lnTo>
                    <a:pt x="0" y="711"/>
                  </a:lnTo>
                </a:path>
              </a:pathLst>
            </a:custGeom>
            <a:ln w="3175">
              <a:solidFill>
                <a:srgbClr val="565658"/>
              </a:solidFill>
            </a:ln>
          </p:spPr>
          <p:txBody>
            <a:bodyPr wrap="square" lIns="0" tIns="0" rIns="0" bIns="0" rtlCol="0"/>
            <a:lstStyle/>
            <a:p/>
          </p:txBody>
        </p:sp>
        <p:sp>
          <p:nvSpPr>
            <p:cNvPr id="6542" name="object 6542" descr=""/>
            <p:cNvSpPr/>
            <p:nvPr/>
          </p:nvSpPr>
          <p:spPr>
            <a:xfrm>
              <a:off x="5477647" y="2598402"/>
              <a:ext cx="635" cy="1270"/>
            </a:xfrm>
            <a:custGeom>
              <a:avLst/>
              <a:gdLst/>
              <a:ahLst/>
              <a:cxnLst/>
              <a:rect l="l" t="t" r="r" b="b"/>
              <a:pathLst>
                <a:path w="635" h="1269">
                  <a:moveTo>
                    <a:pt x="0" y="0"/>
                  </a:moveTo>
                  <a:lnTo>
                    <a:pt x="38" y="254"/>
                  </a:lnTo>
                  <a:lnTo>
                    <a:pt x="76" y="469"/>
                  </a:lnTo>
                  <a:lnTo>
                    <a:pt x="114" y="711"/>
                  </a:lnTo>
                </a:path>
              </a:pathLst>
            </a:custGeom>
            <a:ln w="3175">
              <a:solidFill>
                <a:srgbClr val="565658"/>
              </a:solidFill>
            </a:ln>
          </p:spPr>
          <p:txBody>
            <a:bodyPr wrap="square" lIns="0" tIns="0" rIns="0" bIns="0" rtlCol="0"/>
            <a:lstStyle/>
            <a:p/>
          </p:txBody>
        </p:sp>
        <p:sp>
          <p:nvSpPr>
            <p:cNvPr id="6543" name="object 6543" descr=""/>
            <p:cNvSpPr/>
            <p:nvPr/>
          </p:nvSpPr>
          <p:spPr>
            <a:xfrm>
              <a:off x="5477386" y="2596021"/>
              <a:ext cx="635" cy="1270"/>
            </a:xfrm>
            <a:custGeom>
              <a:avLst/>
              <a:gdLst/>
              <a:ahLst/>
              <a:cxnLst/>
              <a:rect l="l" t="t" r="r" b="b"/>
              <a:pathLst>
                <a:path w="635" h="1269">
                  <a:moveTo>
                    <a:pt x="0" y="0"/>
                  </a:moveTo>
                  <a:lnTo>
                    <a:pt x="12" y="241"/>
                  </a:lnTo>
                  <a:lnTo>
                    <a:pt x="38" y="469"/>
                  </a:lnTo>
                  <a:lnTo>
                    <a:pt x="63" y="711"/>
                  </a:lnTo>
                </a:path>
              </a:pathLst>
            </a:custGeom>
            <a:ln w="3175">
              <a:solidFill>
                <a:srgbClr val="565658"/>
              </a:solidFill>
            </a:ln>
          </p:spPr>
          <p:txBody>
            <a:bodyPr wrap="square" lIns="0" tIns="0" rIns="0" bIns="0" rtlCol="0"/>
            <a:lstStyle/>
            <a:p/>
          </p:txBody>
        </p:sp>
        <p:sp>
          <p:nvSpPr>
            <p:cNvPr id="6544" name="object 6544" descr=""/>
            <p:cNvSpPr/>
            <p:nvPr/>
          </p:nvSpPr>
          <p:spPr>
            <a:xfrm>
              <a:off x="5494968" y="2566404"/>
              <a:ext cx="1270" cy="635"/>
            </a:xfrm>
            <a:custGeom>
              <a:avLst/>
              <a:gdLst/>
              <a:ahLst/>
              <a:cxnLst/>
              <a:rect l="l" t="t" r="r" b="b"/>
              <a:pathLst>
                <a:path w="1270" h="635">
                  <a:moveTo>
                    <a:pt x="711" y="0"/>
                  </a:moveTo>
                  <a:lnTo>
                    <a:pt x="469" y="101"/>
                  </a:lnTo>
                  <a:lnTo>
                    <a:pt x="241" y="203"/>
                  </a:lnTo>
                  <a:lnTo>
                    <a:pt x="0" y="304"/>
                  </a:lnTo>
                </a:path>
              </a:pathLst>
            </a:custGeom>
            <a:ln w="3175">
              <a:solidFill>
                <a:srgbClr val="565658"/>
              </a:solidFill>
            </a:ln>
          </p:spPr>
          <p:txBody>
            <a:bodyPr wrap="square" lIns="0" tIns="0" rIns="0" bIns="0" rtlCol="0"/>
            <a:lstStyle/>
            <a:p/>
          </p:txBody>
        </p:sp>
        <p:sp>
          <p:nvSpPr>
            <p:cNvPr id="6545" name="object 6545" descr=""/>
            <p:cNvSpPr/>
            <p:nvPr/>
          </p:nvSpPr>
          <p:spPr>
            <a:xfrm>
              <a:off x="5479642" y="2581733"/>
              <a:ext cx="635" cy="1270"/>
            </a:xfrm>
            <a:custGeom>
              <a:avLst/>
              <a:gdLst/>
              <a:ahLst/>
              <a:cxnLst/>
              <a:rect l="l" t="t" r="r" b="b"/>
              <a:pathLst>
                <a:path w="635" h="1269">
                  <a:moveTo>
                    <a:pt x="304" y="0"/>
                  </a:moveTo>
                  <a:lnTo>
                    <a:pt x="203" y="241"/>
                  </a:lnTo>
                  <a:lnTo>
                    <a:pt x="101" y="469"/>
                  </a:lnTo>
                  <a:lnTo>
                    <a:pt x="0" y="711"/>
                  </a:lnTo>
                </a:path>
              </a:pathLst>
            </a:custGeom>
            <a:ln w="3175">
              <a:solidFill>
                <a:srgbClr val="565658"/>
              </a:solidFill>
            </a:ln>
          </p:spPr>
          <p:txBody>
            <a:bodyPr wrap="square" lIns="0" tIns="0" rIns="0" bIns="0" rtlCol="0"/>
            <a:lstStyle/>
            <a:p/>
          </p:txBody>
        </p:sp>
        <p:sp>
          <p:nvSpPr>
            <p:cNvPr id="6546" name="object 6546" descr=""/>
            <p:cNvSpPr/>
            <p:nvPr/>
          </p:nvSpPr>
          <p:spPr>
            <a:xfrm>
              <a:off x="5509266" y="2623788"/>
              <a:ext cx="1270" cy="635"/>
            </a:xfrm>
            <a:custGeom>
              <a:avLst/>
              <a:gdLst/>
              <a:ahLst/>
              <a:cxnLst/>
              <a:rect l="l" t="t" r="r" b="b"/>
              <a:pathLst>
                <a:path w="1270" h="635">
                  <a:moveTo>
                    <a:pt x="0" y="50"/>
                  </a:moveTo>
                  <a:lnTo>
                    <a:pt x="241" y="38"/>
                  </a:lnTo>
                  <a:lnTo>
                    <a:pt x="469" y="25"/>
                  </a:lnTo>
                  <a:lnTo>
                    <a:pt x="711" y="0"/>
                  </a:lnTo>
                </a:path>
              </a:pathLst>
            </a:custGeom>
            <a:ln w="3175">
              <a:solidFill>
                <a:srgbClr val="565658"/>
              </a:solidFill>
            </a:ln>
          </p:spPr>
          <p:txBody>
            <a:bodyPr wrap="square" lIns="0" tIns="0" rIns="0" bIns="0" rtlCol="0"/>
            <a:lstStyle/>
            <a:p/>
          </p:txBody>
        </p:sp>
        <p:sp>
          <p:nvSpPr>
            <p:cNvPr id="6547" name="object 6547" descr=""/>
            <p:cNvSpPr/>
            <p:nvPr/>
          </p:nvSpPr>
          <p:spPr>
            <a:xfrm>
              <a:off x="5511647" y="2623464"/>
              <a:ext cx="1270" cy="635"/>
            </a:xfrm>
            <a:custGeom>
              <a:avLst/>
              <a:gdLst/>
              <a:ahLst/>
              <a:cxnLst/>
              <a:rect l="l" t="t" r="r" b="b"/>
              <a:pathLst>
                <a:path w="1270" h="635">
                  <a:moveTo>
                    <a:pt x="0" y="114"/>
                  </a:moveTo>
                  <a:lnTo>
                    <a:pt x="241" y="88"/>
                  </a:lnTo>
                  <a:lnTo>
                    <a:pt x="469" y="50"/>
                  </a:lnTo>
                  <a:lnTo>
                    <a:pt x="711" y="0"/>
                  </a:lnTo>
                </a:path>
              </a:pathLst>
            </a:custGeom>
            <a:ln w="3175">
              <a:solidFill>
                <a:srgbClr val="565658"/>
              </a:solidFill>
            </a:ln>
          </p:spPr>
          <p:txBody>
            <a:bodyPr wrap="square" lIns="0" tIns="0" rIns="0" bIns="0" rtlCol="0"/>
            <a:lstStyle/>
            <a:p/>
          </p:txBody>
        </p:sp>
        <p:sp>
          <p:nvSpPr>
            <p:cNvPr id="6548" name="object 6548" descr=""/>
            <p:cNvSpPr/>
            <p:nvPr/>
          </p:nvSpPr>
          <p:spPr>
            <a:xfrm>
              <a:off x="5517615" y="2580544"/>
              <a:ext cx="3175" cy="3175"/>
            </a:xfrm>
            <a:custGeom>
              <a:avLst/>
              <a:gdLst/>
              <a:ahLst/>
              <a:cxnLst/>
              <a:rect l="l" t="t" r="r" b="b"/>
              <a:pathLst>
                <a:path w="3175" h="3175">
                  <a:moveTo>
                    <a:pt x="3073" y="3073"/>
                  </a:moveTo>
                  <a:lnTo>
                    <a:pt x="2184" y="1917"/>
                  </a:lnTo>
                  <a:lnTo>
                    <a:pt x="1155" y="888"/>
                  </a:lnTo>
                  <a:lnTo>
                    <a:pt x="0" y="0"/>
                  </a:lnTo>
                </a:path>
              </a:pathLst>
            </a:custGeom>
            <a:ln w="3175">
              <a:solidFill>
                <a:srgbClr val="565658"/>
              </a:solidFill>
            </a:ln>
          </p:spPr>
          <p:txBody>
            <a:bodyPr wrap="square" lIns="0" tIns="0" rIns="0" bIns="0" rtlCol="0"/>
            <a:lstStyle/>
            <a:p/>
          </p:txBody>
        </p:sp>
        <p:sp>
          <p:nvSpPr>
            <p:cNvPr id="6549" name="object 6549" descr=""/>
            <p:cNvSpPr/>
            <p:nvPr/>
          </p:nvSpPr>
          <p:spPr>
            <a:xfrm>
              <a:off x="5521601" y="2585853"/>
              <a:ext cx="635" cy="635"/>
            </a:xfrm>
            <a:custGeom>
              <a:avLst/>
              <a:gdLst/>
              <a:ahLst/>
              <a:cxnLst/>
              <a:rect l="l" t="t" r="r" b="b"/>
              <a:pathLst>
                <a:path w="635" h="635">
                  <a:moveTo>
                    <a:pt x="228" y="419"/>
                  </a:moveTo>
                  <a:lnTo>
                    <a:pt x="152" y="266"/>
                  </a:lnTo>
                  <a:lnTo>
                    <a:pt x="0" y="0"/>
                  </a:lnTo>
                </a:path>
              </a:pathLst>
            </a:custGeom>
            <a:ln w="3175">
              <a:solidFill>
                <a:srgbClr val="565658"/>
              </a:solidFill>
            </a:ln>
          </p:spPr>
          <p:txBody>
            <a:bodyPr wrap="square" lIns="0" tIns="0" rIns="0" bIns="0" rtlCol="0"/>
            <a:lstStyle/>
            <a:p/>
          </p:txBody>
        </p:sp>
        <p:sp>
          <p:nvSpPr>
            <p:cNvPr id="6550" name="object 6550" descr=""/>
            <p:cNvSpPr/>
            <p:nvPr/>
          </p:nvSpPr>
          <p:spPr>
            <a:xfrm>
              <a:off x="5493778" y="2580543"/>
              <a:ext cx="3175" cy="3175"/>
            </a:xfrm>
            <a:custGeom>
              <a:avLst/>
              <a:gdLst/>
              <a:ahLst/>
              <a:cxnLst/>
              <a:rect l="l" t="t" r="r" b="b"/>
              <a:pathLst>
                <a:path w="3175" h="3175">
                  <a:moveTo>
                    <a:pt x="3073" y="0"/>
                  </a:moveTo>
                  <a:lnTo>
                    <a:pt x="1930" y="889"/>
                  </a:lnTo>
                  <a:lnTo>
                    <a:pt x="901" y="1917"/>
                  </a:lnTo>
                  <a:lnTo>
                    <a:pt x="0" y="3073"/>
                  </a:lnTo>
                </a:path>
              </a:pathLst>
            </a:custGeom>
            <a:ln w="3175">
              <a:solidFill>
                <a:srgbClr val="565658"/>
              </a:solidFill>
            </a:ln>
          </p:spPr>
          <p:txBody>
            <a:bodyPr wrap="square" lIns="0" tIns="0" rIns="0" bIns="0" rtlCol="0"/>
            <a:lstStyle/>
            <a:p/>
          </p:txBody>
        </p:sp>
        <p:sp>
          <p:nvSpPr>
            <p:cNvPr id="6551" name="object 6551" descr=""/>
            <p:cNvSpPr/>
            <p:nvPr/>
          </p:nvSpPr>
          <p:spPr>
            <a:xfrm>
              <a:off x="5492647" y="2601726"/>
              <a:ext cx="635" cy="635"/>
            </a:xfrm>
            <a:custGeom>
              <a:avLst/>
              <a:gdLst/>
              <a:ahLst/>
              <a:cxnLst/>
              <a:rect l="l" t="t" r="r" b="b"/>
              <a:pathLst>
                <a:path w="635" h="635">
                  <a:moveTo>
                    <a:pt x="0" y="0"/>
                  </a:moveTo>
                  <a:lnTo>
                    <a:pt x="63" y="139"/>
                  </a:lnTo>
                  <a:lnTo>
                    <a:pt x="139" y="266"/>
                  </a:lnTo>
                  <a:lnTo>
                    <a:pt x="228" y="406"/>
                  </a:lnTo>
                </a:path>
              </a:pathLst>
            </a:custGeom>
            <a:ln w="3175">
              <a:solidFill>
                <a:srgbClr val="565658"/>
              </a:solidFill>
            </a:ln>
          </p:spPr>
          <p:txBody>
            <a:bodyPr wrap="square" lIns="0" tIns="0" rIns="0" bIns="0" rtlCol="0"/>
            <a:lstStyle/>
            <a:p/>
          </p:txBody>
        </p:sp>
        <p:sp>
          <p:nvSpPr>
            <p:cNvPr id="6552" name="object 6552" descr=""/>
            <p:cNvSpPr/>
            <p:nvPr/>
          </p:nvSpPr>
          <p:spPr>
            <a:xfrm>
              <a:off x="5493782" y="2604380"/>
              <a:ext cx="3175" cy="3175"/>
            </a:xfrm>
            <a:custGeom>
              <a:avLst/>
              <a:gdLst/>
              <a:ahLst/>
              <a:cxnLst/>
              <a:rect l="l" t="t" r="r" b="b"/>
              <a:pathLst>
                <a:path w="3175" h="3175">
                  <a:moveTo>
                    <a:pt x="0" y="0"/>
                  </a:moveTo>
                  <a:lnTo>
                    <a:pt x="889" y="1155"/>
                  </a:lnTo>
                  <a:lnTo>
                    <a:pt x="1917" y="2184"/>
                  </a:lnTo>
                  <a:lnTo>
                    <a:pt x="3073" y="3060"/>
                  </a:lnTo>
                </a:path>
              </a:pathLst>
            </a:custGeom>
            <a:ln w="3175">
              <a:solidFill>
                <a:srgbClr val="565658"/>
              </a:solidFill>
            </a:ln>
          </p:spPr>
          <p:txBody>
            <a:bodyPr wrap="square" lIns="0" tIns="0" rIns="0" bIns="0" rtlCol="0"/>
            <a:lstStyle/>
            <a:p/>
          </p:txBody>
        </p:sp>
        <p:sp>
          <p:nvSpPr>
            <p:cNvPr id="6553" name="object 6553" descr=""/>
            <p:cNvSpPr/>
            <p:nvPr/>
          </p:nvSpPr>
          <p:spPr>
            <a:xfrm>
              <a:off x="5514964" y="2608356"/>
              <a:ext cx="635" cy="635"/>
            </a:xfrm>
            <a:custGeom>
              <a:avLst/>
              <a:gdLst/>
              <a:ahLst/>
              <a:cxnLst/>
              <a:rect l="l" t="t" r="r" b="b"/>
              <a:pathLst>
                <a:path w="635" h="635">
                  <a:moveTo>
                    <a:pt x="0" y="228"/>
                  </a:moveTo>
                  <a:lnTo>
                    <a:pt x="139" y="152"/>
                  </a:lnTo>
                  <a:lnTo>
                    <a:pt x="266" y="76"/>
                  </a:lnTo>
                  <a:lnTo>
                    <a:pt x="419" y="0"/>
                  </a:lnTo>
                </a:path>
              </a:pathLst>
            </a:custGeom>
            <a:ln w="3175">
              <a:solidFill>
                <a:srgbClr val="565658"/>
              </a:solidFill>
            </a:ln>
          </p:spPr>
          <p:txBody>
            <a:bodyPr wrap="square" lIns="0" tIns="0" rIns="0" bIns="0" rtlCol="0"/>
            <a:lstStyle/>
            <a:p/>
          </p:txBody>
        </p:sp>
        <p:sp>
          <p:nvSpPr>
            <p:cNvPr id="6554" name="object 6554" descr=""/>
            <p:cNvSpPr/>
            <p:nvPr/>
          </p:nvSpPr>
          <p:spPr>
            <a:xfrm>
              <a:off x="5517619" y="2604382"/>
              <a:ext cx="3175" cy="3175"/>
            </a:xfrm>
            <a:custGeom>
              <a:avLst/>
              <a:gdLst/>
              <a:ahLst/>
              <a:cxnLst/>
              <a:rect l="l" t="t" r="r" b="b"/>
              <a:pathLst>
                <a:path w="3175" h="3175">
                  <a:moveTo>
                    <a:pt x="0" y="3060"/>
                  </a:moveTo>
                  <a:lnTo>
                    <a:pt x="1143" y="2184"/>
                  </a:lnTo>
                  <a:lnTo>
                    <a:pt x="2184" y="1155"/>
                  </a:lnTo>
                  <a:lnTo>
                    <a:pt x="3073" y="0"/>
                  </a:lnTo>
                </a:path>
              </a:pathLst>
            </a:custGeom>
            <a:ln w="3175">
              <a:solidFill>
                <a:srgbClr val="565658"/>
              </a:solidFill>
            </a:ln>
          </p:spPr>
          <p:txBody>
            <a:bodyPr wrap="square" lIns="0" tIns="0" rIns="0" bIns="0" rtlCol="0"/>
            <a:lstStyle/>
            <a:p/>
          </p:txBody>
        </p:sp>
        <p:sp>
          <p:nvSpPr>
            <p:cNvPr id="6555" name="object 6555" descr=""/>
            <p:cNvSpPr/>
            <p:nvPr/>
          </p:nvSpPr>
          <p:spPr>
            <a:xfrm>
              <a:off x="5499100" y="2579401"/>
              <a:ext cx="635" cy="635"/>
            </a:xfrm>
            <a:custGeom>
              <a:avLst/>
              <a:gdLst/>
              <a:ahLst/>
              <a:cxnLst/>
              <a:rect l="l" t="t" r="r" b="b"/>
              <a:pathLst>
                <a:path w="635" h="635">
                  <a:moveTo>
                    <a:pt x="406" y="0"/>
                  </a:moveTo>
                  <a:lnTo>
                    <a:pt x="0" y="228"/>
                  </a:lnTo>
                </a:path>
              </a:pathLst>
            </a:custGeom>
            <a:ln w="3175">
              <a:solidFill>
                <a:srgbClr val="565658"/>
              </a:solidFill>
            </a:ln>
          </p:spPr>
          <p:txBody>
            <a:bodyPr wrap="square" lIns="0" tIns="0" rIns="0" bIns="0" rtlCol="0"/>
            <a:lstStyle/>
            <a:p/>
          </p:txBody>
        </p:sp>
        <p:sp>
          <p:nvSpPr>
            <p:cNvPr id="6556" name="object 6556" descr=""/>
            <p:cNvSpPr/>
            <p:nvPr/>
          </p:nvSpPr>
          <p:spPr>
            <a:xfrm>
              <a:off x="5513936" y="2609784"/>
              <a:ext cx="1270" cy="1270"/>
            </a:xfrm>
            <a:custGeom>
              <a:avLst/>
              <a:gdLst/>
              <a:ahLst/>
              <a:cxnLst/>
              <a:rect l="l" t="t" r="r" b="b"/>
              <a:pathLst>
                <a:path w="1270" h="1269">
                  <a:moveTo>
                    <a:pt x="0" y="1206"/>
                  </a:moveTo>
                  <a:lnTo>
                    <a:pt x="660" y="1206"/>
                  </a:lnTo>
                  <a:lnTo>
                    <a:pt x="1193" y="673"/>
                  </a:lnTo>
                  <a:lnTo>
                    <a:pt x="1193" y="0"/>
                  </a:lnTo>
                </a:path>
              </a:pathLst>
            </a:custGeom>
            <a:ln w="3175">
              <a:solidFill>
                <a:srgbClr val="565658"/>
              </a:solidFill>
            </a:ln>
          </p:spPr>
          <p:txBody>
            <a:bodyPr wrap="square" lIns="0" tIns="0" rIns="0" bIns="0" rtlCol="0"/>
            <a:lstStyle/>
            <a:p/>
          </p:txBody>
        </p:sp>
        <p:sp>
          <p:nvSpPr>
            <p:cNvPr id="6557" name="object 6557" descr=""/>
            <p:cNvSpPr/>
            <p:nvPr/>
          </p:nvSpPr>
          <p:spPr>
            <a:xfrm>
              <a:off x="5512738" y="2609787"/>
              <a:ext cx="1270" cy="1270"/>
            </a:xfrm>
            <a:custGeom>
              <a:avLst/>
              <a:gdLst/>
              <a:ahLst/>
              <a:cxnLst/>
              <a:rect l="l" t="t" r="r" b="b"/>
              <a:pathLst>
                <a:path w="1270" h="1269">
                  <a:moveTo>
                    <a:pt x="0" y="0"/>
                  </a:moveTo>
                  <a:lnTo>
                    <a:pt x="0" y="673"/>
                  </a:lnTo>
                  <a:lnTo>
                    <a:pt x="533" y="1206"/>
                  </a:lnTo>
                  <a:lnTo>
                    <a:pt x="1193" y="1206"/>
                  </a:lnTo>
                </a:path>
              </a:pathLst>
            </a:custGeom>
            <a:ln w="3175">
              <a:solidFill>
                <a:srgbClr val="565658"/>
              </a:solidFill>
            </a:ln>
          </p:spPr>
          <p:txBody>
            <a:bodyPr wrap="square" lIns="0" tIns="0" rIns="0" bIns="0" rtlCol="0"/>
            <a:lstStyle/>
            <a:p/>
          </p:txBody>
        </p:sp>
        <p:sp>
          <p:nvSpPr>
            <p:cNvPr id="6558" name="object 6558" descr=""/>
            <p:cNvSpPr/>
            <p:nvPr/>
          </p:nvSpPr>
          <p:spPr>
            <a:xfrm>
              <a:off x="5512742" y="2608596"/>
              <a:ext cx="1270" cy="1270"/>
            </a:xfrm>
            <a:custGeom>
              <a:avLst/>
              <a:gdLst/>
              <a:ahLst/>
              <a:cxnLst/>
              <a:rect l="l" t="t" r="r" b="b"/>
              <a:pathLst>
                <a:path w="1270" h="1269">
                  <a:moveTo>
                    <a:pt x="1193" y="0"/>
                  </a:moveTo>
                  <a:lnTo>
                    <a:pt x="533" y="0"/>
                  </a:lnTo>
                  <a:lnTo>
                    <a:pt x="0" y="533"/>
                  </a:lnTo>
                  <a:lnTo>
                    <a:pt x="0" y="1193"/>
                  </a:lnTo>
                </a:path>
              </a:pathLst>
            </a:custGeom>
            <a:ln w="3175">
              <a:solidFill>
                <a:srgbClr val="565658"/>
              </a:solidFill>
            </a:ln>
          </p:spPr>
          <p:txBody>
            <a:bodyPr wrap="square" lIns="0" tIns="0" rIns="0" bIns="0" rtlCol="0"/>
            <a:lstStyle/>
            <a:p/>
          </p:txBody>
        </p:sp>
        <p:sp>
          <p:nvSpPr>
            <p:cNvPr id="6559" name="object 6559" descr=""/>
            <p:cNvSpPr/>
            <p:nvPr/>
          </p:nvSpPr>
          <p:spPr>
            <a:xfrm>
              <a:off x="5513938" y="2608594"/>
              <a:ext cx="1270" cy="1270"/>
            </a:xfrm>
            <a:custGeom>
              <a:avLst/>
              <a:gdLst/>
              <a:ahLst/>
              <a:cxnLst/>
              <a:rect l="l" t="t" r="r" b="b"/>
              <a:pathLst>
                <a:path w="1270" h="1269">
                  <a:moveTo>
                    <a:pt x="1193" y="1193"/>
                  </a:moveTo>
                  <a:lnTo>
                    <a:pt x="1193" y="533"/>
                  </a:lnTo>
                  <a:lnTo>
                    <a:pt x="660" y="0"/>
                  </a:lnTo>
                  <a:lnTo>
                    <a:pt x="0" y="0"/>
                  </a:lnTo>
                </a:path>
              </a:pathLst>
            </a:custGeom>
            <a:ln w="3175">
              <a:solidFill>
                <a:srgbClr val="565658"/>
              </a:solidFill>
            </a:ln>
          </p:spPr>
          <p:txBody>
            <a:bodyPr wrap="square" lIns="0" tIns="0" rIns="0" bIns="0" rtlCol="0"/>
            <a:lstStyle/>
            <a:p/>
          </p:txBody>
        </p:sp>
        <p:sp>
          <p:nvSpPr>
            <p:cNvPr id="6560" name="object 6560" descr=""/>
            <p:cNvSpPr/>
            <p:nvPr/>
          </p:nvSpPr>
          <p:spPr>
            <a:xfrm>
              <a:off x="5491438" y="2599499"/>
              <a:ext cx="1270" cy="2540"/>
            </a:xfrm>
            <a:custGeom>
              <a:avLst/>
              <a:gdLst/>
              <a:ahLst/>
              <a:cxnLst/>
              <a:rect l="l" t="t" r="r" b="b"/>
              <a:pathLst>
                <a:path w="1270" h="2539">
                  <a:moveTo>
                    <a:pt x="0" y="2400"/>
                  </a:moveTo>
                  <a:lnTo>
                    <a:pt x="660" y="2400"/>
                  </a:lnTo>
                  <a:lnTo>
                    <a:pt x="1193" y="1854"/>
                  </a:lnTo>
                  <a:lnTo>
                    <a:pt x="1193" y="1193"/>
                  </a:lnTo>
                  <a:lnTo>
                    <a:pt x="1193" y="546"/>
                  </a:lnTo>
                  <a:lnTo>
                    <a:pt x="660" y="0"/>
                  </a:lnTo>
                  <a:lnTo>
                    <a:pt x="0" y="0"/>
                  </a:lnTo>
                </a:path>
              </a:pathLst>
            </a:custGeom>
            <a:ln w="3175">
              <a:solidFill>
                <a:srgbClr val="565658"/>
              </a:solidFill>
            </a:ln>
          </p:spPr>
          <p:txBody>
            <a:bodyPr wrap="square" lIns="0" tIns="0" rIns="0" bIns="0" rtlCol="0"/>
            <a:lstStyle/>
            <a:p/>
          </p:txBody>
        </p:sp>
        <p:sp>
          <p:nvSpPr>
            <p:cNvPr id="6561" name="object 6561" descr=""/>
            <p:cNvSpPr/>
            <p:nvPr/>
          </p:nvSpPr>
          <p:spPr>
            <a:xfrm>
              <a:off x="5490244" y="2599493"/>
              <a:ext cx="1270" cy="2540"/>
            </a:xfrm>
            <a:custGeom>
              <a:avLst/>
              <a:gdLst/>
              <a:ahLst/>
              <a:cxnLst/>
              <a:rect l="l" t="t" r="r" b="b"/>
              <a:pathLst>
                <a:path w="1270" h="2539">
                  <a:moveTo>
                    <a:pt x="1193" y="0"/>
                  </a:moveTo>
                  <a:lnTo>
                    <a:pt x="533" y="0"/>
                  </a:lnTo>
                  <a:lnTo>
                    <a:pt x="0" y="546"/>
                  </a:lnTo>
                  <a:lnTo>
                    <a:pt x="0" y="1206"/>
                  </a:lnTo>
                  <a:lnTo>
                    <a:pt x="0" y="1854"/>
                  </a:lnTo>
                  <a:lnTo>
                    <a:pt x="533" y="2400"/>
                  </a:lnTo>
                  <a:lnTo>
                    <a:pt x="1193" y="2400"/>
                  </a:lnTo>
                </a:path>
              </a:pathLst>
            </a:custGeom>
            <a:ln w="3175">
              <a:solidFill>
                <a:srgbClr val="565658"/>
              </a:solidFill>
            </a:ln>
          </p:spPr>
          <p:txBody>
            <a:bodyPr wrap="square" lIns="0" tIns="0" rIns="0" bIns="0" rtlCol="0"/>
            <a:lstStyle/>
            <a:p/>
          </p:txBody>
        </p:sp>
        <p:sp>
          <p:nvSpPr>
            <p:cNvPr id="6562" name="object 6562" descr=""/>
            <p:cNvSpPr/>
            <p:nvPr/>
          </p:nvSpPr>
          <p:spPr>
            <a:xfrm>
              <a:off x="5499341" y="2577479"/>
              <a:ext cx="1270" cy="1270"/>
            </a:xfrm>
            <a:custGeom>
              <a:avLst/>
              <a:gdLst/>
              <a:ahLst/>
              <a:cxnLst/>
              <a:rect l="l" t="t" r="r" b="b"/>
              <a:pathLst>
                <a:path w="1270" h="1269">
                  <a:moveTo>
                    <a:pt x="1193" y="0"/>
                  </a:moveTo>
                  <a:lnTo>
                    <a:pt x="533" y="0"/>
                  </a:lnTo>
                  <a:lnTo>
                    <a:pt x="0" y="546"/>
                  </a:lnTo>
                  <a:lnTo>
                    <a:pt x="0" y="1206"/>
                  </a:lnTo>
                </a:path>
              </a:pathLst>
            </a:custGeom>
            <a:ln w="3175">
              <a:solidFill>
                <a:srgbClr val="565658"/>
              </a:solidFill>
            </a:ln>
          </p:spPr>
          <p:txBody>
            <a:bodyPr wrap="square" lIns="0" tIns="0" rIns="0" bIns="0" rtlCol="0"/>
            <a:lstStyle/>
            <a:p/>
          </p:txBody>
        </p:sp>
        <p:sp>
          <p:nvSpPr>
            <p:cNvPr id="6563" name="object 6563" descr=""/>
            <p:cNvSpPr/>
            <p:nvPr/>
          </p:nvSpPr>
          <p:spPr>
            <a:xfrm>
              <a:off x="5500537" y="2577476"/>
              <a:ext cx="1270" cy="1270"/>
            </a:xfrm>
            <a:custGeom>
              <a:avLst/>
              <a:gdLst/>
              <a:ahLst/>
              <a:cxnLst/>
              <a:rect l="l" t="t" r="r" b="b"/>
              <a:pathLst>
                <a:path w="1270" h="1269">
                  <a:moveTo>
                    <a:pt x="1193" y="1206"/>
                  </a:moveTo>
                  <a:lnTo>
                    <a:pt x="1193" y="546"/>
                  </a:lnTo>
                  <a:lnTo>
                    <a:pt x="660" y="0"/>
                  </a:lnTo>
                  <a:lnTo>
                    <a:pt x="0" y="0"/>
                  </a:lnTo>
                </a:path>
              </a:pathLst>
            </a:custGeom>
            <a:ln w="3175">
              <a:solidFill>
                <a:srgbClr val="565658"/>
              </a:solidFill>
            </a:ln>
          </p:spPr>
          <p:txBody>
            <a:bodyPr wrap="square" lIns="0" tIns="0" rIns="0" bIns="0" rtlCol="0"/>
            <a:lstStyle/>
            <a:p/>
          </p:txBody>
        </p:sp>
        <p:sp>
          <p:nvSpPr>
            <p:cNvPr id="6564" name="object 6564" descr=""/>
            <p:cNvSpPr/>
            <p:nvPr/>
          </p:nvSpPr>
          <p:spPr>
            <a:xfrm>
              <a:off x="5500535" y="2578679"/>
              <a:ext cx="1270" cy="1270"/>
            </a:xfrm>
            <a:custGeom>
              <a:avLst/>
              <a:gdLst/>
              <a:ahLst/>
              <a:cxnLst/>
              <a:rect l="l" t="t" r="r" b="b"/>
              <a:pathLst>
                <a:path w="1270" h="1269">
                  <a:moveTo>
                    <a:pt x="0" y="1193"/>
                  </a:moveTo>
                  <a:lnTo>
                    <a:pt x="660" y="1193"/>
                  </a:lnTo>
                  <a:lnTo>
                    <a:pt x="1193" y="660"/>
                  </a:lnTo>
                  <a:lnTo>
                    <a:pt x="1193" y="0"/>
                  </a:lnTo>
                </a:path>
              </a:pathLst>
            </a:custGeom>
            <a:ln w="3175">
              <a:solidFill>
                <a:srgbClr val="565658"/>
              </a:solidFill>
            </a:ln>
          </p:spPr>
          <p:txBody>
            <a:bodyPr wrap="square" lIns="0" tIns="0" rIns="0" bIns="0" rtlCol="0"/>
            <a:lstStyle/>
            <a:p/>
          </p:txBody>
        </p:sp>
        <p:sp>
          <p:nvSpPr>
            <p:cNvPr id="6565" name="object 6565" descr=""/>
            <p:cNvSpPr/>
            <p:nvPr/>
          </p:nvSpPr>
          <p:spPr>
            <a:xfrm>
              <a:off x="5499338" y="2578683"/>
              <a:ext cx="1270" cy="1270"/>
            </a:xfrm>
            <a:custGeom>
              <a:avLst/>
              <a:gdLst/>
              <a:ahLst/>
              <a:cxnLst/>
              <a:rect l="l" t="t" r="r" b="b"/>
              <a:pathLst>
                <a:path w="1270" h="1269">
                  <a:moveTo>
                    <a:pt x="0" y="0"/>
                  </a:moveTo>
                  <a:lnTo>
                    <a:pt x="0" y="660"/>
                  </a:lnTo>
                  <a:lnTo>
                    <a:pt x="533" y="1193"/>
                  </a:lnTo>
                  <a:lnTo>
                    <a:pt x="1193" y="1193"/>
                  </a:lnTo>
                </a:path>
              </a:pathLst>
            </a:custGeom>
            <a:ln w="3175">
              <a:solidFill>
                <a:srgbClr val="565658"/>
              </a:solidFill>
            </a:ln>
          </p:spPr>
          <p:txBody>
            <a:bodyPr wrap="square" lIns="0" tIns="0" rIns="0" bIns="0" rtlCol="0"/>
            <a:lstStyle/>
            <a:p/>
          </p:txBody>
        </p:sp>
        <p:sp>
          <p:nvSpPr>
            <p:cNvPr id="6566" name="object 6566" descr=""/>
            <p:cNvSpPr/>
            <p:nvPr/>
          </p:nvSpPr>
          <p:spPr>
            <a:xfrm>
              <a:off x="5521361" y="2586099"/>
              <a:ext cx="1270" cy="2540"/>
            </a:xfrm>
            <a:custGeom>
              <a:avLst/>
              <a:gdLst/>
              <a:ahLst/>
              <a:cxnLst/>
              <a:rect l="l" t="t" r="r" b="b"/>
              <a:pathLst>
                <a:path w="1270" h="2539">
                  <a:moveTo>
                    <a:pt x="1193" y="0"/>
                  </a:moveTo>
                  <a:lnTo>
                    <a:pt x="533" y="0"/>
                  </a:lnTo>
                  <a:lnTo>
                    <a:pt x="0" y="533"/>
                  </a:lnTo>
                  <a:lnTo>
                    <a:pt x="0" y="1193"/>
                  </a:lnTo>
                  <a:lnTo>
                    <a:pt x="0" y="1854"/>
                  </a:lnTo>
                  <a:lnTo>
                    <a:pt x="533" y="2387"/>
                  </a:lnTo>
                  <a:lnTo>
                    <a:pt x="1193" y="2387"/>
                  </a:lnTo>
                </a:path>
              </a:pathLst>
            </a:custGeom>
            <a:ln w="3175">
              <a:solidFill>
                <a:srgbClr val="565658"/>
              </a:solidFill>
            </a:ln>
          </p:spPr>
          <p:txBody>
            <a:bodyPr wrap="square" lIns="0" tIns="0" rIns="0" bIns="0" rtlCol="0"/>
            <a:lstStyle/>
            <a:p/>
          </p:txBody>
        </p:sp>
        <p:sp>
          <p:nvSpPr>
            <p:cNvPr id="6567" name="object 6567" descr=""/>
            <p:cNvSpPr/>
            <p:nvPr/>
          </p:nvSpPr>
          <p:spPr>
            <a:xfrm>
              <a:off x="5522555" y="2586105"/>
              <a:ext cx="1270" cy="2540"/>
            </a:xfrm>
            <a:custGeom>
              <a:avLst/>
              <a:gdLst/>
              <a:ahLst/>
              <a:cxnLst/>
              <a:rect l="l" t="t" r="r" b="b"/>
              <a:pathLst>
                <a:path w="1270" h="2539">
                  <a:moveTo>
                    <a:pt x="0" y="2387"/>
                  </a:moveTo>
                  <a:lnTo>
                    <a:pt x="660" y="2387"/>
                  </a:lnTo>
                  <a:lnTo>
                    <a:pt x="1193" y="1854"/>
                  </a:lnTo>
                  <a:lnTo>
                    <a:pt x="1193" y="1181"/>
                  </a:lnTo>
                  <a:lnTo>
                    <a:pt x="1193" y="533"/>
                  </a:lnTo>
                  <a:lnTo>
                    <a:pt x="660" y="0"/>
                  </a:lnTo>
                  <a:lnTo>
                    <a:pt x="0" y="0"/>
                  </a:lnTo>
                </a:path>
              </a:pathLst>
            </a:custGeom>
            <a:ln w="3175">
              <a:solidFill>
                <a:srgbClr val="565658"/>
              </a:solidFill>
            </a:ln>
          </p:spPr>
          <p:txBody>
            <a:bodyPr wrap="square" lIns="0" tIns="0" rIns="0" bIns="0" rtlCol="0"/>
            <a:lstStyle/>
            <a:p/>
          </p:txBody>
        </p:sp>
        <p:sp>
          <p:nvSpPr>
            <p:cNvPr id="6568" name="object 6568" descr=""/>
            <p:cNvSpPr/>
            <p:nvPr/>
          </p:nvSpPr>
          <p:spPr>
            <a:xfrm>
              <a:off x="5367998" y="2636176"/>
              <a:ext cx="2540" cy="5080"/>
            </a:xfrm>
            <a:custGeom>
              <a:avLst/>
              <a:gdLst/>
              <a:ahLst/>
              <a:cxnLst/>
              <a:rect l="l" t="t" r="r" b="b"/>
              <a:pathLst>
                <a:path w="2539" h="5080">
                  <a:moveTo>
                    <a:pt x="2286" y="3530"/>
                  </a:moveTo>
                  <a:lnTo>
                    <a:pt x="1943" y="2717"/>
                  </a:lnTo>
                  <a:lnTo>
                    <a:pt x="1143" y="2387"/>
                  </a:lnTo>
                  <a:lnTo>
                    <a:pt x="330" y="2717"/>
                  </a:lnTo>
                  <a:lnTo>
                    <a:pt x="0" y="3530"/>
                  </a:lnTo>
                  <a:lnTo>
                    <a:pt x="330" y="4343"/>
                  </a:lnTo>
                  <a:lnTo>
                    <a:pt x="1143" y="4673"/>
                  </a:lnTo>
                  <a:lnTo>
                    <a:pt x="1943" y="4343"/>
                  </a:lnTo>
                  <a:lnTo>
                    <a:pt x="2286" y="3530"/>
                  </a:lnTo>
                  <a:close/>
                </a:path>
                <a:path w="2539" h="5080">
                  <a:moveTo>
                    <a:pt x="2286" y="1143"/>
                  </a:moveTo>
                  <a:lnTo>
                    <a:pt x="1943" y="330"/>
                  </a:lnTo>
                  <a:lnTo>
                    <a:pt x="1143" y="0"/>
                  </a:lnTo>
                  <a:lnTo>
                    <a:pt x="330" y="330"/>
                  </a:lnTo>
                  <a:lnTo>
                    <a:pt x="0" y="1143"/>
                  </a:lnTo>
                  <a:lnTo>
                    <a:pt x="330" y="1943"/>
                  </a:lnTo>
                  <a:lnTo>
                    <a:pt x="1143" y="2286"/>
                  </a:lnTo>
                  <a:lnTo>
                    <a:pt x="1943" y="1943"/>
                  </a:lnTo>
                  <a:lnTo>
                    <a:pt x="2286" y="1143"/>
                  </a:lnTo>
                  <a:close/>
                </a:path>
              </a:pathLst>
            </a:custGeom>
            <a:solidFill>
              <a:srgbClr val="565658"/>
            </a:solidFill>
          </p:spPr>
          <p:txBody>
            <a:bodyPr wrap="square" lIns="0" tIns="0" rIns="0" bIns="0" rtlCol="0"/>
            <a:lstStyle/>
            <a:p/>
          </p:txBody>
        </p:sp>
        <p:sp>
          <p:nvSpPr>
            <p:cNvPr id="6569" name="object 6569" descr=""/>
            <p:cNvSpPr/>
            <p:nvPr/>
          </p:nvSpPr>
          <p:spPr>
            <a:xfrm>
              <a:off x="5606079" y="2496356"/>
              <a:ext cx="4445" cy="4445"/>
            </a:xfrm>
            <a:custGeom>
              <a:avLst/>
              <a:gdLst/>
              <a:ahLst/>
              <a:cxnLst/>
              <a:rect l="l" t="t" r="r" b="b"/>
              <a:pathLst>
                <a:path w="4445" h="4444">
                  <a:moveTo>
                    <a:pt x="0" y="0"/>
                  </a:moveTo>
                  <a:lnTo>
                    <a:pt x="0" y="1079"/>
                  </a:lnTo>
                  <a:lnTo>
                    <a:pt x="431" y="2108"/>
                  </a:lnTo>
                  <a:lnTo>
                    <a:pt x="1193" y="2882"/>
                  </a:lnTo>
                  <a:lnTo>
                    <a:pt x="1955" y="3632"/>
                  </a:lnTo>
                  <a:lnTo>
                    <a:pt x="2984" y="4064"/>
                  </a:lnTo>
                  <a:lnTo>
                    <a:pt x="4064" y="4064"/>
                  </a:lnTo>
                </a:path>
              </a:pathLst>
            </a:custGeom>
            <a:ln w="3175">
              <a:solidFill>
                <a:srgbClr val="565658"/>
              </a:solidFill>
            </a:ln>
          </p:spPr>
          <p:txBody>
            <a:bodyPr wrap="square" lIns="0" tIns="0" rIns="0" bIns="0" rtlCol="0"/>
            <a:lstStyle/>
            <a:p/>
          </p:txBody>
        </p:sp>
        <p:sp>
          <p:nvSpPr>
            <p:cNvPr id="6570" name="object 6570" descr=""/>
            <p:cNvSpPr/>
            <p:nvPr/>
          </p:nvSpPr>
          <p:spPr>
            <a:xfrm>
              <a:off x="5610147" y="2500018"/>
              <a:ext cx="1905" cy="635"/>
            </a:xfrm>
            <a:custGeom>
              <a:avLst/>
              <a:gdLst/>
              <a:ahLst/>
              <a:cxnLst/>
              <a:rect l="l" t="t" r="r" b="b"/>
              <a:pathLst>
                <a:path w="1904" h="635">
                  <a:moveTo>
                    <a:pt x="0" y="406"/>
                  </a:moveTo>
                  <a:lnTo>
                    <a:pt x="50" y="406"/>
                  </a:lnTo>
                </a:path>
                <a:path w="1904" h="635">
                  <a:moveTo>
                    <a:pt x="0" y="406"/>
                  </a:moveTo>
                  <a:lnTo>
                    <a:pt x="596" y="393"/>
                  </a:lnTo>
                  <a:lnTo>
                    <a:pt x="1193" y="254"/>
                  </a:lnTo>
                  <a:lnTo>
                    <a:pt x="1727" y="0"/>
                  </a:lnTo>
                </a:path>
              </a:pathLst>
            </a:custGeom>
            <a:ln w="3175">
              <a:solidFill>
                <a:srgbClr val="565658"/>
              </a:solidFill>
            </a:ln>
          </p:spPr>
          <p:txBody>
            <a:bodyPr wrap="square" lIns="0" tIns="0" rIns="0" bIns="0" rtlCol="0"/>
            <a:lstStyle/>
            <a:p/>
          </p:txBody>
        </p:sp>
        <p:sp>
          <p:nvSpPr>
            <p:cNvPr id="6571" name="object 6571" descr=""/>
            <p:cNvSpPr/>
            <p:nvPr/>
          </p:nvSpPr>
          <p:spPr>
            <a:xfrm>
              <a:off x="5610148" y="2492291"/>
              <a:ext cx="1905" cy="635"/>
            </a:xfrm>
            <a:custGeom>
              <a:avLst/>
              <a:gdLst/>
              <a:ahLst/>
              <a:cxnLst/>
              <a:rect l="l" t="t" r="r" b="b"/>
              <a:pathLst>
                <a:path w="1904" h="635">
                  <a:moveTo>
                    <a:pt x="1777" y="406"/>
                  </a:moveTo>
                  <a:lnTo>
                    <a:pt x="1231" y="139"/>
                  </a:lnTo>
                  <a:lnTo>
                    <a:pt x="609" y="0"/>
                  </a:lnTo>
                  <a:lnTo>
                    <a:pt x="0" y="0"/>
                  </a:lnTo>
                </a:path>
              </a:pathLst>
            </a:custGeom>
            <a:ln w="3175">
              <a:solidFill>
                <a:srgbClr val="565658"/>
              </a:solidFill>
            </a:ln>
          </p:spPr>
          <p:txBody>
            <a:bodyPr wrap="square" lIns="0" tIns="0" rIns="0" bIns="0" rtlCol="0"/>
            <a:lstStyle/>
            <a:p/>
          </p:txBody>
        </p:sp>
        <p:sp>
          <p:nvSpPr>
            <p:cNvPr id="6572" name="object 6572" descr=""/>
            <p:cNvSpPr/>
            <p:nvPr/>
          </p:nvSpPr>
          <p:spPr>
            <a:xfrm>
              <a:off x="5610147" y="2500018"/>
              <a:ext cx="1905" cy="635"/>
            </a:xfrm>
            <a:custGeom>
              <a:avLst/>
              <a:gdLst/>
              <a:ahLst/>
              <a:cxnLst/>
              <a:rect l="l" t="t" r="r" b="b"/>
              <a:pathLst>
                <a:path w="1904" h="635">
                  <a:moveTo>
                    <a:pt x="0" y="406"/>
                  </a:moveTo>
                  <a:lnTo>
                    <a:pt x="622" y="406"/>
                  </a:lnTo>
                  <a:lnTo>
                    <a:pt x="1231" y="254"/>
                  </a:lnTo>
                  <a:lnTo>
                    <a:pt x="1778" y="0"/>
                  </a:lnTo>
                </a:path>
              </a:pathLst>
            </a:custGeom>
            <a:ln w="3175">
              <a:solidFill>
                <a:srgbClr val="565658"/>
              </a:solidFill>
            </a:ln>
          </p:spPr>
          <p:txBody>
            <a:bodyPr wrap="square" lIns="0" tIns="0" rIns="0" bIns="0" rtlCol="0"/>
            <a:lstStyle/>
            <a:p/>
          </p:txBody>
        </p:sp>
        <p:sp>
          <p:nvSpPr>
            <p:cNvPr id="6573" name="object 6573" descr=""/>
            <p:cNvSpPr/>
            <p:nvPr/>
          </p:nvSpPr>
          <p:spPr>
            <a:xfrm>
              <a:off x="5606083" y="2492287"/>
              <a:ext cx="4445" cy="8255"/>
            </a:xfrm>
            <a:custGeom>
              <a:avLst/>
              <a:gdLst/>
              <a:ahLst/>
              <a:cxnLst/>
              <a:rect l="l" t="t" r="r" b="b"/>
              <a:pathLst>
                <a:path w="4445" h="8255">
                  <a:moveTo>
                    <a:pt x="4063" y="0"/>
                  </a:moveTo>
                  <a:lnTo>
                    <a:pt x="1816" y="0"/>
                  </a:lnTo>
                  <a:lnTo>
                    <a:pt x="0" y="1816"/>
                  </a:lnTo>
                  <a:lnTo>
                    <a:pt x="0" y="4064"/>
                  </a:lnTo>
                  <a:lnTo>
                    <a:pt x="0" y="6311"/>
                  </a:lnTo>
                  <a:lnTo>
                    <a:pt x="1816" y="8140"/>
                  </a:lnTo>
                  <a:lnTo>
                    <a:pt x="4063" y="8140"/>
                  </a:lnTo>
                </a:path>
              </a:pathLst>
            </a:custGeom>
            <a:ln w="3175">
              <a:solidFill>
                <a:srgbClr val="565658"/>
              </a:solidFill>
            </a:ln>
          </p:spPr>
          <p:txBody>
            <a:bodyPr wrap="square" lIns="0" tIns="0" rIns="0" bIns="0" rtlCol="0"/>
            <a:lstStyle/>
            <a:p/>
          </p:txBody>
        </p:sp>
        <p:sp>
          <p:nvSpPr>
            <p:cNvPr id="6574" name="object 6574" descr=""/>
            <p:cNvSpPr/>
            <p:nvPr/>
          </p:nvSpPr>
          <p:spPr>
            <a:xfrm>
              <a:off x="5607033" y="2496356"/>
              <a:ext cx="3175" cy="3175"/>
            </a:xfrm>
            <a:custGeom>
              <a:avLst/>
              <a:gdLst/>
              <a:ahLst/>
              <a:cxnLst/>
              <a:rect l="l" t="t" r="r" b="b"/>
              <a:pathLst>
                <a:path w="3175" h="3175">
                  <a:moveTo>
                    <a:pt x="0" y="0"/>
                  </a:moveTo>
                  <a:lnTo>
                    <a:pt x="0" y="1447"/>
                  </a:lnTo>
                  <a:lnTo>
                    <a:pt x="1181" y="2628"/>
                  </a:lnTo>
                  <a:lnTo>
                    <a:pt x="2641" y="2628"/>
                  </a:lnTo>
                </a:path>
                <a:path w="3175" h="3175">
                  <a:moveTo>
                    <a:pt x="0" y="0"/>
                  </a:moveTo>
                  <a:lnTo>
                    <a:pt x="0" y="1447"/>
                  </a:lnTo>
                  <a:lnTo>
                    <a:pt x="1181" y="2628"/>
                  </a:lnTo>
                  <a:lnTo>
                    <a:pt x="2641" y="2628"/>
                  </a:lnTo>
                </a:path>
              </a:pathLst>
            </a:custGeom>
            <a:ln w="3175">
              <a:solidFill>
                <a:srgbClr val="565658"/>
              </a:solidFill>
            </a:ln>
          </p:spPr>
          <p:txBody>
            <a:bodyPr wrap="square" lIns="0" tIns="0" rIns="0" bIns="0" rtlCol="0"/>
            <a:lstStyle/>
            <a:p/>
          </p:txBody>
        </p:sp>
        <p:sp>
          <p:nvSpPr>
            <p:cNvPr id="6575" name="object 6575" descr=""/>
            <p:cNvSpPr/>
            <p:nvPr/>
          </p:nvSpPr>
          <p:spPr>
            <a:xfrm>
              <a:off x="5607028" y="2493713"/>
              <a:ext cx="3175" cy="3175"/>
            </a:xfrm>
            <a:custGeom>
              <a:avLst/>
              <a:gdLst/>
              <a:ahLst/>
              <a:cxnLst/>
              <a:rect l="l" t="t" r="r" b="b"/>
              <a:pathLst>
                <a:path w="3175" h="3175">
                  <a:moveTo>
                    <a:pt x="2641" y="0"/>
                  </a:moveTo>
                  <a:lnTo>
                    <a:pt x="1181" y="0"/>
                  </a:lnTo>
                  <a:lnTo>
                    <a:pt x="0" y="1181"/>
                  </a:lnTo>
                  <a:lnTo>
                    <a:pt x="0" y="2641"/>
                  </a:lnTo>
                </a:path>
              </a:pathLst>
            </a:custGeom>
            <a:ln w="3175">
              <a:solidFill>
                <a:srgbClr val="565658"/>
              </a:solidFill>
            </a:ln>
          </p:spPr>
          <p:txBody>
            <a:bodyPr wrap="square" lIns="0" tIns="0" rIns="0" bIns="0" rtlCol="0"/>
            <a:lstStyle/>
            <a:p/>
          </p:txBody>
        </p:sp>
        <p:sp>
          <p:nvSpPr>
            <p:cNvPr id="6576" name="object 6576" descr=""/>
            <p:cNvSpPr/>
            <p:nvPr/>
          </p:nvSpPr>
          <p:spPr>
            <a:xfrm>
              <a:off x="5527591" y="2706539"/>
              <a:ext cx="2540" cy="635"/>
            </a:xfrm>
            <a:custGeom>
              <a:avLst/>
              <a:gdLst/>
              <a:ahLst/>
              <a:cxnLst/>
              <a:rect l="l" t="t" r="r" b="b"/>
              <a:pathLst>
                <a:path w="2539" h="635">
                  <a:moveTo>
                    <a:pt x="0" y="0"/>
                  </a:moveTo>
                  <a:lnTo>
                    <a:pt x="774" y="241"/>
                  </a:lnTo>
                  <a:lnTo>
                    <a:pt x="1600" y="241"/>
                  </a:lnTo>
                  <a:lnTo>
                    <a:pt x="2374" y="0"/>
                  </a:lnTo>
                </a:path>
              </a:pathLst>
            </a:custGeom>
            <a:ln w="3175">
              <a:solidFill>
                <a:srgbClr val="565658"/>
              </a:solidFill>
            </a:ln>
          </p:spPr>
          <p:txBody>
            <a:bodyPr wrap="square" lIns="0" tIns="0" rIns="0" bIns="0" rtlCol="0"/>
            <a:lstStyle/>
            <a:p/>
          </p:txBody>
        </p:sp>
        <p:sp>
          <p:nvSpPr>
            <p:cNvPr id="6577" name="object 6577" descr=""/>
            <p:cNvSpPr/>
            <p:nvPr/>
          </p:nvSpPr>
          <p:spPr>
            <a:xfrm>
              <a:off x="6215202" y="2612250"/>
              <a:ext cx="2540" cy="6350"/>
            </a:xfrm>
            <a:custGeom>
              <a:avLst/>
              <a:gdLst/>
              <a:ahLst/>
              <a:cxnLst/>
              <a:rect l="l" t="t" r="r" b="b"/>
              <a:pathLst>
                <a:path w="2539" h="6350">
                  <a:moveTo>
                    <a:pt x="2286" y="4978"/>
                  </a:moveTo>
                  <a:lnTo>
                    <a:pt x="1955" y="4165"/>
                  </a:lnTo>
                  <a:lnTo>
                    <a:pt x="1143" y="3835"/>
                  </a:lnTo>
                  <a:lnTo>
                    <a:pt x="342" y="4165"/>
                  </a:lnTo>
                  <a:lnTo>
                    <a:pt x="0" y="4978"/>
                  </a:lnTo>
                  <a:lnTo>
                    <a:pt x="342" y="5778"/>
                  </a:lnTo>
                  <a:lnTo>
                    <a:pt x="1143" y="6121"/>
                  </a:lnTo>
                  <a:lnTo>
                    <a:pt x="1955" y="5778"/>
                  </a:lnTo>
                  <a:lnTo>
                    <a:pt x="2286" y="4978"/>
                  </a:lnTo>
                  <a:close/>
                </a:path>
                <a:path w="2539" h="6350">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6578" name="object 6578" descr=""/>
            <p:cNvSpPr/>
            <p:nvPr/>
          </p:nvSpPr>
          <p:spPr>
            <a:xfrm>
              <a:off x="5576421" y="2532484"/>
              <a:ext cx="1270" cy="635"/>
            </a:xfrm>
            <a:custGeom>
              <a:avLst/>
              <a:gdLst/>
              <a:ahLst/>
              <a:cxnLst/>
              <a:rect l="l" t="t" r="r" b="b"/>
              <a:pathLst>
                <a:path w="1270" h="635">
                  <a:moveTo>
                    <a:pt x="698" y="0"/>
                  </a:moveTo>
                  <a:lnTo>
                    <a:pt x="355" y="0"/>
                  </a:lnTo>
                  <a:lnTo>
                    <a:pt x="63" y="254"/>
                  </a:lnTo>
                  <a:lnTo>
                    <a:pt x="0" y="584"/>
                  </a:lnTo>
                </a:path>
              </a:pathLst>
            </a:custGeom>
            <a:ln w="3175">
              <a:solidFill>
                <a:srgbClr val="565658"/>
              </a:solidFill>
            </a:ln>
          </p:spPr>
          <p:txBody>
            <a:bodyPr wrap="square" lIns="0" tIns="0" rIns="0" bIns="0" rtlCol="0"/>
            <a:lstStyle/>
            <a:p/>
          </p:txBody>
        </p:sp>
        <p:sp>
          <p:nvSpPr>
            <p:cNvPr id="6579" name="object 6579" descr=""/>
            <p:cNvSpPr/>
            <p:nvPr/>
          </p:nvSpPr>
          <p:spPr>
            <a:xfrm>
              <a:off x="5576418" y="2546759"/>
              <a:ext cx="1270" cy="635"/>
            </a:xfrm>
            <a:custGeom>
              <a:avLst/>
              <a:gdLst/>
              <a:ahLst/>
              <a:cxnLst/>
              <a:rect l="l" t="t" r="r" b="b"/>
              <a:pathLst>
                <a:path w="1270" h="635">
                  <a:moveTo>
                    <a:pt x="0" y="0"/>
                  </a:moveTo>
                  <a:lnTo>
                    <a:pt x="63" y="330"/>
                  </a:lnTo>
                  <a:lnTo>
                    <a:pt x="355" y="571"/>
                  </a:lnTo>
                  <a:lnTo>
                    <a:pt x="698" y="571"/>
                  </a:lnTo>
                </a:path>
              </a:pathLst>
            </a:custGeom>
            <a:ln w="3175">
              <a:solidFill>
                <a:srgbClr val="565658"/>
              </a:solidFill>
            </a:ln>
          </p:spPr>
          <p:txBody>
            <a:bodyPr wrap="square" lIns="0" tIns="0" rIns="0" bIns="0" rtlCol="0"/>
            <a:lstStyle/>
            <a:p/>
          </p:txBody>
        </p:sp>
        <p:sp>
          <p:nvSpPr>
            <p:cNvPr id="6580" name="object 6580" descr=""/>
            <p:cNvSpPr/>
            <p:nvPr/>
          </p:nvSpPr>
          <p:spPr>
            <a:xfrm>
              <a:off x="5583576" y="2532484"/>
              <a:ext cx="1270" cy="1270"/>
            </a:xfrm>
            <a:custGeom>
              <a:avLst/>
              <a:gdLst/>
              <a:ahLst/>
              <a:cxnLst/>
              <a:rect l="l" t="t" r="r" b="b"/>
              <a:pathLst>
                <a:path w="1270" h="1269">
                  <a:moveTo>
                    <a:pt x="723" y="0"/>
                  </a:moveTo>
                  <a:lnTo>
                    <a:pt x="330" y="0"/>
                  </a:lnTo>
                  <a:lnTo>
                    <a:pt x="0" y="317"/>
                  </a:lnTo>
                  <a:lnTo>
                    <a:pt x="0" y="723"/>
                  </a:lnTo>
                </a:path>
              </a:pathLst>
            </a:custGeom>
            <a:ln w="3175">
              <a:solidFill>
                <a:srgbClr val="565658"/>
              </a:solidFill>
            </a:ln>
          </p:spPr>
          <p:txBody>
            <a:bodyPr wrap="square" lIns="0" tIns="0" rIns="0" bIns="0" rtlCol="0"/>
            <a:lstStyle/>
            <a:p/>
          </p:txBody>
        </p:sp>
        <p:sp>
          <p:nvSpPr>
            <p:cNvPr id="6581" name="object 6581" descr=""/>
            <p:cNvSpPr/>
            <p:nvPr/>
          </p:nvSpPr>
          <p:spPr>
            <a:xfrm>
              <a:off x="5583581" y="2546610"/>
              <a:ext cx="1270" cy="1270"/>
            </a:xfrm>
            <a:custGeom>
              <a:avLst/>
              <a:gdLst/>
              <a:ahLst/>
              <a:cxnLst/>
              <a:rect l="l" t="t" r="r" b="b"/>
              <a:pathLst>
                <a:path w="1270" h="1269">
                  <a:moveTo>
                    <a:pt x="0" y="0"/>
                  </a:moveTo>
                  <a:lnTo>
                    <a:pt x="0" y="393"/>
                  </a:lnTo>
                  <a:lnTo>
                    <a:pt x="317" y="723"/>
                  </a:lnTo>
                  <a:lnTo>
                    <a:pt x="723" y="723"/>
                  </a:lnTo>
                </a:path>
              </a:pathLst>
            </a:custGeom>
            <a:ln w="3175">
              <a:solidFill>
                <a:srgbClr val="565658"/>
              </a:solidFill>
            </a:ln>
          </p:spPr>
          <p:txBody>
            <a:bodyPr wrap="square" lIns="0" tIns="0" rIns="0" bIns="0" rtlCol="0"/>
            <a:lstStyle/>
            <a:p/>
          </p:txBody>
        </p:sp>
        <p:sp>
          <p:nvSpPr>
            <p:cNvPr id="6582" name="object 6582" descr=""/>
            <p:cNvSpPr/>
            <p:nvPr/>
          </p:nvSpPr>
          <p:spPr>
            <a:xfrm>
              <a:off x="5575688" y="2551628"/>
              <a:ext cx="1270" cy="1270"/>
            </a:xfrm>
            <a:custGeom>
              <a:avLst/>
              <a:gdLst/>
              <a:ahLst/>
              <a:cxnLst/>
              <a:rect l="l" t="t" r="r" b="b"/>
              <a:pathLst>
                <a:path w="1270" h="1269">
                  <a:moveTo>
                    <a:pt x="711" y="723"/>
                  </a:moveTo>
                  <a:lnTo>
                    <a:pt x="711" y="330"/>
                  </a:lnTo>
                  <a:lnTo>
                    <a:pt x="393" y="0"/>
                  </a:lnTo>
                  <a:lnTo>
                    <a:pt x="0" y="0"/>
                  </a:lnTo>
                </a:path>
              </a:pathLst>
            </a:custGeom>
            <a:ln w="3175">
              <a:solidFill>
                <a:srgbClr val="565658"/>
              </a:solidFill>
            </a:ln>
          </p:spPr>
          <p:txBody>
            <a:bodyPr wrap="square" lIns="0" tIns="0" rIns="0" bIns="0" rtlCol="0"/>
            <a:lstStyle/>
            <a:p/>
          </p:txBody>
        </p:sp>
        <p:sp>
          <p:nvSpPr>
            <p:cNvPr id="6583" name="object 6583" descr=""/>
            <p:cNvSpPr/>
            <p:nvPr/>
          </p:nvSpPr>
          <p:spPr>
            <a:xfrm>
              <a:off x="5560601" y="2551633"/>
              <a:ext cx="1270" cy="1270"/>
            </a:xfrm>
            <a:custGeom>
              <a:avLst/>
              <a:gdLst/>
              <a:ahLst/>
              <a:cxnLst/>
              <a:rect l="l" t="t" r="r" b="b"/>
              <a:pathLst>
                <a:path w="1270" h="1269">
                  <a:moveTo>
                    <a:pt x="723" y="0"/>
                  </a:moveTo>
                  <a:lnTo>
                    <a:pt x="330" y="0"/>
                  </a:lnTo>
                  <a:lnTo>
                    <a:pt x="0" y="317"/>
                  </a:lnTo>
                  <a:lnTo>
                    <a:pt x="0" y="723"/>
                  </a:lnTo>
                </a:path>
              </a:pathLst>
            </a:custGeom>
            <a:ln w="3175">
              <a:solidFill>
                <a:srgbClr val="565658"/>
              </a:solidFill>
            </a:ln>
          </p:spPr>
          <p:txBody>
            <a:bodyPr wrap="square" lIns="0" tIns="0" rIns="0" bIns="0" rtlCol="0"/>
            <a:lstStyle/>
            <a:p/>
          </p:txBody>
        </p:sp>
        <p:sp>
          <p:nvSpPr>
            <p:cNvPr id="6584" name="object 6584" descr=""/>
            <p:cNvSpPr/>
            <p:nvPr/>
          </p:nvSpPr>
          <p:spPr>
            <a:xfrm>
              <a:off x="5574248" y="2554743"/>
              <a:ext cx="1905" cy="1905"/>
            </a:xfrm>
            <a:custGeom>
              <a:avLst/>
              <a:gdLst/>
              <a:ahLst/>
              <a:cxnLst/>
              <a:rect l="l" t="t" r="r" b="b"/>
              <a:pathLst>
                <a:path w="1904" h="1905">
                  <a:moveTo>
                    <a:pt x="0" y="1676"/>
                  </a:moveTo>
                  <a:lnTo>
                    <a:pt x="927" y="1676"/>
                  </a:lnTo>
                  <a:lnTo>
                    <a:pt x="1676" y="927"/>
                  </a:lnTo>
                  <a:lnTo>
                    <a:pt x="1676" y="0"/>
                  </a:lnTo>
                </a:path>
              </a:pathLst>
            </a:custGeom>
            <a:ln w="3175">
              <a:solidFill>
                <a:srgbClr val="565658"/>
              </a:solidFill>
            </a:ln>
          </p:spPr>
          <p:txBody>
            <a:bodyPr wrap="square" lIns="0" tIns="0" rIns="0" bIns="0" rtlCol="0"/>
            <a:lstStyle/>
            <a:p/>
          </p:txBody>
        </p:sp>
        <p:sp>
          <p:nvSpPr>
            <p:cNvPr id="6585" name="object 6585" descr=""/>
            <p:cNvSpPr/>
            <p:nvPr/>
          </p:nvSpPr>
          <p:spPr>
            <a:xfrm>
              <a:off x="5561083" y="2554746"/>
              <a:ext cx="1905" cy="1905"/>
            </a:xfrm>
            <a:custGeom>
              <a:avLst/>
              <a:gdLst/>
              <a:ahLst/>
              <a:cxnLst/>
              <a:rect l="l" t="t" r="r" b="b"/>
              <a:pathLst>
                <a:path w="1904" h="1905">
                  <a:moveTo>
                    <a:pt x="0" y="0"/>
                  </a:moveTo>
                  <a:lnTo>
                    <a:pt x="0" y="927"/>
                  </a:lnTo>
                  <a:lnTo>
                    <a:pt x="749" y="1676"/>
                  </a:lnTo>
                  <a:lnTo>
                    <a:pt x="1676" y="1676"/>
                  </a:lnTo>
                </a:path>
              </a:pathLst>
            </a:custGeom>
            <a:ln w="3175">
              <a:solidFill>
                <a:srgbClr val="565658"/>
              </a:solidFill>
            </a:ln>
          </p:spPr>
          <p:txBody>
            <a:bodyPr wrap="square" lIns="0" tIns="0" rIns="0" bIns="0" rtlCol="0"/>
            <a:lstStyle/>
            <a:p/>
          </p:txBody>
        </p:sp>
        <p:sp>
          <p:nvSpPr>
            <p:cNvPr id="6586" name="object 6586" descr=""/>
            <p:cNvSpPr/>
            <p:nvPr/>
          </p:nvSpPr>
          <p:spPr>
            <a:xfrm>
              <a:off x="5746802" y="2712218"/>
              <a:ext cx="1270" cy="1270"/>
            </a:xfrm>
            <a:custGeom>
              <a:avLst/>
              <a:gdLst/>
              <a:ahLst/>
              <a:cxnLst/>
              <a:rect l="l" t="t" r="r" b="b"/>
              <a:pathLst>
                <a:path w="1270" h="1269">
                  <a:moveTo>
                    <a:pt x="0" y="0"/>
                  </a:moveTo>
                  <a:lnTo>
                    <a:pt x="0" y="673"/>
                  </a:lnTo>
                  <a:lnTo>
                    <a:pt x="533" y="1206"/>
                  </a:lnTo>
                  <a:lnTo>
                    <a:pt x="1193" y="1206"/>
                  </a:lnTo>
                </a:path>
              </a:pathLst>
            </a:custGeom>
            <a:ln w="3175">
              <a:solidFill>
                <a:srgbClr val="565658"/>
              </a:solidFill>
            </a:ln>
          </p:spPr>
          <p:txBody>
            <a:bodyPr wrap="square" lIns="0" tIns="0" rIns="0" bIns="0" rtlCol="0"/>
            <a:lstStyle/>
            <a:p/>
          </p:txBody>
        </p:sp>
        <p:sp>
          <p:nvSpPr>
            <p:cNvPr id="6587" name="object 6587" descr=""/>
            <p:cNvSpPr/>
            <p:nvPr/>
          </p:nvSpPr>
          <p:spPr>
            <a:xfrm>
              <a:off x="5746805" y="2708150"/>
              <a:ext cx="1270" cy="1270"/>
            </a:xfrm>
            <a:custGeom>
              <a:avLst/>
              <a:gdLst/>
              <a:ahLst/>
              <a:cxnLst/>
              <a:rect l="l" t="t" r="r" b="b"/>
              <a:pathLst>
                <a:path w="1270" h="1269">
                  <a:moveTo>
                    <a:pt x="1193" y="0"/>
                  </a:moveTo>
                  <a:lnTo>
                    <a:pt x="533" y="0"/>
                  </a:lnTo>
                  <a:lnTo>
                    <a:pt x="0" y="546"/>
                  </a:lnTo>
                  <a:lnTo>
                    <a:pt x="0" y="1206"/>
                  </a:lnTo>
                </a:path>
              </a:pathLst>
            </a:custGeom>
            <a:ln w="3175">
              <a:solidFill>
                <a:srgbClr val="565658"/>
              </a:solidFill>
            </a:ln>
          </p:spPr>
          <p:txBody>
            <a:bodyPr wrap="square" lIns="0" tIns="0" rIns="0" bIns="0" rtlCol="0"/>
            <a:lstStyle/>
            <a:p/>
          </p:txBody>
        </p:sp>
        <p:sp>
          <p:nvSpPr>
            <p:cNvPr id="6588" name="object 6588" descr=""/>
            <p:cNvSpPr/>
            <p:nvPr/>
          </p:nvSpPr>
          <p:spPr>
            <a:xfrm>
              <a:off x="5771455" y="2708146"/>
              <a:ext cx="1270" cy="1270"/>
            </a:xfrm>
            <a:custGeom>
              <a:avLst/>
              <a:gdLst/>
              <a:ahLst/>
              <a:cxnLst/>
              <a:rect l="l" t="t" r="r" b="b"/>
              <a:pathLst>
                <a:path w="1270" h="1269">
                  <a:moveTo>
                    <a:pt x="1193" y="1206"/>
                  </a:moveTo>
                  <a:lnTo>
                    <a:pt x="1193" y="546"/>
                  </a:lnTo>
                  <a:lnTo>
                    <a:pt x="660" y="0"/>
                  </a:lnTo>
                  <a:lnTo>
                    <a:pt x="0" y="0"/>
                  </a:lnTo>
                </a:path>
              </a:pathLst>
            </a:custGeom>
            <a:ln w="3175">
              <a:solidFill>
                <a:srgbClr val="565658"/>
              </a:solidFill>
            </a:ln>
          </p:spPr>
          <p:txBody>
            <a:bodyPr wrap="square" lIns="0" tIns="0" rIns="0" bIns="0" rtlCol="0"/>
            <a:lstStyle/>
            <a:p/>
          </p:txBody>
        </p:sp>
        <p:sp>
          <p:nvSpPr>
            <p:cNvPr id="6589" name="object 6589" descr=""/>
            <p:cNvSpPr/>
            <p:nvPr/>
          </p:nvSpPr>
          <p:spPr>
            <a:xfrm>
              <a:off x="5771451" y="2712216"/>
              <a:ext cx="1270" cy="1270"/>
            </a:xfrm>
            <a:custGeom>
              <a:avLst/>
              <a:gdLst/>
              <a:ahLst/>
              <a:cxnLst/>
              <a:rect l="l" t="t" r="r" b="b"/>
              <a:pathLst>
                <a:path w="1270" h="1269">
                  <a:moveTo>
                    <a:pt x="0" y="1206"/>
                  </a:moveTo>
                  <a:lnTo>
                    <a:pt x="660" y="1206"/>
                  </a:lnTo>
                  <a:lnTo>
                    <a:pt x="1193" y="673"/>
                  </a:lnTo>
                  <a:lnTo>
                    <a:pt x="1193" y="0"/>
                  </a:lnTo>
                </a:path>
              </a:pathLst>
            </a:custGeom>
            <a:ln w="3175">
              <a:solidFill>
                <a:srgbClr val="565658"/>
              </a:solidFill>
            </a:ln>
          </p:spPr>
          <p:txBody>
            <a:bodyPr wrap="square" lIns="0" tIns="0" rIns="0" bIns="0" rtlCol="0"/>
            <a:lstStyle/>
            <a:p/>
          </p:txBody>
        </p:sp>
        <p:sp>
          <p:nvSpPr>
            <p:cNvPr id="6590" name="object 6590" descr=""/>
            <p:cNvSpPr/>
            <p:nvPr/>
          </p:nvSpPr>
          <p:spPr>
            <a:xfrm>
              <a:off x="5311991" y="2685948"/>
              <a:ext cx="319405" cy="8255"/>
            </a:xfrm>
            <a:custGeom>
              <a:avLst/>
              <a:gdLst/>
              <a:ahLst/>
              <a:cxnLst/>
              <a:rect l="l" t="t" r="r" b="b"/>
              <a:pathLst>
                <a:path w="319404" h="8255">
                  <a:moveTo>
                    <a:pt x="2286" y="1143"/>
                  </a:moveTo>
                  <a:lnTo>
                    <a:pt x="1955" y="342"/>
                  </a:lnTo>
                  <a:lnTo>
                    <a:pt x="1143" y="0"/>
                  </a:lnTo>
                  <a:lnTo>
                    <a:pt x="330" y="342"/>
                  </a:lnTo>
                  <a:lnTo>
                    <a:pt x="0" y="1143"/>
                  </a:lnTo>
                  <a:lnTo>
                    <a:pt x="330" y="1955"/>
                  </a:lnTo>
                  <a:lnTo>
                    <a:pt x="1143" y="2286"/>
                  </a:lnTo>
                  <a:lnTo>
                    <a:pt x="1955" y="1955"/>
                  </a:lnTo>
                  <a:lnTo>
                    <a:pt x="2286" y="1143"/>
                  </a:lnTo>
                  <a:close/>
                </a:path>
                <a:path w="319404" h="8255">
                  <a:moveTo>
                    <a:pt x="8026" y="1143"/>
                  </a:moveTo>
                  <a:lnTo>
                    <a:pt x="7696" y="342"/>
                  </a:lnTo>
                  <a:lnTo>
                    <a:pt x="6883" y="0"/>
                  </a:lnTo>
                  <a:lnTo>
                    <a:pt x="6083" y="342"/>
                  </a:lnTo>
                  <a:lnTo>
                    <a:pt x="5740" y="1143"/>
                  </a:lnTo>
                  <a:lnTo>
                    <a:pt x="6083" y="1955"/>
                  </a:lnTo>
                  <a:lnTo>
                    <a:pt x="6883" y="2286"/>
                  </a:lnTo>
                  <a:lnTo>
                    <a:pt x="7696" y="1955"/>
                  </a:lnTo>
                  <a:lnTo>
                    <a:pt x="8026" y="1143"/>
                  </a:lnTo>
                  <a:close/>
                </a:path>
                <a:path w="319404" h="8255">
                  <a:moveTo>
                    <a:pt x="312940" y="6896"/>
                  </a:moveTo>
                  <a:lnTo>
                    <a:pt x="312597" y="6083"/>
                  </a:lnTo>
                  <a:lnTo>
                    <a:pt x="311797" y="5753"/>
                  </a:lnTo>
                  <a:lnTo>
                    <a:pt x="310984" y="6083"/>
                  </a:lnTo>
                  <a:lnTo>
                    <a:pt x="310654" y="6896"/>
                  </a:lnTo>
                  <a:lnTo>
                    <a:pt x="310984" y="7696"/>
                  </a:lnTo>
                  <a:lnTo>
                    <a:pt x="311797" y="8039"/>
                  </a:lnTo>
                  <a:lnTo>
                    <a:pt x="312597" y="7696"/>
                  </a:lnTo>
                  <a:lnTo>
                    <a:pt x="312940" y="6896"/>
                  </a:lnTo>
                  <a:close/>
                </a:path>
                <a:path w="319404" h="8255">
                  <a:moveTo>
                    <a:pt x="319151" y="6896"/>
                  </a:moveTo>
                  <a:lnTo>
                    <a:pt x="318820" y="6083"/>
                  </a:lnTo>
                  <a:lnTo>
                    <a:pt x="318008" y="5753"/>
                  </a:lnTo>
                  <a:lnTo>
                    <a:pt x="317207" y="6083"/>
                  </a:lnTo>
                  <a:lnTo>
                    <a:pt x="316865" y="6896"/>
                  </a:lnTo>
                  <a:lnTo>
                    <a:pt x="317207" y="7696"/>
                  </a:lnTo>
                  <a:lnTo>
                    <a:pt x="318008" y="8039"/>
                  </a:lnTo>
                  <a:lnTo>
                    <a:pt x="318820" y="7696"/>
                  </a:lnTo>
                  <a:lnTo>
                    <a:pt x="319151" y="6896"/>
                  </a:lnTo>
                  <a:close/>
                </a:path>
              </a:pathLst>
            </a:custGeom>
            <a:solidFill>
              <a:srgbClr val="565658"/>
            </a:solidFill>
          </p:spPr>
          <p:txBody>
            <a:bodyPr wrap="square" lIns="0" tIns="0" rIns="0" bIns="0" rtlCol="0"/>
            <a:lstStyle/>
            <a:p/>
          </p:txBody>
        </p:sp>
        <p:sp>
          <p:nvSpPr>
            <p:cNvPr id="6591" name="object 6591" descr=""/>
            <p:cNvSpPr/>
            <p:nvPr/>
          </p:nvSpPr>
          <p:spPr>
            <a:xfrm>
              <a:off x="5635274" y="2649041"/>
              <a:ext cx="635" cy="635"/>
            </a:xfrm>
            <a:custGeom>
              <a:avLst/>
              <a:gdLst/>
              <a:ahLst/>
              <a:cxnLst/>
              <a:rect l="l" t="t" r="r" b="b"/>
              <a:pathLst>
                <a:path w="635" h="635">
                  <a:moveTo>
                    <a:pt x="0" y="0"/>
                  </a:moveTo>
                  <a:lnTo>
                    <a:pt x="0" y="266"/>
                  </a:lnTo>
                  <a:lnTo>
                    <a:pt x="139" y="495"/>
                  </a:lnTo>
                  <a:lnTo>
                    <a:pt x="355" y="622"/>
                  </a:lnTo>
                </a:path>
              </a:pathLst>
            </a:custGeom>
            <a:ln w="3175">
              <a:solidFill>
                <a:srgbClr val="565658"/>
              </a:solidFill>
            </a:ln>
          </p:spPr>
          <p:txBody>
            <a:bodyPr wrap="square" lIns="0" tIns="0" rIns="0" bIns="0" rtlCol="0"/>
            <a:lstStyle/>
            <a:p/>
          </p:txBody>
        </p:sp>
        <p:sp>
          <p:nvSpPr>
            <p:cNvPr id="6592" name="object 6592" descr=""/>
            <p:cNvSpPr/>
            <p:nvPr/>
          </p:nvSpPr>
          <p:spPr>
            <a:xfrm>
              <a:off x="5635633" y="2649660"/>
              <a:ext cx="1270" cy="635"/>
            </a:xfrm>
            <a:custGeom>
              <a:avLst/>
              <a:gdLst/>
              <a:ahLst/>
              <a:cxnLst/>
              <a:rect l="l" t="t" r="r" b="b"/>
              <a:pathLst>
                <a:path w="1270" h="635">
                  <a:moveTo>
                    <a:pt x="0" y="0"/>
                  </a:moveTo>
                  <a:lnTo>
                    <a:pt x="228" y="127"/>
                  </a:lnTo>
                  <a:lnTo>
                    <a:pt x="495" y="127"/>
                  </a:lnTo>
                  <a:lnTo>
                    <a:pt x="723" y="0"/>
                  </a:lnTo>
                </a:path>
              </a:pathLst>
            </a:custGeom>
            <a:ln w="3175">
              <a:solidFill>
                <a:srgbClr val="565658"/>
              </a:solidFill>
            </a:ln>
          </p:spPr>
          <p:txBody>
            <a:bodyPr wrap="square" lIns="0" tIns="0" rIns="0" bIns="0" rtlCol="0"/>
            <a:lstStyle/>
            <a:p/>
          </p:txBody>
        </p:sp>
        <p:sp>
          <p:nvSpPr>
            <p:cNvPr id="6593" name="object 6593" descr=""/>
            <p:cNvSpPr/>
            <p:nvPr/>
          </p:nvSpPr>
          <p:spPr>
            <a:xfrm>
              <a:off x="5635278" y="2648421"/>
              <a:ext cx="635" cy="635"/>
            </a:xfrm>
            <a:custGeom>
              <a:avLst/>
              <a:gdLst/>
              <a:ahLst/>
              <a:cxnLst/>
              <a:rect l="l" t="t" r="r" b="b"/>
              <a:pathLst>
                <a:path w="635" h="635">
                  <a:moveTo>
                    <a:pt x="355" y="0"/>
                  </a:moveTo>
                  <a:lnTo>
                    <a:pt x="127" y="127"/>
                  </a:lnTo>
                  <a:lnTo>
                    <a:pt x="0" y="355"/>
                  </a:lnTo>
                  <a:lnTo>
                    <a:pt x="0" y="622"/>
                  </a:lnTo>
                </a:path>
              </a:pathLst>
            </a:custGeom>
            <a:ln w="3175">
              <a:solidFill>
                <a:srgbClr val="565658"/>
              </a:solidFill>
            </a:ln>
          </p:spPr>
          <p:txBody>
            <a:bodyPr wrap="square" lIns="0" tIns="0" rIns="0" bIns="0" rtlCol="0"/>
            <a:lstStyle/>
            <a:p/>
          </p:txBody>
        </p:sp>
        <p:sp>
          <p:nvSpPr>
            <p:cNvPr id="6594" name="object 6594" descr=""/>
            <p:cNvSpPr/>
            <p:nvPr/>
          </p:nvSpPr>
          <p:spPr>
            <a:xfrm>
              <a:off x="5636352" y="2649038"/>
              <a:ext cx="635" cy="635"/>
            </a:xfrm>
            <a:custGeom>
              <a:avLst/>
              <a:gdLst/>
              <a:ahLst/>
              <a:cxnLst/>
              <a:rect l="l" t="t" r="r" b="b"/>
              <a:pathLst>
                <a:path w="635" h="635">
                  <a:moveTo>
                    <a:pt x="0" y="622"/>
                  </a:moveTo>
                  <a:lnTo>
                    <a:pt x="228" y="495"/>
                  </a:lnTo>
                  <a:lnTo>
                    <a:pt x="355" y="266"/>
                  </a:lnTo>
                  <a:lnTo>
                    <a:pt x="355" y="0"/>
                  </a:lnTo>
                </a:path>
              </a:pathLst>
            </a:custGeom>
            <a:ln w="3175">
              <a:solidFill>
                <a:srgbClr val="565658"/>
              </a:solidFill>
            </a:ln>
          </p:spPr>
          <p:txBody>
            <a:bodyPr wrap="square" lIns="0" tIns="0" rIns="0" bIns="0" rtlCol="0"/>
            <a:lstStyle/>
            <a:p/>
          </p:txBody>
        </p:sp>
        <p:sp>
          <p:nvSpPr>
            <p:cNvPr id="6595" name="object 6595" descr=""/>
            <p:cNvSpPr/>
            <p:nvPr/>
          </p:nvSpPr>
          <p:spPr>
            <a:xfrm>
              <a:off x="5634319" y="2649041"/>
              <a:ext cx="3810" cy="1905"/>
            </a:xfrm>
            <a:custGeom>
              <a:avLst/>
              <a:gdLst/>
              <a:ahLst/>
              <a:cxnLst/>
              <a:rect l="l" t="t" r="r" b="b"/>
              <a:pathLst>
                <a:path w="3810" h="1905">
                  <a:moveTo>
                    <a:pt x="0" y="0"/>
                  </a:moveTo>
                  <a:lnTo>
                    <a:pt x="0" y="825"/>
                  </a:lnTo>
                  <a:lnTo>
                    <a:pt x="596" y="1536"/>
                  </a:lnTo>
                  <a:lnTo>
                    <a:pt x="1422" y="1663"/>
                  </a:lnTo>
                  <a:lnTo>
                    <a:pt x="2247" y="1790"/>
                  </a:lnTo>
                  <a:lnTo>
                    <a:pt x="3022" y="1295"/>
                  </a:lnTo>
                  <a:lnTo>
                    <a:pt x="3276" y="495"/>
                  </a:lnTo>
                </a:path>
              </a:pathLst>
            </a:custGeom>
            <a:ln w="3175">
              <a:solidFill>
                <a:srgbClr val="565658"/>
              </a:solidFill>
            </a:ln>
          </p:spPr>
          <p:txBody>
            <a:bodyPr wrap="square" lIns="0" tIns="0" rIns="0" bIns="0" rtlCol="0"/>
            <a:lstStyle/>
            <a:p/>
          </p:txBody>
        </p:sp>
        <p:sp>
          <p:nvSpPr>
            <p:cNvPr id="6596" name="object 6596" descr=""/>
            <p:cNvSpPr/>
            <p:nvPr/>
          </p:nvSpPr>
          <p:spPr>
            <a:xfrm>
              <a:off x="5634318" y="2648098"/>
              <a:ext cx="635" cy="1270"/>
            </a:xfrm>
            <a:custGeom>
              <a:avLst/>
              <a:gdLst/>
              <a:ahLst/>
              <a:cxnLst/>
              <a:rect l="l" t="t" r="r" b="b"/>
              <a:pathLst>
                <a:path w="635" h="1269">
                  <a:moveTo>
                    <a:pt x="292" y="0"/>
                  </a:moveTo>
                  <a:lnTo>
                    <a:pt x="101" y="266"/>
                  </a:lnTo>
                  <a:lnTo>
                    <a:pt x="0" y="609"/>
                  </a:lnTo>
                  <a:lnTo>
                    <a:pt x="0" y="939"/>
                  </a:lnTo>
                </a:path>
                <a:path w="635" h="1269">
                  <a:moveTo>
                    <a:pt x="292" y="0"/>
                  </a:moveTo>
                  <a:lnTo>
                    <a:pt x="101" y="266"/>
                  </a:lnTo>
                  <a:lnTo>
                    <a:pt x="12" y="596"/>
                  </a:lnTo>
                  <a:lnTo>
                    <a:pt x="12" y="927"/>
                  </a:lnTo>
                </a:path>
              </a:pathLst>
            </a:custGeom>
            <a:ln w="3175">
              <a:solidFill>
                <a:srgbClr val="565658"/>
              </a:solidFill>
            </a:ln>
          </p:spPr>
          <p:txBody>
            <a:bodyPr wrap="square" lIns="0" tIns="0" rIns="0" bIns="0" rtlCol="0"/>
            <a:lstStyle/>
            <a:p/>
          </p:txBody>
        </p:sp>
        <p:sp>
          <p:nvSpPr>
            <p:cNvPr id="6597" name="object 6597" descr=""/>
            <p:cNvSpPr/>
            <p:nvPr/>
          </p:nvSpPr>
          <p:spPr>
            <a:xfrm>
              <a:off x="5634319" y="2649041"/>
              <a:ext cx="3810" cy="1905"/>
            </a:xfrm>
            <a:custGeom>
              <a:avLst/>
              <a:gdLst/>
              <a:ahLst/>
              <a:cxnLst/>
              <a:rect l="l" t="t" r="r" b="b"/>
              <a:pathLst>
                <a:path w="3810" h="1905">
                  <a:moveTo>
                    <a:pt x="0" y="0"/>
                  </a:moveTo>
                  <a:lnTo>
                    <a:pt x="0" y="825"/>
                  </a:lnTo>
                  <a:lnTo>
                    <a:pt x="596" y="1524"/>
                  </a:lnTo>
                  <a:lnTo>
                    <a:pt x="1422" y="1651"/>
                  </a:lnTo>
                  <a:lnTo>
                    <a:pt x="2235" y="1790"/>
                  </a:lnTo>
                  <a:lnTo>
                    <a:pt x="3022" y="1295"/>
                  </a:lnTo>
                  <a:lnTo>
                    <a:pt x="3263" y="508"/>
                  </a:lnTo>
                </a:path>
              </a:pathLst>
            </a:custGeom>
            <a:ln w="3175">
              <a:solidFill>
                <a:srgbClr val="565658"/>
              </a:solidFill>
            </a:ln>
          </p:spPr>
          <p:txBody>
            <a:bodyPr wrap="square" lIns="0" tIns="0" rIns="0" bIns="0" rtlCol="0"/>
            <a:lstStyle/>
            <a:p/>
          </p:txBody>
        </p:sp>
        <p:sp>
          <p:nvSpPr>
            <p:cNvPr id="6598" name="object 6598" descr=""/>
            <p:cNvSpPr/>
            <p:nvPr/>
          </p:nvSpPr>
          <p:spPr>
            <a:xfrm>
              <a:off x="5634742" y="2648445"/>
              <a:ext cx="635" cy="1270"/>
            </a:xfrm>
            <a:custGeom>
              <a:avLst/>
              <a:gdLst/>
              <a:ahLst/>
              <a:cxnLst/>
              <a:rect l="l" t="t" r="r" b="b"/>
              <a:pathLst>
                <a:path w="635" h="1269">
                  <a:moveTo>
                    <a:pt x="215" y="0"/>
                  </a:moveTo>
                  <a:lnTo>
                    <a:pt x="0" y="368"/>
                  </a:lnTo>
                  <a:lnTo>
                    <a:pt x="0" y="812"/>
                  </a:lnTo>
                  <a:lnTo>
                    <a:pt x="215" y="1193"/>
                  </a:lnTo>
                </a:path>
              </a:pathLst>
            </a:custGeom>
            <a:ln w="3175">
              <a:solidFill>
                <a:srgbClr val="565658"/>
              </a:solidFill>
            </a:ln>
          </p:spPr>
          <p:txBody>
            <a:bodyPr wrap="square" lIns="0" tIns="0" rIns="0" bIns="0" rtlCol="0"/>
            <a:lstStyle/>
            <a:p/>
          </p:txBody>
        </p:sp>
        <p:sp>
          <p:nvSpPr>
            <p:cNvPr id="6599" name="object 6599" descr=""/>
            <p:cNvSpPr/>
            <p:nvPr/>
          </p:nvSpPr>
          <p:spPr>
            <a:xfrm>
              <a:off x="5637029" y="2648442"/>
              <a:ext cx="635" cy="1270"/>
            </a:xfrm>
            <a:custGeom>
              <a:avLst/>
              <a:gdLst/>
              <a:ahLst/>
              <a:cxnLst/>
              <a:rect l="l" t="t" r="r" b="b"/>
              <a:pathLst>
                <a:path w="635" h="1269">
                  <a:moveTo>
                    <a:pt x="0" y="1193"/>
                  </a:moveTo>
                  <a:lnTo>
                    <a:pt x="215" y="825"/>
                  </a:lnTo>
                  <a:lnTo>
                    <a:pt x="215" y="381"/>
                  </a:lnTo>
                  <a:lnTo>
                    <a:pt x="0" y="0"/>
                  </a:lnTo>
                </a:path>
              </a:pathLst>
            </a:custGeom>
            <a:ln w="3175">
              <a:solidFill>
                <a:srgbClr val="565658"/>
              </a:solidFill>
            </a:ln>
          </p:spPr>
          <p:txBody>
            <a:bodyPr wrap="square" lIns="0" tIns="0" rIns="0" bIns="0" rtlCol="0"/>
            <a:lstStyle/>
            <a:p/>
          </p:txBody>
        </p:sp>
        <p:sp>
          <p:nvSpPr>
            <p:cNvPr id="6600" name="object 6600" descr=""/>
            <p:cNvSpPr/>
            <p:nvPr/>
          </p:nvSpPr>
          <p:spPr>
            <a:xfrm>
              <a:off x="5634958" y="2649636"/>
              <a:ext cx="1270" cy="635"/>
            </a:xfrm>
            <a:custGeom>
              <a:avLst/>
              <a:gdLst/>
              <a:ahLst/>
              <a:cxnLst/>
              <a:rect l="l" t="t" r="r" b="b"/>
              <a:pathLst>
                <a:path w="1270" h="635">
                  <a:moveTo>
                    <a:pt x="0" y="0"/>
                  </a:moveTo>
                  <a:lnTo>
                    <a:pt x="215" y="368"/>
                  </a:lnTo>
                  <a:lnTo>
                    <a:pt x="609" y="609"/>
                  </a:lnTo>
                  <a:lnTo>
                    <a:pt x="1041" y="609"/>
                  </a:lnTo>
                </a:path>
              </a:pathLst>
            </a:custGeom>
            <a:ln w="3175">
              <a:solidFill>
                <a:srgbClr val="565658"/>
              </a:solidFill>
            </a:ln>
          </p:spPr>
          <p:txBody>
            <a:bodyPr wrap="square" lIns="0" tIns="0" rIns="0" bIns="0" rtlCol="0"/>
            <a:lstStyle/>
            <a:p/>
          </p:txBody>
        </p:sp>
        <p:sp>
          <p:nvSpPr>
            <p:cNvPr id="6601" name="object 6601" descr=""/>
            <p:cNvSpPr/>
            <p:nvPr/>
          </p:nvSpPr>
          <p:spPr>
            <a:xfrm>
              <a:off x="5635993" y="2649634"/>
              <a:ext cx="1270" cy="635"/>
            </a:xfrm>
            <a:custGeom>
              <a:avLst/>
              <a:gdLst/>
              <a:ahLst/>
              <a:cxnLst/>
              <a:rect l="l" t="t" r="r" b="b"/>
              <a:pathLst>
                <a:path w="1270" h="635">
                  <a:moveTo>
                    <a:pt x="0" y="609"/>
                  </a:moveTo>
                  <a:lnTo>
                    <a:pt x="431" y="609"/>
                  </a:lnTo>
                  <a:lnTo>
                    <a:pt x="825" y="368"/>
                  </a:lnTo>
                  <a:lnTo>
                    <a:pt x="1041" y="0"/>
                  </a:lnTo>
                </a:path>
              </a:pathLst>
            </a:custGeom>
            <a:ln w="3175">
              <a:solidFill>
                <a:srgbClr val="565658"/>
              </a:solidFill>
            </a:ln>
          </p:spPr>
          <p:txBody>
            <a:bodyPr wrap="square" lIns="0" tIns="0" rIns="0" bIns="0" rtlCol="0"/>
            <a:lstStyle/>
            <a:p/>
          </p:txBody>
        </p:sp>
        <p:sp>
          <p:nvSpPr>
            <p:cNvPr id="6602" name="object 6602" descr=""/>
            <p:cNvSpPr/>
            <p:nvPr/>
          </p:nvSpPr>
          <p:spPr>
            <a:xfrm>
              <a:off x="5634951" y="2647838"/>
              <a:ext cx="1270" cy="635"/>
            </a:xfrm>
            <a:custGeom>
              <a:avLst/>
              <a:gdLst/>
              <a:ahLst/>
              <a:cxnLst/>
              <a:rect l="l" t="t" r="r" b="b"/>
              <a:pathLst>
                <a:path w="1270" h="635">
                  <a:moveTo>
                    <a:pt x="1041" y="0"/>
                  </a:moveTo>
                  <a:lnTo>
                    <a:pt x="609" y="0"/>
                  </a:lnTo>
                  <a:lnTo>
                    <a:pt x="215" y="241"/>
                  </a:lnTo>
                  <a:lnTo>
                    <a:pt x="0" y="609"/>
                  </a:lnTo>
                </a:path>
              </a:pathLst>
            </a:custGeom>
            <a:ln w="3175">
              <a:solidFill>
                <a:srgbClr val="565658"/>
              </a:solidFill>
            </a:ln>
          </p:spPr>
          <p:txBody>
            <a:bodyPr wrap="square" lIns="0" tIns="0" rIns="0" bIns="0" rtlCol="0"/>
            <a:lstStyle/>
            <a:p/>
          </p:txBody>
        </p:sp>
        <p:sp>
          <p:nvSpPr>
            <p:cNvPr id="6603" name="object 6603" descr=""/>
            <p:cNvSpPr/>
            <p:nvPr/>
          </p:nvSpPr>
          <p:spPr>
            <a:xfrm>
              <a:off x="5418922" y="2720116"/>
              <a:ext cx="13335" cy="13335"/>
            </a:xfrm>
            <a:custGeom>
              <a:avLst/>
              <a:gdLst/>
              <a:ahLst/>
              <a:cxnLst/>
              <a:rect l="l" t="t" r="r" b="b"/>
              <a:pathLst>
                <a:path w="13335" h="13335">
                  <a:moveTo>
                    <a:pt x="12928" y="6464"/>
                  </a:moveTo>
                  <a:lnTo>
                    <a:pt x="12928" y="2895"/>
                  </a:lnTo>
                  <a:lnTo>
                    <a:pt x="10032" y="0"/>
                  </a:lnTo>
                  <a:lnTo>
                    <a:pt x="6464" y="0"/>
                  </a:lnTo>
                  <a:lnTo>
                    <a:pt x="2895" y="0"/>
                  </a:lnTo>
                  <a:lnTo>
                    <a:pt x="0" y="2895"/>
                  </a:lnTo>
                  <a:lnTo>
                    <a:pt x="0" y="6464"/>
                  </a:lnTo>
                  <a:lnTo>
                    <a:pt x="0" y="10033"/>
                  </a:lnTo>
                  <a:lnTo>
                    <a:pt x="2895" y="12928"/>
                  </a:lnTo>
                  <a:lnTo>
                    <a:pt x="6464" y="12928"/>
                  </a:lnTo>
                  <a:lnTo>
                    <a:pt x="10032" y="12928"/>
                  </a:lnTo>
                  <a:lnTo>
                    <a:pt x="12928" y="10033"/>
                  </a:lnTo>
                  <a:lnTo>
                    <a:pt x="12928" y="6464"/>
                  </a:lnTo>
                </a:path>
              </a:pathLst>
            </a:custGeom>
            <a:ln w="3175">
              <a:solidFill>
                <a:srgbClr val="565658"/>
              </a:solidFill>
            </a:ln>
          </p:spPr>
          <p:txBody>
            <a:bodyPr wrap="square" lIns="0" tIns="0" rIns="0" bIns="0" rtlCol="0"/>
            <a:lstStyle/>
            <a:p/>
          </p:txBody>
        </p:sp>
        <p:sp>
          <p:nvSpPr>
            <p:cNvPr id="6604" name="object 6604" descr=""/>
            <p:cNvSpPr/>
            <p:nvPr/>
          </p:nvSpPr>
          <p:spPr>
            <a:xfrm>
              <a:off x="6215202" y="2673032"/>
              <a:ext cx="2540" cy="6350"/>
            </a:xfrm>
            <a:custGeom>
              <a:avLst/>
              <a:gdLst/>
              <a:ahLst/>
              <a:cxnLst/>
              <a:rect l="l" t="t" r="r" b="b"/>
              <a:pathLst>
                <a:path w="2539" h="6350">
                  <a:moveTo>
                    <a:pt x="2286" y="4978"/>
                  </a:moveTo>
                  <a:lnTo>
                    <a:pt x="1955" y="4165"/>
                  </a:lnTo>
                  <a:lnTo>
                    <a:pt x="1143" y="3835"/>
                  </a:lnTo>
                  <a:lnTo>
                    <a:pt x="342" y="4165"/>
                  </a:lnTo>
                  <a:lnTo>
                    <a:pt x="0" y="4978"/>
                  </a:lnTo>
                  <a:lnTo>
                    <a:pt x="342" y="5778"/>
                  </a:lnTo>
                  <a:lnTo>
                    <a:pt x="1143" y="6121"/>
                  </a:lnTo>
                  <a:lnTo>
                    <a:pt x="1955" y="5778"/>
                  </a:lnTo>
                  <a:lnTo>
                    <a:pt x="2286" y="4978"/>
                  </a:lnTo>
                  <a:close/>
                </a:path>
                <a:path w="2539" h="6350">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6605" name="object 6605" descr=""/>
            <p:cNvSpPr/>
            <p:nvPr/>
          </p:nvSpPr>
          <p:spPr>
            <a:xfrm>
              <a:off x="5512523" y="2655709"/>
              <a:ext cx="635" cy="1270"/>
            </a:xfrm>
            <a:custGeom>
              <a:avLst/>
              <a:gdLst/>
              <a:ahLst/>
              <a:cxnLst/>
              <a:rect l="l" t="t" r="r" b="b"/>
              <a:pathLst>
                <a:path w="635" h="1269">
                  <a:moveTo>
                    <a:pt x="190" y="698"/>
                  </a:moveTo>
                  <a:lnTo>
                    <a:pt x="253" y="444"/>
                  </a:lnTo>
                  <a:lnTo>
                    <a:pt x="190" y="190"/>
                  </a:lnTo>
                  <a:lnTo>
                    <a:pt x="0" y="0"/>
                  </a:lnTo>
                </a:path>
              </a:pathLst>
            </a:custGeom>
            <a:ln w="3175">
              <a:solidFill>
                <a:srgbClr val="565658"/>
              </a:solidFill>
            </a:ln>
          </p:spPr>
          <p:txBody>
            <a:bodyPr wrap="square" lIns="0" tIns="0" rIns="0" bIns="0" rtlCol="0"/>
            <a:lstStyle/>
            <a:p/>
          </p:txBody>
        </p:sp>
        <p:sp>
          <p:nvSpPr>
            <p:cNvPr id="6606" name="object 6606" descr=""/>
            <p:cNvSpPr/>
            <p:nvPr/>
          </p:nvSpPr>
          <p:spPr>
            <a:xfrm>
              <a:off x="5511829" y="2655459"/>
              <a:ext cx="1270" cy="635"/>
            </a:xfrm>
            <a:custGeom>
              <a:avLst/>
              <a:gdLst/>
              <a:ahLst/>
              <a:cxnLst/>
              <a:rect l="l" t="t" r="r" b="b"/>
              <a:pathLst>
                <a:path w="1270" h="635">
                  <a:moveTo>
                    <a:pt x="698" y="253"/>
                  </a:moveTo>
                  <a:lnTo>
                    <a:pt x="520" y="63"/>
                  </a:lnTo>
                  <a:lnTo>
                    <a:pt x="254" y="0"/>
                  </a:lnTo>
                  <a:lnTo>
                    <a:pt x="0" y="63"/>
                  </a:lnTo>
                </a:path>
              </a:pathLst>
            </a:custGeom>
            <a:ln w="3175">
              <a:solidFill>
                <a:srgbClr val="565658"/>
              </a:solidFill>
            </a:ln>
          </p:spPr>
          <p:txBody>
            <a:bodyPr wrap="square" lIns="0" tIns="0" rIns="0" bIns="0" rtlCol="0"/>
            <a:lstStyle/>
            <a:p/>
          </p:txBody>
        </p:sp>
        <p:sp>
          <p:nvSpPr>
            <p:cNvPr id="6607" name="object 6607" descr=""/>
            <p:cNvSpPr/>
            <p:nvPr/>
          </p:nvSpPr>
          <p:spPr>
            <a:xfrm>
              <a:off x="5511326" y="2655528"/>
              <a:ext cx="635" cy="635"/>
            </a:xfrm>
            <a:custGeom>
              <a:avLst/>
              <a:gdLst/>
              <a:ahLst/>
              <a:cxnLst/>
              <a:rect l="l" t="t" r="r" b="b"/>
              <a:pathLst>
                <a:path w="635" h="635">
                  <a:moveTo>
                    <a:pt x="508" y="0"/>
                  </a:moveTo>
                  <a:lnTo>
                    <a:pt x="266" y="63"/>
                  </a:lnTo>
                  <a:lnTo>
                    <a:pt x="76" y="266"/>
                  </a:lnTo>
                  <a:lnTo>
                    <a:pt x="0" y="508"/>
                  </a:lnTo>
                </a:path>
              </a:pathLst>
            </a:custGeom>
            <a:ln w="3175">
              <a:solidFill>
                <a:srgbClr val="565658"/>
              </a:solidFill>
            </a:ln>
          </p:spPr>
          <p:txBody>
            <a:bodyPr wrap="square" lIns="0" tIns="0" rIns="0" bIns="0" rtlCol="0"/>
            <a:lstStyle/>
            <a:p/>
          </p:txBody>
        </p:sp>
        <p:sp>
          <p:nvSpPr>
            <p:cNvPr id="6608" name="object 6608" descr=""/>
            <p:cNvSpPr/>
            <p:nvPr/>
          </p:nvSpPr>
          <p:spPr>
            <a:xfrm>
              <a:off x="5511267" y="2656036"/>
              <a:ext cx="635" cy="1270"/>
            </a:xfrm>
            <a:custGeom>
              <a:avLst/>
              <a:gdLst/>
              <a:ahLst/>
              <a:cxnLst/>
              <a:rect l="l" t="t" r="r" b="b"/>
              <a:pathLst>
                <a:path w="635" h="1269">
                  <a:moveTo>
                    <a:pt x="63" y="0"/>
                  </a:moveTo>
                  <a:lnTo>
                    <a:pt x="0" y="254"/>
                  </a:lnTo>
                  <a:lnTo>
                    <a:pt x="63" y="508"/>
                  </a:lnTo>
                  <a:lnTo>
                    <a:pt x="253" y="698"/>
                  </a:lnTo>
                </a:path>
              </a:pathLst>
            </a:custGeom>
            <a:ln w="3175">
              <a:solidFill>
                <a:srgbClr val="565658"/>
              </a:solidFill>
            </a:ln>
          </p:spPr>
          <p:txBody>
            <a:bodyPr wrap="square" lIns="0" tIns="0" rIns="0" bIns="0" rtlCol="0"/>
            <a:lstStyle/>
            <a:p/>
          </p:txBody>
        </p:sp>
        <p:sp>
          <p:nvSpPr>
            <p:cNvPr id="6609" name="object 6609" descr=""/>
            <p:cNvSpPr/>
            <p:nvPr/>
          </p:nvSpPr>
          <p:spPr>
            <a:xfrm>
              <a:off x="5511518" y="2656731"/>
              <a:ext cx="1270" cy="635"/>
            </a:xfrm>
            <a:custGeom>
              <a:avLst/>
              <a:gdLst/>
              <a:ahLst/>
              <a:cxnLst/>
              <a:rect l="l" t="t" r="r" b="b"/>
              <a:pathLst>
                <a:path w="1270" h="635">
                  <a:moveTo>
                    <a:pt x="0" y="0"/>
                  </a:moveTo>
                  <a:lnTo>
                    <a:pt x="177" y="190"/>
                  </a:lnTo>
                  <a:lnTo>
                    <a:pt x="444" y="254"/>
                  </a:lnTo>
                  <a:lnTo>
                    <a:pt x="685" y="190"/>
                  </a:lnTo>
                </a:path>
              </a:pathLst>
            </a:custGeom>
            <a:ln w="3175">
              <a:solidFill>
                <a:srgbClr val="565658"/>
              </a:solidFill>
            </a:ln>
          </p:spPr>
          <p:txBody>
            <a:bodyPr wrap="square" lIns="0" tIns="0" rIns="0" bIns="0" rtlCol="0"/>
            <a:lstStyle/>
            <a:p/>
          </p:txBody>
        </p:sp>
        <p:sp>
          <p:nvSpPr>
            <p:cNvPr id="6610" name="object 6610" descr=""/>
            <p:cNvSpPr/>
            <p:nvPr/>
          </p:nvSpPr>
          <p:spPr>
            <a:xfrm>
              <a:off x="5512206" y="2656408"/>
              <a:ext cx="635" cy="635"/>
            </a:xfrm>
            <a:custGeom>
              <a:avLst/>
              <a:gdLst/>
              <a:ahLst/>
              <a:cxnLst/>
              <a:rect l="l" t="t" r="r" b="b"/>
              <a:pathLst>
                <a:path w="635" h="635">
                  <a:moveTo>
                    <a:pt x="0" y="507"/>
                  </a:moveTo>
                  <a:lnTo>
                    <a:pt x="254" y="444"/>
                  </a:lnTo>
                  <a:lnTo>
                    <a:pt x="444" y="241"/>
                  </a:lnTo>
                  <a:lnTo>
                    <a:pt x="508" y="0"/>
                  </a:lnTo>
                </a:path>
              </a:pathLst>
            </a:custGeom>
            <a:ln w="3175">
              <a:solidFill>
                <a:srgbClr val="565658"/>
              </a:solidFill>
            </a:ln>
          </p:spPr>
          <p:txBody>
            <a:bodyPr wrap="square" lIns="0" tIns="0" rIns="0" bIns="0" rtlCol="0"/>
            <a:lstStyle/>
            <a:p/>
          </p:txBody>
        </p:sp>
        <p:sp>
          <p:nvSpPr>
            <p:cNvPr id="6611" name="object 6611" descr=""/>
            <p:cNvSpPr/>
            <p:nvPr/>
          </p:nvSpPr>
          <p:spPr>
            <a:xfrm>
              <a:off x="5510714" y="2654899"/>
              <a:ext cx="2540" cy="2540"/>
            </a:xfrm>
            <a:custGeom>
              <a:avLst/>
              <a:gdLst/>
              <a:ahLst/>
              <a:cxnLst/>
              <a:rect l="l" t="t" r="r" b="b"/>
              <a:pathLst>
                <a:path w="2539" h="2539">
                  <a:moveTo>
                    <a:pt x="1981" y="330"/>
                  </a:moveTo>
                  <a:lnTo>
                    <a:pt x="1485" y="0"/>
                  </a:lnTo>
                  <a:lnTo>
                    <a:pt x="838" y="63"/>
                  </a:lnTo>
                  <a:lnTo>
                    <a:pt x="431" y="507"/>
                  </a:lnTo>
                  <a:lnTo>
                    <a:pt x="25" y="939"/>
                  </a:lnTo>
                  <a:lnTo>
                    <a:pt x="0" y="1600"/>
                  </a:lnTo>
                  <a:lnTo>
                    <a:pt x="368" y="2070"/>
                  </a:lnTo>
                </a:path>
                <a:path w="2539" h="2539">
                  <a:moveTo>
                    <a:pt x="1981" y="330"/>
                  </a:moveTo>
                  <a:lnTo>
                    <a:pt x="1473" y="50"/>
                  </a:lnTo>
                  <a:lnTo>
                    <a:pt x="838" y="152"/>
                  </a:lnTo>
                  <a:lnTo>
                    <a:pt x="469" y="596"/>
                  </a:lnTo>
                  <a:lnTo>
                    <a:pt x="101" y="1066"/>
                  </a:lnTo>
                  <a:lnTo>
                    <a:pt x="101" y="1701"/>
                  </a:lnTo>
                  <a:lnTo>
                    <a:pt x="482" y="2146"/>
                  </a:lnTo>
                </a:path>
              </a:pathLst>
            </a:custGeom>
            <a:ln w="3175">
              <a:solidFill>
                <a:srgbClr val="565658"/>
              </a:solidFill>
            </a:ln>
          </p:spPr>
          <p:txBody>
            <a:bodyPr wrap="square" lIns="0" tIns="0" rIns="0" bIns="0" rtlCol="0"/>
            <a:lstStyle/>
            <a:p/>
          </p:txBody>
        </p:sp>
        <p:sp>
          <p:nvSpPr>
            <p:cNvPr id="6612" name="object 6612" descr=""/>
            <p:cNvSpPr/>
            <p:nvPr/>
          </p:nvSpPr>
          <p:spPr>
            <a:xfrm>
              <a:off x="5511331" y="2656408"/>
              <a:ext cx="635" cy="635"/>
            </a:xfrm>
            <a:custGeom>
              <a:avLst/>
              <a:gdLst/>
              <a:ahLst/>
              <a:cxnLst/>
              <a:rect l="l" t="t" r="r" b="b"/>
              <a:pathLst>
                <a:path w="635" h="635">
                  <a:moveTo>
                    <a:pt x="0" y="0"/>
                  </a:moveTo>
                  <a:lnTo>
                    <a:pt x="63" y="254"/>
                  </a:lnTo>
                  <a:lnTo>
                    <a:pt x="266" y="444"/>
                  </a:lnTo>
                  <a:lnTo>
                    <a:pt x="508" y="508"/>
                  </a:lnTo>
                </a:path>
              </a:pathLst>
            </a:custGeom>
            <a:ln w="3175">
              <a:solidFill>
                <a:srgbClr val="565658"/>
              </a:solidFill>
            </a:ln>
          </p:spPr>
          <p:txBody>
            <a:bodyPr wrap="square" lIns="0" tIns="0" rIns="0" bIns="0" rtlCol="0"/>
            <a:lstStyle/>
            <a:p/>
          </p:txBody>
        </p:sp>
        <p:sp>
          <p:nvSpPr>
            <p:cNvPr id="6613" name="object 6613" descr=""/>
            <p:cNvSpPr/>
            <p:nvPr/>
          </p:nvSpPr>
          <p:spPr>
            <a:xfrm>
              <a:off x="5512206" y="2655528"/>
              <a:ext cx="635" cy="635"/>
            </a:xfrm>
            <a:custGeom>
              <a:avLst/>
              <a:gdLst/>
              <a:ahLst/>
              <a:cxnLst/>
              <a:rect l="l" t="t" r="r" b="b"/>
              <a:pathLst>
                <a:path w="635" h="635">
                  <a:moveTo>
                    <a:pt x="508" y="507"/>
                  </a:moveTo>
                  <a:lnTo>
                    <a:pt x="444" y="253"/>
                  </a:lnTo>
                  <a:lnTo>
                    <a:pt x="241" y="63"/>
                  </a:lnTo>
                  <a:lnTo>
                    <a:pt x="0" y="0"/>
                  </a:lnTo>
                </a:path>
              </a:pathLst>
            </a:custGeom>
            <a:ln w="3175">
              <a:solidFill>
                <a:srgbClr val="565658"/>
              </a:solidFill>
            </a:ln>
          </p:spPr>
          <p:txBody>
            <a:bodyPr wrap="square" lIns="0" tIns="0" rIns="0" bIns="0" rtlCol="0"/>
            <a:lstStyle/>
            <a:p/>
          </p:txBody>
        </p:sp>
        <p:sp>
          <p:nvSpPr>
            <p:cNvPr id="6614" name="object 6614" descr=""/>
            <p:cNvSpPr/>
            <p:nvPr/>
          </p:nvSpPr>
          <p:spPr>
            <a:xfrm>
              <a:off x="5512527" y="2656032"/>
              <a:ext cx="635" cy="1270"/>
            </a:xfrm>
            <a:custGeom>
              <a:avLst/>
              <a:gdLst/>
              <a:ahLst/>
              <a:cxnLst/>
              <a:rect l="l" t="t" r="r" b="b"/>
              <a:pathLst>
                <a:path w="635" h="1269">
                  <a:moveTo>
                    <a:pt x="0" y="698"/>
                  </a:moveTo>
                  <a:lnTo>
                    <a:pt x="190" y="507"/>
                  </a:lnTo>
                  <a:lnTo>
                    <a:pt x="254" y="253"/>
                  </a:lnTo>
                  <a:lnTo>
                    <a:pt x="190" y="0"/>
                  </a:lnTo>
                </a:path>
              </a:pathLst>
            </a:custGeom>
            <a:ln w="3175">
              <a:solidFill>
                <a:srgbClr val="565658"/>
              </a:solidFill>
            </a:ln>
          </p:spPr>
          <p:txBody>
            <a:bodyPr wrap="square" lIns="0" tIns="0" rIns="0" bIns="0" rtlCol="0"/>
            <a:lstStyle/>
            <a:p/>
          </p:txBody>
        </p:sp>
        <p:sp>
          <p:nvSpPr>
            <p:cNvPr id="6615" name="object 6615" descr=""/>
            <p:cNvSpPr/>
            <p:nvPr/>
          </p:nvSpPr>
          <p:spPr>
            <a:xfrm>
              <a:off x="5511520" y="2655464"/>
              <a:ext cx="1270" cy="635"/>
            </a:xfrm>
            <a:custGeom>
              <a:avLst/>
              <a:gdLst/>
              <a:ahLst/>
              <a:cxnLst/>
              <a:rect l="l" t="t" r="r" b="b"/>
              <a:pathLst>
                <a:path w="1270" h="635">
                  <a:moveTo>
                    <a:pt x="685" y="63"/>
                  </a:moveTo>
                  <a:lnTo>
                    <a:pt x="444" y="0"/>
                  </a:lnTo>
                  <a:lnTo>
                    <a:pt x="177" y="63"/>
                  </a:lnTo>
                  <a:lnTo>
                    <a:pt x="0" y="253"/>
                  </a:lnTo>
                </a:path>
              </a:pathLst>
            </a:custGeom>
            <a:ln w="3175">
              <a:solidFill>
                <a:srgbClr val="565658"/>
              </a:solidFill>
            </a:ln>
          </p:spPr>
          <p:txBody>
            <a:bodyPr wrap="square" lIns="0" tIns="0" rIns="0" bIns="0" rtlCol="0"/>
            <a:lstStyle/>
            <a:p/>
          </p:txBody>
        </p:sp>
        <p:sp>
          <p:nvSpPr>
            <p:cNvPr id="6616" name="object 6616" descr=""/>
            <p:cNvSpPr/>
            <p:nvPr/>
          </p:nvSpPr>
          <p:spPr>
            <a:xfrm>
              <a:off x="5511834" y="2656725"/>
              <a:ext cx="1270" cy="635"/>
            </a:xfrm>
            <a:custGeom>
              <a:avLst/>
              <a:gdLst/>
              <a:ahLst/>
              <a:cxnLst/>
              <a:rect l="l" t="t" r="r" b="b"/>
              <a:pathLst>
                <a:path w="1270" h="635">
                  <a:moveTo>
                    <a:pt x="0" y="190"/>
                  </a:moveTo>
                  <a:lnTo>
                    <a:pt x="254" y="253"/>
                  </a:lnTo>
                  <a:lnTo>
                    <a:pt x="520" y="190"/>
                  </a:lnTo>
                  <a:lnTo>
                    <a:pt x="698" y="0"/>
                  </a:lnTo>
                </a:path>
              </a:pathLst>
            </a:custGeom>
            <a:ln w="3175">
              <a:solidFill>
                <a:srgbClr val="565658"/>
              </a:solidFill>
            </a:ln>
          </p:spPr>
          <p:txBody>
            <a:bodyPr wrap="square" lIns="0" tIns="0" rIns="0" bIns="0" rtlCol="0"/>
            <a:lstStyle/>
            <a:p/>
          </p:txBody>
        </p:sp>
        <p:sp>
          <p:nvSpPr>
            <p:cNvPr id="6617" name="object 6617" descr=""/>
            <p:cNvSpPr/>
            <p:nvPr/>
          </p:nvSpPr>
          <p:spPr>
            <a:xfrm>
              <a:off x="5511264" y="2655713"/>
              <a:ext cx="635" cy="1270"/>
            </a:xfrm>
            <a:custGeom>
              <a:avLst/>
              <a:gdLst/>
              <a:ahLst/>
              <a:cxnLst/>
              <a:rect l="l" t="t" r="r" b="b"/>
              <a:pathLst>
                <a:path w="635" h="1269">
                  <a:moveTo>
                    <a:pt x="253" y="0"/>
                  </a:moveTo>
                  <a:lnTo>
                    <a:pt x="63" y="190"/>
                  </a:lnTo>
                  <a:lnTo>
                    <a:pt x="0" y="444"/>
                  </a:lnTo>
                  <a:lnTo>
                    <a:pt x="63" y="698"/>
                  </a:lnTo>
                </a:path>
              </a:pathLst>
            </a:custGeom>
            <a:ln w="3175">
              <a:solidFill>
                <a:srgbClr val="565658"/>
              </a:solidFill>
            </a:ln>
          </p:spPr>
          <p:txBody>
            <a:bodyPr wrap="square" lIns="0" tIns="0" rIns="0" bIns="0" rtlCol="0"/>
            <a:lstStyle/>
            <a:p/>
          </p:txBody>
        </p:sp>
        <p:sp>
          <p:nvSpPr>
            <p:cNvPr id="6618" name="object 6618" descr=""/>
            <p:cNvSpPr/>
            <p:nvPr/>
          </p:nvSpPr>
          <p:spPr>
            <a:xfrm>
              <a:off x="5367045" y="2592146"/>
              <a:ext cx="850900" cy="102235"/>
            </a:xfrm>
            <a:custGeom>
              <a:avLst/>
              <a:gdLst/>
              <a:ahLst/>
              <a:cxnLst/>
              <a:rect l="l" t="t" r="r" b="b"/>
              <a:pathLst>
                <a:path w="850900" h="102235">
                  <a:moveTo>
                    <a:pt x="2286" y="3530"/>
                  </a:moveTo>
                  <a:lnTo>
                    <a:pt x="1943" y="2730"/>
                  </a:lnTo>
                  <a:lnTo>
                    <a:pt x="1143" y="2387"/>
                  </a:lnTo>
                  <a:lnTo>
                    <a:pt x="330" y="2730"/>
                  </a:lnTo>
                  <a:lnTo>
                    <a:pt x="0" y="3530"/>
                  </a:lnTo>
                  <a:lnTo>
                    <a:pt x="330" y="4343"/>
                  </a:lnTo>
                  <a:lnTo>
                    <a:pt x="1143" y="4673"/>
                  </a:lnTo>
                  <a:lnTo>
                    <a:pt x="1943" y="4343"/>
                  </a:lnTo>
                  <a:lnTo>
                    <a:pt x="2286" y="3530"/>
                  </a:lnTo>
                  <a:close/>
                </a:path>
                <a:path w="850900" h="102235">
                  <a:moveTo>
                    <a:pt x="2286" y="1143"/>
                  </a:moveTo>
                  <a:lnTo>
                    <a:pt x="1943" y="330"/>
                  </a:lnTo>
                  <a:lnTo>
                    <a:pt x="1143" y="0"/>
                  </a:lnTo>
                  <a:lnTo>
                    <a:pt x="330" y="330"/>
                  </a:lnTo>
                  <a:lnTo>
                    <a:pt x="0" y="1143"/>
                  </a:lnTo>
                  <a:lnTo>
                    <a:pt x="330" y="1943"/>
                  </a:lnTo>
                  <a:lnTo>
                    <a:pt x="1143" y="2286"/>
                  </a:lnTo>
                  <a:lnTo>
                    <a:pt x="1943" y="1943"/>
                  </a:lnTo>
                  <a:lnTo>
                    <a:pt x="2286" y="1143"/>
                  </a:lnTo>
                  <a:close/>
                </a:path>
                <a:path w="850900" h="102235">
                  <a:moveTo>
                    <a:pt x="3238" y="53314"/>
                  </a:moveTo>
                  <a:lnTo>
                    <a:pt x="2895" y="52514"/>
                  </a:lnTo>
                  <a:lnTo>
                    <a:pt x="2095" y="52171"/>
                  </a:lnTo>
                  <a:lnTo>
                    <a:pt x="1282" y="52514"/>
                  </a:lnTo>
                  <a:lnTo>
                    <a:pt x="952" y="53314"/>
                  </a:lnTo>
                  <a:lnTo>
                    <a:pt x="1282" y="54127"/>
                  </a:lnTo>
                  <a:lnTo>
                    <a:pt x="2095" y="54457"/>
                  </a:lnTo>
                  <a:lnTo>
                    <a:pt x="2895" y="54127"/>
                  </a:lnTo>
                  <a:lnTo>
                    <a:pt x="3238" y="53314"/>
                  </a:lnTo>
                  <a:close/>
                </a:path>
                <a:path w="850900" h="102235">
                  <a:moveTo>
                    <a:pt x="3238" y="50927"/>
                  </a:moveTo>
                  <a:lnTo>
                    <a:pt x="2895" y="50114"/>
                  </a:lnTo>
                  <a:lnTo>
                    <a:pt x="2095" y="49784"/>
                  </a:lnTo>
                  <a:lnTo>
                    <a:pt x="1282" y="50114"/>
                  </a:lnTo>
                  <a:lnTo>
                    <a:pt x="952" y="50927"/>
                  </a:lnTo>
                  <a:lnTo>
                    <a:pt x="1282" y="51727"/>
                  </a:lnTo>
                  <a:lnTo>
                    <a:pt x="2095" y="52070"/>
                  </a:lnTo>
                  <a:lnTo>
                    <a:pt x="2895" y="51727"/>
                  </a:lnTo>
                  <a:lnTo>
                    <a:pt x="3238" y="50927"/>
                  </a:lnTo>
                  <a:close/>
                </a:path>
                <a:path w="850900" h="102235">
                  <a:moveTo>
                    <a:pt x="4673" y="10718"/>
                  </a:moveTo>
                  <a:lnTo>
                    <a:pt x="4343" y="9906"/>
                  </a:lnTo>
                  <a:lnTo>
                    <a:pt x="3530" y="9575"/>
                  </a:lnTo>
                  <a:lnTo>
                    <a:pt x="2717" y="9906"/>
                  </a:lnTo>
                  <a:lnTo>
                    <a:pt x="2387" y="10718"/>
                  </a:lnTo>
                  <a:lnTo>
                    <a:pt x="2717" y="11518"/>
                  </a:lnTo>
                  <a:lnTo>
                    <a:pt x="3530" y="11861"/>
                  </a:lnTo>
                  <a:lnTo>
                    <a:pt x="4343" y="11518"/>
                  </a:lnTo>
                  <a:lnTo>
                    <a:pt x="4673" y="10718"/>
                  </a:lnTo>
                  <a:close/>
                </a:path>
                <a:path w="850900" h="102235">
                  <a:moveTo>
                    <a:pt x="4673" y="7835"/>
                  </a:moveTo>
                  <a:lnTo>
                    <a:pt x="4343" y="7023"/>
                  </a:lnTo>
                  <a:lnTo>
                    <a:pt x="3530" y="6692"/>
                  </a:lnTo>
                  <a:lnTo>
                    <a:pt x="2717" y="7023"/>
                  </a:lnTo>
                  <a:lnTo>
                    <a:pt x="2387" y="7835"/>
                  </a:lnTo>
                  <a:lnTo>
                    <a:pt x="2717" y="8648"/>
                  </a:lnTo>
                  <a:lnTo>
                    <a:pt x="3530" y="8978"/>
                  </a:lnTo>
                  <a:lnTo>
                    <a:pt x="4343" y="8648"/>
                  </a:lnTo>
                  <a:lnTo>
                    <a:pt x="4673" y="7835"/>
                  </a:lnTo>
                  <a:close/>
                </a:path>
                <a:path w="850900" h="102235">
                  <a:moveTo>
                    <a:pt x="218630" y="100698"/>
                  </a:moveTo>
                  <a:lnTo>
                    <a:pt x="218287" y="99885"/>
                  </a:lnTo>
                  <a:lnTo>
                    <a:pt x="217487" y="99555"/>
                  </a:lnTo>
                  <a:lnTo>
                    <a:pt x="216674" y="99885"/>
                  </a:lnTo>
                  <a:lnTo>
                    <a:pt x="216344" y="100698"/>
                  </a:lnTo>
                  <a:lnTo>
                    <a:pt x="216674" y="101498"/>
                  </a:lnTo>
                  <a:lnTo>
                    <a:pt x="217487" y="101841"/>
                  </a:lnTo>
                  <a:lnTo>
                    <a:pt x="218287" y="101498"/>
                  </a:lnTo>
                  <a:lnTo>
                    <a:pt x="218630" y="100698"/>
                  </a:lnTo>
                  <a:close/>
                </a:path>
                <a:path w="850900" h="102235">
                  <a:moveTo>
                    <a:pt x="850442" y="72453"/>
                  </a:moveTo>
                  <a:lnTo>
                    <a:pt x="850112" y="71640"/>
                  </a:lnTo>
                  <a:lnTo>
                    <a:pt x="849299" y="71310"/>
                  </a:lnTo>
                  <a:lnTo>
                    <a:pt x="848499" y="71640"/>
                  </a:lnTo>
                  <a:lnTo>
                    <a:pt x="848156" y="72453"/>
                  </a:lnTo>
                  <a:lnTo>
                    <a:pt x="848499" y="73266"/>
                  </a:lnTo>
                  <a:lnTo>
                    <a:pt x="849299" y="73596"/>
                  </a:lnTo>
                  <a:lnTo>
                    <a:pt x="850112" y="73266"/>
                  </a:lnTo>
                  <a:lnTo>
                    <a:pt x="850442" y="72453"/>
                  </a:lnTo>
                  <a:close/>
                </a:path>
                <a:path w="850900" h="102235">
                  <a:moveTo>
                    <a:pt x="850442" y="68618"/>
                  </a:moveTo>
                  <a:lnTo>
                    <a:pt x="850112" y="67818"/>
                  </a:lnTo>
                  <a:lnTo>
                    <a:pt x="849299" y="67475"/>
                  </a:lnTo>
                  <a:lnTo>
                    <a:pt x="848499" y="67818"/>
                  </a:lnTo>
                  <a:lnTo>
                    <a:pt x="848156" y="68618"/>
                  </a:lnTo>
                  <a:lnTo>
                    <a:pt x="848499" y="69430"/>
                  </a:lnTo>
                  <a:lnTo>
                    <a:pt x="849299" y="69761"/>
                  </a:lnTo>
                  <a:lnTo>
                    <a:pt x="850112" y="69430"/>
                  </a:lnTo>
                  <a:lnTo>
                    <a:pt x="850442" y="68618"/>
                  </a:lnTo>
                  <a:close/>
                </a:path>
              </a:pathLst>
            </a:custGeom>
            <a:solidFill>
              <a:srgbClr val="565658"/>
            </a:solidFill>
          </p:spPr>
          <p:txBody>
            <a:bodyPr wrap="square" lIns="0" tIns="0" rIns="0" bIns="0" rtlCol="0"/>
            <a:lstStyle/>
            <a:p/>
          </p:txBody>
        </p:sp>
        <p:sp>
          <p:nvSpPr>
            <p:cNvPr id="6619" name="object 6619" descr=""/>
            <p:cNvSpPr/>
            <p:nvPr/>
          </p:nvSpPr>
          <p:spPr>
            <a:xfrm>
              <a:off x="5520019" y="2635994"/>
              <a:ext cx="635" cy="635"/>
            </a:xfrm>
            <a:custGeom>
              <a:avLst/>
              <a:gdLst/>
              <a:ahLst/>
              <a:cxnLst/>
              <a:rect l="l" t="t" r="r" b="b"/>
              <a:pathLst>
                <a:path w="635" h="635">
                  <a:moveTo>
                    <a:pt x="0" y="0"/>
                  </a:moveTo>
                  <a:lnTo>
                    <a:pt x="127" y="228"/>
                  </a:lnTo>
                  <a:lnTo>
                    <a:pt x="368" y="355"/>
                  </a:lnTo>
                  <a:lnTo>
                    <a:pt x="622" y="355"/>
                  </a:lnTo>
                </a:path>
              </a:pathLst>
            </a:custGeom>
            <a:ln w="3175">
              <a:solidFill>
                <a:srgbClr val="565658"/>
              </a:solidFill>
            </a:ln>
          </p:spPr>
          <p:txBody>
            <a:bodyPr wrap="square" lIns="0" tIns="0" rIns="0" bIns="0" rtlCol="0"/>
            <a:lstStyle/>
            <a:p/>
          </p:txBody>
        </p:sp>
        <p:sp>
          <p:nvSpPr>
            <p:cNvPr id="6620" name="object 6620" descr=""/>
            <p:cNvSpPr/>
            <p:nvPr/>
          </p:nvSpPr>
          <p:spPr>
            <a:xfrm>
              <a:off x="5520639" y="2635998"/>
              <a:ext cx="635" cy="635"/>
            </a:xfrm>
            <a:custGeom>
              <a:avLst/>
              <a:gdLst/>
              <a:ahLst/>
              <a:cxnLst/>
              <a:rect l="l" t="t" r="r" b="b"/>
              <a:pathLst>
                <a:path w="635" h="635">
                  <a:moveTo>
                    <a:pt x="0" y="355"/>
                  </a:moveTo>
                  <a:lnTo>
                    <a:pt x="254" y="355"/>
                  </a:lnTo>
                  <a:lnTo>
                    <a:pt x="495" y="215"/>
                  </a:lnTo>
                  <a:lnTo>
                    <a:pt x="622" y="0"/>
                  </a:lnTo>
                </a:path>
              </a:pathLst>
            </a:custGeom>
            <a:ln w="3175">
              <a:solidFill>
                <a:srgbClr val="565658"/>
              </a:solidFill>
            </a:ln>
          </p:spPr>
          <p:txBody>
            <a:bodyPr wrap="square" lIns="0" tIns="0" rIns="0" bIns="0" rtlCol="0"/>
            <a:lstStyle/>
            <a:p/>
          </p:txBody>
        </p:sp>
        <p:sp>
          <p:nvSpPr>
            <p:cNvPr id="6621" name="object 6621" descr=""/>
            <p:cNvSpPr/>
            <p:nvPr/>
          </p:nvSpPr>
          <p:spPr>
            <a:xfrm>
              <a:off x="5521259" y="2635283"/>
              <a:ext cx="635" cy="1270"/>
            </a:xfrm>
            <a:custGeom>
              <a:avLst/>
              <a:gdLst/>
              <a:ahLst/>
              <a:cxnLst/>
              <a:rect l="l" t="t" r="r" b="b"/>
              <a:pathLst>
                <a:path w="635" h="1269">
                  <a:moveTo>
                    <a:pt x="0" y="711"/>
                  </a:moveTo>
                  <a:lnTo>
                    <a:pt x="127" y="482"/>
                  </a:lnTo>
                  <a:lnTo>
                    <a:pt x="127" y="215"/>
                  </a:lnTo>
                  <a:lnTo>
                    <a:pt x="0" y="0"/>
                  </a:lnTo>
                </a:path>
              </a:pathLst>
            </a:custGeom>
            <a:ln w="3175">
              <a:solidFill>
                <a:srgbClr val="565658"/>
              </a:solidFill>
            </a:ln>
          </p:spPr>
          <p:txBody>
            <a:bodyPr wrap="square" lIns="0" tIns="0" rIns="0" bIns="0" rtlCol="0"/>
            <a:lstStyle/>
            <a:p/>
          </p:txBody>
        </p:sp>
        <p:sp>
          <p:nvSpPr>
            <p:cNvPr id="6622" name="object 6622" descr=""/>
            <p:cNvSpPr/>
            <p:nvPr/>
          </p:nvSpPr>
          <p:spPr>
            <a:xfrm>
              <a:off x="5520636" y="2634931"/>
              <a:ext cx="635" cy="635"/>
            </a:xfrm>
            <a:custGeom>
              <a:avLst/>
              <a:gdLst/>
              <a:ahLst/>
              <a:cxnLst/>
              <a:rect l="l" t="t" r="r" b="b"/>
              <a:pathLst>
                <a:path w="635" h="635">
                  <a:moveTo>
                    <a:pt x="622" y="355"/>
                  </a:moveTo>
                  <a:lnTo>
                    <a:pt x="495" y="127"/>
                  </a:lnTo>
                  <a:lnTo>
                    <a:pt x="253" y="0"/>
                  </a:lnTo>
                  <a:lnTo>
                    <a:pt x="0" y="0"/>
                  </a:lnTo>
                </a:path>
              </a:pathLst>
            </a:custGeom>
            <a:ln w="3175">
              <a:solidFill>
                <a:srgbClr val="565658"/>
              </a:solidFill>
            </a:ln>
          </p:spPr>
          <p:txBody>
            <a:bodyPr wrap="square" lIns="0" tIns="0" rIns="0" bIns="0" rtlCol="0"/>
            <a:lstStyle/>
            <a:p/>
          </p:txBody>
        </p:sp>
        <p:sp>
          <p:nvSpPr>
            <p:cNvPr id="6623" name="object 6623" descr=""/>
            <p:cNvSpPr/>
            <p:nvPr/>
          </p:nvSpPr>
          <p:spPr>
            <a:xfrm>
              <a:off x="5520016" y="2634927"/>
              <a:ext cx="635" cy="635"/>
            </a:xfrm>
            <a:custGeom>
              <a:avLst/>
              <a:gdLst/>
              <a:ahLst/>
              <a:cxnLst/>
              <a:rect l="l" t="t" r="r" b="b"/>
              <a:pathLst>
                <a:path w="635" h="635">
                  <a:moveTo>
                    <a:pt x="622" y="0"/>
                  </a:moveTo>
                  <a:lnTo>
                    <a:pt x="368" y="0"/>
                  </a:lnTo>
                  <a:lnTo>
                    <a:pt x="126" y="139"/>
                  </a:lnTo>
                  <a:lnTo>
                    <a:pt x="0" y="355"/>
                  </a:lnTo>
                </a:path>
              </a:pathLst>
            </a:custGeom>
            <a:ln w="3175">
              <a:solidFill>
                <a:srgbClr val="565658"/>
              </a:solidFill>
            </a:ln>
          </p:spPr>
          <p:txBody>
            <a:bodyPr wrap="square" lIns="0" tIns="0" rIns="0" bIns="0" rtlCol="0"/>
            <a:lstStyle/>
            <a:p/>
          </p:txBody>
        </p:sp>
        <p:sp>
          <p:nvSpPr>
            <p:cNvPr id="6624" name="object 6624" descr=""/>
            <p:cNvSpPr/>
            <p:nvPr/>
          </p:nvSpPr>
          <p:spPr>
            <a:xfrm>
              <a:off x="5519892" y="2635287"/>
              <a:ext cx="635" cy="1270"/>
            </a:xfrm>
            <a:custGeom>
              <a:avLst/>
              <a:gdLst/>
              <a:ahLst/>
              <a:cxnLst/>
              <a:rect l="l" t="t" r="r" b="b"/>
              <a:pathLst>
                <a:path w="635" h="1269">
                  <a:moveTo>
                    <a:pt x="126" y="0"/>
                  </a:moveTo>
                  <a:lnTo>
                    <a:pt x="0" y="215"/>
                  </a:lnTo>
                  <a:lnTo>
                    <a:pt x="0" y="482"/>
                  </a:lnTo>
                  <a:lnTo>
                    <a:pt x="126" y="711"/>
                  </a:lnTo>
                </a:path>
              </a:pathLst>
            </a:custGeom>
            <a:ln w="3175">
              <a:solidFill>
                <a:srgbClr val="565658"/>
              </a:solidFill>
            </a:ln>
          </p:spPr>
          <p:txBody>
            <a:bodyPr wrap="square" lIns="0" tIns="0" rIns="0" bIns="0" rtlCol="0"/>
            <a:lstStyle/>
            <a:p/>
          </p:txBody>
        </p:sp>
        <p:sp>
          <p:nvSpPr>
            <p:cNvPr id="6625" name="object 6625" descr=""/>
            <p:cNvSpPr/>
            <p:nvPr/>
          </p:nvSpPr>
          <p:spPr>
            <a:xfrm>
              <a:off x="5519449" y="2634441"/>
              <a:ext cx="2540" cy="2540"/>
            </a:xfrm>
            <a:custGeom>
              <a:avLst/>
              <a:gdLst/>
              <a:ahLst/>
              <a:cxnLst/>
              <a:rect l="l" t="t" r="r" b="b"/>
              <a:pathLst>
                <a:path w="2539" h="2539">
                  <a:moveTo>
                    <a:pt x="2387" y="1193"/>
                  </a:moveTo>
                  <a:lnTo>
                    <a:pt x="2387" y="533"/>
                  </a:lnTo>
                  <a:lnTo>
                    <a:pt x="1854" y="0"/>
                  </a:lnTo>
                  <a:lnTo>
                    <a:pt x="1193" y="0"/>
                  </a:lnTo>
                  <a:lnTo>
                    <a:pt x="533" y="0"/>
                  </a:lnTo>
                  <a:lnTo>
                    <a:pt x="0" y="533"/>
                  </a:lnTo>
                  <a:lnTo>
                    <a:pt x="0" y="1193"/>
                  </a:lnTo>
                  <a:lnTo>
                    <a:pt x="0" y="1866"/>
                  </a:lnTo>
                  <a:lnTo>
                    <a:pt x="533" y="2400"/>
                  </a:lnTo>
                  <a:lnTo>
                    <a:pt x="1193" y="2400"/>
                  </a:lnTo>
                  <a:lnTo>
                    <a:pt x="1854" y="2400"/>
                  </a:lnTo>
                  <a:lnTo>
                    <a:pt x="2387" y="1866"/>
                  </a:lnTo>
                  <a:lnTo>
                    <a:pt x="2387" y="1193"/>
                  </a:lnTo>
                </a:path>
                <a:path w="2539" h="2539">
                  <a:moveTo>
                    <a:pt x="2387" y="1193"/>
                  </a:moveTo>
                  <a:lnTo>
                    <a:pt x="2387" y="533"/>
                  </a:lnTo>
                  <a:lnTo>
                    <a:pt x="1854" y="0"/>
                  </a:lnTo>
                  <a:lnTo>
                    <a:pt x="1193" y="0"/>
                  </a:lnTo>
                  <a:lnTo>
                    <a:pt x="533" y="0"/>
                  </a:lnTo>
                  <a:lnTo>
                    <a:pt x="0" y="533"/>
                  </a:lnTo>
                  <a:lnTo>
                    <a:pt x="0" y="1193"/>
                  </a:lnTo>
                  <a:lnTo>
                    <a:pt x="0" y="1866"/>
                  </a:lnTo>
                  <a:lnTo>
                    <a:pt x="533" y="2400"/>
                  </a:lnTo>
                  <a:lnTo>
                    <a:pt x="1193" y="2400"/>
                  </a:lnTo>
                  <a:lnTo>
                    <a:pt x="1854" y="2400"/>
                  </a:lnTo>
                  <a:lnTo>
                    <a:pt x="2387" y="1866"/>
                  </a:lnTo>
                  <a:lnTo>
                    <a:pt x="2387" y="1193"/>
                  </a:lnTo>
                </a:path>
              </a:pathLst>
            </a:custGeom>
            <a:ln w="3175">
              <a:solidFill>
                <a:srgbClr val="565658"/>
              </a:solidFill>
            </a:ln>
          </p:spPr>
          <p:txBody>
            <a:bodyPr wrap="square" lIns="0" tIns="0" rIns="0" bIns="0" rtlCol="0"/>
            <a:lstStyle/>
            <a:p/>
          </p:txBody>
        </p:sp>
        <p:sp>
          <p:nvSpPr>
            <p:cNvPr id="6626" name="object 6626" descr=""/>
            <p:cNvSpPr/>
            <p:nvPr/>
          </p:nvSpPr>
          <p:spPr>
            <a:xfrm>
              <a:off x="5520274" y="2634886"/>
              <a:ext cx="1270" cy="635"/>
            </a:xfrm>
            <a:custGeom>
              <a:avLst/>
              <a:gdLst/>
              <a:ahLst/>
              <a:cxnLst/>
              <a:rect l="l" t="t" r="r" b="b"/>
              <a:pathLst>
                <a:path w="1270" h="635">
                  <a:moveTo>
                    <a:pt x="723" y="126"/>
                  </a:moveTo>
                  <a:lnTo>
                    <a:pt x="495" y="0"/>
                  </a:lnTo>
                  <a:lnTo>
                    <a:pt x="228" y="0"/>
                  </a:lnTo>
                  <a:lnTo>
                    <a:pt x="0" y="126"/>
                  </a:lnTo>
                </a:path>
              </a:pathLst>
            </a:custGeom>
            <a:ln w="3175">
              <a:solidFill>
                <a:srgbClr val="565658"/>
              </a:solidFill>
            </a:ln>
          </p:spPr>
          <p:txBody>
            <a:bodyPr wrap="square" lIns="0" tIns="0" rIns="0" bIns="0" rtlCol="0"/>
            <a:lstStyle/>
            <a:p/>
          </p:txBody>
        </p:sp>
        <p:sp>
          <p:nvSpPr>
            <p:cNvPr id="6627" name="object 6627" descr=""/>
            <p:cNvSpPr/>
            <p:nvPr/>
          </p:nvSpPr>
          <p:spPr>
            <a:xfrm>
              <a:off x="5520279" y="2636267"/>
              <a:ext cx="1270" cy="635"/>
            </a:xfrm>
            <a:custGeom>
              <a:avLst/>
              <a:gdLst/>
              <a:ahLst/>
              <a:cxnLst/>
              <a:rect l="l" t="t" r="r" b="b"/>
              <a:pathLst>
                <a:path w="1270" h="635">
                  <a:moveTo>
                    <a:pt x="0" y="0"/>
                  </a:moveTo>
                  <a:lnTo>
                    <a:pt x="228" y="127"/>
                  </a:lnTo>
                  <a:lnTo>
                    <a:pt x="495" y="127"/>
                  </a:lnTo>
                  <a:lnTo>
                    <a:pt x="723" y="0"/>
                  </a:lnTo>
                </a:path>
              </a:pathLst>
            </a:custGeom>
            <a:ln w="3175">
              <a:solidFill>
                <a:srgbClr val="565658"/>
              </a:solidFill>
            </a:ln>
          </p:spPr>
          <p:txBody>
            <a:bodyPr wrap="square" lIns="0" tIns="0" rIns="0" bIns="0" rtlCol="0"/>
            <a:lstStyle/>
            <a:p/>
          </p:txBody>
        </p:sp>
        <p:sp>
          <p:nvSpPr>
            <p:cNvPr id="6628" name="object 6628" descr=""/>
            <p:cNvSpPr/>
            <p:nvPr/>
          </p:nvSpPr>
          <p:spPr>
            <a:xfrm>
              <a:off x="5519924" y="2635013"/>
              <a:ext cx="635" cy="635"/>
            </a:xfrm>
            <a:custGeom>
              <a:avLst/>
              <a:gdLst/>
              <a:ahLst/>
              <a:cxnLst/>
              <a:rect l="l" t="t" r="r" b="b"/>
              <a:pathLst>
                <a:path w="635" h="635">
                  <a:moveTo>
                    <a:pt x="355" y="0"/>
                  </a:moveTo>
                  <a:lnTo>
                    <a:pt x="127" y="139"/>
                  </a:lnTo>
                  <a:lnTo>
                    <a:pt x="0" y="368"/>
                  </a:lnTo>
                  <a:lnTo>
                    <a:pt x="0" y="622"/>
                  </a:lnTo>
                </a:path>
              </a:pathLst>
            </a:custGeom>
            <a:ln w="3175">
              <a:solidFill>
                <a:srgbClr val="565658"/>
              </a:solidFill>
            </a:ln>
          </p:spPr>
          <p:txBody>
            <a:bodyPr wrap="square" lIns="0" tIns="0" rIns="0" bIns="0" rtlCol="0"/>
            <a:lstStyle/>
            <a:p/>
          </p:txBody>
        </p:sp>
        <p:sp>
          <p:nvSpPr>
            <p:cNvPr id="6629" name="object 6629" descr=""/>
            <p:cNvSpPr/>
            <p:nvPr/>
          </p:nvSpPr>
          <p:spPr>
            <a:xfrm>
              <a:off x="5520998" y="2635632"/>
              <a:ext cx="635" cy="635"/>
            </a:xfrm>
            <a:custGeom>
              <a:avLst/>
              <a:gdLst/>
              <a:ahLst/>
              <a:cxnLst/>
              <a:rect l="l" t="t" r="r" b="b"/>
              <a:pathLst>
                <a:path w="635" h="635">
                  <a:moveTo>
                    <a:pt x="0" y="634"/>
                  </a:moveTo>
                  <a:lnTo>
                    <a:pt x="228" y="495"/>
                  </a:lnTo>
                  <a:lnTo>
                    <a:pt x="355" y="266"/>
                  </a:lnTo>
                  <a:lnTo>
                    <a:pt x="355" y="0"/>
                  </a:lnTo>
                </a:path>
              </a:pathLst>
            </a:custGeom>
            <a:ln w="3175">
              <a:solidFill>
                <a:srgbClr val="565658"/>
              </a:solidFill>
            </a:ln>
          </p:spPr>
          <p:txBody>
            <a:bodyPr wrap="square" lIns="0" tIns="0" rIns="0" bIns="0" rtlCol="0"/>
            <a:lstStyle/>
            <a:p/>
          </p:txBody>
        </p:sp>
        <p:sp>
          <p:nvSpPr>
            <p:cNvPr id="6630" name="object 6630" descr=""/>
            <p:cNvSpPr/>
            <p:nvPr/>
          </p:nvSpPr>
          <p:spPr>
            <a:xfrm>
              <a:off x="5519920" y="2635635"/>
              <a:ext cx="635" cy="635"/>
            </a:xfrm>
            <a:custGeom>
              <a:avLst/>
              <a:gdLst/>
              <a:ahLst/>
              <a:cxnLst/>
              <a:rect l="l" t="t" r="r" b="b"/>
              <a:pathLst>
                <a:path w="635" h="635">
                  <a:moveTo>
                    <a:pt x="0" y="0"/>
                  </a:moveTo>
                  <a:lnTo>
                    <a:pt x="0" y="266"/>
                  </a:lnTo>
                  <a:lnTo>
                    <a:pt x="139" y="495"/>
                  </a:lnTo>
                  <a:lnTo>
                    <a:pt x="355" y="635"/>
                  </a:lnTo>
                </a:path>
              </a:pathLst>
            </a:custGeom>
            <a:ln w="3175">
              <a:solidFill>
                <a:srgbClr val="565658"/>
              </a:solidFill>
            </a:ln>
          </p:spPr>
          <p:txBody>
            <a:bodyPr wrap="square" lIns="0" tIns="0" rIns="0" bIns="0" rtlCol="0"/>
            <a:lstStyle/>
            <a:p/>
          </p:txBody>
        </p:sp>
        <p:sp>
          <p:nvSpPr>
            <p:cNvPr id="6631" name="object 6631" descr=""/>
            <p:cNvSpPr/>
            <p:nvPr/>
          </p:nvSpPr>
          <p:spPr>
            <a:xfrm>
              <a:off x="5521003" y="2635012"/>
              <a:ext cx="635" cy="635"/>
            </a:xfrm>
            <a:custGeom>
              <a:avLst/>
              <a:gdLst/>
              <a:ahLst/>
              <a:cxnLst/>
              <a:rect l="l" t="t" r="r" b="b"/>
              <a:pathLst>
                <a:path w="635" h="635">
                  <a:moveTo>
                    <a:pt x="355" y="622"/>
                  </a:moveTo>
                  <a:lnTo>
                    <a:pt x="355" y="368"/>
                  </a:lnTo>
                  <a:lnTo>
                    <a:pt x="215" y="139"/>
                  </a:lnTo>
                  <a:lnTo>
                    <a:pt x="0" y="0"/>
                  </a:lnTo>
                </a:path>
              </a:pathLst>
            </a:custGeom>
            <a:ln w="3175">
              <a:solidFill>
                <a:srgbClr val="565658"/>
              </a:solidFill>
            </a:ln>
          </p:spPr>
          <p:txBody>
            <a:bodyPr wrap="square" lIns="0" tIns="0" rIns="0" bIns="0" rtlCol="0"/>
            <a:lstStyle/>
            <a:p/>
          </p:txBody>
        </p:sp>
        <p:sp>
          <p:nvSpPr>
            <p:cNvPr id="6632" name="object 6632" descr=""/>
            <p:cNvSpPr/>
            <p:nvPr/>
          </p:nvSpPr>
          <p:spPr>
            <a:xfrm>
              <a:off x="5489286" y="2552836"/>
              <a:ext cx="2540" cy="1905"/>
            </a:xfrm>
            <a:custGeom>
              <a:avLst/>
              <a:gdLst/>
              <a:ahLst/>
              <a:cxnLst/>
              <a:rect l="l" t="t" r="r" b="b"/>
              <a:pathLst>
                <a:path w="2539" h="1905">
                  <a:moveTo>
                    <a:pt x="0" y="0"/>
                  </a:moveTo>
                  <a:lnTo>
                    <a:pt x="0" y="533"/>
                  </a:lnTo>
                  <a:lnTo>
                    <a:pt x="266" y="1041"/>
                  </a:lnTo>
                  <a:lnTo>
                    <a:pt x="698" y="1346"/>
                  </a:lnTo>
                  <a:lnTo>
                    <a:pt x="1117" y="1676"/>
                  </a:lnTo>
                  <a:lnTo>
                    <a:pt x="1689" y="1752"/>
                  </a:lnTo>
                  <a:lnTo>
                    <a:pt x="2197" y="1587"/>
                  </a:lnTo>
                </a:path>
              </a:pathLst>
            </a:custGeom>
            <a:ln w="3175">
              <a:solidFill>
                <a:srgbClr val="565658"/>
              </a:solidFill>
            </a:ln>
          </p:spPr>
          <p:txBody>
            <a:bodyPr wrap="square" lIns="0" tIns="0" rIns="0" bIns="0" rtlCol="0"/>
            <a:lstStyle/>
            <a:p/>
          </p:txBody>
        </p:sp>
        <p:sp>
          <p:nvSpPr>
            <p:cNvPr id="6633" name="object 6633" descr=""/>
            <p:cNvSpPr/>
            <p:nvPr/>
          </p:nvSpPr>
          <p:spPr>
            <a:xfrm>
              <a:off x="5489284" y="2736313"/>
              <a:ext cx="2540" cy="1905"/>
            </a:xfrm>
            <a:custGeom>
              <a:avLst/>
              <a:gdLst/>
              <a:ahLst/>
              <a:cxnLst/>
              <a:rect l="l" t="t" r="r" b="b"/>
              <a:pathLst>
                <a:path w="2539" h="1905">
                  <a:moveTo>
                    <a:pt x="2197" y="165"/>
                  </a:moveTo>
                  <a:lnTo>
                    <a:pt x="1689" y="0"/>
                  </a:lnTo>
                  <a:lnTo>
                    <a:pt x="1130" y="88"/>
                  </a:lnTo>
                  <a:lnTo>
                    <a:pt x="698" y="406"/>
                  </a:lnTo>
                  <a:lnTo>
                    <a:pt x="266" y="711"/>
                  </a:lnTo>
                  <a:lnTo>
                    <a:pt x="0" y="1219"/>
                  </a:lnTo>
                  <a:lnTo>
                    <a:pt x="0" y="1752"/>
                  </a:lnTo>
                </a:path>
              </a:pathLst>
            </a:custGeom>
            <a:ln w="3175">
              <a:solidFill>
                <a:srgbClr val="565658"/>
              </a:solidFill>
            </a:ln>
          </p:spPr>
          <p:txBody>
            <a:bodyPr wrap="square" lIns="0" tIns="0" rIns="0" bIns="0" rtlCol="0"/>
            <a:lstStyle/>
            <a:p/>
          </p:txBody>
        </p:sp>
        <p:sp>
          <p:nvSpPr>
            <p:cNvPr id="6634" name="object 6634" descr=""/>
            <p:cNvSpPr/>
            <p:nvPr/>
          </p:nvSpPr>
          <p:spPr>
            <a:xfrm>
              <a:off x="5574007" y="2564804"/>
              <a:ext cx="1270" cy="1905"/>
            </a:xfrm>
            <a:custGeom>
              <a:avLst/>
              <a:gdLst/>
              <a:ahLst/>
              <a:cxnLst/>
              <a:rect l="l" t="t" r="r" b="b"/>
              <a:pathLst>
                <a:path w="1270" h="1905">
                  <a:moveTo>
                    <a:pt x="0" y="0"/>
                  </a:moveTo>
                  <a:lnTo>
                    <a:pt x="0" y="546"/>
                  </a:lnTo>
                  <a:lnTo>
                    <a:pt x="266" y="1066"/>
                  </a:lnTo>
                  <a:lnTo>
                    <a:pt x="736" y="1371"/>
                  </a:lnTo>
                </a:path>
              </a:pathLst>
            </a:custGeom>
            <a:ln w="3175">
              <a:solidFill>
                <a:srgbClr val="565658"/>
              </a:solidFill>
            </a:ln>
          </p:spPr>
          <p:txBody>
            <a:bodyPr wrap="square" lIns="0" tIns="0" rIns="0" bIns="0" rtlCol="0"/>
            <a:lstStyle/>
            <a:p/>
          </p:txBody>
        </p:sp>
        <p:sp>
          <p:nvSpPr>
            <p:cNvPr id="6635" name="object 6635" descr=""/>
            <p:cNvSpPr/>
            <p:nvPr/>
          </p:nvSpPr>
          <p:spPr>
            <a:xfrm>
              <a:off x="5550752" y="2552836"/>
              <a:ext cx="2540" cy="1905"/>
            </a:xfrm>
            <a:custGeom>
              <a:avLst/>
              <a:gdLst/>
              <a:ahLst/>
              <a:cxnLst/>
              <a:rect l="l" t="t" r="r" b="b"/>
              <a:pathLst>
                <a:path w="2539" h="1905">
                  <a:moveTo>
                    <a:pt x="0" y="1587"/>
                  </a:moveTo>
                  <a:lnTo>
                    <a:pt x="520" y="1752"/>
                  </a:lnTo>
                  <a:lnTo>
                    <a:pt x="1066" y="1676"/>
                  </a:lnTo>
                  <a:lnTo>
                    <a:pt x="1498" y="1346"/>
                  </a:lnTo>
                  <a:lnTo>
                    <a:pt x="1943" y="1041"/>
                  </a:lnTo>
                  <a:lnTo>
                    <a:pt x="2197" y="533"/>
                  </a:lnTo>
                  <a:lnTo>
                    <a:pt x="2197" y="0"/>
                  </a:lnTo>
                </a:path>
              </a:pathLst>
            </a:custGeom>
            <a:ln w="3175">
              <a:solidFill>
                <a:srgbClr val="565658"/>
              </a:solidFill>
            </a:ln>
          </p:spPr>
          <p:txBody>
            <a:bodyPr wrap="square" lIns="0" tIns="0" rIns="0" bIns="0" rtlCol="0"/>
            <a:lstStyle/>
            <a:p/>
          </p:txBody>
        </p:sp>
        <p:sp>
          <p:nvSpPr>
            <p:cNvPr id="6636" name="object 6636" descr=""/>
            <p:cNvSpPr/>
            <p:nvPr/>
          </p:nvSpPr>
          <p:spPr>
            <a:xfrm>
              <a:off x="5574002" y="2724236"/>
              <a:ext cx="1270" cy="1905"/>
            </a:xfrm>
            <a:custGeom>
              <a:avLst/>
              <a:gdLst/>
              <a:ahLst/>
              <a:cxnLst/>
              <a:rect l="l" t="t" r="r" b="b"/>
              <a:pathLst>
                <a:path w="1270" h="1905">
                  <a:moveTo>
                    <a:pt x="736" y="0"/>
                  </a:moveTo>
                  <a:lnTo>
                    <a:pt x="279" y="304"/>
                  </a:lnTo>
                  <a:lnTo>
                    <a:pt x="0" y="825"/>
                  </a:lnTo>
                  <a:lnTo>
                    <a:pt x="0" y="1384"/>
                  </a:lnTo>
                </a:path>
              </a:pathLst>
            </a:custGeom>
            <a:ln w="3175">
              <a:solidFill>
                <a:srgbClr val="565658"/>
              </a:solidFill>
            </a:ln>
          </p:spPr>
          <p:txBody>
            <a:bodyPr wrap="square" lIns="0" tIns="0" rIns="0" bIns="0" rtlCol="0"/>
            <a:lstStyle/>
            <a:p/>
          </p:txBody>
        </p:sp>
        <p:sp>
          <p:nvSpPr>
            <p:cNvPr id="6637" name="object 6637" descr=""/>
            <p:cNvSpPr/>
            <p:nvPr/>
          </p:nvSpPr>
          <p:spPr>
            <a:xfrm>
              <a:off x="5467013" y="2724241"/>
              <a:ext cx="1270" cy="1905"/>
            </a:xfrm>
            <a:custGeom>
              <a:avLst/>
              <a:gdLst/>
              <a:ahLst/>
              <a:cxnLst/>
              <a:rect l="l" t="t" r="r" b="b"/>
              <a:pathLst>
                <a:path w="1270" h="1905">
                  <a:moveTo>
                    <a:pt x="736" y="1384"/>
                  </a:moveTo>
                  <a:lnTo>
                    <a:pt x="736" y="825"/>
                  </a:lnTo>
                  <a:lnTo>
                    <a:pt x="469" y="304"/>
                  </a:lnTo>
                  <a:lnTo>
                    <a:pt x="0" y="0"/>
                  </a:lnTo>
                </a:path>
              </a:pathLst>
            </a:custGeom>
            <a:ln w="3175">
              <a:solidFill>
                <a:srgbClr val="565658"/>
              </a:solidFill>
            </a:ln>
          </p:spPr>
          <p:txBody>
            <a:bodyPr wrap="square" lIns="0" tIns="0" rIns="0" bIns="0" rtlCol="0"/>
            <a:lstStyle/>
            <a:p/>
          </p:txBody>
        </p:sp>
        <p:sp>
          <p:nvSpPr>
            <p:cNvPr id="6638" name="object 6638" descr=""/>
            <p:cNvSpPr/>
            <p:nvPr/>
          </p:nvSpPr>
          <p:spPr>
            <a:xfrm>
              <a:off x="5550750" y="2736313"/>
              <a:ext cx="2540" cy="1905"/>
            </a:xfrm>
            <a:custGeom>
              <a:avLst/>
              <a:gdLst/>
              <a:ahLst/>
              <a:cxnLst/>
              <a:rect l="l" t="t" r="r" b="b"/>
              <a:pathLst>
                <a:path w="2539" h="1905">
                  <a:moveTo>
                    <a:pt x="2197" y="1752"/>
                  </a:moveTo>
                  <a:lnTo>
                    <a:pt x="2197" y="1219"/>
                  </a:lnTo>
                  <a:lnTo>
                    <a:pt x="1943" y="711"/>
                  </a:lnTo>
                  <a:lnTo>
                    <a:pt x="1498" y="406"/>
                  </a:lnTo>
                  <a:lnTo>
                    <a:pt x="1079" y="88"/>
                  </a:lnTo>
                  <a:lnTo>
                    <a:pt x="520" y="0"/>
                  </a:lnTo>
                  <a:lnTo>
                    <a:pt x="0" y="165"/>
                  </a:lnTo>
                </a:path>
              </a:pathLst>
            </a:custGeom>
            <a:ln w="3175">
              <a:solidFill>
                <a:srgbClr val="565658"/>
              </a:solidFill>
            </a:ln>
          </p:spPr>
          <p:txBody>
            <a:bodyPr wrap="square" lIns="0" tIns="0" rIns="0" bIns="0" rtlCol="0"/>
            <a:lstStyle/>
            <a:p/>
          </p:txBody>
        </p:sp>
        <p:sp>
          <p:nvSpPr>
            <p:cNvPr id="6639" name="object 6639" descr=""/>
            <p:cNvSpPr/>
            <p:nvPr/>
          </p:nvSpPr>
          <p:spPr>
            <a:xfrm>
              <a:off x="5476960" y="2555589"/>
              <a:ext cx="6350" cy="3175"/>
            </a:xfrm>
            <a:custGeom>
              <a:avLst/>
              <a:gdLst/>
              <a:ahLst/>
              <a:cxnLst/>
              <a:rect l="l" t="t" r="r" b="b"/>
              <a:pathLst>
                <a:path w="6350" h="3175">
                  <a:moveTo>
                    <a:pt x="5994" y="0"/>
                  </a:moveTo>
                  <a:lnTo>
                    <a:pt x="3962" y="863"/>
                  </a:lnTo>
                  <a:lnTo>
                    <a:pt x="1968" y="1803"/>
                  </a:lnTo>
                  <a:lnTo>
                    <a:pt x="0" y="2806"/>
                  </a:lnTo>
                </a:path>
              </a:pathLst>
            </a:custGeom>
            <a:ln w="3175">
              <a:solidFill>
                <a:srgbClr val="565658"/>
              </a:solidFill>
            </a:ln>
          </p:spPr>
          <p:txBody>
            <a:bodyPr wrap="square" lIns="0" tIns="0" rIns="0" bIns="0" rtlCol="0"/>
            <a:lstStyle/>
            <a:p/>
          </p:txBody>
        </p:sp>
        <p:sp>
          <p:nvSpPr>
            <p:cNvPr id="6640" name="object 6640" descr=""/>
            <p:cNvSpPr/>
            <p:nvPr/>
          </p:nvSpPr>
          <p:spPr>
            <a:xfrm>
              <a:off x="5473349" y="2730102"/>
              <a:ext cx="13335" cy="6350"/>
            </a:xfrm>
            <a:custGeom>
              <a:avLst/>
              <a:gdLst/>
              <a:ahLst/>
              <a:cxnLst/>
              <a:rect l="l" t="t" r="r" b="b"/>
              <a:pathLst>
                <a:path w="13335" h="6350">
                  <a:moveTo>
                    <a:pt x="0" y="0"/>
                  </a:moveTo>
                  <a:lnTo>
                    <a:pt x="4191" y="2362"/>
                  </a:lnTo>
                  <a:lnTo>
                    <a:pt x="8547" y="4406"/>
                  </a:lnTo>
                  <a:lnTo>
                    <a:pt x="13030" y="6108"/>
                  </a:lnTo>
                </a:path>
              </a:pathLst>
            </a:custGeom>
            <a:ln w="3175">
              <a:solidFill>
                <a:srgbClr val="565658"/>
              </a:solidFill>
            </a:ln>
          </p:spPr>
          <p:txBody>
            <a:bodyPr wrap="square" lIns="0" tIns="0" rIns="0" bIns="0" rtlCol="0"/>
            <a:lstStyle/>
            <a:p/>
          </p:txBody>
        </p:sp>
        <p:sp>
          <p:nvSpPr>
            <p:cNvPr id="6641" name="object 6641" descr=""/>
            <p:cNvSpPr/>
            <p:nvPr/>
          </p:nvSpPr>
          <p:spPr>
            <a:xfrm>
              <a:off x="5555850" y="2731696"/>
              <a:ext cx="10160" cy="5080"/>
            </a:xfrm>
            <a:custGeom>
              <a:avLst/>
              <a:gdLst/>
              <a:ahLst/>
              <a:cxnLst/>
              <a:rect l="l" t="t" r="r" b="b"/>
              <a:pathLst>
                <a:path w="10160" h="5080">
                  <a:moveTo>
                    <a:pt x="0" y="4521"/>
                  </a:moveTo>
                  <a:lnTo>
                    <a:pt x="3441" y="3200"/>
                  </a:lnTo>
                  <a:lnTo>
                    <a:pt x="6819" y="1689"/>
                  </a:lnTo>
                  <a:lnTo>
                    <a:pt x="10083" y="0"/>
                  </a:lnTo>
                </a:path>
              </a:pathLst>
            </a:custGeom>
            <a:ln w="3175">
              <a:solidFill>
                <a:srgbClr val="565658"/>
              </a:solidFill>
            </a:ln>
          </p:spPr>
          <p:txBody>
            <a:bodyPr wrap="square" lIns="0" tIns="0" rIns="0" bIns="0" rtlCol="0"/>
            <a:lstStyle/>
            <a:p/>
          </p:txBody>
        </p:sp>
        <p:sp>
          <p:nvSpPr>
            <p:cNvPr id="6642" name="object 6642" descr=""/>
            <p:cNvSpPr/>
            <p:nvPr/>
          </p:nvSpPr>
          <p:spPr>
            <a:xfrm>
              <a:off x="5555846" y="2554216"/>
              <a:ext cx="1270" cy="635"/>
            </a:xfrm>
            <a:custGeom>
              <a:avLst/>
              <a:gdLst/>
              <a:ahLst/>
              <a:cxnLst/>
              <a:rect l="l" t="t" r="r" b="b"/>
              <a:pathLst>
                <a:path w="1270" h="635">
                  <a:moveTo>
                    <a:pt x="952" y="368"/>
                  </a:moveTo>
                  <a:lnTo>
                    <a:pt x="634" y="228"/>
                  </a:lnTo>
                  <a:lnTo>
                    <a:pt x="317" y="101"/>
                  </a:lnTo>
                  <a:lnTo>
                    <a:pt x="0" y="0"/>
                  </a:lnTo>
                </a:path>
              </a:pathLst>
            </a:custGeom>
            <a:ln w="3175">
              <a:solidFill>
                <a:srgbClr val="565658"/>
              </a:solidFill>
            </a:ln>
          </p:spPr>
          <p:txBody>
            <a:bodyPr wrap="square" lIns="0" tIns="0" rIns="0" bIns="0" rtlCol="0"/>
            <a:lstStyle/>
            <a:p/>
          </p:txBody>
        </p:sp>
        <p:sp>
          <p:nvSpPr>
            <p:cNvPr id="6643" name="object 6643" descr=""/>
            <p:cNvSpPr/>
            <p:nvPr/>
          </p:nvSpPr>
          <p:spPr>
            <a:xfrm>
              <a:off x="5536994" y="2551051"/>
              <a:ext cx="2540" cy="635"/>
            </a:xfrm>
            <a:custGeom>
              <a:avLst/>
              <a:gdLst/>
              <a:ahLst/>
              <a:cxnLst/>
              <a:rect l="l" t="t" r="r" b="b"/>
              <a:pathLst>
                <a:path w="2539" h="635">
                  <a:moveTo>
                    <a:pt x="2527" y="457"/>
                  </a:moveTo>
                  <a:lnTo>
                    <a:pt x="1689" y="292"/>
                  </a:lnTo>
                  <a:lnTo>
                    <a:pt x="850" y="152"/>
                  </a:lnTo>
                  <a:lnTo>
                    <a:pt x="0" y="0"/>
                  </a:lnTo>
                </a:path>
              </a:pathLst>
            </a:custGeom>
            <a:ln w="3175">
              <a:solidFill>
                <a:srgbClr val="565658"/>
              </a:solidFill>
            </a:ln>
          </p:spPr>
          <p:txBody>
            <a:bodyPr wrap="square" lIns="0" tIns="0" rIns="0" bIns="0" rtlCol="0"/>
            <a:lstStyle/>
            <a:p/>
          </p:txBody>
        </p:sp>
        <p:sp>
          <p:nvSpPr>
            <p:cNvPr id="6644" name="object 6644" descr=""/>
            <p:cNvSpPr/>
            <p:nvPr/>
          </p:nvSpPr>
          <p:spPr>
            <a:xfrm>
              <a:off x="5544508" y="2552621"/>
              <a:ext cx="4445" cy="1270"/>
            </a:xfrm>
            <a:custGeom>
              <a:avLst/>
              <a:gdLst/>
              <a:ahLst/>
              <a:cxnLst/>
              <a:rect l="l" t="t" r="r" b="b"/>
              <a:pathLst>
                <a:path w="4445" h="1269">
                  <a:moveTo>
                    <a:pt x="4445" y="1244"/>
                  </a:moveTo>
                  <a:lnTo>
                    <a:pt x="2971" y="800"/>
                  </a:lnTo>
                  <a:lnTo>
                    <a:pt x="1485" y="393"/>
                  </a:lnTo>
                  <a:lnTo>
                    <a:pt x="0" y="0"/>
                  </a:lnTo>
                </a:path>
              </a:pathLst>
            </a:custGeom>
            <a:ln w="3175">
              <a:solidFill>
                <a:srgbClr val="565658"/>
              </a:solidFill>
            </a:ln>
          </p:spPr>
          <p:txBody>
            <a:bodyPr wrap="square" lIns="0" tIns="0" rIns="0" bIns="0" rtlCol="0"/>
            <a:lstStyle/>
            <a:p/>
          </p:txBody>
        </p:sp>
        <p:sp>
          <p:nvSpPr>
            <p:cNvPr id="6645" name="object 6645" descr=""/>
            <p:cNvSpPr/>
            <p:nvPr/>
          </p:nvSpPr>
          <p:spPr>
            <a:xfrm>
              <a:off x="5550640" y="2554394"/>
              <a:ext cx="2540" cy="1270"/>
            </a:xfrm>
            <a:custGeom>
              <a:avLst/>
              <a:gdLst/>
              <a:ahLst/>
              <a:cxnLst/>
              <a:rect l="l" t="t" r="r" b="b"/>
              <a:pathLst>
                <a:path w="2539" h="1269">
                  <a:moveTo>
                    <a:pt x="2146" y="723"/>
                  </a:moveTo>
                  <a:lnTo>
                    <a:pt x="1435" y="469"/>
                  </a:lnTo>
                  <a:lnTo>
                    <a:pt x="711" y="241"/>
                  </a:lnTo>
                  <a:lnTo>
                    <a:pt x="0" y="0"/>
                  </a:lnTo>
                </a:path>
              </a:pathLst>
            </a:custGeom>
            <a:ln w="3175">
              <a:solidFill>
                <a:srgbClr val="565658"/>
              </a:solidFill>
            </a:ln>
          </p:spPr>
          <p:txBody>
            <a:bodyPr wrap="square" lIns="0" tIns="0" rIns="0" bIns="0" rtlCol="0"/>
            <a:lstStyle/>
            <a:p/>
          </p:txBody>
        </p:sp>
        <p:sp>
          <p:nvSpPr>
            <p:cNvPr id="6646" name="object 6646" descr=""/>
            <p:cNvSpPr/>
            <p:nvPr/>
          </p:nvSpPr>
          <p:spPr>
            <a:xfrm>
              <a:off x="5536744" y="2735302"/>
              <a:ext cx="16510" cy="4445"/>
            </a:xfrm>
            <a:custGeom>
              <a:avLst/>
              <a:gdLst/>
              <a:ahLst/>
              <a:cxnLst/>
              <a:rect l="l" t="t" r="r" b="b"/>
              <a:pathLst>
                <a:path w="16510" h="4444">
                  <a:moveTo>
                    <a:pt x="0" y="4114"/>
                  </a:moveTo>
                  <a:lnTo>
                    <a:pt x="5461" y="3213"/>
                  </a:lnTo>
                  <a:lnTo>
                    <a:pt x="10833" y="1828"/>
                  </a:lnTo>
                  <a:lnTo>
                    <a:pt x="16040" y="0"/>
                  </a:lnTo>
                </a:path>
              </a:pathLst>
            </a:custGeom>
            <a:ln w="3175">
              <a:solidFill>
                <a:srgbClr val="565658"/>
              </a:solidFill>
            </a:ln>
          </p:spPr>
          <p:txBody>
            <a:bodyPr wrap="square" lIns="0" tIns="0" rIns="0" bIns="0" rtlCol="0"/>
            <a:lstStyle/>
            <a:p/>
          </p:txBody>
        </p:sp>
        <p:sp>
          <p:nvSpPr>
            <p:cNvPr id="6647" name="object 6647" descr=""/>
            <p:cNvSpPr/>
            <p:nvPr/>
          </p:nvSpPr>
          <p:spPr>
            <a:xfrm>
              <a:off x="5555168" y="2731535"/>
              <a:ext cx="6985" cy="3175"/>
            </a:xfrm>
            <a:custGeom>
              <a:avLst/>
              <a:gdLst/>
              <a:ahLst/>
              <a:cxnLst/>
              <a:rect l="l" t="t" r="r" b="b"/>
              <a:pathLst>
                <a:path w="6985" h="3175">
                  <a:moveTo>
                    <a:pt x="0" y="2895"/>
                  </a:moveTo>
                  <a:lnTo>
                    <a:pt x="2298" y="2019"/>
                  </a:lnTo>
                  <a:lnTo>
                    <a:pt x="4546" y="1041"/>
                  </a:lnTo>
                  <a:lnTo>
                    <a:pt x="6769" y="0"/>
                  </a:lnTo>
                </a:path>
              </a:pathLst>
            </a:custGeom>
            <a:ln w="3175">
              <a:solidFill>
                <a:srgbClr val="565658"/>
              </a:solidFill>
            </a:ln>
          </p:spPr>
          <p:txBody>
            <a:bodyPr wrap="square" lIns="0" tIns="0" rIns="0" bIns="0" rtlCol="0"/>
            <a:lstStyle/>
            <a:p/>
          </p:txBody>
        </p:sp>
        <p:sp>
          <p:nvSpPr>
            <p:cNvPr id="6648" name="object 6648" descr=""/>
            <p:cNvSpPr/>
            <p:nvPr/>
          </p:nvSpPr>
          <p:spPr>
            <a:xfrm>
              <a:off x="5564097" y="2730106"/>
              <a:ext cx="1270" cy="635"/>
            </a:xfrm>
            <a:custGeom>
              <a:avLst/>
              <a:gdLst/>
              <a:ahLst/>
              <a:cxnLst/>
              <a:rect l="l" t="t" r="r" b="b"/>
              <a:pathLst>
                <a:path w="1270" h="635">
                  <a:moveTo>
                    <a:pt x="0" y="380"/>
                  </a:moveTo>
                  <a:lnTo>
                    <a:pt x="254" y="241"/>
                  </a:lnTo>
                  <a:lnTo>
                    <a:pt x="495" y="114"/>
                  </a:lnTo>
                  <a:lnTo>
                    <a:pt x="749" y="0"/>
                  </a:lnTo>
                </a:path>
              </a:pathLst>
            </a:custGeom>
            <a:ln w="3175">
              <a:solidFill>
                <a:srgbClr val="565658"/>
              </a:solidFill>
            </a:ln>
          </p:spPr>
          <p:txBody>
            <a:bodyPr wrap="square" lIns="0" tIns="0" rIns="0" bIns="0" rtlCol="0"/>
            <a:lstStyle/>
            <a:p/>
          </p:txBody>
        </p:sp>
        <p:sp>
          <p:nvSpPr>
            <p:cNvPr id="6649" name="object 6649" descr=""/>
            <p:cNvSpPr/>
            <p:nvPr/>
          </p:nvSpPr>
          <p:spPr>
            <a:xfrm>
              <a:off x="5572786" y="2564898"/>
              <a:ext cx="5080" cy="3810"/>
            </a:xfrm>
            <a:custGeom>
              <a:avLst/>
              <a:gdLst/>
              <a:ahLst/>
              <a:cxnLst/>
              <a:rect l="l" t="t" r="r" b="b"/>
              <a:pathLst>
                <a:path w="5079" h="3810">
                  <a:moveTo>
                    <a:pt x="4952" y="3416"/>
                  </a:moveTo>
                  <a:lnTo>
                    <a:pt x="3340" y="2222"/>
                  </a:lnTo>
                  <a:lnTo>
                    <a:pt x="1689" y="1092"/>
                  </a:lnTo>
                  <a:lnTo>
                    <a:pt x="0" y="0"/>
                  </a:lnTo>
                </a:path>
              </a:pathLst>
            </a:custGeom>
            <a:ln w="3175">
              <a:solidFill>
                <a:srgbClr val="565658"/>
              </a:solidFill>
            </a:ln>
          </p:spPr>
          <p:txBody>
            <a:bodyPr wrap="square" lIns="0" tIns="0" rIns="0" bIns="0" rtlCol="0"/>
            <a:lstStyle/>
            <a:p/>
          </p:txBody>
        </p:sp>
        <p:sp>
          <p:nvSpPr>
            <p:cNvPr id="6650" name="object 6650" descr=""/>
            <p:cNvSpPr/>
            <p:nvPr/>
          </p:nvSpPr>
          <p:spPr>
            <a:xfrm>
              <a:off x="5572785" y="2722212"/>
              <a:ext cx="5080" cy="3810"/>
            </a:xfrm>
            <a:custGeom>
              <a:avLst/>
              <a:gdLst/>
              <a:ahLst/>
              <a:cxnLst/>
              <a:rect l="l" t="t" r="r" b="b"/>
              <a:pathLst>
                <a:path w="5079" h="3810">
                  <a:moveTo>
                    <a:pt x="0" y="3301"/>
                  </a:moveTo>
                  <a:lnTo>
                    <a:pt x="1638" y="2247"/>
                  </a:lnTo>
                  <a:lnTo>
                    <a:pt x="3238" y="1142"/>
                  </a:lnTo>
                  <a:lnTo>
                    <a:pt x="4813" y="0"/>
                  </a:lnTo>
                </a:path>
              </a:pathLst>
            </a:custGeom>
            <a:ln w="3175">
              <a:solidFill>
                <a:srgbClr val="565658"/>
              </a:solidFill>
            </a:ln>
          </p:spPr>
          <p:txBody>
            <a:bodyPr wrap="square" lIns="0" tIns="0" rIns="0" bIns="0" rtlCol="0"/>
            <a:lstStyle/>
            <a:p/>
          </p:txBody>
        </p:sp>
        <p:sp>
          <p:nvSpPr>
            <p:cNvPr id="6651" name="object 6651" descr=""/>
            <p:cNvSpPr/>
            <p:nvPr/>
          </p:nvSpPr>
          <p:spPr>
            <a:xfrm>
              <a:off x="5489448" y="2554089"/>
              <a:ext cx="3175" cy="1270"/>
            </a:xfrm>
            <a:custGeom>
              <a:avLst/>
              <a:gdLst/>
              <a:ahLst/>
              <a:cxnLst/>
              <a:rect l="l" t="t" r="r" b="b"/>
              <a:pathLst>
                <a:path w="3175" h="1269">
                  <a:moveTo>
                    <a:pt x="3136" y="0"/>
                  </a:moveTo>
                  <a:lnTo>
                    <a:pt x="2082" y="317"/>
                  </a:lnTo>
                  <a:lnTo>
                    <a:pt x="1041" y="673"/>
                  </a:lnTo>
                  <a:lnTo>
                    <a:pt x="0" y="1028"/>
                  </a:lnTo>
                </a:path>
              </a:pathLst>
            </a:custGeom>
            <a:ln w="3175">
              <a:solidFill>
                <a:srgbClr val="565658"/>
              </a:solidFill>
            </a:ln>
          </p:spPr>
          <p:txBody>
            <a:bodyPr wrap="square" lIns="0" tIns="0" rIns="0" bIns="0" rtlCol="0"/>
            <a:lstStyle/>
            <a:p/>
          </p:txBody>
        </p:sp>
        <p:sp>
          <p:nvSpPr>
            <p:cNvPr id="6652" name="object 6652" descr=""/>
            <p:cNvSpPr/>
            <p:nvPr/>
          </p:nvSpPr>
          <p:spPr>
            <a:xfrm>
              <a:off x="5495739" y="2552637"/>
              <a:ext cx="2540" cy="635"/>
            </a:xfrm>
            <a:custGeom>
              <a:avLst/>
              <a:gdLst/>
              <a:ahLst/>
              <a:cxnLst/>
              <a:rect l="l" t="t" r="r" b="b"/>
              <a:pathLst>
                <a:path w="2539" h="635">
                  <a:moveTo>
                    <a:pt x="1943" y="0"/>
                  </a:moveTo>
                  <a:lnTo>
                    <a:pt x="1295" y="177"/>
                  </a:lnTo>
                  <a:lnTo>
                    <a:pt x="647" y="330"/>
                  </a:lnTo>
                  <a:lnTo>
                    <a:pt x="0" y="520"/>
                  </a:lnTo>
                </a:path>
              </a:pathLst>
            </a:custGeom>
            <a:ln w="3175">
              <a:solidFill>
                <a:srgbClr val="565658"/>
              </a:solidFill>
            </a:ln>
          </p:spPr>
          <p:txBody>
            <a:bodyPr wrap="square" lIns="0" tIns="0" rIns="0" bIns="0" rtlCol="0"/>
            <a:lstStyle/>
            <a:p/>
          </p:txBody>
        </p:sp>
        <p:sp>
          <p:nvSpPr>
            <p:cNvPr id="6653" name="object 6653" descr=""/>
            <p:cNvSpPr/>
            <p:nvPr/>
          </p:nvSpPr>
          <p:spPr>
            <a:xfrm>
              <a:off x="5516777" y="2549736"/>
              <a:ext cx="3175" cy="635"/>
            </a:xfrm>
            <a:custGeom>
              <a:avLst/>
              <a:gdLst/>
              <a:ahLst/>
              <a:cxnLst/>
              <a:rect l="l" t="t" r="r" b="b"/>
              <a:pathLst>
                <a:path w="3175" h="635">
                  <a:moveTo>
                    <a:pt x="2857" y="0"/>
                  </a:moveTo>
                  <a:lnTo>
                    <a:pt x="1905" y="12"/>
                  </a:lnTo>
                  <a:lnTo>
                    <a:pt x="952" y="38"/>
                  </a:lnTo>
                  <a:lnTo>
                    <a:pt x="0" y="88"/>
                  </a:lnTo>
                </a:path>
              </a:pathLst>
            </a:custGeom>
            <a:ln w="3175">
              <a:solidFill>
                <a:srgbClr val="565658"/>
              </a:solidFill>
            </a:ln>
          </p:spPr>
          <p:txBody>
            <a:bodyPr wrap="square" lIns="0" tIns="0" rIns="0" bIns="0" rtlCol="0"/>
            <a:lstStyle/>
            <a:p/>
          </p:txBody>
        </p:sp>
        <p:sp>
          <p:nvSpPr>
            <p:cNvPr id="6654" name="object 6654" descr=""/>
            <p:cNvSpPr/>
            <p:nvPr/>
          </p:nvSpPr>
          <p:spPr>
            <a:xfrm>
              <a:off x="5474587" y="2557499"/>
              <a:ext cx="8890" cy="4445"/>
            </a:xfrm>
            <a:custGeom>
              <a:avLst/>
              <a:gdLst/>
              <a:ahLst/>
              <a:cxnLst/>
              <a:rect l="l" t="t" r="r" b="b"/>
              <a:pathLst>
                <a:path w="8889" h="4444">
                  <a:moveTo>
                    <a:pt x="8788" y="0"/>
                  </a:moveTo>
                  <a:lnTo>
                    <a:pt x="5791" y="1295"/>
                  </a:lnTo>
                  <a:lnTo>
                    <a:pt x="2857" y="2730"/>
                  </a:lnTo>
                  <a:lnTo>
                    <a:pt x="0" y="4318"/>
                  </a:lnTo>
                </a:path>
              </a:pathLst>
            </a:custGeom>
            <a:ln w="3175">
              <a:solidFill>
                <a:srgbClr val="565658"/>
              </a:solidFill>
            </a:ln>
          </p:spPr>
          <p:txBody>
            <a:bodyPr wrap="square" lIns="0" tIns="0" rIns="0" bIns="0" rtlCol="0"/>
            <a:lstStyle/>
            <a:p/>
          </p:txBody>
        </p:sp>
        <p:sp>
          <p:nvSpPr>
            <p:cNvPr id="6655" name="object 6655" descr=""/>
            <p:cNvSpPr/>
            <p:nvPr/>
          </p:nvSpPr>
          <p:spPr>
            <a:xfrm>
              <a:off x="5455440" y="2714526"/>
              <a:ext cx="14604" cy="11430"/>
            </a:xfrm>
            <a:custGeom>
              <a:avLst/>
              <a:gdLst/>
              <a:ahLst/>
              <a:cxnLst/>
              <a:rect l="l" t="t" r="r" b="b"/>
              <a:pathLst>
                <a:path w="14604" h="11430">
                  <a:moveTo>
                    <a:pt x="0" y="0"/>
                  </a:moveTo>
                  <a:lnTo>
                    <a:pt x="4318" y="4089"/>
                  </a:lnTo>
                  <a:lnTo>
                    <a:pt x="9004" y="7772"/>
                  </a:lnTo>
                  <a:lnTo>
                    <a:pt x="14008" y="10985"/>
                  </a:lnTo>
                </a:path>
              </a:pathLst>
            </a:custGeom>
            <a:ln w="3175">
              <a:solidFill>
                <a:srgbClr val="565658"/>
              </a:solidFill>
            </a:ln>
          </p:spPr>
          <p:txBody>
            <a:bodyPr wrap="square" lIns="0" tIns="0" rIns="0" bIns="0" rtlCol="0"/>
            <a:lstStyle/>
            <a:p/>
          </p:txBody>
        </p:sp>
        <p:sp>
          <p:nvSpPr>
            <p:cNvPr id="6656" name="object 6656" descr=""/>
            <p:cNvSpPr/>
            <p:nvPr/>
          </p:nvSpPr>
          <p:spPr>
            <a:xfrm>
              <a:off x="5425625" y="2624000"/>
              <a:ext cx="2540" cy="28575"/>
            </a:xfrm>
            <a:custGeom>
              <a:avLst/>
              <a:gdLst/>
              <a:ahLst/>
              <a:cxnLst/>
              <a:rect l="l" t="t" r="r" b="b"/>
              <a:pathLst>
                <a:path w="2539" h="28575">
                  <a:moveTo>
                    <a:pt x="2387" y="0"/>
                  </a:moveTo>
                  <a:lnTo>
                    <a:pt x="1061" y="6990"/>
                  </a:lnTo>
                  <a:lnTo>
                    <a:pt x="265" y="14055"/>
                  </a:lnTo>
                  <a:lnTo>
                    <a:pt x="0" y="21163"/>
                  </a:lnTo>
                  <a:lnTo>
                    <a:pt x="266" y="28282"/>
                  </a:lnTo>
                </a:path>
              </a:pathLst>
            </a:custGeom>
            <a:ln w="3175">
              <a:solidFill>
                <a:srgbClr val="565658"/>
              </a:solidFill>
            </a:ln>
          </p:spPr>
          <p:txBody>
            <a:bodyPr wrap="square" lIns="0" tIns="0" rIns="0" bIns="0" rtlCol="0"/>
            <a:lstStyle/>
            <a:p/>
          </p:txBody>
        </p:sp>
        <p:sp>
          <p:nvSpPr>
            <p:cNvPr id="6657" name="object 6657" descr=""/>
            <p:cNvSpPr/>
            <p:nvPr/>
          </p:nvSpPr>
          <p:spPr>
            <a:xfrm>
              <a:off x="5441722" y="2574118"/>
              <a:ext cx="15875" cy="18415"/>
            </a:xfrm>
            <a:custGeom>
              <a:avLst/>
              <a:gdLst/>
              <a:ahLst/>
              <a:cxnLst/>
              <a:rect l="l" t="t" r="r" b="b"/>
              <a:pathLst>
                <a:path w="15875" h="18414">
                  <a:moveTo>
                    <a:pt x="15646" y="0"/>
                  </a:moveTo>
                  <a:lnTo>
                    <a:pt x="9702" y="5334"/>
                  </a:lnTo>
                  <a:lnTo>
                    <a:pt x="4445" y="11391"/>
                  </a:lnTo>
                  <a:lnTo>
                    <a:pt x="0" y="18046"/>
                  </a:lnTo>
                </a:path>
              </a:pathLst>
            </a:custGeom>
            <a:ln w="3175">
              <a:solidFill>
                <a:srgbClr val="565658"/>
              </a:solidFill>
            </a:ln>
          </p:spPr>
          <p:txBody>
            <a:bodyPr wrap="square" lIns="0" tIns="0" rIns="0" bIns="0" rtlCol="0"/>
            <a:lstStyle/>
            <a:p/>
          </p:txBody>
        </p:sp>
        <p:sp>
          <p:nvSpPr>
            <p:cNvPr id="6658" name="object 6658" descr=""/>
            <p:cNvSpPr/>
            <p:nvPr/>
          </p:nvSpPr>
          <p:spPr>
            <a:xfrm>
              <a:off x="5477082" y="2729941"/>
              <a:ext cx="10160" cy="5080"/>
            </a:xfrm>
            <a:custGeom>
              <a:avLst/>
              <a:gdLst/>
              <a:ahLst/>
              <a:cxnLst/>
              <a:rect l="l" t="t" r="r" b="b"/>
              <a:pathLst>
                <a:path w="10160" h="5080">
                  <a:moveTo>
                    <a:pt x="0" y="0"/>
                  </a:moveTo>
                  <a:lnTo>
                    <a:pt x="3238" y="1689"/>
                  </a:lnTo>
                  <a:lnTo>
                    <a:pt x="6578" y="3175"/>
                  </a:lnTo>
                  <a:lnTo>
                    <a:pt x="9982" y="4495"/>
                  </a:lnTo>
                </a:path>
              </a:pathLst>
            </a:custGeom>
            <a:ln w="3175">
              <a:solidFill>
                <a:srgbClr val="565658"/>
              </a:solidFill>
            </a:ln>
          </p:spPr>
          <p:txBody>
            <a:bodyPr wrap="square" lIns="0" tIns="0" rIns="0" bIns="0" rtlCol="0"/>
            <a:lstStyle/>
            <a:p/>
          </p:txBody>
        </p:sp>
        <p:sp>
          <p:nvSpPr>
            <p:cNvPr id="6659" name="object 6659" descr=""/>
            <p:cNvSpPr/>
            <p:nvPr/>
          </p:nvSpPr>
          <p:spPr>
            <a:xfrm>
              <a:off x="5489448" y="2735299"/>
              <a:ext cx="26670" cy="5715"/>
            </a:xfrm>
            <a:custGeom>
              <a:avLst/>
              <a:gdLst/>
              <a:ahLst/>
              <a:cxnLst/>
              <a:rect l="l" t="t" r="r" b="b"/>
              <a:pathLst>
                <a:path w="26670" h="5714">
                  <a:moveTo>
                    <a:pt x="0" y="0"/>
                  </a:moveTo>
                  <a:lnTo>
                    <a:pt x="6460" y="2016"/>
                  </a:lnTo>
                  <a:lnTo>
                    <a:pt x="13042" y="3567"/>
                  </a:lnTo>
                  <a:lnTo>
                    <a:pt x="19720" y="4648"/>
                  </a:lnTo>
                  <a:lnTo>
                    <a:pt x="26466" y="5257"/>
                  </a:lnTo>
                </a:path>
              </a:pathLst>
            </a:custGeom>
            <a:ln w="3175">
              <a:solidFill>
                <a:srgbClr val="565658"/>
              </a:solidFill>
            </a:ln>
          </p:spPr>
          <p:txBody>
            <a:bodyPr wrap="square" lIns="0" tIns="0" rIns="0" bIns="0" rtlCol="0"/>
            <a:lstStyle/>
            <a:p/>
          </p:txBody>
        </p:sp>
        <p:sp>
          <p:nvSpPr>
            <p:cNvPr id="6660" name="object 6660" descr=""/>
            <p:cNvSpPr/>
            <p:nvPr/>
          </p:nvSpPr>
          <p:spPr>
            <a:xfrm>
              <a:off x="5535241" y="2739764"/>
              <a:ext cx="1905" cy="1905"/>
            </a:xfrm>
            <a:custGeom>
              <a:avLst/>
              <a:gdLst/>
              <a:ahLst/>
              <a:cxnLst/>
              <a:rect l="l" t="t" r="r" b="b"/>
              <a:pathLst>
                <a:path w="1904" h="1905">
                  <a:moveTo>
                    <a:pt x="1397" y="0"/>
                  </a:moveTo>
                  <a:lnTo>
                    <a:pt x="596" y="139"/>
                  </a:lnTo>
                  <a:lnTo>
                    <a:pt x="0" y="825"/>
                  </a:lnTo>
                  <a:lnTo>
                    <a:pt x="0" y="1651"/>
                  </a:lnTo>
                </a:path>
              </a:pathLst>
            </a:custGeom>
            <a:ln w="3175">
              <a:solidFill>
                <a:srgbClr val="565658"/>
              </a:solidFill>
            </a:ln>
          </p:spPr>
          <p:txBody>
            <a:bodyPr wrap="square" lIns="0" tIns="0" rIns="0" bIns="0" rtlCol="0"/>
            <a:lstStyle/>
            <a:p/>
          </p:txBody>
        </p:sp>
        <p:sp>
          <p:nvSpPr>
            <p:cNvPr id="6661" name="object 6661" descr=""/>
            <p:cNvSpPr/>
            <p:nvPr/>
          </p:nvSpPr>
          <p:spPr>
            <a:xfrm>
              <a:off x="5515939" y="2740704"/>
              <a:ext cx="1905" cy="1905"/>
            </a:xfrm>
            <a:custGeom>
              <a:avLst/>
              <a:gdLst/>
              <a:ahLst/>
              <a:cxnLst/>
              <a:rect l="l" t="t" r="r" b="b"/>
              <a:pathLst>
                <a:path w="1904" h="1905">
                  <a:moveTo>
                    <a:pt x="1587" y="1676"/>
                  </a:moveTo>
                  <a:lnTo>
                    <a:pt x="1587" y="787"/>
                  </a:lnTo>
                  <a:lnTo>
                    <a:pt x="889" y="50"/>
                  </a:lnTo>
                  <a:lnTo>
                    <a:pt x="0" y="0"/>
                  </a:lnTo>
                </a:path>
              </a:pathLst>
            </a:custGeom>
            <a:ln w="3175">
              <a:solidFill>
                <a:srgbClr val="565658"/>
              </a:solidFill>
            </a:ln>
          </p:spPr>
          <p:txBody>
            <a:bodyPr wrap="square" lIns="0" tIns="0" rIns="0" bIns="0" rtlCol="0"/>
            <a:lstStyle/>
            <a:p/>
          </p:txBody>
        </p:sp>
        <p:sp>
          <p:nvSpPr>
            <p:cNvPr id="6662" name="object 6662" descr=""/>
            <p:cNvSpPr/>
            <p:nvPr/>
          </p:nvSpPr>
          <p:spPr>
            <a:xfrm>
              <a:off x="5516777" y="2550691"/>
              <a:ext cx="3175" cy="635"/>
            </a:xfrm>
            <a:custGeom>
              <a:avLst/>
              <a:gdLst/>
              <a:ahLst/>
              <a:cxnLst/>
              <a:rect l="l" t="t" r="r" b="b"/>
              <a:pathLst>
                <a:path w="3175" h="635">
                  <a:moveTo>
                    <a:pt x="2844" y="0"/>
                  </a:moveTo>
                  <a:lnTo>
                    <a:pt x="1892" y="12"/>
                  </a:lnTo>
                  <a:lnTo>
                    <a:pt x="952" y="50"/>
                  </a:lnTo>
                  <a:lnTo>
                    <a:pt x="0" y="88"/>
                  </a:lnTo>
                </a:path>
              </a:pathLst>
            </a:custGeom>
            <a:ln w="3175">
              <a:solidFill>
                <a:srgbClr val="565658"/>
              </a:solidFill>
            </a:ln>
          </p:spPr>
          <p:txBody>
            <a:bodyPr wrap="square" lIns="0" tIns="0" rIns="0" bIns="0" rtlCol="0"/>
            <a:lstStyle/>
            <a:p/>
          </p:txBody>
        </p:sp>
        <p:sp>
          <p:nvSpPr>
            <p:cNvPr id="6663" name="object 6663" descr=""/>
            <p:cNvSpPr/>
            <p:nvPr/>
          </p:nvSpPr>
          <p:spPr>
            <a:xfrm>
              <a:off x="5496025" y="2553629"/>
              <a:ext cx="1905" cy="635"/>
            </a:xfrm>
            <a:custGeom>
              <a:avLst/>
              <a:gdLst/>
              <a:ahLst/>
              <a:cxnLst/>
              <a:rect l="l" t="t" r="r" b="b"/>
              <a:pathLst>
                <a:path w="1904" h="635">
                  <a:moveTo>
                    <a:pt x="1663" y="0"/>
                  </a:moveTo>
                  <a:lnTo>
                    <a:pt x="1117" y="139"/>
                  </a:lnTo>
                  <a:lnTo>
                    <a:pt x="558" y="279"/>
                  </a:lnTo>
                  <a:lnTo>
                    <a:pt x="0" y="431"/>
                  </a:lnTo>
                </a:path>
              </a:pathLst>
            </a:custGeom>
            <a:ln w="3175">
              <a:solidFill>
                <a:srgbClr val="565658"/>
              </a:solidFill>
            </a:ln>
          </p:spPr>
          <p:txBody>
            <a:bodyPr wrap="square" lIns="0" tIns="0" rIns="0" bIns="0" rtlCol="0"/>
            <a:lstStyle/>
            <a:p/>
          </p:txBody>
        </p:sp>
        <p:sp>
          <p:nvSpPr>
            <p:cNvPr id="6664" name="object 6664" descr=""/>
            <p:cNvSpPr/>
            <p:nvPr/>
          </p:nvSpPr>
          <p:spPr>
            <a:xfrm>
              <a:off x="5486753" y="2554969"/>
              <a:ext cx="6350" cy="2540"/>
            </a:xfrm>
            <a:custGeom>
              <a:avLst/>
              <a:gdLst/>
              <a:ahLst/>
              <a:cxnLst/>
              <a:rect l="l" t="t" r="r" b="b"/>
              <a:pathLst>
                <a:path w="6350" h="2539">
                  <a:moveTo>
                    <a:pt x="6197" y="0"/>
                  </a:moveTo>
                  <a:lnTo>
                    <a:pt x="4102" y="660"/>
                  </a:lnTo>
                  <a:lnTo>
                    <a:pt x="2044" y="1371"/>
                  </a:lnTo>
                  <a:lnTo>
                    <a:pt x="0" y="2171"/>
                  </a:lnTo>
                </a:path>
              </a:pathLst>
            </a:custGeom>
            <a:ln w="3175">
              <a:solidFill>
                <a:srgbClr val="565658"/>
              </a:solidFill>
            </a:ln>
          </p:spPr>
          <p:txBody>
            <a:bodyPr wrap="square" lIns="0" tIns="0" rIns="0" bIns="0" rtlCol="0"/>
            <a:lstStyle/>
            <a:p/>
          </p:txBody>
        </p:sp>
        <p:sp>
          <p:nvSpPr>
            <p:cNvPr id="6665" name="object 6665" descr=""/>
            <p:cNvSpPr/>
            <p:nvPr/>
          </p:nvSpPr>
          <p:spPr>
            <a:xfrm>
              <a:off x="5520409" y="2728447"/>
              <a:ext cx="12065" cy="1270"/>
            </a:xfrm>
            <a:custGeom>
              <a:avLst/>
              <a:gdLst/>
              <a:ahLst/>
              <a:cxnLst/>
              <a:rect l="l" t="t" r="r" b="b"/>
              <a:pathLst>
                <a:path w="12064" h="1269">
                  <a:moveTo>
                    <a:pt x="0" y="761"/>
                  </a:moveTo>
                  <a:lnTo>
                    <a:pt x="4013" y="800"/>
                  </a:lnTo>
                  <a:lnTo>
                    <a:pt x="8026" y="546"/>
                  </a:lnTo>
                  <a:lnTo>
                    <a:pt x="12001" y="0"/>
                  </a:lnTo>
                </a:path>
              </a:pathLst>
            </a:custGeom>
            <a:ln w="3175">
              <a:solidFill>
                <a:srgbClr val="565658"/>
              </a:solidFill>
            </a:ln>
          </p:spPr>
          <p:txBody>
            <a:bodyPr wrap="square" lIns="0" tIns="0" rIns="0" bIns="0" rtlCol="0"/>
            <a:lstStyle/>
            <a:p/>
          </p:txBody>
        </p:sp>
        <p:sp>
          <p:nvSpPr>
            <p:cNvPr id="6666" name="object 6666" descr=""/>
            <p:cNvSpPr/>
            <p:nvPr/>
          </p:nvSpPr>
          <p:spPr>
            <a:xfrm>
              <a:off x="5458656" y="2638281"/>
              <a:ext cx="9525" cy="9525"/>
            </a:xfrm>
            <a:custGeom>
              <a:avLst/>
              <a:gdLst/>
              <a:ahLst/>
              <a:cxnLst/>
              <a:rect l="l" t="t" r="r" b="b"/>
              <a:pathLst>
                <a:path w="9525" h="9525">
                  <a:moveTo>
                    <a:pt x="9093" y="4533"/>
                  </a:moveTo>
                  <a:lnTo>
                    <a:pt x="9093" y="2031"/>
                  </a:lnTo>
                  <a:lnTo>
                    <a:pt x="7061" y="0"/>
                  </a:lnTo>
                  <a:lnTo>
                    <a:pt x="4546" y="0"/>
                  </a:lnTo>
                  <a:lnTo>
                    <a:pt x="2032" y="0"/>
                  </a:lnTo>
                  <a:lnTo>
                    <a:pt x="0" y="2031"/>
                  </a:lnTo>
                  <a:lnTo>
                    <a:pt x="0" y="4533"/>
                  </a:lnTo>
                  <a:lnTo>
                    <a:pt x="0" y="7048"/>
                  </a:lnTo>
                  <a:lnTo>
                    <a:pt x="2032" y="9080"/>
                  </a:lnTo>
                  <a:lnTo>
                    <a:pt x="4546" y="9080"/>
                  </a:lnTo>
                  <a:lnTo>
                    <a:pt x="7061" y="9080"/>
                  </a:lnTo>
                  <a:lnTo>
                    <a:pt x="9093" y="7048"/>
                  </a:lnTo>
                  <a:lnTo>
                    <a:pt x="9093" y="4533"/>
                  </a:lnTo>
                </a:path>
              </a:pathLst>
            </a:custGeom>
            <a:ln w="3175">
              <a:solidFill>
                <a:srgbClr val="565658"/>
              </a:solidFill>
            </a:ln>
          </p:spPr>
          <p:txBody>
            <a:bodyPr wrap="square" lIns="0" tIns="0" rIns="0" bIns="0" rtlCol="0"/>
            <a:lstStyle/>
            <a:p/>
          </p:txBody>
        </p:sp>
        <p:sp>
          <p:nvSpPr>
            <p:cNvPr id="6667" name="object 6667" descr=""/>
            <p:cNvSpPr/>
            <p:nvPr/>
          </p:nvSpPr>
          <p:spPr>
            <a:xfrm>
              <a:off x="5568605" y="2677029"/>
              <a:ext cx="2540" cy="3175"/>
            </a:xfrm>
            <a:custGeom>
              <a:avLst/>
              <a:gdLst/>
              <a:ahLst/>
              <a:cxnLst/>
              <a:rect l="l" t="t" r="r" b="b"/>
              <a:pathLst>
                <a:path w="2539" h="3175">
                  <a:moveTo>
                    <a:pt x="2349" y="2806"/>
                  </a:moveTo>
                  <a:lnTo>
                    <a:pt x="1993" y="1587"/>
                  </a:lnTo>
                  <a:lnTo>
                    <a:pt x="1143" y="571"/>
                  </a:lnTo>
                  <a:lnTo>
                    <a:pt x="0" y="0"/>
                  </a:lnTo>
                </a:path>
              </a:pathLst>
            </a:custGeom>
            <a:ln w="3175">
              <a:solidFill>
                <a:srgbClr val="565658"/>
              </a:solidFill>
            </a:ln>
          </p:spPr>
          <p:txBody>
            <a:bodyPr wrap="square" lIns="0" tIns="0" rIns="0" bIns="0" rtlCol="0"/>
            <a:lstStyle/>
            <a:p/>
          </p:txBody>
        </p:sp>
        <p:sp>
          <p:nvSpPr>
            <p:cNvPr id="6668" name="object 6668" descr=""/>
            <p:cNvSpPr/>
            <p:nvPr/>
          </p:nvSpPr>
          <p:spPr>
            <a:xfrm>
              <a:off x="5562219" y="2677033"/>
              <a:ext cx="2540" cy="3175"/>
            </a:xfrm>
            <a:custGeom>
              <a:avLst/>
              <a:gdLst/>
              <a:ahLst/>
              <a:cxnLst/>
              <a:rect l="l" t="t" r="r" b="b"/>
              <a:pathLst>
                <a:path w="2539" h="3175">
                  <a:moveTo>
                    <a:pt x="2349" y="0"/>
                  </a:moveTo>
                  <a:lnTo>
                    <a:pt x="1206" y="571"/>
                  </a:lnTo>
                  <a:lnTo>
                    <a:pt x="355" y="1587"/>
                  </a:lnTo>
                  <a:lnTo>
                    <a:pt x="0" y="2806"/>
                  </a:lnTo>
                </a:path>
              </a:pathLst>
            </a:custGeom>
            <a:ln w="3175">
              <a:solidFill>
                <a:srgbClr val="565658"/>
              </a:solidFill>
            </a:ln>
          </p:spPr>
          <p:txBody>
            <a:bodyPr wrap="square" lIns="0" tIns="0" rIns="0" bIns="0" rtlCol="0"/>
            <a:lstStyle/>
            <a:p/>
          </p:txBody>
        </p:sp>
        <p:sp>
          <p:nvSpPr>
            <p:cNvPr id="6669" name="object 6669" descr=""/>
            <p:cNvSpPr/>
            <p:nvPr/>
          </p:nvSpPr>
          <p:spPr>
            <a:xfrm>
              <a:off x="5526642" y="2706662"/>
              <a:ext cx="4445" cy="1270"/>
            </a:xfrm>
            <a:custGeom>
              <a:avLst/>
              <a:gdLst/>
              <a:ahLst/>
              <a:cxnLst/>
              <a:rect l="l" t="t" r="r" b="b"/>
              <a:pathLst>
                <a:path w="4445" h="1269">
                  <a:moveTo>
                    <a:pt x="0" y="0"/>
                  </a:moveTo>
                  <a:lnTo>
                    <a:pt x="1333" y="711"/>
                  </a:lnTo>
                  <a:lnTo>
                    <a:pt x="2933" y="711"/>
                  </a:lnTo>
                  <a:lnTo>
                    <a:pt x="4267" y="0"/>
                  </a:lnTo>
                </a:path>
              </a:pathLst>
            </a:custGeom>
            <a:ln w="3175">
              <a:solidFill>
                <a:srgbClr val="565658"/>
              </a:solidFill>
            </a:ln>
          </p:spPr>
          <p:txBody>
            <a:bodyPr wrap="square" lIns="0" tIns="0" rIns="0" bIns="0" rtlCol="0"/>
            <a:lstStyle/>
            <a:p/>
          </p:txBody>
        </p:sp>
        <p:sp>
          <p:nvSpPr>
            <p:cNvPr id="6670" name="object 6670" descr=""/>
            <p:cNvSpPr/>
            <p:nvPr/>
          </p:nvSpPr>
          <p:spPr>
            <a:xfrm>
              <a:off x="5459134" y="2649766"/>
              <a:ext cx="9525" cy="9525"/>
            </a:xfrm>
            <a:custGeom>
              <a:avLst/>
              <a:gdLst/>
              <a:ahLst/>
              <a:cxnLst/>
              <a:rect l="l" t="t" r="r" b="b"/>
              <a:pathLst>
                <a:path w="9525" h="9525">
                  <a:moveTo>
                    <a:pt x="9093" y="4533"/>
                  </a:moveTo>
                  <a:lnTo>
                    <a:pt x="9093" y="2031"/>
                  </a:lnTo>
                  <a:lnTo>
                    <a:pt x="7061" y="0"/>
                  </a:lnTo>
                  <a:lnTo>
                    <a:pt x="4546" y="0"/>
                  </a:lnTo>
                  <a:lnTo>
                    <a:pt x="2032" y="0"/>
                  </a:lnTo>
                  <a:lnTo>
                    <a:pt x="0" y="2031"/>
                  </a:lnTo>
                  <a:lnTo>
                    <a:pt x="0" y="4533"/>
                  </a:lnTo>
                  <a:lnTo>
                    <a:pt x="0" y="7048"/>
                  </a:lnTo>
                  <a:lnTo>
                    <a:pt x="2032" y="9080"/>
                  </a:lnTo>
                  <a:lnTo>
                    <a:pt x="4546" y="9080"/>
                  </a:lnTo>
                  <a:lnTo>
                    <a:pt x="7061" y="9080"/>
                  </a:lnTo>
                  <a:lnTo>
                    <a:pt x="9093" y="7048"/>
                  </a:lnTo>
                  <a:lnTo>
                    <a:pt x="9093" y="4533"/>
                  </a:lnTo>
                </a:path>
              </a:pathLst>
            </a:custGeom>
            <a:ln w="3175">
              <a:solidFill>
                <a:srgbClr val="565658"/>
              </a:solidFill>
            </a:ln>
          </p:spPr>
          <p:txBody>
            <a:bodyPr wrap="square" lIns="0" tIns="0" rIns="0" bIns="0" rtlCol="0"/>
            <a:lstStyle/>
            <a:p/>
          </p:txBody>
        </p:sp>
        <p:sp>
          <p:nvSpPr>
            <p:cNvPr id="6671" name="object 6671" descr=""/>
            <p:cNvSpPr/>
            <p:nvPr/>
          </p:nvSpPr>
          <p:spPr>
            <a:xfrm>
              <a:off x="5460089" y="2627268"/>
              <a:ext cx="9525" cy="9525"/>
            </a:xfrm>
            <a:custGeom>
              <a:avLst/>
              <a:gdLst/>
              <a:ahLst/>
              <a:cxnLst/>
              <a:rect l="l" t="t" r="r" b="b"/>
              <a:pathLst>
                <a:path w="9525" h="9525">
                  <a:moveTo>
                    <a:pt x="9093" y="4546"/>
                  </a:moveTo>
                  <a:lnTo>
                    <a:pt x="9093" y="2031"/>
                  </a:lnTo>
                  <a:lnTo>
                    <a:pt x="7061" y="0"/>
                  </a:lnTo>
                  <a:lnTo>
                    <a:pt x="4546" y="0"/>
                  </a:lnTo>
                  <a:lnTo>
                    <a:pt x="2032" y="0"/>
                  </a:lnTo>
                  <a:lnTo>
                    <a:pt x="0" y="2031"/>
                  </a:lnTo>
                  <a:lnTo>
                    <a:pt x="0" y="4546"/>
                  </a:lnTo>
                  <a:lnTo>
                    <a:pt x="0" y="7048"/>
                  </a:lnTo>
                  <a:lnTo>
                    <a:pt x="2032" y="9080"/>
                  </a:lnTo>
                  <a:lnTo>
                    <a:pt x="4546" y="9080"/>
                  </a:lnTo>
                  <a:lnTo>
                    <a:pt x="7061" y="9080"/>
                  </a:lnTo>
                  <a:lnTo>
                    <a:pt x="9093" y="7048"/>
                  </a:lnTo>
                  <a:lnTo>
                    <a:pt x="9093" y="4546"/>
                  </a:lnTo>
                </a:path>
              </a:pathLst>
            </a:custGeom>
            <a:ln w="3175">
              <a:solidFill>
                <a:srgbClr val="565658"/>
              </a:solidFill>
            </a:ln>
          </p:spPr>
          <p:txBody>
            <a:bodyPr wrap="square" lIns="0" tIns="0" rIns="0" bIns="0" rtlCol="0"/>
            <a:lstStyle/>
            <a:p/>
          </p:txBody>
        </p:sp>
        <p:sp>
          <p:nvSpPr>
            <p:cNvPr id="6672" name="object 6672" descr=""/>
            <p:cNvSpPr/>
            <p:nvPr/>
          </p:nvSpPr>
          <p:spPr>
            <a:xfrm>
              <a:off x="5519088" y="2707417"/>
              <a:ext cx="635" cy="635"/>
            </a:xfrm>
            <a:custGeom>
              <a:avLst/>
              <a:gdLst/>
              <a:ahLst/>
              <a:cxnLst/>
              <a:rect l="l" t="t" r="r" b="b"/>
              <a:pathLst>
                <a:path w="635" h="635">
                  <a:moveTo>
                    <a:pt x="0" y="63"/>
                  </a:moveTo>
                  <a:lnTo>
                    <a:pt x="177" y="0"/>
                  </a:lnTo>
                </a:path>
              </a:pathLst>
            </a:custGeom>
            <a:ln w="3175">
              <a:solidFill>
                <a:srgbClr val="565658"/>
              </a:solidFill>
            </a:ln>
          </p:spPr>
          <p:txBody>
            <a:bodyPr wrap="square" lIns="0" tIns="0" rIns="0" bIns="0" rtlCol="0"/>
            <a:lstStyle/>
            <a:p/>
          </p:txBody>
        </p:sp>
        <p:sp>
          <p:nvSpPr>
            <p:cNvPr id="6673" name="object 6673" descr=""/>
            <p:cNvSpPr/>
            <p:nvPr/>
          </p:nvSpPr>
          <p:spPr>
            <a:xfrm>
              <a:off x="5562906" y="2687025"/>
              <a:ext cx="1270" cy="3175"/>
            </a:xfrm>
            <a:custGeom>
              <a:avLst/>
              <a:gdLst/>
              <a:ahLst/>
              <a:cxnLst/>
              <a:rect l="l" t="t" r="r" b="b"/>
              <a:pathLst>
                <a:path w="1270" h="3175">
                  <a:moveTo>
                    <a:pt x="533" y="2806"/>
                  </a:moveTo>
                  <a:lnTo>
                    <a:pt x="660" y="1841"/>
                  </a:lnTo>
                  <a:lnTo>
                    <a:pt x="469" y="863"/>
                  </a:lnTo>
                  <a:lnTo>
                    <a:pt x="0" y="0"/>
                  </a:lnTo>
                </a:path>
              </a:pathLst>
            </a:custGeom>
            <a:ln w="3175">
              <a:solidFill>
                <a:srgbClr val="565658"/>
              </a:solidFill>
            </a:ln>
          </p:spPr>
          <p:txBody>
            <a:bodyPr wrap="square" lIns="0" tIns="0" rIns="0" bIns="0" rtlCol="0"/>
            <a:lstStyle/>
            <a:p/>
          </p:txBody>
        </p:sp>
        <p:sp>
          <p:nvSpPr>
            <p:cNvPr id="6674" name="object 6674" descr=""/>
            <p:cNvSpPr/>
            <p:nvPr/>
          </p:nvSpPr>
          <p:spPr>
            <a:xfrm>
              <a:off x="5469243" y="2603462"/>
              <a:ext cx="1905" cy="2540"/>
            </a:xfrm>
            <a:custGeom>
              <a:avLst/>
              <a:gdLst/>
              <a:ahLst/>
              <a:cxnLst/>
              <a:rect l="l" t="t" r="r" b="b"/>
              <a:pathLst>
                <a:path w="1904" h="2539">
                  <a:moveTo>
                    <a:pt x="1612" y="0"/>
                  </a:moveTo>
                  <a:lnTo>
                    <a:pt x="1066" y="673"/>
                  </a:lnTo>
                  <a:lnTo>
                    <a:pt x="520" y="1333"/>
                  </a:lnTo>
                  <a:lnTo>
                    <a:pt x="0" y="2019"/>
                  </a:lnTo>
                </a:path>
              </a:pathLst>
            </a:custGeom>
            <a:ln w="3175">
              <a:solidFill>
                <a:srgbClr val="565658"/>
              </a:solidFill>
            </a:ln>
          </p:spPr>
          <p:txBody>
            <a:bodyPr wrap="square" lIns="0" tIns="0" rIns="0" bIns="0" rtlCol="0"/>
            <a:lstStyle/>
            <a:p/>
          </p:txBody>
        </p:sp>
        <p:sp>
          <p:nvSpPr>
            <p:cNvPr id="6675" name="object 6675" descr=""/>
            <p:cNvSpPr/>
            <p:nvPr/>
          </p:nvSpPr>
          <p:spPr>
            <a:xfrm>
              <a:off x="5455786" y="2625228"/>
              <a:ext cx="3810" cy="41275"/>
            </a:xfrm>
            <a:custGeom>
              <a:avLst/>
              <a:gdLst/>
              <a:ahLst/>
              <a:cxnLst/>
              <a:rect l="l" t="t" r="r" b="b"/>
              <a:pathLst>
                <a:path w="3810" h="41275">
                  <a:moveTo>
                    <a:pt x="3127" y="0"/>
                  </a:moveTo>
                  <a:lnTo>
                    <a:pt x="731" y="10215"/>
                  </a:lnTo>
                  <a:lnTo>
                    <a:pt x="0" y="20613"/>
                  </a:lnTo>
                  <a:lnTo>
                    <a:pt x="930" y="30994"/>
                  </a:lnTo>
                  <a:lnTo>
                    <a:pt x="3521" y="41160"/>
                  </a:lnTo>
                </a:path>
              </a:pathLst>
            </a:custGeom>
            <a:ln w="3175">
              <a:solidFill>
                <a:srgbClr val="565658"/>
              </a:solidFill>
            </a:ln>
          </p:spPr>
          <p:txBody>
            <a:bodyPr wrap="square" lIns="0" tIns="0" rIns="0" bIns="0" rtlCol="0"/>
            <a:lstStyle/>
            <a:p/>
          </p:txBody>
        </p:sp>
        <p:sp>
          <p:nvSpPr>
            <p:cNvPr id="6676" name="object 6676" descr=""/>
            <p:cNvSpPr/>
            <p:nvPr/>
          </p:nvSpPr>
          <p:spPr>
            <a:xfrm>
              <a:off x="5464878" y="2678472"/>
              <a:ext cx="3175" cy="4445"/>
            </a:xfrm>
            <a:custGeom>
              <a:avLst/>
              <a:gdLst/>
              <a:ahLst/>
              <a:cxnLst/>
              <a:rect l="l" t="t" r="r" b="b"/>
              <a:pathLst>
                <a:path w="3175" h="4444">
                  <a:moveTo>
                    <a:pt x="0" y="0"/>
                  </a:moveTo>
                  <a:lnTo>
                    <a:pt x="876" y="1473"/>
                  </a:lnTo>
                  <a:lnTo>
                    <a:pt x="1816" y="2921"/>
                  </a:lnTo>
                  <a:lnTo>
                    <a:pt x="2794" y="4330"/>
                  </a:lnTo>
                </a:path>
              </a:pathLst>
            </a:custGeom>
            <a:ln w="3175">
              <a:solidFill>
                <a:srgbClr val="565658"/>
              </a:solidFill>
            </a:ln>
          </p:spPr>
          <p:txBody>
            <a:bodyPr wrap="square" lIns="0" tIns="0" rIns="0" bIns="0" rtlCol="0"/>
            <a:lstStyle/>
            <a:p/>
          </p:txBody>
        </p:sp>
        <p:sp>
          <p:nvSpPr>
            <p:cNvPr id="6677" name="object 6677" descr=""/>
            <p:cNvSpPr/>
            <p:nvPr/>
          </p:nvSpPr>
          <p:spPr>
            <a:xfrm>
              <a:off x="5518617" y="2707612"/>
              <a:ext cx="22225" cy="3175"/>
            </a:xfrm>
            <a:custGeom>
              <a:avLst/>
              <a:gdLst/>
              <a:ahLst/>
              <a:cxnLst/>
              <a:rect l="l" t="t" r="r" b="b"/>
              <a:pathLst>
                <a:path w="22225" h="3175">
                  <a:moveTo>
                    <a:pt x="0" y="2882"/>
                  </a:moveTo>
                  <a:lnTo>
                    <a:pt x="7404" y="3162"/>
                  </a:lnTo>
                  <a:lnTo>
                    <a:pt x="14795" y="2184"/>
                  </a:lnTo>
                  <a:lnTo>
                    <a:pt x="21856" y="0"/>
                  </a:lnTo>
                </a:path>
              </a:pathLst>
            </a:custGeom>
            <a:ln w="3175">
              <a:solidFill>
                <a:srgbClr val="565658"/>
              </a:solidFill>
            </a:ln>
          </p:spPr>
          <p:txBody>
            <a:bodyPr wrap="square" lIns="0" tIns="0" rIns="0" bIns="0" rtlCol="0"/>
            <a:lstStyle/>
            <a:p/>
          </p:txBody>
        </p:sp>
        <p:sp>
          <p:nvSpPr>
            <p:cNvPr id="6678" name="object 6678" descr=""/>
            <p:cNvSpPr/>
            <p:nvPr/>
          </p:nvSpPr>
          <p:spPr>
            <a:xfrm>
              <a:off x="5568791" y="2687214"/>
              <a:ext cx="2540" cy="3175"/>
            </a:xfrm>
            <a:custGeom>
              <a:avLst/>
              <a:gdLst/>
              <a:ahLst/>
              <a:cxnLst/>
              <a:rect l="l" t="t" r="r" b="b"/>
              <a:pathLst>
                <a:path w="2539" h="3175">
                  <a:moveTo>
                    <a:pt x="0" y="2667"/>
                  </a:moveTo>
                  <a:lnTo>
                    <a:pt x="812" y="1803"/>
                  </a:lnTo>
                  <a:lnTo>
                    <a:pt x="1600" y="914"/>
                  </a:lnTo>
                  <a:lnTo>
                    <a:pt x="2374" y="0"/>
                  </a:lnTo>
                </a:path>
              </a:pathLst>
            </a:custGeom>
            <a:ln w="3175">
              <a:solidFill>
                <a:srgbClr val="565658"/>
              </a:solidFill>
            </a:ln>
          </p:spPr>
          <p:txBody>
            <a:bodyPr wrap="square" lIns="0" tIns="0" rIns="0" bIns="0" rtlCol="0"/>
            <a:lstStyle/>
            <a:p/>
          </p:txBody>
        </p:sp>
        <p:sp>
          <p:nvSpPr>
            <p:cNvPr id="6679" name="object 6679" descr=""/>
            <p:cNvSpPr/>
            <p:nvPr/>
          </p:nvSpPr>
          <p:spPr>
            <a:xfrm>
              <a:off x="5576449" y="2679262"/>
              <a:ext cx="635" cy="1270"/>
            </a:xfrm>
            <a:custGeom>
              <a:avLst/>
              <a:gdLst/>
              <a:ahLst/>
              <a:cxnLst/>
              <a:rect l="l" t="t" r="r" b="b"/>
              <a:pathLst>
                <a:path w="635" h="1269">
                  <a:moveTo>
                    <a:pt x="0" y="698"/>
                  </a:moveTo>
                  <a:lnTo>
                    <a:pt x="139" y="457"/>
                  </a:lnTo>
                  <a:lnTo>
                    <a:pt x="279" y="241"/>
                  </a:lnTo>
                  <a:lnTo>
                    <a:pt x="431" y="0"/>
                  </a:lnTo>
                </a:path>
              </a:pathLst>
            </a:custGeom>
            <a:ln w="3175">
              <a:solidFill>
                <a:srgbClr val="565658"/>
              </a:solidFill>
            </a:ln>
          </p:spPr>
          <p:txBody>
            <a:bodyPr wrap="square" lIns="0" tIns="0" rIns="0" bIns="0" rtlCol="0"/>
            <a:lstStyle/>
            <a:p/>
          </p:txBody>
        </p:sp>
        <p:sp>
          <p:nvSpPr>
            <p:cNvPr id="6680" name="object 6680" descr=""/>
            <p:cNvSpPr/>
            <p:nvPr/>
          </p:nvSpPr>
          <p:spPr>
            <a:xfrm>
              <a:off x="5461765" y="2587773"/>
              <a:ext cx="3175" cy="3175"/>
            </a:xfrm>
            <a:custGeom>
              <a:avLst/>
              <a:gdLst/>
              <a:ahLst/>
              <a:cxnLst/>
              <a:rect l="l" t="t" r="r" b="b"/>
              <a:pathLst>
                <a:path w="3175" h="3175">
                  <a:moveTo>
                    <a:pt x="0" y="2628"/>
                  </a:moveTo>
                  <a:lnTo>
                    <a:pt x="1447" y="2628"/>
                  </a:lnTo>
                  <a:lnTo>
                    <a:pt x="2628" y="1447"/>
                  </a:lnTo>
                  <a:lnTo>
                    <a:pt x="2628" y="0"/>
                  </a:lnTo>
                </a:path>
              </a:pathLst>
            </a:custGeom>
            <a:ln w="3175">
              <a:solidFill>
                <a:srgbClr val="565658"/>
              </a:solidFill>
            </a:ln>
          </p:spPr>
          <p:txBody>
            <a:bodyPr wrap="square" lIns="0" tIns="0" rIns="0" bIns="0" rtlCol="0"/>
            <a:lstStyle/>
            <a:p/>
          </p:txBody>
        </p:sp>
        <p:sp>
          <p:nvSpPr>
            <p:cNvPr id="6681" name="object 6681" descr=""/>
            <p:cNvSpPr/>
            <p:nvPr/>
          </p:nvSpPr>
          <p:spPr>
            <a:xfrm>
              <a:off x="5459768" y="2590340"/>
              <a:ext cx="635" cy="635"/>
            </a:xfrm>
            <a:custGeom>
              <a:avLst/>
              <a:gdLst/>
              <a:ahLst/>
              <a:cxnLst/>
              <a:rect l="l" t="t" r="r" b="b"/>
              <a:pathLst>
                <a:path w="635" h="635">
                  <a:moveTo>
                    <a:pt x="0" y="0"/>
                  </a:moveTo>
                  <a:lnTo>
                    <a:pt x="190" y="50"/>
                  </a:lnTo>
                  <a:lnTo>
                    <a:pt x="368" y="63"/>
                  </a:lnTo>
                  <a:lnTo>
                    <a:pt x="558" y="63"/>
                  </a:lnTo>
                </a:path>
              </a:pathLst>
            </a:custGeom>
            <a:ln w="3175">
              <a:solidFill>
                <a:srgbClr val="565658"/>
              </a:solidFill>
            </a:ln>
          </p:spPr>
          <p:txBody>
            <a:bodyPr wrap="square" lIns="0" tIns="0" rIns="0" bIns="0" rtlCol="0"/>
            <a:lstStyle/>
            <a:p/>
          </p:txBody>
        </p:sp>
        <p:sp>
          <p:nvSpPr>
            <p:cNvPr id="6682" name="object 6682" descr=""/>
            <p:cNvSpPr/>
            <p:nvPr/>
          </p:nvSpPr>
          <p:spPr>
            <a:xfrm>
              <a:off x="5529014" y="2554506"/>
              <a:ext cx="1905" cy="1905"/>
            </a:xfrm>
            <a:custGeom>
              <a:avLst/>
              <a:gdLst/>
              <a:ahLst/>
              <a:cxnLst/>
              <a:rect l="l" t="t" r="r" b="b"/>
              <a:pathLst>
                <a:path w="1904" h="1905">
                  <a:moveTo>
                    <a:pt x="1435" y="723"/>
                  </a:moveTo>
                  <a:lnTo>
                    <a:pt x="1435" y="330"/>
                  </a:lnTo>
                  <a:lnTo>
                    <a:pt x="1117" y="0"/>
                  </a:lnTo>
                  <a:lnTo>
                    <a:pt x="723" y="0"/>
                  </a:lnTo>
                  <a:lnTo>
                    <a:pt x="317" y="0"/>
                  </a:lnTo>
                  <a:lnTo>
                    <a:pt x="0" y="330"/>
                  </a:lnTo>
                  <a:lnTo>
                    <a:pt x="0" y="723"/>
                  </a:lnTo>
                  <a:lnTo>
                    <a:pt x="0" y="1117"/>
                  </a:lnTo>
                  <a:lnTo>
                    <a:pt x="317" y="1435"/>
                  </a:lnTo>
                  <a:lnTo>
                    <a:pt x="723" y="1435"/>
                  </a:lnTo>
                  <a:lnTo>
                    <a:pt x="1117" y="1435"/>
                  </a:lnTo>
                  <a:lnTo>
                    <a:pt x="1435" y="1117"/>
                  </a:lnTo>
                  <a:lnTo>
                    <a:pt x="1435" y="723"/>
                  </a:lnTo>
                </a:path>
              </a:pathLst>
            </a:custGeom>
            <a:ln w="3175">
              <a:solidFill>
                <a:srgbClr val="565658"/>
              </a:solidFill>
            </a:ln>
          </p:spPr>
          <p:txBody>
            <a:bodyPr wrap="square" lIns="0" tIns="0" rIns="0" bIns="0" rtlCol="0"/>
            <a:lstStyle/>
            <a:p/>
          </p:txBody>
        </p:sp>
        <p:sp>
          <p:nvSpPr>
            <p:cNvPr id="6683" name="object 6683" descr=""/>
            <p:cNvSpPr/>
            <p:nvPr/>
          </p:nvSpPr>
          <p:spPr>
            <a:xfrm>
              <a:off x="5521215" y="2558091"/>
              <a:ext cx="635" cy="1270"/>
            </a:xfrm>
            <a:custGeom>
              <a:avLst/>
              <a:gdLst/>
              <a:ahLst/>
              <a:cxnLst/>
              <a:rect l="l" t="t" r="r" b="b"/>
              <a:pathLst>
                <a:path w="635" h="1269">
                  <a:moveTo>
                    <a:pt x="0" y="673"/>
                  </a:moveTo>
                  <a:lnTo>
                    <a:pt x="88" y="457"/>
                  </a:lnTo>
                  <a:lnTo>
                    <a:pt x="139" y="241"/>
                  </a:lnTo>
                  <a:lnTo>
                    <a:pt x="139" y="0"/>
                  </a:lnTo>
                </a:path>
              </a:pathLst>
            </a:custGeom>
            <a:ln w="3175">
              <a:solidFill>
                <a:srgbClr val="565658"/>
              </a:solidFill>
            </a:ln>
          </p:spPr>
          <p:txBody>
            <a:bodyPr wrap="square" lIns="0" tIns="0" rIns="0" bIns="0" rtlCol="0"/>
            <a:lstStyle/>
            <a:p/>
          </p:txBody>
        </p:sp>
        <p:sp>
          <p:nvSpPr>
            <p:cNvPr id="6684" name="object 6684" descr=""/>
            <p:cNvSpPr/>
            <p:nvPr/>
          </p:nvSpPr>
          <p:spPr>
            <a:xfrm>
              <a:off x="5528539" y="2554023"/>
              <a:ext cx="2540" cy="2540"/>
            </a:xfrm>
            <a:custGeom>
              <a:avLst/>
              <a:gdLst/>
              <a:ahLst/>
              <a:cxnLst/>
              <a:rect l="l" t="t" r="r" b="b"/>
              <a:pathLst>
                <a:path w="2539" h="2539">
                  <a:moveTo>
                    <a:pt x="2387" y="1206"/>
                  </a:moveTo>
                  <a:lnTo>
                    <a:pt x="2387" y="533"/>
                  </a:lnTo>
                  <a:lnTo>
                    <a:pt x="1854" y="0"/>
                  </a:lnTo>
                  <a:lnTo>
                    <a:pt x="1193" y="0"/>
                  </a:lnTo>
                  <a:lnTo>
                    <a:pt x="533" y="0"/>
                  </a:lnTo>
                  <a:lnTo>
                    <a:pt x="0" y="533"/>
                  </a:lnTo>
                  <a:lnTo>
                    <a:pt x="0" y="1206"/>
                  </a:lnTo>
                  <a:lnTo>
                    <a:pt x="0" y="1866"/>
                  </a:lnTo>
                  <a:lnTo>
                    <a:pt x="533" y="2400"/>
                  </a:lnTo>
                  <a:lnTo>
                    <a:pt x="1193" y="2400"/>
                  </a:lnTo>
                  <a:lnTo>
                    <a:pt x="1854" y="2400"/>
                  </a:lnTo>
                  <a:lnTo>
                    <a:pt x="2387" y="1866"/>
                  </a:lnTo>
                  <a:lnTo>
                    <a:pt x="2387" y="1206"/>
                  </a:lnTo>
                </a:path>
              </a:pathLst>
            </a:custGeom>
            <a:ln w="3175">
              <a:solidFill>
                <a:srgbClr val="565658"/>
              </a:solidFill>
            </a:ln>
          </p:spPr>
          <p:txBody>
            <a:bodyPr wrap="square" lIns="0" tIns="0" rIns="0" bIns="0" rtlCol="0"/>
            <a:lstStyle/>
            <a:p/>
          </p:txBody>
        </p:sp>
        <p:sp>
          <p:nvSpPr>
            <p:cNvPr id="6685" name="object 6685" descr=""/>
            <p:cNvSpPr/>
            <p:nvPr/>
          </p:nvSpPr>
          <p:spPr>
            <a:xfrm>
              <a:off x="5572829" y="2566074"/>
              <a:ext cx="2540" cy="1905"/>
            </a:xfrm>
            <a:custGeom>
              <a:avLst/>
              <a:gdLst/>
              <a:ahLst/>
              <a:cxnLst/>
              <a:rect l="l" t="t" r="r" b="b"/>
              <a:pathLst>
                <a:path w="2539" h="1905">
                  <a:moveTo>
                    <a:pt x="2044" y="1384"/>
                  </a:moveTo>
                  <a:lnTo>
                    <a:pt x="1371" y="914"/>
                  </a:lnTo>
                  <a:lnTo>
                    <a:pt x="685" y="457"/>
                  </a:lnTo>
                  <a:lnTo>
                    <a:pt x="0" y="0"/>
                  </a:lnTo>
                </a:path>
              </a:pathLst>
            </a:custGeom>
            <a:ln w="3175">
              <a:solidFill>
                <a:srgbClr val="565658"/>
              </a:solidFill>
            </a:ln>
          </p:spPr>
          <p:txBody>
            <a:bodyPr wrap="square" lIns="0" tIns="0" rIns="0" bIns="0" rtlCol="0"/>
            <a:lstStyle/>
            <a:p/>
          </p:txBody>
        </p:sp>
        <p:sp>
          <p:nvSpPr>
            <p:cNvPr id="6686" name="object 6686" descr=""/>
            <p:cNvSpPr/>
            <p:nvPr/>
          </p:nvSpPr>
          <p:spPr>
            <a:xfrm>
              <a:off x="5550437" y="2555341"/>
              <a:ext cx="1905" cy="635"/>
            </a:xfrm>
            <a:custGeom>
              <a:avLst/>
              <a:gdLst/>
              <a:ahLst/>
              <a:cxnLst/>
              <a:rect l="l" t="t" r="r" b="b"/>
              <a:pathLst>
                <a:path w="1904" h="635">
                  <a:moveTo>
                    <a:pt x="1536" y="520"/>
                  </a:moveTo>
                  <a:lnTo>
                    <a:pt x="1028" y="330"/>
                  </a:lnTo>
                  <a:lnTo>
                    <a:pt x="520" y="177"/>
                  </a:lnTo>
                  <a:lnTo>
                    <a:pt x="0" y="0"/>
                  </a:lnTo>
                </a:path>
              </a:pathLst>
            </a:custGeom>
            <a:ln w="3175">
              <a:solidFill>
                <a:srgbClr val="565658"/>
              </a:solidFill>
            </a:ln>
          </p:spPr>
          <p:txBody>
            <a:bodyPr wrap="square" lIns="0" tIns="0" rIns="0" bIns="0" rtlCol="0"/>
            <a:lstStyle/>
            <a:p/>
          </p:txBody>
        </p:sp>
        <p:sp>
          <p:nvSpPr>
            <p:cNvPr id="6687" name="object 6687" descr=""/>
            <p:cNvSpPr/>
            <p:nvPr/>
          </p:nvSpPr>
          <p:spPr>
            <a:xfrm>
              <a:off x="5544686" y="2553665"/>
              <a:ext cx="4445" cy="1270"/>
            </a:xfrm>
            <a:custGeom>
              <a:avLst/>
              <a:gdLst/>
              <a:ahLst/>
              <a:cxnLst/>
              <a:rect l="l" t="t" r="r" b="b"/>
              <a:pathLst>
                <a:path w="4445" h="1269">
                  <a:moveTo>
                    <a:pt x="4000" y="1117"/>
                  </a:moveTo>
                  <a:lnTo>
                    <a:pt x="2679" y="723"/>
                  </a:lnTo>
                  <a:lnTo>
                    <a:pt x="1346" y="342"/>
                  </a:lnTo>
                  <a:lnTo>
                    <a:pt x="0" y="0"/>
                  </a:lnTo>
                </a:path>
              </a:pathLst>
            </a:custGeom>
            <a:ln w="3175">
              <a:solidFill>
                <a:srgbClr val="565658"/>
              </a:solidFill>
            </a:ln>
          </p:spPr>
          <p:txBody>
            <a:bodyPr wrap="square" lIns="0" tIns="0" rIns="0" bIns="0" rtlCol="0"/>
            <a:lstStyle/>
            <a:p/>
          </p:txBody>
        </p:sp>
        <p:sp>
          <p:nvSpPr>
            <p:cNvPr id="6688" name="object 6688" descr=""/>
            <p:cNvSpPr/>
            <p:nvPr/>
          </p:nvSpPr>
          <p:spPr>
            <a:xfrm>
              <a:off x="5537139" y="2552044"/>
              <a:ext cx="2540" cy="635"/>
            </a:xfrm>
            <a:custGeom>
              <a:avLst/>
              <a:gdLst/>
              <a:ahLst/>
              <a:cxnLst/>
              <a:rect l="l" t="t" r="r" b="b"/>
              <a:pathLst>
                <a:path w="2539" h="635">
                  <a:moveTo>
                    <a:pt x="2476" y="457"/>
                  </a:moveTo>
                  <a:lnTo>
                    <a:pt x="1650" y="292"/>
                  </a:lnTo>
                  <a:lnTo>
                    <a:pt x="825" y="152"/>
                  </a:lnTo>
                  <a:lnTo>
                    <a:pt x="0" y="0"/>
                  </a:lnTo>
                </a:path>
              </a:pathLst>
            </a:custGeom>
            <a:ln w="3175">
              <a:solidFill>
                <a:srgbClr val="565658"/>
              </a:solidFill>
            </a:ln>
          </p:spPr>
          <p:txBody>
            <a:bodyPr wrap="square" lIns="0" tIns="0" rIns="0" bIns="0" rtlCol="0"/>
            <a:lstStyle/>
            <a:p/>
          </p:txBody>
        </p:sp>
        <p:sp>
          <p:nvSpPr>
            <p:cNvPr id="6689" name="object 6689" descr=""/>
            <p:cNvSpPr/>
            <p:nvPr/>
          </p:nvSpPr>
          <p:spPr>
            <a:xfrm>
              <a:off x="5459236" y="2666341"/>
              <a:ext cx="3810" cy="635"/>
            </a:xfrm>
            <a:custGeom>
              <a:avLst/>
              <a:gdLst/>
              <a:ahLst/>
              <a:cxnLst/>
              <a:rect l="l" t="t" r="r" b="b"/>
              <a:pathLst>
                <a:path w="3810" h="635">
                  <a:moveTo>
                    <a:pt x="0" y="88"/>
                  </a:moveTo>
                  <a:lnTo>
                    <a:pt x="1117" y="63"/>
                  </a:lnTo>
                  <a:lnTo>
                    <a:pt x="2247" y="38"/>
                  </a:lnTo>
                  <a:lnTo>
                    <a:pt x="3365" y="0"/>
                  </a:lnTo>
                </a:path>
              </a:pathLst>
            </a:custGeom>
            <a:ln w="3175">
              <a:solidFill>
                <a:srgbClr val="565658"/>
              </a:solidFill>
            </a:ln>
          </p:spPr>
          <p:txBody>
            <a:bodyPr wrap="square" lIns="0" tIns="0" rIns="0" bIns="0" rtlCol="0"/>
            <a:lstStyle/>
            <a:p/>
          </p:txBody>
        </p:sp>
        <p:sp>
          <p:nvSpPr>
            <p:cNvPr id="6690" name="object 6690" descr=""/>
            <p:cNvSpPr/>
            <p:nvPr/>
          </p:nvSpPr>
          <p:spPr>
            <a:xfrm>
              <a:off x="5473548" y="2560426"/>
              <a:ext cx="6350" cy="3175"/>
            </a:xfrm>
            <a:custGeom>
              <a:avLst/>
              <a:gdLst/>
              <a:ahLst/>
              <a:cxnLst/>
              <a:rect l="l" t="t" r="r" b="b"/>
              <a:pathLst>
                <a:path w="6350" h="3175">
                  <a:moveTo>
                    <a:pt x="5753" y="0"/>
                  </a:moveTo>
                  <a:lnTo>
                    <a:pt x="3797" y="965"/>
                  </a:lnTo>
                  <a:lnTo>
                    <a:pt x="1879" y="1993"/>
                  </a:lnTo>
                  <a:lnTo>
                    <a:pt x="0" y="3086"/>
                  </a:lnTo>
                </a:path>
              </a:pathLst>
            </a:custGeom>
            <a:ln w="3175">
              <a:solidFill>
                <a:srgbClr val="565658"/>
              </a:solidFill>
            </a:ln>
          </p:spPr>
          <p:txBody>
            <a:bodyPr wrap="square" lIns="0" tIns="0" rIns="0" bIns="0" rtlCol="0"/>
            <a:lstStyle/>
            <a:p/>
          </p:txBody>
        </p:sp>
        <p:sp>
          <p:nvSpPr>
            <p:cNvPr id="6691" name="object 6691" descr=""/>
            <p:cNvSpPr/>
            <p:nvPr/>
          </p:nvSpPr>
          <p:spPr>
            <a:xfrm>
              <a:off x="5442859" y="2576400"/>
              <a:ext cx="13970" cy="15875"/>
            </a:xfrm>
            <a:custGeom>
              <a:avLst/>
              <a:gdLst/>
              <a:ahLst/>
              <a:cxnLst/>
              <a:rect l="l" t="t" r="r" b="b"/>
              <a:pathLst>
                <a:path w="13970" h="15875">
                  <a:moveTo>
                    <a:pt x="13436" y="0"/>
                  </a:moveTo>
                  <a:lnTo>
                    <a:pt x="8394" y="4749"/>
                  </a:lnTo>
                  <a:lnTo>
                    <a:pt x="3886" y="10045"/>
                  </a:lnTo>
                  <a:lnTo>
                    <a:pt x="0" y="15786"/>
                  </a:lnTo>
                </a:path>
              </a:pathLst>
            </a:custGeom>
            <a:ln w="3175">
              <a:solidFill>
                <a:srgbClr val="565658"/>
              </a:solidFill>
            </a:ln>
          </p:spPr>
          <p:txBody>
            <a:bodyPr wrap="square" lIns="0" tIns="0" rIns="0" bIns="0" rtlCol="0"/>
            <a:lstStyle/>
            <a:p/>
          </p:txBody>
        </p:sp>
        <p:sp>
          <p:nvSpPr>
            <p:cNvPr id="6692" name="object 6692" descr=""/>
            <p:cNvSpPr/>
            <p:nvPr/>
          </p:nvSpPr>
          <p:spPr>
            <a:xfrm>
              <a:off x="5426583" y="2623963"/>
              <a:ext cx="2540" cy="28575"/>
            </a:xfrm>
            <a:custGeom>
              <a:avLst/>
              <a:gdLst/>
              <a:ahLst/>
              <a:cxnLst/>
              <a:rect l="l" t="t" r="r" b="b"/>
              <a:pathLst>
                <a:path w="2539" h="28575">
                  <a:moveTo>
                    <a:pt x="2421" y="0"/>
                  </a:moveTo>
                  <a:lnTo>
                    <a:pt x="1084" y="7000"/>
                  </a:lnTo>
                  <a:lnTo>
                    <a:pt x="275" y="14073"/>
                  </a:lnTo>
                  <a:lnTo>
                    <a:pt x="0" y="21186"/>
                  </a:lnTo>
                  <a:lnTo>
                    <a:pt x="262" y="28308"/>
                  </a:lnTo>
                </a:path>
              </a:pathLst>
            </a:custGeom>
            <a:ln w="3175">
              <a:solidFill>
                <a:srgbClr val="565658"/>
              </a:solidFill>
            </a:ln>
          </p:spPr>
          <p:txBody>
            <a:bodyPr wrap="square" lIns="0" tIns="0" rIns="0" bIns="0" rtlCol="0"/>
            <a:lstStyle/>
            <a:p/>
          </p:txBody>
        </p:sp>
        <p:sp>
          <p:nvSpPr>
            <p:cNvPr id="6693" name="object 6693" descr=""/>
            <p:cNvSpPr/>
            <p:nvPr/>
          </p:nvSpPr>
          <p:spPr>
            <a:xfrm>
              <a:off x="5455787" y="2625278"/>
              <a:ext cx="3810" cy="41275"/>
            </a:xfrm>
            <a:custGeom>
              <a:avLst/>
              <a:gdLst/>
              <a:ahLst/>
              <a:cxnLst/>
              <a:rect l="l" t="t" r="r" b="b"/>
              <a:pathLst>
                <a:path w="3810" h="41275">
                  <a:moveTo>
                    <a:pt x="3106" y="0"/>
                  </a:moveTo>
                  <a:lnTo>
                    <a:pt x="725" y="10196"/>
                  </a:lnTo>
                  <a:lnTo>
                    <a:pt x="0" y="20574"/>
                  </a:lnTo>
                  <a:lnTo>
                    <a:pt x="929" y="30932"/>
                  </a:lnTo>
                  <a:lnTo>
                    <a:pt x="3513" y="41071"/>
                  </a:lnTo>
                </a:path>
              </a:pathLst>
            </a:custGeom>
            <a:ln w="3175">
              <a:solidFill>
                <a:srgbClr val="565658"/>
              </a:solidFill>
            </a:ln>
          </p:spPr>
          <p:txBody>
            <a:bodyPr wrap="square" lIns="0" tIns="0" rIns="0" bIns="0" rtlCol="0"/>
            <a:lstStyle/>
            <a:p/>
          </p:txBody>
        </p:sp>
        <p:sp>
          <p:nvSpPr>
            <p:cNvPr id="6694" name="object 6694" descr=""/>
            <p:cNvSpPr/>
            <p:nvPr/>
          </p:nvSpPr>
          <p:spPr>
            <a:xfrm>
              <a:off x="5469222" y="2603326"/>
              <a:ext cx="1905" cy="2540"/>
            </a:xfrm>
            <a:custGeom>
              <a:avLst/>
              <a:gdLst/>
              <a:ahLst/>
              <a:cxnLst/>
              <a:rect l="l" t="t" r="r" b="b"/>
              <a:pathLst>
                <a:path w="1904" h="2539">
                  <a:moveTo>
                    <a:pt x="1752" y="0"/>
                  </a:moveTo>
                  <a:lnTo>
                    <a:pt x="1155" y="723"/>
                  </a:lnTo>
                  <a:lnTo>
                    <a:pt x="571" y="1447"/>
                  </a:lnTo>
                  <a:lnTo>
                    <a:pt x="0" y="2197"/>
                  </a:lnTo>
                </a:path>
              </a:pathLst>
            </a:custGeom>
            <a:ln w="3175">
              <a:solidFill>
                <a:srgbClr val="565658"/>
              </a:solidFill>
            </a:ln>
          </p:spPr>
          <p:txBody>
            <a:bodyPr wrap="square" lIns="0" tIns="0" rIns="0" bIns="0" rtlCol="0"/>
            <a:lstStyle/>
            <a:p/>
          </p:txBody>
        </p:sp>
        <p:sp>
          <p:nvSpPr>
            <p:cNvPr id="6695" name="object 6695" descr=""/>
            <p:cNvSpPr/>
            <p:nvPr/>
          </p:nvSpPr>
          <p:spPr>
            <a:xfrm>
              <a:off x="5535714" y="2561444"/>
              <a:ext cx="635" cy="1270"/>
            </a:xfrm>
            <a:custGeom>
              <a:avLst/>
              <a:gdLst/>
              <a:ahLst/>
              <a:cxnLst/>
              <a:rect l="l" t="t" r="r" b="b"/>
              <a:pathLst>
                <a:path w="635" h="1269">
                  <a:moveTo>
                    <a:pt x="0" y="0"/>
                  </a:moveTo>
                  <a:lnTo>
                    <a:pt x="0" y="469"/>
                  </a:lnTo>
                  <a:lnTo>
                    <a:pt x="203" y="914"/>
                  </a:lnTo>
                  <a:lnTo>
                    <a:pt x="546" y="1244"/>
                  </a:lnTo>
                </a:path>
              </a:pathLst>
            </a:custGeom>
            <a:ln w="3175">
              <a:solidFill>
                <a:srgbClr val="565658"/>
              </a:solidFill>
            </a:ln>
          </p:spPr>
          <p:txBody>
            <a:bodyPr wrap="square" lIns="0" tIns="0" rIns="0" bIns="0" rtlCol="0"/>
            <a:lstStyle/>
            <a:p/>
          </p:txBody>
        </p:sp>
        <p:sp>
          <p:nvSpPr>
            <p:cNvPr id="6696" name="object 6696" descr=""/>
            <p:cNvSpPr/>
            <p:nvPr/>
          </p:nvSpPr>
          <p:spPr>
            <a:xfrm>
              <a:off x="5519684" y="2558765"/>
              <a:ext cx="1905" cy="1270"/>
            </a:xfrm>
            <a:custGeom>
              <a:avLst/>
              <a:gdLst/>
              <a:ahLst/>
              <a:cxnLst/>
              <a:rect l="l" t="t" r="r" b="b"/>
              <a:pathLst>
                <a:path w="1904" h="1269">
                  <a:moveTo>
                    <a:pt x="0" y="1003"/>
                  </a:moveTo>
                  <a:lnTo>
                    <a:pt x="660" y="1003"/>
                  </a:lnTo>
                  <a:lnTo>
                    <a:pt x="1270" y="609"/>
                  </a:lnTo>
                  <a:lnTo>
                    <a:pt x="1536" y="0"/>
                  </a:lnTo>
                </a:path>
              </a:pathLst>
            </a:custGeom>
            <a:ln w="3175">
              <a:solidFill>
                <a:srgbClr val="565658"/>
              </a:solidFill>
            </a:ln>
          </p:spPr>
          <p:txBody>
            <a:bodyPr wrap="square" lIns="0" tIns="0" rIns="0" bIns="0" rtlCol="0"/>
            <a:lstStyle/>
            <a:p/>
          </p:txBody>
        </p:sp>
        <p:sp>
          <p:nvSpPr>
            <p:cNvPr id="6697" name="object 6697" descr=""/>
            <p:cNvSpPr/>
            <p:nvPr/>
          </p:nvSpPr>
          <p:spPr>
            <a:xfrm>
              <a:off x="5532894" y="2558501"/>
              <a:ext cx="1905" cy="1270"/>
            </a:xfrm>
            <a:custGeom>
              <a:avLst/>
              <a:gdLst/>
              <a:ahLst/>
              <a:cxnLst/>
              <a:rect l="l" t="t" r="r" b="b"/>
              <a:pathLst>
                <a:path w="1904" h="1269">
                  <a:moveTo>
                    <a:pt x="1536" y="1168"/>
                  </a:moveTo>
                  <a:lnTo>
                    <a:pt x="1028" y="774"/>
                  </a:lnTo>
                  <a:lnTo>
                    <a:pt x="520" y="380"/>
                  </a:lnTo>
                  <a:lnTo>
                    <a:pt x="0" y="0"/>
                  </a:lnTo>
                </a:path>
              </a:pathLst>
            </a:custGeom>
            <a:ln w="3175">
              <a:solidFill>
                <a:srgbClr val="565658"/>
              </a:solidFill>
            </a:ln>
          </p:spPr>
          <p:txBody>
            <a:bodyPr wrap="square" lIns="0" tIns="0" rIns="0" bIns="0" rtlCol="0"/>
            <a:lstStyle/>
            <a:p/>
          </p:txBody>
        </p:sp>
        <p:sp>
          <p:nvSpPr>
            <p:cNvPr id="6698" name="object 6698" descr=""/>
            <p:cNvSpPr/>
            <p:nvPr/>
          </p:nvSpPr>
          <p:spPr>
            <a:xfrm>
              <a:off x="5456804" y="2714500"/>
              <a:ext cx="15240" cy="12065"/>
            </a:xfrm>
            <a:custGeom>
              <a:avLst/>
              <a:gdLst/>
              <a:ahLst/>
              <a:cxnLst/>
              <a:rect l="l" t="t" r="r" b="b"/>
              <a:pathLst>
                <a:path w="15239" h="12064">
                  <a:moveTo>
                    <a:pt x="0" y="0"/>
                  </a:moveTo>
                  <a:lnTo>
                    <a:pt x="4660" y="4330"/>
                  </a:lnTo>
                  <a:lnTo>
                    <a:pt x="9753" y="8178"/>
                  </a:lnTo>
                  <a:lnTo>
                    <a:pt x="15189" y="11480"/>
                  </a:lnTo>
                </a:path>
              </a:pathLst>
            </a:custGeom>
            <a:ln w="3175">
              <a:solidFill>
                <a:srgbClr val="565658"/>
              </a:solidFill>
            </a:ln>
          </p:spPr>
          <p:txBody>
            <a:bodyPr wrap="square" lIns="0" tIns="0" rIns="0" bIns="0" rtlCol="0"/>
            <a:lstStyle/>
            <a:p/>
          </p:txBody>
        </p:sp>
        <p:sp>
          <p:nvSpPr>
            <p:cNvPr id="6699" name="object 6699" descr=""/>
            <p:cNvSpPr/>
            <p:nvPr/>
          </p:nvSpPr>
          <p:spPr>
            <a:xfrm>
              <a:off x="5479054" y="2729867"/>
              <a:ext cx="36830" cy="10160"/>
            </a:xfrm>
            <a:custGeom>
              <a:avLst/>
              <a:gdLst/>
              <a:ahLst/>
              <a:cxnLst/>
              <a:rect l="l" t="t" r="r" b="b"/>
              <a:pathLst>
                <a:path w="36829" h="10160">
                  <a:moveTo>
                    <a:pt x="0" y="0"/>
                  </a:moveTo>
                  <a:lnTo>
                    <a:pt x="8793" y="3825"/>
                  </a:lnTo>
                  <a:lnTo>
                    <a:pt x="17907" y="6737"/>
                  </a:lnTo>
                  <a:lnTo>
                    <a:pt x="27267" y="8715"/>
                  </a:lnTo>
                  <a:lnTo>
                    <a:pt x="36804" y="9740"/>
                  </a:lnTo>
                </a:path>
              </a:pathLst>
            </a:custGeom>
            <a:ln w="3175">
              <a:solidFill>
                <a:srgbClr val="565658"/>
              </a:solidFill>
            </a:ln>
          </p:spPr>
          <p:txBody>
            <a:bodyPr wrap="square" lIns="0" tIns="0" rIns="0" bIns="0" rtlCol="0"/>
            <a:lstStyle/>
            <a:p/>
          </p:txBody>
        </p:sp>
        <p:sp>
          <p:nvSpPr>
            <p:cNvPr id="6700" name="object 6700" descr=""/>
            <p:cNvSpPr/>
            <p:nvPr/>
          </p:nvSpPr>
          <p:spPr>
            <a:xfrm>
              <a:off x="5520409" y="2727976"/>
              <a:ext cx="12065" cy="1270"/>
            </a:xfrm>
            <a:custGeom>
              <a:avLst/>
              <a:gdLst/>
              <a:ahLst/>
              <a:cxnLst/>
              <a:rect l="l" t="t" r="r" b="b"/>
              <a:pathLst>
                <a:path w="12064" h="1269">
                  <a:moveTo>
                    <a:pt x="0" y="749"/>
                  </a:moveTo>
                  <a:lnTo>
                    <a:pt x="3987" y="787"/>
                  </a:lnTo>
                  <a:lnTo>
                    <a:pt x="7975" y="533"/>
                  </a:lnTo>
                  <a:lnTo>
                    <a:pt x="11938" y="0"/>
                  </a:lnTo>
                </a:path>
              </a:pathLst>
            </a:custGeom>
            <a:ln w="3175">
              <a:solidFill>
                <a:srgbClr val="565658"/>
              </a:solidFill>
            </a:ln>
          </p:spPr>
          <p:txBody>
            <a:bodyPr wrap="square" lIns="0" tIns="0" rIns="0" bIns="0" rtlCol="0"/>
            <a:lstStyle/>
            <a:p/>
          </p:txBody>
        </p:sp>
        <p:sp>
          <p:nvSpPr>
            <p:cNvPr id="6701" name="object 6701" descr=""/>
            <p:cNvSpPr/>
            <p:nvPr/>
          </p:nvSpPr>
          <p:spPr>
            <a:xfrm>
              <a:off x="5536880" y="2731465"/>
              <a:ext cx="23495" cy="6985"/>
            </a:xfrm>
            <a:custGeom>
              <a:avLst/>
              <a:gdLst/>
              <a:ahLst/>
              <a:cxnLst/>
              <a:rect l="l" t="t" r="r" b="b"/>
              <a:pathLst>
                <a:path w="23495" h="6985">
                  <a:moveTo>
                    <a:pt x="0" y="6959"/>
                  </a:moveTo>
                  <a:lnTo>
                    <a:pt x="7912" y="5626"/>
                  </a:lnTo>
                  <a:lnTo>
                    <a:pt x="15608" y="3276"/>
                  </a:lnTo>
                  <a:lnTo>
                    <a:pt x="22936" y="0"/>
                  </a:lnTo>
                </a:path>
              </a:pathLst>
            </a:custGeom>
            <a:ln w="3175">
              <a:solidFill>
                <a:srgbClr val="565658"/>
              </a:solidFill>
            </a:ln>
          </p:spPr>
          <p:txBody>
            <a:bodyPr wrap="square" lIns="0" tIns="0" rIns="0" bIns="0" rtlCol="0"/>
            <a:lstStyle/>
            <a:p/>
          </p:txBody>
        </p:sp>
        <p:sp>
          <p:nvSpPr>
            <p:cNvPr id="6702" name="object 6702" descr=""/>
            <p:cNvSpPr/>
            <p:nvPr/>
          </p:nvSpPr>
          <p:spPr>
            <a:xfrm>
              <a:off x="5564065" y="2729052"/>
              <a:ext cx="1270" cy="635"/>
            </a:xfrm>
            <a:custGeom>
              <a:avLst/>
              <a:gdLst/>
              <a:ahLst/>
              <a:cxnLst/>
              <a:rect l="l" t="t" r="r" b="b"/>
              <a:pathLst>
                <a:path w="1270" h="635">
                  <a:moveTo>
                    <a:pt x="0" y="368"/>
                  </a:moveTo>
                  <a:lnTo>
                    <a:pt x="241" y="241"/>
                  </a:lnTo>
                  <a:lnTo>
                    <a:pt x="495" y="114"/>
                  </a:lnTo>
                  <a:lnTo>
                    <a:pt x="736" y="0"/>
                  </a:lnTo>
                </a:path>
              </a:pathLst>
            </a:custGeom>
            <a:ln w="3175">
              <a:solidFill>
                <a:srgbClr val="565658"/>
              </a:solidFill>
            </a:ln>
          </p:spPr>
          <p:txBody>
            <a:bodyPr wrap="square" lIns="0" tIns="0" rIns="0" bIns="0" rtlCol="0"/>
            <a:lstStyle/>
            <a:p/>
          </p:txBody>
        </p:sp>
        <p:sp>
          <p:nvSpPr>
            <p:cNvPr id="6703" name="object 6703" descr=""/>
            <p:cNvSpPr/>
            <p:nvPr/>
          </p:nvSpPr>
          <p:spPr>
            <a:xfrm>
              <a:off x="5572226" y="2721012"/>
              <a:ext cx="5715" cy="3810"/>
            </a:xfrm>
            <a:custGeom>
              <a:avLst/>
              <a:gdLst/>
              <a:ahLst/>
              <a:cxnLst/>
              <a:rect l="l" t="t" r="r" b="b"/>
              <a:pathLst>
                <a:path w="5714" h="3810">
                  <a:moveTo>
                    <a:pt x="0" y="3721"/>
                  </a:moveTo>
                  <a:lnTo>
                    <a:pt x="1841" y="2540"/>
                  </a:lnTo>
                  <a:lnTo>
                    <a:pt x="3619" y="1320"/>
                  </a:lnTo>
                  <a:lnTo>
                    <a:pt x="5372" y="0"/>
                  </a:lnTo>
                </a:path>
              </a:pathLst>
            </a:custGeom>
            <a:ln w="3175">
              <a:solidFill>
                <a:srgbClr val="565658"/>
              </a:solidFill>
            </a:ln>
          </p:spPr>
          <p:txBody>
            <a:bodyPr wrap="square" lIns="0" tIns="0" rIns="0" bIns="0" rtlCol="0"/>
            <a:lstStyle/>
            <a:p/>
          </p:txBody>
        </p:sp>
        <p:sp>
          <p:nvSpPr>
            <p:cNvPr id="6704" name="object 6704" descr=""/>
            <p:cNvSpPr/>
            <p:nvPr/>
          </p:nvSpPr>
          <p:spPr>
            <a:xfrm>
              <a:off x="5576474" y="2679276"/>
              <a:ext cx="635" cy="635"/>
            </a:xfrm>
            <a:custGeom>
              <a:avLst/>
              <a:gdLst/>
              <a:ahLst/>
              <a:cxnLst/>
              <a:rect l="l" t="t" r="r" b="b"/>
              <a:pathLst>
                <a:path w="635" h="635">
                  <a:moveTo>
                    <a:pt x="0" y="634"/>
                  </a:moveTo>
                  <a:lnTo>
                    <a:pt x="127" y="419"/>
                  </a:lnTo>
                  <a:lnTo>
                    <a:pt x="266" y="215"/>
                  </a:lnTo>
                  <a:lnTo>
                    <a:pt x="393" y="0"/>
                  </a:lnTo>
                </a:path>
              </a:pathLst>
            </a:custGeom>
            <a:ln w="3175">
              <a:solidFill>
                <a:srgbClr val="565658"/>
              </a:solidFill>
            </a:ln>
          </p:spPr>
          <p:txBody>
            <a:bodyPr wrap="square" lIns="0" tIns="0" rIns="0" bIns="0" rtlCol="0"/>
            <a:lstStyle/>
            <a:p/>
          </p:txBody>
        </p:sp>
        <p:sp>
          <p:nvSpPr>
            <p:cNvPr id="6705" name="object 6705" descr=""/>
            <p:cNvSpPr/>
            <p:nvPr/>
          </p:nvSpPr>
          <p:spPr>
            <a:xfrm>
              <a:off x="5568840" y="2687190"/>
              <a:ext cx="2540" cy="3175"/>
            </a:xfrm>
            <a:custGeom>
              <a:avLst/>
              <a:gdLst/>
              <a:ahLst/>
              <a:cxnLst/>
              <a:rect l="l" t="t" r="r" b="b"/>
              <a:pathLst>
                <a:path w="2539" h="3175">
                  <a:moveTo>
                    <a:pt x="0" y="2641"/>
                  </a:moveTo>
                  <a:lnTo>
                    <a:pt x="800" y="1790"/>
                  </a:lnTo>
                  <a:lnTo>
                    <a:pt x="1587" y="901"/>
                  </a:lnTo>
                  <a:lnTo>
                    <a:pt x="2349" y="0"/>
                  </a:lnTo>
                </a:path>
              </a:pathLst>
            </a:custGeom>
            <a:ln w="3175">
              <a:solidFill>
                <a:srgbClr val="565658"/>
              </a:solidFill>
            </a:ln>
          </p:spPr>
          <p:txBody>
            <a:bodyPr wrap="square" lIns="0" tIns="0" rIns="0" bIns="0" rtlCol="0"/>
            <a:lstStyle/>
            <a:p/>
          </p:txBody>
        </p:sp>
        <p:sp>
          <p:nvSpPr>
            <p:cNvPr id="6706" name="object 6706" descr=""/>
            <p:cNvSpPr/>
            <p:nvPr/>
          </p:nvSpPr>
          <p:spPr>
            <a:xfrm>
              <a:off x="5518617" y="2707548"/>
              <a:ext cx="22225" cy="3810"/>
            </a:xfrm>
            <a:custGeom>
              <a:avLst/>
              <a:gdLst/>
              <a:ahLst/>
              <a:cxnLst/>
              <a:rect l="l" t="t" r="r" b="b"/>
              <a:pathLst>
                <a:path w="22225" h="3810">
                  <a:moveTo>
                    <a:pt x="0" y="2946"/>
                  </a:moveTo>
                  <a:lnTo>
                    <a:pt x="7480" y="3238"/>
                  </a:lnTo>
                  <a:lnTo>
                    <a:pt x="14960" y="2235"/>
                  </a:lnTo>
                  <a:lnTo>
                    <a:pt x="22110" y="0"/>
                  </a:lnTo>
                </a:path>
              </a:pathLst>
            </a:custGeom>
            <a:ln w="3175">
              <a:solidFill>
                <a:srgbClr val="565658"/>
              </a:solidFill>
            </a:ln>
          </p:spPr>
          <p:txBody>
            <a:bodyPr wrap="square" lIns="0" tIns="0" rIns="0" bIns="0" rtlCol="0"/>
            <a:lstStyle/>
            <a:p/>
          </p:txBody>
        </p:sp>
        <p:sp>
          <p:nvSpPr>
            <p:cNvPr id="6707" name="object 6707" descr=""/>
            <p:cNvSpPr/>
            <p:nvPr/>
          </p:nvSpPr>
          <p:spPr>
            <a:xfrm>
              <a:off x="5464853" y="2678435"/>
              <a:ext cx="3175" cy="4445"/>
            </a:xfrm>
            <a:custGeom>
              <a:avLst/>
              <a:gdLst/>
              <a:ahLst/>
              <a:cxnLst/>
              <a:rect l="l" t="t" r="r" b="b"/>
              <a:pathLst>
                <a:path w="3175" h="4444">
                  <a:moveTo>
                    <a:pt x="0" y="0"/>
                  </a:moveTo>
                  <a:lnTo>
                    <a:pt x="876" y="1473"/>
                  </a:lnTo>
                  <a:lnTo>
                    <a:pt x="1803" y="2908"/>
                  </a:lnTo>
                  <a:lnTo>
                    <a:pt x="2794" y="4318"/>
                  </a:lnTo>
                </a:path>
              </a:pathLst>
            </a:custGeom>
            <a:ln w="3175">
              <a:solidFill>
                <a:srgbClr val="565658"/>
              </a:solidFill>
            </a:ln>
          </p:spPr>
          <p:txBody>
            <a:bodyPr wrap="square" lIns="0" tIns="0" rIns="0" bIns="0" rtlCol="0"/>
            <a:lstStyle/>
            <a:p/>
          </p:txBody>
        </p:sp>
        <p:sp>
          <p:nvSpPr>
            <p:cNvPr id="6708" name="object 6708" descr=""/>
            <p:cNvSpPr/>
            <p:nvPr/>
          </p:nvSpPr>
          <p:spPr>
            <a:xfrm>
              <a:off x="5577600" y="2671774"/>
              <a:ext cx="635" cy="635"/>
            </a:xfrm>
            <a:custGeom>
              <a:avLst/>
              <a:gdLst/>
              <a:ahLst/>
              <a:cxnLst/>
              <a:rect l="l" t="t" r="r" b="b"/>
              <a:pathLst>
                <a:path w="635" h="635">
                  <a:moveTo>
                    <a:pt x="165" y="12"/>
                  </a:moveTo>
                  <a:lnTo>
                    <a:pt x="0" y="0"/>
                  </a:lnTo>
                </a:path>
              </a:pathLst>
            </a:custGeom>
            <a:ln w="3175">
              <a:solidFill>
                <a:srgbClr val="565658"/>
              </a:solidFill>
            </a:ln>
          </p:spPr>
          <p:txBody>
            <a:bodyPr wrap="square" lIns="0" tIns="0" rIns="0" bIns="0" rtlCol="0"/>
            <a:lstStyle/>
            <a:p/>
          </p:txBody>
        </p:sp>
        <p:sp>
          <p:nvSpPr>
            <p:cNvPr id="6709" name="object 6709" descr=""/>
            <p:cNvSpPr/>
            <p:nvPr/>
          </p:nvSpPr>
          <p:spPr>
            <a:xfrm>
              <a:off x="5428192" y="2678435"/>
              <a:ext cx="12700" cy="635"/>
            </a:xfrm>
            <a:custGeom>
              <a:avLst/>
              <a:gdLst/>
              <a:ahLst/>
              <a:cxnLst/>
              <a:rect l="l" t="t" r="r" b="b"/>
              <a:pathLst>
                <a:path w="12700" h="635">
                  <a:moveTo>
                    <a:pt x="0" y="0"/>
                  </a:moveTo>
                  <a:lnTo>
                    <a:pt x="4013" y="203"/>
                  </a:lnTo>
                  <a:lnTo>
                    <a:pt x="8051" y="330"/>
                  </a:lnTo>
                  <a:lnTo>
                    <a:pt x="12077" y="406"/>
                  </a:lnTo>
                </a:path>
              </a:pathLst>
            </a:custGeom>
            <a:ln w="3175">
              <a:solidFill>
                <a:srgbClr val="565658"/>
              </a:solidFill>
            </a:ln>
          </p:spPr>
          <p:txBody>
            <a:bodyPr wrap="square" lIns="0" tIns="0" rIns="0" bIns="0" rtlCol="0"/>
            <a:lstStyle/>
            <a:p/>
          </p:txBody>
        </p:sp>
        <p:sp>
          <p:nvSpPr>
            <p:cNvPr id="6710" name="object 6710" descr=""/>
            <p:cNvSpPr/>
            <p:nvPr/>
          </p:nvSpPr>
          <p:spPr>
            <a:xfrm>
              <a:off x="5424050" y="2676559"/>
              <a:ext cx="1905" cy="1905"/>
            </a:xfrm>
            <a:custGeom>
              <a:avLst/>
              <a:gdLst/>
              <a:ahLst/>
              <a:cxnLst/>
              <a:rect l="l" t="t" r="r" b="b"/>
              <a:pathLst>
                <a:path w="1904" h="1905">
                  <a:moveTo>
                    <a:pt x="1574" y="1676"/>
                  </a:moveTo>
                  <a:lnTo>
                    <a:pt x="1574" y="800"/>
                  </a:lnTo>
                  <a:lnTo>
                    <a:pt x="876" y="50"/>
                  </a:lnTo>
                  <a:lnTo>
                    <a:pt x="0" y="0"/>
                  </a:lnTo>
                </a:path>
              </a:pathLst>
            </a:custGeom>
            <a:ln w="3175">
              <a:solidFill>
                <a:srgbClr val="565658"/>
              </a:solidFill>
            </a:ln>
          </p:spPr>
          <p:txBody>
            <a:bodyPr wrap="square" lIns="0" tIns="0" rIns="0" bIns="0" rtlCol="0"/>
            <a:lstStyle/>
            <a:p/>
          </p:txBody>
        </p:sp>
        <p:sp>
          <p:nvSpPr>
            <p:cNvPr id="6711" name="object 6711" descr=""/>
            <p:cNvSpPr/>
            <p:nvPr/>
          </p:nvSpPr>
          <p:spPr>
            <a:xfrm>
              <a:off x="5443339" y="2677517"/>
              <a:ext cx="1905" cy="1905"/>
            </a:xfrm>
            <a:custGeom>
              <a:avLst/>
              <a:gdLst/>
              <a:ahLst/>
              <a:cxnLst/>
              <a:rect l="l" t="t" r="r" b="b"/>
              <a:pathLst>
                <a:path w="1904" h="1905">
                  <a:moveTo>
                    <a:pt x="1689" y="0"/>
                  </a:moveTo>
                  <a:lnTo>
                    <a:pt x="1244" y="0"/>
                  </a:lnTo>
                  <a:lnTo>
                    <a:pt x="812" y="177"/>
                  </a:lnTo>
                  <a:lnTo>
                    <a:pt x="495" y="482"/>
                  </a:lnTo>
                  <a:lnTo>
                    <a:pt x="177" y="800"/>
                  </a:lnTo>
                  <a:lnTo>
                    <a:pt x="0" y="1231"/>
                  </a:lnTo>
                  <a:lnTo>
                    <a:pt x="0" y="1676"/>
                  </a:lnTo>
                </a:path>
              </a:pathLst>
            </a:custGeom>
            <a:ln w="3175">
              <a:solidFill>
                <a:srgbClr val="565658"/>
              </a:solidFill>
            </a:ln>
          </p:spPr>
          <p:txBody>
            <a:bodyPr wrap="square" lIns="0" tIns="0" rIns="0" bIns="0" rtlCol="0"/>
            <a:lstStyle/>
            <a:p/>
          </p:txBody>
        </p:sp>
        <p:sp>
          <p:nvSpPr>
            <p:cNvPr id="6712" name="object 6712" descr=""/>
            <p:cNvSpPr/>
            <p:nvPr/>
          </p:nvSpPr>
          <p:spPr>
            <a:xfrm>
              <a:off x="5473303" y="2560067"/>
              <a:ext cx="8255" cy="8255"/>
            </a:xfrm>
            <a:custGeom>
              <a:avLst/>
              <a:gdLst/>
              <a:ahLst/>
              <a:cxnLst/>
              <a:rect l="l" t="t" r="r" b="b"/>
              <a:pathLst>
                <a:path w="8254" h="8255">
                  <a:moveTo>
                    <a:pt x="7785" y="0"/>
                  </a:moveTo>
                  <a:lnTo>
                    <a:pt x="4864" y="2247"/>
                  </a:lnTo>
                  <a:lnTo>
                    <a:pt x="2247" y="4864"/>
                  </a:lnTo>
                  <a:lnTo>
                    <a:pt x="0" y="7772"/>
                  </a:lnTo>
                </a:path>
              </a:pathLst>
            </a:custGeom>
            <a:ln w="3175">
              <a:solidFill>
                <a:srgbClr val="565658"/>
              </a:solidFill>
            </a:ln>
          </p:spPr>
          <p:txBody>
            <a:bodyPr wrap="square" lIns="0" tIns="0" rIns="0" bIns="0" rtlCol="0"/>
            <a:lstStyle/>
            <a:p/>
          </p:txBody>
        </p:sp>
        <p:sp>
          <p:nvSpPr>
            <p:cNvPr id="6713" name="object 6713" descr=""/>
            <p:cNvSpPr/>
            <p:nvPr/>
          </p:nvSpPr>
          <p:spPr>
            <a:xfrm>
              <a:off x="5531652" y="2559769"/>
              <a:ext cx="1905" cy="635"/>
            </a:xfrm>
            <a:custGeom>
              <a:avLst/>
              <a:gdLst/>
              <a:ahLst/>
              <a:cxnLst/>
              <a:rect l="l" t="t" r="r" b="b"/>
              <a:pathLst>
                <a:path w="1904" h="635">
                  <a:moveTo>
                    <a:pt x="1600" y="546"/>
                  </a:moveTo>
                  <a:lnTo>
                    <a:pt x="1142" y="203"/>
                  </a:lnTo>
                  <a:lnTo>
                    <a:pt x="571" y="0"/>
                  </a:lnTo>
                  <a:lnTo>
                    <a:pt x="0" y="0"/>
                  </a:lnTo>
                </a:path>
              </a:pathLst>
            </a:custGeom>
            <a:ln w="3175">
              <a:solidFill>
                <a:srgbClr val="565658"/>
              </a:solidFill>
            </a:ln>
          </p:spPr>
          <p:txBody>
            <a:bodyPr wrap="square" lIns="0" tIns="0" rIns="0" bIns="0" rtlCol="0"/>
            <a:lstStyle/>
            <a:p/>
          </p:txBody>
        </p:sp>
        <p:sp>
          <p:nvSpPr>
            <p:cNvPr id="6714" name="object 6714" descr=""/>
            <p:cNvSpPr/>
            <p:nvPr/>
          </p:nvSpPr>
          <p:spPr>
            <a:xfrm>
              <a:off x="5533384" y="2560067"/>
              <a:ext cx="5715" cy="5080"/>
            </a:xfrm>
            <a:custGeom>
              <a:avLst/>
              <a:gdLst/>
              <a:ahLst/>
              <a:cxnLst/>
              <a:rect l="l" t="t" r="r" b="b"/>
              <a:pathLst>
                <a:path w="5714" h="5080">
                  <a:moveTo>
                    <a:pt x="5219" y="4749"/>
                  </a:moveTo>
                  <a:lnTo>
                    <a:pt x="3619" y="3022"/>
                  </a:lnTo>
                  <a:lnTo>
                    <a:pt x="1866" y="1435"/>
                  </a:lnTo>
                  <a:lnTo>
                    <a:pt x="0" y="0"/>
                  </a:lnTo>
                </a:path>
              </a:pathLst>
            </a:custGeom>
            <a:ln w="3175">
              <a:solidFill>
                <a:srgbClr val="565658"/>
              </a:solidFill>
            </a:ln>
          </p:spPr>
          <p:txBody>
            <a:bodyPr wrap="square" lIns="0" tIns="0" rIns="0" bIns="0" rtlCol="0"/>
            <a:lstStyle/>
            <a:p/>
          </p:txBody>
        </p:sp>
        <p:sp>
          <p:nvSpPr>
            <p:cNvPr id="6715" name="object 6715" descr=""/>
            <p:cNvSpPr/>
            <p:nvPr/>
          </p:nvSpPr>
          <p:spPr>
            <a:xfrm>
              <a:off x="5481224" y="2559769"/>
              <a:ext cx="1905" cy="635"/>
            </a:xfrm>
            <a:custGeom>
              <a:avLst/>
              <a:gdLst/>
              <a:ahLst/>
              <a:cxnLst/>
              <a:rect l="l" t="t" r="r" b="b"/>
              <a:pathLst>
                <a:path w="1904" h="635">
                  <a:moveTo>
                    <a:pt x="1600" y="0"/>
                  </a:moveTo>
                  <a:lnTo>
                    <a:pt x="1015" y="0"/>
                  </a:lnTo>
                  <a:lnTo>
                    <a:pt x="457" y="203"/>
                  </a:lnTo>
                  <a:lnTo>
                    <a:pt x="0" y="546"/>
                  </a:lnTo>
                </a:path>
              </a:pathLst>
            </a:custGeom>
            <a:ln w="3175">
              <a:solidFill>
                <a:srgbClr val="565658"/>
              </a:solidFill>
            </a:ln>
          </p:spPr>
          <p:txBody>
            <a:bodyPr wrap="square" lIns="0" tIns="0" rIns="0" bIns="0" rtlCol="0"/>
            <a:lstStyle/>
            <a:p/>
          </p:txBody>
        </p:sp>
        <p:sp>
          <p:nvSpPr>
            <p:cNvPr id="6716" name="object 6716" descr=""/>
            <p:cNvSpPr/>
            <p:nvPr/>
          </p:nvSpPr>
          <p:spPr>
            <a:xfrm>
              <a:off x="5473014" y="2567979"/>
              <a:ext cx="635" cy="1905"/>
            </a:xfrm>
            <a:custGeom>
              <a:avLst/>
              <a:gdLst/>
              <a:ahLst/>
              <a:cxnLst/>
              <a:rect l="l" t="t" r="r" b="b"/>
              <a:pathLst>
                <a:path w="635" h="1905">
                  <a:moveTo>
                    <a:pt x="546" y="0"/>
                  </a:moveTo>
                  <a:lnTo>
                    <a:pt x="190" y="457"/>
                  </a:lnTo>
                  <a:lnTo>
                    <a:pt x="0" y="1028"/>
                  </a:lnTo>
                  <a:lnTo>
                    <a:pt x="0" y="1600"/>
                  </a:lnTo>
                </a:path>
              </a:pathLst>
            </a:custGeom>
            <a:ln w="3175">
              <a:solidFill>
                <a:srgbClr val="565658"/>
              </a:solidFill>
            </a:ln>
          </p:spPr>
          <p:txBody>
            <a:bodyPr wrap="square" lIns="0" tIns="0" rIns="0" bIns="0" rtlCol="0"/>
            <a:lstStyle/>
            <a:p/>
          </p:txBody>
        </p:sp>
        <p:sp>
          <p:nvSpPr>
            <p:cNvPr id="6717" name="object 6717" descr=""/>
            <p:cNvSpPr/>
            <p:nvPr/>
          </p:nvSpPr>
          <p:spPr>
            <a:xfrm>
              <a:off x="5533649" y="2620882"/>
              <a:ext cx="6350" cy="6350"/>
            </a:xfrm>
            <a:custGeom>
              <a:avLst/>
              <a:gdLst/>
              <a:ahLst/>
              <a:cxnLst/>
              <a:rect l="l" t="t" r="r" b="b"/>
              <a:pathLst>
                <a:path w="6350" h="6350">
                  <a:moveTo>
                    <a:pt x="0" y="6032"/>
                  </a:moveTo>
                  <a:lnTo>
                    <a:pt x="2908" y="5181"/>
                  </a:lnTo>
                  <a:lnTo>
                    <a:pt x="5168" y="2908"/>
                  </a:lnTo>
                  <a:lnTo>
                    <a:pt x="6019" y="0"/>
                  </a:lnTo>
                </a:path>
              </a:pathLst>
            </a:custGeom>
            <a:ln w="3175">
              <a:solidFill>
                <a:srgbClr val="565658"/>
              </a:solidFill>
            </a:ln>
          </p:spPr>
          <p:txBody>
            <a:bodyPr wrap="square" lIns="0" tIns="0" rIns="0" bIns="0" rtlCol="0"/>
            <a:lstStyle/>
            <a:p/>
          </p:txBody>
        </p:sp>
        <p:sp>
          <p:nvSpPr>
            <p:cNvPr id="6718" name="object 6718" descr=""/>
            <p:cNvSpPr/>
            <p:nvPr/>
          </p:nvSpPr>
          <p:spPr>
            <a:xfrm>
              <a:off x="5544815" y="2590407"/>
              <a:ext cx="9525" cy="9525"/>
            </a:xfrm>
            <a:custGeom>
              <a:avLst/>
              <a:gdLst/>
              <a:ahLst/>
              <a:cxnLst/>
              <a:rect l="l" t="t" r="r" b="b"/>
              <a:pathLst>
                <a:path w="9525" h="9525">
                  <a:moveTo>
                    <a:pt x="9093" y="4546"/>
                  </a:moveTo>
                  <a:lnTo>
                    <a:pt x="9093" y="2031"/>
                  </a:lnTo>
                  <a:lnTo>
                    <a:pt x="7048" y="0"/>
                  </a:lnTo>
                  <a:lnTo>
                    <a:pt x="4546" y="0"/>
                  </a:lnTo>
                  <a:lnTo>
                    <a:pt x="2032" y="0"/>
                  </a:lnTo>
                  <a:lnTo>
                    <a:pt x="0" y="2031"/>
                  </a:lnTo>
                  <a:lnTo>
                    <a:pt x="0" y="4546"/>
                  </a:lnTo>
                  <a:lnTo>
                    <a:pt x="0" y="7048"/>
                  </a:lnTo>
                  <a:lnTo>
                    <a:pt x="2032" y="9080"/>
                  </a:lnTo>
                  <a:lnTo>
                    <a:pt x="4546" y="9080"/>
                  </a:lnTo>
                  <a:lnTo>
                    <a:pt x="7048" y="9080"/>
                  </a:lnTo>
                  <a:lnTo>
                    <a:pt x="9093" y="7048"/>
                  </a:lnTo>
                  <a:lnTo>
                    <a:pt x="9093" y="4546"/>
                  </a:lnTo>
                </a:path>
              </a:pathLst>
            </a:custGeom>
            <a:ln w="3175">
              <a:solidFill>
                <a:srgbClr val="565658"/>
              </a:solidFill>
            </a:ln>
          </p:spPr>
          <p:txBody>
            <a:bodyPr wrap="square" lIns="0" tIns="0" rIns="0" bIns="0" rtlCol="0"/>
            <a:lstStyle/>
            <a:p/>
          </p:txBody>
        </p:sp>
        <p:sp>
          <p:nvSpPr>
            <p:cNvPr id="6719" name="object 6719" descr=""/>
            <p:cNvSpPr/>
            <p:nvPr/>
          </p:nvSpPr>
          <p:spPr>
            <a:xfrm>
              <a:off x="5553637" y="2596362"/>
              <a:ext cx="8890" cy="8890"/>
            </a:xfrm>
            <a:custGeom>
              <a:avLst/>
              <a:gdLst/>
              <a:ahLst/>
              <a:cxnLst/>
              <a:rect l="l" t="t" r="r" b="b"/>
              <a:pathLst>
                <a:path w="8889" h="8889">
                  <a:moveTo>
                    <a:pt x="8661" y="2387"/>
                  </a:moveTo>
                  <a:lnTo>
                    <a:pt x="7658" y="812"/>
                  </a:lnTo>
                  <a:lnTo>
                    <a:pt x="5803" y="0"/>
                  </a:lnTo>
                  <a:lnTo>
                    <a:pt x="3962" y="355"/>
                  </a:lnTo>
                  <a:lnTo>
                    <a:pt x="2133" y="698"/>
                  </a:lnTo>
                  <a:lnTo>
                    <a:pt x="698" y="2120"/>
                  </a:lnTo>
                  <a:lnTo>
                    <a:pt x="342" y="3962"/>
                  </a:lnTo>
                  <a:lnTo>
                    <a:pt x="0" y="5803"/>
                  </a:lnTo>
                  <a:lnTo>
                    <a:pt x="812" y="7670"/>
                  </a:lnTo>
                  <a:lnTo>
                    <a:pt x="2387" y="8661"/>
                  </a:lnTo>
                </a:path>
              </a:pathLst>
            </a:custGeom>
            <a:ln w="3175">
              <a:solidFill>
                <a:srgbClr val="565658"/>
              </a:solidFill>
            </a:ln>
          </p:spPr>
          <p:txBody>
            <a:bodyPr wrap="square" lIns="0" tIns="0" rIns="0" bIns="0" rtlCol="0"/>
            <a:lstStyle/>
            <a:p/>
          </p:txBody>
        </p:sp>
        <p:sp>
          <p:nvSpPr>
            <p:cNvPr id="6720" name="object 6720" descr=""/>
            <p:cNvSpPr/>
            <p:nvPr/>
          </p:nvSpPr>
          <p:spPr>
            <a:xfrm>
              <a:off x="5558454" y="2601186"/>
              <a:ext cx="5080" cy="5080"/>
            </a:xfrm>
            <a:custGeom>
              <a:avLst/>
              <a:gdLst/>
              <a:ahLst/>
              <a:cxnLst/>
              <a:rect l="l" t="t" r="r" b="b"/>
              <a:pathLst>
                <a:path w="5079" h="5080">
                  <a:moveTo>
                    <a:pt x="0" y="4533"/>
                  </a:moveTo>
                  <a:lnTo>
                    <a:pt x="2514" y="4533"/>
                  </a:lnTo>
                  <a:lnTo>
                    <a:pt x="4546" y="2501"/>
                  </a:lnTo>
                  <a:lnTo>
                    <a:pt x="4546" y="0"/>
                  </a:lnTo>
                </a:path>
              </a:pathLst>
            </a:custGeom>
            <a:ln w="3175">
              <a:solidFill>
                <a:srgbClr val="565658"/>
              </a:solidFill>
            </a:ln>
          </p:spPr>
          <p:txBody>
            <a:bodyPr wrap="square" lIns="0" tIns="0" rIns="0" bIns="0" rtlCol="0"/>
            <a:lstStyle/>
            <a:p/>
          </p:txBody>
        </p:sp>
        <p:sp>
          <p:nvSpPr>
            <p:cNvPr id="6721" name="object 6721" descr=""/>
            <p:cNvSpPr/>
            <p:nvPr/>
          </p:nvSpPr>
          <p:spPr>
            <a:xfrm>
              <a:off x="5538826" y="2626056"/>
              <a:ext cx="1270" cy="1270"/>
            </a:xfrm>
            <a:custGeom>
              <a:avLst/>
              <a:gdLst/>
              <a:ahLst/>
              <a:cxnLst/>
              <a:rect l="l" t="t" r="r" b="b"/>
              <a:pathLst>
                <a:path w="1270" h="1269">
                  <a:moveTo>
                    <a:pt x="0" y="1206"/>
                  </a:moveTo>
                  <a:lnTo>
                    <a:pt x="660" y="1206"/>
                  </a:lnTo>
                  <a:lnTo>
                    <a:pt x="1193" y="673"/>
                  </a:lnTo>
                  <a:lnTo>
                    <a:pt x="1193" y="0"/>
                  </a:lnTo>
                </a:path>
              </a:pathLst>
            </a:custGeom>
            <a:ln w="3175">
              <a:solidFill>
                <a:srgbClr val="565658"/>
              </a:solidFill>
            </a:ln>
          </p:spPr>
          <p:txBody>
            <a:bodyPr wrap="square" lIns="0" tIns="0" rIns="0" bIns="0" rtlCol="0"/>
            <a:lstStyle/>
            <a:p/>
          </p:txBody>
        </p:sp>
        <p:sp>
          <p:nvSpPr>
            <p:cNvPr id="6722" name="object 6722" descr=""/>
            <p:cNvSpPr/>
            <p:nvPr/>
          </p:nvSpPr>
          <p:spPr>
            <a:xfrm>
              <a:off x="5540389" y="2604765"/>
              <a:ext cx="3810" cy="2540"/>
            </a:xfrm>
            <a:custGeom>
              <a:avLst/>
              <a:gdLst/>
              <a:ahLst/>
              <a:cxnLst/>
              <a:rect l="l" t="t" r="r" b="b"/>
              <a:pathLst>
                <a:path w="3810" h="2539">
                  <a:moveTo>
                    <a:pt x="3225" y="0"/>
                  </a:moveTo>
                  <a:lnTo>
                    <a:pt x="1854" y="0"/>
                  </a:lnTo>
                  <a:lnTo>
                    <a:pt x="596" y="787"/>
                  </a:lnTo>
                  <a:lnTo>
                    <a:pt x="0" y="2019"/>
                  </a:lnTo>
                </a:path>
              </a:pathLst>
            </a:custGeom>
            <a:ln w="3175">
              <a:solidFill>
                <a:srgbClr val="565658"/>
              </a:solidFill>
            </a:ln>
          </p:spPr>
          <p:txBody>
            <a:bodyPr wrap="square" lIns="0" tIns="0" rIns="0" bIns="0" rtlCol="0"/>
            <a:lstStyle/>
            <a:p/>
          </p:txBody>
        </p:sp>
        <p:sp>
          <p:nvSpPr>
            <p:cNvPr id="6723" name="object 6723" descr=""/>
            <p:cNvSpPr/>
            <p:nvPr/>
          </p:nvSpPr>
          <p:spPr>
            <a:xfrm>
              <a:off x="5539670" y="2618411"/>
              <a:ext cx="635" cy="2540"/>
            </a:xfrm>
            <a:custGeom>
              <a:avLst/>
              <a:gdLst/>
              <a:ahLst/>
              <a:cxnLst/>
              <a:rect l="l" t="t" r="r" b="b"/>
              <a:pathLst>
                <a:path w="635" h="2539">
                  <a:moveTo>
                    <a:pt x="0" y="2476"/>
                  </a:moveTo>
                  <a:lnTo>
                    <a:pt x="241" y="1676"/>
                  </a:lnTo>
                  <a:lnTo>
                    <a:pt x="355" y="838"/>
                  </a:lnTo>
                  <a:lnTo>
                    <a:pt x="355" y="0"/>
                  </a:lnTo>
                </a:path>
              </a:pathLst>
            </a:custGeom>
            <a:ln w="3175">
              <a:solidFill>
                <a:srgbClr val="565658"/>
              </a:solidFill>
            </a:ln>
          </p:spPr>
          <p:txBody>
            <a:bodyPr wrap="square" lIns="0" tIns="0" rIns="0" bIns="0" rtlCol="0"/>
            <a:lstStyle/>
            <a:p/>
          </p:txBody>
        </p:sp>
        <p:sp>
          <p:nvSpPr>
            <p:cNvPr id="6724" name="object 6724" descr=""/>
            <p:cNvSpPr/>
            <p:nvPr/>
          </p:nvSpPr>
          <p:spPr>
            <a:xfrm>
              <a:off x="5531168" y="2626920"/>
              <a:ext cx="2540" cy="635"/>
            </a:xfrm>
            <a:custGeom>
              <a:avLst/>
              <a:gdLst/>
              <a:ahLst/>
              <a:cxnLst/>
              <a:rect l="l" t="t" r="r" b="b"/>
              <a:pathLst>
                <a:path w="2539" h="635">
                  <a:moveTo>
                    <a:pt x="0" y="342"/>
                  </a:moveTo>
                  <a:lnTo>
                    <a:pt x="838" y="342"/>
                  </a:lnTo>
                  <a:lnTo>
                    <a:pt x="1676" y="215"/>
                  </a:lnTo>
                  <a:lnTo>
                    <a:pt x="2476" y="0"/>
                  </a:lnTo>
                </a:path>
              </a:pathLst>
            </a:custGeom>
            <a:ln w="3175">
              <a:solidFill>
                <a:srgbClr val="565658"/>
              </a:solidFill>
            </a:ln>
          </p:spPr>
          <p:txBody>
            <a:bodyPr wrap="square" lIns="0" tIns="0" rIns="0" bIns="0" rtlCol="0"/>
            <a:lstStyle/>
            <a:p/>
          </p:txBody>
        </p:sp>
        <p:sp>
          <p:nvSpPr>
            <p:cNvPr id="6725" name="object 6725" descr=""/>
            <p:cNvSpPr/>
            <p:nvPr/>
          </p:nvSpPr>
          <p:spPr>
            <a:xfrm>
              <a:off x="5556029" y="2605025"/>
              <a:ext cx="2540" cy="1270"/>
            </a:xfrm>
            <a:custGeom>
              <a:avLst/>
              <a:gdLst/>
              <a:ahLst/>
              <a:cxnLst/>
              <a:rect l="l" t="t" r="r" b="b"/>
              <a:pathLst>
                <a:path w="2539" h="1269">
                  <a:moveTo>
                    <a:pt x="0" y="0"/>
                  </a:moveTo>
                  <a:lnTo>
                    <a:pt x="723" y="457"/>
                  </a:lnTo>
                  <a:lnTo>
                    <a:pt x="1562" y="698"/>
                  </a:lnTo>
                  <a:lnTo>
                    <a:pt x="2425" y="698"/>
                  </a:lnTo>
                </a:path>
              </a:pathLst>
            </a:custGeom>
            <a:ln w="3175">
              <a:solidFill>
                <a:srgbClr val="565658"/>
              </a:solidFill>
            </a:ln>
          </p:spPr>
          <p:txBody>
            <a:bodyPr wrap="square" lIns="0" tIns="0" rIns="0" bIns="0" rtlCol="0"/>
            <a:lstStyle/>
            <a:p/>
          </p:txBody>
        </p:sp>
        <p:sp>
          <p:nvSpPr>
            <p:cNvPr id="6726" name="object 6726" descr=""/>
            <p:cNvSpPr/>
            <p:nvPr/>
          </p:nvSpPr>
          <p:spPr>
            <a:xfrm>
              <a:off x="5562301" y="2598755"/>
              <a:ext cx="1270" cy="2540"/>
            </a:xfrm>
            <a:custGeom>
              <a:avLst/>
              <a:gdLst/>
              <a:ahLst/>
              <a:cxnLst/>
              <a:rect l="l" t="t" r="r" b="b"/>
              <a:pathLst>
                <a:path w="1270" h="2539">
                  <a:moveTo>
                    <a:pt x="698" y="2425"/>
                  </a:moveTo>
                  <a:lnTo>
                    <a:pt x="698" y="1562"/>
                  </a:lnTo>
                  <a:lnTo>
                    <a:pt x="457" y="723"/>
                  </a:lnTo>
                  <a:lnTo>
                    <a:pt x="0" y="0"/>
                  </a:lnTo>
                </a:path>
              </a:pathLst>
            </a:custGeom>
            <a:ln w="3175">
              <a:solidFill>
                <a:srgbClr val="565658"/>
              </a:solidFill>
            </a:ln>
          </p:spPr>
          <p:txBody>
            <a:bodyPr wrap="square" lIns="0" tIns="0" rIns="0" bIns="0" rtlCol="0"/>
            <a:lstStyle/>
            <a:p/>
          </p:txBody>
        </p:sp>
        <p:sp>
          <p:nvSpPr>
            <p:cNvPr id="6727" name="object 6727" descr=""/>
            <p:cNvSpPr/>
            <p:nvPr/>
          </p:nvSpPr>
          <p:spPr>
            <a:xfrm>
              <a:off x="5522555" y="2673162"/>
              <a:ext cx="1270" cy="635"/>
            </a:xfrm>
            <a:custGeom>
              <a:avLst/>
              <a:gdLst/>
              <a:ahLst/>
              <a:cxnLst/>
              <a:rect l="l" t="t" r="r" b="b"/>
              <a:pathLst>
                <a:path w="1270" h="635">
                  <a:moveTo>
                    <a:pt x="0" y="50"/>
                  </a:moveTo>
                  <a:lnTo>
                    <a:pt x="241" y="50"/>
                  </a:lnTo>
                  <a:lnTo>
                    <a:pt x="469" y="25"/>
                  </a:lnTo>
                  <a:lnTo>
                    <a:pt x="711" y="0"/>
                  </a:lnTo>
                </a:path>
              </a:pathLst>
            </a:custGeom>
            <a:ln w="3175">
              <a:solidFill>
                <a:srgbClr val="565658"/>
              </a:solidFill>
            </a:ln>
          </p:spPr>
          <p:txBody>
            <a:bodyPr wrap="square" lIns="0" tIns="0" rIns="0" bIns="0" rtlCol="0"/>
            <a:lstStyle/>
            <a:p/>
          </p:txBody>
        </p:sp>
        <p:sp>
          <p:nvSpPr>
            <p:cNvPr id="6728" name="object 6728" descr=""/>
            <p:cNvSpPr/>
            <p:nvPr/>
          </p:nvSpPr>
          <p:spPr>
            <a:xfrm>
              <a:off x="5523263" y="2668742"/>
              <a:ext cx="24765" cy="5080"/>
            </a:xfrm>
            <a:custGeom>
              <a:avLst/>
              <a:gdLst/>
              <a:ahLst/>
              <a:cxnLst/>
              <a:rect l="l" t="t" r="r" b="b"/>
              <a:pathLst>
                <a:path w="24764" h="5080">
                  <a:moveTo>
                    <a:pt x="0" y="4495"/>
                  </a:moveTo>
                  <a:lnTo>
                    <a:pt x="8153" y="3200"/>
                  </a:lnTo>
                  <a:lnTo>
                    <a:pt x="16256" y="1701"/>
                  </a:lnTo>
                  <a:lnTo>
                    <a:pt x="24333" y="0"/>
                  </a:lnTo>
                </a:path>
              </a:pathLst>
            </a:custGeom>
            <a:ln w="3175">
              <a:solidFill>
                <a:srgbClr val="565658"/>
              </a:solidFill>
            </a:ln>
          </p:spPr>
          <p:txBody>
            <a:bodyPr wrap="square" lIns="0" tIns="0" rIns="0" bIns="0" rtlCol="0"/>
            <a:lstStyle/>
            <a:p/>
          </p:txBody>
        </p:sp>
        <p:sp>
          <p:nvSpPr>
            <p:cNvPr id="6729" name="object 6729" descr=""/>
            <p:cNvSpPr/>
            <p:nvPr/>
          </p:nvSpPr>
          <p:spPr>
            <a:xfrm>
              <a:off x="5541463" y="2585379"/>
              <a:ext cx="1270" cy="1270"/>
            </a:xfrm>
            <a:custGeom>
              <a:avLst/>
              <a:gdLst/>
              <a:ahLst/>
              <a:cxnLst/>
              <a:rect l="l" t="t" r="r" b="b"/>
              <a:pathLst>
                <a:path w="1270" h="1269">
                  <a:moveTo>
                    <a:pt x="0" y="0"/>
                  </a:moveTo>
                  <a:lnTo>
                    <a:pt x="0" y="520"/>
                  </a:lnTo>
                  <a:lnTo>
                    <a:pt x="330" y="977"/>
                  </a:lnTo>
                  <a:lnTo>
                    <a:pt x="825" y="1143"/>
                  </a:lnTo>
                </a:path>
              </a:pathLst>
            </a:custGeom>
            <a:ln w="3175">
              <a:solidFill>
                <a:srgbClr val="565658"/>
              </a:solidFill>
            </a:ln>
          </p:spPr>
          <p:txBody>
            <a:bodyPr wrap="square" lIns="0" tIns="0" rIns="0" bIns="0" rtlCol="0"/>
            <a:lstStyle/>
            <a:p/>
          </p:txBody>
        </p:sp>
        <p:sp>
          <p:nvSpPr>
            <p:cNvPr id="6730" name="object 6730" descr=""/>
            <p:cNvSpPr/>
            <p:nvPr/>
          </p:nvSpPr>
          <p:spPr>
            <a:xfrm>
              <a:off x="5300701" y="2677753"/>
              <a:ext cx="1270" cy="1270"/>
            </a:xfrm>
            <a:custGeom>
              <a:avLst/>
              <a:gdLst/>
              <a:ahLst/>
              <a:cxnLst/>
              <a:rect l="l" t="t" r="r" b="b"/>
              <a:pathLst>
                <a:path w="1270" h="1269">
                  <a:moveTo>
                    <a:pt x="0" y="0"/>
                  </a:moveTo>
                  <a:lnTo>
                    <a:pt x="0" y="673"/>
                  </a:lnTo>
                  <a:lnTo>
                    <a:pt x="533" y="1206"/>
                  </a:lnTo>
                  <a:lnTo>
                    <a:pt x="1193" y="1206"/>
                  </a:lnTo>
                </a:path>
              </a:pathLst>
            </a:custGeom>
            <a:ln w="3175">
              <a:solidFill>
                <a:srgbClr val="565658"/>
              </a:solidFill>
            </a:ln>
          </p:spPr>
          <p:txBody>
            <a:bodyPr wrap="square" lIns="0" tIns="0" rIns="0" bIns="0" rtlCol="0"/>
            <a:lstStyle/>
            <a:p/>
          </p:txBody>
        </p:sp>
        <p:sp>
          <p:nvSpPr>
            <p:cNvPr id="6731" name="object 6731" descr=""/>
            <p:cNvSpPr/>
            <p:nvPr/>
          </p:nvSpPr>
          <p:spPr>
            <a:xfrm>
              <a:off x="5345934" y="2677749"/>
              <a:ext cx="1270" cy="1270"/>
            </a:xfrm>
            <a:custGeom>
              <a:avLst/>
              <a:gdLst/>
              <a:ahLst/>
              <a:cxnLst/>
              <a:rect l="l" t="t" r="r" b="b"/>
              <a:pathLst>
                <a:path w="1270" h="1269">
                  <a:moveTo>
                    <a:pt x="0" y="1206"/>
                  </a:moveTo>
                  <a:lnTo>
                    <a:pt x="660" y="1206"/>
                  </a:lnTo>
                  <a:lnTo>
                    <a:pt x="1193" y="673"/>
                  </a:lnTo>
                  <a:lnTo>
                    <a:pt x="1193" y="0"/>
                  </a:lnTo>
                </a:path>
              </a:pathLst>
            </a:custGeom>
            <a:ln w="3175">
              <a:solidFill>
                <a:srgbClr val="565658"/>
              </a:solidFill>
            </a:ln>
          </p:spPr>
          <p:txBody>
            <a:bodyPr wrap="square" lIns="0" tIns="0" rIns="0" bIns="0" rtlCol="0"/>
            <a:lstStyle/>
            <a:p/>
          </p:txBody>
        </p:sp>
        <p:sp>
          <p:nvSpPr>
            <p:cNvPr id="6732" name="object 6732" descr=""/>
            <p:cNvSpPr/>
            <p:nvPr/>
          </p:nvSpPr>
          <p:spPr>
            <a:xfrm>
              <a:off x="5541938" y="2606687"/>
              <a:ext cx="1905" cy="1905"/>
            </a:xfrm>
            <a:custGeom>
              <a:avLst/>
              <a:gdLst/>
              <a:ahLst/>
              <a:cxnLst/>
              <a:rect l="l" t="t" r="r" b="b"/>
              <a:pathLst>
                <a:path w="1904" h="1905">
                  <a:moveTo>
                    <a:pt x="1676" y="0"/>
                  </a:moveTo>
                  <a:lnTo>
                    <a:pt x="749" y="0"/>
                  </a:lnTo>
                  <a:lnTo>
                    <a:pt x="0" y="749"/>
                  </a:lnTo>
                  <a:lnTo>
                    <a:pt x="0" y="1676"/>
                  </a:lnTo>
                </a:path>
              </a:pathLst>
            </a:custGeom>
            <a:ln w="3175">
              <a:solidFill>
                <a:srgbClr val="565658"/>
              </a:solidFill>
            </a:ln>
          </p:spPr>
          <p:txBody>
            <a:bodyPr wrap="square" lIns="0" tIns="0" rIns="0" bIns="0" rtlCol="0"/>
            <a:lstStyle/>
            <a:p/>
          </p:txBody>
        </p:sp>
        <p:sp>
          <p:nvSpPr>
            <p:cNvPr id="6733" name="object 6733" descr=""/>
            <p:cNvSpPr/>
            <p:nvPr/>
          </p:nvSpPr>
          <p:spPr>
            <a:xfrm>
              <a:off x="5394420" y="2616494"/>
              <a:ext cx="1270" cy="1270"/>
            </a:xfrm>
            <a:custGeom>
              <a:avLst/>
              <a:gdLst/>
              <a:ahLst/>
              <a:cxnLst/>
              <a:rect l="l" t="t" r="r" b="b"/>
              <a:pathLst>
                <a:path w="1270" h="1269">
                  <a:moveTo>
                    <a:pt x="0" y="1193"/>
                  </a:moveTo>
                  <a:lnTo>
                    <a:pt x="596" y="1117"/>
                  </a:lnTo>
                  <a:lnTo>
                    <a:pt x="1054" y="596"/>
                  </a:lnTo>
                  <a:lnTo>
                    <a:pt x="1054" y="0"/>
                  </a:lnTo>
                </a:path>
              </a:pathLst>
            </a:custGeom>
            <a:ln w="3175">
              <a:solidFill>
                <a:srgbClr val="565658"/>
              </a:solidFill>
            </a:ln>
          </p:spPr>
          <p:txBody>
            <a:bodyPr wrap="square" lIns="0" tIns="0" rIns="0" bIns="0" rtlCol="0"/>
            <a:lstStyle/>
            <a:p/>
          </p:txBody>
        </p:sp>
        <p:sp>
          <p:nvSpPr>
            <p:cNvPr id="6734" name="object 6734" descr=""/>
            <p:cNvSpPr/>
            <p:nvPr/>
          </p:nvSpPr>
          <p:spPr>
            <a:xfrm>
              <a:off x="5413179" y="2614574"/>
              <a:ext cx="1270" cy="1270"/>
            </a:xfrm>
            <a:custGeom>
              <a:avLst/>
              <a:gdLst/>
              <a:ahLst/>
              <a:cxnLst/>
              <a:rect l="l" t="t" r="r" b="b"/>
              <a:pathLst>
                <a:path w="1270" h="1269">
                  <a:moveTo>
                    <a:pt x="0" y="0"/>
                  </a:moveTo>
                  <a:lnTo>
                    <a:pt x="0" y="330"/>
                  </a:lnTo>
                  <a:lnTo>
                    <a:pt x="139" y="647"/>
                  </a:lnTo>
                  <a:lnTo>
                    <a:pt x="381" y="863"/>
                  </a:lnTo>
                  <a:lnTo>
                    <a:pt x="609" y="1092"/>
                  </a:lnTo>
                  <a:lnTo>
                    <a:pt x="939" y="1219"/>
                  </a:lnTo>
                  <a:lnTo>
                    <a:pt x="1270" y="1206"/>
                  </a:lnTo>
                </a:path>
              </a:pathLst>
            </a:custGeom>
            <a:ln w="3175">
              <a:solidFill>
                <a:srgbClr val="565658"/>
              </a:solidFill>
            </a:ln>
          </p:spPr>
          <p:txBody>
            <a:bodyPr wrap="square" lIns="0" tIns="0" rIns="0" bIns="0" rtlCol="0"/>
            <a:lstStyle/>
            <a:p/>
          </p:txBody>
        </p:sp>
        <p:sp>
          <p:nvSpPr>
            <p:cNvPr id="6735" name="object 6735" descr=""/>
            <p:cNvSpPr/>
            <p:nvPr/>
          </p:nvSpPr>
          <p:spPr>
            <a:xfrm>
              <a:off x="5449251" y="2614572"/>
              <a:ext cx="1270" cy="1270"/>
            </a:xfrm>
            <a:custGeom>
              <a:avLst/>
              <a:gdLst/>
              <a:ahLst/>
              <a:cxnLst/>
              <a:rect l="l" t="t" r="r" b="b"/>
              <a:pathLst>
                <a:path w="1270" h="1269">
                  <a:moveTo>
                    <a:pt x="0" y="1206"/>
                  </a:moveTo>
                  <a:lnTo>
                    <a:pt x="1270" y="342"/>
                  </a:lnTo>
                  <a:lnTo>
                    <a:pt x="1270" y="0"/>
                  </a:lnTo>
                </a:path>
              </a:pathLst>
            </a:custGeom>
            <a:ln w="3175">
              <a:solidFill>
                <a:srgbClr val="565658"/>
              </a:solidFill>
            </a:ln>
          </p:spPr>
          <p:txBody>
            <a:bodyPr wrap="square" lIns="0" tIns="0" rIns="0" bIns="0" rtlCol="0"/>
            <a:lstStyle/>
            <a:p/>
          </p:txBody>
        </p:sp>
        <p:sp>
          <p:nvSpPr>
            <p:cNvPr id="6736" name="object 6736" descr=""/>
            <p:cNvSpPr/>
            <p:nvPr/>
          </p:nvSpPr>
          <p:spPr>
            <a:xfrm>
              <a:off x="5540743" y="2663206"/>
              <a:ext cx="1905" cy="635"/>
            </a:xfrm>
            <a:custGeom>
              <a:avLst/>
              <a:gdLst/>
              <a:ahLst/>
              <a:cxnLst/>
              <a:rect l="l" t="t" r="r" b="b"/>
              <a:pathLst>
                <a:path w="1904" h="635">
                  <a:moveTo>
                    <a:pt x="0" y="431"/>
                  </a:moveTo>
                  <a:lnTo>
                    <a:pt x="520" y="431"/>
                  </a:lnTo>
                  <a:lnTo>
                    <a:pt x="1016" y="279"/>
                  </a:lnTo>
                  <a:lnTo>
                    <a:pt x="1447" y="0"/>
                  </a:lnTo>
                </a:path>
              </a:pathLst>
            </a:custGeom>
            <a:ln w="3175">
              <a:solidFill>
                <a:srgbClr val="565658"/>
              </a:solidFill>
            </a:ln>
          </p:spPr>
          <p:txBody>
            <a:bodyPr wrap="square" lIns="0" tIns="0" rIns="0" bIns="0" rtlCol="0"/>
            <a:lstStyle/>
            <a:p/>
          </p:txBody>
        </p:sp>
        <p:sp>
          <p:nvSpPr>
            <p:cNvPr id="6737" name="object 6737" descr=""/>
            <p:cNvSpPr/>
            <p:nvPr/>
          </p:nvSpPr>
          <p:spPr>
            <a:xfrm>
              <a:off x="5480196" y="2632049"/>
              <a:ext cx="3175" cy="3175"/>
            </a:xfrm>
            <a:custGeom>
              <a:avLst/>
              <a:gdLst/>
              <a:ahLst/>
              <a:cxnLst/>
              <a:rect l="l" t="t" r="r" b="b"/>
              <a:pathLst>
                <a:path w="3175" h="3175">
                  <a:moveTo>
                    <a:pt x="2628" y="0"/>
                  </a:moveTo>
                  <a:lnTo>
                    <a:pt x="1181" y="0"/>
                  </a:lnTo>
                  <a:lnTo>
                    <a:pt x="0" y="1181"/>
                  </a:lnTo>
                  <a:lnTo>
                    <a:pt x="0" y="2628"/>
                  </a:lnTo>
                </a:path>
              </a:pathLst>
            </a:custGeom>
            <a:ln w="3175">
              <a:solidFill>
                <a:srgbClr val="565658"/>
              </a:solidFill>
            </a:ln>
          </p:spPr>
          <p:txBody>
            <a:bodyPr wrap="square" lIns="0" tIns="0" rIns="0" bIns="0" rtlCol="0"/>
            <a:lstStyle/>
            <a:p/>
          </p:txBody>
        </p:sp>
        <p:sp>
          <p:nvSpPr>
            <p:cNvPr id="6738" name="object 6738" descr=""/>
            <p:cNvSpPr/>
            <p:nvPr/>
          </p:nvSpPr>
          <p:spPr>
            <a:xfrm>
              <a:off x="5480194" y="2661009"/>
              <a:ext cx="3175" cy="3175"/>
            </a:xfrm>
            <a:custGeom>
              <a:avLst/>
              <a:gdLst/>
              <a:ahLst/>
              <a:cxnLst/>
              <a:rect l="l" t="t" r="r" b="b"/>
              <a:pathLst>
                <a:path w="3175" h="3175">
                  <a:moveTo>
                    <a:pt x="0" y="0"/>
                  </a:moveTo>
                  <a:lnTo>
                    <a:pt x="0" y="1447"/>
                  </a:lnTo>
                  <a:lnTo>
                    <a:pt x="1181" y="2628"/>
                  </a:lnTo>
                  <a:lnTo>
                    <a:pt x="2628" y="2628"/>
                  </a:lnTo>
                </a:path>
              </a:pathLst>
            </a:custGeom>
            <a:ln w="3175">
              <a:solidFill>
                <a:srgbClr val="565658"/>
              </a:solidFill>
            </a:ln>
          </p:spPr>
          <p:txBody>
            <a:bodyPr wrap="square" lIns="0" tIns="0" rIns="0" bIns="0" rtlCol="0"/>
            <a:lstStyle/>
            <a:p/>
          </p:txBody>
        </p:sp>
        <p:sp>
          <p:nvSpPr>
            <p:cNvPr id="6739" name="object 6739" descr=""/>
            <p:cNvSpPr/>
            <p:nvPr/>
          </p:nvSpPr>
          <p:spPr>
            <a:xfrm>
              <a:off x="5542188" y="2663115"/>
              <a:ext cx="635" cy="635"/>
            </a:xfrm>
            <a:custGeom>
              <a:avLst/>
              <a:gdLst/>
              <a:ahLst/>
              <a:cxnLst/>
              <a:rect l="l" t="t" r="r" b="b"/>
              <a:pathLst>
                <a:path w="635" h="635">
                  <a:moveTo>
                    <a:pt x="0" y="88"/>
                  </a:moveTo>
                </a:path>
                <a:path w="635" h="635">
                  <a:moveTo>
                    <a:pt x="0" y="88"/>
                  </a:moveTo>
                </a:path>
              </a:pathLst>
            </a:custGeom>
            <a:ln w="3175">
              <a:solidFill>
                <a:srgbClr val="565658"/>
              </a:solidFill>
            </a:ln>
          </p:spPr>
          <p:txBody>
            <a:bodyPr wrap="square" lIns="0" tIns="0" rIns="0" bIns="0" rtlCol="0"/>
            <a:lstStyle/>
            <a:p/>
          </p:txBody>
        </p:sp>
        <p:sp>
          <p:nvSpPr>
            <p:cNvPr id="6740" name="object 6740" descr=""/>
            <p:cNvSpPr/>
            <p:nvPr/>
          </p:nvSpPr>
          <p:spPr>
            <a:xfrm>
              <a:off x="5540739" y="2632052"/>
              <a:ext cx="2540" cy="1270"/>
            </a:xfrm>
            <a:custGeom>
              <a:avLst/>
              <a:gdLst/>
              <a:ahLst/>
              <a:cxnLst/>
              <a:rect l="l" t="t" r="r" b="b"/>
              <a:pathLst>
                <a:path w="2539" h="1269">
                  <a:moveTo>
                    <a:pt x="2019" y="939"/>
                  </a:moveTo>
                  <a:lnTo>
                    <a:pt x="1523" y="342"/>
                  </a:lnTo>
                  <a:lnTo>
                    <a:pt x="774" y="0"/>
                  </a:lnTo>
                  <a:lnTo>
                    <a:pt x="0" y="0"/>
                  </a:lnTo>
                </a:path>
              </a:pathLst>
            </a:custGeom>
            <a:ln w="3175">
              <a:solidFill>
                <a:srgbClr val="565658"/>
              </a:solidFill>
            </a:ln>
          </p:spPr>
          <p:txBody>
            <a:bodyPr wrap="square" lIns="0" tIns="0" rIns="0" bIns="0" rtlCol="0"/>
            <a:lstStyle/>
            <a:p/>
          </p:txBody>
        </p:sp>
        <p:sp>
          <p:nvSpPr>
            <p:cNvPr id="6741" name="object 6741" descr=""/>
            <p:cNvSpPr/>
            <p:nvPr/>
          </p:nvSpPr>
          <p:spPr>
            <a:xfrm>
              <a:off x="5542763" y="2632990"/>
              <a:ext cx="635" cy="1905"/>
            </a:xfrm>
            <a:custGeom>
              <a:avLst/>
              <a:gdLst/>
              <a:ahLst/>
              <a:cxnLst/>
              <a:rect l="l" t="t" r="r" b="b"/>
              <a:pathLst>
                <a:path w="635" h="1905">
                  <a:moveTo>
                    <a:pt x="609" y="1689"/>
                  </a:moveTo>
                  <a:lnTo>
                    <a:pt x="609" y="1079"/>
                  </a:lnTo>
                  <a:lnTo>
                    <a:pt x="393" y="469"/>
                  </a:lnTo>
                  <a:lnTo>
                    <a:pt x="0" y="0"/>
                  </a:lnTo>
                </a:path>
              </a:pathLst>
            </a:custGeom>
            <a:ln w="3175">
              <a:solidFill>
                <a:srgbClr val="565658"/>
              </a:solidFill>
            </a:ln>
          </p:spPr>
          <p:txBody>
            <a:bodyPr wrap="square" lIns="0" tIns="0" rIns="0" bIns="0" rtlCol="0"/>
            <a:lstStyle/>
            <a:p/>
          </p:txBody>
        </p:sp>
        <p:sp>
          <p:nvSpPr>
            <p:cNvPr id="6742" name="object 6742" descr=""/>
            <p:cNvSpPr/>
            <p:nvPr/>
          </p:nvSpPr>
          <p:spPr>
            <a:xfrm>
              <a:off x="5542337" y="2661009"/>
              <a:ext cx="1270" cy="2540"/>
            </a:xfrm>
            <a:custGeom>
              <a:avLst/>
              <a:gdLst/>
              <a:ahLst/>
              <a:cxnLst/>
              <a:rect l="l" t="t" r="r" b="b"/>
              <a:pathLst>
                <a:path w="1270" h="2539">
                  <a:moveTo>
                    <a:pt x="0" y="2095"/>
                  </a:moveTo>
                  <a:lnTo>
                    <a:pt x="647" y="1587"/>
                  </a:lnTo>
                  <a:lnTo>
                    <a:pt x="1041" y="812"/>
                  </a:lnTo>
                  <a:lnTo>
                    <a:pt x="1041" y="0"/>
                  </a:lnTo>
                </a:path>
              </a:pathLst>
            </a:custGeom>
            <a:ln w="3175">
              <a:solidFill>
                <a:srgbClr val="565658"/>
              </a:solidFill>
            </a:ln>
          </p:spPr>
          <p:txBody>
            <a:bodyPr wrap="square" lIns="0" tIns="0" rIns="0" bIns="0" rtlCol="0"/>
            <a:lstStyle/>
            <a:p/>
          </p:txBody>
        </p:sp>
        <p:sp>
          <p:nvSpPr>
            <p:cNvPr id="6743" name="object 6743" descr=""/>
            <p:cNvSpPr/>
            <p:nvPr/>
          </p:nvSpPr>
          <p:spPr>
            <a:xfrm>
              <a:off x="5605000" y="2604527"/>
              <a:ext cx="635" cy="635"/>
            </a:xfrm>
            <a:custGeom>
              <a:avLst/>
              <a:gdLst/>
              <a:ahLst/>
              <a:cxnLst/>
              <a:rect l="l" t="t" r="r" b="b"/>
              <a:pathLst>
                <a:path w="635" h="635">
                  <a:moveTo>
                    <a:pt x="0" y="622"/>
                  </a:moveTo>
                  <a:lnTo>
                    <a:pt x="76" y="419"/>
                  </a:lnTo>
                  <a:lnTo>
                    <a:pt x="114" y="215"/>
                  </a:lnTo>
                  <a:lnTo>
                    <a:pt x="114" y="0"/>
                  </a:lnTo>
                </a:path>
              </a:pathLst>
            </a:custGeom>
            <a:ln w="3175">
              <a:solidFill>
                <a:srgbClr val="565658"/>
              </a:solidFill>
            </a:ln>
          </p:spPr>
          <p:txBody>
            <a:bodyPr wrap="square" lIns="0" tIns="0" rIns="0" bIns="0" rtlCol="0"/>
            <a:lstStyle/>
            <a:p/>
          </p:txBody>
        </p:sp>
        <p:sp>
          <p:nvSpPr>
            <p:cNvPr id="6744" name="object 6744" descr=""/>
            <p:cNvSpPr/>
            <p:nvPr/>
          </p:nvSpPr>
          <p:spPr>
            <a:xfrm>
              <a:off x="5572572" y="2666516"/>
              <a:ext cx="1905" cy="1905"/>
            </a:xfrm>
            <a:custGeom>
              <a:avLst/>
              <a:gdLst/>
              <a:ahLst/>
              <a:cxnLst/>
              <a:rect l="l" t="t" r="r" b="b"/>
              <a:pathLst>
                <a:path w="1904" h="1905">
                  <a:moveTo>
                    <a:pt x="1676" y="0"/>
                  </a:moveTo>
                  <a:lnTo>
                    <a:pt x="749" y="0"/>
                  </a:lnTo>
                  <a:lnTo>
                    <a:pt x="0" y="749"/>
                  </a:lnTo>
                  <a:lnTo>
                    <a:pt x="0" y="1676"/>
                  </a:lnTo>
                </a:path>
              </a:pathLst>
            </a:custGeom>
            <a:ln w="3175">
              <a:solidFill>
                <a:srgbClr val="565658"/>
              </a:solidFill>
            </a:ln>
          </p:spPr>
          <p:txBody>
            <a:bodyPr wrap="square" lIns="0" tIns="0" rIns="0" bIns="0" rtlCol="0"/>
            <a:lstStyle/>
            <a:p/>
          </p:txBody>
        </p:sp>
        <p:sp>
          <p:nvSpPr>
            <p:cNvPr id="6745" name="object 6745" descr=""/>
            <p:cNvSpPr/>
            <p:nvPr/>
          </p:nvSpPr>
          <p:spPr>
            <a:xfrm>
              <a:off x="5569461" y="2655977"/>
              <a:ext cx="3175" cy="2540"/>
            </a:xfrm>
            <a:custGeom>
              <a:avLst/>
              <a:gdLst/>
              <a:ahLst/>
              <a:cxnLst/>
              <a:rect l="l" t="t" r="r" b="b"/>
              <a:pathLst>
                <a:path w="3175" h="2539">
                  <a:moveTo>
                    <a:pt x="2628" y="2463"/>
                  </a:moveTo>
                  <a:lnTo>
                    <a:pt x="2539" y="1079"/>
                  </a:lnTo>
                  <a:lnTo>
                    <a:pt x="1384" y="0"/>
                  </a:lnTo>
                  <a:lnTo>
                    <a:pt x="0" y="0"/>
                  </a:lnTo>
                </a:path>
              </a:pathLst>
            </a:custGeom>
            <a:ln w="3175">
              <a:solidFill>
                <a:srgbClr val="565658"/>
              </a:solidFill>
            </a:ln>
          </p:spPr>
          <p:txBody>
            <a:bodyPr wrap="square" lIns="0" tIns="0" rIns="0" bIns="0" rtlCol="0"/>
            <a:lstStyle/>
            <a:p/>
          </p:txBody>
        </p:sp>
        <p:sp>
          <p:nvSpPr>
            <p:cNvPr id="6746" name="object 6746" descr=""/>
            <p:cNvSpPr/>
            <p:nvPr/>
          </p:nvSpPr>
          <p:spPr>
            <a:xfrm>
              <a:off x="5554864" y="2655974"/>
              <a:ext cx="3175" cy="3175"/>
            </a:xfrm>
            <a:custGeom>
              <a:avLst/>
              <a:gdLst/>
              <a:ahLst/>
              <a:cxnLst/>
              <a:rect l="l" t="t" r="r" b="b"/>
              <a:pathLst>
                <a:path w="3175" h="3175">
                  <a:moveTo>
                    <a:pt x="2628" y="0"/>
                  </a:moveTo>
                  <a:lnTo>
                    <a:pt x="1181" y="0"/>
                  </a:lnTo>
                  <a:lnTo>
                    <a:pt x="0" y="1193"/>
                  </a:lnTo>
                  <a:lnTo>
                    <a:pt x="0" y="2641"/>
                  </a:lnTo>
                </a:path>
              </a:pathLst>
            </a:custGeom>
            <a:ln w="3175">
              <a:solidFill>
                <a:srgbClr val="565658"/>
              </a:solidFill>
            </a:ln>
          </p:spPr>
          <p:txBody>
            <a:bodyPr wrap="square" lIns="0" tIns="0" rIns="0" bIns="0" rtlCol="0"/>
            <a:lstStyle/>
            <a:p/>
          </p:txBody>
        </p:sp>
        <p:sp>
          <p:nvSpPr>
            <p:cNvPr id="6747" name="object 6747" descr=""/>
            <p:cNvSpPr/>
            <p:nvPr/>
          </p:nvSpPr>
          <p:spPr>
            <a:xfrm>
              <a:off x="5419878" y="2721069"/>
              <a:ext cx="11430" cy="11430"/>
            </a:xfrm>
            <a:custGeom>
              <a:avLst/>
              <a:gdLst/>
              <a:ahLst/>
              <a:cxnLst/>
              <a:rect l="l" t="t" r="r" b="b"/>
              <a:pathLst>
                <a:path w="11429" h="11430">
                  <a:moveTo>
                    <a:pt x="11010" y="5511"/>
                  </a:moveTo>
                  <a:lnTo>
                    <a:pt x="11010" y="2476"/>
                  </a:lnTo>
                  <a:lnTo>
                    <a:pt x="8547" y="0"/>
                  </a:lnTo>
                  <a:lnTo>
                    <a:pt x="5511" y="0"/>
                  </a:lnTo>
                  <a:lnTo>
                    <a:pt x="2463" y="0"/>
                  </a:lnTo>
                  <a:lnTo>
                    <a:pt x="0" y="2476"/>
                  </a:lnTo>
                  <a:lnTo>
                    <a:pt x="0" y="5511"/>
                  </a:lnTo>
                  <a:lnTo>
                    <a:pt x="0" y="8547"/>
                  </a:lnTo>
                  <a:lnTo>
                    <a:pt x="2463" y="11023"/>
                  </a:lnTo>
                  <a:lnTo>
                    <a:pt x="5511" y="11023"/>
                  </a:lnTo>
                  <a:lnTo>
                    <a:pt x="8547" y="11023"/>
                  </a:lnTo>
                  <a:lnTo>
                    <a:pt x="11010" y="8547"/>
                  </a:lnTo>
                  <a:lnTo>
                    <a:pt x="11010" y="5511"/>
                  </a:lnTo>
                </a:path>
                <a:path w="11429" h="11430">
                  <a:moveTo>
                    <a:pt x="11010" y="5511"/>
                  </a:moveTo>
                  <a:lnTo>
                    <a:pt x="11010" y="2476"/>
                  </a:lnTo>
                  <a:lnTo>
                    <a:pt x="8547" y="0"/>
                  </a:lnTo>
                  <a:lnTo>
                    <a:pt x="5511" y="0"/>
                  </a:lnTo>
                  <a:lnTo>
                    <a:pt x="2463" y="0"/>
                  </a:lnTo>
                  <a:lnTo>
                    <a:pt x="0" y="2476"/>
                  </a:lnTo>
                  <a:lnTo>
                    <a:pt x="0" y="5511"/>
                  </a:lnTo>
                  <a:lnTo>
                    <a:pt x="0" y="8547"/>
                  </a:lnTo>
                  <a:lnTo>
                    <a:pt x="2463" y="11023"/>
                  </a:lnTo>
                  <a:lnTo>
                    <a:pt x="5511" y="11023"/>
                  </a:lnTo>
                  <a:lnTo>
                    <a:pt x="8547" y="11023"/>
                  </a:lnTo>
                  <a:lnTo>
                    <a:pt x="11010" y="8547"/>
                  </a:lnTo>
                  <a:lnTo>
                    <a:pt x="11010" y="5511"/>
                  </a:lnTo>
                </a:path>
              </a:pathLst>
            </a:custGeom>
            <a:ln w="3175">
              <a:solidFill>
                <a:srgbClr val="565658"/>
              </a:solidFill>
            </a:ln>
          </p:spPr>
          <p:txBody>
            <a:bodyPr wrap="square" lIns="0" tIns="0" rIns="0" bIns="0" rtlCol="0"/>
            <a:lstStyle/>
            <a:p/>
          </p:txBody>
        </p:sp>
        <p:sp>
          <p:nvSpPr>
            <p:cNvPr id="6748" name="object 6748" descr=""/>
            <p:cNvSpPr/>
            <p:nvPr/>
          </p:nvSpPr>
          <p:spPr>
            <a:xfrm>
              <a:off x="5712142" y="2605544"/>
              <a:ext cx="452755" cy="60960"/>
            </a:xfrm>
            <a:custGeom>
              <a:avLst/>
              <a:gdLst/>
              <a:ahLst/>
              <a:cxnLst/>
              <a:rect l="l" t="t" r="r" b="b"/>
              <a:pathLst>
                <a:path w="452754" h="60960">
                  <a:moveTo>
                    <a:pt x="2286" y="59537"/>
                  </a:moveTo>
                  <a:lnTo>
                    <a:pt x="1955" y="58724"/>
                  </a:lnTo>
                  <a:lnTo>
                    <a:pt x="1143" y="58394"/>
                  </a:lnTo>
                  <a:lnTo>
                    <a:pt x="342" y="58724"/>
                  </a:lnTo>
                  <a:lnTo>
                    <a:pt x="0" y="59537"/>
                  </a:lnTo>
                  <a:lnTo>
                    <a:pt x="342" y="60350"/>
                  </a:lnTo>
                  <a:lnTo>
                    <a:pt x="1143" y="60680"/>
                  </a:lnTo>
                  <a:lnTo>
                    <a:pt x="1955" y="60350"/>
                  </a:lnTo>
                  <a:lnTo>
                    <a:pt x="2286" y="59537"/>
                  </a:lnTo>
                  <a:close/>
                </a:path>
                <a:path w="452754" h="60960">
                  <a:moveTo>
                    <a:pt x="2286" y="55219"/>
                  </a:moveTo>
                  <a:lnTo>
                    <a:pt x="1955" y="54419"/>
                  </a:lnTo>
                  <a:lnTo>
                    <a:pt x="1143" y="54076"/>
                  </a:lnTo>
                  <a:lnTo>
                    <a:pt x="342" y="54419"/>
                  </a:lnTo>
                  <a:lnTo>
                    <a:pt x="0" y="55219"/>
                  </a:lnTo>
                  <a:lnTo>
                    <a:pt x="342" y="56032"/>
                  </a:lnTo>
                  <a:lnTo>
                    <a:pt x="1143" y="56362"/>
                  </a:lnTo>
                  <a:lnTo>
                    <a:pt x="1955" y="56032"/>
                  </a:lnTo>
                  <a:lnTo>
                    <a:pt x="2286" y="55219"/>
                  </a:lnTo>
                  <a:close/>
                </a:path>
                <a:path w="452754" h="60960">
                  <a:moveTo>
                    <a:pt x="447433" y="1143"/>
                  </a:moveTo>
                  <a:lnTo>
                    <a:pt x="447090" y="342"/>
                  </a:lnTo>
                  <a:lnTo>
                    <a:pt x="446290" y="0"/>
                  </a:lnTo>
                  <a:lnTo>
                    <a:pt x="445477" y="342"/>
                  </a:lnTo>
                  <a:lnTo>
                    <a:pt x="445147" y="1143"/>
                  </a:lnTo>
                  <a:lnTo>
                    <a:pt x="445477" y="1955"/>
                  </a:lnTo>
                  <a:lnTo>
                    <a:pt x="446290" y="2286"/>
                  </a:lnTo>
                  <a:lnTo>
                    <a:pt x="447090" y="1955"/>
                  </a:lnTo>
                  <a:lnTo>
                    <a:pt x="447433" y="1143"/>
                  </a:lnTo>
                  <a:close/>
                </a:path>
                <a:path w="452754" h="60960">
                  <a:moveTo>
                    <a:pt x="452704" y="1143"/>
                  </a:moveTo>
                  <a:lnTo>
                    <a:pt x="452361" y="342"/>
                  </a:lnTo>
                  <a:lnTo>
                    <a:pt x="451561" y="0"/>
                  </a:lnTo>
                  <a:lnTo>
                    <a:pt x="450748" y="342"/>
                  </a:lnTo>
                  <a:lnTo>
                    <a:pt x="450418" y="1143"/>
                  </a:lnTo>
                  <a:lnTo>
                    <a:pt x="450748" y="1955"/>
                  </a:lnTo>
                  <a:lnTo>
                    <a:pt x="451561" y="2286"/>
                  </a:lnTo>
                  <a:lnTo>
                    <a:pt x="452361" y="1955"/>
                  </a:lnTo>
                  <a:lnTo>
                    <a:pt x="452704" y="1143"/>
                  </a:lnTo>
                  <a:close/>
                </a:path>
              </a:pathLst>
            </a:custGeom>
            <a:solidFill>
              <a:srgbClr val="565658"/>
            </a:solidFill>
          </p:spPr>
          <p:txBody>
            <a:bodyPr wrap="square" lIns="0" tIns="0" rIns="0" bIns="0" rtlCol="0"/>
            <a:lstStyle/>
            <a:p/>
          </p:txBody>
        </p:sp>
        <p:sp>
          <p:nvSpPr>
            <p:cNvPr id="6749" name="object 6749" descr=""/>
            <p:cNvSpPr/>
            <p:nvPr/>
          </p:nvSpPr>
          <p:spPr>
            <a:xfrm>
              <a:off x="5742970" y="2581064"/>
              <a:ext cx="0" cy="635"/>
            </a:xfrm>
            <a:custGeom>
              <a:avLst/>
              <a:gdLst/>
              <a:ahLst/>
              <a:cxnLst/>
              <a:rect l="l" t="t" r="r" b="b"/>
              <a:pathLst>
                <a:path w="0" h="635">
                  <a:moveTo>
                    <a:pt x="0" y="12"/>
                  </a:moveTo>
                  <a:lnTo>
                    <a:pt x="0" y="0"/>
                  </a:lnTo>
                </a:path>
              </a:pathLst>
            </a:custGeom>
            <a:ln w="3175">
              <a:solidFill>
                <a:srgbClr val="565658"/>
              </a:solidFill>
            </a:ln>
          </p:spPr>
          <p:txBody>
            <a:bodyPr wrap="square" lIns="0" tIns="0" rIns="0" bIns="0" rtlCol="0"/>
            <a:lstStyle/>
            <a:p/>
          </p:txBody>
        </p:sp>
        <p:sp>
          <p:nvSpPr>
            <p:cNvPr id="6750" name="object 6750" descr=""/>
            <p:cNvSpPr/>
            <p:nvPr/>
          </p:nvSpPr>
          <p:spPr>
            <a:xfrm>
              <a:off x="5735599" y="2578734"/>
              <a:ext cx="2540" cy="11430"/>
            </a:xfrm>
            <a:custGeom>
              <a:avLst/>
              <a:gdLst/>
              <a:ahLst/>
              <a:cxnLst/>
              <a:rect l="l" t="t" r="r" b="b"/>
              <a:pathLst>
                <a:path w="2539" h="11430">
                  <a:moveTo>
                    <a:pt x="2286" y="10236"/>
                  </a:moveTo>
                  <a:lnTo>
                    <a:pt x="1955" y="9423"/>
                  </a:lnTo>
                  <a:lnTo>
                    <a:pt x="1143" y="9093"/>
                  </a:lnTo>
                  <a:lnTo>
                    <a:pt x="330" y="9423"/>
                  </a:lnTo>
                  <a:lnTo>
                    <a:pt x="0" y="10236"/>
                  </a:lnTo>
                  <a:lnTo>
                    <a:pt x="330" y="11049"/>
                  </a:lnTo>
                  <a:lnTo>
                    <a:pt x="1143" y="11379"/>
                  </a:lnTo>
                  <a:lnTo>
                    <a:pt x="1955" y="11049"/>
                  </a:lnTo>
                  <a:lnTo>
                    <a:pt x="2286" y="10236"/>
                  </a:lnTo>
                  <a:close/>
                </a:path>
                <a:path w="2539" h="11430">
                  <a:moveTo>
                    <a:pt x="2286" y="1143"/>
                  </a:moveTo>
                  <a:lnTo>
                    <a:pt x="1955" y="330"/>
                  </a:lnTo>
                  <a:lnTo>
                    <a:pt x="1143" y="0"/>
                  </a:lnTo>
                  <a:lnTo>
                    <a:pt x="330" y="330"/>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6751" name="object 6751" descr=""/>
            <p:cNvSpPr/>
            <p:nvPr/>
          </p:nvSpPr>
          <p:spPr>
            <a:xfrm>
              <a:off x="5741297" y="2579873"/>
              <a:ext cx="635" cy="635"/>
            </a:xfrm>
            <a:custGeom>
              <a:avLst/>
              <a:gdLst/>
              <a:ahLst/>
              <a:cxnLst/>
              <a:rect l="l" t="t" r="r" b="b"/>
              <a:pathLst>
                <a:path w="635" h="635">
                  <a:moveTo>
                    <a:pt x="190" y="12"/>
                  </a:moveTo>
                  <a:lnTo>
                    <a:pt x="0" y="0"/>
                  </a:lnTo>
                </a:path>
              </a:pathLst>
            </a:custGeom>
            <a:ln w="3175">
              <a:solidFill>
                <a:srgbClr val="565658"/>
              </a:solidFill>
            </a:ln>
          </p:spPr>
          <p:txBody>
            <a:bodyPr wrap="square" lIns="0" tIns="0" rIns="0" bIns="0" rtlCol="0"/>
            <a:lstStyle/>
            <a:p/>
          </p:txBody>
        </p:sp>
        <p:sp>
          <p:nvSpPr>
            <p:cNvPr id="6752" name="object 6752" descr=""/>
            <p:cNvSpPr/>
            <p:nvPr/>
          </p:nvSpPr>
          <p:spPr>
            <a:xfrm>
              <a:off x="5744692" y="2580652"/>
              <a:ext cx="9525" cy="7620"/>
            </a:xfrm>
            <a:custGeom>
              <a:avLst/>
              <a:gdLst/>
              <a:ahLst/>
              <a:cxnLst/>
              <a:rect l="l" t="t" r="r" b="b"/>
              <a:pathLst>
                <a:path w="9525" h="7619">
                  <a:moveTo>
                    <a:pt x="2286" y="5930"/>
                  </a:moveTo>
                  <a:lnTo>
                    <a:pt x="1955" y="5130"/>
                  </a:lnTo>
                  <a:lnTo>
                    <a:pt x="1143" y="4787"/>
                  </a:lnTo>
                  <a:lnTo>
                    <a:pt x="330" y="5130"/>
                  </a:lnTo>
                  <a:lnTo>
                    <a:pt x="0" y="5930"/>
                  </a:lnTo>
                  <a:lnTo>
                    <a:pt x="330" y="6743"/>
                  </a:lnTo>
                  <a:lnTo>
                    <a:pt x="1143" y="7073"/>
                  </a:lnTo>
                  <a:lnTo>
                    <a:pt x="1955" y="6743"/>
                  </a:lnTo>
                  <a:lnTo>
                    <a:pt x="2286" y="5930"/>
                  </a:lnTo>
                  <a:close/>
                </a:path>
                <a:path w="9525" h="7619">
                  <a:moveTo>
                    <a:pt x="2286" y="1143"/>
                  </a:moveTo>
                  <a:lnTo>
                    <a:pt x="1955" y="342"/>
                  </a:lnTo>
                  <a:lnTo>
                    <a:pt x="1143" y="0"/>
                  </a:lnTo>
                  <a:lnTo>
                    <a:pt x="330" y="342"/>
                  </a:lnTo>
                  <a:lnTo>
                    <a:pt x="0" y="1143"/>
                  </a:lnTo>
                  <a:lnTo>
                    <a:pt x="330" y="1955"/>
                  </a:lnTo>
                  <a:lnTo>
                    <a:pt x="1143" y="2286"/>
                  </a:lnTo>
                  <a:lnTo>
                    <a:pt x="1955" y="1955"/>
                  </a:lnTo>
                  <a:lnTo>
                    <a:pt x="2286" y="1143"/>
                  </a:lnTo>
                  <a:close/>
                </a:path>
                <a:path w="9525" h="7619">
                  <a:moveTo>
                    <a:pt x="4673" y="5930"/>
                  </a:moveTo>
                  <a:lnTo>
                    <a:pt x="4343" y="5130"/>
                  </a:lnTo>
                  <a:lnTo>
                    <a:pt x="3530" y="4787"/>
                  </a:lnTo>
                  <a:lnTo>
                    <a:pt x="2730" y="5130"/>
                  </a:lnTo>
                  <a:lnTo>
                    <a:pt x="2387" y="5930"/>
                  </a:lnTo>
                  <a:lnTo>
                    <a:pt x="2730" y="6743"/>
                  </a:lnTo>
                  <a:lnTo>
                    <a:pt x="3530" y="7073"/>
                  </a:lnTo>
                  <a:lnTo>
                    <a:pt x="4343" y="6743"/>
                  </a:lnTo>
                  <a:lnTo>
                    <a:pt x="4673" y="5930"/>
                  </a:lnTo>
                  <a:close/>
                </a:path>
                <a:path w="9525" h="7619">
                  <a:moveTo>
                    <a:pt x="4673" y="1625"/>
                  </a:moveTo>
                  <a:lnTo>
                    <a:pt x="4343" y="812"/>
                  </a:lnTo>
                  <a:lnTo>
                    <a:pt x="3530" y="482"/>
                  </a:lnTo>
                  <a:lnTo>
                    <a:pt x="2730" y="812"/>
                  </a:lnTo>
                  <a:lnTo>
                    <a:pt x="2387" y="1625"/>
                  </a:lnTo>
                  <a:lnTo>
                    <a:pt x="2730" y="2425"/>
                  </a:lnTo>
                  <a:lnTo>
                    <a:pt x="3530" y="2768"/>
                  </a:lnTo>
                  <a:lnTo>
                    <a:pt x="4343" y="2425"/>
                  </a:lnTo>
                  <a:lnTo>
                    <a:pt x="4673" y="1625"/>
                  </a:lnTo>
                  <a:close/>
                </a:path>
                <a:path w="9525" h="7619">
                  <a:moveTo>
                    <a:pt x="7073" y="5930"/>
                  </a:moveTo>
                  <a:lnTo>
                    <a:pt x="6743" y="5130"/>
                  </a:lnTo>
                  <a:lnTo>
                    <a:pt x="5930" y="4787"/>
                  </a:lnTo>
                  <a:lnTo>
                    <a:pt x="5118" y="5130"/>
                  </a:lnTo>
                  <a:lnTo>
                    <a:pt x="4787" y="5930"/>
                  </a:lnTo>
                  <a:lnTo>
                    <a:pt x="5118" y="6743"/>
                  </a:lnTo>
                  <a:lnTo>
                    <a:pt x="5930" y="7073"/>
                  </a:lnTo>
                  <a:lnTo>
                    <a:pt x="6743" y="6743"/>
                  </a:lnTo>
                  <a:lnTo>
                    <a:pt x="7073" y="5930"/>
                  </a:lnTo>
                  <a:close/>
                </a:path>
                <a:path w="9525" h="7619">
                  <a:moveTo>
                    <a:pt x="7073" y="1625"/>
                  </a:moveTo>
                  <a:lnTo>
                    <a:pt x="6743" y="812"/>
                  </a:lnTo>
                  <a:lnTo>
                    <a:pt x="5930" y="482"/>
                  </a:lnTo>
                  <a:lnTo>
                    <a:pt x="5118" y="812"/>
                  </a:lnTo>
                  <a:lnTo>
                    <a:pt x="4787" y="1625"/>
                  </a:lnTo>
                  <a:lnTo>
                    <a:pt x="5118" y="2425"/>
                  </a:lnTo>
                  <a:lnTo>
                    <a:pt x="5930" y="2768"/>
                  </a:lnTo>
                  <a:lnTo>
                    <a:pt x="6743" y="2425"/>
                  </a:lnTo>
                  <a:lnTo>
                    <a:pt x="7073" y="1625"/>
                  </a:lnTo>
                  <a:close/>
                </a:path>
                <a:path w="9525" h="7619">
                  <a:moveTo>
                    <a:pt x="9461" y="5448"/>
                  </a:moveTo>
                  <a:lnTo>
                    <a:pt x="9131" y="4648"/>
                  </a:lnTo>
                  <a:lnTo>
                    <a:pt x="8318" y="4305"/>
                  </a:lnTo>
                  <a:lnTo>
                    <a:pt x="7518" y="4648"/>
                  </a:lnTo>
                  <a:lnTo>
                    <a:pt x="7175" y="5448"/>
                  </a:lnTo>
                  <a:lnTo>
                    <a:pt x="7518" y="6261"/>
                  </a:lnTo>
                  <a:lnTo>
                    <a:pt x="8318" y="6591"/>
                  </a:lnTo>
                  <a:lnTo>
                    <a:pt x="9131" y="6261"/>
                  </a:lnTo>
                  <a:lnTo>
                    <a:pt x="9461" y="5448"/>
                  </a:lnTo>
                  <a:close/>
                </a:path>
                <a:path w="9525" h="7619">
                  <a:moveTo>
                    <a:pt x="9461" y="2108"/>
                  </a:moveTo>
                  <a:lnTo>
                    <a:pt x="9131" y="1295"/>
                  </a:lnTo>
                  <a:lnTo>
                    <a:pt x="8318" y="965"/>
                  </a:lnTo>
                  <a:lnTo>
                    <a:pt x="7518" y="1295"/>
                  </a:lnTo>
                  <a:lnTo>
                    <a:pt x="7175" y="2108"/>
                  </a:lnTo>
                  <a:lnTo>
                    <a:pt x="7518" y="2908"/>
                  </a:lnTo>
                  <a:lnTo>
                    <a:pt x="8318" y="3251"/>
                  </a:lnTo>
                  <a:lnTo>
                    <a:pt x="9131" y="2908"/>
                  </a:lnTo>
                  <a:lnTo>
                    <a:pt x="9461" y="2108"/>
                  </a:lnTo>
                  <a:close/>
                </a:path>
              </a:pathLst>
            </a:custGeom>
            <a:solidFill>
              <a:srgbClr val="565658"/>
            </a:solidFill>
          </p:spPr>
          <p:txBody>
            <a:bodyPr wrap="square" lIns="0" tIns="0" rIns="0" bIns="0" rtlCol="0"/>
            <a:lstStyle/>
            <a:p/>
          </p:txBody>
        </p:sp>
        <p:sp>
          <p:nvSpPr>
            <p:cNvPr id="6753" name="object 6753" descr=""/>
            <p:cNvSpPr/>
            <p:nvPr/>
          </p:nvSpPr>
          <p:spPr>
            <a:xfrm>
              <a:off x="5741776" y="2579883"/>
              <a:ext cx="1270" cy="1270"/>
            </a:xfrm>
            <a:custGeom>
              <a:avLst/>
              <a:gdLst/>
              <a:ahLst/>
              <a:cxnLst/>
              <a:rect l="l" t="t" r="r" b="b"/>
              <a:pathLst>
                <a:path w="1270" h="1269">
                  <a:moveTo>
                    <a:pt x="1193" y="1193"/>
                  </a:moveTo>
                  <a:lnTo>
                    <a:pt x="1193" y="1181"/>
                  </a:lnTo>
                </a:path>
                <a:path w="1270" h="1269">
                  <a:moveTo>
                    <a:pt x="1193" y="1193"/>
                  </a:moveTo>
                  <a:lnTo>
                    <a:pt x="1193" y="533"/>
                  </a:lnTo>
                  <a:lnTo>
                    <a:pt x="660" y="0"/>
                  </a:lnTo>
                  <a:lnTo>
                    <a:pt x="0" y="0"/>
                  </a:lnTo>
                </a:path>
              </a:pathLst>
            </a:custGeom>
            <a:ln w="3175">
              <a:solidFill>
                <a:srgbClr val="565658"/>
              </a:solidFill>
            </a:ln>
          </p:spPr>
          <p:txBody>
            <a:bodyPr wrap="square" lIns="0" tIns="0" rIns="0" bIns="0" rtlCol="0"/>
            <a:lstStyle/>
            <a:p/>
          </p:txBody>
        </p:sp>
        <p:sp>
          <p:nvSpPr>
            <p:cNvPr id="6754" name="object 6754" descr=""/>
            <p:cNvSpPr/>
            <p:nvPr/>
          </p:nvSpPr>
          <p:spPr>
            <a:xfrm>
              <a:off x="5740579" y="2579873"/>
              <a:ext cx="1270" cy="1905"/>
            </a:xfrm>
            <a:custGeom>
              <a:avLst/>
              <a:gdLst/>
              <a:ahLst/>
              <a:cxnLst/>
              <a:rect l="l" t="t" r="r" b="b"/>
              <a:pathLst>
                <a:path w="1270" h="1905">
                  <a:moveTo>
                    <a:pt x="1193" y="0"/>
                  </a:moveTo>
                  <a:lnTo>
                    <a:pt x="533" y="0"/>
                  </a:lnTo>
                  <a:lnTo>
                    <a:pt x="0" y="533"/>
                  </a:lnTo>
                  <a:lnTo>
                    <a:pt x="0" y="1206"/>
                  </a:lnTo>
                </a:path>
                <a:path w="1270" h="1905">
                  <a:moveTo>
                    <a:pt x="1193" y="0"/>
                  </a:moveTo>
                  <a:lnTo>
                    <a:pt x="800" y="0"/>
                  </a:lnTo>
                  <a:lnTo>
                    <a:pt x="482" y="317"/>
                  </a:lnTo>
                  <a:lnTo>
                    <a:pt x="482" y="723"/>
                  </a:lnTo>
                  <a:lnTo>
                    <a:pt x="482" y="1117"/>
                  </a:lnTo>
                  <a:lnTo>
                    <a:pt x="800" y="1435"/>
                  </a:lnTo>
                  <a:lnTo>
                    <a:pt x="1193" y="1435"/>
                  </a:lnTo>
                </a:path>
              </a:pathLst>
            </a:custGeom>
            <a:ln w="3175">
              <a:solidFill>
                <a:srgbClr val="565658"/>
              </a:solidFill>
            </a:ln>
          </p:spPr>
          <p:txBody>
            <a:bodyPr wrap="square" lIns="0" tIns="0" rIns="0" bIns="0" rtlCol="0"/>
            <a:lstStyle/>
            <a:p/>
          </p:txBody>
        </p:sp>
        <p:sp>
          <p:nvSpPr>
            <p:cNvPr id="6755" name="object 6755" descr=""/>
            <p:cNvSpPr/>
            <p:nvPr/>
          </p:nvSpPr>
          <p:spPr>
            <a:xfrm>
              <a:off x="5741772" y="2579876"/>
              <a:ext cx="1270" cy="1905"/>
            </a:xfrm>
            <a:custGeom>
              <a:avLst/>
              <a:gdLst/>
              <a:ahLst/>
              <a:cxnLst/>
              <a:rect l="l" t="t" r="r" b="b"/>
              <a:pathLst>
                <a:path w="1270" h="1905">
                  <a:moveTo>
                    <a:pt x="0" y="1435"/>
                  </a:moveTo>
                  <a:lnTo>
                    <a:pt x="393" y="1435"/>
                  </a:lnTo>
                  <a:lnTo>
                    <a:pt x="723" y="1117"/>
                  </a:lnTo>
                  <a:lnTo>
                    <a:pt x="723" y="711"/>
                  </a:lnTo>
                  <a:lnTo>
                    <a:pt x="723" y="317"/>
                  </a:lnTo>
                  <a:lnTo>
                    <a:pt x="393" y="0"/>
                  </a:lnTo>
                  <a:lnTo>
                    <a:pt x="0" y="0"/>
                  </a:lnTo>
                </a:path>
              </a:pathLst>
            </a:custGeom>
            <a:ln w="3175">
              <a:solidFill>
                <a:srgbClr val="565658"/>
              </a:solidFill>
            </a:ln>
          </p:spPr>
          <p:txBody>
            <a:bodyPr wrap="square" lIns="0" tIns="0" rIns="0" bIns="0" rtlCol="0"/>
            <a:lstStyle/>
            <a:p/>
          </p:txBody>
        </p:sp>
        <p:sp>
          <p:nvSpPr>
            <p:cNvPr id="6756" name="object 6756" descr=""/>
            <p:cNvSpPr/>
            <p:nvPr/>
          </p:nvSpPr>
          <p:spPr>
            <a:xfrm>
              <a:off x="5740582" y="2579870"/>
              <a:ext cx="2540" cy="1270"/>
            </a:xfrm>
            <a:custGeom>
              <a:avLst/>
              <a:gdLst/>
              <a:ahLst/>
              <a:cxnLst/>
              <a:rect l="l" t="t" r="r" b="b"/>
              <a:pathLst>
                <a:path w="2539" h="1269">
                  <a:moveTo>
                    <a:pt x="2387" y="1206"/>
                  </a:moveTo>
                  <a:lnTo>
                    <a:pt x="2387" y="533"/>
                  </a:lnTo>
                  <a:lnTo>
                    <a:pt x="1854" y="0"/>
                  </a:lnTo>
                  <a:lnTo>
                    <a:pt x="1193" y="0"/>
                  </a:lnTo>
                  <a:lnTo>
                    <a:pt x="533" y="0"/>
                  </a:lnTo>
                  <a:lnTo>
                    <a:pt x="0" y="533"/>
                  </a:lnTo>
                  <a:lnTo>
                    <a:pt x="0" y="1206"/>
                  </a:lnTo>
                </a:path>
              </a:pathLst>
            </a:custGeom>
            <a:ln w="3175">
              <a:solidFill>
                <a:srgbClr val="565658"/>
              </a:solidFill>
            </a:ln>
          </p:spPr>
          <p:txBody>
            <a:bodyPr wrap="square" lIns="0" tIns="0" rIns="0" bIns="0" rtlCol="0"/>
            <a:lstStyle/>
            <a:p/>
          </p:txBody>
        </p:sp>
        <p:sp>
          <p:nvSpPr>
            <p:cNvPr id="6757" name="object 6757" descr=""/>
            <p:cNvSpPr/>
            <p:nvPr/>
          </p:nvSpPr>
          <p:spPr>
            <a:xfrm>
              <a:off x="5742226" y="2587288"/>
              <a:ext cx="1270" cy="1270"/>
            </a:xfrm>
            <a:custGeom>
              <a:avLst/>
              <a:gdLst/>
              <a:ahLst/>
              <a:cxnLst/>
              <a:rect l="l" t="t" r="r" b="b"/>
              <a:pathLst>
                <a:path w="1270" h="1269">
                  <a:moveTo>
                    <a:pt x="0" y="1117"/>
                  </a:moveTo>
                  <a:lnTo>
                    <a:pt x="457" y="927"/>
                  </a:lnTo>
                  <a:lnTo>
                    <a:pt x="749" y="495"/>
                  </a:lnTo>
                  <a:lnTo>
                    <a:pt x="749" y="0"/>
                  </a:lnTo>
                </a:path>
              </a:pathLst>
            </a:custGeom>
            <a:ln w="3175">
              <a:solidFill>
                <a:srgbClr val="565658"/>
              </a:solidFill>
            </a:ln>
          </p:spPr>
          <p:txBody>
            <a:bodyPr wrap="square" lIns="0" tIns="0" rIns="0" bIns="0" rtlCol="0"/>
            <a:lstStyle/>
            <a:p/>
          </p:txBody>
        </p:sp>
        <p:sp>
          <p:nvSpPr>
            <p:cNvPr id="6758" name="object 6758" descr=""/>
            <p:cNvSpPr/>
            <p:nvPr/>
          </p:nvSpPr>
          <p:spPr>
            <a:xfrm>
              <a:off x="5740576" y="2587289"/>
              <a:ext cx="1270" cy="1270"/>
            </a:xfrm>
            <a:custGeom>
              <a:avLst/>
              <a:gdLst/>
              <a:ahLst/>
              <a:cxnLst/>
              <a:rect l="l" t="t" r="r" b="b"/>
              <a:pathLst>
                <a:path w="1270" h="1269">
                  <a:moveTo>
                    <a:pt x="0" y="0"/>
                  </a:moveTo>
                  <a:lnTo>
                    <a:pt x="0" y="495"/>
                  </a:lnTo>
                  <a:lnTo>
                    <a:pt x="292" y="927"/>
                  </a:lnTo>
                  <a:lnTo>
                    <a:pt x="749" y="1117"/>
                  </a:lnTo>
                </a:path>
                <a:path w="1270" h="1269">
                  <a:moveTo>
                    <a:pt x="0" y="0"/>
                  </a:moveTo>
                  <a:lnTo>
                    <a:pt x="0" y="12"/>
                  </a:lnTo>
                </a:path>
                <a:path w="1270" h="1269">
                  <a:moveTo>
                    <a:pt x="0" y="0"/>
                  </a:moveTo>
                  <a:lnTo>
                    <a:pt x="12" y="660"/>
                  </a:lnTo>
                  <a:lnTo>
                    <a:pt x="546" y="1193"/>
                  </a:lnTo>
                  <a:lnTo>
                    <a:pt x="1193" y="1193"/>
                  </a:lnTo>
                </a:path>
              </a:pathLst>
            </a:custGeom>
            <a:ln w="3175">
              <a:solidFill>
                <a:srgbClr val="565658"/>
              </a:solidFill>
            </a:ln>
          </p:spPr>
          <p:txBody>
            <a:bodyPr wrap="square" lIns="0" tIns="0" rIns="0" bIns="0" rtlCol="0"/>
            <a:lstStyle/>
            <a:p/>
          </p:txBody>
        </p:sp>
        <p:sp>
          <p:nvSpPr>
            <p:cNvPr id="6759" name="object 6759" descr=""/>
            <p:cNvSpPr/>
            <p:nvPr/>
          </p:nvSpPr>
          <p:spPr>
            <a:xfrm>
              <a:off x="5741772" y="2587286"/>
              <a:ext cx="1270" cy="1270"/>
            </a:xfrm>
            <a:custGeom>
              <a:avLst/>
              <a:gdLst/>
              <a:ahLst/>
              <a:cxnLst/>
              <a:rect l="l" t="t" r="r" b="b"/>
              <a:pathLst>
                <a:path w="1270" h="1269">
                  <a:moveTo>
                    <a:pt x="0" y="1206"/>
                  </a:moveTo>
                  <a:lnTo>
                    <a:pt x="660" y="1206"/>
                  </a:lnTo>
                  <a:lnTo>
                    <a:pt x="1193" y="673"/>
                  </a:lnTo>
                  <a:lnTo>
                    <a:pt x="1193" y="0"/>
                  </a:lnTo>
                </a:path>
              </a:pathLst>
            </a:custGeom>
            <a:ln w="3175">
              <a:solidFill>
                <a:srgbClr val="565658"/>
              </a:solidFill>
            </a:ln>
          </p:spPr>
          <p:txBody>
            <a:bodyPr wrap="square" lIns="0" tIns="0" rIns="0" bIns="0" rtlCol="0"/>
            <a:lstStyle/>
            <a:p/>
          </p:txBody>
        </p:sp>
        <p:sp>
          <p:nvSpPr>
            <p:cNvPr id="6760" name="object 6760" descr=""/>
            <p:cNvSpPr/>
            <p:nvPr/>
          </p:nvSpPr>
          <p:spPr>
            <a:xfrm>
              <a:off x="5740582" y="2587662"/>
              <a:ext cx="0" cy="635"/>
            </a:xfrm>
            <a:custGeom>
              <a:avLst/>
              <a:gdLst/>
              <a:ahLst/>
              <a:cxnLst/>
              <a:rect l="l" t="t" r="r" b="b"/>
              <a:pathLst>
                <a:path w="0" h="635">
                  <a:moveTo>
                    <a:pt x="0" y="0"/>
                  </a:moveTo>
                  <a:lnTo>
                    <a:pt x="0" y="152"/>
                  </a:lnTo>
                </a:path>
              </a:pathLst>
            </a:custGeom>
            <a:ln w="3175">
              <a:solidFill>
                <a:srgbClr val="565658"/>
              </a:solidFill>
            </a:ln>
          </p:spPr>
          <p:txBody>
            <a:bodyPr wrap="square" lIns="0" tIns="0" rIns="0" bIns="0" rtlCol="0"/>
            <a:lstStyle/>
            <a:p/>
          </p:txBody>
        </p:sp>
        <p:sp>
          <p:nvSpPr>
            <p:cNvPr id="6761" name="object 6761" descr=""/>
            <p:cNvSpPr/>
            <p:nvPr/>
          </p:nvSpPr>
          <p:spPr>
            <a:xfrm>
              <a:off x="5742964" y="2587656"/>
              <a:ext cx="635" cy="635"/>
            </a:xfrm>
            <a:custGeom>
              <a:avLst/>
              <a:gdLst/>
              <a:ahLst/>
              <a:cxnLst/>
              <a:rect l="l" t="t" r="r" b="b"/>
              <a:pathLst>
                <a:path w="635" h="635">
                  <a:moveTo>
                    <a:pt x="0" y="228"/>
                  </a:moveTo>
                  <a:lnTo>
                    <a:pt x="12" y="76"/>
                  </a:lnTo>
                </a:path>
              </a:pathLst>
            </a:custGeom>
            <a:ln w="3175">
              <a:solidFill>
                <a:srgbClr val="565658"/>
              </a:solidFill>
            </a:ln>
          </p:spPr>
          <p:txBody>
            <a:bodyPr wrap="square" lIns="0" tIns="0" rIns="0" bIns="0" rtlCol="0"/>
            <a:lstStyle/>
            <a:p/>
          </p:txBody>
        </p:sp>
        <p:sp>
          <p:nvSpPr>
            <p:cNvPr id="6762" name="object 6762" descr=""/>
            <p:cNvSpPr/>
            <p:nvPr/>
          </p:nvSpPr>
          <p:spPr>
            <a:xfrm>
              <a:off x="5734164" y="2579687"/>
              <a:ext cx="2540" cy="9525"/>
            </a:xfrm>
            <a:custGeom>
              <a:avLst/>
              <a:gdLst/>
              <a:ahLst/>
              <a:cxnLst/>
              <a:rect l="l" t="t" r="r" b="b"/>
              <a:pathLst>
                <a:path w="2539" h="9525">
                  <a:moveTo>
                    <a:pt x="2286" y="8331"/>
                  </a:moveTo>
                  <a:lnTo>
                    <a:pt x="1943" y="7518"/>
                  </a:lnTo>
                  <a:lnTo>
                    <a:pt x="1143" y="7188"/>
                  </a:lnTo>
                  <a:lnTo>
                    <a:pt x="330" y="7518"/>
                  </a:lnTo>
                  <a:lnTo>
                    <a:pt x="0" y="8331"/>
                  </a:lnTo>
                  <a:lnTo>
                    <a:pt x="330" y="9131"/>
                  </a:lnTo>
                  <a:lnTo>
                    <a:pt x="1143" y="9474"/>
                  </a:lnTo>
                  <a:lnTo>
                    <a:pt x="1943" y="9131"/>
                  </a:lnTo>
                  <a:lnTo>
                    <a:pt x="2286" y="8331"/>
                  </a:lnTo>
                  <a:close/>
                </a:path>
                <a:path w="2539" h="9525">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6763" name="object 6763" descr=""/>
            <p:cNvSpPr/>
            <p:nvPr/>
          </p:nvSpPr>
          <p:spPr>
            <a:xfrm>
              <a:off x="5741770" y="2586582"/>
              <a:ext cx="1270" cy="1270"/>
            </a:xfrm>
            <a:custGeom>
              <a:avLst/>
              <a:gdLst/>
              <a:ahLst/>
              <a:cxnLst/>
              <a:rect l="l" t="t" r="r" b="b"/>
              <a:pathLst>
                <a:path w="1270" h="1269">
                  <a:moveTo>
                    <a:pt x="1193" y="1079"/>
                  </a:moveTo>
                  <a:lnTo>
                    <a:pt x="1142" y="469"/>
                  </a:lnTo>
                  <a:lnTo>
                    <a:pt x="622" y="0"/>
                  </a:lnTo>
                  <a:lnTo>
                    <a:pt x="0" y="0"/>
                  </a:lnTo>
                </a:path>
              </a:pathLst>
            </a:custGeom>
            <a:ln w="3175">
              <a:solidFill>
                <a:srgbClr val="565658"/>
              </a:solidFill>
            </a:ln>
          </p:spPr>
          <p:txBody>
            <a:bodyPr wrap="square" lIns="0" tIns="0" rIns="0" bIns="0" rtlCol="0"/>
            <a:lstStyle/>
            <a:p/>
          </p:txBody>
        </p:sp>
        <p:sp>
          <p:nvSpPr>
            <p:cNvPr id="6764" name="object 6764" descr=""/>
            <p:cNvSpPr/>
            <p:nvPr/>
          </p:nvSpPr>
          <p:spPr>
            <a:xfrm>
              <a:off x="5740591" y="2586582"/>
              <a:ext cx="1270" cy="1270"/>
            </a:xfrm>
            <a:custGeom>
              <a:avLst/>
              <a:gdLst/>
              <a:ahLst/>
              <a:cxnLst/>
              <a:rect l="l" t="t" r="r" b="b"/>
              <a:pathLst>
                <a:path w="1270" h="1269">
                  <a:moveTo>
                    <a:pt x="1181" y="0"/>
                  </a:moveTo>
                  <a:lnTo>
                    <a:pt x="1168" y="0"/>
                  </a:lnTo>
                </a:path>
                <a:path w="1270" h="1269">
                  <a:moveTo>
                    <a:pt x="1181" y="0"/>
                  </a:moveTo>
                  <a:lnTo>
                    <a:pt x="571" y="0"/>
                  </a:lnTo>
                  <a:lnTo>
                    <a:pt x="63" y="469"/>
                  </a:lnTo>
                  <a:lnTo>
                    <a:pt x="0" y="1079"/>
                  </a:lnTo>
                </a:path>
              </a:pathLst>
            </a:custGeom>
            <a:ln w="3175">
              <a:solidFill>
                <a:srgbClr val="565658"/>
              </a:solidFill>
            </a:ln>
          </p:spPr>
          <p:txBody>
            <a:bodyPr wrap="square" lIns="0" tIns="0" rIns="0" bIns="0" rtlCol="0"/>
            <a:lstStyle/>
            <a:p/>
          </p:txBody>
        </p:sp>
        <p:sp>
          <p:nvSpPr>
            <p:cNvPr id="6765" name="object 6765" descr=""/>
            <p:cNvSpPr/>
            <p:nvPr/>
          </p:nvSpPr>
          <p:spPr>
            <a:xfrm>
              <a:off x="5741055" y="2587054"/>
              <a:ext cx="1270" cy="1270"/>
            </a:xfrm>
            <a:custGeom>
              <a:avLst/>
              <a:gdLst/>
              <a:ahLst/>
              <a:cxnLst/>
              <a:rect l="l" t="t" r="r" b="b"/>
              <a:pathLst>
                <a:path w="1270" h="1269">
                  <a:moveTo>
                    <a:pt x="711" y="0"/>
                  </a:moveTo>
                  <a:lnTo>
                    <a:pt x="342" y="12"/>
                  </a:lnTo>
                  <a:lnTo>
                    <a:pt x="50" y="279"/>
                  </a:lnTo>
                  <a:lnTo>
                    <a:pt x="0" y="647"/>
                  </a:lnTo>
                </a:path>
              </a:pathLst>
            </a:custGeom>
            <a:ln w="3175">
              <a:solidFill>
                <a:srgbClr val="565658"/>
              </a:solidFill>
            </a:ln>
          </p:spPr>
          <p:txBody>
            <a:bodyPr wrap="square" lIns="0" tIns="0" rIns="0" bIns="0" rtlCol="0"/>
            <a:lstStyle/>
            <a:p/>
          </p:txBody>
        </p:sp>
        <p:sp>
          <p:nvSpPr>
            <p:cNvPr id="6766" name="object 6766" descr=""/>
            <p:cNvSpPr/>
            <p:nvPr/>
          </p:nvSpPr>
          <p:spPr>
            <a:xfrm>
              <a:off x="5741762" y="2587051"/>
              <a:ext cx="1270" cy="1270"/>
            </a:xfrm>
            <a:custGeom>
              <a:avLst/>
              <a:gdLst/>
              <a:ahLst/>
              <a:cxnLst/>
              <a:rect l="l" t="t" r="r" b="b"/>
              <a:pathLst>
                <a:path w="1270" h="1269">
                  <a:moveTo>
                    <a:pt x="723" y="647"/>
                  </a:moveTo>
                  <a:lnTo>
                    <a:pt x="685" y="279"/>
                  </a:lnTo>
                  <a:lnTo>
                    <a:pt x="381" y="0"/>
                  </a:lnTo>
                  <a:lnTo>
                    <a:pt x="0" y="0"/>
                  </a:lnTo>
                </a:path>
              </a:pathLst>
            </a:custGeom>
            <a:ln w="3175">
              <a:solidFill>
                <a:srgbClr val="565658"/>
              </a:solidFill>
            </a:ln>
          </p:spPr>
          <p:txBody>
            <a:bodyPr wrap="square" lIns="0" tIns="0" rIns="0" bIns="0" rtlCol="0"/>
            <a:lstStyle/>
            <a:p/>
          </p:txBody>
        </p:sp>
        <p:sp>
          <p:nvSpPr>
            <p:cNvPr id="6767" name="object 6767" descr=""/>
            <p:cNvSpPr/>
            <p:nvPr/>
          </p:nvSpPr>
          <p:spPr>
            <a:xfrm>
              <a:off x="5741060" y="2587848"/>
              <a:ext cx="1905" cy="1270"/>
            </a:xfrm>
            <a:custGeom>
              <a:avLst/>
              <a:gdLst/>
              <a:ahLst/>
              <a:cxnLst/>
              <a:rect l="l" t="t" r="r" b="b"/>
              <a:pathLst>
                <a:path w="1904" h="1269">
                  <a:moveTo>
                    <a:pt x="0" y="0"/>
                  </a:moveTo>
                  <a:lnTo>
                    <a:pt x="38" y="368"/>
                  </a:lnTo>
                  <a:lnTo>
                    <a:pt x="342" y="647"/>
                  </a:lnTo>
                  <a:lnTo>
                    <a:pt x="711" y="647"/>
                  </a:lnTo>
                  <a:lnTo>
                    <a:pt x="1079" y="647"/>
                  </a:lnTo>
                  <a:lnTo>
                    <a:pt x="1384" y="368"/>
                  </a:lnTo>
                  <a:lnTo>
                    <a:pt x="1422" y="0"/>
                  </a:lnTo>
                </a:path>
              </a:pathLst>
            </a:custGeom>
            <a:ln w="3175">
              <a:solidFill>
                <a:srgbClr val="565658"/>
              </a:solidFill>
            </a:ln>
          </p:spPr>
          <p:txBody>
            <a:bodyPr wrap="square" lIns="0" tIns="0" rIns="0" bIns="0" rtlCol="0"/>
            <a:lstStyle/>
            <a:p/>
          </p:txBody>
        </p:sp>
        <p:sp>
          <p:nvSpPr>
            <p:cNvPr id="6768" name="object 6768" descr=""/>
            <p:cNvSpPr/>
            <p:nvPr/>
          </p:nvSpPr>
          <p:spPr>
            <a:xfrm>
              <a:off x="5740582" y="2587885"/>
              <a:ext cx="1270" cy="1270"/>
            </a:xfrm>
            <a:custGeom>
              <a:avLst/>
              <a:gdLst/>
              <a:ahLst/>
              <a:cxnLst/>
              <a:rect l="l" t="t" r="r" b="b"/>
              <a:pathLst>
                <a:path w="1270" h="1269">
                  <a:moveTo>
                    <a:pt x="0" y="0"/>
                  </a:moveTo>
                  <a:lnTo>
                    <a:pt x="50" y="609"/>
                  </a:lnTo>
                  <a:lnTo>
                    <a:pt x="571" y="1079"/>
                  </a:lnTo>
                  <a:lnTo>
                    <a:pt x="1193" y="1079"/>
                  </a:lnTo>
                </a:path>
              </a:pathLst>
            </a:custGeom>
            <a:ln w="3175">
              <a:solidFill>
                <a:srgbClr val="565658"/>
              </a:solidFill>
            </a:ln>
          </p:spPr>
          <p:txBody>
            <a:bodyPr wrap="square" lIns="0" tIns="0" rIns="0" bIns="0" rtlCol="0"/>
            <a:lstStyle/>
            <a:p/>
          </p:txBody>
        </p:sp>
        <p:sp>
          <p:nvSpPr>
            <p:cNvPr id="6769" name="object 6769" descr=""/>
            <p:cNvSpPr/>
            <p:nvPr/>
          </p:nvSpPr>
          <p:spPr>
            <a:xfrm>
              <a:off x="5741772" y="2587884"/>
              <a:ext cx="1270" cy="1270"/>
            </a:xfrm>
            <a:custGeom>
              <a:avLst/>
              <a:gdLst/>
              <a:ahLst/>
              <a:cxnLst/>
              <a:rect l="l" t="t" r="r" b="b"/>
              <a:pathLst>
                <a:path w="1270" h="1269">
                  <a:moveTo>
                    <a:pt x="0" y="1079"/>
                  </a:moveTo>
                  <a:lnTo>
                    <a:pt x="12" y="1079"/>
                  </a:lnTo>
                </a:path>
                <a:path w="1270" h="1269">
                  <a:moveTo>
                    <a:pt x="0" y="1079"/>
                  </a:moveTo>
                  <a:lnTo>
                    <a:pt x="609" y="1079"/>
                  </a:lnTo>
                  <a:lnTo>
                    <a:pt x="1117" y="609"/>
                  </a:lnTo>
                  <a:lnTo>
                    <a:pt x="1168" y="0"/>
                  </a:lnTo>
                </a:path>
              </a:pathLst>
            </a:custGeom>
            <a:ln w="3175">
              <a:solidFill>
                <a:srgbClr val="565658"/>
              </a:solidFill>
            </a:ln>
          </p:spPr>
          <p:txBody>
            <a:bodyPr wrap="square" lIns="0" tIns="0" rIns="0" bIns="0" rtlCol="0"/>
            <a:lstStyle/>
            <a:p/>
          </p:txBody>
        </p:sp>
        <p:sp>
          <p:nvSpPr>
            <p:cNvPr id="6770" name="object 6770" descr=""/>
            <p:cNvSpPr/>
            <p:nvPr/>
          </p:nvSpPr>
          <p:spPr>
            <a:xfrm>
              <a:off x="5740395"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771" name="object 6771" descr=""/>
            <p:cNvSpPr/>
            <p:nvPr/>
          </p:nvSpPr>
          <p:spPr>
            <a:xfrm>
              <a:off x="5742454" y="2580586"/>
              <a:ext cx="635" cy="635"/>
            </a:xfrm>
            <a:custGeom>
              <a:avLst/>
              <a:gdLst/>
              <a:ahLst/>
              <a:cxnLst/>
              <a:rect l="l" t="t" r="r" b="b"/>
              <a:pathLst>
                <a:path w="635" h="635">
                  <a:moveTo>
                    <a:pt x="0" y="228"/>
                  </a:moveTo>
                  <a:lnTo>
                    <a:pt x="38" y="76"/>
                  </a:lnTo>
                </a:path>
              </a:pathLst>
            </a:custGeom>
            <a:ln w="3175">
              <a:solidFill>
                <a:srgbClr val="565658"/>
              </a:solidFill>
            </a:ln>
          </p:spPr>
          <p:txBody>
            <a:bodyPr wrap="square" lIns="0" tIns="0" rIns="0" bIns="0" rtlCol="0"/>
            <a:lstStyle/>
            <a:p/>
          </p:txBody>
        </p:sp>
        <p:sp>
          <p:nvSpPr>
            <p:cNvPr id="6772" name="object 6772" descr=""/>
            <p:cNvSpPr/>
            <p:nvPr/>
          </p:nvSpPr>
          <p:spPr>
            <a:xfrm>
              <a:off x="5742200" y="2580009"/>
              <a:ext cx="635" cy="635"/>
            </a:xfrm>
            <a:custGeom>
              <a:avLst/>
              <a:gdLst/>
              <a:ahLst/>
              <a:cxnLst/>
              <a:rect l="l" t="t" r="r" b="b"/>
              <a:pathLst>
                <a:path w="635" h="635">
                  <a:moveTo>
                    <a:pt x="292" y="584"/>
                  </a:moveTo>
                  <a:lnTo>
                    <a:pt x="292" y="355"/>
                  </a:lnTo>
                  <a:lnTo>
                    <a:pt x="177" y="139"/>
                  </a:lnTo>
                  <a:lnTo>
                    <a:pt x="0" y="0"/>
                  </a:lnTo>
                </a:path>
              </a:pathLst>
            </a:custGeom>
            <a:ln w="3175">
              <a:solidFill>
                <a:srgbClr val="565658"/>
              </a:solidFill>
            </a:ln>
          </p:spPr>
          <p:txBody>
            <a:bodyPr wrap="square" lIns="0" tIns="0" rIns="0" bIns="0" rtlCol="0"/>
            <a:lstStyle/>
            <a:p/>
          </p:txBody>
        </p:sp>
        <p:sp>
          <p:nvSpPr>
            <p:cNvPr id="6773" name="object 6773" descr=""/>
            <p:cNvSpPr/>
            <p:nvPr/>
          </p:nvSpPr>
          <p:spPr>
            <a:xfrm>
              <a:off x="5727949"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6774" name="object 6774" descr=""/>
            <p:cNvSpPr/>
            <p:nvPr/>
          </p:nvSpPr>
          <p:spPr>
            <a:xfrm>
              <a:off x="5561225" y="2687953"/>
              <a:ext cx="635" cy="1905"/>
            </a:xfrm>
            <a:custGeom>
              <a:avLst/>
              <a:gdLst/>
              <a:ahLst/>
              <a:cxnLst/>
              <a:rect l="l" t="t" r="r" b="b"/>
              <a:pathLst>
                <a:path w="635" h="1905">
                  <a:moveTo>
                    <a:pt x="279" y="1841"/>
                  </a:moveTo>
                  <a:lnTo>
                    <a:pt x="406" y="1219"/>
                  </a:lnTo>
                  <a:lnTo>
                    <a:pt x="317" y="558"/>
                  </a:lnTo>
                  <a:lnTo>
                    <a:pt x="0" y="0"/>
                  </a:lnTo>
                </a:path>
              </a:pathLst>
            </a:custGeom>
            <a:ln w="3175">
              <a:solidFill>
                <a:srgbClr val="565658"/>
              </a:solidFill>
            </a:ln>
          </p:spPr>
          <p:txBody>
            <a:bodyPr wrap="square" lIns="0" tIns="0" rIns="0" bIns="0" rtlCol="0"/>
            <a:lstStyle/>
            <a:p/>
          </p:txBody>
        </p:sp>
        <p:sp>
          <p:nvSpPr>
            <p:cNvPr id="6775" name="object 6775" descr=""/>
            <p:cNvSpPr/>
            <p:nvPr/>
          </p:nvSpPr>
          <p:spPr>
            <a:xfrm>
              <a:off x="5561111" y="2687769"/>
              <a:ext cx="635" cy="635"/>
            </a:xfrm>
            <a:custGeom>
              <a:avLst/>
              <a:gdLst/>
              <a:ahLst/>
              <a:cxnLst/>
              <a:rect l="l" t="t" r="r" b="b"/>
              <a:pathLst>
                <a:path w="635" h="635">
                  <a:moveTo>
                    <a:pt x="114" y="190"/>
                  </a:moveTo>
                  <a:lnTo>
                    <a:pt x="0" y="0"/>
                  </a:lnTo>
                </a:path>
              </a:pathLst>
            </a:custGeom>
            <a:ln w="3175">
              <a:solidFill>
                <a:srgbClr val="565658"/>
              </a:solidFill>
            </a:ln>
          </p:spPr>
          <p:txBody>
            <a:bodyPr wrap="square" lIns="0" tIns="0" rIns="0" bIns="0" rtlCol="0"/>
            <a:lstStyle/>
            <a:p/>
          </p:txBody>
        </p:sp>
        <p:sp>
          <p:nvSpPr>
            <p:cNvPr id="6776" name="object 6776" descr=""/>
            <p:cNvSpPr/>
            <p:nvPr/>
          </p:nvSpPr>
          <p:spPr>
            <a:xfrm>
              <a:off x="5562263" y="2686849"/>
              <a:ext cx="1270" cy="3175"/>
            </a:xfrm>
            <a:custGeom>
              <a:avLst/>
              <a:gdLst/>
              <a:ahLst/>
              <a:cxnLst/>
              <a:rect l="l" t="t" r="r" b="b"/>
              <a:pathLst>
                <a:path w="1270" h="3175">
                  <a:moveTo>
                    <a:pt x="698" y="2959"/>
                  </a:moveTo>
                  <a:lnTo>
                    <a:pt x="825" y="2019"/>
                  </a:lnTo>
                  <a:lnTo>
                    <a:pt x="622" y="1066"/>
                  </a:lnTo>
                  <a:lnTo>
                    <a:pt x="127" y="253"/>
                  </a:lnTo>
                </a:path>
                <a:path w="1270" h="3175">
                  <a:moveTo>
                    <a:pt x="698" y="2959"/>
                  </a:moveTo>
                  <a:lnTo>
                    <a:pt x="863" y="1917"/>
                  </a:lnTo>
                  <a:lnTo>
                    <a:pt x="609" y="850"/>
                  </a:lnTo>
                  <a:lnTo>
                    <a:pt x="0" y="0"/>
                  </a:lnTo>
                </a:path>
              </a:pathLst>
            </a:custGeom>
            <a:ln w="3175">
              <a:solidFill>
                <a:srgbClr val="565658"/>
              </a:solidFill>
            </a:ln>
          </p:spPr>
          <p:txBody>
            <a:bodyPr wrap="square" lIns="0" tIns="0" rIns="0" bIns="0" rtlCol="0"/>
            <a:lstStyle/>
            <a:p/>
          </p:txBody>
        </p:sp>
        <p:sp>
          <p:nvSpPr>
            <p:cNvPr id="6777" name="object 6777" descr=""/>
            <p:cNvSpPr/>
            <p:nvPr/>
          </p:nvSpPr>
          <p:spPr>
            <a:xfrm>
              <a:off x="5448364" y="2613105"/>
              <a:ext cx="1270" cy="635"/>
            </a:xfrm>
            <a:custGeom>
              <a:avLst/>
              <a:gdLst/>
              <a:ahLst/>
              <a:cxnLst/>
              <a:rect l="l" t="t" r="r" b="b"/>
              <a:pathLst>
                <a:path w="1270" h="635">
                  <a:moveTo>
                    <a:pt x="0" y="279"/>
                  </a:moveTo>
                  <a:lnTo>
                    <a:pt x="330" y="279"/>
                  </a:lnTo>
                  <a:lnTo>
                    <a:pt x="647" y="177"/>
                  </a:lnTo>
                  <a:lnTo>
                    <a:pt x="927" y="0"/>
                  </a:lnTo>
                </a:path>
              </a:pathLst>
            </a:custGeom>
            <a:ln w="3175">
              <a:solidFill>
                <a:srgbClr val="565658"/>
              </a:solidFill>
            </a:ln>
          </p:spPr>
          <p:txBody>
            <a:bodyPr wrap="square" lIns="0" tIns="0" rIns="0" bIns="0" rtlCol="0"/>
            <a:lstStyle/>
            <a:p/>
          </p:txBody>
        </p:sp>
        <p:sp>
          <p:nvSpPr>
            <p:cNvPr id="6778" name="object 6778" descr=""/>
            <p:cNvSpPr/>
            <p:nvPr/>
          </p:nvSpPr>
          <p:spPr>
            <a:xfrm>
              <a:off x="5708790" y="2591193"/>
              <a:ext cx="6350" cy="2540"/>
            </a:xfrm>
            <a:custGeom>
              <a:avLst/>
              <a:gdLst/>
              <a:ahLst/>
              <a:cxnLst/>
              <a:rect l="l" t="t" r="r" b="b"/>
              <a:pathLst>
                <a:path w="6350" h="2539">
                  <a:moveTo>
                    <a:pt x="2286" y="1143"/>
                  </a:moveTo>
                  <a:lnTo>
                    <a:pt x="1955" y="330"/>
                  </a:lnTo>
                  <a:lnTo>
                    <a:pt x="1143" y="0"/>
                  </a:lnTo>
                  <a:lnTo>
                    <a:pt x="342" y="330"/>
                  </a:lnTo>
                  <a:lnTo>
                    <a:pt x="0" y="1143"/>
                  </a:lnTo>
                  <a:lnTo>
                    <a:pt x="342" y="1943"/>
                  </a:lnTo>
                  <a:lnTo>
                    <a:pt x="1143" y="2286"/>
                  </a:lnTo>
                  <a:lnTo>
                    <a:pt x="1955" y="1943"/>
                  </a:lnTo>
                  <a:lnTo>
                    <a:pt x="2286" y="1143"/>
                  </a:lnTo>
                  <a:close/>
                </a:path>
                <a:path w="6350" h="2539">
                  <a:moveTo>
                    <a:pt x="6121" y="1143"/>
                  </a:moveTo>
                  <a:lnTo>
                    <a:pt x="5791" y="330"/>
                  </a:lnTo>
                  <a:lnTo>
                    <a:pt x="4978" y="0"/>
                  </a:lnTo>
                  <a:lnTo>
                    <a:pt x="4165" y="330"/>
                  </a:lnTo>
                  <a:lnTo>
                    <a:pt x="3835" y="1143"/>
                  </a:lnTo>
                  <a:lnTo>
                    <a:pt x="4165" y="1943"/>
                  </a:lnTo>
                  <a:lnTo>
                    <a:pt x="4978" y="2286"/>
                  </a:lnTo>
                  <a:lnTo>
                    <a:pt x="5791" y="1943"/>
                  </a:lnTo>
                  <a:lnTo>
                    <a:pt x="6121" y="1143"/>
                  </a:lnTo>
                  <a:close/>
                </a:path>
              </a:pathLst>
            </a:custGeom>
            <a:solidFill>
              <a:srgbClr val="565658"/>
            </a:solidFill>
          </p:spPr>
          <p:txBody>
            <a:bodyPr wrap="square" lIns="0" tIns="0" rIns="0" bIns="0" rtlCol="0"/>
            <a:lstStyle/>
            <a:p/>
          </p:txBody>
        </p:sp>
        <p:sp>
          <p:nvSpPr>
            <p:cNvPr id="6779" name="object 6779" descr=""/>
            <p:cNvSpPr/>
            <p:nvPr/>
          </p:nvSpPr>
          <p:spPr>
            <a:xfrm>
              <a:off x="6191267" y="2601874"/>
              <a:ext cx="635" cy="635"/>
            </a:xfrm>
            <a:custGeom>
              <a:avLst/>
              <a:gdLst/>
              <a:ahLst/>
              <a:cxnLst/>
              <a:rect l="l" t="t" r="r" b="b"/>
              <a:pathLst>
                <a:path w="635" h="635">
                  <a:moveTo>
                    <a:pt x="406" y="0"/>
                  </a:moveTo>
                  <a:lnTo>
                    <a:pt x="266" y="139"/>
                  </a:lnTo>
                  <a:lnTo>
                    <a:pt x="126" y="279"/>
                  </a:lnTo>
                  <a:lnTo>
                    <a:pt x="0" y="444"/>
                  </a:lnTo>
                </a:path>
              </a:pathLst>
            </a:custGeom>
            <a:ln w="3175">
              <a:solidFill>
                <a:srgbClr val="565658"/>
              </a:solidFill>
            </a:ln>
          </p:spPr>
          <p:txBody>
            <a:bodyPr wrap="square" lIns="0" tIns="0" rIns="0" bIns="0" rtlCol="0"/>
            <a:lstStyle/>
            <a:p/>
          </p:txBody>
        </p:sp>
        <p:sp>
          <p:nvSpPr>
            <p:cNvPr id="6780" name="object 6780" descr=""/>
            <p:cNvSpPr/>
            <p:nvPr/>
          </p:nvSpPr>
          <p:spPr>
            <a:xfrm>
              <a:off x="5889534" y="2607270"/>
              <a:ext cx="1905" cy="635"/>
            </a:xfrm>
            <a:custGeom>
              <a:avLst/>
              <a:gdLst/>
              <a:ahLst/>
              <a:cxnLst/>
              <a:rect l="l" t="t" r="r" b="b"/>
              <a:pathLst>
                <a:path w="1904" h="635">
                  <a:moveTo>
                    <a:pt x="0" y="0"/>
                  </a:moveTo>
                  <a:lnTo>
                    <a:pt x="495" y="241"/>
                  </a:lnTo>
                  <a:lnTo>
                    <a:pt x="1041" y="368"/>
                  </a:lnTo>
                  <a:lnTo>
                    <a:pt x="1587" y="368"/>
                  </a:lnTo>
                </a:path>
              </a:pathLst>
            </a:custGeom>
            <a:ln w="3175">
              <a:solidFill>
                <a:srgbClr val="565658"/>
              </a:solidFill>
            </a:ln>
          </p:spPr>
          <p:txBody>
            <a:bodyPr wrap="square" lIns="0" tIns="0" rIns="0" bIns="0" rtlCol="0"/>
            <a:lstStyle/>
            <a:p/>
          </p:txBody>
        </p:sp>
        <p:sp>
          <p:nvSpPr>
            <p:cNvPr id="6781" name="object 6781" descr=""/>
            <p:cNvSpPr/>
            <p:nvPr/>
          </p:nvSpPr>
          <p:spPr>
            <a:xfrm>
              <a:off x="5873883" y="2607273"/>
              <a:ext cx="1905" cy="635"/>
            </a:xfrm>
            <a:custGeom>
              <a:avLst/>
              <a:gdLst/>
              <a:ahLst/>
              <a:cxnLst/>
              <a:rect l="l" t="t" r="r" b="b"/>
              <a:pathLst>
                <a:path w="1904" h="635">
                  <a:moveTo>
                    <a:pt x="0" y="368"/>
                  </a:moveTo>
                  <a:lnTo>
                    <a:pt x="546" y="368"/>
                  </a:lnTo>
                  <a:lnTo>
                    <a:pt x="1079" y="228"/>
                  </a:lnTo>
                  <a:lnTo>
                    <a:pt x="1574" y="0"/>
                  </a:lnTo>
                </a:path>
              </a:pathLst>
            </a:custGeom>
            <a:ln w="3175">
              <a:solidFill>
                <a:srgbClr val="565658"/>
              </a:solidFill>
            </a:ln>
          </p:spPr>
          <p:txBody>
            <a:bodyPr wrap="square" lIns="0" tIns="0" rIns="0" bIns="0" rtlCol="0"/>
            <a:lstStyle/>
            <a:p/>
          </p:txBody>
        </p:sp>
        <p:sp>
          <p:nvSpPr>
            <p:cNvPr id="6782" name="object 6782" descr=""/>
            <p:cNvSpPr/>
            <p:nvPr/>
          </p:nvSpPr>
          <p:spPr>
            <a:xfrm>
              <a:off x="5875559" y="2662198"/>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783" name="object 6783" descr=""/>
            <p:cNvSpPr/>
            <p:nvPr/>
          </p:nvSpPr>
          <p:spPr>
            <a:xfrm>
              <a:off x="5875559" y="2625350"/>
              <a:ext cx="3810" cy="3810"/>
            </a:xfrm>
            <a:custGeom>
              <a:avLst/>
              <a:gdLst/>
              <a:ahLst/>
              <a:cxnLst/>
              <a:rect l="l" t="t" r="r" b="b"/>
              <a:pathLst>
                <a:path w="3810" h="3810">
                  <a:moveTo>
                    <a:pt x="3352" y="1676"/>
                  </a:moveTo>
                  <a:lnTo>
                    <a:pt x="3352" y="749"/>
                  </a:lnTo>
                  <a:lnTo>
                    <a:pt x="2603" y="0"/>
                  </a:lnTo>
                  <a:lnTo>
                    <a:pt x="1676" y="0"/>
                  </a:lnTo>
                  <a:lnTo>
                    <a:pt x="749" y="0"/>
                  </a:lnTo>
                  <a:lnTo>
                    <a:pt x="0" y="749"/>
                  </a:lnTo>
                  <a:lnTo>
                    <a:pt x="0" y="1676"/>
                  </a:lnTo>
                  <a:lnTo>
                    <a:pt x="0" y="2590"/>
                  </a:lnTo>
                  <a:lnTo>
                    <a:pt x="749" y="3352"/>
                  </a:lnTo>
                  <a:lnTo>
                    <a:pt x="1676" y="3352"/>
                  </a:lnTo>
                  <a:lnTo>
                    <a:pt x="2603" y="3352"/>
                  </a:lnTo>
                  <a:lnTo>
                    <a:pt x="3352" y="2590"/>
                  </a:lnTo>
                  <a:lnTo>
                    <a:pt x="3352" y="1676"/>
                  </a:lnTo>
                </a:path>
                <a:path w="3810" h="3810">
                  <a:moveTo>
                    <a:pt x="3352" y="1676"/>
                  </a:moveTo>
                  <a:lnTo>
                    <a:pt x="3352" y="749"/>
                  </a:lnTo>
                  <a:lnTo>
                    <a:pt x="2603" y="0"/>
                  </a:lnTo>
                  <a:lnTo>
                    <a:pt x="1676" y="0"/>
                  </a:lnTo>
                  <a:lnTo>
                    <a:pt x="749" y="0"/>
                  </a:lnTo>
                  <a:lnTo>
                    <a:pt x="0" y="749"/>
                  </a:lnTo>
                  <a:lnTo>
                    <a:pt x="0" y="1676"/>
                  </a:lnTo>
                  <a:lnTo>
                    <a:pt x="0" y="2590"/>
                  </a:lnTo>
                  <a:lnTo>
                    <a:pt x="749" y="3352"/>
                  </a:lnTo>
                  <a:lnTo>
                    <a:pt x="1676" y="3352"/>
                  </a:lnTo>
                  <a:lnTo>
                    <a:pt x="2603" y="3352"/>
                  </a:lnTo>
                  <a:lnTo>
                    <a:pt x="3352" y="2590"/>
                  </a:lnTo>
                  <a:lnTo>
                    <a:pt x="3352" y="1676"/>
                  </a:lnTo>
                </a:path>
              </a:pathLst>
            </a:custGeom>
            <a:ln w="3175">
              <a:solidFill>
                <a:srgbClr val="565658"/>
              </a:solidFill>
            </a:ln>
          </p:spPr>
          <p:txBody>
            <a:bodyPr wrap="square" lIns="0" tIns="0" rIns="0" bIns="0" rtlCol="0"/>
            <a:lstStyle/>
            <a:p/>
          </p:txBody>
        </p:sp>
        <p:sp>
          <p:nvSpPr>
            <p:cNvPr id="6784" name="object 6784" descr=""/>
            <p:cNvSpPr/>
            <p:nvPr/>
          </p:nvSpPr>
          <p:spPr>
            <a:xfrm>
              <a:off x="5875559" y="2662198"/>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785" name="object 6785" descr=""/>
            <p:cNvSpPr/>
            <p:nvPr/>
          </p:nvSpPr>
          <p:spPr>
            <a:xfrm>
              <a:off x="5874490" y="2666193"/>
              <a:ext cx="5715" cy="1905"/>
            </a:xfrm>
            <a:custGeom>
              <a:avLst/>
              <a:gdLst/>
              <a:ahLst/>
              <a:cxnLst/>
              <a:rect l="l" t="t" r="r" b="b"/>
              <a:pathLst>
                <a:path w="5714" h="1905">
                  <a:moveTo>
                    <a:pt x="0" y="0"/>
                  </a:moveTo>
                  <a:lnTo>
                    <a:pt x="685" y="800"/>
                  </a:lnTo>
                  <a:lnTo>
                    <a:pt x="1689" y="1282"/>
                  </a:lnTo>
                  <a:lnTo>
                    <a:pt x="2743" y="1282"/>
                  </a:lnTo>
                  <a:lnTo>
                    <a:pt x="3797" y="1282"/>
                  </a:lnTo>
                  <a:lnTo>
                    <a:pt x="4800" y="800"/>
                  </a:lnTo>
                  <a:lnTo>
                    <a:pt x="5486" y="0"/>
                  </a:lnTo>
                </a:path>
              </a:pathLst>
            </a:custGeom>
            <a:ln w="3175">
              <a:solidFill>
                <a:srgbClr val="565658"/>
              </a:solidFill>
            </a:ln>
          </p:spPr>
          <p:txBody>
            <a:bodyPr wrap="square" lIns="0" tIns="0" rIns="0" bIns="0" rtlCol="0"/>
            <a:lstStyle/>
            <a:p/>
          </p:txBody>
        </p:sp>
        <p:sp>
          <p:nvSpPr>
            <p:cNvPr id="6786" name="object 6786" descr=""/>
            <p:cNvSpPr/>
            <p:nvPr/>
          </p:nvSpPr>
          <p:spPr>
            <a:xfrm>
              <a:off x="5874491" y="2623425"/>
              <a:ext cx="5715" cy="1905"/>
            </a:xfrm>
            <a:custGeom>
              <a:avLst/>
              <a:gdLst/>
              <a:ahLst/>
              <a:cxnLst/>
              <a:rect l="l" t="t" r="r" b="b"/>
              <a:pathLst>
                <a:path w="5714" h="1905">
                  <a:moveTo>
                    <a:pt x="5486" y="1282"/>
                  </a:moveTo>
                  <a:lnTo>
                    <a:pt x="4800" y="482"/>
                  </a:lnTo>
                  <a:lnTo>
                    <a:pt x="3797" y="0"/>
                  </a:lnTo>
                  <a:lnTo>
                    <a:pt x="2743" y="0"/>
                  </a:lnTo>
                  <a:lnTo>
                    <a:pt x="1689" y="0"/>
                  </a:lnTo>
                  <a:lnTo>
                    <a:pt x="685" y="482"/>
                  </a:lnTo>
                  <a:lnTo>
                    <a:pt x="0" y="1282"/>
                  </a:lnTo>
                </a:path>
              </a:pathLst>
            </a:custGeom>
            <a:ln w="3175">
              <a:solidFill>
                <a:srgbClr val="565658"/>
              </a:solidFill>
            </a:ln>
          </p:spPr>
          <p:txBody>
            <a:bodyPr wrap="square" lIns="0" tIns="0" rIns="0" bIns="0" rtlCol="0"/>
            <a:lstStyle/>
            <a:p/>
          </p:txBody>
        </p:sp>
        <p:sp>
          <p:nvSpPr>
            <p:cNvPr id="6787" name="object 6787" descr=""/>
            <p:cNvSpPr/>
            <p:nvPr/>
          </p:nvSpPr>
          <p:spPr>
            <a:xfrm>
              <a:off x="6112727" y="2684993"/>
              <a:ext cx="1270" cy="1270"/>
            </a:xfrm>
            <a:custGeom>
              <a:avLst/>
              <a:gdLst/>
              <a:ahLst/>
              <a:cxnLst/>
              <a:rect l="l" t="t" r="r" b="b"/>
              <a:pathLst>
                <a:path w="1270" h="1269">
                  <a:moveTo>
                    <a:pt x="0" y="1143"/>
                  </a:moveTo>
                  <a:lnTo>
                    <a:pt x="266" y="1143"/>
                  </a:lnTo>
                  <a:lnTo>
                    <a:pt x="520" y="990"/>
                  </a:lnTo>
                  <a:lnTo>
                    <a:pt x="647" y="749"/>
                  </a:lnTo>
                  <a:lnTo>
                    <a:pt x="762" y="508"/>
                  </a:lnTo>
                  <a:lnTo>
                    <a:pt x="736" y="228"/>
                  </a:lnTo>
                  <a:lnTo>
                    <a:pt x="584" y="0"/>
                  </a:lnTo>
                </a:path>
              </a:pathLst>
            </a:custGeom>
            <a:ln w="3175">
              <a:solidFill>
                <a:srgbClr val="565658"/>
              </a:solidFill>
            </a:ln>
          </p:spPr>
          <p:txBody>
            <a:bodyPr wrap="square" lIns="0" tIns="0" rIns="0" bIns="0" rtlCol="0"/>
            <a:lstStyle/>
            <a:p/>
          </p:txBody>
        </p:sp>
        <p:sp>
          <p:nvSpPr>
            <p:cNvPr id="6788" name="object 6788" descr=""/>
            <p:cNvSpPr/>
            <p:nvPr/>
          </p:nvSpPr>
          <p:spPr>
            <a:xfrm>
              <a:off x="6190273" y="2602385"/>
              <a:ext cx="1270" cy="635"/>
            </a:xfrm>
            <a:custGeom>
              <a:avLst/>
              <a:gdLst/>
              <a:ahLst/>
              <a:cxnLst/>
              <a:rect l="l" t="t" r="r" b="b"/>
              <a:pathLst>
                <a:path w="1270" h="635">
                  <a:moveTo>
                    <a:pt x="0" y="469"/>
                  </a:moveTo>
                  <a:lnTo>
                    <a:pt x="368" y="469"/>
                  </a:lnTo>
                  <a:lnTo>
                    <a:pt x="711" y="292"/>
                  </a:lnTo>
                  <a:lnTo>
                    <a:pt x="939" y="0"/>
                  </a:lnTo>
                </a:path>
              </a:pathLst>
            </a:custGeom>
            <a:ln w="3175">
              <a:solidFill>
                <a:srgbClr val="565658"/>
              </a:solidFill>
            </a:ln>
          </p:spPr>
          <p:txBody>
            <a:bodyPr wrap="square" lIns="0" tIns="0" rIns="0" bIns="0" rtlCol="0"/>
            <a:lstStyle/>
            <a:p/>
          </p:txBody>
        </p:sp>
        <p:sp>
          <p:nvSpPr>
            <p:cNvPr id="6789" name="object 6789" descr=""/>
            <p:cNvSpPr/>
            <p:nvPr/>
          </p:nvSpPr>
          <p:spPr>
            <a:xfrm>
              <a:off x="6112014" y="2680629"/>
              <a:ext cx="1905" cy="4445"/>
            </a:xfrm>
            <a:custGeom>
              <a:avLst/>
              <a:gdLst/>
              <a:ahLst/>
              <a:cxnLst/>
              <a:rect l="l" t="t" r="r" b="b"/>
              <a:pathLst>
                <a:path w="1904" h="4444">
                  <a:moveTo>
                    <a:pt x="0" y="0"/>
                  </a:moveTo>
                  <a:lnTo>
                    <a:pt x="0" y="1473"/>
                  </a:lnTo>
                  <a:lnTo>
                    <a:pt x="469" y="2908"/>
                  </a:lnTo>
                  <a:lnTo>
                    <a:pt x="1333" y="4102"/>
                  </a:lnTo>
                </a:path>
              </a:pathLst>
            </a:custGeom>
            <a:ln w="3175">
              <a:solidFill>
                <a:srgbClr val="565658"/>
              </a:solidFill>
            </a:ln>
          </p:spPr>
          <p:txBody>
            <a:bodyPr wrap="square" lIns="0" tIns="0" rIns="0" bIns="0" rtlCol="0"/>
            <a:lstStyle/>
            <a:p/>
          </p:txBody>
        </p:sp>
        <p:sp>
          <p:nvSpPr>
            <p:cNvPr id="6790" name="object 6790" descr=""/>
            <p:cNvSpPr/>
            <p:nvPr/>
          </p:nvSpPr>
          <p:spPr>
            <a:xfrm>
              <a:off x="6112018" y="2602855"/>
              <a:ext cx="6985" cy="6985"/>
            </a:xfrm>
            <a:custGeom>
              <a:avLst/>
              <a:gdLst/>
              <a:ahLst/>
              <a:cxnLst/>
              <a:rect l="l" t="t" r="r" b="b"/>
              <a:pathLst>
                <a:path w="6985" h="6985">
                  <a:moveTo>
                    <a:pt x="6934" y="0"/>
                  </a:moveTo>
                  <a:lnTo>
                    <a:pt x="3098" y="0"/>
                  </a:lnTo>
                  <a:lnTo>
                    <a:pt x="0" y="3098"/>
                  </a:lnTo>
                  <a:lnTo>
                    <a:pt x="0" y="6934"/>
                  </a:lnTo>
                </a:path>
              </a:pathLst>
            </a:custGeom>
            <a:ln w="3175">
              <a:solidFill>
                <a:srgbClr val="565658"/>
              </a:solidFill>
            </a:ln>
          </p:spPr>
          <p:txBody>
            <a:bodyPr wrap="square" lIns="0" tIns="0" rIns="0" bIns="0" rtlCol="0"/>
            <a:lstStyle/>
            <a:p/>
          </p:txBody>
        </p:sp>
        <p:sp>
          <p:nvSpPr>
            <p:cNvPr id="6791" name="object 6791" descr=""/>
            <p:cNvSpPr/>
            <p:nvPr/>
          </p:nvSpPr>
          <p:spPr>
            <a:xfrm>
              <a:off x="5979901" y="2618638"/>
              <a:ext cx="21590" cy="10795"/>
            </a:xfrm>
            <a:custGeom>
              <a:avLst/>
              <a:gdLst/>
              <a:ahLst/>
              <a:cxnLst/>
              <a:rect l="l" t="t" r="r" b="b"/>
              <a:pathLst>
                <a:path w="21589" h="10794">
                  <a:moveTo>
                    <a:pt x="21539" y="10782"/>
                  </a:moveTo>
                  <a:lnTo>
                    <a:pt x="21539" y="4826"/>
                  </a:lnTo>
                  <a:lnTo>
                    <a:pt x="16725" y="0"/>
                  </a:lnTo>
                  <a:lnTo>
                    <a:pt x="10769" y="0"/>
                  </a:lnTo>
                  <a:lnTo>
                    <a:pt x="4826" y="0"/>
                  </a:lnTo>
                  <a:lnTo>
                    <a:pt x="0" y="4826"/>
                  </a:lnTo>
                  <a:lnTo>
                    <a:pt x="0" y="10782"/>
                  </a:lnTo>
                </a:path>
              </a:pathLst>
            </a:custGeom>
            <a:ln w="3175">
              <a:solidFill>
                <a:srgbClr val="565658"/>
              </a:solidFill>
            </a:ln>
          </p:spPr>
          <p:txBody>
            <a:bodyPr wrap="square" lIns="0" tIns="0" rIns="0" bIns="0" rtlCol="0"/>
            <a:lstStyle/>
            <a:p/>
          </p:txBody>
        </p:sp>
        <p:sp>
          <p:nvSpPr>
            <p:cNvPr id="6792" name="object 6792" descr=""/>
            <p:cNvSpPr/>
            <p:nvPr/>
          </p:nvSpPr>
          <p:spPr>
            <a:xfrm>
              <a:off x="5979904" y="2661480"/>
              <a:ext cx="21590" cy="10795"/>
            </a:xfrm>
            <a:custGeom>
              <a:avLst/>
              <a:gdLst/>
              <a:ahLst/>
              <a:cxnLst/>
              <a:rect l="l" t="t" r="r" b="b"/>
              <a:pathLst>
                <a:path w="21589" h="10794">
                  <a:moveTo>
                    <a:pt x="0" y="0"/>
                  </a:moveTo>
                  <a:lnTo>
                    <a:pt x="0" y="5956"/>
                  </a:lnTo>
                  <a:lnTo>
                    <a:pt x="4826" y="10782"/>
                  </a:lnTo>
                  <a:lnTo>
                    <a:pt x="10769" y="10782"/>
                  </a:lnTo>
                  <a:lnTo>
                    <a:pt x="16713" y="10782"/>
                  </a:lnTo>
                  <a:lnTo>
                    <a:pt x="21539" y="5956"/>
                  </a:lnTo>
                  <a:lnTo>
                    <a:pt x="21539" y="0"/>
                  </a:lnTo>
                </a:path>
              </a:pathLst>
            </a:custGeom>
            <a:ln w="3175">
              <a:solidFill>
                <a:srgbClr val="565658"/>
              </a:solidFill>
            </a:ln>
          </p:spPr>
          <p:txBody>
            <a:bodyPr wrap="square" lIns="0" tIns="0" rIns="0" bIns="0" rtlCol="0"/>
            <a:lstStyle/>
            <a:p/>
          </p:txBody>
        </p:sp>
        <p:sp>
          <p:nvSpPr>
            <p:cNvPr id="6793" name="object 6793" descr=""/>
            <p:cNvSpPr/>
            <p:nvPr/>
          </p:nvSpPr>
          <p:spPr>
            <a:xfrm>
              <a:off x="5978470" y="2617216"/>
              <a:ext cx="24765" cy="12700"/>
            </a:xfrm>
            <a:custGeom>
              <a:avLst/>
              <a:gdLst/>
              <a:ahLst/>
              <a:cxnLst/>
              <a:rect l="l" t="t" r="r" b="b"/>
              <a:pathLst>
                <a:path w="24764" h="12700">
                  <a:moveTo>
                    <a:pt x="24409" y="12204"/>
                  </a:moveTo>
                  <a:lnTo>
                    <a:pt x="24409" y="5461"/>
                  </a:lnTo>
                  <a:lnTo>
                    <a:pt x="18948" y="0"/>
                  </a:lnTo>
                  <a:lnTo>
                    <a:pt x="12204" y="0"/>
                  </a:lnTo>
                  <a:lnTo>
                    <a:pt x="5461" y="0"/>
                  </a:lnTo>
                  <a:lnTo>
                    <a:pt x="0" y="5461"/>
                  </a:lnTo>
                  <a:lnTo>
                    <a:pt x="0" y="12204"/>
                  </a:lnTo>
                </a:path>
              </a:pathLst>
            </a:custGeom>
            <a:ln w="3175">
              <a:solidFill>
                <a:srgbClr val="565658"/>
              </a:solidFill>
            </a:ln>
          </p:spPr>
          <p:txBody>
            <a:bodyPr wrap="square" lIns="0" tIns="0" rIns="0" bIns="0" rtlCol="0"/>
            <a:lstStyle/>
            <a:p/>
          </p:txBody>
        </p:sp>
        <p:sp>
          <p:nvSpPr>
            <p:cNvPr id="6794" name="object 6794" descr=""/>
            <p:cNvSpPr/>
            <p:nvPr/>
          </p:nvSpPr>
          <p:spPr>
            <a:xfrm>
              <a:off x="5978465" y="2661480"/>
              <a:ext cx="24765" cy="12700"/>
            </a:xfrm>
            <a:custGeom>
              <a:avLst/>
              <a:gdLst/>
              <a:ahLst/>
              <a:cxnLst/>
              <a:rect l="l" t="t" r="r" b="b"/>
              <a:pathLst>
                <a:path w="24764" h="12700">
                  <a:moveTo>
                    <a:pt x="0" y="0"/>
                  </a:moveTo>
                  <a:lnTo>
                    <a:pt x="0" y="6743"/>
                  </a:lnTo>
                  <a:lnTo>
                    <a:pt x="5461" y="12217"/>
                  </a:lnTo>
                  <a:lnTo>
                    <a:pt x="12204" y="12217"/>
                  </a:lnTo>
                  <a:lnTo>
                    <a:pt x="18948" y="12217"/>
                  </a:lnTo>
                  <a:lnTo>
                    <a:pt x="24409" y="6743"/>
                  </a:lnTo>
                  <a:lnTo>
                    <a:pt x="24409" y="0"/>
                  </a:lnTo>
                </a:path>
              </a:pathLst>
            </a:custGeom>
            <a:ln w="3175">
              <a:solidFill>
                <a:srgbClr val="565658"/>
              </a:solidFill>
            </a:ln>
          </p:spPr>
          <p:txBody>
            <a:bodyPr wrap="square" lIns="0" tIns="0" rIns="0" bIns="0" rtlCol="0"/>
            <a:lstStyle/>
            <a:p/>
          </p:txBody>
        </p:sp>
        <p:sp>
          <p:nvSpPr>
            <p:cNvPr id="6795" name="object 6795" descr=""/>
            <p:cNvSpPr/>
            <p:nvPr/>
          </p:nvSpPr>
          <p:spPr>
            <a:xfrm>
              <a:off x="6006706" y="2662919"/>
              <a:ext cx="5080" cy="8890"/>
            </a:xfrm>
            <a:custGeom>
              <a:avLst/>
              <a:gdLst/>
              <a:ahLst/>
              <a:cxnLst/>
              <a:rect l="l" t="t" r="r" b="b"/>
              <a:pathLst>
                <a:path w="5079" h="8889">
                  <a:moveTo>
                    <a:pt x="0" y="0"/>
                  </a:moveTo>
                  <a:lnTo>
                    <a:pt x="0" y="3632"/>
                  </a:lnTo>
                  <a:lnTo>
                    <a:pt x="1917" y="7010"/>
                  </a:lnTo>
                  <a:lnTo>
                    <a:pt x="5041" y="8851"/>
                  </a:lnTo>
                </a:path>
              </a:pathLst>
            </a:custGeom>
            <a:ln w="3175">
              <a:solidFill>
                <a:srgbClr val="565658"/>
              </a:solidFill>
            </a:ln>
          </p:spPr>
          <p:txBody>
            <a:bodyPr wrap="square" lIns="0" tIns="0" rIns="0" bIns="0" rtlCol="0"/>
            <a:lstStyle/>
            <a:p/>
          </p:txBody>
        </p:sp>
        <p:sp>
          <p:nvSpPr>
            <p:cNvPr id="6796" name="object 6796" descr=""/>
            <p:cNvSpPr/>
            <p:nvPr/>
          </p:nvSpPr>
          <p:spPr>
            <a:xfrm>
              <a:off x="6006711" y="2618643"/>
              <a:ext cx="5080" cy="8890"/>
            </a:xfrm>
            <a:custGeom>
              <a:avLst/>
              <a:gdLst/>
              <a:ahLst/>
              <a:cxnLst/>
              <a:rect l="l" t="t" r="r" b="b"/>
              <a:pathLst>
                <a:path w="5079" h="8889">
                  <a:moveTo>
                    <a:pt x="5041" y="0"/>
                  </a:moveTo>
                  <a:lnTo>
                    <a:pt x="1917" y="1854"/>
                  </a:lnTo>
                  <a:lnTo>
                    <a:pt x="0" y="5219"/>
                  </a:lnTo>
                  <a:lnTo>
                    <a:pt x="0" y="8851"/>
                  </a:lnTo>
                </a:path>
              </a:pathLst>
            </a:custGeom>
            <a:ln w="3175">
              <a:solidFill>
                <a:srgbClr val="565658"/>
              </a:solidFill>
            </a:ln>
          </p:spPr>
          <p:txBody>
            <a:bodyPr wrap="square" lIns="0" tIns="0" rIns="0" bIns="0" rtlCol="0"/>
            <a:lstStyle/>
            <a:p/>
          </p:txBody>
        </p:sp>
        <p:sp>
          <p:nvSpPr>
            <p:cNvPr id="6797" name="object 6797" descr=""/>
            <p:cNvSpPr/>
            <p:nvPr/>
          </p:nvSpPr>
          <p:spPr>
            <a:xfrm>
              <a:off x="6015320" y="264353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798" name="object 6798" descr=""/>
            <p:cNvSpPr/>
            <p:nvPr/>
          </p:nvSpPr>
          <p:spPr>
            <a:xfrm>
              <a:off x="5962667" y="266124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799" name="object 6799" descr=""/>
            <p:cNvSpPr/>
            <p:nvPr/>
          </p:nvSpPr>
          <p:spPr>
            <a:xfrm>
              <a:off x="5962667" y="2625821"/>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0" name="object 6800" descr=""/>
            <p:cNvSpPr/>
            <p:nvPr/>
          </p:nvSpPr>
          <p:spPr>
            <a:xfrm>
              <a:off x="5962667" y="264353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1" name="object 6801" descr=""/>
            <p:cNvSpPr/>
            <p:nvPr/>
          </p:nvSpPr>
          <p:spPr>
            <a:xfrm>
              <a:off x="6015320" y="266124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2" name="object 6802" descr=""/>
            <p:cNvSpPr/>
            <p:nvPr/>
          </p:nvSpPr>
          <p:spPr>
            <a:xfrm>
              <a:off x="6015320" y="2625821"/>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3" name="object 6803" descr=""/>
            <p:cNvSpPr/>
            <p:nvPr/>
          </p:nvSpPr>
          <p:spPr>
            <a:xfrm>
              <a:off x="6015320" y="264353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4" name="object 6804" descr=""/>
            <p:cNvSpPr/>
            <p:nvPr/>
          </p:nvSpPr>
          <p:spPr>
            <a:xfrm>
              <a:off x="6015320" y="266124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5" name="object 6805" descr=""/>
            <p:cNvSpPr/>
            <p:nvPr/>
          </p:nvSpPr>
          <p:spPr>
            <a:xfrm>
              <a:off x="5962667" y="2625821"/>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6" name="object 6806" descr=""/>
            <p:cNvSpPr/>
            <p:nvPr/>
          </p:nvSpPr>
          <p:spPr>
            <a:xfrm>
              <a:off x="5962667" y="264353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7" name="object 6807" descr=""/>
            <p:cNvSpPr/>
            <p:nvPr/>
          </p:nvSpPr>
          <p:spPr>
            <a:xfrm>
              <a:off x="5962667" y="2661243"/>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08" name="object 6808" descr=""/>
            <p:cNvSpPr/>
            <p:nvPr/>
          </p:nvSpPr>
          <p:spPr>
            <a:xfrm>
              <a:off x="6009585" y="2621124"/>
              <a:ext cx="3810" cy="6985"/>
            </a:xfrm>
            <a:custGeom>
              <a:avLst/>
              <a:gdLst/>
              <a:ahLst/>
              <a:cxnLst/>
              <a:rect l="l" t="t" r="r" b="b"/>
              <a:pathLst>
                <a:path w="3810" h="6985">
                  <a:moveTo>
                    <a:pt x="3632" y="0"/>
                  </a:moveTo>
                  <a:lnTo>
                    <a:pt x="1371" y="1320"/>
                  </a:lnTo>
                  <a:lnTo>
                    <a:pt x="0" y="3759"/>
                  </a:lnTo>
                  <a:lnTo>
                    <a:pt x="0" y="6375"/>
                  </a:lnTo>
                </a:path>
              </a:pathLst>
            </a:custGeom>
            <a:ln w="3175">
              <a:solidFill>
                <a:srgbClr val="565658"/>
              </a:solidFill>
            </a:ln>
          </p:spPr>
          <p:txBody>
            <a:bodyPr wrap="square" lIns="0" tIns="0" rIns="0" bIns="0" rtlCol="0"/>
            <a:lstStyle/>
            <a:p/>
          </p:txBody>
        </p:sp>
        <p:sp>
          <p:nvSpPr>
            <p:cNvPr id="6809" name="object 6809" descr=""/>
            <p:cNvSpPr/>
            <p:nvPr/>
          </p:nvSpPr>
          <p:spPr>
            <a:xfrm>
              <a:off x="6011969" y="2623182"/>
              <a:ext cx="2540" cy="4445"/>
            </a:xfrm>
            <a:custGeom>
              <a:avLst/>
              <a:gdLst/>
              <a:ahLst/>
              <a:cxnLst/>
              <a:rect l="l" t="t" r="r" b="b"/>
              <a:pathLst>
                <a:path w="2539" h="4444">
                  <a:moveTo>
                    <a:pt x="2463" y="0"/>
                  </a:moveTo>
                  <a:lnTo>
                    <a:pt x="939" y="901"/>
                  </a:lnTo>
                  <a:lnTo>
                    <a:pt x="0" y="2540"/>
                  </a:lnTo>
                  <a:lnTo>
                    <a:pt x="0" y="4318"/>
                  </a:lnTo>
                </a:path>
              </a:pathLst>
            </a:custGeom>
            <a:ln w="3175">
              <a:solidFill>
                <a:srgbClr val="565658"/>
              </a:solidFill>
            </a:ln>
          </p:spPr>
          <p:txBody>
            <a:bodyPr wrap="square" lIns="0" tIns="0" rIns="0" bIns="0" rtlCol="0"/>
            <a:lstStyle/>
            <a:p/>
          </p:txBody>
        </p:sp>
        <p:sp>
          <p:nvSpPr>
            <p:cNvPr id="6810" name="object 6810" descr=""/>
            <p:cNvSpPr/>
            <p:nvPr/>
          </p:nvSpPr>
          <p:spPr>
            <a:xfrm>
              <a:off x="6009582" y="2662919"/>
              <a:ext cx="3810" cy="6985"/>
            </a:xfrm>
            <a:custGeom>
              <a:avLst/>
              <a:gdLst/>
              <a:ahLst/>
              <a:cxnLst/>
              <a:rect l="l" t="t" r="r" b="b"/>
              <a:pathLst>
                <a:path w="3810" h="6985">
                  <a:moveTo>
                    <a:pt x="0" y="0"/>
                  </a:moveTo>
                  <a:lnTo>
                    <a:pt x="0" y="2628"/>
                  </a:lnTo>
                  <a:lnTo>
                    <a:pt x="1371" y="5041"/>
                  </a:lnTo>
                  <a:lnTo>
                    <a:pt x="3632" y="6388"/>
                  </a:lnTo>
                </a:path>
              </a:pathLst>
            </a:custGeom>
            <a:ln w="3175">
              <a:solidFill>
                <a:srgbClr val="565658"/>
              </a:solidFill>
            </a:ln>
          </p:spPr>
          <p:txBody>
            <a:bodyPr wrap="square" lIns="0" tIns="0" rIns="0" bIns="0" rtlCol="0"/>
            <a:lstStyle/>
            <a:p/>
          </p:txBody>
        </p:sp>
        <p:sp>
          <p:nvSpPr>
            <p:cNvPr id="6811" name="object 6811" descr=""/>
            <p:cNvSpPr/>
            <p:nvPr/>
          </p:nvSpPr>
          <p:spPr>
            <a:xfrm>
              <a:off x="6011970" y="2662919"/>
              <a:ext cx="2540" cy="4445"/>
            </a:xfrm>
            <a:custGeom>
              <a:avLst/>
              <a:gdLst/>
              <a:ahLst/>
              <a:cxnLst/>
              <a:rect l="l" t="t" r="r" b="b"/>
              <a:pathLst>
                <a:path w="2539" h="4444">
                  <a:moveTo>
                    <a:pt x="0" y="0"/>
                  </a:moveTo>
                  <a:lnTo>
                    <a:pt x="0" y="1778"/>
                  </a:lnTo>
                  <a:lnTo>
                    <a:pt x="939" y="3429"/>
                  </a:lnTo>
                  <a:lnTo>
                    <a:pt x="2463" y="4330"/>
                  </a:lnTo>
                </a:path>
              </a:pathLst>
            </a:custGeom>
            <a:ln w="3175">
              <a:solidFill>
                <a:srgbClr val="565658"/>
              </a:solidFill>
            </a:ln>
          </p:spPr>
          <p:txBody>
            <a:bodyPr wrap="square" lIns="0" tIns="0" rIns="0" bIns="0" rtlCol="0"/>
            <a:lstStyle/>
            <a:p/>
          </p:txBody>
        </p:sp>
        <p:sp>
          <p:nvSpPr>
            <p:cNvPr id="6812" name="object 6812" descr=""/>
            <p:cNvSpPr/>
            <p:nvPr/>
          </p:nvSpPr>
          <p:spPr>
            <a:xfrm>
              <a:off x="5304333" y="2606027"/>
              <a:ext cx="65405" cy="82550"/>
            </a:xfrm>
            <a:custGeom>
              <a:avLst/>
              <a:gdLst/>
              <a:ahLst/>
              <a:cxnLst/>
              <a:rect l="l" t="t" r="r" b="b"/>
              <a:pathLst>
                <a:path w="65404" h="82550">
                  <a:moveTo>
                    <a:pt x="2286" y="81064"/>
                  </a:moveTo>
                  <a:lnTo>
                    <a:pt x="1955" y="80264"/>
                  </a:lnTo>
                  <a:lnTo>
                    <a:pt x="1143" y="79921"/>
                  </a:lnTo>
                  <a:lnTo>
                    <a:pt x="330" y="80264"/>
                  </a:lnTo>
                  <a:lnTo>
                    <a:pt x="0" y="81064"/>
                  </a:lnTo>
                  <a:lnTo>
                    <a:pt x="330" y="81876"/>
                  </a:lnTo>
                  <a:lnTo>
                    <a:pt x="1143" y="82207"/>
                  </a:lnTo>
                  <a:lnTo>
                    <a:pt x="1955" y="81876"/>
                  </a:lnTo>
                  <a:lnTo>
                    <a:pt x="2286" y="81064"/>
                  </a:lnTo>
                  <a:close/>
                </a:path>
                <a:path w="65404" h="82550">
                  <a:moveTo>
                    <a:pt x="7556" y="81064"/>
                  </a:moveTo>
                  <a:lnTo>
                    <a:pt x="7226" y="80264"/>
                  </a:lnTo>
                  <a:lnTo>
                    <a:pt x="6413" y="79921"/>
                  </a:lnTo>
                  <a:lnTo>
                    <a:pt x="5600" y="80264"/>
                  </a:lnTo>
                  <a:lnTo>
                    <a:pt x="5270" y="81064"/>
                  </a:lnTo>
                  <a:lnTo>
                    <a:pt x="5600" y="81876"/>
                  </a:lnTo>
                  <a:lnTo>
                    <a:pt x="6413" y="82207"/>
                  </a:lnTo>
                  <a:lnTo>
                    <a:pt x="7226" y="81876"/>
                  </a:lnTo>
                  <a:lnTo>
                    <a:pt x="7556" y="81064"/>
                  </a:lnTo>
                  <a:close/>
                </a:path>
                <a:path w="65404" h="82550">
                  <a:moveTo>
                    <a:pt x="64998" y="1143"/>
                  </a:moveTo>
                  <a:lnTo>
                    <a:pt x="64655" y="330"/>
                  </a:lnTo>
                  <a:lnTo>
                    <a:pt x="63855" y="0"/>
                  </a:lnTo>
                  <a:lnTo>
                    <a:pt x="63042" y="330"/>
                  </a:lnTo>
                  <a:lnTo>
                    <a:pt x="62712" y="1143"/>
                  </a:lnTo>
                  <a:lnTo>
                    <a:pt x="63042" y="1943"/>
                  </a:lnTo>
                  <a:lnTo>
                    <a:pt x="63855" y="2286"/>
                  </a:lnTo>
                  <a:lnTo>
                    <a:pt x="64655" y="1943"/>
                  </a:lnTo>
                  <a:lnTo>
                    <a:pt x="64998" y="1143"/>
                  </a:lnTo>
                  <a:close/>
                </a:path>
              </a:pathLst>
            </a:custGeom>
            <a:solidFill>
              <a:srgbClr val="565658"/>
            </a:solidFill>
          </p:spPr>
          <p:txBody>
            <a:bodyPr wrap="square" lIns="0" tIns="0" rIns="0" bIns="0" rtlCol="0"/>
            <a:lstStyle/>
            <a:p/>
          </p:txBody>
        </p:sp>
        <p:sp>
          <p:nvSpPr>
            <p:cNvPr id="6813" name="object 6813" descr=""/>
            <p:cNvSpPr/>
            <p:nvPr/>
          </p:nvSpPr>
          <p:spPr>
            <a:xfrm>
              <a:off x="5478762" y="2565514"/>
              <a:ext cx="7620" cy="7620"/>
            </a:xfrm>
            <a:custGeom>
              <a:avLst/>
              <a:gdLst/>
              <a:ahLst/>
              <a:cxnLst/>
              <a:rect l="l" t="t" r="r" b="b"/>
              <a:pathLst>
                <a:path w="7620" h="7619">
                  <a:moveTo>
                    <a:pt x="7175" y="3594"/>
                  </a:moveTo>
                  <a:lnTo>
                    <a:pt x="7175" y="1612"/>
                  </a:lnTo>
                  <a:lnTo>
                    <a:pt x="5562" y="0"/>
                  </a:lnTo>
                  <a:lnTo>
                    <a:pt x="3581" y="0"/>
                  </a:lnTo>
                  <a:lnTo>
                    <a:pt x="1600" y="0"/>
                  </a:lnTo>
                  <a:lnTo>
                    <a:pt x="0" y="1612"/>
                  </a:lnTo>
                  <a:lnTo>
                    <a:pt x="0" y="3594"/>
                  </a:lnTo>
                  <a:lnTo>
                    <a:pt x="0" y="5575"/>
                  </a:lnTo>
                  <a:lnTo>
                    <a:pt x="1600" y="7175"/>
                  </a:lnTo>
                  <a:lnTo>
                    <a:pt x="3581" y="7175"/>
                  </a:lnTo>
                  <a:lnTo>
                    <a:pt x="5562" y="7175"/>
                  </a:lnTo>
                  <a:lnTo>
                    <a:pt x="7175" y="5575"/>
                  </a:lnTo>
                  <a:lnTo>
                    <a:pt x="7175" y="3594"/>
                  </a:lnTo>
                </a:path>
              </a:pathLst>
            </a:custGeom>
            <a:ln w="3175">
              <a:solidFill>
                <a:srgbClr val="565658"/>
              </a:solidFill>
            </a:ln>
          </p:spPr>
          <p:txBody>
            <a:bodyPr wrap="square" lIns="0" tIns="0" rIns="0" bIns="0" rtlCol="0"/>
            <a:lstStyle/>
            <a:p/>
          </p:txBody>
        </p:sp>
        <p:sp>
          <p:nvSpPr>
            <p:cNvPr id="6814" name="object 6814" descr=""/>
            <p:cNvSpPr/>
            <p:nvPr/>
          </p:nvSpPr>
          <p:spPr>
            <a:xfrm>
              <a:off x="5604459" y="2545232"/>
              <a:ext cx="2540" cy="9525"/>
            </a:xfrm>
            <a:custGeom>
              <a:avLst/>
              <a:gdLst/>
              <a:ahLst/>
              <a:cxnLst/>
              <a:rect l="l" t="t" r="r" b="b"/>
              <a:pathLst>
                <a:path w="2539" h="9525">
                  <a:moveTo>
                    <a:pt x="2286" y="8331"/>
                  </a:moveTo>
                  <a:lnTo>
                    <a:pt x="1943" y="7518"/>
                  </a:lnTo>
                  <a:lnTo>
                    <a:pt x="1143" y="7188"/>
                  </a:lnTo>
                  <a:lnTo>
                    <a:pt x="330" y="7518"/>
                  </a:lnTo>
                  <a:lnTo>
                    <a:pt x="0" y="8331"/>
                  </a:lnTo>
                  <a:lnTo>
                    <a:pt x="330" y="9144"/>
                  </a:lnTo>
                  <a:lnTo>
                    <a:pt x="1143" y="9474"/>
                  </a:lnTo>
                  <a:lnTo>
                    <a:pt x="1943" y="9144"/>
                  </a:lnTo>
                  <a:lnTo>
                    <a:pt x="2286" y="8331"/>
                  </a:lnTo>
                  <a:close/>
                </a:path>
                <a:path w="2539" h="9525">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6815" name="object 6815" descr=""/>
            <p:cNvSpPr/>
            <p:nvPr/>
          </p:nvSpPr>
          <p:spPr>
            <a:xfrm>
              <a:off x="5546572" y="2594285"/>
              <a:ext cx="1270" cy="2540"/>
            </a:xfrm>
            <a:custGeom>
              <a:avLst/>
              <a:gdLst/>
              <a:ahLst/>
              <a:cxnLst/>
              <a:rect l="l" t="t" r="r" b="b"/>
              <a:pathLst>
                <a:path w="1270" h="2539">
                  <a:moveTo>
                    <a:pt x="241" y="0"/>
                  </a:moveTo>
                  <a:lnTo>
                    <a:pt x="0" y="901"/>
                  </a:lnTo>
                  <a:lnTo>
                    <a:pt x="254" y="1866"/>
                  </a:lnTo>
                  <a:lnTo>
                    <a:pt x="927" y="2527"/>
                  </a:lnTo>
                </a:path>
              </a:pathLst>
            </a:custGeom>
            <a:ln w="3175">
              <a:solidFill>
                <a:srgbClr val="565658"/>
              </a:solidFill>
            </a:ln>
          </p:spPr>
          <p:txBody>
            <a:bodyPr wrap="square" lIns="0" tIns="0" rIns="0" bIns="0" rtlCol="0"/>
            <a:lstStyle/>
            <a:p/>
          </p:txBody>
        </p:sp>
        <p:sp>
          <p:nvSpPr>
            <p:cNvPr id="6816" name="object 6816" descr=""/>
            <p:cNvSpPr/>
            <p:nvPr/>
          </p:nvSpPr>
          <p:spPr>
            <a:xfrm>
              <a:off x="5548670" y="2592167"/>
              <a:ext cx="2540" cy="1270"/>
            </a:xfrm>
            <a:custGeom>
              <a:avLst/>
              <a:gdLst/>
              <a:ahLst/>
              <a:cxnLst/>
              <a:rect l="l" t="t" r="r" b="b"/>
              <a:pathLst>
                <a:path w="2539" h="1269">
                  <a:moveTo>
                    <a:pt x="2539" y="914"/>
                  </a:moveTo>
                  <a:lnTo>
                    <a:pt x="1879" y="254"/>
                  </a:lnTo>
                  <a:lnTo>
                    <a:pt x="901" y="0"/>
                  </a:lnTo>
                  <a:lnTo>
                    <a:pt x="0" y="241"/>
                  </a:lnTo>
                </a:path>
              </a:pathLst>
            </a:custGeom>
            <a:ln w="3175">
              <a:solidFill>
                <a:srgbClr val="565658"/>
              </a:solidFill>
            </a:ln>
          </p:spPr>
          <p:txBody>
            <a:bodyPr wrap="square" lIns="0" tIns="0" rIns="0" bIns="0" rtlCol="0"/>
            <a:lstStyle/>
            <a:p/>
          </p:txBody>
        </p:sp>
        <p:sp>
          <p:nvSpPr>
            <p:cNvPr id="6817" name="object 6817" descr=""/>
            <p:cNvSpPr/>
            <p:nvPr/>
          </p:nvSpPr>
          <p:spPr>
            <a:xfrm>
              <a:off x="5550044" y="2595630"/>
              <a:ext cx="1905" cy="1905"/>
            </a:xfrm>
            <a:custGeom>
              <a:avLst/>
              <a:gdLst/>
              <a:ahLst/>
              <a:cxnLst/>
              <a:rect l="l" t="t" r="r" b="b"/>
              <a:pathLst>
                <a:path w="1904" h="1905">
                  <a:moveTo>
                    <a:pt x="0" y="1866"/>
                  </a:moveTo>
                  <a:lnTo>
                    <a:pt x="914" y="1612"/>
                  </a:lnTo>
                  <a:lnTo>
                    <a:pt x="1612" y="901"/>
                  </a:lnTo>
                  <a:lnTo>
                    <a:pt x="1854" y="0"/>
                  </a:lnTo>
                </a:path>
              </a:pathLst>
            </a:custGeom>
            <a:ln w="3175">
              <a:solidFill>
                <a:srgbClr val="565658"/>
              </a:solidFill>
            </a:ln>
          </p:spPr>
          <p:txBody>
            <a:bodyPr wrap="square" lIns="0" tIns="0" rIns="0" bIns="0" rtlCol="0"/>
            <a:lstStyle/>
            <a:p/>
          </p:txBody>
        </p:sp>
        <p:sp>
          <p:nvSpPr>
            <p:cNvPr id="6818" name="object 6818" descr=""/>
            <p:cNvSpPr/>
            <p:nvPr/>
          </p:nvSpPr>
          <p:spPr>
            <a:xfrm>
              <a:off x="5546813" y="2592411"/>
              <a:ext cx="1905" cy="1905"/>
            </a:xfrm>
            <a:custGeom>
              <a:avLst/>
              <a:gdLst/>
              <a:ahLst/>
              <a:cxnLst/>
              <a:rect l="l" t="t" r="r" b="b"/>
              <a:pathLst>
                <a:path w="1904" h="1905">
                  <a:moveTo>
                    <a:pt x="1854" y="0"/>
                  </a:moveTo>
                  <a:lnTo>
                    <a:pt x="952" y="254"/>
                  </a:lnTo>
                  <a:lnTo>
                    <a:pt x="241" y="952"/>
                  </a:lnTo>
                  <a:lnTo>
                    <a:pt x="0" y="1866"/>
                  </a:lnTo>
                </a:path>
              </a:pathLst>
            </a:custGeom>
            <a:ln w="3175">
              <a:solidFill>
                <a:srgbClr val="565658"/>
              </a:solidFill>
            </a:ln>
          </p:spPr>
          <p:txBody>
            <a:bodyPr wrap="square" lIns="0" tIns="0" rIns="0" bIns="0" rtlCol="0"/>
            <a:lstStyle/>
            <a:p/>
          </p:txBody>
        </p:sp>
        <p:sp>
          <p:nvSpPr>
            <p:cNvPr id="6819" name="object 6819" descr=""/>
            <p:cNvSpPr/>
            <p:nvPr/>
          </p:nvSpPr>
          <p:spPr>
            <a:xfrm>
              <a:off x="5547502" y="2596814"/>
              <a:ext cx="2540" cy="1270"/>
            </a:xfrm>
            <a:custGeom>
              <a:avLst/>
              <a:gdLst/>
              <a:ahLst/>
              <a:cxnLst/>
              <a:rect l="l" t="t" r="r" b="b"/>
              <a:pathLst>
                <a:path w="2539" h="1269">
                  <a:moveTo>
                    <a:pt x="0" y="0"/>
                  </a:moveTo>
                  <a:lnTo>
                    <a:pt x="673" y="673"/>
                  </a:lnTo>
                  <a:lnTo>
                    <a:pt x="1638" y="927"/>
                  </a:lnTo>
                  <a:lnTo>
                    <a:pt x="2540" y="685"/>
                  </a:lnTo>
                </a:path>
              </a:pathLst>
            </a:custGeom>
            <a:ln w="3175">
              <a:solidFill>
                <a:srgbClr val="565658"/>
              </a:solidFill>
            </a:ln>
          </p:spPr>
          <p:txBody>
            <a:bodyPr wrap="square" lIns="0" tIns="0" rIns="0" bIns="0" rtlCol="0"/>
            <a:lstStyle/>
            <a:p/>
          </p:txBody>
        </p:sp>
        <p:sp>
          <p:nvSpPr>
            <p:cNvPr id="6820" name="object 6820" descr=""/>
            <p:cNvSpPr/>
            <p:nvPr/>
          </p:nvSpPr>
          <p:spPr>
            <a:xfrm>
              <a:off x="5551206" y="2593084"/>
              <a:ext cx="1270" cy="2540"/>
            </a:xfrm>
            <a:custGeom>
              <a:avLst/>
              <a:gdLst/>
              <a:ahLst/>
              <a:cxnLst/>
              <a:rect l="l" t="t" r="r" b="b"/>
              <a:pathLst>
                <a:path w="1270" h="2539">
                  <a:moveTo>
                    <a:pt x="698" y="2540"/>
                  </a:moveTo>
                  <a:lnTo>
                    <a:pt x="939" y="1638"/>
                  </a:lnTo>
                  <a:lnTo>
                    <a:pt x="673" y="673"/>
                  </a:lnTo>
                  <a:lnTo>
                    <a:pt x="0" y="0"/>
                  </a:lnTo>
                </a:path>
              </a:pathLst>
            </a:custGeom>
            <a:ln w="3175">
              <a:solidFill>
                <a:srgbClr val="565658"/>
              </a:solidFill>
            </a:ln>
          </p:spPr>
          <p:txBody>
            <a:bodyPr wrap="square" lIns="0" tIns="0" rIns="0" bIns="0" rtlCol="0"/>
            <a:lstStyle/>
            <a:p/>
          </p:txBody>
        </p:sp>
        <p:sp>
          <p:nvSpPr>
            <p:cNvPr id="6821" name="object 6821" descr=""/>
            <p:cNvSpPr/>
            <p:nvPr/>
          </p:nvSpPr>
          <p:spPr>
            <a:xfrm>
              <a:off x="5545284" y="2590890"/>
              <a:ext cx="8255" cy="8255"/>
            </a:xfrm>
            <a:custGeom>
              <a:avLst/>
              <a:gdLst/>
              <a:ahLst/>
              <a:cxnLst/>
              <a:rect l="l" t="t" r="r" b="b"/>
              <a:pathLst>
                <a:path w="8254" h="8255">
                  <a:moveTo>
                    <a:pt x="8140" y="4064"/>
                  </a:moveTo>
                  <a:lnTo>
                    <a:pt x="8140" y="1816"/>
                  </a:lnTo>
                  <a:lnTo>
                    <a:pt x="6324" y="0"/>
                  </a:lnTo>
                  <a:lnTo>
                    <a:pt x="4076" y="0"/>
                  </a:lnTo>
                  <a:lnTo>
                    <a:pt x="1828" y="0"/>
                  </a:lnTo>
                  <a:lnTo>
                    <a:pt x="0" y="1816"/>
                  </a:lnTo>
                  <a:lnTo>
                    <a:pt x="0" y="4064"/>
                  </a:lnTo>
                  <a:lnTo>
                    <a:pt x="0" y="6311"/>
                  </a:lnTo>
                  <a:lnTo>
                    <a:pt x="1828" y="8128"/>
                  </a:lnTo>
                  <a:lnTo>
                    <a:pt x="4076" y="8128"/>
                  </a:lnTo>
                  <a:lnTo>
                    <a:pt x="6324" y="8128"/>
                  </a:lnTo>
                  <a:lnTo>
                    <a:pt x="8140" y="6311"/>
                  </a:lnTo>
                  <a:lnTo>
                    <a:pt x="8140" y="4064"/>
                  </a:lnTo>
                </a:path>
                <a:path w="8254" h="8255">
                  <a:moveTo>
                    <a:pt x="8140" y="4064"/>
                  </a:moveTo>
                  <a:lnTo>
                    <a:pt x="8140" y="1816"/>
                  </a:lnTo>
                  <a:lnTo>
                    <a:pt x="6324" y="0"/>
                  </a:lnTo>
                  <a:lnTo>
                    <a:pt x="4076" y="0"/>
                  </a:lnTo>
                  <a:lnTo>
                    <a:pt x="1828" y="0"/>
                  </a:lnTo>
                  <a:lnTo>
                    <a:pt x="0" y="1816"/>
                  </a:lnTo>
                  <a:lnTo>
                    <a:pt x="0" y="4064"/>
                  </a:lnTo>
                  <a:lnTo>
                    <a:pt x="0" y="6311"/>
                  </a:lnTo>
                  <a:lnTo>
                    <a:pt x="1828" y="8128"/>
                  </a:lnTo>
                  <a:lnTo>
                    <a:pt x="4076" y="8128"/>
                  </a:lnTo>
                  <a:lnTo>
                    <a:pt x="6324" y="8128"/>
                  </a:lnTo>
                  <a:lnTo>
                    <a:pt x="8140" y="6311"/>
                  </a:lnTo>
                  <a:lnTo>
                    <a:pt x="8140" y="4064"/>
                  </a:lnTo>
                </a:path>
              </a:pathLst>
            </a:custGeom>
            <a:ln w="3175">
              <a:solidFill>
                <a:srgbClr val="565658"/>
              </a:solidFill>
            </a:ln>
          </p:spPr>
          <p:txBody>
            <a:bodyPr wrap="square" lIns="0" tIns="0" rIns="0" bIns="0" rtlCol="0"/>
            <a:lstStyle/>
            <a:p/>
          </p:txBody>
        </p:sp>
        <p:sp>
          <p:nvSpPr>
            <p:cNvPr id="6822" name="object 6822" descr=""/>
            <p:cNvSpPr/>
            <p:nvPr/>
          </p:nvSpPr>
          <p:spPr>
            <a:xfrm>
              <a:off x="5779630" y="2633789"/>
              <a:ext cx="438150" cy="67945"/>
            </a:xfrm>
            <a:custGeom>
              <a:avLst/>
              <a:gdLst/>
              <a:ahLst/>
              <a:cxnLst/>
              <a:rect l="l" t="t" r="r" b="b"/>
              <a:pathLst>
                <a:path w="438150" h="67944">
                  <a:moveTo>
                    <a:pt x="2286" y="6400"/>
                  </a:moveTo>
                  <a:lnTo>
                    <a:pt x="1955" y="5588"/>
                  </a:lnTo>
                  <a:lnTo>
                    <a:pt x="1143" y="5257"/>
                  </a:lnTo>
                  <a:lnTo>
                    <a:pt x="342" y="5588"/>
                  </a:lnTo>
                  <a:lnTo>
                    <a:pt x="0" y="6400"/>
                  </a:lnTo>
                  <a:lnTo>
                    <a:pt x="342" y="7213"/>
                  </a:lnTo>
                  <a:lnTo>
                    <a:pt x="1143" y="7543"/>
                  </a:lnTo>
                  <a:lnTo>
                    <a:pt x="1955" y="7213"/>
                  </a:lnTo>
                  <a:lnTo>
                    <a:pt x="2286" y="6400"/>
                  </a:lnTo>
                  <a:close/>
                </a:path>
                <a:path w="438150" h="67944">
                  <a:moveTo>
                    <a:pt x="2286" y="1143"/>
                  </a:moveTo>
                  <a:lnTo>
                    <a:pt x="1955" y="330"/>
                  </a:lnTo>
                  <a:lnTo>
                    <a:pt x="1143" y="0"/>
                  </a:lnTo>
                  <a:lnTo>
                    <a:pt x="342" y="330"/>
                  </a:lnTo>
                  <a:lnTo>
                    <a:pt x="0" y="1143"/>
                  </a:lnTo>
                  <a:lnTo>
                    <a:pt x="342" y="1955"/>
                  </a:lnTo>
                  <a:lnTo>
                    <a:pt x="1143" y="2286"/>
                  </a:lnTo>
                  <a:lnTo>
                    <a:pt x="1955" y="1955"/>
                  </a:lnTo>
                  <a:lnTo>
                    <a:pt x="2286" y="1143"/>
                  </a:lnTo>
                  <a:close/>
                </a:path>
                <a:path w="438150" h="67944">
                  <a:moveTo>
                    <a:pt x="160731" y="66230"/>
                  </a:moveTo>
                  <a:lnTo>
                    <a:pt x="160388" y="65417"/>
                  </a:lnTo>
                  <a:lnTo>
                    <a:pt x="160058" y="65290"/>
                  </a:lnTo>
                  <a:lnTo>
                    <a:pt x="159918" y="64935"/>
                  </a:lnTo>
                  <a:lnTo>
                    <a:pt x="159562" y="64795"/>
                  </a:lnTo>
                  <a:lnTo>
                    <a:pt x="159435" y="64465"/>
                  </a:lnTo>
                  <a:lnTo>
                    <a:pt x="158623" y="64135"/>
                  </a:lnTo>
                  <a:lnTo>
                    <a:pt x="157822" y="64465"/>
                  </a:lnTo>
                  <a:lnTo>
                    <a:pt x="157480" y="65278"/>
                  </a:lnTo>
                  <a:lnTo>
                    <a:pt x="157822" y="66090"/>
                  </a:lnTo>
                  <a:lnTo>
                    <a:pt x="158153" y="66243"/>
                  </a:lnTo>
                  <a:lnTo>
                    <a:pt x="158292" y="66560"/>
                  </a:lnTo>
                  <a:lnTo>
                    <a:pt x="158623" y="66700"/>
                  </a:lnTo>
                  <a:lnTo>
                    <a:pt x="158775" y="67043"/>
                  </a:lnTo>
                  <a:lnTo>
                    <a:pt x="159588" y="67373"/>
                  </a:lnTo>
                  <a:lnTo>
                    <a:pt x="160388" y="67043"/>
                  </a:lnTo>
                  <a:lnTo>
                    <a:pt x="160731" y="66230"/>
                  </a:lnTo>
                  <a:close/>
                </a:path>
                <a:path w="438150" h="67944">
                  <a:moveTo>
                    <a:pt x="412496" y="65278"/>
                  </a:moveTo>
                  <a:lnTo>
                    <a:pt x="412153" y="64465"/>
                  </a:lnTo>
                  <a:lnTo>
                    <a:pt x="411353" y="64135"/>
                  </a:lnTo>
                  <a:lnTo>
                    <a:pt x="410540" y="64465"/>
                  </a:lnTo>
                  <a:lnTo>
                    <a:pt x="410400" y="64795"/>
                  </a:lnTo>
                  <a:lnTo>
                    <a:pt x="410057" y="64935"/>
                  </a:lnTo>
                  <a:lnTo>
                    <a:pt x="409905" y="65290"/>
                  </a:lnTo>
                  <a:lnTo>
                    <a:pt x="409587" y="65417"/>
                  </a:lnTo>
                  <a:lnTo>
                    <a:pt x="409257" y="66230"/>
                  </a:lnTo>
                  <a:lnTo>
                    <a:pt x="409587" y="67043"/>
                  </a:lnTo>
                  <a:lnTo>
                    <a:pt x="410400" y="67373"/>
                  </a:lnTo>
                  <a:lnTo>
                    <a:pt x="411200" y="67043"/>
                  </a:lnTo>
                  <a:lnTo>
                    <a:pt x="411340" y="66700"/>
                  </a:lnTo>
                  <a:lnTo>
                    <a:pt x="411683" y="66560"/>
                  </a:lnTo>
                  <a:lnTo>
                    <a:pt x="411810" y="66230"/>
                  </a:lnTo>
                  <a:lnTo>
                    <a:pt x="412153" y="66090"/>
                  </a:lnTo>
                  <a:lnTo>
                    <a:pt x="412496" y="65278"/>
                  </a:lnTo>
                  <a:close/>
                </a:path>
                <a:path w="438150" h="67944">
                  <a:moveTo>
                    <a:pt x="437857" y="39433"/>
                  </a:moveTo>
                  <a:lnTo>
                    <a:pt x="437527" y="38620"/>
                  </a:lnTo>
                  <a:lnTo>
                    <a:pt x="436714" y="38290"/>
                  </a:lnTo>
                  <a:lnTo>
                    <a:pt x="435914" y="38620"/>
                  </a:lnTo>
                  <a:lnTo>
                    <a:pt x="435571" y="39433"/>
                  </a:lnTo>
                  <a:lnTo>
                    <a:pt x="435914" y="40233"/>
                  </a:lnTo>
                  <a:lnTo>
                    <a:pt x="436714" y="40576"/>
                  </a:lnTo>
                  <a:lnTo>
                    <a:pt x="437527" y="40233"/>
                  </a:lnTo>
                  <a:lnTo>
                    <a:pt x="437857" y="39433"/>
                  </a:lnTo>
                  <a:close/>
                </a:path>
                <a:path w="438150" h="67944">
                  <a:moveTo>
                    <a:pt x="437857" y="35598"/>
                  </a:moveTo>
                  <a:lnTo>
                    <a:pt x="437527" y="34785"/>
                  </a:lnTo>
                  <a:lnTo>
                    <a:pt x="436714" y="34455"/>
                  </a:lnTo>
                  <a:lnTo>
                    <a:pt x="435914" y="34785"/>
                  </a:lnTo>
                  <a:lnTo>
                    <a:pt x="435571" y="35598"/>
                  </a:lnTo>
                  <a:lnTo>
                    <a:pt x="435914" y="36410"/>
                  </a:lnTo>
                  <a:lnTo>
                    <a:pt x="436714" y="36741"/>
                  </a:lnTo>
                  <a:lnTo>
                    <a:pt x="437527" y="36410"/>
                  </a:lnTo>
                  <a:lnTo>
                    <a:pt x="437857" y="35598"/>
                  </a:lnTo>
                  <a:close/>
                </a:path>
              </a:pathLst>
            </a:custGeom>
            <a:solidFill>
              <a:srgbClr val="565658"/>
            </a:solidFill>
          </p:spPr>
          <p:txBody>
            <a:bodyPr wrap="square" lIns="0" tIns="0" rIns="0" bIns="0" rtlCol="0"/>
            <a:lstStyle/>
            <a:p/>
          </p:txBody>
        </p:sp>
        <p:sp>
          <p:nvSpPr>
            <p:cNvPr id="6823" name="object 6823" descr=""/>
            <p:cNvSpPr/>
            <p:nvPr/>
          </p:nvSpPr>
          <p:spPr>
            <a:xfrm>
              <a:off x="5506403" y="2657868"/>
              <a:ext cx="1270" cy="635"/>
            </a:xfrm>
            <a:custGeom>
              <a:avLst/>
              <a:gdLst/>
              <a:ahLst/>
              <a:cxnLst/>
              <a:rect l="l" t="t" r="r" b="b"/>
              <a:pathLst>
                <a:path w="1270" h="635">
                  <a:moveTo>
                    <a:pt x="711" y="126"/>
                  </a:moveTo>
                  <a:lnTo>
                    <a:pt x="482" y="0"/>
                  </a:lnTo>
                  <a:lnTo>
                    <a:pt x="215" y="0"/>
                  </a:lnTo>
                  <a:lnTo>
                    <a:pt x="0" y="126"/>
                  </a:lnTo>
                </a:path>
              </a:pathLst>
            </a:custGeom>
            <a:ln w="3175">
              <a:solidFill>
                <a:srgbClr val="565658"/>
              </a:solidFill>
            </a:ln>
          </p:spPr>
          <p:txBody>
            <a:bodyPr wrap="square" lIns="0" tIns="0" rIns="0" bIns="0" rtlCol="0"/>
            <a:lstStyle/>
            <a:p/>
          </p:txBody>
        </p:sp>
        <p:sp>
          <p:nvSpPr>
            <p:cNvPr id="6824" name="object 6824" descr=""/>
            <p:cNvSpPr/>
            <p:nvPr/>
          </p:nvSpPr>
          <p:spPr>
            <a:xfrm>
              <a:off x="5507118" y="2657993"/>
              <a:ext cx="635" cy="635"/>
            </a:xfrm>
            <a:custGeom>
              <a:avLst/>
              <a:gdLst/>
              <a:ahLst/>
              <a:cxnLst/>
              <a:rect l="l" t="t" r="r" b="b"/>
              <a:pathLst>
                <a:path w="635" h="635">
                  <a:moveTo>
                    <a:pt x="355" y="622"/>
                  </a:moveTo>
                  <a:lnTo>
                    <a:pt x="355" y="355"/>
                  </a:lnTo>
                  <a:lnTo>
                    <a:pt x="215" y="126"/>
                  </a:lnTo>
                  <a:lnTo>
                    <a:pt x="0" y="0"/>
                  </a:lnTo>
                </a:path>
              </a:pathLst>
            </a:custGeom>
            <a:ln w="3175">
              <a:solidFill>
                <a:srgbClr val="565658"/>
              </a:solidFill>
            </a:ln>
          </p:spPr>
          <p:txBody>
            <a:bodyPr wrap="square" lIns="0" tIns="0" rIns="0" bIns="0" rtlCol="0"/>
            <a:lstStyle/>
            <a:p/>
          </p:txBody>
        </p:sp>
        <p:sp>
          <p:nvSpPr>
            <p:cNvPr id="6825" name="object 6825" descr=""/>
            <p:cNvSpPr/>
            <p:nvPr/>
          </p:nvSpPr>
          <p:spPr>
            <a:xfrm>
              <a:off x="5506045" y="2657995"/>
              <a:ext cx="635" cy="635"/>
            </a:xfrm>
            <a:custGeom>
              <a:avLst/>
              <a:gdLst/>
              <a:ahLst/>
              <a:cxnLst/>
              <a:rect l="l" t="t" r="r" b="b"/>
              <a:pathLst>
                <a:path w="635" h="635">
                  <a:moveTo>
                    <a:pt x="355" y="0"/>
                  </a:moveTo>
                  <a:lnTo>
                    <a:pt x="127" y="127"/>
                  </a:lnTo>
                  <a:lnTo>
                    <a:pt x="0" y="355"/>
                  </a:lnTo>
                  <a:lnTo>
                    <a:pt x="0" y="622"/>
                  </a:lnTo>
                </a:path>
              </a:pathLst>
            </a:custGeom>
            <a:ln w="3175">
              <a:solidFill>
                <a:srgbClr val="565658"/>
              </a:solidFill>
            </a:ln>
          </p:spPr>
          <p:txBody>
            <a:bodyPr wrap="square" lIns="0" tIns="0" rIns="0" bIns="0" rtlCol="0"/>
            <a:lstStyle/>
            <a:p/>
          </p:txBody>
        </p:sp>
        <p:sp>
          <p:nvSpPr>
            <p:cNvPr id="6826" name="object 6826" descr=""/>
            <p:cNvSpPr/>
            <p:nvPr/>
          </p:nvSpPr>
          <p:spPr>
            <a:xfrm>
              <a:off x="5506401" y="2659235"/>
              <a:ext cx="1270" cy="635"/>
            </a:xfrm>
            <a:custGeom>
              <a:avLst/>
              <a:gdLst/>
              <a:ahLst/>
              <a:cxnLst/>
              <a:rect l="l" t="t" r="r" b="b"/>
              <a:pathLst>
                <a:path w="1270" h="635">
                  <a:moveTo>
                    <a:pt x="0" y="0"/>
                  </a:moveTo>
                  <a:lnTo>
                    <a:pt x="215" y="127"/>
                  </a:lnTo>
                  <a:lnTo>
                    <a:pt x="495" y="127"/>
                  </a:lnTo>
                  <a:lnTo>
                    <a:pt x="711" y="0"/>
                  </a:lnTo>
                </a:path>
              </a:pathLst>
            </a:custGeom>
            <a:ln w="3175">
              <a:solidFill>
                <a:srgbClr val="565658"/>
              </a:solidFill>
            </a:ln>
          </p:spPr>
          <p:txBody>
            <a:bodyPr wrap="square" lIns="0" tIns="0" rIns="0" bIns="0" rtlCol="0"/>
            <a:lstStyle/>
            <a:p/>
          </p:txBody>
        </p:sp>
        <p:sp>
          <p:nvSpPr>
            <p:cNvPr id="6827" name="object 6827" descr=""/>
            <p:cNvSpPr/>
            <p:nvPr/>
          </p:nvSpPr>
          <p:spPr>
            <a:xfrm>
              <a:off x="5506041" y="2658615"/>
              <a:ext cx="635" cy="635"/>
            </a:xfrm>
            <a:custGeom>
              <a:avLst/>
              <a:gdLst/>
              <a:ahLst/>
              <a:cxnLst/>
              <a:rect l="l" t="t" r="r" b="b"/>
              <a:pathLst>
                <a:path w="635" h="635">
                  <a:moveTo>
                    <a:pt x="0" y="0"/>
                  </a:moveTo>
                  <a:lnTo>
                    <a:pt x="0" y="266"/>
                  </a:lnTo>
                  <a:lnTo>
                    <a:pt x="139" y="495"/>
                  </a:lnTo>
                  <a:lnTo>
                    <a:pt x="355" y="622"/>
                  </a:lnTo>
                </a:path>
              </a:pathLst>
            </a:custGeom>
            <a:ln w="3175">
              <a:solidFill>
                <a:srgbClr val="565658"/>
              </a:solidFill>
            </a:ln>
          </p:spPr>
          <p:txBody>
            <a:bodyPr wrap="square" lIns="0" tIns="0" rIns="0" bIns="0" rtlCol="0"/>
            <a:lstStyle/>
            <a:p/>
          </p:txBody>
        </p:sp>
        <p:sp>
          <p:nvSpPr>
            <p:cNvPr id="6828" name="object 6828" descr=""/>
            <p:cNvSpPr/>
            <p:nvPr/>
          </p:nvSpPr>
          <p:spPr>
            <a:xfrm>
              <a:off x="5507115" y="2658613"/>
              <a:ext cx="635" cy="635"/>
            </a:xfrm>
            <a:custGeom>
              <a:avLst/>
              <a:gdLst/>
              <a:ahLst/>
              <a:cxnLst/>
              <a:rect l="l" t="t" r="r" b="b"/>
              <a:pathLst>
                <a:path w="635" h="635">
                  <a:moveTo>
                    <a:pt x="0" y="622"/>
                  </a:moveTo>
                  <a:lnTo>
                    <a:pt x="228" y="495"/>
                  </a:lnTo>
                  <a:lnTo>
                    <a:pt x="355" y="266"/>
                  </a:lnTo>
                  <a:lnTo>
                    <a:pt x="355" y="0"/>
                  </a:lnTo>
                </a:path>
              </a:pathLst>
            </a:custGeom>
            <a:ln w="3175">
              <a:solidFill>
                <a:srgbClr val="565658"/>
              </a:solidFill>
            </a:ln>
          </p:spPr>
          <p:txBody>
            <a:bodyPr wrap="square" lIns="0" tIns="0" rIns="0" bIns="0" rtlCol="0"/>
            <a:lstStyle/>
            <a:p/>
          </p:txBody>
        </p:sp>
        <p:sp>
          <p:nvSpPr>
            <p:cNvPr id="6829" name="object 6829" descr=""/>
            <p:cNvSpPr/>
            <p:nvPr/>
          </p:nvSpPr>
          <p:spPr>
            <a:xfrm>
              <a:off x="5505076" y="2656939"/>
              <a:ext cx="3810" cy="3810"/>
            </a:xfrm>
            <a:custGeom>
              <a:avLst/>
              <a:gdLst/>
              <a:ahLst/>
              <a:cxnLst/>
              <a:rect l="l" t="t" r="r" b="b"/>
              <a:pathLst>
                <a:path w="3810" h="3810">
                  <a:moveTo>
                    <a:pt x="3352" y="1676"/>
                  </a:moveTo>
                  <a:lnTo>
                    <a:pt x="3352" y="749"/>
                  </a:lnTo>
                  <a:lnTo>
                    <a:pt x="2603" y="0"/>
                  </a:lnTo>
                  <a:lnTo>
                    <a:pt x="1676" y="0"/>
                  </a:lnTo>
                  <a:lnTo>
                    <a:pt x="749" y="0"/>
                  </a:lnTo>
                  <a:lnTo>
                    <a:pt x="0" y="749"/>
                  </a:lnTo>
                  <a:lnTo>
                    <a:pt x="0" y="1676"/>
                  </a:lnTo>
                  <a:lnTo>
                    <a:pt x="0" y="2603"/>
                  </a:lnTo>
                  <a:lnTo>
                    <a:pt x="749" y="3352"/>
                  </a:lnTo>
                  <a:lnTo>
                    <a:pt x="1676" y="3352"/>
                  </a:lnTo>
                  <a:lnTo>
                    <a:pt x="2603" y="3352"/>
                  </a:lnTo>
                  <a:lnTo>
                    <a:pt x="3352" y="2603"/>
                  </a:lnTo>
                  <a:lnTo>
                    <a:pt x="3352" y="1676"/>
                  </a:lnTo>
                </a:path>
                <a:path w="3810" h="3810">
                  <a:moveTo>
                    <a:pt x="3352" y="1676"/>
                  </a:moveTo>
                  <a:lnTo>
                    <a:pt x="3352" y="749"/>
                  </a:lnTo>
                  <a:lnTo>
                    <a:pt x="2603" y="0"/>
                  </a:lnTo>
                  <a:lnTo>
                    <a:pt x="1676" y="0"/>
                  </a:lnTo>
                  <a:lnTo>
                    <a:pt x="749" y="0"/>
                  </a:lnTo>
                  <a:lnTo>
                    <a:pt x="0" y="749"/>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30" name="object 6830" descr=""/>
            <p:cNvSpPr/>
            <p:nvPr/>
          </p:nvSpPr>
          <p:spPr>
            <a:xfrm>
              <a:off x="5505503" y="2658020"/>
              <a:ext cx="635" cy="1270"/>
            </a:xfrm>
            <a:custGeom>
              <a:avLst/>
              <a:gdLst/>
              <a:ahLst/>
              <a:cxnLst/>
              <a:rect l="l" t="t" r="r" b="b"/>
              <a:pathLst>
                <a:path w="635" h="1269">
                  <a:moveTo>
                    <a:pt x="215" y="0"/>
                  </a:moveTo>
                  <a:lnTo>
                    <a:pt x="0" y="368"/>
                  </a:lnTo>
                  <a:lnTo>
                    <a:pt x="0" y="812"/>
                  </a:lnTo>
                  <a:lnTo>
                    <a:pt x="215" y="1193"/>
                  </a:lnTo>
                </a:path>
              </a:pathLst>
            </a:custGeom>
            <a:ln w="3175">
              <a:solidFill>
                <a:srgbClr val="565658"/>
              </a:solidFill>
            </a:ln>
          </p:spPr>
          <p:txBody>
            <a:bodyPr wrap="square" lIns="0" tIns="0" rIns="0" bIns="0" rtlCol="0"/>
            <a:lstStyle/>
            <a:p/>
          </p:txBody>
        </p:sp>
        <p:sp>
          <p:nvSpPr>
            <p:cNvPr id="6831" name="object 6831" descr=""/>
            <p:cNvSpPr/>
            <p:nvPr/>
          </p:nvSpPr>
          <p:spPr>
            <a:xfrm>
              <a:off x="5507790" y="2658017"/>
              <a:ext cx="635" cy="1270"/>
            </a:xfrm>
            <a:custGeom>
              <a:avLst/>
              <a:gdLst/>
              <a:ahLst/>
              <a:cxnLst/>
              <a:rect l="l" t="t" r="r" b="b"/>
              <a:pathLst>
                <a:path w="635" h="1269">
                  <a:moveTo>
                    <a:pt x="0" y="1193"/>
                  </a:moveTo>
                  <a:lnTo>
                    <a:pt x="215" y="825"/>
                  </a:lnTo>
                  <a:lnTo>
                    <a:pt x="215" y="381"/>
                  </a:lnTo>
                  <a:lnTo>
                    <a:pt x="0" y="0"/>
                  </a:lnTo>
                </a:path>
              </a:pathLst>
            </a:custGeom>
            <a:ln w="3175">
              <a:solidFill>
                <a:srgbClr val="565658"/>
              </a:solidFill>
            </a:ln>
          </p:spPr>
          <p:txBody>
            <a:bodyPr wrap="square" lIns="0" tIns="0" rIns="0" bIns="0" rtlCol="0"/>
            <a:lstStyle/>
            <a:p/>
          </p:txBody>
        </p:sp>
        <p:sp>
          <p:nvSpPr>
            <p:cNvPr id="6832" name="object 6832" descr=""/>
            <p:cNvSpPr/>
            <p:nvPr/>
          </p:nvSpPr>
          <p:spPr>
            <a:xfrm>
              <a:off x="5505714" y="2657412"/>
              <a:ext cx="1270" cy="635"/>
            </a:xfrm>
            <a:custGeom>
              <a:avLst/>
              <a:gdLst/>
              <a:ahLst/>
              <a:cxnLst/>
              <a:rect l="l" t="t" r="r" b="b"/>
              <a:pathLst>
                <a:path w="1270" h="635">
                  <a:moveTo>
                    <a:pt x="1041" y="0"/>
                  </a:moveTo>
                  <a:lnTo>
                    <a:pt x="622" y="0"/>
                  </a:lnTo>
                  <a:lnTo>
                    <a:pt x="228" y="241"/>
                  </a:lnTo>
                  <a:lnTo>
                    <a:pt x="0" y="609"/>
                  </a:lnTo>
                </a:path>
              </a:pathLst>
            </a:custGeom>
            <a:ln w="3175">
              <a:solidFill>
                <a:srgbClr val="565658"/>
              </a:solidFill>
            </a:ln>
          </p:spPr>
          <p:txBody>
            <a:bodyPr wrap="square" lIns="0" tIns="0" rIns="0" bIns="0" rtlCol="0"/>
            <a:lstStyle/>
            <a:p/>
          </p:txBody>
        </p:sp>
        <p:sp>
          <p:nvSpPr>
            <p:cNvPr id="6833" name="object 6833" descr=""/>
            <p:cNvSpPr/>
            <p:nvPr/>
          </p:nvSpPr>
          <p:spPr>
            <a:xfrm>
              <a:off x="5505719" y="2659211"/>
              <a:ext cx="1270" cy="635"/>
            </a:xfrm>
            <a:custGeom>
              <a:avLst/>
              <a:gdLst/>
              <a:ahLst/>
              <a:cxnLst/>
              <a:rect l="l" t="t" r="r" b="b"/>
              <a:pathLst>
                <a:path w="1270" h="635">
                  <a:moveTo>
                    <a:pt x="0" y="0"/>
                  </a:moveTo>
                  <a:lnTo>
                    <a:pt x="215" y="368"/>
                  </a:lnTo>
                  <a:lnTo>
                    <a:pt x="609" y="596"/>
                  </a:lnTo>
                  <a:lnTo>
                    <a:pt x="1041" y="596"/>
                  </a:lnTo>
                </a:path>
              </a:pathLst>
            </a:custGeom>
            <a:ln w="3175">
              <a:solidFill>
                <a:srgbClr val="565658"/>
              </a:solidFill>
            </a:ln>
          </p:spPr>
          <p:txBody>
            <a:bodyPr wrap="square" lIns="0" tIns="0" rIns="0" bIns="0" rtlCol="0"/>
            <a:lstStyle/>
            <a:p/>
          </p:txBody>
        </p:sp>
        <p:sp>
          <p:nvSpPr>
            <p:cNvPr id="6834" name="object 6834" descr=""/>
            <p:cNvSpPr/>
            <p:nvPr/>
          </p:nvSpPr>
          <p:spPr>
            <a:xfrm>
              <a:off x="5506749" y="2657410"/>
              <a:ext cx="1270" cy="635"/>
            </a:xfrm>
            <a:custGeom>
              <a:avLst/>
              <a:gdLst/>
              <a:ahLst/>
              <a:cxnLst/>
              <a:rect l="l" t="t" r="r" b="b"/>
              <a:pathLst>
                <a:path w="1270" h="635">
                  <a:moveTo>
                    <a:pt x="1041" y="609"/>
                  </a:moveTo>
                  <a:lnTo>
                    <a:pt x="825" y="241"/>
                  </a:lnTo>
                  <a:lnTo>
                    <a:pt x="431" y="0"/>
                  </a:lnTo>
                  <a:lnTo>
                    <a:pt x="0" y="0"/>
                  </a:lnTo>
                </a:path>
              </a:pathLst>
            </a:custGeom>
            <a:ln w="3175">
              <a:solidFill>
                <a:srgbClr val="565658"/>
              </a:solidFill>
            </a:ln>
          </p:spPr>
          <p:txBody>
            <a:bodyPr wrap="square" lIns="0" tIns="0" rIns="0" bIns="0" rtlCol="0"/>
            <a:lstStyle/>
            <a:p/>
          </p:txBody>
        </p:sp>
        <p:sp>
          <p:nvSpPr>
            <p:cNvPr id="6835" name="object 6835" descr=""/>
            <p:cNvSpPr/>
            <p:nvPr/>
          </p:nvSpPr>
          <p:spPr>
            <a:xfrm>
              <a:off x="5506755" y="2659210"/>
              <a:ext cx="1270" cy="635"/>
            </a:xfrm>
            <a:custGeom>
              <a:avLst/>
              <a:gdLst/>
              <a:ahLst/>
              <a:cxnLst/>
              <a:rect l="l" t="t" r="r" b="b"/>
              <a:pathLst>
                <a:path w="1270" h="635">
                  <a:moveTo>
                    <a:pt x="0" y="596"/>
                  </a:moveTo>
                  <a:lnTo>
                    <a:pt x="431" y="596"/>
                  </a:lnTo>
                  <a:lnTo>
                    <a:pt x="825" y="368"/>
                  </a:lnTo>
                  <a:lnTo>
                    <a:pt x="1041" y="0"/>
                  </a:lnTo>
                </a:path>
              </a:pathLst>
            </a:custGeom>
            <a:ln w="3175">
              <a:solidFill>
                <a:srgbClr val="565658"/>
              </a:solidFill>
            </a:ln>
          </p:spPr>
          <p:txBody>
            <a:bodyPr wrap="square" lIns="0" tIns="0" rIns="0" bIns="0" rtlCol="0"/>
            <a:lstStyle/>
            <a:p/>
          </p:txBody>
        </p:sp>
        <p:sp>
          <p:nvSpPr>
            <p:cNvPr id="6836" name="object 6836" descr=""/>
            <p:cNvSpPr/>
            <p:nvPr/>
          </p:nvSpPr>
          <p:spPr>
            <a:xfrm>
              <a:off x="5534757" y="2679911"/>
              <a:ext cx="1905" cy="1905"/>
            </a:xfrm>
            <a:custGeom>
              <a:avLst/>
              <a:gdLst/>
              <a:ahLst/>
              <a:cxnLst/>
              <a:rect l="l" t="t" r="r" b="b"/>
              <a:pathLst>
                <a:path w="1904" h="1905">
                  <a:moveTo>
                    <a:pt x="1676" y="0"/>
                  </a:moveTo>
                  <a:lnTo>
                    <a:pt x="749" y="0"/>
                  </a:lnTo>
                  <a:lnTo>
                    <a:pt x="0" y="762"/>
                  </a:lnTo>
                  <a:lnTo>
                    <a:pt x="0" y="1676"/>
                  </a:lnTo>
                </a:path>
              </a:pathLst>
            </a:custGeom>
            <a:ln w="3175">
              <a:solidFill>
                <a:srgbClr val="565658"/>
              </a:solidFill>
            </a:ln>
          </p:spPr>
          <p:txBody>
            <a:bodyPr wrap="square" lIns="0" tIns="0" rIns="0" bIns="0" rtlCol="0"/>
            <a:lstStyle/>
            <a:p/>
          </p:txBody>
        </p:sp>
        <p:sp>
          <p:nvSpPr>
            <p:cNvPr id="6837" name="object 6837" descr=""/>
            <p:cNvSpPr/>
            <p:nvPr/>
          </p:nvSpPr>
          <p:spPr>
            <a:xfrm>
              <a:off x="5534759" y="2685417"/>
              <a:ext cx="1905" cy="1905"/>
            </a:xfrm>
            <a:custGeom>
              <a:avLst/>
              <a:gdLst/>
              <a:ahLst/>
              <a:cxnLst/>
              <a:rect l="l" t="t" r="r" b="b"/>
              <a:pathLst>
                <a:path w="1904" h="1905">
                  <a:moveTo>
                    <a:pt x="0" y="0"/>
                  </a:moveTo>
                  <a:lnTo>
                    <a:pt x="0" y="927"/>
                  </a:lnTo>
                  <a:lnTo>
                    <a:pt x="749" y="1676"/>
                  </a:lnTo>
                  <a:lnTo>
                    <a:pt x="1676" y="1676"/>
                  </a:lnTo>
                </a:path>
              </a:pathLst>
            </a:custGeom>
            <a:ln w="3175">
              <a:solidFill>
                <a:srgbClr val="565658"/>
              </a:solidFill>
            </a:ln>
          </p:spPr>
          <p:txBody>
            <a:bodyPr wrap="square" lIns="0" tIns="0" rIns="0" bIns="0" rtlCol="0"/>
            <a:lstStyle/>
            <a:p/>
          </p:txBody>
        </p:sp>
        <p:sp>
          <p:nvSpPr>
            <p:cNvPr id="6838" name="object 6838" descr=""/>
            <p:cNvSpPr/>
            <p:nvPr/>
          </p:nvSpPr>
          <p:spPr>
            <a:xfrm>
              <a:off x="5533802" y="2710544"/>
              <a:ext cx="1905" cy="1905"/>
            </a:xfrm>
            <a:custGeom>
              <a:avLst/>
              <a:gdLst/>
              <a:ahLst/>
              <a:cxnLst/>
              <a:rect l="l" t="t" r="r" b="b"/>
              <a:pathLst>
                <a:path w="1904" h="1905">
                  <a:moveTo>
                    <a:pt x="1676" y="0"/>
                  </a:moveTo>
                  <a:lnTo>
                    <a:pt x="749" y="0"/>
                  </a:lnTo>
                  <a:lnTo>
                    <a:pt x="0" y="762"/>
                  </a:lnTo>
                  <a:lnTo>
                    <a:pt x="0" y="1676"/>
                  </a:lnTo>
                </a:path>
              </a:pathLst>
            </a:custGeom>
            <a:ln w="3175">
              <a:solidFill>
                <a:srgbClr val="565658"/>
              </a:solidFill>
            </a:ln>
          </p:spPr>
          <p:txBody>
            <a:bodyPr wrap="square" lIns="0" tIns="0" rIns="0" bIns="0" rtlCol="0"/>
            <a:lstStyle/>
            <a:p/>
          </p:txBody>
        </p:sp>
        <p:sp>
          <p:nvSpPr>
            <p:cNvPr id="6839" name="object 6839" descr=""/>
            <p:cNvSpPr/>
            <p:nvPr/>
          </p:nvSpPr>
          <p:spPr>
            <a:xfrm>
              <a:off x="5574004" y="2718284"/>
              <a:ext cx="1905" cy="3175"/>
            </a:xfrm>
            <a:custGeom>
              <a:avLst/>
              <a:gdLst/>
              <a:ahLst/>
              <a:cxnLst/>
              <a:rect l="l" t="t" r="r" b="b"/>
              <a:pathLst>
                <a:path w="1904" h="3175">
                  <a:moveTo>
                    <a:pt x="1676" y="0"/>
                  </a:moveTo>
                  <a:lnTo>
                    <a:pt x="635" y="660"/>
                  </a:lnTo>
                  <a:lnTo>
                    <a:pt x="0" y="1803"/>
                  </a:lnTo>
                  <a:lnTo>
                    <a:pt x="0" y="3022"/>
                  </a:lnTo>
                </a:path>
              </a:pathLst>
            </a:custGeom>
            <a:ln w="3175">
              <a:solidFill>
                <a:srgbClr val="565658"/>
              </a:solidFill>
            </a:ln>
          </p:spPr>
          <p:txBody>
            <a:bodyPr wrap="square" lIns="0" tIns="0" rIns="0" bIns="0" rtlCol="0"/>
            <a:lstStyle/>
            <a:p/>
          </p:txBody>
        </p:sp>
        <p:sp>
          <p:nvSpPr>
            <p:cNvPr id="6840" name="object 6840" descr=""/>
            <p:cNvSpPr/>
            <p:nvPr/>
          </p:nvSpPr>
          <p:spPr>
            <a:xfrm>
              <a:off x="5475255" y="2562014"/>
              <a:ext cx="5715" cy="5715"/>
            </a:xfrm>
            <a:custGeom>
              <a:avLst/>
              <a:gdLst/>
              <a:ahLst/>
              <a:cxnLst/>
              <a:rect l="l" t="t" r="r" b="b"/>
              <a:pathLst>
                <a:path w="5714" h="5714">
                  <a:moveTo>
                    <a:pt x="5689" y="0"/>
                  </a:moveTo>
                  <a:lnTo>
                    <a:pt x="3606" y="1714"/>
                  </a:lnTo>
                  <a:lnTo>
                    <a:pt x="1701" y="3606"/>
                  </a:lnTo>
                  <a:lnTo>
                    <a:pt x="0" y="5689"/>
                  </a:lnTo>
                </a:path>
              </a:pathLst>
            </a:custGeom>
            <a:ln w="3175">
              <a:solidFill>
                <a:srgbClr val="565658"/>
              </a:solidFill>
            </a:ln>
          </p:spPr>
          <p:txBody>
            <a:bodyPr wrap="square" lIns="0" tIns="0" rIns="0" bIns="0" rtlCol="0"/>
            <a:lstStyle/>
            <a:p/>
          </p:txBody>
        </p:sp>
        <p:sp>
          <p:nvSpPr>
            <p:cNvPr id="6841" name="object 6841" descr=""/>
            <p:cNvSpPr/>
            <p:nvPr/>
          </p:nvSpPr>
          <p:spPr>
            <a:xfrm>
              <a:off x="5533525" y="2620295"/>
              <a:ext cx="5715" cy="5715"/>
            </a:xfrm>
            <a:custGeom>
              <a:avLst/>
              <a:gdLst/>
              <a:ahLst/>
              <a:cxnLst/>
              <a:rect l="l" t="t" r="r" b="b"/>
              <a:pathLst>
                <a:path w="5714" h="5714">
                  <a:moveTo>
                    <a:pt x="0" y="5689"/>
                  </a:moveTo>
                  <a:lnTo>
                    <a:pt x="2082" y="3975"/>
                  </a:lnTo>
                  <a:lnTo>
                    <a:pt x="3987" y="2070"/>
                  </a:lnTo>
                  <a:lnTo>
                    <a:pt x="5689" y="0"/>
                  </a:lnTo>
                </a:path>
              </a:pathLst>
            </a:custGeom>
            <a:ln w="3175">
              <a:solidFill>
                <a:srgbClr val="565658"/>
              </a:solidFill>
            </a:ln>
          </p:spPr>
          <p:txBody>
            <a:bodyPr wrap="square" lIns="0" tIns="0" rIns="0" bIns="0" rtlCol="0"/>
            <a:lstStyle/>
            <a:p/>
          </p:txBody>
        </p:sp>
        <p:sp>
          <p:nvSpPr>
            <p:cNvPr id="6842" name="object 6842" descr=""/>
            <p:cNvSpPr/>
            <p:nvPr/>
          </p:nvSpPr>
          <p:spPr>
            <a:xfrm>
              <a:off x="5537859" y="2566131"/>
              <a:ext cx="1905" cy="1905"/>
            </a:xfrm>
            <a:custGeom>
              <a:avLst/>
              <a:gdLst/>
              <a:ahLst/>
              <a:cxnLst/>
              <a:rect l="l" t="t" r="r" b="b"/>
              <a:pathLst>
                <a:path w="1904" h="1905">
                  <a:moveTo>
                    <a:pt x="1358" y="1574"/>
                  </a:moveTo>
                  <a:lnTo>
                    <a:pt x="914" y="1041"/>
                  </a:lnTo>
                  <a:lnTo>
                    <a:pt x="469" y="508"/>
                  </a:lnTo>
                  <a:lnTo>
                    <a:pt x="0" y="0"/>
                  </a:lnTo>
                </a:path>
              </a:pathLst>
            </a:custGeom>
            <a:ln w="3175">
              <a:solidFill>
                <a:srgbClr val="565658"/>
              </a:solidFill>
            </a:ln>
          </p:spPr>
          <p:txBody>
            <a:bodyPr wrap="square" lIns="0" tIns="0" rIns="0" bIns="0" rtlCol="0"/>
            <a:lstStyle/>
            <a:p/>
          </p:txBody>
        </p:sp>
        <p:sp>
          <p:nvSpPr>
            <p:cNvPr id="6843" name="object 6843" descr=""/>
            <p:cNvSpPr/>
            <p:nvPr/>
          </p:nvSpPr>
          <p:spPr>
            <a:xfrm>
              <a:off x="5533527" y="2562015"/>
              <a:ext cx="3175" cy="3175"/>
            </a:xfrm>
            <a:custGeom>
              <a:avLst/>
              <a:gdLst/>
              <a:ahLst/>
              <a:cxnLst/>
              <a:rect l="l" t="t" r="r" b="b"/>
              <a:pathLst>
                <a:path w="3175" h="3175">
                  <a:moveTo>
                    <a:pt x="2857" y="2578"/>
                  </a:moveTo>
                  <a:lnTo>
                    <a:pt x="1943" y="1676"/>
                  </a:lnTo>
                  <a:lnTo>
                    <a:pt x="990" y="812"/>
                  </a:lnTo>
                  <a:lnTo>
                    <a:pt x="0" y="0"/>
                  </a:lnTo>
                </a:path>
              </a:pathLst>
            </a:custGeom>
            <a:ln w="3175">
              <a:solidFill>
                <a:srgbClr val="565658"/>
              </a:solidFill>
            </a:ln>
          </p:spPr>
          <p:txBody>
            <a:bodyPr wrap="square" lIns="0" tIns="0" rIns="0" bIns="0" rtlCol="0"/>
            <a:lstStyle/>
            <a:p/>
          </p:txBody>
        </p:sp>
        <p:sp>
          <p:nvSpPr>
            <p:cNvPr id="6844" name="object 6844" descr=""/>
            <p:cNvSpPr/>
            <p:nvPr/>
          </p:nvSpPr>
          <p:spPr>
            <a:xfrm>
              <a:off x="5461436" y="2668041"/>
              <a:ext cx="635" cy="635"/>
            </a:xfrm>
            <a:custGeom>
              <a:avLst/>
              <a:gdLst/>
              <a:ahLst/>
              <a:cxnLst/>
              <a:rect l="l" t="t" r="r" b="b"/>
              <a:pathLst>
                <a:path w="635" h="635">
                  <a:moveTo>
                    <a:pt x="0" y="0"/>
                  </a:moveTo>
                  <a:lnTo>
                    <a:pt x="190" y="482"/>
                  </a:lnTo>
                </a:path>
              </a:pathLst>
            </a:custGeom>
            <a:ln w="3175">
              <a:solidFill>
                <a:srgbClr val="565658"/>
              </a:solidFill>
            </a:ln>
          </p:spPr>
          <p:txBody>
            <a:bodyPr wrap="square" lIns="0" tIns="0" rIns="0" bIns="0" rtlCol="0"/>
            <a:lstStyle/>
            <a:p/>
          </p:txBody>
        </p:sp>
        <p:sp>
          <p:nvSpPr>
            <p:cNvPr id="6845" name="object 6845" descr=""/>
            <p:cNvSpPr/>
            <p:nvPr/>
          </p:nvSpPr>
          <p:spPr>
            <a:xfrm>
              <a:off x="5488331" y="2638027"/>
              <a:ext cx="635" cy="635"/>
            </a:xfrm>
            <a:custGeom>
              <a:avLst/>
              <a:gdLst/>
              <a:ahLst/>
              <a:cxnLst/>
              <a:rect l="l" t="t" r="r" b="b"/>
              <a:pathLst>
                <a:path w="635" h="635">
                  <a:moveTo>
                    <a:pt x="0" y="0"/>
                  </a:moveTo>
                  <a:lnTo>
                    <a:pt x="0" y="266"/>
                  </a:lnTo>
                  <a:lnTo>
                    <a:pt x="139" y="495"/>
                  </a:lnTo>
                  <a:lnTo>
                    <a:pt x="355" y="635"/>
                  </a:lnTo>
                </a:path>
              </a:pathLst>
            </a:custGeom>
            <a:ln w="3175">
              <a:solidFill>
                <a:srgbClr val="565658"/>
              </a:solidFill>
            </a:ln>
          </p:spPr>
          <p:txBody>
            <a:bodyPr wrap="square" lIns="0" tIns="0" rIns="0" bIns="0" rtlCol="0"/>
            <a:lstStyle/>
            <a:p/>
          </p:txBody>
        </p:sp>
        <p:sp>
          <p:nvSpPr>
            <p:cNvPr id="6846" name="object 6846" descr=""/>
            <p:cNvSpPr/>
            <p:nvPr/>
          </p:nvSpPr>
          <p:spPr>
            <a:xfrm>
              <a:off x="5488691" y="2638660"/>
              <a:ext cx="1270" cy="635"/>
            </a:xfrm>
            <a:custGeom>
              <a:avLst/>
              <a:gdLst/>
              <a:ahLst/>
              <a:cxnLst/>
              <a:rect l="l" t="t" r="r" b="b"/>
              <a:pathLst>
                <a:path w="1270" h="635">
                  <a:moveTo>
                    <a:pt x="0" y="0"/>
                  </a:moveTo>
                  <a:lnTo>
                    <a:pt x="228" y="127"/>
                  </a:lnTo>
                  <a:lnTo>
                    <a:pt x="495" y="127"/>
                  </a:lnTo>
                  <a:lnTo>
                    <a:pt x="711" y="0"/>
                  </a:lnTo>
                </a:path>
              </a:pathLst>
            </a:custGeom>
            <a:ln w="3175">
              <a:solidFill>
                <a:srgbClr val="565658"/>
              </a:solidFill>
            </a:ln>
          </p:spPr>
          <p:txBody>
            <a:bodyPr wrap="square" lIns="0" tIns="0" rIns="0" bIns="0" rtlCol="0"/>
            <a:lstStyle/>
            <a:p/>
          </p:txBody>
        </p:sp>
        <p:sp>
          <p:nvSpPr>
            <p:cNvPr id="6847" name="object 6847" descr=""/>
            <p:cNvSpPr/>
            <p:nvPr/>
          </p:nvSpPr>
          <p:spPr>
            <a:xfrm>
              <a:off x="5489408" y="2637405"/>
              <a:ext cx="635" cy="635"/>
            </a:xfrm>
            <a:custGeom>
              <a:avLst/>
              <a:gdLst/>
              <a:ahLst/>
              <a:cxnLst/>
              <a:rect l="l" t="t" r="r" b="b"/>
              <a:pathLst>
                <a:path w="635" h="635">
                  <a:moveTo>
                    <a:pt x="355" y="622"/>
                  </a:moveTo>
                  <a:lnTo>
                    <a:pt x="355" y="368"/>
                  </a:lnTo>
                  <a:lnTo>
                    <a:pt x="215" y="139"/>
                  </a:lnTo>
                  <a:lnTo>
                    <a:pt x="0" y="0"/>
                  </a:lnTo>
                </a:path>
              </a:pathLst>
            </a:custGeom>
            <a:ln w="3175">
              <a:solidFill>
                <a:srgbClr val="565658"/>
              </a:solidFill>
            </a:ln>
          </p:spPr>
          <p:txBody>
            <a:bodyPr wrap="square" lIns="0" tIns="0" rIns="0" bIns="0" rtlCol="0"/>
            <a:lstStyle/>
            <a:p/>
          </p:txBody>
        </p:sp>
        <p:sp>
          <p:nvSpPr>
            <p:cNvPr id="6848" name="object 6848" descr=""/>
            <p:cNvSpPr/>
            <p:nvPr/>
          </p:nvSpPr>
          <p:spPr>
            <a:xfrm>
              <a:off x="5488335" y="2637407"/>
              <a:ext cx="635" cy="635"/>
            </a:xfrm>
            <a:custGeom>
              <a:avLst/>
              <a:gdLst/>
              <a:ahLst/>
              <a:cxnLst/>
              <a:rect l="l" t="t" r="r" b="b"/>
              <a:pathLst>
                <a:path w="635" h="635">
                  <a:moveTo>
                    <a:pt x="355" y="0"/>
                  </a:moveTo>
                  <a:lnTo>
                    <a:pt x="127" y="139"/>
                  </a:lnTo>
                  <a:lnTo>
                    <a:pt x="0" y="368"/>
                  </a:lnTo>
                  <a:lnTo>
                    <a:pt x="0" y="622"/>
                  </a:lnTo>
                </a:path>
              </a:pathLst>
            </a:custGeom>
            <a:ln w="3175">
              <a:solidFill>
                <a:srgbClr val="565658"/>
              </a:solidFill>
            </a:ln>
          </p:spPr>
          <p:txBody>
            <a:bodyPr wrap="square" lIns="0" tIns="0" rIns="0" bIns="0" rtlCol="0"/>
            <a:lstStyle/>
            <a:p/>
          </p:txBody>
        </p:sp>
        <p:sp>
          <p:nvSpPr>
            <p:cNvPr id="6849" name="object 6849" descr=""/>
            <p:cNvSpPr/>
            <p:nvPr/>
          </p:nvSpPr>
          <p:spPr>
            <a:xfrm>
              <a:off x="5488692" y="2637280"/>
              <a:ext cx="1270" cy="635"/>
            </a:xfrm>
            <a:custGeom>
              <a:avLst/>
              <a:gdLst/>
              <a:ahLst/>
              <a:cxnLst/>
              <a:rect l="l" t="t" r="r" b="b"/>
              <a:pathLst>
                <a:path w="1270" h="635">
                  <a:moveTo>
                    <a:pt x="711" y="126"/>
                  </a:moveTo>
                  <a:lnTo>
                    <a:pt x="482" y="0"/>
                  </a:lnTo>
                  <a:lnTo>
                    <a:pt x="215" y="0"/>
                  </a:lnTo>
                  <a:lnTo>
                    <a:pt x="0" y="126"/>
                  </a:lnTo>
                </a:path>
              </a:pathLst>
            </a:custGeom>
            <a:ln w="3175">
              <a:solidFill>
                <a:srgbClr val="565658"/>
              </a:solidFill>
            </a:ln>
          </p:spPr>
          <p:txBody>
            <a:bodyPr wrap="square" lIns="0" tIns="0" rIns="0" bIns="0" rtlCol="0"/>
            <a:lstStyle/>
            <a:p/>
          </p:txBody>
        </p:sp>
        <p:sp>
          <p:nvSpPr>
            <p:cNvPr id="6850" name="object 6850" descr=""/>
            <p:cNvSpPr/>
            <p:nvPr/>
          </p:nvSpPr>
          <p:spPr>
            <a:xfrm>
              <a:off x="5489403" y="2638025"/>
              <a:ext cx="635" cy="635"/>
            </a:xfrm>
            <a:custGeom>
              <a:avLst/>
              <a:gdLst/>
              <a:ahLst/>
              <a:cxnLst/>
              <a:rect l="l" t="t" r="r" b="b"/>
              <a:pathLst>
                <a:path w="635" h="635">
                  <a:moveTo>
                    <a:pt x="0" y="634"/>
                  </a:moveTo>
                  <a:lnTo>
                    <a:pt x="228" y="495"/>
                  </a:lnTo>
                  <a:lnTo>
                    <a:pt x="355" y="266"/>
                  </a:lnTo>
                  <a:lnTo>
                    <a:pt x="355" y="0"/>
                  </a:lnTo>
                </a:path>
              </a:pathLst>
            </a:custGeom>
            <a:ln w="3175">
              <a:solidFill>
                <a:srgbClr val="565658"/>
              </a:solidFill>
            </a:ln>
          </p:spPr>
          <p:txBody>
            <a:bodyPr wrap="square" lIns="0" tIns="0" rIns="0" bIns="0" rtlCol="0"/>
            <a:lstStyle/>
            <a:p/>
          </p:txBody>
        </p:sp>
        <p:sp>
          <p:nvSpPr>
            <p:cNvPr id="6851" name="object 6851" descr=""/>
            <p:cNvSpPr/>
            <p:nvPr/>
          </p:nvSpPr>
          <p:spPr>
            <a:xfrm>
              <a:off x="5487371" y="2636351"/>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6852" name="object 6852" descr=""/>
            <p:cNvSpPr/>
            <p:nvPr/>
          </p:nvSpPr>
          <p:spPr>
            <a:xfrm>
              <a:off x="5490086" y="2637429"/>
              <a:ext cx="635" cy="1270"/>
            </a:xfrm>
            <a:custGeom>
              <a:avLst/>
              <a:gdLst/>
              <a:ahLst/>
              <a:cxnLst/>
              <a:rect l="l" t="t" r="r" b="b"/>
              <a:pathLst>
                <a:path w="635" h="1269">
                  <a:moveTo>
                    <a:pt x="0" y="1206"/>
                  </a:moveTo>
                  <a:lnTo>
                    <a:pt x="215" y="838"/>
                  </a:lnTo>
                  <a:lnTo>
                    <a:pt x="215" y="381"/>
                  </a:lnTo>
                  <a:lnTo>
                    <a:pt x="0" y="0"/>
                  </a:lnTo>
                </a:path>
              </a:pathLst>
            </a:custGeom>
            <a:ln w="3175">
              <a:solidFill>
                <a:srgbClr val="565658"/>
              </a:solidFill>
            </a:ln>
          </p:spPr>
          <p:txBody>
            <a:bodyPr wrap="square" lIns="0" tIns="0" rIns="0" bIns="0" rtlCol="0"/>
            <a:lstStyle/>
            <a:p/>
          </p:txBody>
        </p:sp>
        <p:sp>
          <p:nvSpPr>
            <p:cNvPr id="6853" name="object 6853" descr=""/>
            <p:cNvSpPr/>
            <p:nvPr/>
          </p:nvSpPr>
          <p:spPr>
            <a:xfrm>
              <a:off x="5487793" y="2637433"/>
              <a:ext cx="635" cy="1270"/>
            </a:xfrm>
            <a:custGeom>
              <a:avLst/>
              <a:gdLst/>
              <a:ahLst/>
              <a:cxnLst/>
              <a:rect l="l" t="t" r="r" b="b"/>
              <a:pathLst>
                <a:path w="635" h="1269">
                  <a:moveTo>
                    <a:pt x="215" y="0"/>
                  </a:moveTo>
                  <a:lnTo>
                    <a:pt x="0" y="368"/>
                  </a:lnTo>
                  <a:lnTo>
                    <a:pt x="0" y="825"/>
                  </a:lnTo>
                  <a:lnTo>
                    <a:pt x="215" y="1206"/>
                  </a:lnTo>
                </a:path>
              </a:pathLst>
            </a:custGeom>
            <a:ln w="3175">
              <a:solidFill>
                <a:srgbClr val="565658"/>
              </a:solidFill>
            </a:ln>
          </p:spPr>
          <p:txBody>
            <a:bodyPr wrap="square" lIns="0" tIns="0" rIns="0" bIns="0" rtlCol="0"/>
            <a:lstStyle/>
            <a:p/>
          </p:txBody>
        </p:sp>
        <p:sp>
          <p:nvSpPr>
            <p:cNvPr id="6854" name="object 6854" descr=""/>
            <p:cNvSpPr/>
            <p:nvPr/>
          </p:nvSpPr>
          <p:spPr>
            <a:xfrm>
              <a:off x="5489044" y="2638634"/>
              <a:ext cx="1270" cy="635"/>
            </a:xfrm>
            <a:custGeom>
              <a:avLst/>
              <a:gdLst/>
              <a:ahLst/>
              <a:cxnLst/>
              <a:rect l="l" t="t" r="r" b="b"/>
              <a:pathLst>
                <a:path w="1270" h="635">
                  <a:moveTo>
                    <a:pt x="0" y="596"/>
                  </a:moveTo>
                  <a:lnTo>
                    <a:pt x="431" y="596"/>
                  </a:lnTo>
                  <a:lnTo>
                    <a:pt x="825" y="355"/>
                  </a:lnTo>
                  <a:lnTo>
                    <a:pt x="1041" y="0"/>
                  </a:lnTo>
                </a:path>
              </a:pathLst>
            </a:custGeom>
            <a:ln w="3175">
              <a:solidFill>
                <a:srgbClr val="565658"/>
              </a:solidFill>
            </a:ln>
          </p:spPr>
          <p:txBody>
            <a:bodyPr wrap="square" lIns="0" tIns="0" rIns="0" bIns="0" rtlCol="0"/>
            <a:lstStyle/>
            <a:p/>
          </p:txBody>
        </p:sp>
        <p:sp>
          <p:nvSpPr>
            <p:cNvPr id="6855" name="object 6855" descr=""/>
            <p:cNvSpPr/>
            <p:nvPr/>
          </p:nvSpPr>
          <p:spPr>
            <a:xfrm>
              <a:off x="5489045" y="2636836"/>
              <a:ext cx="1270" cy="635"/>
            </a:xfrm>
            <a:custGeom>
              <a:avLst/>
              <a:gdLst/>
              <a:ahLst/>
              <a:cxnLst/>
              <a:rect l="l" t="t" r="r" b="b"/>
              <a:pathLst>
                <a:path w="1270" h="635">
                  <a:moveTo>
                    <a:pt x="1041" y="596"/>
                  </a:moveTo>
                  <a:lnTo>
                    <a:pt x="825" y="228"/>
                  </a:lnTo>
                  <a:lnTo>
                    <a:pt x="431" y="0"/>
                  </a:lnTo>
                  <a:lnTo>
                    <a:pt x="0" y="0"/>
                  </a:lnTo>
                </a:path>
              </a:pathLst>
            </a:custGeom>
            <a:ln w="3175">
              <a:solidFill>
                <a:srgbClr val="565658"/>
              </a:solidFill>
            </a:ln>
          </p:spPr>
          <p:txBody>
            <a:bodyPr wrap="square" lIns="0" tIns="0" rIns="0" bIns="0" rtlCol="0"/>
            <a:lstStyle/>
            <a:p/>
          </p:txBody>
        </p:sp>
        <p:sp>
          <p:nvSpPr>
            <p:cNvPr id="6856" name="object 6856" descr=""/>
            <p:cNvSpPr/>
            <p:nvPr/>
          </p:nvSpPr>
          <p:spPr>
            <a:xfrm>
              <a:off x="5488002" y="2636837"/>
              <a:ext cx="1270" cy="635"/>
            </a:xfrm>
            <a:custGeom>
              <a:avLst/>
              <a:gdLst/>
              <a:ahLst/>
              <a:cxnLst/>
              <a:rect l="l" t="t" r="r" b="b"/>
              <a:pathLst>
                <a:path w="1270" h="635">
                  <a:moveTo>
                    <a:pt x="1041" y="0"/>
                  </a:moveTo>
                  <a:lnTo>
                    <a:pt x="622" y="0"/>
                  </a:lnTo>
                  <a:lnTo>
                    <a:pt x="228" y="228"/>
                  </a:lnTo>
                  <a:lnTo>
                    <a:pt x="0" y="596"/>
                  </a:lnTo>
                </a:path>
              </a:pathLst>
            </a:custGeom>
            <a:ln w="3175">
              <a:solidFill>
                <a:srgbClr val="565658"/>
              </a:solidFill>
            </a:ln>
          </p:spPr>
          <p:txBody>
            <a:bodyPr wrap="square" lIns="0" tIns="0" rIns="0" bIns="0" rtlCol="0"/>
            <a:lstStyle/>
            <a:p/>
          </p:txBody>
        </p:sp>
        <p:sp>
          <p:nvSpPr>
            <p:cNvPr id="6857" name="object 6857" descr=""/>
            <p:cNvSpPr/>
            <p:nvPr/>
          </p:nvSpPr>
          <p:spPr>
            <a:xfrm>
              <a:off x="5488009" y="2638636"/>
              <a:ext cx="1270" cy="635"/>
            </a:xfrm>
            <a:custGeom>
              <a:avLst/>
              <a:gdLst/>
              <a:ahLst/>
              <a:cxnLst/>
              <a:rect l="l" t="t" r="r" b="b"/>
              <a:pathLst>
                <a:path w="1270" h="635">
                  <a:moveTo>
                    <a:pt x="0" y="0"/>
                  </a:moveTo>
                  <a:lnTo>
                    <a:pt x="215" y="355"/>
                  </a:lnTo>
                  <a:lnTo>
                    <a:pt x="609" y="596"/>
                  </a:lnTo>
                  <a:lnTo>
                    <a:pt x="1041" y="596"/>
                  </a:lnTo>
                </a:path>
              </a:pathLst>
            </a:custGeom>
            <a:ln w="3175">
              <a:solidFill>
                <a:srgbClr val="565658"/>
              </a:solidFill>
            </a:ln>
          </p:spPr>
          <p:txBody>
            <a:bodyPr wrap="square" lIns="0" tIns="0" rIns="0" bIns="0" rtlCol="0"/>
            <a:lstStyle/>
            <a:p/>
          </p:txBody>
        </p:sp>
        <p:sp>
          <p:nvSpPr>
            <p:cNvPr id="6858" name="object 6858" descr=""/>
            <p:cNvSpPr/>
            <p:nvPr/>
          </p:nvSpPr>
          <p:spPr>
            <a:xfrm>
              <a:off x="6215202" y="2648622"/>
              <a:ext cx="2540" cy="6350"/>
            </a:xfrm>
            <a:custGeom>
              <a:avLst/>
              <a:gdLst/>
              <a:ahLst/>
              <a:cxnLst/>
              <a:rect l="l" t="t" r="r" b="b"/>
              <a:pathLst>
                <a:path w="2539" h="6350">
                  <a:moveTo>
                    <a:pt x="2286" y="4978"/>
                  </a:moveTo>
                  <a:lnTo>
                    <a:pt x="1955" y="4165"/>
                  </a:lnTo>
                  <a:lnTo>
                    <a:pt x="1143" y="3835"/>
                  </a:lnTo>
                  <a:lnTo>
                    <a:pt x="342" y="4165"/>
                  </a:lnTo>
                  <a:lnTo>
                    <a:pt x="0" y="4978"/>
                  </a:lnTo>
                  <a:lnTo>
                    <a:pt x="342" y="5778"/>
                  </a:lnTo>
                  <a:lnTo>
                    <a:pt x="1143" y="6121"/>
                  </a:lnTo>
                  <a:lnTo>
                    <a:pt x="1955" y="5778"/>
                  </a:lnTo>
                  <a:lnTo>
                    <a:pt x="2286" y="4978"/>
                  </a:lnTo>
                  <a:close/>
                </a:path>
                <a:path w="2539" h="6350">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6859" name="object 6859" descr=""/>
            <p:cNvSpPr/>
            <p:nvPr/>
          </p:nvSpPr>
          <p:spPr>
            <a:xfrm>
              <a:off x="5423235" y="2738783"/>
              <a:ext cx="4445" cy="4445"/>
            </a:xfrm>
            <a:custGeom>
              <a:avLst/>
              <a:gdLst/>
              <a:ahLst/>
              <a:cxnLst/>
              <a:rect l="l" t="t" r="r" b="b"/>
              <a:pathLst>
                <a:path w="4445" h="4444">
                  <a:moveTo>
                    <a:pt x="4305" y="2158"/>
                  </a:moveTo>
                  <a:lnTo>
                    <a:pt x="4305" y="965"/>
                  </a:lnTo>
                  <a:lnTo>
                    <a:pt x="3340" y="0"/>
                  </a:lnTo>
                  <a:lnTo>
                    <a:pt x="2158" y="0"/>
                  </a:lnTo>
                  <a:lnTo>
                    <a:pt x="965" y="0"/>
                  </a:lnTo>
                  <a:lnTo>
                    <a:pt x="0" y="965"/>
                  </a:lnTo>
                  <a:lnTo>
                    <a:pt x="0" y="2158"/>
                  </a:lnTo>
                  <a:lnTo>
                    <a:pt x="0" y="3352"/>
                  </a:lnTo>
                  <a:lnTo>
                    <a:pt x="965" y="4305"/>
                  </a:lnTo>
                  <a:lnTo>
                    <a:pt x="2158" y="4305"/>
                  </a:lnTo>
                  <a:lnTo>
                    <a:pt x="3340" y="4305"/>
                  </a:lnTo>
                  <a:lnTo>
                    <a:pt x="4305" y="3352"/>
                  </a:lnTo>
                  <a:lnTo>
                    <a:pt x="4305" y="2158"/>
                  </a:lnTo>
                </a:path>
              </a:pathLst>
            </a:custGeom>
            <a:ln w="3175">
              <a:solidFill>
                <a:srgbClr val="565658"/>
              </a:solidFill>
            </a:ln>
          </p:spPr>
          <p:txBody>
            <a:bodyPr wrap="square" lIns="0" tIns="0" rIns="0" bIns="0" rtlCol="0"/>
            <a:lstStyle/>
            <a:p/>
          </p:txBody>
        </p:sp>
        <p:sp>
          <p:nvSpPr>
            <p:cNvPr id="6860" name="object 6860" descr=""/>
            <p:cNvSpPr/>
            <p:nvPr/>
          </p:nvSpPr>
          <p:spPr>
            <a:xfrm>
              <a:off x="5422747" y="2738313"/>
              <a:ext cx="5715" cy="5715"/>
            </a:xfrm>
            <a:custGeom>
              <a:avLst/>
              <a:gdLst/>
              <a:ahLst/>
              <a:cxnLst/>
              <a:rect l="l" t="t" r="r" b="b"/>
              <a:pathLst>
                <a:path w="5714" h="5714">
                  <a:moveTo>
                    <a:pt x="5270" y="2628"/>
                  </a:moveTo>
                  <a:lnTo>
                    <a:pt x="5270" y="1181"/>
                  </a:lnTo>
                  <a:lnTo>
                    <a:pt x="4089" y="0"/>
                  </a:lnTo>
                  <a:lnTo>
                    <a:pt x="2641" y="0"/>
                  </a:lnTo>
                  <a:lnTo>
                    <a:pt x="1181" y="0"/>
                  </a:lnTo>
                  <a:lnTo>
                    <a:pt x="0" y="1181"/>
                  </a:lnTo>
                  <a:lnTo>
                    <a:pt x="0" y="2628"/>
                  </a:lnTo>
                  <a:lnTo>
                    <a:pt x="0" y="4076"/>
                  </a:lnTo>
                  <a:lnTo>
                    <a:pt x="1181" y="5257"/>
                  </a:lnTo>
                  <a:lnTo>
                    <a:pt x="2641" y="5257"/>
                  </a:lnTo>
                  <a:lnTo>
                    <a:pt x="4089" y="5257"/>
                  </a:lnTo>
                  <a:lnTo>
                    <a:pt x="5270" y="4076"/>
                  </a:lnTo>
                  <a:lnTo>
                    <a:pt x="5270" y="2628"/>
                  </a:lnTo>
                </a:path>
              </a:pathLst>
            </a:custGeom>
            <a:ln w="3175">
              <a:solidFill>
                <a:srgbClr val="565658"/>
              </a:solidFill>
            </a:ln>
          </p:spPr>
          <p:txBody>
            <a:bodyPr wrap="square" lIns="0" tIns="0" rIns="0" bIns="0" rtlCol="0"/>
            <a:lstStyle/>
            <a:p/>
          </p:txBody>
        </p:sp>
        <p:sp>
          <p:nvSpPr>
            <p:cNvPr id="6861" name="object 6861" descr=""/>
            <p:cNvSpPr/>
            <p:nvPr/>
          </p:nvSpPr>
          <p:spPr>
            <a:xfrm>
              <a:off x="5595705" y="2551422"/>
              <a:ext cx="1905" cy="3810"/>
            </a:xfrm>
            <a:custGeom>
              <a:avLst/>
              <a:gdLst/>
              <a:ahLst/>
              <a:cxnLst/>
              <a:rect l="l" t="t" r="r" b="b"/>
              <a:pathLst>
                <a:path w="1904" h="3810">
                  <a:moveTo>
                    <a:pt x="0" y="0"/>
                  </a:moveTo>
                  <a:lnTo>
                    <a:pt x="266" y="1257"/>
                  </a:lnTo>
                  <a:lnTo>
                    <a:pt x="876" y="2400"/>
                  </a:lnTo>
                  <a:lnTo>
                    <a:pt x="1765" y="3340"/>
                  </a:lnTo>
                </a:path>
              </a:pathLst>
            </a:custGeom>
            <a:ln w="3175">
              <a:solidFill>
                <a:srgbClr val="565658"/>
              </a:solidFill>
            </a:ln>
          </p:spPr>
          <p:txBody>
            <a:bodyPr wrap="square" lIns="0" tIns="0" rIns="0" bIns="0" rtlCol="0"/>
            <a:lstStyle/>
            <a:p/>
          </p:txBody>
        </p:sp>
        <p:sp>
          <p:nvSpPr>
            <p:cNvPr id="6862" name="object 6862" descr=""/>
            <p:cNvSpPr/>
            <p:nvPr/>
          </p:nvSpPr>
          <p:spPr>
            <a:xfrm>
              <a:off x="5604851" y="2555999"/>
              <a:ext cx="1270" cy="635"/>
            </a:xfrm>
            <a:custGeom>
              <a:avLst/>
              <a:gdLst/>
              <a:ahLst/>
              <a:cxnLst/>
              <a:rect l="l" t="t" r="r" b="b"/>
              <a:pathLst>
                <a:path w="1270" h="635">
                  <a:moveTo>
                    <a:pt x="0" y="482"/>
                  </a:moveTo>
                  <a:lnTo>
                    <a:pt x="368" y="342"/>
                  </a:lnTo>
                  <a:lnTo>
                    <a:pt x="723" y="190"/>
                  </a:lnTo>
                  <a:lnTo>
                    <a:pt x="1066" y="0"/>
                  </a:lnTo>
                </a:path>
              </a:pathLst>
            </a:custGeom>
            <a:ln w="3175">
              <a:solidFill>
                <a:srgbClr val="565658"/>
              </a:solidFill>
            </a:ln>
          </p:spPr>
          <p:txBody>
            <a:bodyPr wrap="square" lIns="0" tIns="0" rIns="0" bIns="0" rtlCol="0"/>
            <a:lstStyle/>
            <a:p/>
          </p:txBody>
        </p:sp>
        <p:sp>
          <p:nvSpPr>
            <p:cNvPr id="6863" name="object 6863" descr=""/>
            <p:cNvSpPr/>
            <p:nvPr/>
          </p:nvSpPr>
          <p:spPr>
            <a:xfrm>
              <a:off x="5414619" y="2539193"/>
              <a:ext cx="10795" cy="10795"/>
            </a:xfrm>
            <a:custGeom>
              <a:avLst/>
              <a:gdLst/>
              <a:ahLst/>
              <a:cxnLst/>
              <a:rect l="l" t="t" r="r" b="b"/>
              <a:pathLst>
                <a:path w="10795" h="10794">
                  <a:moveTo>
                    <a:pt x="10769" y="0"/>
                  </a:moveTo>
                  <a:lnTo>
                    <a:pt x="4826" y="0"/>
                  </a:lnTo>
                  <a:lnTo>
                    <a:pt x="0" y="4813"/>
                  </a:lnTo>
                  <a:lnTo>
                    <a:pt x="0" y="10769"/>
                  </a:lnTo>
                </a:path>
              </a:pathLst>
            </a:custGeom>
            <a:ln w="3175">
              <a:solidFill>
                <a:srgbClr val="565658"/>
              </a:solidFill>
            </a:ln>
          </p:spPr>
          <p:txBody>
            <a:bodyPr wrap="square" lIns="0" tIns="0" rIns="0" bIns="0" rtlCol="0"/>
            <a:lstStyle/>
            <a:p/>
          </p:txBody>
        </p:sp>
        <p:sp>
          <p:nvSpPr>
            <p:cNvPr id="6864" name="object 6864" descr=""/>
            <p:cNvSpPr/>
            <p:nvPr/>
          </p:nvSpPr>
          <p:spPr>
            <a:xfrm>
              <a:off x="5626431" y="2742616"/>
              <a:ext cx="635" cy="2540"/>
            </a:xfrm>
            <a:custGeom>
              <a:avLst/>
              <a:gdLst/>
              <a:ahLst/>
              <a:cxnLst/>
              <a:rect l="l" t="t" r="r" b="b"/>
              <a:pathLst>
                <a:path w="635" h="2539">
                  <a:moveTo>
                    <a:pt x="0" y="2171"/>
                  </a:moveTo>
                  <a:lnTo>
                    <a:pt x="266" y="1460"/>
                  </a:lnTo>
                  <a:lnTo>
                    <a:pt x="457" y="749"/>
                  </a:lnTo>
                  <a:lnTo>
                    <a:pt x="571" y="0"/>
                  </a:lnTo>
                </a:path>
              </a:pathLst>
            </a:custGeom>
            <a:ln w="3175">
              <a:solidFill>
                <a:srgbClr val="565658"/>
              </a:solidFill>
            </a:ln>
          </p:spPr>
          <p:txBody>
            <a:bodyPr wrap="square" lIns="0" tIns="0" rIns="0" bIns="0" rtlCol="0"/>
            <a:lstStyle/>
            <a:p/>
          </p:txBody>
        </p:sp>
        <p:sp>
          <p:nvSpPr>
            <p:cNvPr id="6865" name="object 6865" descr=""/>
            <p:cNvSpPr/>
            <p:nvPr/>
          </p:nvSpPr>
          <p:spPr>
            <a:xfrm>
              <a:off x="5402891" y="2720507"/>
              <a:ext cx="12700" cy="20955"/>
            </a:xfrm>
            <a:custGeom>
              <a:avLst/>
              <a:gdLst/>
              <a:ahLst/>
              <a:cxnLst/>
              <a:rect l="l" t="t" r="r" b="b"/>
              <a:pathLst>
                <a:path w="12700" h="20955">
                  <a:moveTo>
                    <a:pt x="12204" y="20447"/>
                  </a:moveTo>
                  <a:lnTo>
                    <a:pt x="12204" y="11899"/>
                  </a:lnTo>
                  <a:lnTo>
                    <a:pt x="7518" y="4038"/>
                  </a:lnTo>
                  <a:lnTo>
                    <a:pt x="0" y="0"/>
                  </a:lnTo>
                </a:path>
              </a:pathLst>
            </a:custGeom>
            <a:ln w="3175">
              <a:solidFill>
                <a:srgbClr val="565658"/>
              </a:solidFill>
            </a:ln>
          </p:spPr>
          <p:txBody>
            <a:bodyPr wrap="square" lIns="0" tIns="0" rIns="0" bIns="0" rtlCol="0"/>
            <a:lstStyle/>
            <a:p/>
          </p:txBody>
        </p:sp>
        <p:sp>
          <p:nvSpPr>
            <p:cNvPr id="6866" name="object 6866" descr=""/>
            <p:cNvSpPr/>
            <p:nvPr/>
          </p:nvSpPr>
          <p:spPr>
            <a:xfrm>
              <a:off x="5414618" y="2740930"/>
              <a:ext cx="10795" cy="10795"/>
            </a:xfrm>
            <a:custGeom>
              <a:avLst/>
              <a:gdLst/>
              <a:ahLst/>
              <a:cxnLst/>
              <a:rect l="l" t="t" r="r" b="b"/>
              <a:pathLst>
                <a:path w="10795" h="10794">
                  <a:moveTo>
                    <a:pt x="0" y="0"/>
                  </a:moveTo>
                  <a:lnTo>
                    <a:pt x="0" y="5956"/>
                  </a:lnTo>
                  <a:lnTo>
                    <a:pt x="4813" y="10782"/>
                  </a:lnTo>
                  <a:lnTo>
                    <a:pt x="10769" y="10782"/>
                  </a:lnTo>
                </a:path>
              </a:pathLst>
            </a:custGeom>
            <a:ln w="3175">
              <a:solidFill>
                <a:srgbClr val="565658"/>
              </a:solidFill>
            </a:ln>
          </p:spPr>
          <p:txBody>
            <a:bodyPr wrap="square" lIns="0" tIns="0" rIns="0" bIns="0" rtlCol="0"/>
            <a:lstStyle/>
            <a:p/>
          </p:txBody>
        </p:sp>
        <p:sp>
          <p:nvSpPr>
            <p:cNvPr id="6867" name="object 6867" descr=""/>
            <p:cNvSpPr/>
            <p:nvPr/>
          </p:nvSpPr>
          <p:spPr>
            <a:xfrm>
              <a:off x="5625489" y="2742367"/>
              <a:ext cx="635" cy="2540"/>
            </a:xfrm>
            <a:custGeom>
              <a:avLst/>
              <a:gdLst/>
              <a:ahLst/>
              <a:cxnLst/>
              <a:rect l="l" t="t" r="r" b="b"/>
              <a:pathLst>
                <a:path w="635" h="2539">
                  <a:moveTo>
                    <a:pt x="0" y="2184"/>
                  </a:moveTo>
                  <a:lnTo>
                    <a:pt x="279" y="1473"/>
                  </a:lnTo>
                  <a:lnTo>
                    <a:pt x="482" y="749"/>
                  </a:lnTo>
                  <a:lnTo>
                    <a:pt x="584" y="0"/>
                  </a:lnTo>
                </a:path>
              </a:pathLst>
            </a:custGeom>
            <a:ln w="3175">
              <a:solidFill>
                <a:srgbClr val="565658"/>
              </a:solidFill>
            </a:ln>
          </p:spPr>
          <p:txBody>
            <a:bodyPr wrap="square" lIns="0" tIns="0" rIns="0" bIns="0" rtlCol="0"/>
            <a:lstStyle/>
            <a:p/>
          </p:txBody>
        </p:sp>
        <p:sp>
          <p:nvSpPr>
            <p:cNvPr id="6868" name="object 6868" descr=""/>
            <p:cNvSpPr/>
            <p:nvPr/>
          </p:nvSpPr>
          <p:spPr>
            <a:xfrm>
              <a:off x="5609786" y="2728788"/>
              <a:ext cx="13335" cy="5080"/>
            </a:xfrm>
            <a:custGeom>
              <a:avLst/>
              <a:gdLst/>
              <a:ahLst/>
              <a:cxnLst/>
              <a:rect l="l" t="t" r="r" b="b"/>
              <a:pathLst>
                <a:path w="13335" h="5080">
                  <a:moveTo>
                    <a:pt x="0" y="0"/>
                  </a:moveTo>
                  <a:lnTo>
                    <a:pt x="939" y="2794"/>
                  </a:lnTo>
                  <a:lnTo>
                    <a:pt x="3530" y="4686"/>
                  </a:lnTo>
                  <a:lnTo>
                    <a:pt x="6464" y="4737"/>
                  </a:lnTo>
                  <a:lnTo>
                    <a:pt x="9410" y="4787"/>
                  </a:lnTo>
                  <a:lnTo>
                    <a:pt x="12052" y="2971"/>
                  </a:lnTo>
                  <a:lnTo>
                    <a:pt x="13081" y="228"/>
                  </a:lnTo>
                </a:path>
              </a:pathLst>
            </a:custGeom>
            <a:ln w="3175">
              <a:solidFill>
                <a:srgbClr val="565658"/>
              </a:solidFill>
            </a:ln>
          </p:spPr>
          <p:txBody>
            <a:bodyPr wrap="square" lIns="0" tIns="0" rIns="0" bIns="0" rtlCol="0"/>
            <a:lstStyle/>
            <a:p/>
          </p:txBody>
        </p:sp>
        <p:sp>
          <p:nvSpPr>
            <p:cNvPr id="6869" name="object 6869" descr=""/>
            <p:cNvSpPr/>
            <p:nvPr/>
          </p:nvSpPr>
          <p:spPr>
            <a:xfrm>
              <a:off x="5600244" y="2733742"/>
              <a:ext cx="9525" cy="5715"/>
            </a:xfrm>
            <a:custGeom>
              <a:avLst/>
              <a:gdLst/>
              <a:ahLst/>
              <a:cxnLst/>
              <a:rect l="l" t="t" r="r" b="b"/>
              <a:pathLst>
                <a:path w="9525" h="5714">
                  <a:moveTo>
                    <a:pt x="8991" y="5588"/>
                  </a:moveTo>
                  <a:lnTo>
                    <a:pt x="1854" y="0"/>
                  </a:lnTo>
                  <a:lnTo>
                    <a:pt x="0" y="635"/>
                  </a:lnTo>
                </a:path>
              </a:pathLst>
            </a:custGeom>
            <a:ln w="3175">
              <a:solidFill>
                <a:srgbClr val="565658"/>
              </a:solidFill>
            </a:ln>
          </p:spPr>
          <p:txBody>
            <a:bodyPr wrap="square" lIns="0" tIns="0" rIns="0" bIns="0" rtlCol="0"/>
            <a:lstStyle/>
            <a:p/>
          </p:txBody>
        </p:sp>
        <p:sp>
          <p:nvSpPr>
            <p:cNvPr id="6870" name="object 6870" descr=""/>
            <p:cNvSpPr/>
            <p:nvPr/>
          </p:nvSpPr>
          <p:spPr>
            <a:xfrm>
              <a:off x="5599557" y="2734555"/>
              <a:ext cx="635" cy="635"/>
            </a:xfrm>
            <a:custGeom>
              <a:avLst/>
              <a:gdLst/>
              <a:ahLst/>
              <a:cxnLst/>
              <a:rect l="l" t="t" r="r" b="b"/>
              <a:pathLst>
                <a:path w="635" h="635">
                  <a:moveTo>
                    <a:pt x="215" y="0"/>
                  </a:moveTo>
                  <a:lnTo>
                    <a:pt x="76" y="63"/>
                  </a:lnTo>
                </a:path>
              </a:pathLst>
            </a:custGeom>
            <a:ln w="3175">
              <a:solidFill>
                <a:srgbClr val="565658"/>
              </a:solidFill>
            </a:ln>
          </p:spPr>
          <p:txBody>
            <a:bodyPr wrap="square" lIns="0" tIns="0" rIns="0" bIns="0" rtlCol="0"/>
            <a:lstStyle/>
            <a:p/>
          </p:txBody>
        </p:sp>
        <p:sp>
          <p:nvSpPr>
            <p:cNvPr id="6871" name="object 6871" descr=""/>
            <p:cNvSpPr/>
            <p:nvPr/>
          </p:nvSpPr>
          <p:spPr>
            <a:xfrm>
              <a:off x="5402873" y="2549976"/>
              <a:ext cx="12700" cy="20955"/>
            </a:xfrm>
            <a:custGeom>
              <a:avLst/>
              <a:gdLst/>
              <a:ahLst/>
              <a:cxnLst/>
              <a:rect l="l" t="t" r="r" b="b"/>
              <a:pathLst>
                <a:path w="12700" h="20955">
                  <a:moveTo>
                    <a:pt x="0" y="20434"/>
                  </a:moveTo>
                  <a:lnTo>
                    <a:pt x="7531" y="16395"/>
                  </a:lnTo>
                  <a:lnTo>
                    <a:pt x="12217" y="8534"/>
                  </a:lnTo>
                  <a:lnTo>
                    <a:pt x="12217" y="0"/>
                  </a:lnTo>
                </a:path>
              </a:pathLst>
            </a:custGeom>
            <a:ln w="3175">
              <a:solidFill>
                <a:srgbClr val="565658"/>
              </a:solidFill>
            </a:ln>
          </p:spPr>
          <p:txBody>
            <a:bodyPr wrap="square" lIns="0" tIns="0" rIns="0" bIns="0" rtlCol="0"/>
            <a:lstStyle/>
            <a:p/>
          </p:txBody>
        </p:sp>
        <p:sp>
          <p:nvSpPr>
            <p:cNvPr id="6872" name="object 6872" descr=""/>
            <p:cNvSpPr/>
            <p:nvPr/>
          </p:nvSpPr>
          <p:spPr>
            <a:xfrm>
              <a:off x="5432371" y="2733908"/>
              <a:ext cx="14604" cy="15240"/>
            </a:xfrm>
            <a:custGeom>
              <a:avLst/>
              <a:gdLst/>
              <a:ahLst/>
              <a:cxnLst/>
              <a:rect l="l" t="t" r="r" b="b"/>
              <a:pathLst>
                <a:path w="14604" h="15239">
                  <a:moveTo>
                    <a:pt x="14287" y="6413"/>
                  </a:moveTo>
                  <a:lnTo>
                    <a:pt x="13982" y="2908"/>
                  </a:lnTo>
                  <a:lnTo>
                    <a:pt x="11087" y="190"/>
                  </a:lnTo>
                  <a:lnTo>
                    <a:pt x="7556" y="88"/>
                  </a:lnTo>
                  <a:lnTo>
                    <a:pt x="4025" y="0"/>
                  </a:lnTo>
                  <a:lnTo>
                    <a:pt x="1003" y="2565"/>
                  </a:lnTo>
                  <a:lnTo>
                    <a:pt x="508" y="6057"/>
                  </a:lnTo>
                  <a:lnTo>
                    <a:pt x="0" y="9537"/>
                  </a:lnTo>
                  <a:lnTo>
                    <a:pt x="2209" y="12852"/>
                  </a:lnTo>
                  <a:lnTo>
                    <a:pt x="5613" y="13741"/>
                  </a:lnTo>
                  <a:lnTo>
                    <a:pt x="9017" y="14630"/>
                  </a:lnTo>
                  <a:lnTo>
                    <a:pt x="12560" y="12839"/>
                  </a:lnTo>
                  <a:lnTo>
                    <a:pt x="13843" y="9550"/>
                  </a:lnTo>
                </a:path>
              </a:pathLst>
            </a:custGeom>
            <a:ln w="3175">
              <a:solidFill>
                <a:srgbClr val="565658"/>
              </a:solidFill>
            </a:ln>
          </p:spPr>
          <p:txBody>
            <a:bodyPr wrap="square" lIns="0" tIns="0" rIns="0" bIns="0" rtlCol="0"/>
            <a:lstStyle/>
            <a:p/>
          </p:txBody>
        </p:sp>
        <p:sp>
          <p:nvSpPr>
            <p:cNvPr id="6873" name="object 6873" descr=""/>
            <p:cNvSpPr/>
            <p:nvPr/>
          </p:nvSpPr>
          <p:spPr>
            <a:xfrm>
              <a:off x="5418447" y="2719634"/>
              <a:ext cx="13970" cy="13970"/>
            </a:xfrm>
            <a:custGeom>
              <a:avLst/>
              <a:gdLst/>
              <a:ahLst/>
              <a:cxnLst/>
              <a:rect l="l" t="t" r="r" b="b"/>
              <a:pathLst>
                <a:path w="13970" h="13969">
                  <a:moveTo>
                    <a:pt x="13881" y="6946"/>
                  </a:moveTo>
                  <a:lnTo>
                    <a:pt x="13881" y="3111"/>
                  </a:lnTo>
                  <a:lnTo>
                    <a:pt x="10769" y="0"/>
                  </a:lnTo>
                  <a:lnTo>
                    <a:pt x="6946" y="0"/>
                  </a:lnTo>
                  <a:lnTo>
                    <a:pt x="3111" y="0"/>
                  </a:lnTo>
                  <a:lnTo>
                    <a:pt x="0" y="3111"/>
                  </a:lnTo>
                  <a:lnTo>
                    <a:pt x="0" y="6946"/>
                  </a:lnTo>
                  <a:lnTo>
                    <a:pt x="0" y="10782"/>
                  </a:lnTo>
                  <a:lnTo>
                    <a:pt x="3111" y="13893"/>
                  </a:lnTo>
                  <a:lnTo>
                    <a:pt x="6946" y="13893"/>
                  </a:lnTo>
                  <a:lnTo>
                    <a:pt x="10769" y="13893"/>
                  </a:lnTo>
                  <a:lnTo>
                    <a:pt x="13881" y="10782"/>
                  </a:lnTo>
                  <a:lnTo>
                    <a:pt x="13881" y="6946"/>
                  </a:lnTo>
                </a:path>
              </a:pathLst>
            </a:custGeom>
            <a:ln w="3175">
              <a:solidFill>
                <a:srgbClr val="565658"/>
              </a:solidFill>
            </a:ln>
          </p:spPr>
          <p:txBody>
            <a:bodyPr wrap="square" lIns="0" tIns="0" rIns="0" bIns="0" rtlCol="0"/>
            <a:lstStyle/>
            <a:p/>
          </p:txBody>
        </p:sp>
        <p:sp>
          <p:nvSpPr>
            <p:cNvPr id="6874" name="object 6874" descr=""/>
            <p:cNvSpPr/>
            <p:nvPr/>
          </p:nvSpPr>
          <p:spPr>
            <a:xfrm>
              <a:off x="5421804" y="2737360"/>
              <a:ext cx="7620" cy="7620"/>
            </a:xfrm>
            <a:custGeom>
              <a:avLst/>
              <a:gdLst/>
              <a:ahLst/>
              <a:cxnLst/>
              <a:rect l="l" t="t" r="r" b="b"/>
              <a:pathLst>
                <a:path w="7620" h="7619">
                  <a:moveTo>
                    <a:pt x="7175" y="3581"/>
                  </a:moveTo>
                  <a:lnTo>
                    <a:pt x="7175" y="1600"/>
                  </a:lnTo>
                  <a:lnTo>
                    <a:pt x="5562" y="0"/>
                  </a:lnTo>
                  <a:lnTo>
                    <a:pt x="3581" y="0"/>
                  </a:lnTo>
                  <a:lnTo>
                    <a:pt x="1600" y="0"/>
                  </a:lnTo>
                  <a:lnTo>
                    <a:pt x="0" y="1600"/>
                  </a:lnTo>
                  <a:lnTo>
                    <a:pt x="0" y="3581"/>
                  </a:lnTo>
                  <a:lnTo>
                    <a:pt x="0" y="5562"/>
                  </a:lnTo>
                  <a:lnTo>
                    <a:pt x="1600" y="7162"/>
                  </a:lnTo>
                  <a:lnTo>
                    <a:pt x="3581" y="7162"/>
                  </a:lnTo>
                  <a:lnTo>
                    <a:pt x="5562" y="7162"/>
                  </a:lnTo>
                  <a:lnTo>
                    <a:pt x="7175" y="5562"/>
                  </a:lnTo>
                  <a:lnTo>
                    <a:pt x="7175" y="3581"/>
                  </a:lnTo>
                </a:path>
              </a:pathLst>
            </a:custGeom>
            <a:ln w="3175">
              <a:solidFill>
                <a:srgbClr val="565658"/>
              </a:solidFill>
            </a:ln>
          </p:spPr>
          <p:txBody>
            <a:bodyPr wrap="square" lIns="0" tIns="0" rIns="0" bIns="0" rtlCol="0"/>
            <a:lstStyle/>
            <a:p/>
          </p:txBody>
        </p:sp>
        <p:sp>
          <p:nvSpPr>
            <p:cNvPr id="6875" name="object 6875" descr=""/>
            <p:cNvSpPr/>
            <p:nvPr/>
          </p:nvSpPr>
          <p:spPr>
            <a:xfrm>
              <a:off x="5403114" y="2720076"/>
              <a:ext cx="22860" cy="31115"/>
            </a:xfrm>
            <a:custGeom>
              <a:avLst/>
              <a:gdLst/>
              <a:ahLst/>
              <a:cxnLst/>
              <a:rect l="l" t="t" r="r" b="b"/>
              <a:pathLst>
                <a:path w="22860" h="31114">
                  <a:moveTo>
                    <a:pt x="12458" y="20878"/>
                  </a:moveTo>
                  <a:lnTo>
                    <a:pt x="12458" y="12153"/>
                  </a:lnTo>
                  <a:lnTo>
                    <a:pt x="7683" y="4140"/>
                  </a:lnTo>
                  <a:lnTo>
                    <a:pt x="0" y="0"/>
                  </a:lnTo>
                </a:path>
                <a:path w="22860" h="31114">
                  <a:moveTo>
                    <a:pt x="12458" y="20878"/>
                  </a:moveTo>
                  <a:lnTo>
                    <a:pt x="12458" y="26301"/>
                  </a:lnTo>
                  <a:lnTo>
                    <a:pt x="16852" y="30683"/>
                  </a:lnTo>
                  <a:lnTo>
                    <a:pt x="22263" y="30683"/>
                  </a:lnTo>
                </a:path>
              </a:pathLst>
            </a:custGeom>
            <a:ln w="3175">
              <a:solidFill>
                <a:srgbClr val="565658"/>
              </a:solidFill>
            </a:ln>
          </p:spPr>
          <p:txBody>
            <a:bodyPr wrap="square" lIns="0" tIns="0" rIns="0" bIns="0" rtlCol="0"/>
            <a:lstStyle/>
            <a:p/>
          </p:txBody>
        </p:sp>
        <p:sp>
          <p:nvSpPr>
            <p:cNvPr id="6876" name="object 6876" descr=""/>
            <p:cNvSpPr/>
            <p:nvPr/>
          </p:nvSpPr>
          <p:spPr>
            <a:xfrm>
              <a:off x="5432214" y="2542254"/>
              <a:ext cx="14604" cy="15240"/>
            </a:xfrm>
            <a:custGeom>
              <a:avLst/>
              <a:gdLst/>
              <a:ahLst/>
              <a:cxnLst/>
              <a:rect l="l" t="t" r="r" b="b"/>
              <a:pathLst>
                <a:path w="14604" h="15239">
                  <a:moveTo>
                    <a:pt x="13868" y="4876"/>
                  </a:moveTo>
                  <a:lnTo>
                    <a:pt x="12420" y="1625"/>
                  </a:lnTo>
                  <a:lnTo>
                    <a:pt x="8762" y="0"/>
                  </a:lnTo>
                  <a:lnTo>
                    <a:pt x="5384" y="1104"/>
                  </a:lnTo>
                  <a:lnTo>
                    <a:pt x="2006" y="2209"/>
                  </a:lnTo>
                  <a:lnTo>
                    <a:pt x="0" y="5676"/>
                  </a:lnTo>
                  <a:lnTo>
                    <a:pt x="749" y="9156"/>
                  </a:lnTo>
                  <a:lnTo>
                    <a:pt x="1485" y="12623"/>
                  </a:lnTo>
                  <a:lnTo>
                    <a:pt x="4724" y="14986"/>
                  </a:lnTo>
                  <a:lnTo>
                    <a:pt x="8254" y="14617"/>
                  </a:lnTo>
                  <a:lnTo>
                    <a:pt x="11785" y="14236"/>
                  </a:lnTo>
                  <a:lnTo>
                    <a:pt x="14465" y="11264"/>
                  </a:lnTo>
                  <a:lnTo>
                    <a:pt x="14465" y="7708"/>
                  </a:lnTo>
                </a:path>
              </a:pathLst>
            </a:custGeom>
            <a:ln w="3175">
              <a:solidFill>
                <a:srgbClr val="565658"/>
              </a:solidFill>
            </a:ln>
          </p:spPr>
          <p:txBody>
            <a:bodyPr wrap="square" lIns="0" tIns="0" rIns="0" bIns="0" rtlCol="0"/>
            <a:lstStyle/>
            <a:p/>
          </p:txBody>
        </p:sp>
        <p:sp>
          <p:nvSpPr>
            <p:cNvPr id="6877" name="object 6877" descr=""/>
            <p:cNvSpPr/>
            <p:nvPr/>
          </p:nvSpPr>
          <p:spPr>
            <a:xfrm>
              <a:off x="5418447" y="2556902"/>
              <a:ext cx="13970" cy="13970"/>
            </a:xfrm>
            <a:custGeom>
              <a:avLst/>
              <a:gdLst/>
              <a:ahLst/>
              <a:cxnLst/>
              <a:rect l="l" t="t" r="r" b="b"/>
              <a:pathLst>
                <a:path w="13970" h="13969">
                  <a:moveTo>
                    <a:pt x="13881" y="6934"/>
                  </a:moveTo>
                  <a:lnTo>
                    <a:pt x="13881" y="3098"/>
                  </a:lnTo>
                  <a:lnTo>
                    <a:pt x="10769" y="0"/>
                  </a:lnTo>
                  <a:lnTo>
                    <a:pt x="6946" y="0"/>
                  </a:lnTo>
                  <a:lnTo>
                    <a:pt x="3111" y="0"/>
                  </a:lnTo>
                  <a:lnTo>
                    <a:pt x="0" y="3098"/>
                  </a:lnTo>
                  <a:lnTo>
                    <a:pt x="0" y="6934"/>
                  </a:lnTo>
                  <a:lnTo>
                    <a:pt x="0" y="10769"/>
                  </a:lnTo>
                  <a:lnTo>
                    <a:pt x="3111" y="13881"/>
                  </a:lnTo>
                  <a:lnTo>
                    <a:pt x="6946" y="13881"/>
                  </a:lnTo>
                  <a:lnTo>
                    <a:pt x="10769" y="13881"/>
                  </a:lnTo>
                  <a:lnTo>
                    <a:pt x="13881" y="10769"/>
                  </a:lnTo>
                  <a:lnTo>
                    <a:pt x="13881" y="6934"/>
                  </a:lnTo>
                </a:path>
              </a:pathLst>
            </a:custGeom>
            <a:ln w="3175">
              <a:solidFill>
                <a:srgbClr val="565658"/>
              </a:solidFill>
            </a:ln>
          </p:spPr>
          <p:txBody>
            <a:bodyPr wrap="square" lIns="0" tIns="0" rIns="0" bIns="0" rtlCol="0"/>
            <a:lstStyle/>
            <a:p/>
          </p:txBody>
        </p:sp>
        <p:sp>
          <p:nvSpPr>
            <p:cNvPr id="6878" name="object 6878" descr=""/>
            <p:cNvSpPr/>
            <p:nvPr/>
          </p:nvSpPr>
          <p:spPr>
            <a:xfrm>
              <a:off x="5415572" y="2540148"/>
              <a:ext cx="10160" cy="10160"/>
            </a:xfrm>
            <a:custGeom>
              <a:avLst/>
              <a:gdLst/>
              <a:ahLst/>
              <a:cxnLst/>
              <a:rect l="l" t="t" r="r" b="b"/>
              <a:pathLst>
                <a:path w="10160" h="10160">
                  <a:moveTo>
                    <a:pt x="9817" y="0"/>
                  </a:moveTo>
                  <a:lnTo>
                    <a:pt x="4394" y="0"/>
                  </a:lnTo>
                  <a:lnTo>
                    <a:pt x="12" y="4394"/>
                  </a:lnTo>
                  <a:lnTo>
                    <a:pt x="0" y="9804"/>
                  </a:lnTo>
                </a:path>
              </a:pathLst>
            </a:custGeom>
            <a:ln w="3175">
              <a:solidFill>
                <a:srgbClr val="565658"/>
              </a:solidFill>
            </a:ln>
          </p:spPr>
          <p:txBody>
            <a:bodyPr wrap="square" lIns="0" tIns="0" rIns="0" bIns="0" rtlCol="0"/>
            <a:lstStyle/>
            <a:p/>
          </p:txBody>
        </p:sp>
        <p:sp>
          <p:nvSpPr>
            <p:cNvPr id="6879" name="object 6879" descr=""/>
            <p:cNvSpPr/>
            <p:nvPr/>
          </p:nvSpPr>
          <p:spPr>
            <a:xfrm>
              <a:off x="5403102" y="2549965"/>
              <a:ext cx="12700" cy="20955"/>
            </a:xfrm>
            <a:custGeom>
              <a:avLst/>
              <a:gdLst/>
              <a:ahLst/>
              <a:cxnLst/>
              <a:rect l="l" t="t" r="r" b="b"/>
              <a:pathLst>
                <a:path w="12700" h="20955">
                  <a:moveTo>
                    <a:pt x="0" y="20866"/>
                  </a:moveTo>
                  <a:lnTo>
                    <a:pt x="7670" y="16738"/>
                  </a:lnTo>
                  <a:lnTo>
                    <a:pt x="12471" y="8724"/>
                  </a:lnTo>
                  <a:lnTo>
                    <a:pt x="12471" y="0"/>
                  </a:lnTo>
                </a:path>
              </a:pathLst>
            </a:custGeom>
            <a:ln w="3175">
              <a:solidFill>
                <a:srgbClr val="565658"/>
              </a:solidFill>
            </a:ln>
          </p:spPr>
          <p:txBody>
            <a:bodyPr wrap="square" lIns="0" tIns="0" rIns="0" bIns="0" rtlCol="0"/>
            <a:lstStyle/>
            <a:p/>
          </p:txBody>
        </p:sp>
        <p:sp>
          <p:nvSpPr>
            <p:cNvPr id="6880" name="object 6880" descr=""/>
            <p:cNvSpPr/>
            <p:nvPr/>
          </p:nvSpPr>
          <p:spPr>
            <a:xfrm>
              <a:off x="5574409" y="2733586"/>
              <a:ext cx="4445" cy="3175"/>
            </a:xfrm>
            <a:custGeom>
              <a:avLst/>
              <a:gdLst/>
              <a:ahLst/>
              <a:cxnLst/>
              <a:rect l="l" t="t" r="r" b="b"/>
              <a:pathLst>
                <a:path w="4445" h="3175">
                  <a:moveTo>
                    <a:pt x="0" y="2730"/>
                  </a:moveTo>
                  <a:lnTo>
                    <a:pt x="1485" y="1854"/>
                  </a:lnTo>
                  <a:lnTo>
                    <a:pt x="2959" y="939"/>
                  </a:lnTo>
                  <a:lnTo>
                    <a:pt x="4406" y="0"/>
                  </a:lnTo>
                </a:path>
              </a:pathLst>
            </a:custGeom>
            <a:ln w="3175">
              <a:solidFill>
                <a:srgbClr val="565658"/>
              </a:solidFill>
            </a:ln>
          </p:spPr>
          <p:txBody>
            <a:bodyPr wrap="square" lIns="0" tIns="0" rIns="0" bIns="0" rtlCol="0"/>
            <a:lstStyle/>
            <a:p/>
          </p:txBody>
        </p:sp>
        <p:sp>
          <p:nvSpPr>
            <p:cNvPr id="6881" name="object 6881" descr=""/>
            <p:cNvSpPr/>
            <p:nvPr/>
          </p:nvSpPr>
          <p:spPr>
            <a:xfrm>
              <a:off x="5436722" y="2553977"/>
              <a:ext cx="31750" cy="27940"/>
            </a:xfrm>
            <a:custGeom>
              <a:avLst/>
              <a:gdLst/>
              <a:ahLst/>
              <a:cxnLst/>
              <a:rect l="l" t="t" r="r" b="b"/>
              <a:pathLst>
                <a:path w="31750" h="27939">
                  <a:moveTo>
                    <a:pt x="31330" y="0"/>
                  </a:moveTo>
                  <a:lnTo>
                    <a:pt x="22479" y="5760"/>
                  </a:lnTo>
                  <a:lnTo>
                    <a:pt x="14270" y="12358"/>
                  </a:lnTo>
                  <a:lnTo>
                    <a:pt x="6758" y="19739"/>
                  </a:lnTo>
                  <a:lnTo>
                    <a:pt x="0" y="27851"/>
                  </a:lnTo>
                </a:path>
              </a:pathLst>
            </a:custGeom>
            <a:ln w="3175">
              <a:solidFill>
                <a:srgbClr val="565658"/>
              </a:solidFill>
            </a:ln>
          </p:spPr>
          <p:txBody>
            <a:bodyPr wrap="square" lIns="0" tIns="0" rIns="0" bIns="0" rtlCol="0"/>
            <a:lstStyle/>
            <a:p/>
          </p:txBody>
        </p:sp>
        <p:sp>
          <p:nvSpPr>
            <p:cNvPr id="6882" name="object 6882" descr=""/>
            <p:cNvSpPr/>
            <p:nvPr/>
          </p:nvSpPr>
          <p:spPr>
            <a:xfrm>
              <a:off x="5491828" y="2541848"/>
              <a:ext cx="8255" cy="2540"/>
            </a:xfrm>
            <a:custGeom>
              <a:avLst/>
              <a:gdLst/>
              <a:ahLst/>
              <a:cxnLst/>
              <a:rect l="l" t="t" r="r" b="b"/>
              <a:pathLst>
                <a:path w="8254" h="2539">
                  <a:moveTo>
                    <a:pt x="7962" y="0"/>
                  </a:moveTo>
                  <a:lnTo>
                    <a:pt x="5283" y="546"/>
                  </a:lnTo>
                  <a:lnTo>
                    <a:pt x="2628" y="1206"/>
                  </a:lnTo>
                  <a:lnTo>
                    <a:pt x="0" y="1968"/>
                  </a:lnTo>
                </a:path>
              </a:pathLst>
            </a:custGeom>
            <a:ln w="3175">
              <a:solidFill>
                <a:srgbClr val="565658"/>
              </a:solidFill>
            </a:ln>
          </p:spPr>
          <p:txBody>
            <a:bodyPr wrap="square" lIns="0" tIns="0" rIns="0" bIns="0" rtlCol="0"/>
            <a:lstStyle/>
            <a:p/>
          </p:txBody>
        </p:sp>
        <p:sp>
          <p:nvSpPr>
            <p:cNvPr id="6883" name="object 6883" descr=""/>
            <p:cNvSpPr/>
            <p:nvPr/>
          </p:nvSpPr>
          <p:spPr>
            <a:xfrm>
              <a:off x="5513771" y="2539789"/>
              <a:ext cx="2540" cy="635"/>
            </a:xfrm>
            <a:custGeom>
              <a:avLst/>
              <a:gdLst/>
              <a:ahLst/>
              <a:cxnLst/>
              <a:rect l="l" t="t" r="r" b="b"/>
              <a:pathLst>
                <a:path w="2539" h="635">
                  <a:moveTo>
                    <a:pt x="2286" y="0"/>
                  </a:moveTo>
                  <a:lnTo>
                    <a:pt x="1524" y="38"/>
                  </a:lnTo>
                  <a:lnTo>
                    <a:pt x="762" y="88"/>
                  </a:lnTo>
                  <a:lnTo>
                    <a:pt x="0" y="139"/>
                  </a:lnTo>
                </a:path>
              </a:pathLst>
            </a:custGeom>
            <a:ln w="3175">
              <a:solidFill>
                <a:srgbClr val="565658"/>
              </a:solidFill>
            </a:ln>
          </p:spPr>
          <p:txBody>
            <a:bodyPr wrap="square" lIns="0" tIns="0" rIns="0" bIns="0" rtlCol="0"/>
            <a:lstStyle/>
            <a:p/>
          </p:txBody>
        </p:sp>
        <p:sp>
          <p:nvSpPr>
            <p:cNvPr id="6884" name="object 6884" descr=""/>
            <p:cNvSpPr/>
            <p:nvPr/>
          </p:nvSpPr>
          <p:spPr>
            <a:xfrm>
              <a:off x="5535163" y="2540607"/>
              <a:ext cx="3810" cy="635"/>
            </a:xfrm>
            <a:custGeom>
              <a:avLst/>
              <a:gdLst/>
              <a:ahLst/>
              <a:cxnLst/>
              <a:rect l="l" t="t" r="r" b="b"/>
              <a:pathLst>
                <a:path w="3810" h="635">
                  <a:moveTo>
                    <a:pt x="3670" y="558"/>
                  </a:moveTo>
                  <a:lnTo>
                    <a:pt x="2451" y="355"/>
                  </a:lnTo>
                  <a:lnTo>
                    <a:pt x="1231" y="165"/>
                  </a:lnTo>
                  <a:lnTo>
                    <a:pt x="0" y="0"/>
                  </a:lnTo>
                </a:path>
              </a:pathLst>
            </a:custGeom>
            <a:ln w="3175">
              <a:solidFill>
                <a:srgbClr val="565658"/>
              </a:solidFill>
            </a:ln>
          </p:spPr>
          <p:txBody>
            <a:bodyPr wrap="square" lIns="0" tIns="0" rIns="0" bIns="0" rtlCol="0"/>
            <a:lstStyle/>
            <a:p/>
          </p:txBody>
        </p:sp>
        <p:sp>
          <p:nvSpPr>
            <p:cNvPr id="6885" name="object 6885" descr=""/>
            <p:cNvSpPr/>
            <p:nvPr/>
          </p:nvSpPr>
          <p:spPr>
            <a:xfrm>
              <a:off x="5548275" y="2543224"/>
              <a:ext cx="2540" cy="635"/>
            </a:xfrm>
            <a:custGeom>
              <a:avLst/>
              <a:gdLst/>
              <a:ahLst/>
              <a:cxnLst/>
              <a:rect l="l" t="t" r="r" b="b"/>
              <a:pathLst>
                <a:path w="2539" h="635">
                  <a:moveTo>
                    <a:pt x="1955" y="546"/>
                  </a:moveTo>
                  <a:lnTo>
                    <a:pt x="1308" y="355"/>
                  </a:lnTo>
                  <a:lnTo>
                    <a:pt x="647" y="177"/>
                  </a:lnTo>
                  <a:lnTo>
                    <a:pt x="0" y="0"/>
                  </a:lnTo>
                </a:path>
              </a:pathLst>
            </a:custGeom>
            <a:ln w="3175">
              <a:solidFill>
                <a:srgbClr val="565658"/>
              </a:solidFill>
            </a:ln>
          </p:spPr>
          <p:txBody>
            <a:bodyPr wrap="square" lIns="0" tIns="0" rIns="0" bIns="0" rtlCol="0"/>
            <a:lstStyle/>
            <a:p/>
          </p:txBody>
        </p:sp>
        <p:sp>
          <p:nvSpPr>
            <p:cNvPr id="6886" name="object 6886" descr=""/>
            <p:cNvSpPr/>
            <p:nvPr/>
          </p:nvSpPr>
          <p:spPr>
            <a:xfrm>
              <a:off x="5552064" y="2544309"/>
              <a:ext cx="1270" cy="635"/>
            </a:xfrm>
            <a:custGeom>
              <a:avLst/>
              <a:gdLst/>
              <a:ahLst/>
              <a:cxnLst/>
              <a:rect l="l" t="t" r="r" b="b"/>
              <a:pathLst>
                <a:path w="1270" h="635">
                  <a:moveTo>
                    <a:pt x="888" y="279"/>
                  </a:moveTo>
                  <a:lnTo>
                    <a:pt x="596" y="177"/>
                  </a:lnTo>
                  <a:lnTo>
                    <a:pt x="292" y="88"/>
                  </a:lnTo>
                  <a:lnTo>
                    <a:pt x="0" y="0"/>
                  </a:lnTo>
                </a:path>
              </a:pathLst>
            </a:custGeom>
            <a:ln w="3175">
              <a:solidFill>
                <a:srgbClr val="565658"/>
              </a:solidFill>
            </a:ln>
          </p:spPr>
          <p:txBody>
            <a:bodyPr wrap="square" lIns="0" tIns="0" rIns="0" bIns="0" rtlCol="0"/>
            <a:lstStyle/>
            <a:p/>
          </p:txBody>
        </p:sp>
        <p:sp>
          <p:nvSpPr>
            <p:cNvPr id="6887" name="object 6887" descr=""/>
            <p:cNvSpPr/>
            <p:nvPr/>
          </p:nvSpPr>
          <p:spPr>
            <a:xfrm>
              <a:off x="5576266" y="2555235"/>
              <a:ext cx="21590" cy="17780"/>
            </a:xfrm>
            <a:custGeom>
              <a:avLst/>
              <a:gdLst/>
              <a:ahLst/>
              <a:cxnLst/>
              <a:rect l="l" t="t" r="r" b="b"/>
              <a:pathLst>
                <a:path w="21589" h="17780">
                  <a:moveTo>
                    <a:pt x="21323" y="17233"/>
                  </a:moveTo>
                  <a:lnTo>
                    <a:pt x="16425" y="12414"/>
                  </a:lnTo>
                  <a:lnTo>
                    <a:pt x="11228" y="7926"/>
                  </a:lnTo>
                  <a:lnTo>
                    <a:pt x="5748" y="3784"/>
                  </a:lnTo>
                  <a:lnTo>
                    <a:pt x="0" y="0"/>
                  </a:lnTo>
                </a:path>
              </a:pathLst>
            </a:custGeom>
            <a:ln w="3175">
              <a:solidFill>
                <a:srgbClr val="565658"/>
              </a:solidFill>
            </a:ln>
          </p:spPr>
          <p:txBody>
            <a:bodyPr wrap="square" lIns="0" tIns="0" rIns="0" bIns="0" rtlCol="0"/>
            <a:lstStyle/>
            <a:p/>
          </p:txBody>
        </p:sp>
        <p:sp>
          <p:nvSpPr>
            <p:cNvPr id="6888" name="object 6888" descr=""/>
            <p:cNvSpPr/>
            <p:nvPr/>
          </p:nvSpPr>
          <p:spPr>
            <a:xfrm>
              <a:off x="5514644" y="2541228"/>
              <a:ext cx="1905" cy="635"/>
            </a:xfrm>
            <a:custGeom>
              <a:avLst/>
              <a:gdLst/>
              <a:ahLst/>
              <a:cxnLst/>
              <a:rect l="l" t="t" r="r" b="b"/>
              <a:pathLst>
                <a:path w="1904" h="635">
                  <a:moveTo>
                    <a:pt x="1485" y="0"/>
                  </a:moveTo>
                  <a:lnTo>
                    <a:pt x="0" y="76"/>
                  </a:lnTo>
                </a:path>
              </a:pathLst>
            </a:custGeom>
            <a:ln w="3175">
              <a:solidFill>
                <a:srgbClr val="565658"/>
              </a:solidFill>
            </a:ln>
          </p:spPr>
          <p:txBody>
            <a:bodyPr wrap="square" lIns="0" tIns="0" rIns="0" bIns="0" rtlCol="0"/>
            <a:lstStyle/>
            <a:p/>
          </p:txBody>
        </p:sp>
        <p:sp>
          <p:nvSpPr>
            <p:cNvPr id="6889" name="object 6889" descr=""/>
            <p:cNvSpPr/>
            <p:nvPr/>
          </p:nvSpPr>
          <p:spPr>
            <a:xfrm>
              <a:off x="5489223" y="2543347"/>
              <a:ext cx="10795" cy="3175"/>
            </a:xfrm>
            <a:custGeom>
              <a:avLst/>
              <a:gdLst/>
              <a:ahLst/>
              <a:cxnLst/>
              <a:rect l="l" t="t" r="r" b="b"/>
              <a:pathLst>
                <a:path w="10795" h="3175">
                  <a:moveTo>
                    <a:pt x="10388" y="0"/>
                  </a:moveTo>
                  <a:lnTo>
                    <a:pt x="6883" y="749"/>
                  </a:lnTo>
                  <a:lnTo>
                    <a:pt x="3416" y="1663"/>
                  </a:lnTo>
                  <a:lnTo>
                    <a:pt x="0" y="2768"/>
                  </a:lnTo>
                </a:path>
              </a:pathLst>
            </a:custGeom>
            <a:ln w="3175">
              <a:solidFill>
                <a:srgbClr val="565658"/>
              </a:solidFill>
            </a:ln>
          </p:spPr>
          <p:txBody>
            <a:bodyPr wrap="square" lIns="0" tIns="0" rIns="0" bIns="0" rtlCol="0"/>
            <a:lstStyle/>
            <a:p/>
          </p:txBody>
        </p:sp>
        <p:sp>
          <p:nvSpPr>
            <p:cNvPr id="6890" name="object 6890" descr=""/>
            <p:cNvSpPr/>
            <p:nvPr/>
          </p:nvSpPr>
          <p:spPr>
            <a:xfrm>
              <a:off x="5437869" y="2556705"/>
              <a:ext cx="28575" cy="26034"/>
            </a:xfrm>
            <a:custGeom>
              <a:avLst/>
              <a:gdLst/>
              <a:ahLst/>
              <a:cxnLst/>
              <a:rect l="l" t="t" r="r" b="b"/>
              <a:pathLst>
                <a:path w="28575" h="26035">
                  <a:moveTo>
                    <a:pt x="28422" y="0"/>
                  </a:moveTo>
                  <a:lnTo>
                    <a:pt x="20431" y="5481"/>
                  </a:lnTo>
                  <a:lnTo>
                    <a:pt x="13001" y="11668"/>
                  </a:lnTo>
                  <a:lnTo>
                    <a:pt x="6176" y="18516"/>
                  </a:lnTo>
                  <a:lnTo>
                    <a:pt x="0" y="25984"/>
                  </a:lnTo>
                </a:path>
              </a:pathLst>
            </a:custGeom>
            <a:ln w="3175">
              <a:solidFill>
                <a:srgbClr val="565658"/>
              </a:solidFill>
            </a:ln>
          </p:spPr>
          <p:txBody>
            <a:bodyPr wrap="square" lIns="0" tIns="0" rIns="0" bIns="0" rtlCol="0"/>
            <a:lstStyle/>
            <a:p/>
          </p:txBody>
        </p:sp>
        <p:sp>
          <p:nvSpPr>
            <p:cNvPr id="6891" name="object 6891" descr=""/>
            <p:cNvSpPr/>
            <p:nvPr/>
          </p:nvSpPr>
          <p:spPr>
            <a:xfrm>
              <a:off x="5574285" y="2731808"/>
              <a:ext cx="5080" cy="3175"/>
            </a:xfrm>
            <a:custGeom>
              <a:avLst/>
              <a:gdLst/>
              <a:ahLst/>
              <a:cxnLst/>
              <a:rect l="l" t="t" r="r" b="b"/>
              <a:pathLst>
                <a:path w="5079" h="3175">
                  <a:moveTo>
                    <a:pt x="0" y="2908"/>
                  </a:moveTo>
                  <a:lnTo>
                    <a:pt x="1574" y="1981"/>
                  </a:lnTo>
                  <a:lnTo>
                    <a:pt x="3111" y="1016"/>
                  </a:lnTo>
                  <a:lnTo>
                    <a:pt x="4622" y="0"/>
                  </a:lnTo>
                </a:path>
              </a:pathLst>
            </a:custGeom>
            <a:ln w="3175">
              <a:solidFill>
                <a:srgbClr val="565658"/>
              </a:solidFill>
            </a:ln>
          </p:spPr>
          <p:txBody>
            <a:bodyPr wrap="square" lIns="0" tIns="0" rIns="0" bIns="0" rtlCol="0"/>
            <a:lstStyle/>
            <a:p/>
          </p:txBody>
        </p:sp>
        <p:sp>
          <p:nvSpPr>
            <p:cNvPr id="6892" name="object 6892" descr=""/>
            <p:cNvSpPr/>
            <p:nvPr/>
          </p:nvSpPr>
          <p:spPr>
            <a:xfrm>
              <a:off x="5575180" y="2556242"/>
              <a:ext cx="20320" cy="15875"/>
            </a:xfrm>
            <a:custGeom>
              <a:avLst/>
              <a:gdLst/>
              <a:ahLst/>
              <a:cxnLst/>
              <a:rect l="l" t="t" r="r" b="b"/>
              <a:pathLst>
                <a:path w="20320" h="15875">
                  <a:moveTo>
                    <a:pt x="19735" y="15532"/>
                  </a:moveTo>
                  <a:lnTo>
                    <a:pt x="13804" y="9575"/>
                  </a:lnTo>
                  <a:lnTo>
                    <a:pt x="7188" y="4368"/>
                  </a:lnTo>
                  <a:lnTo>
                    <a:pt x="0" y="0"/>
                  </a:lnTo>
                </a:path>
              </a:pathLst>
            </a:custGeom>
            <a:ln w="3175">
              <a:solidFill>
                <a:srgbClr val="565658"/>
              </a:solidFill>
            </a:ln>
          </p:spPr>
          <p:txBody>
            <a:bodyPr wrap="square" lIns="0" tIns="0" rIns="0" bIns="0" rtlCol="0"/>
            <a:lstStyle/>
            <a:p/>
          </p:txBody>
        </p:sp>
        <p:sp>
          <p:nvSpPr>
            <p:cNvPr id="6893" name="object 6893" descr=""/>
            <p:cNvSpPr/>
            <p:nvPr/>
          </p:nvSpPr>
          <p:spPr>
            <a:xfrm>
              <a:off x="5552164" y="2545847"/>
              <a:ext cx="1270" cy="635"/>
            </a:xfrm>
            <a:custGeom>
              <a:avLst/>
              <a:gdLst/>
              <a:ahLst/>
              <a:cxnLst/>
              <a:rect l="l" t="t" r="r" b="b"/>
              <a:pathLst>
                <a:path w="1270" h="635">
                  <a:moveTo>
                    <a:pt x="850" y="266"/>
                  </a:moveTo>
                  <a:lnTo>
                    <a:pt x="571" y="165"/>
                  </a:lnTo>
                  <a:lnTo>
                    <a:pt x="279" y="76"/>
                  </a:lnTo>
                  <a:lnTo>
                    <a:pt x="0" y="0"/>
                  </a:lnTo>
                </a:path>
              </a:pathLst>
            </a:custGeom>
            <a:ln w="3175">
              <a:solidFill>
                <a:srgbClr val="565658"/>
              </a:solidFill>
            </a:ln>
          </p:spPr>
          <p:txBody>
            <a:bodyPr wrap="square" lIns="0" tIns="0" rIns="0" bIns="0" rtlCol="0"/>
            <a:lstStyle/>
            <a:p/>
          </p:txBody>
        </p:sp>
        <p:sp>
          <p:nvSpPr>
            <p:cNvPr id="6894" name="object 6894" descr=""/>
            <p:cNvSpPr/>
            <p:nvPr/>
          </p:nvSpPr>
          <p:spPr>
            <a:xfrm>
              <a:off x="5548115" y="2544661"/>
              <a:ext cx="2540" cy="635"/>
            </a:xfrm>
            <a:custGeom>
              <a:avLst/>
              <a:gdLst/>
              <a:ahLst/>
              <a:cxnLst/>
              <a:rect l="l" t="t" r="r" b="b"/>
              <a:pathLst>
                <a:path w="2539" h="635">
                  <a:moveTo>
                    <a:pt x="2171" y="609"/>
                  </a:moveTo>
                  <a:lnTo>
                    <a:pt x="1447" y="393"/>
                  </a:lnTo>
                  <a:lnTo>
                    <a:pt x="723" y="203"/>
                  </a:lnTo>
                  <a:lnTo>
                    <a:pt x="0" y="0"/>
                  </a:lnTo>
                </a:path>
              </a:pathLst>
            </a:custGeom>
            <a:ln w="3175">
              <a:solidFill>
                <a:srgbClr val="565658"/>
              </a:solidFill>
            </a:ln>
          </p:spPr>
          <p:txBody>
            <a:bodyPr wrap="square" lIns="0" tIns="0" rIns="0" bIns="0" rtlCol="0"/>
            <a:lstStyle/>
            <a:p/>
          </p:txBody>
        </p:sp>
        <p:sp>
          <p:nvSpPr>
            <p:cNvPr id="6895" name="object 6895" descr=""/>
            <p:cNvSpPr/>
            <p:nvPr/>
          </p:nvSpPr>
          <p:spPr>
            <a:xfrm>
              <a:off x="5535204" y="2542057"/>
              <a:ext cx="3810" cy="635"/>
            </a:xfrm>
            <a:custGeom>
              <a:avLst/>
              <a:gdLst/>
              <a:ahLst/>
              <a:cxnLst/>
              <a:rect l="l" t="t" r="r" b="b"/>
              <a:pathLst>
                <a:path w="3810" h="635">
                  <a:moveTo>
                    <a:pt x="3733" y="584"/>
                  </a:moveTo>
                  <a:lnTo>
                    <a:pt x="2489" y="368"/>
                  </a:lnTo>
                  <a:lnTo>
                    <a:pt x="1244" y="177"/>
                  </a:lnTo>
                  <a:lnTo>
                    <a:pt x="0" y="0"/>
                  </a:lnTo>
                </a:path>
              </a:pathLst>
            </a:custGeom>
            <a:ln w="3175">
              <a:solidFill>
                <a:srgbClr val="565658"/>
              </a:solidFill>
            </a:ln>
          </p:spPr>
          <p:txBody>
            <a:bodyPr wrap="square" lIns="0" tIns="0" rIns="0" bIns="0" rtlCol="0"/>
            <a:lstStyle/>
            <a:p/>
          </p:txBody>
        </p:sp>
        <p:sp>
          <p:nvSpPr>
            <p:cNvPr id="6896" name="object 6896" descr=""/>
            <p:cNvSpPr/>
            <p:nvPr/>
          </p:nvSpPr>
          <p:spPr>
            <a:xfrm>
              <a:off x="5425625" y="2634679"/>
              <a:ext cx="635" cy="1270"/>
            </a:xfrm>
            <a:custGeom>
              <a:avLst/>
              <a:gdLst/>
              <a:ahLst/>
              <a:cxnLst/>
              <a:rect l="l" t="t" r="r" b="b"/>
              <a:pathLst>
                <a:path w="635" h="1269">
                  <a:moveTo>
                    <a:pt x="0" y="0"/>
                  </a:moveTo>
                  <a:lnTo>
                    <a:pt x="0" y="317"/>
                  </a:lnTo>
                  <a:lnTo>
                    <a:pt x="88" y="635"/>
                  </a:lnTo>
                  <a:lnTo>
                    <a:pt x="266" y="901"/>
                  </a:lnTo>
                </a:path>
              </a:pathLst>
            </a:custGeom>
            <a:ln w="3175">
              <a:solidFill>
                <a:srgbClr val="565658"/>
              </a:solidFill>
            </a:ln>
          </p:spPr>
          <p:txBody>
            <a:bodyPr wrap="square" lIns="0" tIns="0" rIns="0" bIns="0" rtlCol="0"/>
            <a:lstStyle/>
            <a:p/>
          </p:txBody>
        </p:sp>
        <p:sp>
          <p:nvSpPr>
            <p:cNvPr id="6897" name="object 6897" descr=""/>
            <p:cNvSpPr/>
            <p:nvPr/>
          </p:nvSpPr>
          <p:spPr>
            <a:xfrm>
              <a:off x="5425625" y="2633476"/>
              <a:ext cx="635" cy="1270"/>
            </a:xfrm>
            <a:custGeom>
              <a:avLst/>
              <a:gdLst/>
              <a:ahLst/>
              <a:cxnLst/>
              <a:rect l="l" t="t" r="r" b="b"/>
              <a:pathLst>
                <a:path w="635" h="1269">
                  <a:moveTo>
                    <a:pt x="508" y="0"/>
                  </a:moveTo>
                  <a:lnTo>
                    <a:pt x="177" y="317"/>
                  </a:lnTo>
                  <a:lnTo>
                    <a:pt x="0" y="762"/>
                  </a:lnTo>
                  <a:lnTo>
                    <a:pt x="0" y="1206"/>
                  </a:lnTo>
                </a:path>
              </a:pathLst>
            </a:custGeom>
            <a:ln w="3175">
              <a:solidFill>
                <a:srgbClr val="565658"/>
              </a:solidFill>
            </a:ln>
          </p:spPr>
          <p:txBody>
            <a:bodyPr wrap="square" lIns="0" tIns="0" rIns="0" bIns="0" rtlCol="0"/>
            <a:lstStyle/>
            <a:p/>
          </p:txBody>
        </p:sp>
        <p:sp>
          <p:nvSpPr>
            <p:cNvPr id="6898" name="object 6898" descr=""/>
            <p:cNvSpPr/>
            <p:nvPr/>
          </p:nvSpPr>
          <p:spPr>
            <a:xfrm>
              <a:off x="5425626" y="2633303"/>
              <a:ext cx="1270" cy="1905"/>
            </a:xfrm>
            <a:custGeom>
              <a:avLst/>
              <a:gdLst/>
              <a:ahLst/>
              <a:cxnLst/>
              <a:rect l="l" t="t" r="r" b="b"/>
              <a:pathLst>
                <a:path w="1270" h="1905">
                  <a:moveTo>
                    <a:pt x="723" y="0"/>
                  </a:moveTo>
                  <a:lnTo>
                    <a:pt x="266" y="304"/>
                  </a:lnTo>
                  <a:lnTo>
                    <a:pt x="0" y="825"/>
                  </a:lnTo>
                  <a:lnTo>
                    <a:pt x="0" y="1371"/>
                  </a:lnTo>
                </a:path>
              </a:pathLst>
            </a:custGeom>
            <a:ln w="3175">
              <a:solidFill>
                <a:srgbClr val="565658"/>
              </a:solidFill>
            </a:ln>
          </p:spPr>
          <p:txBody>
            <a:bodyPr wrap="square" lIns="0" tIns="0" rIns="0" bIns="0" rtlCol="0"/>
            <a:lstStyle/>
            <a:p/>
          </p:txBody>
        </p:sp>
        <p:sp>
          <p:nvSpPr>
            <p:cNvPr id="6899" name="object 6899" descr=""/>
            <p:cNvSpPr/>
            <p:nvPr/>
          </p:nvSpPr>
          <p:spPr>
            <a:xfrm>
              <a:off x="5425625" y="2634679"/>
              <a:ext cx="635" cy="1270"/>
            </a:xfrm>
            <a:custGeom>
              <a:avLst/>
              <a:gdLst/>
              <a:ahLst/>
              <a:cxnLst/>
              <a:rect l="l" t="t" r="r" b="b"/>
              <a:pathLst>
                <a:path w="635" h="1269">
                  <a:moveTo>
                    <a:pt x="0" y="0"/>
                  </a:moveTo>
                  <a:lnTo>
                    <a:pt x="0" y="419"/>
                  </a:lnTo>
                  <a:lnTo>
                    <a:pt x="152" y="812"/>
                  </a:lnTo>
                  <a:lnTo>
                    <a:pt x="444" y="1143"/>
                  </a:lnTo>
                </a:path>
              </a:pathLst>
            </a:custGeom>
            <a:ln w="3175">
              <a:solidFill>
                <a:srgbClr val="565658"/>
              </a:solidFill>
            </a:ln>
          </p:spPr>
          <p:txBody>
            <a:bodyPr wrap="square" lIns="0" tIns="0" rIns="0" bIns="0" rtlCol="0"/>
            <a:lstStyle/>
            <a:p/>
          </p:txBody>
        </p:sp>
        <p:sp>
          <p:nvSpPr>
            <p:cNvPr id="6900" name="object 6900" descr=""/>
            <p:cNvSpPr/>
            <p:nvPr/>
          </p:nvSpPr>
          <p:spPr>
            <a:xfrm>
              <a:off x="5421317" y="2633464"/>
              <a:ext cx="635" cy="2540"/>
            </a:xfrm>
            <a:custGeom>
              <a:avLst/>
              <a:gdLst/>
              <a:ahLst/>
              <a:cxnLst/>
              <a:rect l="l" t="t" r="r" b="b"/>
              <a:pathLst>
                <a:path w="635" h="2539">
                  <a:moveTo>
                    <a:pt x="444" y="0"/>
                  </a:moveTo>
                  <a:lnTo>
                    <a:pt x="152" y="698"/>
                  </a:lnTo>
                  <a:lnTo>
                    <a:pt x="0" y="1422"/>
                  </a:lnTo>
                  <a:lnTo>
                    <a:pt x="0" y="2171"/>
                  </a:lnTo>
                </a:path>
              </a:pathLst>
            </a:custGeom>
            <a:ln w="3175">
              <a:solidFill>
                <a:srgbClr val="565658"/>
              </a:solidFill>
            </a:ln>
          </p:spPr>
          <p:txBody>
            <a:bodyPr wrap="square" lIns="0" tIns="0" rIns="0" bIns="0" rtlCol="0"/>
            <a:lstStyle/>
            <a:p/>
          </p:txBody>
        </p:sp>
        <p:sp>
          <p:nvSpPr>
            <p:cNvPr id="6901" name="object 6901" descr=""/>
            <p:cNvSpPr/>
            <p:nvPr/>
          </p:nvSpPr>
          <p:spPr>
            <a:xfrm>
              <a:off x="5406771" y="2609849"/>
              <a:ext cx="5715" cy="2540"/>
            </a:xfrm>
            <a:custGeom>
              <a:avLst/>
              <a:gdLst/>
              <a:ahLst/>
              <a:cxnLst/>
              <a:rect l="l" t="t" r="r" b="b"/>
              <a:pathLst>
                <a:path w="5714" h="2539">
                  <a:moveTo>
                    <a:pt x="2286" y="1143"/>
                  </a:moveTo>
                  <a:lnTo>
                    <a:pt x="1943" y="342"/>
                  </a:lnTo>
                  <a:lnTo>
                    <a:pt x="1143" y="0"/>
                  </a:lnTo>
                  <a:lnTo>
                    <a:pt x="330" y="342"/>
                  </a:lnTo>
                  <a:lnTo>
                    <a:pt x="0" y="1143"/>
                  </a:lnTo>
                  <a:lnTo>
                    <a:pt x="330" y="1955"/>
                  </a:lnTo>
                  <a:lnTo>
                    <a:pt x="1143" y="2286"/>
                  </a:lnTo>
                  <a:lnTo>
                    <a:pt x="1943" y="1955"/>
                  </a:lnTo>
                  <a:lnTo>
                    <a:pt x="2286" y="1143"/>
                  </a:lnTo>
                  <a:close/>
                </a:path>
                <a:path w="5714" h="2539">
                  <a:moveTo>
                    <a:pt x="5156" y="1143"/>
                  </a:moveTo>
                  <a:lnTo>
                    <a:pt x="4813" y="342"/>
                  </a:lnTo>
                  <a:lnTo>
                    <a:pt x="4013" y="0"/>
                  </a:lnTo>
                  <a:lnTo>
                    <a:pt x="3200" y="342"/>
                  </a:lnTo>
                  <a:lnTo>
                    <a:pt x="2870" y="1143"/>
                  </a:lnTo>
                  <a:lnTo>
                    <a:pt x="3200" y="1955"/>
                  </a:lnTo>
                  <a:lnTo>
                    <a:pt x="4013" y="2286"/>
                  </a:lnTo>
                  <a:lnTo>
                    <a:pt x="4813" y="1955"/>
                  </a:lnTo>
                  <a:lnTo>
                    <a:pt x="5156" y="1143"/>
                  </a:lnTo>
                  <a:close/>
                </a:path>
              </a:pathLst>
            </a:custGeom>
            <a:solidFill>
              <a:srgbClr val="565658"/>
            </a:solidFill>
          </p:spPr>
          <p:txBody>
            <a:bodyPr wrap="square" lIns="0" tIns="0" rIns="0" bIns="0" rtlCol="0"/>
            <a:lstStyle/>
            <a:p/>
          </p:txBody>
        </p:sp>
        <p:sp>
          <p:nvSpPr>
            <p:cNvPr id="6902" name="object 6902" descr=""/>
            <p:cNvSpPr/>
            <p:nvPr/>
          </p:nvSpPr>
          <p:spPr>
            <a:xfrm>
              <a:off x="5748686" y="2710656"/>
              <a:ext cx="635" cy="1270"/>
            </a:xfrm>
            <a:custGeom>
              <a:avLst/>
              <a:gdLst/>
              <a:ahLst/>
              <a:cxnLst/>
              <a:rect l="l" t="t" r="r" b="b"/>
              <a:pathLst>
                <a:path w="635" h="1269">
                  <a:moveTo>
                    <a:pt x="38" y="0"/>
                  </a:moveTo>
                  <a:lnTo>
                    <a:pt x="0" y="254"/>
                  </a:lnTo>
                  <a:lnTo>
                    <a:pt x="76" y="508"/>
                  </a:lnTo>
                  <a:lnTo>
                    <a:pt x="279" y="685"/>
                  </a:lnTo>
                </a:path>
              </a:pathLst>
            </a:custGeom>
            <a:ln w="3175">
              <a:solidFill>
                <a:srgbClr val="565658"/>
              </a:solidFill>
            </a:ln>
          </p:spPr>
          <p:txBody>
            <a:bodyPr wrap="square" lIns="0" tIns="0" rIns="0" bIns="0" rtlCol="0"/>
            <a:lstStyle/>
            <a:p/>
          </p:txBody>
        </p:sp>
        <p:sp>
          <p:nvSpPr>
            <p:cNvPr id="6903" name="object 6903" descr=""/>
            <p:cNvSpPr/>
            <p:nvPr/>
          </p:nvSpPr>
          <p:spPr>
            <a:xfrm>
              <a:off x="5748966" y="2711338"/>
              <a:ext cx="1270" cy="635"/>
            </a:xfrm>
            <a:custGeom>
              <a:avLst/>
              <a:gdLst/>
              <a:ahLst/>
              <a:cxnLst/>
              <a:rect l="l" t="t" r="r" b="b"/>
              <a:pathLst>
                <a:path w="1270" h="635">
                  <a:moveTo>
                    <a:pt x="0" y="0"/>
                  </a:moveTo>
                  <a:lnTo>
                    <a:pt x="190" y="165"/>
                  </a:lnTo>
                  <a:lnTo>
                    <a:pt x="469" y="215"/>
                  </a:lnTo>
                  <a:lnTo>
                    <a:pt x="711" y="127"/>
                  </a:lnTo>
                </a:path>
              </a:pathLst>
            </a:custGeom>
            <a:ln w="3175">
              <a:solidFill>
                <a:srgbClr val="565658"/>
              </a:solidFill>
            </a:ln>
          </p:spPr>
          <p:txBody>
            <a:bodyPr wrap="square" lIns="0" tIns="0" rIns="0" bIns="0" rtlCol="0"/>
            <a:lstStyle/>
            <a:p/>
          </p:txBody>
        </p:sp>
        <p:sp>
          <p:nvSpPr>
            <p:cNvPr id="6904" name="object 6904" descr=""/>
            <p:cNvSpPr/>
            <p:nvPr/>
          </p:nvSpPr>
          <p:spPr>
            <a:xfrm>
              <a:off x="5748726" y="2710110"/>
              <a:ext cx="635" cy="635"/>
            </a:xfrm>
            <a:custGeom>
              <a:avLst/>
              <a:gdLst/>
              <a:ahLst/>
              <a:cxnLst/>
              <a:rect l="l" t="t" r="r" b="b"/>
              <a:pathLst>
                <a:path w="635" h="635">
                  <a:moveTo>
                    <a:pt x="469" y="0"/>
                  </a:moveTo>
                  <a:lnTo>
                    <a:pt x="228" y="88"/>
                  </a:lnTo>
                  <a:lnTo>
                    <a:pt x="50" y="279"/>
                  </a:lnTo>
                  <a:lnTo>
                    <a:pt x="0" y="546"/>
                  </a:lnTo>
                </a:path>
              </a:pathLst>
            </a:custGeom>
            <a:ln w="3175">
              <a:solidFill>
                <a:srgbClr val="565658"/>
              </a:solidFill>
            </a:ln>
          </p:spPr>
          <p:txBody>
            <a:bodyPr wrap="square" lIns="0" tIns="0" rIns="0" bIns="0" rtlCol="0"/>
            <a:lstStyle/>
            <a:p/>
          </p:txBody>
        </p:sp>
        <p:sp>
          <p:nvSpPr>
            <p:cNvPr id="6905" name="object 6905" descr=""/>
            <p:cNvSpPr/>
            <p:nvPr/>
          </p:nvSpPr>
          <p:spPr>
            <a:xfrm>
              <a:off x="5749897" y="2710243"/>
              <a:ext cx="635" cy="1270"/>
            </a:xfrm>
            <a:custGeom>
              <a:avLst/>
              <a:gdLst/>
              <a:ahLst/>
              <a:cxnLst/>
              <a:rect l="l" t="t" r="r" b="b"/>
              <a:pathLst>
                <a:path w="635" h="1269">
                  <a:moveTo>
                    <a:pt x="241" y="673"/>
                  </a:moveTo>
                  <a:lnTo>
                    <a:pt x="292" y="419"/>
                  </a:lnTo>
                  <a:lnTo>
                    <a:pt x="203" y="165"/>
                  </a:lnTo>
                  <a:lnTo>
                    <a:pt x="0" y="0"/>
                  </a:lnTo>
                </a:path>
              </a:pathLst>
            </a:custGeom>
            <a:ln w="3175">
              <a:solidFill>
                <a:srgbClr val="565658"/>
              </a:solidFill>
            </a:ln>
          </p:spPr>
          <p:txBody>
            <a:bodyPr wrap="square" lIns="0" tIns="0" rIns="0" bIns="0" rtlCol="0"/>
            <a:lstStyle/>
            <a:p/>
          </p:txBody>
        </p:sp>
        <p:sp>
          <p:nvSpPr>
            <p:cNvPr id="6906" name="object 6906" descr=""/>
            <p:cNvSpPr/>
            <p:nvPr/>
          </p:nvSpPr>
          <p:spPr>
            <a:xfrm>
              <a:off x="5749192" y="2710018"/>
              <a:ext cx="1270" cy="635"/>
            </a:xfrm>
            <a:custGeom>
              <a:avLst/>
              <a:gdLst/>
              <a:ahLst/>
              <a:cxnLst/>
              <a:rect l="l" t="t" r="r" b="b"/>
              <a:pathLst>
                <a:path w="1270" h="635">
                  <a:moveTo>
                    <a:pt x="711" y="228"/>
                  </a:moveTo>
                  <a:lnTo>
                    <a:pt x="507" y="50"/>
                  </a:lnTo>
                  <a:lnTo>
                    <a:pt x="241" y="0"/>
                  </a:lnTo>
                  <a:lnTo>
                    <a:pt x="0" y="88"/>
                  </a:lnTo>
                </a:path>
              </a:pathLst>
            </a:custGeom>
            <a:ln w="3175">
              <a:solidFill>
                <a:srgbClr val="565658"/>
              </a:solidFill>
            </a:ln>
          </p:spPr>
          <p:txBody>
            <a:bodyPr wrap="square" lIns="0" tIns="0" rIns="0" bIns="0" rtlCol="0"/>
            <a:lstStyle/>
            <a:p/>
          </p:txBody>
        </p:sp>
        <p:sp>
          <p:nvSpPr>
            <p:cNvPr id="6907" name="object 6907" descr=""/>
            <p:cNvSpPr/>
            <p:nvPr/>
          </p:nvSpPr>
          <p:spPr>
            <a:xfrm>
              <a:off x="5749673" y="2710916"/>
              <a:ext cx="635" cy="635"/>
            </a:xfrm>
            <a:custGeom>
              <a:avLst/>
              <a:gdLst/>
              <a:ahLst/>
              <a:cxnLst/>
              <a:rect l="l" t="t" r="r" b="b"/>
              <a:pathLst>
                <a:path w="635" h="635">
                  <a:moveTo>
                    <a:pt x="0" y="546"/>
                  </a:moveTo>
                  <a:lnTo>
                    <a:pt x="241" y="457"/>
                  </a:lnTo>
                  <a:lnTo>
                    <a:pt x="419" y="266"/>
                  </a:lnTo>
                  <a:lnTo>
                    <a:pt x="469" y="0"/>
                  </a:lnTo>
                </a:path>
              </a:pathLst>
            </a:custGeom>
            <a:ln w="3175">
              <a:solidFill>
                <a:srgbClr val="565658"/>
              </a:solidFill>
            </a:ln>
          </p:spPr>
          <p:txBody>
            <a:bodyPr wrap="square" lIns="0" tIns="0" rIns="0" bIns="0" rtlCol="0"/>
            <a:lstStyle/>
            <a:p/>
          </p:txBody>
        </p:sp>
        <p:sp>
          <p:nvSpPr>
            <p:cNvPr id="6908" name="object 6908" descr=""/>
            <p:cNvSpPr/>
            <p:nvPr/>
          </p:nvSpPr>
          <p:spPr>
            <a:xfrm>
              <a:off x="5747759" y="2709103"/>
              <a:ext cx="3810" cy="3810"/>
            </a:xfrm>
            <a:custGeom>
              <a:avLst/>
              <a:gdLst/>
              <a:ahLst/>
              <a:cxnLst/>
              <a:rect l="l" t="t" r="r" b="b"/>
              <a:pathLst>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Lst>
            </a:custGeom>
            <a:ln w="3175">
              <a:solidFill>
                <a:srgbClr val="565658"/>
              </a:solidFill>
            </a:ln>
          </p:spPr>
          <p:txBody>
            <a:bodyPr wrap="square" lIns="0" tIns="0" rIns="0" bIns="0" rtlCol="0"/>
            <a:lstStyle/>
            <a:p/>
          </p:txBody>
        </p:sp>
        <p:sp>
          <p:nvSpPr>
            <p:cNvPr id="6909" name="object 6909" descr=""/>
            <p:cNvSpPr/>
            <p:nvPr/>
          </p:nvSpPr>
          <p:spPr>
            <a:xfrm>
              <a:off x="5750342" y="2710393"/>
              <a:ext cx="635" cy="1270"/>
            </a:xfrm>
            <a:custGeom>
              <a:avLst/>
              <a:gdLst/>
              <a:ahLst/>
              <a:cxnLst/>
              <a:rect l="l" t="t" r="r" b="b"/>
              <a:pathLst>
                <a:path w="635" h="1269">
                  <a:moveTo>
                    <a:pt x="0" y="1168"/>
                  </a:moveTo>
                  <a:lnTo>
                    <a:pt x="279" y="850"/>
                  </a:lnTo>
                  <a:lnTo>
                    <a:pt x="355" y="393"/>
                  </a:lnTo>
                  <a:lnTo>
                    <a:pt x="215" y="0"/>
                  </a:lnTo>
                </a:path>
              </a:pathLst>
            </a:custGeom>
            <a:ln w="3175">
              <a:solidFill>
                <a:srgbClr val="565658"/>
              </a:solidFill>
            </a:ln>
          </p:spPr>
          <p:txBody>
            <a:bodyPr wrap="square" lIns="0" tIns="0" rIns="0" bIns="0" rtlCol="0"/>
            <a:lstStyle/>
            <a:p/>
          </p:txBody>
        </p:sp>
        <p:sp>
          <p:nvSpPr>
            <p:cNvPr id="6910" name="object 6910" descr=""/>
            <p:cNvSpPr/>
            <p:nvPr/>
          </p:nvSpPr>
          <p:spPr>
            <a:xfrm>
              <a:off x="5748158" y="2710011"/>
              <a:ext cx="635" cy="1270"/>
            </a:xfrm>
            <a:custGeom>
              <a:avLst/>
              <a:gdLst/>
              <a:ahLst/>
              <a:cxnLst/>
              <a:rect l="l" t="t" r="r" b="b"/>
              <a:pathLst>
                <a:path w="635" h="1269">
                  <a:moveTo>
                    <a:pt x="368" y="0"/>
                  </a:moveTo>
                  <a:lnTo>
                    <a:pt x="88" y="317"/>
                  </a:lnTo>
                  <a:lnTo>
                    <a:pt x="0" y="774"/>
                  </a:lnTo>
                  <a:lnTo>
                    <a:pt x="139" y="1181"/>
                  </a:lnTo>
                </a:path>
              </a:pathLst>
            </a:custGeom>
            <a:ln w="3175">
              <a:solidFill>
                <a:srgbClr val="565658"/>
              </a:solidFill>
            </a:ln>
          </p:spPr>
          <p:txBody>
            <a:bodyPr wrap="square" lIns="0" tIns="0" rIns="0" bIns="0" rtlCol="0"/>
            <a:lstStyle/>
            <a:p/>
          </p:txBody>
        </p:sp>
        <p:sp>
          <p:nvSpPr>
            <p:cNvPr id="6911" name="object 6911" descr=""/>
            <p:cNvSpPr/>
            <p:nvPr/>
          </p:nvSpPr>
          <p:spPr>
            <a:xfrm>
              <a:off x="5748524" y="2709524"/>
              <a:ext cx="1270" cy="635"/>
            </a:xfrm>
            <a:custGeom>
              <a:avLst/>
              <a:gdLst/>
              <a:ahLst/>
              <a:cxnLst/>
              <a:rect l="l" t="t" r="r" b="b"/>
              <a:pathLst>
                <a:path w="1270" h="635">
                  <a:moveTo>
                    <a:pt x="1130" y="88"/>
                  </a:moveTo>
                  <a:lnTo>
                    <a:pt x="711" y="0"/>
                  </a:lnTo>
                  <a:lnTo>
                    <a:pt x="279" y="165"/>
                  </a:lnTo>
                  <a:lnTo>
                    <a:pt x="0" y="482"/>
                  </a:lnTo>
                </a:path>
              </a:pathLst>
            </a:custGeom>
            <a:ln w="3175">
              <a:solidFill>
                <a:srgbClr val="565658"/>
              </a:solidFill>
            </a:ln>
          </p:spPr>
          <p:txBody>
            <a:bodyPr wrap="square" lIns="0" tIns="0" rIns="0" bIns="0" rtlCol="0"/>
            <a:lstStyle/>
            <a:p/>
          </p:txBody>
        </p:sp>
        <p:sp>
          <p:nvSpPr>
            <p:cNvPr id="6912" name="object 6912" descr=""/>
            <p:cNvSpPr/>
            <p:nvPr/>
          </p:nvSpPr>
          <p:spPr>
            <a:xfrm>
              <a:off x="5749215" y="2711564"/>
              <a:ext cx="1270" cy="635"/>
            </a:xfrm>
            <a:custGeom>
              <a:avLst/>
              <a:gdLst/>
              <a:ahLst/>
              <a:cxnLst/>
              <a:rect l="l" t="t" r="r" b="b"/>
              <a:pathLst>
                <a:path w="1270" h="635">
                  <a:moveTo>
                    <a:pt x="0" y="393"/>
                  </a:moveTo>
                  <a:lnTo>
                    <a:pt x="419" y="482"/>
                  </a:lnTo>
                  <a:lnTo>
                    <a:pt x="850" y="317"/>
                  </a:lnTo>
                  <a:lnTo>
                    <a:pt x="1130" y="0"/>
                  </a:lnTo>
                </a:path>
              </a:pathLst>
            </a:custGeom>
            <a:ln w="3175">
              <a:solidFill>
                <a:srgbClr val="565658"/>
              </a:solidFill>
            </a:ln>
          </p:spPr>
          <p:txBody>
            <a:bodyPr wrap="square" lIns="0" tIns="0" rIns="0" bIns="0" rtlCol="0"/>
            <a:lstStyle/>
            <a:p/>
          </p:txBody>
        </p:sp>
        <p:sp>
          <p:nvSpPr>
            <p:cNvPr id="6913" name="object 6913" descr=""/>
            <p:cNvSpPr/>
            <p:nvPr/>
          </p:nvSpPr>
          <p:spPr>
            <a:xfrm>
              <a:off x="5749658" y="2709608"/>
              <a:ext cx="1270" cy="1270"/>
            </a:xfrm>
            <a:custGeom>
              <a:avLst/>
              <a:gdLst/>
              <a:ahLst/>
              <a:cxnLst/>
              <a:rect l="l" t="t" r="r" b="b"/>
              <a:pathLst>
                <a:path w="1270" h="1269">
                  <a:moveTo>
                    <a:pt x="901" y="787"/>
                  </a:moveTo>
                  <a:lnTo>
                    <a:pt x="762" y="381"/>
                  </a:lnTo>
                  <a:lnTo>
                    <a:pt x="419" y="76"/>
                  </a:lnTo>
                  <a:lnTo>
                    <a:pt x="0" y="0"/>
                  </a:lnTo>
                </a:path>
              </a:pathLst>
            </a:custGeom>
            <a:ln w="3175">
              <a:solidFill>
                <a:srgbClr val="565658"/>
              </a:solidFill>
            </a:ln>
          </p:spPr>
          <p:txBody>
            <a:bodyPr wrap="square" lIns="0" tIns="0" rIns="0" bIns="0" rtlCol="0"/>
            <a:lstStyle/>
            <a:p/>
          </p:txBody>
        </p:sp>
        <p:sp>
          <p:nvSpPr>
            <p:cNvPr id="6914" name="object 6914" descr=""/>
            <p:cNvSpPr/>
            <p:nvPr/>
          </p:nvSpPr>
          <p:spPr>
            <a:xfrm>
              <a:off x="5748303" y="2711189"/>
              <a:ext cx="1270" cy="1270"/>
            </a:xfrm>
            <a:custGeom>
              <a:avLst/>
              <a:gdLst/>
              <a:ahLst/>
              <a:cxnLst/>
              <a:rect l="l" t="t" r="r" b="b"/>
              <a:pathLst>
                <a:path w="1270" h="1269">
                  <a:moveTo>
                    <a:pt x="0" y="0"/>
                  </a:moveTo>
                  <a:lnTo>
                    <a:pt x="139" y="393"/>
                  </a:lnTo>
                  <a:lnTo>
                    <a:pt x="495" y="698"/>
                  </a:lnTo>
                  <a:lnTo>
                    <a:pt x="914" y="774"/>
                  </a:lnTo>
                </a:path>
              </a:pathLst>
            </a:custGeom>
            <a:ln w="3175">
              <a:solidFill>
                <a:srgbClr val="565658"/>
              </a:solidFill>
            </a:ln>
          </p:spPr>
          <p:txBody>
            <a:bodyPr wrap="square" lIns="0" tIns="0" rIns="0" bIns="0" rtlCol="0"/>
            <a:lstStyle/>
            <a:p/>
          </p:txBody>
        </p:sp>
        <p:sp>
          <p:nvSpPr>
            <p:cNvPr id="6915" name="object 6915" descr=""/>
            <p:cNvSpPr/>
            <p:nvPr/>
          </p:nvSpPr>
          <p:spPr>
            <a:xfrm>
              <a:off x="5611281" y="2728689"/>
              <a:ext cx="10160" cy="3810"/>
            </a:xfrm>
            <a:custGeom>
              <a:avLst/>
              <a:gdLst/>
              <a:ahLst/>
              <a:cxnLst/>
              <a:rect l="l" t="t" r="r" b="b"/>
              <a:pathLst>
                <a:path w="10160" h="3810">
                  <a:moveTo>
                    <a:pt x="0" y="0"/>
                  </a:moveTo>
                  <a:lnTo>
                    <a:pt x="825" y="1993"/>
                  </a:lnTo>
                  <a:lnTo>
                    <a:pt x="2743" y="3327"/>
                  </a:lnTo>
                  <a:lnTo>
                    <a:pt x="4914" y="3403"/>
                  </a:lnTo>
                  <a:lnTo>
                    <a:pt x="7073" y="3454"/>
                  </a:lnTo>
                  <a:lnTo>
                    <a:pt x="9067" y="2260"/>
                  </a:lnTo>
                  <a:lnTo>
                    <a:pt x="10033" y="317"/>
                  </a:lnTo>
                </a:path>
                <a:path w="10160" h="3810">
                  <a:moveTo>
                    <a:pt x="0" y="0"/>
                  </a:moveTo>
                  <a:lnTo>
                    <a:pt x="825" y="1981"/>
                  </a:lnTo>
                  <a:lnTo>
                    <a:pt x="2730" y="3314"/>
                  </a:lnTo>
                  <a:lnTo>
                    <a:pt x="4876" y="3403"/>
                  </a:lnTo>
                  <a:lnTo>
                    <a:pt x="7023" y="3467"/>
                  </a:lnTo>
                  <a:lnTo>
                    <a:pt x="9029" y="2298"/>
                  </a:lnTo>
                  <a:lnTo>
                    <a:pt x="9994" y="368"/>
                  </a:lnTo>
                </a:path>
              </a:pathLst>
            </a:custGeom>
            <a:ln w="3175">
              <a:solidFill>
                <a:srgbClr val="565658"/>
              </a:solidFill>
            </a:ln>
          </p:spPr>
          <p:txBody>
            <a:bodyPr wrap="square" lIns="0" tIns="0" rIns="0" bIns="0" rtlCol="0"/>
            <a:lstStyle/>
            <a:p/>
          </p:txBody>
        </p:sp>
        <p:sp>
          <p:nvSpPr>
            <p:cNvPr id="6916" name="object 6916" descr=""/>
            <p:cNvSpPr/>
            <p:nvPr/>
          </p:nvSpPr>
          <p:spPr>
            <a:xfrm>
              <a:off x="5661125" y="2513346"/>
              <a:ext cx="4445" cy="4445"/>
            </a:xfrm>
            <a:custGeom>
              <a:avLst/>
              <a:gdLst/>
              <a:ahLst/>
              <a:cxnLst/>
              <a:rect l="l" t="t" r="r" b="b"/>
              <a:pathLst>
                <a:path w="4445" h="4444">
                  <a:moveTo>
                    <a:pt x="4063" y="0"/>
                  </a:moveTo>
                  <a:lnTo>
                    <a:pt x="2984" y="0"/>
                  </a:lnTo>
                  <a:lnTo>
                    <a:pt x="1943" y="419"/>
                  </a:lnTo>
                  <a:lnTo>
                    <a:pt x="1181" y="1193"/>
                  </a:lnTo>
                  <a:lnTo>
                    <a:pt x="419" y="1955"/>
                  </a:lnTo>
                  <a:lnTo>
                    <a:pt x="0" y="2984"/>
                  </a:lnTo>
                  <a:lnTo>
                    <a:pt x="0" y="4064"/>
                  </a:lnTo>
                </a:path>
              </a:pathLst>
            </a:custGeom>
            <a:ln w="3175">
              <a:solidFill>
                <a:srgbClr val="565658"/>
              </a:solidFill>
            </a:ln>
          </p:spPr>
          <p:txBody>
            <a:bodyPr wrap="square" lIns="0" tIns="0" rIns="0" bIns="0" rtlCol="0"/>
            <a:lstStyle/>
            <a:p/>
          </p:txBody>
        </p:sp>
        <p:sp>
          <p:nvSpPr>
            <p:cNvPr id="6917" name="object 6917" descr=""/>
            <p:cNvSpPr/>
            <p:nvPr/>
          </p:nvSpPr>
          <p:spPr>
            <a:xfrm>
              <a:off x="5665186" y="2513351"/>
              <a:ext cx="4445" cy="4445"/>
            </a:xfrm>
            <a:custGeom>
              <a:avLst/>
              <a:gdLst/>
              <a:ahLst/>
              <a:cxnLst/>
              <a:rect l="l" t="t" r="r" b="b"/>
              <a:pathLst>
                <a:path w="4445" h="4444">
                  <a:moveTo>
                    <a:pt x="4076" y="4064"/>
                  </a:moveTo>
                  <a:lnTo>
                    <a:pt x="4076" y="2984"/>
                  </a:lnTo>
                  <a:lnTo>
                    <a:pt x="3644" y="1955"/>
                  </a:lnTo>
                  <a:lnTo>
                    <a:pt x="2882" y="1181"/>
                  </a:lnTo>
                  <a:lnTo>
                    <a:pt x="2120" y="419"/>
                  </a:lnTo>
                  <a:lnTo>
                    <a:pt x="1079" y="0"/>
                  </a:lnTo>
                  <a:lnTo>
                    <a:pt x="0" y="0"/>
                  </a:lnTo>
                </a:path>
              </a:pathLst>
            </a:custGeom>
            <a:ln w="3175">
              <a:solidFill>
                <a:srgbClr val="565658"/>
              </a:solidFill>
            </a:ln>
          </p:spPr>
          <p:txBody>
            <a:bodyPr wrap="square" lIns="0" tIns="0" rIns="0" bIns="0" rtlCol="0"/>
            <a:lstStyle/>
            <a:p/>
          </p:txBody>
        </p:sp>
        <p:sp>
          <p:nvSpPr>
            <p:cNvPr id="6918" name="object 6918" descr=""/>
            <p:cNvSpPr/>
            <p:nvPr/>
          </p:nvSpPr>
          <p:spPr>
            <a:xfrm>
              <a:off x="5665247" y="2513347"/>
              <a:ext cx="4445" cy="6350"/>
            </a:xfrm>
            <a:custGeom>
              <a:avLst/>
              <a:gdLst/>
              <a:ahLst/>
              <a:cxnLst/>
              <a:rect l="l" t="t" r="r" b="b"/>
              <a:pathLst>
                <a:path w="4445" h="6350">
                  <a:moveTo>
                    <a:pt x="3314" y="6337"/>
                  </a:moveTo>
                  <a:lnTo>
                    <a:pt x="4152" y="5092"/>
                  </a:lnTo>
                  <a:lnTo>
                    <a:pt x="4241" y="3492"/>
                  </a:lnTo>
                  <a:lnTo>
                    <a:pt x="3556" y="2184"/>
                  </a:lnTo>
                  <a:lnTo>
                    <a:pt x="2857" y="850"/>
                  </a:lnTo>
                  <a:lnTo>
                    <a:pt x="1485" y="25"/>
                  </a:lnTo>
                  <a:lnTo>
                    <a:pt x="0" y="0"/>
                  </a:lnTo>
                </a:path>
              </a:pathLst>
            </a:custGeom>
            <a:ln w="3175">
              <a:solidFill>
                <a:srgbClr val="565658"/>
              </a:solidFill>
            </a:ln>
          </p:spPr>
          <p:txBody>
            <a:bodyPr wrap="square" lIns="0" tIns="0" rIns="0" bIns="0" rtlCol="0"/>
            <a:lstStyle/>
            <a:p/>
          </p:txBody>
        </p:sp>
        <p:sp>
          <p:nvSpPr>
            <p:cNvPr id="6919" name="object 6919" descr=""/>
            <p:cNvSpPr/>
            <p:nvPr/>
          </p:nvSpPr>
          <p:spPr>
            <a:xfrm>
              <a:off x="5665189" y="2520480"/>
              <a:ext cx="3175" cy="1270"/>
            </a:xfrm>
            <a:custGeom>
              <a:avLst/>
              <a:gdLst/>
              <a:ahLst/>
              <a:cxnLst/>
              <a:rect l="l" t="t" r="r" b="b"/>
              <a:pathLst>
                <a:path w="3175" h="1269">
                  <a:moveTo>
                    <a:pt x="0" y="1003"/>
                  </a:moveTo>
                  <a:lnTo>
                    <a:pt x="990" y="1003"/>
                  </a:lnTo>
                  <a:lnTo>
                    <a:pt x="1930" y="647"/>
                  </a:lnTo>
                  <a:lnTo>
                    <a:pt x="2667" y="0"/>
                  </a:lnTo>
                </a:path>
              </a:pathLst>
            </a:custGeom>
            <a:ln w="3175">
              <a:solidFill>
                <a:srgbClr val="565658"/>
              </a:solidFill>
            </a:ln>
          </p:spPr>
          <p:txBody>
            <a:bodyPr wrap="square" lIns="0" tIns="0" rIns="0" bIns="0" rtlCol="0"/>
            <a:lstStyle/>
            <a:p/>
          </p:txBody>
        </p:sp>
        <p:sp>
          <p:nvSpPr>
            <p:cNvPr id="6920" name="object 6920" descr=""/>
            <p:cNvSpPr/>
            <p:nvPr/>
          </p:nvSpPr>
          <p:spPr>
            <a:xfrm>
              <a:off x="5665186" y="2513346"/>
              <a:ext cx="635" cy="0"/>
            </a:xfrm>
            <a:custGeom>
              <a:avLst/>
              <a:gdLst/>
              <a:ahLst/>
              <a:cxnLst/>
              <a:rect l="l" t="t" r="r" b="b"/>
              <a:pathLst>
                <a:path w="635" h="0">
                  <a:moveTo>
                    <a:pt x="63" y="0"/>
                  </a:moveTo>
                  <a:lnTo>
                    <a:pt x="0" y="0"/>
                  </a:lnTo>
                </a:path>
              </a:pathLst>
            </a:custGeom>
            <a:ln w="3175">
              <a:solidFill>
                <a:srgbClr val="565658"/>
              </a:solidFill>
            </a:ln>
          </p:spPr>
          <p:txBody>
            <a:bodyPr wrap="square" lIns="0" tIns="0" rIns="0" bIns="0" rtlCol="0"/>
            <a:lstStyle/>
            <a:p/>
          </p:txBody>
        </p:sp>
        <p:sp>
          <p:nvSpPr>
            <p:cNvPr id="6921" name="object 6921" descr=""/>
            <p:cNvSpPr/>
            <p:nvPr/>
          </p:nvSpPr>
          <p:spPr>
            <a:xfrm>
              <a:off x="5665188" y="2514785"/>
              <a:ext cx="635" cy="0"/>
            </a:xfrm>
            <a:custGeom>
              <a:avLst/>
              <a:gdLst/>
              <a:ahLst/>
              <a:cxnLst/>
              <a:rect l="l" t="t" r="r" b="b"/>
              <a:pathLst>
                <a:path w="635" h="0">
                  <a:moveTo>
                    <a:pt x="38" y="0"/>
                  </a:moveTo>
                  <a:lnTo>
                    <a:pt x="0" y="0"/>
                  </a:lnTo>
                </a:path>
              </a:pathLst>
            </a:custGeom>
            <a:ln w="3175">
              <a:solidFill>
                <a:srgbClr val="565658"/>
              </a:solidFill>
            </a:ln>
          </p:spPr>
          <p:txBody>
            <a:bodyPr wrap="square" lIns="0" tIns="0" rIns="0" bIns="0" rtlCol="0"/>
            <a:lstStyle/>
            <a:p/>
          </p:txBody>
        </p:sp>
        <p:sp>
          <p:nvSpPr>
            <p:cNvPr id="6922" name="object 6922" descr=""/>
            <p:cNvSpPr/>
            <p:nvPr/>
          </p:nvSpPr>
          <p:spPr>
            <a:xfrm>
              <a:off x="5665232" y="2514788"/>
              <a:ext cx="3175" cy="4445"/>
            </a:xfrm>
            <a:custGeom>
              <a:avLst/>
              <a:gdLst/>
              <a:ahLst/>
              <a:cxnLst/>
              <a:rect l="l" t="t" r="r" b="b"/>
              <a:pathLst>
                <a:path w="3175" h="4444">
                  <a:moveTo>
                    <a:pt x="2120" y="4127"/>
                  </a:moveTo>
                  <a:lnTo>
                    <a:pt x="2679" y="3340"/>
                  </a:lnTo>
                  <a:lnTo>
                    <a:pt x="2743" y="2286"/>
                  </a:lnTo>
                  <a:lnTo>
                    <a:pt x="2298" y="1422"/>
                  </a:lnTo>
                  <a:lnTo>
                    <a:pt x="1854" y="558"/>
                  </a:lnTo>
                  <a:lnTo>
                    <a:pt x="965" y="12"/>
                  </a:lnTo>
                  <a:lnTo>
                    <a:pt x="0" y="0"/>
                  </a:lnTo>
                </a:path>
              </a:pathLst>
            </a:custGeom>
            <a:ln w="3175">
              <a:solidFill>
                <a:srgbClr val="565658"/>
              </a:solidFill>
            </a:ln>
          </p:spPr>
          <p:txBody>
            <a:bodyPr wrap="square" lIns="0" tIns="0" rIns="0" bIns="0" rtlCol="0"/>
            <a:lstStyle/>
            <a:p/>
          </p:txBody>
        </p:sp>
        <p:sp>
          <p:nvSpPr>
            <p:cNvPr id="6923" name="object 6923" descr=""/>
            <p:cNvSpPr/>
            <p:nvPr/>
          </p:nvSpPr>
          <p:spPr>
            <a:xfrm>
              <a:off x="5665189" y="2519384"/>
              <a:ext cx="1905" cy="1270"/>
            </a:xfrm>
            <a:custGeom>
              <a:avLst/>
              <a:gdLst/>
              <a:ahLst/>
              <a:cxnLst/>
              <a:rect l="l" t="t" r="r" b="b"/>
              <a:pathLst>
                <a:path w="1904" h="1269">
                  <a:moveTo>
                    <a:pt x="0" y="660"/>
                  </a:moveTo>
                  <a:lnTo>
                    <a:pt x="635" y="660"/>
                  </a:lnTo>
                  <a:lnTo>
                    <a:pt x="1257" y="419"/>
                  </a:lnTo>
                  <a:lnTo>
                    <a:pt x="1739" y="0"/>
                  </a:lnTo>
                </a:path>
              </a:pathLst>
            </a:custGeom>
            <a:ln w="3175">
              <a:solidFill>
                <a:srgbClr val="565658"/>
              </a:solidFill>
            </a:ln>
          </p:spPr>
          <p:txBody>
            <a:bodyPr wrap="square" lIns="0" tIns="0" rIns="0" bIns="0" rtlCol="0"/>
            <a:lstStyle/>
            <a:p/>
          </p:txBody>
        </p:sp>
        <p:sp>
          <p:nvSpPr>
            <p:cNvPr id="6924" name="object 6924" descr=""/>
            <p:cNvSpPr/>
            <p:nvPr/>
          </p:nvSpPr>
          <p:spPr>
            <a:xfrm>
              <a:off x="5661112" y="2513346"/>
              <a:ext cx="4445" cy="8255"/>
            </a:xfrm>
            <a:custGeom>
              <a:avLst/>
              <a:gdLst/>
              <a:ahLst/>
              <a:cxnLst/>
              <a:rect l="l" t="t" r="r" b="b"/>
              <a:pathLst>
                <a:path w="4445" h="8255">
                  <a:moveTo>
                    <a:pt x="4076" y="0"/>
                  </a:moveTo>
                  <a:lnTo>
                    <a:pt x="1841" y="0"/>
                  </a:lnTo>
                  <a:lnTo>
                    <a:pt x="25" y="1803"/>
                  </a:lnTo>
                  <a:lnTo>
                    <a:pt x="12" y="4025"/>
                  </a:lnTo>
                  <a:lnTo>
                    <a:pt x="0" y="6273"/>
                  </a:lnTo>
                  <a:lnTo>
                    <a:pt x="1778" y="8102"/>
                  </a:lnTo>
                  <a:lnTo>
                    <a:pt x="4025" y="8140"/>
                  </a:lnTo>
                </a:path>
              </a:pathLst>
            </a:custGeom>
            <a:ln w="3175">
              <a:solidFill>
                <a:srgbClr val="565658"/>
              </a:solidFill>
            </a:ln>
          </p:spPr>
          <p:txBody>
            <a:bodyPr wrap="square" lIns="0" tIns="0" rIns="0" bIns="0" rtlCol="0"/>
            <a:lstStyle/>
            <a:p/>
          </p:txBody>
        </p:sp>
        <p:sp>
          <p:nvSpPr>
            <p:cNvPr id="6925" name="object 6925" descr=""/>
            <p:cNvSpPr/>
            <p:nvPr/>
          </p:nvSpPr>
          <p:spPr>
            <a:xfrm>
              <a:off x="5665133" y="2521483"/>
              <a:ext cx="635" cy="0"/>
            </a:xfrm>
            <a:custGeom>
              <a:avLst/>
              <a:gdLst/>
              <a:ahLst/>
              <a:cxnLst/>
              <a:rect l="l" t="t" r="r" b="b"/>
              <a:pathLst>
                <a:path w="635" h="0">
                  <a:moveTo>
                    <a:pt x="0" y="0"/>
                  </a:moveTo>
                  <a:lnTo>
                    <a:pt x="50" y="0"/>
                  </a:lnTo>
                </a:path>
              </a:pathLst>
            </a:custGeom>
            <a:ln w="3175">
              <a:solidFill>
                <a:srgbClr val="565658"/>
              </a:solidFill>
            </a:ln>
          </p:spPr>
          <p:txBody>
            <a:bodyPr wrap="square" lIns="0" tIns="0" rIns="0" bIns="0" rtlCol="0"/>
            <a:lstStyle/>
            <a:p/>
          </p:txBody>
        </p:sp>
        <p:sp>
          <p:nvSpPr>
            <p:cNvPr id="6926" name="object 6926" descr=""/>
            <p:cNvSpPr/>
            <p:nvPr/>
          </p:nvSpPr>
          <p:spPr>
            <a:xfrm>
              <a:off x="5665151" y="2520044"/>
              <a:ext cx="635" cy="0"/>
            </a:xfrm>
            <a:custGeom>
              <a:avLst/>
              <a:gdLst/>
              <a:ahLst/>
              <a:cxnLst/>
              <a:rect l="l" t="t" r="r" b="b"/>
              <a:pathLst>
                <a:path w="635" h="0">
                  <a:moveTo>
                    <a:pt x="0" y="0"/>
                  </a:moveTo>
                  <a:lnTo>
                    <a:pt x="38" y="0"/>
                  </a:lnTo>
                </a:path>
              </a:pathLst>
            </a:custGeom>
            <a:ln w="3175">
              <a:solidFill>
                <a:srgbClr val="565658"/>
              </a:solidFill>
            </a:ln>
          </p:spPr>
          <p:txBody>
            <a:bodyPr wrap="square" lIns="0" tIns="0" rIns="0" bIns="0" rtlCol="0"/>
            <a:lstStyle/>
            <a:p/>
          </p:txBody>
        </p:sp>
        <p:sp>
          <p:nvSpPr>
            <p:cNvPr id="6927" name="object 6927" descr=""/>
            <p:cNvSpPr/>
            <p:nvPr/>
          </p:nvSpPr>
          <p:spPr>
            <a:xfrm>
              <a:off x="5662547" y="2514785"/>
              <a:ext cx="3175" cy="5715"/>
            </a:xfrm>
            <a:custGeom>
              <a:avLst/>
              <a:gdLst/>
              <a:ahLst/>
              <a:cxnLst/>
              <a:rect l="l" t="t" r="r" b="b"/>
              <a:pathLst>
                <a:path w="3175" h="5714">
                  <a:moveTo>
                    <a:pt x="2641" y="0"/>
                  </a:moveTo>
                  <a:lnTo>
                    <a:pt x="1193" y="0"/>
                  </a:lnTo>
                  <a:lnTo>
                    <a:pt x="12" y="1168"/>
                  </a:lnTo>
                  <a:lnTo>
                    <a:pt x="12" y="2603"/>
                  </a:lnTo>
                  <a:lnTo>
                    <a:pt x="0" y="4051"/>
                  </a:lnTo>
                  <a:lnTo>
                    <a:pt x="1155" y="5232"/>
                  </a:lnTo>
                  <a:lnTo>
                    <a:pt x="2603" y="5257"/>
                  </a:lnTo>
                </a:path>
              </a:pathLst>
            </a:custGeom>
            <a:ln w="3175">
              <a:solidFill>
                <a:srgbClr val="565658"/>
              </a:solidFill>
            </a:ln>
          </p:spPr>
          <p:txBody>
            <a:bodyPr wrap="square" lIns="0" tIns="0" rIns="0" bIns="0" rtlCol="0"/>
            <a:lstStyle/>
            <a:p/>
          </p:txBody>
        </p:sp>
        <p:sp>
          <p:nvSpPr>
            <p:cNvPr id="6928" name="object 6928" descr=""/>
            <p:cNvSpPr/>
            <p:nvPr/>
          </p:nvSpPr>
          <p:spPr>
            <a:xfrm>
              <a:off x="5665193" y="2515739"/>
              <a:ext cx="1905" cy="1905"/>
            </a:xfrm>
            <a:custGeom>
              <a:avLst/>
              <a:gdLst/>
              <a:ahLst/>
              <a:cxnLst/>
              <a:rect l="l" t="t" r="r" b="b"/>
              <a:pathLst>
                <a:path w="1904" h="1905">
                  <a:moveTo>
                    <a:pt x="1676" y="1676"/>
                  </a:moveTo>
                  <a:lnTo>
                    <a:pt x="1676" y="1231"/>
                  </a:lnTo>
                  <a:lnTo>
                    <a:pt x="1498" y="812"/>
                  </a:lnTo>
                  <a:lnTo>
                    <a:pt x="1181" y="482"/>
                  </a:lnTo>
                  <a:lnTo>
                    <a:pt x="876" y="177"/>
                  </a:lnTo>
                  <a:lnTo>
                    <a:pt x="444" y="0"/>
                  </a:lnTo>
                  <a:lnTo>
                    <a:pt x="0" y="0"/>
                  </a:lnTo>
                </a:path>
              </a:pathLst>
            </a:custGeom>
            <a:ln w="3175">
              <a:solidFill>
                <a:srgbClr val="565658"/>
              </a:solidFill>
            </a:ln>
          </p:spPr>
          <p:txBody>
            <a:bodyPr wrap="square" lIns="0" tIns="0" rIns="0" bIns="0" rtlCol="0"/>
            <a:lstStyle/>
            <a:p/>
          </p:txBody>
        </p:sp>
        <p:sp>
          <p:nvSpPr>
            <p:cNvPr id="6929" name="object 6929" descr=""/>
            <p:cNvSpPr/>
            <p:nvPr/>
          </p:nvSpPr>
          <p:spPr>
            <a:xfrm>
              <a:off x="5665189" y="2518632"/>
              <a:ext cx="1270" cy="635"/>
            </a:xfrm>
            <a:custGeom>
              <a:avLst/>
              <a:gdLst/>
              <a:ahLst/>
              <a:cxnLst/>
              <a:rect l="l" t="t" r="r" b="b"/>
              <a:pathLst>
                <a:path w="1270" h="635">
                  <a:moveTo>
                    <a:pt x="0" y="457"/>
                  </a:moveTo>
                  <a:lnTo>
                    <a:pt x="431" y="457"/>
                  </a:lnTo>
                  <a:lnTo>
                    <a:pt x="838" y="292"/>
                  </a:lnTo>
                  <a:lnTo>
                    <a:pt x="1143" y="0"/>
                  </a:lnTo>
                </a:path>
              </a:pathLst>
            </a:custGeom>
            <a:ln w="3175">
              <a:solidFill>
                <a:srgbClr val="565658"/>
              </a:solidFill>
            </a:ln>
          </p:spPr>
          <p:txBody>
            <a:bodyPr wrap="square" lIns="0" tIns="0" rIns="0" bIns="0" rtlCol="0"/>
            <a:lstStyle/>
            <a:p/>
          </p:txBody>
        </p:sp>
        <p:sp>
          <p:nvSpPr>
            <p:cNvPr id="6930" name="object 6930" descr=""/>
            <p:cNvSpPr/>
            <p:nvPr/>
          </p:nvSpPr>
          <p:spPr>
            <a:xfrm>
              <a:off x="5665193" y="2515739"/>
              <a:ext cx="1905" cy="1905"/>
            </a:xfrm>
            <a:custGeom>
              <a:avLst/>
              <a:gdLst/>
              <a:ahLst/>
              <a:cxnLst/>
              <a:rect l="l" t="t" r="r" b="b"/>
              <a:pathLst>
                <a:path w="1904" h="1905">
                  <a:moveTo>
                    <a:pt x="1676" y="1676"/>
                  </a:moveTo>
                  <a:lnTo>
                    <a:pt x="1676" y="1231"/>
                  </a:lnTo>
                  <a:lnTo>
                    <a:pt x="1498" y="812"/>
                  </a:lnTo>
                  <a:lnTo>
                    <a:pt x="1181" y="482"/>
                  </a:lnTo>
                  <a:lnTo>
                    <a:pt x="876" y="177"/>
                  </a:lnTo>
                  <a:lnTo>
                    <a:pt x="444" y="0"/>
                  </a:lnTo>
                  <a:lnTo>
                    <a:pt x="0" y="0"/>
                  </a:lnTo>
                </a:path>
              </a:pathLst>
            </a:custGeom>
            <a:ln w="3175">
              <a:solidFill>
                <a:srgbClr val="565658"/>
              </a:solidFill>
            </a:ln>
          </p:spPr>
          <p:txBody>
            <a:bodyPr wrap="square" lIns="0" tIns="0" rIns="0" bIns="0" rtlCol="0"/>
            <a:lstStyle/>
            <a:p/>
          </p:txBody>
        </p:sp>
        <p:sp>
          <p:nvSpPr>
            <p:cNvPr id="6931" name="object 6931" descr=""/>
            <p:cNvSpPr/>
            <p:nvPr/>
          </p:nvSpPr>
          <p:spPr>
            <a:xfrm>
              <a:off x="5663513" y="2515740"/>
              <a:ext cx="1905" cy="3810"/>
            </a:xfrm>
            <a:custGeom>
              <a:avLst/>
              <a:gdLst/>
              <a:ahLst/>
              <a:cxnLst/>
              <a:rect l="l" t="t" r="r" b="b"/>
              <a:pathLst>
                <a:path w="1904" h="3810">
                  <a:moveTo>
                    <a:pt x="1676" y="0"/>
                  </a:moveTo>
                  <a:lnTo>
                    <a:pt x="749" y="0"/>
                  </a:lnTo>
                  <a:lnTo>
                    <a:pt x="0" y="749"/>
                  </a:lnTo>
                  <a:lnTo>
                    <a:pt x="0" y="1676"/>
                  </a:lnTo>
                  <a:lnTo>
                    <a:pt x="0" y="2590"/>
                  </a:lnTo>
                  <a:lnTo>
                    <a:pt x="749" y="3352"/>
                  </a:lnTo>
                  <a:lnTo>
                    <a:pt x="1676" y="3352"/>
                  </a:lnTo>
                </a:path>
                <a:path w="1904" h="3810">
                  <a:moveTo>
                    <a:pt x="1676" y="0"/>
                  </a:moveTo>
                  <a:lnTo>
                    <a:pt x="1231" y="0"/>
                  </a:lnTo>
                  <a:lnTo>
                    <a:pt x="812" y="177"/>
                  </a:lnTo>
                  <a:lnTo>
                    <a:pt x="495" y="482"/>
                  </a:lnTo>
                  <a:lnTo>
                    <a:pt x="177" y="800"/>
                  </a:lnTo>
                  <a:lnTo>
                    <a:pt x="0" y="1231"/>
                  </a:lnTo>
                  <a:lnTo>
                    <a:pt x="0" y="1676"/>
                  </a:lnTo>
                </a:path>
              </a:pathLst>
            </a:custGeom>
            <a:ln w="3175">
              <a:solidFill>
                <a:srgbClr val="565658"/>
              </a:solidFill>
            </a:ln>
          </p:spPr>
          <p:txBody>
            <a:bodyPr wrap="square" lIns="0" tIns="0" rIns="0" bIns="0" rtlCol="0"/>
            <a:lstStyle/>
            <a:p/>
          </p:txBody>
        </p:sp>
        <p:sp>
          <p:nvSpPr>
            <p:cNvPr id="6932" name="object 6932" descr=""/>
            <p:cNvSpPr/>
            <p:nvPr/>
          </p:nvSpPr>
          <p:spPr>
            <a:xfrm>
              <a:off x="5619775" y="2490190"/>
              <a:ext cx="95250" cy="212725"/>
            </a:xfrm>
            <a:custGeom>
              <a:avLst/>
              <a:gdLst/>
              <a:ahLst/>
              <a:cxnLst/>
              <a:rect l="l" t="t" r="r" b="b"/>
              <a:pathLst>
                <a:path w="95250" h="212725">
                  <a:moveTo>
                    <a:pt x="2286" y="1143"/>
                  </a:moveTo>
                  <a:lnTo>
                    <a:pt x="1943" y="342"/>
                  </a:lnTo>
                  <a:lnTo>
                    <a:pt x="1143" y="0"/>
                  </a:lnTo>
                  <a:lnTo>
                    <a:pt x="330" y="342"/>
                  </a:lnTo>
                  <a:lnTo>
                    <a:pt x="0" y="1143"/>
                  </a:lnTo>
                  <a:lnTo>
                    <a:pt x="330" y="1955"/>
                  </a:lnTo>
                  <a:lnTo>
                    <a:pt x="1143" y="2286"/>
                  </a:lnTo>
                  <a:lnTo>
                    <a:pt x="1943" y="1955"/>
                  </a:lnTo>
                  <a:lnTo>
                    <a:pt x="2286" y="1143"/>
                  </a:lnTo>
                  <a:close/>
                </a:path>
                <a:path w="95250" h="212725">
                  <a:moveTo>
                    <a:pt x="33870" y="1143"/>
                  </a:moveTo>
                  <a:lnTo>
                    <a:pt x="33528" y="342"/>
                  </a:lnTo>
                  <a:lnTo>
                    <a:pt x="32727" y="0"/>
                  </a:lnTo>
                  <a:lnTo>
                    <a:pt x="32486" y="114"/>
                  </a:lnTo>
                  <a:lnTo>
                    <a:pt x="32245" y="0"/>
                  </a:lnTo>
                  <a:lnTo>
                    <a:pt x="31762" y="215"/>
                  </a:lnTo>
                  <a:lnTo>
                    <a:pt x="31292" y="0"/>
                  </a:lnTo>
                  <a:lnTo>
                    <a:pt x="30480" y="342"/>
                  </a:lnTo>
                  <a:lnTo>
                    <a:pt x="30327" y="698"/>
                  </a:lnTo>
                  <a:lnTo>
                    <a:pt x="30187" y="342"/>
                  </a:lnTo>
                  <a:lnTo>
                    <a:pt x="29375" y="0"/>
                  </a:lnTo>
                  <a:lnTo>
                    <a:pt x="28562" y="342"/>
                  </a:lnTo>
                  <a:lnTo>
                    <a:pt x="28409" y="698"/>
                  </a:lnTo>
                  <a:lnTo>
                    <a:pt x="28270" y="342"/>
                  </a:lnTo>
                  <a:lnTo>
                    <a:pt x="27457" y="0"/>
                  </a:lnTo>
                  <a:lnTo>
                    <a:pt x="27216" y="101"/>
                  </a:lnTo>
                  <a:lnTo>
                    <a:pt x="26987" y="0"/>
                  </a:lnTo>
                  <a:lnTo>
                    <a:pt x="26174" y="342"/>
                  </a:lnTo>
                  <a:lnTo>
                    <a:pt x="26022" y="711"/>
                  </a:lnTo>
                  <a:lnTo>
                    <a:pt x="25869" y="342"/>
                  </a:lnTo>
                  <a:lnTo>
                    <a:pt x="25069" y="0"/>
                  </a:lnTo>
                  <a:lnTo>
                    <a:pt x="24828" y="114"/>
                  </a:lnTo>
                  <a:lnTo>
                    <a:pt x="24587" y="0"/>
                  </a:lnTo>
                  <a:lnTo>
                    <a:pt x="23787" y="342"/>
                  </a:lnTo>
                  <a:lnTo>
                    <a:pt x="23622" y="711"/>
                  </a:lnTo>
                  <a:lnTo>
                    <a:pt x="23482" y="342"/>
                  </a:lnTo>
                  <a:lnTo>
                    <a:pt x="22669" y="0"/>
                  </a:lnTo>
                  <a:lnTo>
                    <a:pt x="22428" y="101"/>
                  </a:lnTo>
                  <a:lnTo>
                    <a:pt x="22199" y="0"/>
                  </a:lnTo>
                  <a:lnTo>
                    <a:pt x="21386" y="342"/>
                  </a:lnTo>
                  <a:lnTo>
                    <a:pt x="21234" y="711"/>
                  </a:lnTo>
                  <a:lnTo>
                    <a:pt x="21082" y="342"/>
                  </a:lnTo>
                  <a:lnTo>
                    <a:pt x="20281" y="0"/>
                  </a:lnTo>
                  <a:lnTo>
                    <a:pt x="20040" y="114"/>
                  </a:lnTo>
                  <a:lnTo>
                    <a:pt x="19799" y="0"/>
                  </a:lnTo>
                  <a:lnTo>
                    <a:pt x="18999" y="342"/>
                  </a:lnTo>
                  <a:lnTo>
                    <a:pt x="18834" y="711"/>
                  </a:lnTo>
                  <a:lnTo>
                    <a:pt x="18694" y="342"/>
                  </a:lnTo>
                  <a:lnTo>
                    <a:pt x="17881" y="0"/>
                  </a:lnTo>
                  <a:lnTo>
                    <a:pt x="17640" y="101"/>
                  </a:lnTo>
                  <a:lnTo>
                    <a:pt x="17411" y="0"/>
                  </a:lnTo>
                  <a:lnTo>
                    <a:pt x="16598" y="342"/>
                  </a:lnTo>
                  <a:lnTo>
                    <a:pt x="16446" y="698"/>
                  </a:lnTo>
                  <a:lnTo>
                    <a:pt x="16306" y="342"/>
                  </a:lnTo>
                  <a:lnTo>
                    <a:pt x="15494" y="0"/>
                  </a:lnTo>
                  <a:lnTo>
                    <a:pt x="15252" y="114"/>
                  </a:lnTo>
                  <a:lnTo>
                    <a:pt x="15011" y="0"/>
                  </a:lnTo>
                  <a:lnTo>
                    <a:pt x="14211" y="342"/>
                  </a:lnTo>
                  <a:lnTo>
                    <a:pt x="14046" y="711"/>
                  </a:lnTo>
                  <a:lnTo>
                    <a:pt x="13906" y="342"/>
                  </a:lnTo>
                  <a:lnTo>
                    <a:pt x="13093" y="0"/>
                  </a:lnTo>
                  <a:lnTo>
                    <a:pt x="12852" y="101"/>
                  </a:lnTo>
                  <a:lnTo>
                    <a:pt x="12623" y="0"/>
                  </a:lnTo>
                  <a:lnTo>
                    <a:pt x="11811" y="342"/>
                  </a:lnTo>
                  <a:lnTo>
                    <a:pt x="11658" y="698"/>
                  </a:lnTo>
                  <a:lnTo>
                    <a:pt x="11518" y="342"/>
                  </a:lnTo>
                  <a:lnTo>
                    <a:pt x="10706" y="0"/>
                  </a:lnTo>
                  <a:lnTo>
                    <a:pt x="10464" y="114"/>
                  </a:lnTo>
                  <a:lnTo>
                    <a:pt x="10223" y="0"/>
                  </a:lnTo>
                  <a:lnTo>
                    <a:pt x="9423" y="342"/>
                  </a:lnTo>
                  <a:lnTo>
                    <a:pt x="9271" y="698"/>
                  </a:lnTo>
                  <a:lnTo>
                    <a:pt x="9118" y="342"/>
                  </a:lnTo>
                  <a:lnTo>
                    <a:pt x="8318" y="0"/>
                  </a:lnTo>
                  <a:lnTo>
                    <a:pt x="8077" y="114"/>
                  </a:lnTo>
                  <a:lnTo>
                    <a:pt x="7835" y="0"/>
                  </a:lnTo>
                  <a:lnTo>
                    <a:pt x="7023" y="342"/>
                  </a:lnTo>
                  <a:lnTo>
                    <a:pt x="6692" y="1143"/>
                  </a:lnTo>
                  <a:lnTo>
                    <a:pt x="7023" y="1955"/>
                  </a:lnTo>
                  <a:lnTo>
                    <a:pt x="7835" y="2286"/>
                  </a:lnTo>
                  <a:lnTo>
                    <a:pt x="8077" y="2197"/>
                  </a:lnTo>
                  <a:lnTo>
                    <a:pt x="8318" y="2286"/>
                  </a:lnTo>
                  <a:lnTo>
                    <a:pt x="9118" y="1955"/>
                  </a:lnTo>
                  <a:lnTo>
                    <a:pt x="9271" y="1600"/>
                  </a:lnTo>
                  <a:lnTo>
                    <a:pt x="9423" y="1955"/>
                  </a:lnTo>
                  <a:lnTo>
                    <a:pt x="10223" y="2286"/>
                  </a:lnTo>
                  <a:lnTo>
                    <a:pt x="10464" y="2197"/>
                  </a:lnTo>
                  <a:lnTo>
                    <a:pt x="10706" y="2286"/>
                  </a:lnTo>
                  <a:lnTo>
                    <a:pt x="11518" y="1955"/>
                  </a:lnTo>
                  <a:lnTo>
                    <a:pt x="11658" y="1600"/>
                  </a:lnTo>
                  <a:lnTo>
                    <a:pt x="11811" y="1955"/>
                  </a:lnTo>
                  <a:lnTo>
                    <a:pt x="12623" y="2286"/>
                  </a:lnTo>
                  <a:lnTo>
                    <a:pt x="12852" y="2197"/>
                  </a:lnTo>
                  <a:lnTo>
                    <a:pt x="13093" y="2286"/>
                  </a:lnTo>
                  <a:lnTo>
                    <a:pt x="13906" y="1955"/>
                  </a:lnTo>
                  <a:lnTo>
                    <a:pt x="14046" y="1600"/>
                  </a:lnTo>
                  <a:lnTo>
                    <a:pt x="14211" y="1955"/>
                  </a:lnTo>
                  <a:lnTo>
                    <a:pt x="15011" y="2286"/>
                  </a:lnTo>
                  <a:lnTo>
                    <a:pt x="15252" y="2197"/>
                  </a:lnTo>
                  <a:lnTo>
                    <a:pt x="15494" y="2286"/>
                  </a:lnTo>
                  <a:lnTo>
                    <a:pt x="16306" y="1955"/>
                  </a:lnTo>
                  <a:lnTo>
                    <a:pt x="16446" y="1600"/>
                  </a:lnTo>
                  <a:lnTo>
                    <a:pt x="16598" y="1955"/>
                  </a:lnTo>
                  <a:lnTo>
                    <a:pt x="17411" y="2286"/>
                  </a:lnTo>
                  <a:lnTo>
                    <a:pt x="17640" y="2197"/>
                  </a:lnTo>
                  <a:lnTo>
                    <a:pt x="17881" y="2286"/>
                  </a:lnTo>
                  <a:lnTo>
                    <a:pt x="18694" y="1955"/>
                  </a:lnTo>
                  <a:lnTo>
                    <a:pt x="18834" y="1600"/>
                  </a:lnTo>
                  <a:lnTo>
                    <a:pt x="18999" y="1955"/>
                  </a:lnTo>
                  <a:lnTo>
                    <a:pt x="19799" y="2286"/>
                  </a:lnTo>
                  <a:lnTo>
                    <a:pt x="20040" y="2197"/>
                  </a:lnTo>
                  <a:lnTo>
                    <a:pt x="20281" y="2286"/>
                  </a:lnTo>
                  <a:lnTo>
                    <a:pt x="21082" y="1955"/>
                  </a:lnTo>
                  <a:lnTo>
                    <a:pt x="21234" y="1600"/>
                  </a:lnTo>
                  <a:lnTo>
                    <a:pt x="21386" y="1955"/>
                  </a:lnTo>
                  <a:lnTo>
                    <a:pt x="22199" y="2286"/>
                  </a:lnTo>
                  <a:lnTo>
                    <a:pt x="22428" y="2197"/>
                  </a:lnTo>
                  <a:lnTo>
                    <a:pt x="22669" y="2286"/>
                  </a:lnTo>
                  <a:lnTo>
                    <a:pt x="23482" y="1955"/>
                  </a:lnTo>
                  <a:lnTo>
                    <a:pt x="23622" y="1600"/>
                  </a:lnTo>
                  <a:lnTo>
                    <a:pt x="23787" y="1955"/>
                  </a:lnTo>
                  <a:lnTo>
                    <a:pt x="24587" y="2286"/>
                  </a:lnTo>
                  <a:lnTo>
                    <a:pt x="24828" y="2197"/>
                  </a:lnTo>
                  <a:lnTo>
                    <a:pt x="25069" y="2286"/>
                  </a:lnTo>
                  <a:lnTo>
                    <a:pt x="25869" y="1955"/>
                  </a:lnTo>
                  <a:lnTo>
                    <a:pt x="26022" y="1600"/>
                  </a:lnTo>
                  <a:lnTo>
                    <a:pt x="26174" y="1955"/>
                  </a:lnTo>
                  <a:lnTo>
                    <a:pt x="26987" y="2286"/>
                  </a:lnTo>
                  <a:lnTo>
                    <a:pt x="27216" y="2197"/>
                  </a:lnTo>
                  <a:lnTo>
                    <a:pt x="27457" y="2286"/>
                  </a:lnTo>
                  <a:lnTo>
                    <a:pt x="28270" y="1955"/>
                  </a:lnTo>
                  <a:lnTo>
                    <a:pt x="28409" y="1600"/>
                  </a:lnTo>
                  <a:lnTo>
                    <a:pt x="28562" y="1955"/>
                  </a:lnTo>
                  <a:lnTo>
                    <a:pt x="29375" y="2286"/>
                  </a:lnTo>
                  <a:lnTo>
                    <a:pt x="30187" y="1955"/>
                  </a:lnTo>
                  <a:lnTo>
                    <a:pt x="30327" y="1600"/>
                  </a:lnTo>
                  <a:lnTo>
                    <a:pt x="30480" y="1955"/>
                  </a:lnTo>
                  <a:lnTo>
                    <a:pt x="31292" y="2286"/>
                  </a:lnTo>
                  <a:lnTo>
                    <a:pt x="31762" y="2095"/>
                  </a:lnTo>
                  <a:lnTo>
                    <a:pt x="32245" y="2286"/>
                  </a:lnTo>
                  <a:lnTo>
                    <a:pt x="32486" y="2197"/>
                  </a:lnTo>
                  <a:lnTo>
                    <a:pt x="32727" y="2286"/>
                  </a:lnTo>
                  <a:lnTo>
                    <a:pt x="33528" y="1955"/>
                  </a:lnTo>
                  <a:lnTo>
                    <a:pt x="33870" y="1143"/>
                  </a:lnTo>
                  <a:close/>
                </a:path>
                <a:path w="95250" h="212725">
                  <a:moveTo>
                    <a:pt x="94653" y="211264"/>
                  </a:moveTo>
                  <a:lnTo>
                    <a:pt x="94322" y="210464"/>
                  </a:lnTo>
                  <a:lnTo>
                    <a:pt x="93510" y="210121"/>
                  </a:lnTo>
                  <a:lnTo>
                    <a:pt x="92710" y="210464"/>
                  </a:lnTo>
                  <a:lnTo>
                    <a:pt x="92367" y="211264"/>
                  </a:lnTo>
                  <a:lnTo>
                    <a:pt x="92710" y="212077"/>
                  </a:lnTo>
                  <a:lnTo>
                    <a:pt x="93510" y="212407"/>
                  </a:lnTo>
                  <a:lnTo>
                    <a:pt x="94322" y="212077"/>
                  </a:lnTo>
                  <a:lnTo>
                    <a:pt x="94653" y="211264"/>
                  </a:lnTo>
                  <a:close/>
                </a:path>
                <a:path w="95250" h="212725">
                  <a:moveTo>
                    <a:pt x="94653" y="206959"/>
                  </a:moveTo>
                  <a:lnTo>
                    <a:pt x="94322" y="206159"/>
                  </a:lnTo>
                  <a:lnTo>
                    <a:pt x="93510" y="205816"/>
                  </a:lnTo>
                  <a:lnTo>
                    <a:pt x="92710" y="206159"/>
                  </a:lnTo>
                  <a:lnTo>
                    <a:pt x="92367" y="206959"/>
                  </a:lnTo>
                  <a:lnTo>
                    <a:pt x="92710" y="207772"/>
                  </a:lnTo>
                  <a:lnTo>
                    <a:pt x="93510" y="208102"/>
                  </a:lnTo>
                  <a:lnTo>
                    <a:pt x="94322" y="207772"/>
                  </a:lnTo>
                  <a:lnTo>
                    <a:pt x="94653" y="206959"/>
                  </a:lnTo>
                  <a:close/>
                </a:path>
              </a:pathLst>
            </a:custGeom>
            <a:solidFill>
              <a:srgbClr val="565658"/>
            </a:solidFill>
          </p:spPr>
          <p:txBody>
            <a:bodyPr wrap="square" lIns="0" tIns="0" rIns="0" bIns="0" rtlCol="0"/>
            <a:lstStyle/>
            <a:p/>
          </p:txBody>
        </p:sp>
        <p:sp>
          <p:nvSpPr>
            <p:cNvPr id="6933" name="object 6933" descr=""/>
            <p:cNvSpPr/>
            <p:nvPr/>
          </p:nvSpPr>
          <p:spPr>
            <a:xfrm>
              <a:off x="5495032" y="2641624"/>
              <a:ext cx="1270" cy="1270"/>
            </a:xfrm>
            <a:custGeom>
              <a:avLst/>
              <a:gdLst/>
              <a:ahLst/>
              <a:cxnLst/>
              <a:rect l="l" t="t" r="r" b="b"/>
              <a:pathLst>
                <a:path w="1270" h="1269">
                  <a:moveTo>
                    <a:pt x="1193" y="0"/>
                  </a:moveTo>
                  <a:lnTo>
                    <a:pt x="533" y="0"/>
                  </a:lnTo>
                  <a:lnTo>
                    <a:pt x="0" y="533"/>
                  </a:lnTo>
                  <a:lnTo>
                    <a:pt x="0" y="1193"/>
                  </a:lnTo>
                </a:path>
              </a:pathLst>
            </a:custGeom>
            <a:ln w="3175">
              <a:solidFill>
                <a:srgbClr val="565658"/>
              </a:solidFill>
            </a:ln>
          </p:spPr>
          <p:txBody>
            <a:bodyPr wrap="square" lIns="0" tIns="0" rIns="0" bIns="0" rtlCol="0"/>
            <a:lstStyle/>
            <a:p/>
          </p:txBody>
        </p:sp>
        <p:sp>
          <p:nvSpPr>
            <p:cNvPr id="6934" name="object 6934" descr=""/>
            <p:cNvSpPr/>
            <p:nvPr/>
          </p:nvSpPr>
          <p:spPr>
            <a:xfrm>
              <a:off x="5495028" y="2652874"/>
              <a:ext cx="1270" cy="1270"/>
            </a:xfrm>
            <a:custGeom>
              <a:avLst/>
              <a:gdLst/>
              <a:ahLst/>
              <a:cxnLst/>
              <a:rect l="l" t="t" r="r" b="b"/>
              <a:pathLst>
                <a:path w="1270" h="1269">
                  <a:moveTo>
                    <a:pt x="0" y="0"/>
                  </a:moveTo>
                  <a:lnTo>
                    <a:pt x="0" y="660"/>
                  </a:lnTo>
                  <a:lnTo>
                    <a:pt x="533" y="1193"/>
                  </a:lnTo>
                  <a:lnTo>
                    <a:pt x="1193" y="1193"/>
                  </a:lnTo>
                </a:path>
              </a:pathLst>
            </a:custGeom>
            <a:ln w="3175">
              <a:solidFill>
                <a:srgbClr val="565658"/>
              </a:solidFill>
            </a:ln>
          </p:spPr>
          <p:txBody>
            <a:bodyPr wrap="square" lIns="0" tIns="0" rIns="0" bIns="0" rtlCol="0"/>
            <a:lstStyle/>
            <a:p/>
          </p:txBody>
        </p:sp>
        <p:sp>
          <p:nvSpPr>
            <p:cNvPr id="6935" name="object 6935" descr=""/>
            <p:cNvSpPr/>
            <p:nvPr/>
          </p:nvSpPr>
          <p:spPr>
            <a:xfrm>
              <a:off x="5698930" y="2573176"/>
              <a:ext cx="1270" cy="1270"/>
            </a:xfrm>
            <a:custGeom>
              <a:avLst/>
              <a:gdLst/>
              <a:ahLst/>
              <a:cxnLst/>
              <a:rect l="l" t="t" r="r" b="b"/>
              <a:pathLst>
                <a:path w="1270" h="1269">
                  <a:moveTo>
                    <a:pt x="723" y="0"/>
                  </a:moveTo>
                  <a:lnTo>
                    <a:pt x="330" y="0"/>
                  </a:lnTo>
                  <a:lnTo>
                    <a:pt x="0" y="317"/>
                  </a:lnTo>
                  <a:lnTo>
                    <a:pt x="0" y="723"/>
                  </a:lnTo>
                </a:path>
              </a:pathLst>
            </a:custGeom>
            <a:ln w="3175">
              <a:solidFill>
                <a:srgbClr val="565658"/>
              </a:solidFill>
            </a:ln>
          </p:spPr>
          <p:txBody>
            <a:bodyPr wrap="square" lIns="0" tIns="0" rIns="0" bIns="0" rtlCol="0"/>
            <a:lstStyle/>
            <a:p/>
          </p:txBody>
        </p:sp>
        <p:sp>
          <p:nvSpPr>
            <p:cNvPr id="6936" name="object 6936" descr=""/>
            <p:cNvSpPr/>
            <p:nvPr/>
          </p:nvSpPr>
          <p:spPr>
            <a:xfrm>
              <a:off x="5714272" y="2573222"/>
              <a:ext cx="635" cy="1270"/>
            </a:xfrm>
            <a:custGeom>
              <a:avLst/>
              <a:gdLst/>
              <a:ahLst/>
              <a:cxnLst/>
              <a:rect l="l" t="t" r="r" b="b"/>
              <a:pathLst>
                <a:path w="635" h="1269">
                  <a:moveTo>
                    <a:pt x="457" y="673"/>
                  </a:moveTo>
                  <a:lnTo>
                    <a:pt x="457" y="380"/>
                  </a:lnTo>
                  <a:lnTo>
                    <a:pt x="279" y="101"/>
                  </a:lnTo>
                  <a:lnTo>
                    <a:pt x="0" y="0"/>
                  </a:lnTo>
                </a:path>
              </a:pathLst>
            </a:custGeom>
            <a:ln w="3175">
              <a:solidFill>
                <a:srgbClr val="565658"/>
              </a:solidFill>
            </a:ln>
          </p:spPr>
          <p:txBody>
            <a:bodyPr wrap="square" lIns="0" tIns="0" rIns="0" bIns="0" rtlCol="0"/>
            <a:lstStyle/>
            <a:p/>
          </p:txBody>
        </p:sp>
        <p:sp>
          <p:nvSpPr>
            <p:cNvPr id="6937" name="object 6937" descr=""/>
            <p:cNvSpPr/>
            <p:nvPr/>
          </p:nvSpPr>
          <p:spPr>
            <a:xfrm>
              <a:off x="5699413" y="2576289"/>
              <a:ext cx="1905" cy="1905"/>
            </a:xfrm>
            <a:custGeom>
              <a:avLst/>
              <a:gdLst/>
              <a:ahLst/>
              <a:cxnLst/>
              <a:rect l="l" t="t" r="r" b="b"/>
              <a:pathLst>
                <a:path w="1904" h="1905">
                  <a:moveTo>
                    <a:pt x="0" y="0"/>
                  </a:moveTo>
                  <a:lnTo>
                    <a:pt x="0" y="914"/>
                  </a:lnTo>
                  <a:lnTo>
                    <a:pt x="749" y="1676"/>
                  </a:lnTo>
                  <a:lnTo>
                    <a:pt x="1676" y="1676"/>
                  </a:lnTo>
                </a:path>
              </a:pathLst>
            </a:custGeom>
            <a:ln w="3175">
              <a:solidFill>
                <a:srgbClr val="565658"/>
              </a:solidFill>
            </a:ln>
          </p:spPr>
          <p:txBody>
            <a:bodyPr wrap="square" lIns="0" tIns="0" rIns="0" bIns="0" rtlCol="0"/>
            <a:lstStyle/>
            <a:p/>
          </p:txBody>
        </p:sp>
        <p:sp>
          <p:nvSpPr>
            <p:cNvPr id="6938" name="object 6938" descr=""/>
            <p:cNvSpPr/>
            <p:nvPr/>
          </p:nvSpPr>
          <p:spPr>
            <a:xfrm>
              <a:off x="5712578" y="2576286"/>
              <a:ext cx="1905" cy="1905"/>
            </a:xfrm>
            <a:custGeom>
              <a:avLst/>
              <a:gdLst/>
              <a:ahLst/>
              <a:cxnLst/>
              <a:rect l="l" t="t" r="r" b="b"/>
              <a:pathLst>
                <a:path w="1904" h="1905">
                  <a:moveTo>
                    <a:pt x="0" y="1676"/>
                  </a:moveTo>
                  <a:lnTo>
                    <a:pt x="927" y="1676"/>
                  </a:lnTo>
                  <a:lnTo>
                    <a:pt x="1676" y="914"/>
                  </a:lnTo>
                  <a:lnTo>
                    <a:pt x="1676" y="0"/>
                  </a:lnTo>
                </a:path>
              </a:pathLst>
            </a:custGeom>
            <a:ln w="3175">
              <a:solidFill>
                <a:srgbClr val="565658"/>
              </a:solidFill>
            </a:ln>
          </p:spPr>
          <p:txBody>
            <a:bodyPr wrap="square" lIns="0" tIns="0" rIns="0" bIns="0" rtlCol="0"/>
            <a:lstStyle/>
            <a:p/>
          </p:txBody>
        </p:sp>
        <p:sp>
          <p:nvSpPr>
            <p:cNvPr id="6939" name="object 6939" descr=""/>
            <p:cNvSpPr/>
            <p:nvPr/>
          </p:nvSpPr>
          <p:spPr>
            <a:xfrm>
              <a:off x="5528494" y="2639281"/>
              <a:ext cx="635" cy="1270"/>
            </a:xfrm>
            <a:custGeom>
              <a:avLst/>
              <a:gdLst/>
              <a:ahLst/>
              <a:cxnLst/>
              <a:rect l="l" t="t" r="r" b="b"/>
              <a:pathLst>
                <a:path w="635" h="1269">
                  <a:moveTo>
                    <a:pt x="63" y="0"/>
                  </a:moveTo>
                  <a:lnTo>
                    <a:pt x="0" y="254"/>
                  </a:lnTo>
                  <a:lnTo>
                    <a:pt x="63" y="520"/>
                  </a:lnTo>
                  <a:lnTo>
                    <a:pt x="253" y="698"/>
                  </a:lnTo>
                </a:path>
              </a:pathLst>
            </a:custGeom>
            <a:ln w="3175">
              <a:solidFill>
                <a:srgbClr val="565658"/>
              </a:solidFill>
            </a:ln>
          </p:spPr>
          <p:txBody>
            <a:bodyPr wrap="square" lIns="0" tIns="0" rIns="0" bIns="0" rtlCol="0"/>
            <a:lstStyle/>
            <a:p/>
          </p:txBody>
        </p:sp>
        <p:sp>
          <p:nvSpPr>
            <p:cNvPr id="6940" name="object 6940" descr=""/>
            <p:cNvSpPr/>
            <p:nvPr/>
          </p:nvSpPr>
          <p:spPr>
            <a:xfrm>
              <a:off x="5528744" y="2639974"/>
              <a:ext cx="1270" cy="635"/>
            </a:xfrm>
            <a:custGeom>
              <a:avLst/>
              <a:gdLst/>
              <a:ahLst/>
              <a:cxnLst/>
              <a:rect l="l" t="t" r="r" b="b"/>
              <a:pathLst>
                <a:path w="1270" h="635">
                  <a:moveTo>
                    <a:pt x="0" y="0"/>
                  </a:moveTo>
                  <a:lnTo>
                    <a:pt x="190" y="190"/>
                  </a:lnTo>
                  <a:lnTo>
                    <a:pt x="444" y="254"/>
                  </a:lnTo>
                  <a:lnTo>
                    <a:pt x="698" y="190"/>
                  </a:lnTo>
                </a:path>
              </a:pathLst>
            </a:custGeom>
            <a:ln w="3175">
              <a:solidFill>
                <a:srgbClr val="565658"/>
              </a:solidFill>
            </a:ln>
          </p:spPr>
          <p:txBody>
            <a:bodyPr wrap="square" lIns="0" tIns="0" rIns="0" bIns="0" rtlCol="0"/>
            <a:lstStyle/>
            <a:p/>
          </p:txBody>
        </p:sp>
        <p:sp>
          <p:nvSpPr>
            <p:cNvPr id="6941" name="object 6941" descr=""/>
            <p:cNvSpPr/>
            <p:nvPr/>
          </p:nvSpPr>
          <p:spPr>
            <a:xfrm>
              <a:off x="5529439" y="2639653"/>
              <a:ext cx="635" cy="635"/>
            </a:xfrm>
            <a:custGeom>
              <a:avLst/>
              <a:gdLst/>
              <a:ahLst/>
              <a:cxnLst/>
              <a:rect l="l" t="t" r="r" b="b"/>
              <a:pathLst>
                <a:path w="635" h="635">
                  <a:moveTo>
                    <a:pt x="0" y="507"/>
                  </a:moveTo>
                  <a:lnTo>
                    <a:pt x="254" y="444"/>
                  </a:lnTo>
                  <a:lnTo>
                    <a:pt x="444" y="241"/>
                  </a:lnTo>
                  <a:lnTo>
                    <a:pt x="508" y="0"/>
                  </a:lnTo>
                </a:path>
              </a:pathLst>
            </a:custGeom>
            <a:ln w="3175">
              <a:solidFill>
                <a:srgbClr val="565658"/>
              </a:solidFill>
            </a:ln>
          </p:spPr>
          <p:txBody>
            <a:bodyPr wrap="square" lIns="0" tIns="0" rIns="0" bIns="0" rtlCol="0"/>
            <a:lstStyle/>
            <a:p/>
          </p:txBody>
        </p:sp>
        <p:sp>
          <p:nvSpPr>
            <p:cNvPr id="6942" name="object 6942" descr=""/>
            <p:cNvSpPr/>
            <p:nvPr/>
          </p:nvSpPr>
          <p:spPr>
            <a:xfrm>
              <a:off x="5529756" y="2638954"/>
              <a:ext cx="635" cy="1270"/>
            </a:xfrm>
            <a:custGeom>
              <a:avLst/>
              <a:gdLst/>
              <a:ahLst/>
              <a:cxnLst/>
              <a:rect l="l" t="t" r="r" b="b"/>
              <a:pathLst>
                <a:path w="635" h="1269">
                  <a:moveTo>
                    <a:pt x="190" y="698"/>
                  </a:moveTo>
                  <a:lnTo>
                    <a:pt x="253" y="444"/>
                  </a:lnTo>
                  <a:lnTo>
                    <a:pt x="190" y="190"/>
                  </a:lnTo>
                  <a:lnTo>
                    <a:pt x="0" y="0"/>
                  </a:lnTo>
                </a:path>
              </a:pathLst>
            </a:custGeom>
            <a:ln w="3175">
              <a:solidFill>
                <a:srgbClr val="565658"/>
              </a:solidFill>
            </a:ln>
          </p:spPr>
          <p:txBody>
            <a:bodyPr wrap="square" lIns="0" tIns="0" rIns="0" bIns="0" rtlCol="0"/>
            <a:lstStyle/>
            <a:p/>
          </p:txBody>
        </p:sp>
        <p:sp>
          <p:nvSpPr>
            <p:cNvPr id="6943" name="object 6943" descr=""/>
            <p:cNvSpPr/>
            <p:nvPr/>
          </p:nvSpPr>
          <p:spPr>
            <a:xfrm>
              <a:off x="5529063" y="2638704"/>
              <a:ext cx="1270" cy="635"/>
            </a:xfrm>
            <a:custGeom>
              <a:avLst/>
              <a:gdLst/>
              <a:ahLst/>
              <a:cxnLst/>
              <a:rect l="l" t="t" r="r" b="b"/>
              <a:pathLst>
                <a:path w="1270" h="635">
                  <a:moveTo>
                    <a:pt x="698" y="253"/>
                  </a:moveTo>
                  <a:lnTo>
                    <a:pt x="520" y="76"/>
                  </a:lnTo>
                  <a:lnTo>
                    <a:pt x="254" y="0"/>
                  </a:lnTo>
                  <a:lnTo>
                    <a:pt x="0" y="63"/>
                  </a:lnTo>
                </a:path>
              </a:pathLst>
            </a:custGeom>
            <a:ln w="3175">
              <a:solidFill>
                <a:srgbClr val="565658"/>
              </a:solidFill>
            </a:ln>
          </p:spPr>
          <p:txBody>
            <a:bodyPr wrap="square" lIns="0" tIns="0" rIns="0" bIns="0" rtlCol="0"/>
            <a:lstStyle/>
            <a:p/>
          </p:txBody>
        </p:sp>
        <p:sp>
          <p:nvSpPr>
            <p:cNvPr id="6944" name="object 6944" descr=""/>
            <p:cNvSpPr/>
            <p:nvPr/>
          </p:nvSpPr>
          <p:spPr>
            <a:xfrm>
              <a:off x="5528559" y="2638771"/>
              <a:ext cx="635" cy="635"/>
            </a:xfrm>
            <a:custGeom>
              <a:avLst/>
              <a:gdLst/>
              <a:ahLst/>
              <a:cxnLst/>
              <a:rect l="l" t="t" r="r" b="b"/>
              <a:pathLst>
                <a:path w="635" h="635">
                  <a:moveTo>
                    <a:pt x="508" y="0"/>
                  </a:moveTo>
                  <a:lnTo>
                    <a:pt x="254" y="76"/>
                  </a:lnTo>
                  <a:lnTo>
                    <a:pt x="63" y="266"/>
                  </a:lnTo>
                  <a:lnTo>
                    <a:pt x="0" y="508"/>
                  </a:lnTo>
                </a:path>
              </a:pathLst>
            </a:custGeom>
            <a:ln w="3175">
              <a:solidFill>
                <a:srgbClr val="565658"/>
              </a:solidFill>
            </a:ln>
          </p:spPr>
          <p:txBody>
            <a:bodyPr wrap="square" lIns="0" tIns="0" rIns="0" bIns="0" rtlCol="0"/>
            <a:lstStyle/>
            <a:p/>
          </p:txBody>
        </p:sp>
        <p:sp>
          <p:nvSpPr>
            <p:cNvPr id="6945" name="object 6945" descr=""/>
            <p:cNvSpPr/>
            <p:nvPr/>
          </p:nvSpPr>
          <p:spPr>
            <a:xfrm>
              <a:off x="5528062" y="2638272"/>
              <a:ext cx="2540" cy="2540"/>
            </a:xfrm>
            <a:custGeom>
              <a:avLst/>
              <a:gdLst/>
              <a:ahLst/>
              <a:cxnLst/>
              <a:rect l="l" t="t" r="r" b="b"/>
              <a:pathLst>
                <a:path w="2539" h="2539">
                  <a:moveTo>
                    <a:pt x="2387" y="1193"/>
                  </a:moveTo>
                  <a:lnTo>
                    <a:pt x="2387" y="533"/>
                  </a:lnTo>
                  <a:lnTo>
                    <a:pt x="1854" y="0"/>
                  </a:lnTo>
                  <a:lnTo>
                    <a:pt x="1193" y="0"/>
                  </a:lnTo>
                  <a:lnTo>
                    <a:pt x="533" y="0"/>
                  </a:lnTo>
                  <a:lnTo>
                    <a:pt x="0" y="533"/>
                  </a:lnTo>
                  <a:lnTo>
                    <a:pt x="0" y="1193"/>
                  </a:lnTo>
                  <a:lnTo>
                    <a:pt x="0" y="1866"/>
                  </a:lnTo>
                  <a:lnTo>
                    <a:pt x="533" y="2400"/>
                  </a:lnTo>
                  <a:lnTo>
                    <a:pt x="1193" y="2400"/>
                  </a:lnTo>
                  <a:lnTo>
                    <a:pt x="1854" y="2400"/>
                  </a:lnTo>
                  <a:lnTo>
                    <a:pt x="2387" y="1866"/>
                  </a:lnTo>
                  <a:lnTo>
                    <a:pt x="2387" y="1193"/>
                  </a:lnTo>
                </a:path>
                <a:path w="2539" h="2539">
                  <a:moveTo>
                    <a:pt x="2387" y="1193"/>
                  </a:moveTo>
                  <a:lnTo>
                    <a:pt x="2387" y="533"/>
                  </a:lnTo>
                  <a:lnTo>
                    <a:pt x="1854" y="0"/>
                  </a:lnTo>
                  <a:lnTo>
                    <a:pt x="1193" y="0"/>
                  </a:lnTo>
                  <a:lnTo>
                    <a:pt x="533" y="0"/>
                  </a:lnTo>
                  <a:lnTo>
                    <a:pt x="0" y="533"/>
                  </a:lnTo>
                  <a:lnTo>
                    <a:pt x="0" y="1193"/>
                  </a:lnTo>
                  <a:lnTo>
                    <a:pt x="0" y="1866"/>
                  </a:lnTo>
                  <a:lnTo>
                    <a:pt x="533" y="2400"/>
                  </a:lnTo>
                  <a:lnTo>
                    <a:pt x="1193" y="2400"/>
                  </a:lnTo>
                  <a:lnTo>
                    <a:pt x="1854" y="2400"/>
                  </a:lnTo>
                  <a:lnTo>
                    <a:pt x="2387" y="1866"/>
                  </a:lnTo>
                  <a:lnTo>
                    <a:pt x="2387" y="1193"/>
                  </a:lnTo>
                </a:path>
              </a:pathLst>
            </a:custGeom>
            <a:ln w="3175">
              <a:solidFill>
                <a:srgbClr val="565658"/>
              </a:solidFill>
            </a:ln>
          </p:spPr>
          <p:txBody>
            <a:bodyPr wrap="square" lIns="0" tIns="0" rIns="0" bIns="0" rtlCol="0"/>
            <a:lstStyle/>
            <a:p/>
          </p:txBody>
        </p:sp>
        <p:sp>
          <p:nvSpPr>
            <p:cNvPr id="6946" name="object 6946" descr=""/>
            <p:cNvSpPr/>
            <p:nvPr/>
          </p:nvSpPr>
          <p:spPr>
            <a:xfrm>
              <a:off x="5529439" y="2638773"/>
              <a:ext cx="635" cy="635"/>
            </a:xfrm>
            <a:custGeom>
              <a:avLst/>
              <a:gdLst/>
              <a:ahLst/>
              <a:cxnLst/>
              <a:rect l="l" t="t" r="r" b="b"/>
              <a:pathLst>
                <a:path w="635" h="635">
                  <a:moveTo>
                    <a:pt x="508" y="507"/>
                  </a:moveTo>
                  <a:lnTo>
                    <a:pt x="444" y="253"/>
                  </a:lnTo>
                  <a:lnTo>
                    <a:pt x="241" y="76"/>
                  </a:lnTo>
                  <a:lnTo>
                    <a:pt x="0" y="0"/>
                  </a:lnTo>
                </a:path>
              </a:pathLst>
            </a:custGeom>
            <a:ln w="3175">
              <a:solidFill>
                <a:srgbClr val="565658"/>
              </a:solidFill>
            </a:ln>
          </p:spPr>
          <p:txBody>
            <a:bodyPr wrap="square" lIns="0" tIns="0" rIns="0" bIns="0" rtlCol="0"/>
            <a:lstStyle/>
            <a:p/>
          </p:txBody>
        </p:sp>
        <p:sp>
          <p:nvSpPr>
            <p:cNvPr id="6947" name="object 6947" descr=""/>
            <p:cNvSpPr/>
            <p:nvPr/>
          </p:nvSpPr>
          <p:spPr>
            <a:xfrm>
              <a:off x="5528557" y="2639653"/>
              <a:ext cx="635" cy="635"/>
            </a:xfrm>
            <a:custGeom>
              <a:avLst/>
              <a:gdLst/>
              <a:ahLst/>
              <a:cxnLst/>
              <a:rect l="l" t="t" r="r" b="b"/>
              <a:pathLst>
                <a:path w="635" h="635">
                  <a:moveTo>
                    <a:pt x="0" y="0"/>
                  </a:moveTo>
                  <a:lnTo>
                    <a:pt x="63" y="254"/>
                  </a:lnTo>
                  <a:lnTo>
                    <a:pt x="266" y="444"/>
                  </a:lnTo>
                  <a:lnTo>
                    <a:pt x="508" y="508"/>
                  </a:lnTo>
                </a:path>
              </a:pathLst>
            </a:custGeom>
            <a:ln w="3175">
              <a:solidFill>
                <a:srgbClr val="565658"/>
              </a:solidFill>
            </a:ln>
          </p:spPr>
          <p:txBody>
            <a:bodyPr wrap="square" lIns="0" tIns="0" rIns="0" bIns="0" rtlCol="0"/>
            <a:lstStyle/>
            <a:p/>
          </p:txBody>
        </p:sp>
        <p:sp>
          <p:nvSpPr>
            <p:cNvPr id="6948" name="object 6948" descr=""/>
            <p:cNvSpPr/>
            <p:nvPr/>
          </p:nvSpPr>
          <p:spPr>
            <a:xfrm>
              <a:off x="5529761" y="2639276"/>
              <a:ext cx="635" cy="1270"/>
            </a:xfrm>
            <a:custGeom>
              <a:avLst/>
              <a:gdLst/>
              <a:ahLst/>
              <a:cxnLst/>
              <a:rect l="l" t="t" r="r" b="b"/>
              <a:pathLst>
                <a:path w="635" h="1269">
                  <a:moveTo>
                    <a:pt x="0" y="698"/>
                  </a:moveTo>
                  <a:lnTo>
                    <a:pt x="177" y="520"/>
                  </a:lnTo>
                  <a:lnTo>
                    <a:pt x="254" y="253"/>
                  </a:lnTo>
                  <a:lnTo>
                    <a:pt x="190" y="0"/>
                  </a:lnTo>
                </a:path>
              </a:pathLst>
            </a:custGeom>
            <a:ln w="3175">
              <a:solidFill>
                <a:srgbClr val="565658"/>
              </a:solidFill>
            </a:ln>
          </p:spPr>
          <p:txBody>
            <a:bodyPr wrap="square" lIns="0" tIns="0" rIns="0" bIns="0" rtlCol="0"/>
            <a:lstStyle/>
            <a:p/>
          </p:txBody>
        </p:sp>
        <p:sp>
          <p:nvSpPr>
            <p:cNvPr id="6949" name="object 6949" descr=""/>
            <p:cNvSpPr/>
            <p:nvPr/>
          </p:nvSpPr>
          <p:spPr>
            <a:xfrm>
              <a:off x="5528490" y="2638958"/>
              <a:ext cx="635" cy="1270"/>
            </a:xfrm>
            <a:custGeom>
              <a:avLst/>
              <a:gdLst/>
              <a:ahLst/>
              <a:cxnLst/>
              <a:rect l="l" t="t" r="r" b="b"/>
              <a:pathLst>
                <a:path w="635" h="1269">
                  <a:moveTo>
                    <a:pt x="253" y="0"/>
                  </a:moveTo>
                  <a:lnTo>
                    <a:pt x="76" y="190"/>
                  </a:lnTo>
                  <a:lnTo>
                    <a:pt x="0" y="444"/>
                  </a:lnTo>
                  <a:lnTo>
                    <a:pt x="63" y="698"/>
                  </a:lnTo>
                </a:path>
              </a:pathLst>
            </a:custGeom>
            <a:ln w="3175">
              <a:solidFill>
                <a:srgbClr val="565658"/>
              </a:solidFill>
            </a:ln>
          </p:spPr>
          <p:txBody>
            <a:bodyPr wrap="square" lIns="0" tIns="0" rIns="0" bIns="0" rtlCol="0"/>
            <a:lstStyle/>
            <a:p/>
          </p:txBody>
        </p:sp>
        <p:sp>
          <p:nvSpPr>
            <p:cNvPr id="6950" name="object 6950" descr=""/>
            <p:cNvSpPr/>
            <p:nvPr/>
          </p:nvSpPr>
          <p:spPr>
            <a:xfrm>
              <a:off x="5529066" y="2639970"/>
              <a:ext cx="1270" cy="635"/>
            </a:xfrm>
            <a:custGeom>
              <a:avLst/>
              <a:gdLst/>
              <a:ahLst/>
              <a:cxnLst/>
              <a:rect l="l" t="t" r="r" b="b"/>
              <a:pathLst>
                <a:path w="1270" h="635">
                  <a:moveTo>
                    <a:pt x="0" y="190"/>
                  </a:moveTo>
                  <a:lnTo>
                    <a:pt x="254" y="253"/>
                  </a:lnTo>
                  <a:lnTo>
                    <a:pt x="520" y="190"/>
                  </a:lnTo>
                  <a:lnTo>
                    <a:pt x="698" y="0"/>
                  </a:lnTo>
                </a:path>
              </a:pathLst>
            </a:custGeom>
            <a:ln w="3175">
              <a:solidFill>
                <a:srgbClr val="565658"/>
              </a:solidFill>
            </a:ln>
          </p:spPr>
          <p:txBody>
            <a:bodyPr wrap="square" lIns="0" tIns="0" rIns="0" bIns="0" rtlCol="0"/>
            <a:lstStyle/>
            <a:p/>
          </p:txBody>
        </p:sp>
        <p:sp>
          <p:nvSpPr>
            <p:cNvPr id="6951" name="object 6951" descr=""/>
            <p:cNvSpPr/>
            <p:nvPr/>
          </p:nvSpPr>
          <p:spPr>
            <a:xfrm>
              <a:off x="5528740" y="2638708"/>
              <a:ext cx="1270" cy="635"/>
            </a:xfrm>
            <a:custGeom>
              <a:avLst/>
              <a:gdLst/>
              <a:ahLst/>
              <a:cxnLst/>
              <a:rect l="l" t="t" r="r" b="b"/>
              <a:pathLst>
                <a:path w="1270" h="635">
                  <a:moveTo>
                    <a:pt x="698" y="63"/>
                  </a:moveTo>
                  <a:lnTo>
                    <a:pt x="444" y="0"/>
                  </a:lnTo>
                  <a:lnTo>
                    <a:pt x="190" y="76"/>
                  </a:lnTo>
                  <a:lnTo>
                    <a:pt x="0" y="253"/>
                  </a:lnTo>
                </a:path>
              </a:pathLst>
            </a:custGeom>
            <a:ln w="3175">
              <a:solidFill>
                <a:srgbClr val="565658"/>
              </a:solidFill>
            </a:ln>
          </p:spPr>
          <p:txBody>
            <a:bodyPr wrap="square" lIns="0" tIns="0" rIns="0" bIns="0" rtlCol="0"/>
            <a:lstStyle/>
            <a:p/>
          </p:txBody>
        </p:sp>
        <p:sp>
          <p:nvSpPr>
            <p:cNvPr id="6952" name="object 6952" descr=""/>
            <p:cNvSpPr/>
            <p:nvPr/>
          </p:nvSpPr>
          <p:spPr>
            <a:xfrm>
              <a:off x="5769262" y="2710656"/>
              <a:ext cx="635" cy="1270"/>
            </a:xfrm>
            <a:custGeom>
              <a:avLst/>
              <a:gdLst/>
              <a:ahLst/>
              <a:cxnLst/>
              <a:rect l="l" t="t" r="r" b="b"/>
              <a:pathLst>
                <a:path w="635" h="1269">
                  <a:moveTo>
                    <a:pt x="50" y="0"/>
                  </a:moveTo>
                  <a:lnTo>
                    <a:pt x="0" y="254"/>
                  </a:lnTo>
                  <a:lnTo>
                    <a:pt x="88" y="508"/>
                  </a:lnTo>
                  <a:lnTo>
                    <a:pt x="292" y="685"/>
                  </a:lnTo>
                </a:path>
              </a:pathLst>
            </a:custGeom>
            <a:ln w="3175">
              <a:solidFill>
                <a:srgbClr val="565658"/>
              </a:solidFill>
            </a:ln>
          </p:spPr>
          <p:txBody>
            <a:bodyPr wrap="square" lIns="0" tIns="0" rIns="0" bIns="0" rtlCol="0"/>
            <a:lstStyle/>
            <a:p/>
          </p:txBody>
        </p:sp>
        <p:sp>
          <p:nvSpPr>
            <p:cNvPr id="6953" name="object 6953" descr=""/>
            <p:cNvSpPr/>
            <p:nvPr/>
          </p:nvSpPr>
          <p:spPr>
            <a:xfrm>
              <a:off x="5769773" y="2710018"/>
              <a:ext cx="1270" cy="635"/>
            </a:xfrm>
            <a:custGeom>
              <a:avLst/>
              <a:gdLst/>
              <a:ahLst/>
              <a:cxnLst/>
              <a:rect l="l" t="t" r="r" b="b"/>
              <a:pathLst>
                <a:path w="1270" h="635">
                  <a:moveTo>
                    <a:pt x="711" y="228"/>
                  </a:moveTo>
                  <a:lnTo>
                    <a:pt x="507" y="50"/>
                  </a:lnTo>
                  <a:lnTo>
                    <a:pt x="241" y="0"/>
                  </a:lnTo>
                  <a:lnTo>
                    <a:pt x="0" y="88"/>
                  </a:lnTo>
                </a:path>
              </a:pathLst>
            </a:custGeom>
            <a:ln w="3175">
              <a:solidFill>
                <a:srgbClr val="565658"/>
              </a:solidFill>
            </a:ln>
          </p:spPr>
          <p:txBody>
            <a:bodyPr wrap="square" lIns="0" tIns="0" rIns="0" bIns="0" rtlCol="0"/>
            <a:lstStyle/>
            <a:p/>
          </p:txBody>
        </p:sp>
        <p:sp>
          <p:nvSpPr>
            <p:cNvPr id="6954" name="object 6954" descr=""/>
            <p:cNvSpPr/>
            <p:nvPr/>
          </p:nvSpPr>
          <p:spPr>
            <a:xfrm>
              <a:off x="5769307" y="2710110"/>
              <a:ext cx="635" cy="635"/>
            </a:xfrm>
            <a:custGeom>
              <a:avLst/>
              <a:gdLst/>
              <a:ahLst/>
              <a:cxnLst/>
              <a:rect l="l" t="t" r="r" b="b"/>
              <a:pathLst>
                <a:path w="635" h="635">
                  <a:moveTo>
                    <a:pt x="469" y="0"/>
                  </a:moveTo>
                  <a:lnTo>
                    <a:pt x="228" y="88"/>
                  </a:lnTo>
                  <a:lnTo>
                    <a:pt x="50" y="279"/>
                  </a:lnTo>
                  <a:lnTo>
                    <a:pt x="0" y="546"/>
                  </a:lnTo>
                </a:path>
              </a:pathLst>
            </a:custGeom>
            <a:ln w="3175">
              <a:solidFill>
                <a:srgbClr val="565658"/>
              </a:solidFill>
            </a:ln>
          </p:spPr>
          <p:txBody>
            <a:bodyPr wrap="square" lIns="0" tIns="0" rIns="0" bIns="0" rtlCol="0"/>
            <a:lstStyle/>
            <a:p/>
          </p:txBody>
        </p:sp>
        <p:sp>
          <p:nvSpPr>
            <p:cNvPr id="6955" name="object 6955" descr=""/>
            <p:cNvSpPr/>
            <p:nvPr/>
          </p:nvSpPr>
          <p:spPr>
            <a:xfrm>
              <a:off x="5769547" y="2711338"/>
              <a:ext cx="1270" cy="635"/>
            </a:xfrm>
            <a:custGeom>
              <a:avLst/>
              <a:gdLst/>
              <a:ahLst/>
              <a:cxnLst/>
              <a:rect l="l" t="t" r="r" b="b"/>
              <a:pathLst>
                <a:path w="1270" h="635">
                  <a:moveTo>
                    <a:pt x="0" y="0"/>
                  </a:moveTo>
                  <a:lnTo>
                    <a:pt x="190" y="165"/>
                  </a:lnTo>
                  <a:lnTo>
                    <a:pt x="469" y="215"/>
                  </a:lnTo>
                  <a:lnTo>
                    <a:pt x="711" y="127"/>
                  </a:lnTo>
                </a:path>
              </a:pathLst>
            </a:custGeom>
            <a:ln w="3175">
              <a:solidFill>
                <a:srgbClr val="565658"/>
              </a:solidFill>
            </a:ln>
          </p:spPr>
          <p:txBody>
            <a:bodyPr wrap="square" lIns="0" tIns="0" rIns="0" bIns="0" rtlCol="0"/>
            <a:lstStyle/>
            <a:p/>
          </p:txBody>
        </p:sp>
        <p:sp>
          <p:nvSpPr>
            <p:cNvPr id="6956" name="object 6956" descr=""/>
            <p:cNvSpPr/>
            <p:nvPr/>
          </p:nvSpPr>
          <p:spPr>
            <a:xfrm>
              <a:off x="5770478" y="2710243"/>
              <a:ext cx="635" cy="1270"/>
            </a:xfrm>
            <a:custGeom>
              <a:avLst/>
              <a:gdLst/>
              <a:ahLst/>
              <a:cxnLst/>
              <a:rect l="l" t="t" r="r" b="b"/>
              <a:pathLst>
                <a:path w="635" h="1269">
                  <a:moveTo>
                    <a:pt x="241" y="673"/>
                  </a:moveTo>
                  <a:lnTo>
                    <a:pt x="292" y="419"/>
                  </a:lnTo>
                  <a:lnTo>
                    <a:pt x="203" y="165"/>
                  </a:lnTo>
                  <a:lnTo>
                    <a:pt x="0" y="0"/>
                  </a:lnTo>
                </a:path>
              </a:pathLst>
            </a:custGeom>
            <a:ln w="3175">
              <a:solidFill>
                <a:srgbClr val="565658"/>
              </a:solidFill>
            </a:ln>
          </p:spPr>
          <p:txBody>
            <a:bodyPr wrap="square" lIns="0" tIns="0" rIns="0" bIns="0" rtlCol="0"/>
            <a:lstStyle/>
            <a:p/>
          </p:txBody>
        </p:sp>
        <p:sp>
          <p:nvSpPr>
            <p:cNvPr id="6957" name="object 6957" descr=""/>
            <p:cNvSpPr/>
            <p:nvPr/>
          </p:nvSpPr>
          <p:spPr>
            <a:xfrm>
              <a:off x="5770255" y="2710916"/>
              <a:ext cx="635" cy="635"/>
            </a:xfrm>
            <a:custGeom>
              <a:avLst/>
              <a:gdLst/>
              <a:ahLst/>
              <a:cxnLst/>
              <a:rect l="l" t="t" r="r" b="b"/>
              <a:pathLst>
                <a:path w="635" h="635">
                  <a:moveTo>
                    <a:pt x="0" y="546"/>
                  </a:moveTo>
                  <a:lnTo>
                    <a:pt x="241" y="457"/>
                  </a:lnTo>
                  <a:lnTo>
                    <a:pt x="419" y="266"/>
                  </a:lnTo>
                  <a:lnTo>
                    <a:pt x="469" y="0"/>
                  </a:lnTo>
                </a:path>
              </a:pathLst>
            </a:custGeom>
            <a:ln w="3175">
              <a:solidFill>
                <a:srgbClr val="565658"/>
              </a:solidFill>
            </a:ln>
          </p:spPr>
          <p:txBody>
            <a:bodyPr wrap="square" lIns="0" tIns="0" rIns="0" bIns="0" rtlCol="0"/>
            <a:lstStyle/>
            <a:p/>
          </p:txBody>
        </p:sp>
        <p:sp>
          <p:nvSpPr>
            <p:cNvPr id="6958" name="object 6958" descr=""/>
            <p:cNvSpPr/>
            <p:nvPr/>
          </p:nvSpPr>
          <p:spPr>
            <a:xfrm>
              <a:off x="5768335" y="2709103"/>
              <a:ext cx="3810" cy="3810"/>
            </a:xfrm>
            <a:custGeom>
              <a:avLst/>
              <a:gdLst/>
              <a:ahLst/>
              <a:cxnLst/>
              <a:rect l="l" t="t" r="r" b="b"/>
              <a:pathLst>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Lst>
            </a:custGeom>
            <a:ln w="3175">
              <a:solidFill>
                <a:srgbClr val="565658"/>
              </a:solidFill>
            </a:ln>
          </p:spPr>
          <p:txBody>
            <a:bodyPr wrap="square" lIns="0" tIns="0" rIns="0" bIns="0" rtlCol="0"/>
            <a:lstStyle/>
            <a:p/>
          </p:txBody>
        </p:sp>
        <p:sp>
          <p:nvSpPr>
            <p:cNvPr id="6959" name="object 6959" descr=""/>
            <p:cNvSpPr/>
            <p:nvPr/>
          </p:nvSpPr>
          <p:spPr>
            <a:xfrm>
              <a:off x="5770924" y="2710393"/>
              <a:ext cx="635" cy="1270"/>
            </a:xfrm>
            <a:custGeom>
              <a:avLst/>
              <a:gdLst/>
              <a:ahLst/>
              <a:cxnLst/>
              <a:rect l="l" t="t" r="r" b="b"/>
              <a:pathLst>
                <a:path w="635" h="1269">
                  <a:moveTo>
                    <a:pt x="0" y="1168"/>
                  </a:moveTo>
                  <a:lnTo>
                    <a:pt x="266" y="850"/>
                  </a:lnTo>
                  <a:lnTo>
                    <a:pt x="355" y="393"/>
                  </a:lnTo>
                  <a:lnTo>
                    <a:pt x="215" y="0"/>
                  </a:lnTo>
                </a:path>
              </a:pathLst>
            </a:custGeom>
            <a:ln w="3175">
              <a:solidFill>
                <a:srgbClr val="565658"/>
              </a:solidFill>
            </a:ln>
          </p:spPr>
          <p:txBody>
            <a:bodyPr wrap="square" lIns="0" tIns="0" rIns="0" bIns="0" rtlCol="0"/>
            <a:lstStyle/>
            <a:p/>
          </p:txBody>
        </p:sp>
        <p:sp>
          <p:nvSpPr>
            <p:cNvPr id="6960" name="object 6960" descr=""/>
            <p:cNvSpPr/>
            <p:nvPr/>
          </p:nvSpPr>
          <p:spPr>
            <a:xfrm>
              <a:off x="5768740" y="2710011"/>
              <a:ext cx="635" cy="1270"/>
            </a:xfrm>
            <a:custGeom>
              <a:avLst/>
              <a:gdLst/>
              <a:ahLst/>
              <a:cxnLst/>
              <a:rect l="l" t="t" r="r" b="b"/>
              <a:pathLst>
                <a:path w="635" h="1269">
                  <a:moveTo>
                    <a:pt x="368" y="0"/>
                  </a:moveTo>
                  <a:lnTo>
                    <a:pt x="88" y="317"/>
                  </a:lnTo>
                  <a:lnTo>
                    <a:pt x="0" y="774"/>
                  </a:lnTo>
                  <a:lnTo>
                    <a:pt x="139" y="1181"/>
                  </a:lnTo>
                </a:path>
              </a:pathLst>
            </a:custGeom>
            <a:ln w="3175">
              <a:solidFill>
                <a:srgbClr val="565658"/>
              </a:solidFill>
            </a:ln>
          </p:spPr>
          <p:txBody>
            <a:bodyPr wrap="square" lIns="0" tIns="0" rIns="0" bIns="0" rtlCol="0"/>
            <a:lstStyle/>
            <a:p/>
          </p:txBody>
        </p:sp>
        <p:sp>
          <p:nvSpPr>
            <p:cNvPr id="6961" name="object 6961" descr=""/>
            <p:cNvSpPr/>
            <p:nvPr/>
          </p:nvSpPr>
          <p:spPr>
            <a:xfrm>
              <a:off x="5770239" y="2709608"/>
              <a:ext cx="1270" cy="1270"/>
            </a:xfrm>
            <a:custGeom>
              <a:avLst/>
              <a:gdLst/>
              <a:ahLst/>
              <a:cxnLst/>
              <a:rect l="l" t="t" r="r" b="b"/>
              <a:pathLst>
                <a:path w="1270" h="1269">
                  <a:moveTo>
                    <a:pt x="901" y="787"/>
                  </a:moveTo>
                  <a:lnTo>
                    <a:pt x="762" y="381"/>
                  </a:lnTo>
                  <a:lnTo>
                    <a:pt x="419" y="76"/>
                  </a:lnTo>
                  <a:lnTo>
                    <a:pt x="0" y="0"/>
                  </a:lnTo>
                </a:path>
              </a:pathLst>
            </a:custGeom>
            <a:ln w="3175">
              <a:solidFill>
                <a:srgbClr val="565658"/>
              </a:solidFill>
            </a:ln>
          </p:spPr>
          <p:txBody>
            <a:bodyPr wrap="square" lIns="0" tIns="0" rIns="0" bIns="0" rtlCol="0"/>
            <a:lstStyle/>
            <a:p/>
          </p:txBody>
        </p:sp>
        <p:sp>
          <p:nvSpPr>
            <p:cNvPr id="6962" name="object 6962" descr=""/>
            <p:cNvSpPr/>
            <p:nvPr/>
          </p:nvSpPr>
          <p:spPr>
            <a:xfrm>
              <a:off x="5769105" y="2709524"/>
              <a:ext cx="1270" cy="635"/>
            </a:xfrm>
            <a:custGeom>
              <a:avLst/>
              <a:gdLst/>
              <a:ahLst/>
              <a:cxnLst/>
              <a:rect l="l" t="t" r="r" b="b"/>
              <a:pathLst>
                <a:path w="1270" h="635">
                  <a:moveTo>
                    <a:pt x="1130" y="88"/>
                  </a:moveTo>
                  <a:lnTo>
                    <a:pt x="711" y="0"/>
                  </a:lnTo>
                  <a:lnTo>
                    <a:pt x="279" y="165"/>
                  </a:lnTo>
                  <a:lnTo>
                    <a:pt x="0" y="482"/>
                  </a:lnTo>
                </a:path>
              </a:pathLst>
            </a:custGeom>
            <a:ln w="3175">
              <a:solidFill>
                <a:srgbClr val="565658"/>
              </a:solidFill>
            </a:ln>
          </p:spPr>
          <p:txBody>
            <a:bodyPr wrap="square" lIns="0" tIns="0" rIns="0" bIns="0" rtlCol="0"/>
            <a:lstStyle/>
            <a:p/>
          </p:txBody>
        </p:sp>
        <p:sp>
          <p:nvSpPr>
            <p:cNvPr id="6963" name="object 6963" descr=""/>
            <p:cNvSpPr/>
            <p:nvPr/>
          </p:nvSpPr>
          <p:spPr>
            <a:xfrm>
              <a:off x="5768884" y="2711189"/>
              <a:ext cx="1270" cy="1270"/>
            </a:xfrm>
            <a:custGeom>
              <a:avLst/>
              <a:gdLst/>
              <a:ahLst/>
              <a:cxnLst/>
              <a:rect l="l" t="t" r="r" b="b"/>
              <a:pathLst>
                <a:path w="1270" h="1269">
                  <a:moveTo>
                    <a:pt x="0" y="0"/>
                  </a:moveTo>
                  <a:lnTo>
                    <a:pt x="139" y="393"/>
                  </a:lnTo>
                  <a:lnTo>
                    <a:pt x="495" y="698"/>
                  </a:lnTo>
                  <a:lnTo>
                    <a:pt x="914" y="774"/>
                  </a:lnTo>
                </a:path>
              </a:pathLst>
            </a:custGeom>
            <a:ln w="3175">
              <a:solidFill>
                <a:srgbClr val="565658"/>
              </a:solidFill>
            </a:ln>
          </p:spPr>
          <p:txBody>
            <a:bodyPr wrap="square" lIns="0" tIns="0" rIns="0" bIns="0" rtlCol="0"/>
            <a:lstStyle/>
            <a:p/>
          </p:txBody>
        </p:sp>
        <p:sp>
          <p:nvSpPr>
            <p:cNvPr id="6964" name="object 6964" descr=""/>
            <p:cNvSpPr/>
            <p:nvPr/>
          </p:nvSpPr>
          <p:spPr>
            <a:xfrm>
              <a:off x="5769796" y="2711564"/>
              <a:ext cx="1270" cy="635"/>
            </a:xfrm>
            <a:custGeom>
              <a:avLst/>
              <a:gdLst/>
              <a:ahLst/>
              <a:cxnLst/>
              <a:rect l="l" t="t" r="r" b="b"/>
              <a:pathLst>
                <a:path w="1270" h="635">
                  <a:moveTo>
                    <a:pt x="0" y="393"/>
                  </a:moveTo>
                  <a:lnTo>
                    <a:pt x="419" y="482"/>
                  </a:lnTo>
                  <a:lnTo>
                    <a:pt x="850" y="317"/>
                  </a:lnTo>
                  <a:lnTo>
                    <a:pt x="1130" y="0"/>
                  </a:lnTo>
                </a:path>
              </a:pathLst>
            </a:custGeom>
            <a:ln w="3175">
              <a:solidFill>
                <a:srgbClr val="565658"/>
              </a:solidFill>
            </a:ln>
          </p:spPr>
          <p:txBody>
            <a:bodyPr wrap="square" lIns="0" tIns="0" rIns="0" bIns="0" rtlCol="0"/>
            <a:lstStyle/>
            <a:p/>
          </p:txBody>
        </p:sp>
        <p:sp>
          <p:nvSpPr>
            <p:cNvPr id="6965" name="object 6965" descr=""/>
            <p:cNvSpPr/>
            <p:nvPr/>
          </p:nvSpPr>
          <p:spPr>
            <a:xfrm>
              <a:off x="5324919" y="2605544"/>
              <a:ext cx="862965" cy="104775"/>
            </a:xfrm>
            <a:custGeom>
              <a:avLst/>
              <a:gdLst/>
              <a:ahLst/>
              <a:cxnLst/>
              <a:rect l="l" t="t" r="r" b="b"/>
              <a:pathLst>
                <a:path w="862964" h="104775">
                  <a:moveTo>
                    <a:pt x="2286" y="103568"/>
                  </a:moveTo>
                  <a:lnTo>
                    <a:pt x="1943" y="102755"/>
                  </a:lnTo>
                  <a:lnTo>
                    <a:pt x="1143" y="102425"/>
                  </a:lnTo>
                  <a:lnTo>
                    <a:pt x="330" y="102755"/>
                  </a:lnTo>
                  <a:lnTo>
                    <a:pt x="0" y="103568"/>
                  </a:lnTo>
                  <a:lnTo>
                    <a:pt x="330" y="104381"/>
                  </a:lnTo>
                  <a:lnTo>
                    <a:pt x="1143" y="104711"/>
                  </a:lnTo>
                  <a:lnTo>
                    <a:pt x="1943" y="104381"/>
                  </a:lnTo>
                  <a:lnTo>
                    <a:pt x="2286" y="103568"/>
                  </a:lnTo>
                  <a:close/>
                </a:path>
                <a:path w="862964" h="104775">
                  <a:moveTo>
                    <a:pt x="6591" y="103568"/>
                  </a:moveTo>
                  <a:lnTo>
                    <a:pt x="6261" y="102755"/>
                  </a:lnTo>
                  <a:lnTo>
                    <a:pt x="5448" y="102425"/>
                  </a:lnTo>
                  <a:lnTo>
                    <a:pt x="4635" y="102755"/>
                  </a:lnTo>
                  <a:lnTo>
                    <a:pt x="4305" y="103568"/>
                  </a:lnTo>
                  <a:lnTo>
                    <a:pt x="4635" y="104381"/>
                  </a:lnTo>
                  <a:lnTo>
                    <a:pt x="5448" y="104711"/>
                  </a:lnTo>
                  <a:lnTo>
                    <a:pt x="6261" y="104381"/>
                  </a:lnTo>
                  <a:lnTo>
                    <a:pt x="6591" y="103568"/>
                  </a:lnTo>
                  <a:close/>
                </a:path>
                <a:path w="862964" h="104775">
                  <a:moveTo>
                    <a:pt x="44411" y="15024"/>
                  </a:moveTo>
                  <a:lnTo>
                    <a:pt x="44069" y="14224"/>
                  </a:lnTo>
                  <a:lnTo>
                    <a:pt x="43268" y="13881"/>
                  </a:lnTo>
                  <a:lnTo>
                    <a:pt x="42456" y="14224"/>
                  </a:lnTo>
                  <a:lnTo>
                    <a:pt x="42125" y="15024"/>
                  </a:lnTo>
                  <a:lnTo>
                    <a:pt x="42456" y="15836"/>
                  </a:lnTo>
                  <a:lnTo>
                    <a:pt x="43268" y="16167"/>
                  </a:lnTo>
                  <a:lnTo>
                    <a:pt x="44069" y="15836"/>
                  </a:lnTo>
                  <a:lnTo>
                    <a:pt x="44411" y="15024"/>
                  </a:lnTo>
                  <a:close/>
                </a:path>
                <a:path w="862964" h="104775">
                  <a:moveTo>
                    <a:pt x="531190" y="73418"/>
                  </a:moveTo>
                  <a:lnTo>
                    <a:pt x="530860" y="72605"/>
                  </a:lnTo>
                  <a:lnTo>
                    <a:pt x="530047" y="72275"/>
                  </a:lnTo>
                  <a:lnTo>
                    <a:pt x="529247" y="72605"/>
                  </a:lnTo>
                  <a:lnTo>
                    <a:pt x="528904" y="73418"/>
                  </a:lnTo>
                  <a:lnTo>
                    <a:pt x="529247" y="74231"/>
                  </a:lnTo>
                  <a:lnTo>
                    <a:pt x="530047" y="74561"/>
                  </a:lnTo>
                  <a:lnTo>
                    <a:pt x="530860" y="74231"/>
                  </a:lnTo>
                  <a:lnTo>
                    <a:pt x="531190" y="73418"/>
                  </a:lnTo>
                  <a:close/>
                </a:path>
                <a:path w="862964" h="104775">
                  <a:moveTo>
                    <a:pt x="531190" y="68160"/>
                  </a:moveTo>
                  <a:lnTo>
                    <a:pt x="530860" y="67348"/>
                  </a:lnTo>
                  <a:lnTo>
                    <a:pt x="530047" y="67017"/>
                  </a:lnTo>
                  <a:lnTo>
                    <a:pt x="529247" y="67348"/>
                  </a:lnTo>
                  <a:lnTo>
                    <a:pt x="528904" y="68160"/>
                  </a:lnTo>
                  <a:lnTo>
                    <a:pt x="529247" y="68961"/>
                  </a:lnTo>
                  <a:lnTo>
                    <a:pt x="530047" y="69303"/>
                  </a:lnTo>
                  <a:lnTo>
                    <a:pt x="530860" y="68961"/>
                  </a:lnTo>
                  <a:lnTo>
                    <a:pt x="531190" y="68160"/>
                  </a:lnTo>
                  <a:close/>
                </a:path>
                <a:path w="862964" h="104775">
                  <a:moveTo>
                    <a:pt x="848055" y="1143"/>
                  </a:moveTo>
                  <a:lnTo>
                    <a:pt x="847725" y="342"/>
                  </a:lnTo>
                  <a:lnTo>
                    <a:pt x="846912" y="0"/>
                  </a:lnTo>
                  <a:lnTo>
                    <a:pt x="846112" y="342"/>
                  </a:lnTo>
                  <a:lnTo>
                    <a:pt x="845769" y="1143"/>
                  </a:lnTo>
                  <a:lnTo>
                    <a:pt x="846112" y="1955"/>
                  </a:lnTo>
                  <a:lnTo>
                    <a:pt x="846912" y="2286"/>
                  </a:lnTo>
                  <a:lnTo>
                    <a:pt x="847725" y="1955"/>
                  </a:lnTo>
                  <a:lnTo>
                    <a:pt x="848055" y="1143"/>
                  </a:lnTo>
                  <a:close/>
                </a:path>
                <a:path w="862964" h="104775">
                  <a:moveTo>
                    <a:pt x="852843" y="1143"/>
                  </a:moveTo>
                  <a:lnTo>
                    <a:pt x="852512" y="342"/>
                  </a:lnTo>
                  <a:lnTo>
                    <a:pt x="851700" y="0"/>
                  </a:lnTo>
                  <a:lnTo>
                    <a:pt x="850900" y="342"/>
                  </a:lnTo>
                  <a:lnTo>
                    <a:pt x="850557" y="1143"/>
                  </a:lnTo>
                  <a:lnTo>
                    <a:pt x="850900" y="1955"/>
                  </a:lnTo>
                  <a:lnTo>
                    <a:pt x="851700" y="2286"/>
                  </a:lnTo>
                  <a:lnTo>
                    <a:pt x="852512" y="1955"/>
                  </a:lnTo>
                  <a:lnTo>
                    <a:pt x="852843" y="1143"/>
                  </a:lnTo>
                  <a:close/>
                </a:path>
                <a:path w="862964" h="104775">
                  <a:moveTo>
                    <a:pt x="857631" y="1143"/>
                  </a:moveTo>
                  <a:lnTo>
                    <a:pt x="857288" y="342"/>
                  </a:lnTo>
                  <a:lnTo>
                    <a:pt x="856488" y="0"/>
                  </a:lnTo>
                  <a:lnTo>
                    <a:pt x="855675" y="342"/>
                  </a:lnTo>
                  <a:lnTo>
                    <a:pt x="855345" y="1143"/>
                  </a:lnTo>
                  <a:lnTo>
                    <a:pt x="855675" y="1955"/>
                  </a:lnTo>
                  <a:lnTo>
                    <a:pt x="856488" y="2286"/>
                  </a:lnTo>
                  <a:lnTo>
                    <a:pt x="857288" y="1955"/>
                  </a:lnTo>
                  <a:lnTo>
                    <a:pt x="857631" y="1143"/>
                  </a:lnTo>
                  <a:close/>
                </a:path>
                <a:path w="862964" h="104775">
                  <a:moveTo>
                    <a:pt x="862901" y="1143"/>
                  </a:moveTo>
                  <a:lnTo>
                    <a:pt x="862571" y="342"/>
                  </a:lnTo>
                  <a:lnTo>
                    <a:pt x="861758" y="0"/>
                  </a:lnTo>
                  <a:lnTo>
                    <a:pt x="860945" y="342"/>
                  </a:lnTo>
                  <a:lnTo>
                    <a:pt x="860615" y="1143"/>
                  </a:lnTo>
                  <a:lnTo>
                    <a:pt x="860945" y="1955"/>
                  </a:lnTo>
                  <a:lnTo>
                    <a:pt x="861758" y="2286"/>
                  </a:lnTo>
                  <a:lnTo>
                    <a:pt x="862571" y="1955"/>
                  </a:lnTo>
                  <a:lnTo>
                    <a:pt x="862901" y="1143"/>
                  </a:lnTo>
                  <a:close/>
                </a:path>
              </a:pathLst>
            </a:custGeom>
            <a:solidFill>
              <a:srgbClr val="565658"/>
            </a:solidFill>
          </p:spPr>
          <p:txBody>
            <a:bodyPr wrap="square" lIns="0" tIns="0" rIns="0" bIns="0" rtlCol="0"/>
            <a:lstStyle/>
            <a:p/>
          </p:txBody>
        </p:sp>
        <p:sp>
          <p:nvSpPr>
            <p:cNvPr id="6966" name="object 6966" descr=""/>
            <p:cNvSpPr/>
            <p:nvPr/>
          </p:nvSpPr>
          <p:spPr>
            <a:xfrm>
              <a:off x="5938266" y="2686136"/>
              <a:ext cx="1270" cy="1270"/>
            </a:xfrm>
            <a:custGeom>
              <a:avLst/>
              <a:gdLst/>
              <a:ahLst/>
              <a:cxnLst/>
              <a:rect l="l" t="t" r="r" b="b"/>
              <a:pathLst>
                <a:path w="1270" h="1269">
                  <a:moveTo>
                    <a:pt x="711" y="0"/>
                  </a:moveTo>
                  <a:lnTo>
                    <a:pt x="317" y="0"/>
                  </a:lnTo>
                  <a:lnTo>
                    <a:pt x="0" y="317"/>
                  </a:lnTo>
                  <a:lnTo>
                    <a:pt x="0" y="723"/>
                  </a:lnTo>
                </a:path>
              </a:pathLst>
            </a:custGeom>
            <a:ln w="3175">
              <a:solidFill>
                <a:srgbClr val="565658"/>
              </a:solidFill>
            </a:ln>
          </p:spPr>
          <p:txBody>
            <a:bodyPr wrap="square" lIns="0" tIns="0" rIns="0" bIns="0" rtlCol="0"/>
            <a:lstStyle/>
            <a:p/>
          </p:txBody>
        </p:sp>
        <p:sp>
          <p:nvSpPr>
            <p:cNvPr id="6967" name="object 6967" descr=""/>
            <p:cNvSpPr/>
            <p:nvPr/>
          </p:nvSpPr>
          <p:spPr>
            <a:xfrm>
              <a:off x="6114161" y="2686132"/>
              <a:ext cx="635" cy="635"/>
            </a:xfrm>
            <a:custGeom>
              <a:avLst/>
              <a:gdLst/>
              <a:ahLst/>
              <a:cxnLst/>
              <a:rect l="l" t="t" r="r" b="b"/>
              <a:pathLst>
                <a:path w="635" h="635">
                  <a:moveTo>
                    <a:pt x="457" y="165"/>
                  </a:moveTo>
                  <a:lnTo>
                    <a:pt x="330" y="63"/>
                  </a:lnTo>
                  <a:lnTo>
                    <a:pt x="165" y="0"/>
                  </a:lnTo>
                  <a:lnTo>
                    <a:pt x="0" y="0"/>
                  </a:lnTo>
                </a:path>
              </a:pathLst>
            </a:custGeom>
            <a:ln w="3175">
              <a:solidFill>
                <a:srgbClr val="565658"/>
              </a:solidFill>
            </a:ln>
          </p:spPr>
          <p:txBody>
            <a:bodyPr wrap="square" lIns="0" tIns="0" rIns="0" bIns="0" rtlCol="0"/>
            <a:lstStyle/>
            <a:p/>
          </p:txBody>
        </p:sp>
        <p:sp>
          <p:nvSpPr>
            <p:cNvPr id="6968" name="object 6968" descr=""/>
            <p:cNvSpPr/>
            <p:nvPr/>
          </p:nvSpPr>
          <p:spPr>
            <a:xfrm>
              <a:off x="6190276" y="2687571"/>
              <a:ext cx="1270" cy="1270"/>
            </a:xfrm>
            <a:custGeom>
              <a:avLst/>
              <a:gdLst/>
              <a:ahLst/>
              <a:cxnLst/>
              <a:rect l="l" t="t" r="r" b="b"/>
              <a:pathLst>
                <a:path w="1270" h="1269">
                  <a:moveTo>
                    <a:pt x="1193" y="1193"/>
                  </a:moveTo>
                  <a:lnTo>
                    <a:pt x="1193" y="533"/>
                  </a:lnTo>
                  <a:lnTo>
                    <a:pt x="660" y="0"/>
                  </a:lnTo>
                  <a:lnTo>
                    <a:pt x="0" y="0"/>
                  </a:lnTo>
                </a:path>
              </a:pathLst>
            </a:custGeom>
            <a:ln w="3175">
              <a:solidFill>
                <a:srgbClr val="565658"/>
              </a:solidFill>
            </a:ln>
          </p:spPr>
          <p:txBody>
            <a:bodyPr wrap="square" lIns="0" tIns="0" rIns="0" bIns="0" rtlCol="0"/>
            <a:lstStyle/>
            <a:p/>
          </p:txBody>
        </p:sp>
        <p:sp>
          <p:nvSpPr>
            <p:cNvPr id="6969" name="object 6969" descr=""/>
            <p:cNvSpPr/>
            <p:nvPr/>
          </p:nvSpPr>
          <p:spPr>
            <a:xfrm>
              <a:off x="6114544" y="2685987"/>
              <a:ext cx="4445" cy="1905"/>
            </a:xfrm>
            <a:custGeom>
              <a:avLst/>
              <a:gdLst/>
              <a:ahLst/>
              <a:cxnLst/>
              <a:rect l="l" t="t" r="r" b="b"/>
              <a:pathLst>
                <a:path w="4445" h="1905">
                  <a:moveTo>
                    <a:pt x="0" y="0"/>
                  </a:moveTo>
                  <a:lnTo>
                    <a:pt x="1244" y="1028"/>
                  </a:lnTo>
                  <a:lnTo>
                    <a:pt x="2794" y="1587"/>
                  </a:lnTo>
                  <a:lnTo>
                    <a:pt x="4406" y="1587"/>
                  </a:lnTo>
                </a:path>
              </a:pathLst>
            </a:custGeom>
            <a:ln w="3175">
              <a:solidFill>
                <a:srgbClr val="565658"/>
              </a:solidFill>
            </a:ln>
          </p:spPr>
          <p:txBody>
            <a:bodyPr wrap="square" lIns="0" tIns="0" rIns="0" bIns="0" rtlCol="0"/>
            <a:lstStyle/>
            <a:p/>
          </p:txBody>
        </p:sp>
        <p:sp>
          <p:nvSpPr>
            <p:cNvPr id="6970" name="object 6970" descr=""/>
            <p:cNvSpPr/>
            <p:nvPr/>
          </p:nvSpPr>
          <p:spPr>
            <a:xfrm>
              <a:off x="5356517" y="2586405"/>
              <a:ext cx="368935" cy="107950"/>
            </a:xfrm>
            <a:custGeom>
              <a:avLst/>
              <a:gdLst/>
              <a:ahLst/>
              <a:cxnLst/>
              <a:rect l="l" t="t" r="r" b="b"/>
              <a:pathLst>
                <a:path w="368935" h="107950">
                  <a:moveTo>
                    <a:pt x="3238" y="31292"/>
                  </a:moveTo>
                  <a:lnTo>
                    <a:pt x="2895" y="30480"/>
                  </a:lnTo>
                  <a:lnTo>
                    <a:pt x="2095" y="30149"/>
                  </a:lnTo>
                  <a:lnTo>
                    <a:pt x="1282" y="30480"/>
                  </a:lnTo>
                  <a:lnTo>
                    <a:pt x="1206" y="30670"/>
                  </a:lnTo>
                  <a:lnTo>
                    <a:pt x="330" y="30962"/>
                  </a:lnTo>
                  <a:lnTo>
                    <a:pt x="0" y="31775"/>
                  </a:lnTo>
                  <a:lnTo>
                    <a:pt x="88" y="32016"/>
                  </a:lnTo>
                  <a:lnTo>
                    <a:pt x="0" y="32245"/>
                  </a:lnTo>
                  <a:lnTo>
                    <a:pt x="88" y="32486"/>
                  </a:lnTo>
                  <a:lnTo>
                    <a:pt x="0" y="32727"/>
                  </a:lnTo>
                  <a:lnTo>
                    <a:pt x="330" y="33540"/>
                  </a:lnTo>
                  <a:lnTo>
                    <a:pt x="1143" y="33870"/>
                  </a:lnTo>
                  <a:lnTo>
                    <a:pt x="1612" y="33680"/>
                  </a:lnTo>
                  <a:lnTo>
                    <a:pt x="2095" y="33870"/>
                  </a:lnTo>
                  <a:lnTo>
                    <a:pt x="2895" y="33540"/>
                  </a:lnTo>
                  <a:lnTo>
                    <a:pt x="3238" y="32727"/>
                  </a:lnTo>
                  <a:lnTo>
                    <a:pt x="3124" y="32486"/>
                  </a:lnTo>
                  <a:lnTo>
                    <a:pt x="3238" y="32245"/>
                  </a:lnTo>
                  <a:lnTo>
                    <a:pt x="3035" y="31775"/>
                  </a:lnTo>
                  <a:lnTo>
                    <a:pt x="3238" y="31292"/>
                  </a:lnTo>
                  <a:close/>
                </a:path>
                <a:path w="368935" h="107950">
                  <a:moveTo>
                    <a:pt x="3238" y="28422"/>
                  </a:moveTo>
                  <a:lnTo>
                    <a:pt x="2895" y="27609"/>
                  </a:lnTo>
                  <a:lnTo>
                    <a:pt x="2235" y="27343"/>
                  </a:lnTo>
                  <a:lnTo>
                    <a:pt x="1943" y="26644"/>
                  </a:lnTo>
                  <a:lnTo>
                    <a:pt x="1143" y="26314"/>
                  </a:lnTo>
                  <a:lnTo>
                    <a:pt x="330" y="26644"/>
                  </a:lnTo>
                  <a:lnTo>
                    <a:pt x="0" y="27457"/>
                  </a:lnTo>
                  <a:lnTo>
                    <a:pt x="330" y="28270"/>
                  </a:lnTo>
                  <a:lnTo>
                    <a:pt x="990" y="28549"/>
                  </a:lnTo>
                  <a:lnTo>
                    <a:pt x="1282" y="29235"/>
                  </a:lnTo>
                  <a:lnTo>
                    <a:pt x="2095" y="29565"/>
                  </a:lnTo>
                  <a:lnTo>
                    <a:pt x="2895" y="29235"/>
                  </a:lnTo>
                  <a:lnTo>
                    <a:pt x="3238" y="28422"/>
                  </a:lnTo>
                  <a:close/>
                </a:path>
                <a:path w="368935" h="107950">
                  <a:moveTo>
                    <a:pt x="3238" y="21717"/>
                  </a:moveTo>
                  <a:lnTo>
                    <a:pt x="2895" y="20904"/>
                  </a:lnTo>
                  <a:lnTo>
                    <a:pt x="2095" y="20574"/>
                  </a:lnTo>
                  <a:lnTo>
                    <a:pt x="1612" y="20777"/>
                  </a:lnTo>
                  <a:lnTo>
                    <a:pt x="1143" y="20574"/>
                  </a:lnTo>
                  <a:lnTo>
                    <a:pt x="330" y="20904"/>
                  </a:lnTo>
                  <a:lnTo>
                    <a:pt x="0" y="21717"/>
                  </a:lnTo>
                  <a:lnTo>
                    <a:pt x="88" y="21958"/>
                  </a:lnTo>
                  <a:lnTo>
                    <a:pt x="0" y="22199"/>
                  </a:lnTo>
                  <a:lnTo>
                    <a:pt x="330" y="22999"/>
                  </a:lnTo>
                  <a:lnTo>
                    <a:pt x="1143" y="23342"/>
                  </a:lnTo>
                  <a:lnTo>
                    <a:pt x="1612" y="23152"/>
                  </a:lnTo>
                  <a:lnTo>
                    <a:pt x="2095" y="23342"/>
                  </a:lnTo>
                  <a:lnTo>
                    <a:pt x="2895" y="22999"/>
                  </a:lnTo>
                  <a:lnTo>
                    <a:pt x="3238" y="22199"/>
                  </a:lnTo>
                  <a:lnTo>
                    <a:pt x="3124" y="21958"/>
                  </a:lnTo>
                  <a:lnTo>
                    <a:pt x="3238" y="21717"/>
                  </a:lnTo>
                  <a:close/>
                </a:path>
                <a:path w="368935" h="107950">
                  <a:moveTo>
                    <a:pt x="14236" y="35598"/>
                  </a:moveTo>
                  <a:lnTo>
                    <a:pt x="13906" y="34798"/>
                  </a:lnTo>
                  <a:lnTo>
                    <a:pt x="13563" y="34658"/>
                  </a:lnTo>
                  <a:lnTo>
                    <a:pt x="13423" y="34315"/>
                  </a:lnTo>
                  <a:lnTo>
                    <a:pt x="12623" y="33972"/>
                  </a:lnTo>
                  <a:lnTo>
                    <a:pt x="11811" y="34315"/>
                  </a:lnTo>
                  <a:lnTo>
                    <a:pt x="11480" y="35115"/>
                  </a:lnTo>
                  <a:lnTo>
                    <a:pt x="11811" y="35928"/>
                  </a:lnTo>
                  <a:lnTo>
                    <a:pt x="12141" y="36068"/>
                  </a:lnTo>
                  <a:lnTo>
                    <a:pt x="12293" y="36410"/>
                  </a:lnTo>
                  <a:lnTo>
                    <a:pt x="13093" y="36741"/>
                  </a:lnTo>
                  <a:lnTo>
                    <a:pt x="13906" y="36410"/>
                  </a:lnTo>
                  <a:lnTo>
                    <a:pt x="14236" y="35598"/>
                  </a:lnTo>
                  <a:close/>
                </a:path>
                <a:path w="368935" h="107950">
                  <a:moveTo>
                    <a:pt x="16637" y="19799"/>
                  </a:moveTo>
                  <a:lnTo>
                    <a:pt x="16306" y="18999"/>
                  </a:lnTo>
                  <a:lnTo>
                    <a:pt x="16116" y="18923"/>
                  </a:lnTo>
                  <a:lnTo>
                    <a:pt x="15824" y="18046"/>
                  </a:lnTo>
                  <a:lnTo>
                    <a:pt x="15011" y="17703"/>
                  </a:lnTo>
                  <a:lnTo>
                    <a:pt x="14211" y="18046"/>
                  </a:lnTo>
                  <a:lnTo>
                    <a:pt x="14046" y="18415"/>
                  </a:lnTo>
                  <a:lnTo>
                    <a:pt x="13906" y="18046"/>
                  </a:lnTo>
                  <a:lnTo>
                    <a:pt x="13093" y="17703"/>
                  </a:lnTo>
                  <a:lnTo>
                    <a:pt x="12293" y="18046"/>
                  </a:lnTo>
                  <a:lnTo>
                    <a:pt x="12153" y="18376"/>
                  </a:lnTo>
                  <a:lnTo>
                    <a:pt x="11811" y="18516"/>
                  </a:lnTo>
                  <a:lnTo>
                    <a:pt x="11480" y="19316"/>
                  </a:lnTo>
                  <a:lnTo>
                    <a:pt x="11811" y="20129"/>
                  </a:lnTo>
                  <a:lnTo>
                    <a:pt x="12623" y="20459"/>
                  </a:lnTo>
                  <a:lnTo>
                    <a:pt x="13423" y="20129"/>
                  </a:lnTo>
                  <a:lnTo>
                    <a:pt x="13550" y="19799"/>
                  </a:lnTo>
                  <a:lnTo>
                    <a:pt x="13906" y="19659"/>
                  </a:lnTo>
                  <a:lnTo>
                    <a:pt x="14046" y="19304"/>
                  </a:lnTo>
                  <a:lnTo>
                    <a:pt x="14211" y="19659"/>
                  </a:lnTo>
                  <a:lnTo>
                    <a:pt x="14376" y="19735"/>
                  </a:lnTo>
                  <a:lnTo>
                    <a:pt x="14681" y="20612"/>
                  </a:lnTo>
                  <a:lnTo>
                    <a:pt x="15494" y="20942"/>
                  </a:lnTo>
                  <a:lnTo>
                    <a:pt x="16306" y="20612"/>
                  </a:lnTo>
                  <a:lnTo>
                    <a:pt x="16637" y="19799"/>
                  </a:lnTo>
                  <a:close/>
                </a:path>
                <a:path w="368935" h="107950">
                  <a:moveTo>
                    <a:pt x="161188" y="73406"/>
                  </a:moveTo>
                  <a:lnTo>
                    <a:pt x="160858" y="72593"/>
                  </a:lnTo>
                  <a:lnTo>
                    <a:pt x="160045" y="72263"/>
                  </a:lnTo>
                  <a:lnTo>
                    <a:pt x="159245" y="72593"/>
                  </a:lnTo>
                  <a:lnTo>
                    <a:pt x="159181" y="72732"/>
                  </a:lnTo>
                  <a:lnTo>
                    <a:pt x="158940" y="72123"/>
                  </a:lnTo>
                  <a:lnTo>
                    <a:pt x="158127" y="71793"/>
                  </a:lnTo>
                  <a:lnTo>
                    <a:pt x="157327" y="72123"/>
                  </a:lnTo>
                  <a:lnTo>
                    <a:pt x="156984" y="72936"/>
                  </a:lnTo>
                  <a:lnTo>
                    <a:pt x="157327" y="73748"/>
                  </a:lnTo>
                  <a:lnTo>
                    <a:pt x="158127" y="74079"/>
                  </a:lnTo>
                  <a:lnTo>
                    <a:pt x="158940" y="73748"/>
                  </a:lnTo>
                  <a:lnTo>
                    <a:pt x="158991" y="73621"/>
                  </a:lnTo>
                  <a:lnTo>
                    <a:pt x="159245" y="74218"/>
                  </a:lnTo>
                  <a:lnTo>
                    <a:pt x="160045" y="74549"/>
                  </a:lnTo>
                  <a:lnTo>
                    <a:pt x="160858" y="74218"/>
                  </a:lnTo>
                  <a:lnTo>
                    <a:pt x="161188" y="73406"/>
                  </a:lnTo>
                  <a:close/>
                </a:path>
                <a:path w="368935" h="107950">
                  <a:moveTo>
                    <a:pt x="161188" y="70053"/>
                  </a:moveTo>
                  <a:lnTo>
                    <a:pt x="160858" y="69253"/>
                  </a:lnTo>
                  <a:lnTo>
                    <a:pt x="160045" y="68910"/>
                  </a:lnTo>
                  <a:lnTo>
                    <a:pt x="159245" y="69253"/>
                  </a:lnTo>
                  <a:lnTo>
                    <a:pt x="158978" y="69862"/>
                  </a:lnTo>
                  <a:lnTo>
                    <a:pt x="158940" y="69735"/>
                  </a:lnTo>
                  <a:lnTo>
                    <a:pt x="158127" y="69392"/>
                  </a:lnTo>
                  <a:lnTo>
                    <a:pt x="157327" y="69735"/>
                  </a:lnTo>
                  <a:lnTo>
                    <a:pt x="156984" y="70535"/>
                  </a:lnTo>
                  <a:lnTo>
                    <a:pt x="157327" y="71348"/>
                  </a:lnTo>
                  <a:lnTo>
                    <a:pt x="158127" y="71678"/>
                  </a:lnTo>
                  <a:lnTo>
                    <a:pt x="158940" y="71348"/>
                  </a:lnTo>
                  <a:lnTo>
                    <a:pt x="159181" y="70739"/>
                  </a:lnTo>
                  <a:lnTo>
                    <a:pt x="159245" y="70866"/>
                  </a:lnTo>
                  <a:lnTo>
                    <a:pt x="160045" y="71196"/>
                  </a:lnTo>
                  <a:lnTo>
                    <a:pt x="160858" y="70866"/>
                  </a:lnTo>
                  <a:lnTo>
                    <a:pt x="161188" y="70053"/>
                  </a:lnTo>
                  <a:close/>
                </a:path>
                <a:path w="368935" h="107950">
                  <a:moveTo>
                    <a:pt x="226288" y="106438"/>
                  </a:moveTo>
                  <a:lnTo>
                    <a:pt x="225945" y="105625"/>
                  </a:lnTo>
                  <a:lnTo>
                    <a:pt x="225145" y="105295"/>
                  </a:lnTo>
                  <a:lnTo>
                    <a:pt x="224332" y="105625"/>
                  </a:lnTo>
                  <a:lnTo>
                    <a:pt x="224002" y="106438"/>
                  </a:lnTo>
                  <a:lnTo>
                    <a:pt x="224332" y="107238"/>
                  </a:lnTo>
                  <a:lnTo>
                    <a:pt x="225145" y="107581"/>
                  </a:lnTo>
                  <a:lnTo>
                    <a:pt x="225945" y="107238"/>
                  </a:lnTo>
                  <a:lnTo>
                    <a:pt x="226288" y="106438"/>
                  </a:lnTo>
                  <a:close/>
                </a:path>
                <a:path w="368935" h="107950">
                  <a:moveTo>
                    <a:pt x="368922" y="1143"/>
                  </a:moveTo>
                  <a:lnTo>
                    <a:pt x="368592" y="330"/>
                  </a:lnTo>
                  <a:lnTo>
                    <a:pt x="367779" y="0"/>
                  </a:lnTo>
                  <a:lnTo>
                    <a:pt x="366966" y="330"/>
                  </a:lnTo>
                  <a:lnTo>
                    <a:pt x="366636" y="1143"/>
                  </a:lnTo>
                  <a:lnTo>
                    <a:pt x="366915" y="1854"/>
                  </a:lnTo>
                  <a:lnTo>
                    <a:pt x="366636" y="2565"/>
                  </a:lnTo>
                  <a:lnTo>
                    <a:pt x="366966" y="3378"/>
                  </a:lnTo>
                  <a:lnTo>
                    <a:pt x="367779" y="3708"/>
                  </a:lnTo>
                  <a:lnTo>
                    <a:pt x="368592" y="3378"/>
                  </a:lnTo>
                  <a:lnTo>
                    <a:pt x="368922" y="2565"/>
                  </a:lnTo>
                  <a:lnTo>
                    <a:pt x="368630" y="1854"/>
                  </a:lnTo>
                  <a:lnTo>
                    <a:pt x="368922" y="1143"/>
                  </a:lnTo>
                  <a:close/>
                </a:path>
              </a:pathLst>
            </a:custGeom>
            <a:solidFill>
              <a:srgbClr val="565658"/>
            </a:solidFill>
          </p:spPr>
          <p:txBody>
            <a:bodyPr wrap="square" lIns="0" tIns="0" rIns="0" bIns="0" rtlCol="0"/>
            <a:lstStyle/>
            <a:p/>
          </p:txBody>
        </p:sp>
        <p:sp>
          <p:nvSpPr>
            <p:cNvPr id="6971" name="object 6971" descr=""/>
            <p:cNvSpPr/>
            <p:nvPr/>
          </p:nvSpPr>
          <p:spPr>
            <a:xfrm>
              <a:off x="5433278" y="2734477"/>
              <a:ext cx="13335" cy="13335"/>
            </a:xfrm>
            <a:custGeom>
              <a:avLst/>
              <a:gdLst/>
              <a:ahLst/>
              <a:cxnLst/>
              <a:rect l="l" t="t" r="r" b="b"/>
              <a:pathLst>
                <a:path w="13335" h="13335">
                  <a:moveTo>
                    <a:pt x="12928" y="6464"/>
                  </a:moveTo>
                  <a:lnTo>
                    <a:pt x="12928" y="2895"/>
                  </a:lnTo>
                  <a:lnTo>
                    <a:pt x="10032" y="0"/>
                  </a:lnTo>
                  <a:lnTo>
                    <a:pt x="6464" y="0"/>
                  </a:lnTo>
                  <a:lnTo>
                    <a:pt x="2895" y="0"/>
                  </a:lnTo>
                  <a:lnTo>
                    <a:pt x="0" y="2895"/>
                  </a:lnTo>
                  <a:lnTo>
                    <a:pt x="0" y="6464"/>
                  </a:lnTo>
                  <a:lnTo>
                    <a:pt x="0" y="10033"/>
                  </a:lnTo>
                  <a:lnTo>
                    <a:pt x="2895" y="12928"/>
                  </a:lnTo>
                  <a:lnTo>
                    <a:pt x="6464" y="12928"/>
                  </a:lnTo>
                  <a:lnTo>
                    <a:pt x="10032" y="12928"/>
                  </a:lnTo>
                  <a:lnTo>
                    <a:pt x="12928" y="10033"/>
                  </a:lnTo>
                  <a:lnTo>
                    <a:pt x="12928" y="6464"/>
                  </a:lnTo>
                </a:path>
              </a:pathLst>
            </a:custGeom>
            <a:ln w="3175">
              <a:solidFill>
                <a:srgbClr val="565658"/>
              </a:solidFill>
            </a:ln>
          </p:spPr>
          <p:txBody>
            <a:bodyPr wrap="square" lIns="0" tIns="0" rIns="0" bIns="0" rtlCol="0"/>
            <a:lstStyle/>
            <a:p/>
          </p:txBody>
        </p:sp>
        <p:sp>
          <p:nvSpPr>
            <p:cNvPr id="6972" name="object 6972" descr=""/>
            <p:cNvSpPr/>
            <p:nvPr/>
          </p:nvSpPr>
          <p:spPr>
            <a:xfrm>
              <a:off x="5717413" y="2618943"/>
              <a:ext cx="64769" cy="7620"/>
            </a:xfrm>
            <a:custGeom>
              <a:avLst/>
              <a:gdLst/>
              <a:ahLst/>
              <a:cxnLst/>
              <a:rect l="l" t="t" r="r" b="b"/>
              <a:pathLst>
                <a:path w="64770" h="7619">
                  <a:moveTo>
                    <a:pt x="2286" y="6413"/>
                  </a:moveTo>
                  <a:lnTo>
                    <a:pt x="1955" y="5613"/>
                  </a:lnTo>
                  <a:lnTo>
                    <a:pt x="1143" y="5270"/>
                  </a:lnTo>
                  <a:lnTo>
                    <a:pt x="330" y="5613"/>
                  </a:lnTo>
                  <a:lnTo>
                    <a:pt x="0" y="6413"/>
                  </a:lnTo>
                  <a:lnTo>
                    <a:pt x="330" y="7226"/>
                  </a:lnTo>
                  <a:lnTo>
                    <a:pt x="1143" y="7556"/>
                  </a:lnTo>
                  <a:lnTo>
                    <a:pt x="1955" y="7226"/>
                  </a:lnTo>
                  <a:lnTo>
                    <a:pt x="2286" y="6413"/>
                  </a:lnTo>
                  <a:close/>
                </a:path>
                <a:path w="64770" h="7619">
                  <a:moveTo>
                    <a:pt x="2286" y="3060"/>
                  </a:moveTo>
                  <a:lnTo>
                    <a:pt x="1955" y="2260"/>
                  </a:lnTo>
                  <a:lnTo>
                    <a:pt x="1143" y="1917"/>
                  </a:lnTo>
                  <a:lnTo>
                    <a:pt x="330" y="2260"/>
                  </a:lnTo>
                  <a:lnTo>
                    <a:pt x="0" y="3060"/>
                  </a:lnTo>
                  <a:lnTo>
                    <a:pt x="330" y="3873"/>
                  </a:lnTo>
                  <a:lnTo>
                    <a:pt x="1143" y="4203"/>
                  </a:lnTo>
                  <a:lnTo>
                    <a:pt x="1955" y="3873"/>
                  </a:lnTo>
                  <a:lnTo>
                    <a:pt x="2286" y="3060"/>
                  </a:lnTo>
                  <a:close/>
                </a:path>
                <a:path w="64770" h="7619">
                  <a:moveTo>
                    <a:pt x="64503" y="6413"/>
                  </a:moveTo>
                  <a:lnTo>
                    <a:pt x="64173" y="5613"/>
                  </a:lnTo>
                  <a:lnTo>
                    <a:pt x="63360" y="5270"/>
                  </a:lnTo>
                  <a:lnTo>
                    <a:pt x="62560" y="5613"/>
                  </a:lnTo>
                  <a:lnTo>
                    <a:pt x="62217" y="6413"/>
                  </a:lnTo>
                  <a:lnTo>
                    <a:pt x="62560" y="7226"/>
                  </a:lnTo>
                  <a:lnTo>
                    <a:pt x="63360" y="7556"/>
                  </a:lnTo>
                  <a:lnTo>
                    <a:pt x="64173" y="7226"/>
                  </a:lnTo>
                  <a:lnTo>
                    <a:pt x="64503" y="6413"/>
                  </a:lnTo>
                  <a:close/>
                </a:path>
                <a:path w="64770" h="7619">
                  <a:moveTo>
                    <a:pt x="64503" y="1143"/>
                  </a:moveTo>
                  <a:lnTo>
                    <a:pt x="64173" y="330"/>
                  </a:lnTo>
                  <a:lnTo>
                    <a:pt x="63360" y="0"/>
                  </a:lnTo>
                  <a:lnTo>
                    <a:pt x="62560" y="330"/>
                  </a:lnTo>
                  <a:lnTo>
                    <a:pt x="62217" y="1143"/>
                  </a:lnTo>
                  <a:lnTo>
                    <a:pt x="62560" y="1955"/>
                  </a:lnTo>
                  <a:lnTo>
                    <a:pt x="63360" y="2286"/>
                  </a:lnTo>
                  <a:lnTo>
                    <a:pt x="64173" y="1955"/>
                  </a:lnTo>
                  <a:lnTo>
                    <a:pt x="64503" y="1143"/>
                  </a:lnTo>
                  <a:close/>
                </a:path>
              </a:pathLst>
            </a:custGeom>
            <a:solidFill>
              <a:srgbClr val="565658"/>
            </a:solidFill>
          </p:spPr>
          <p:txBody>
            <a:bodyPr wrap="square" lIns="0" tIns="0" rIns="0" bIns="0" rtlCol="0"/>
            <a:lstStyle/>
            <a:p/>
          </p:txBody>
        </p:sp>
        <p:sp>
          <p:nvSpPr>
            <p:cNvPr id="6973" name="object 6973" descr=""/>
            <p:cNvSpPr/>
            <p:nvPr/>
          </p:nvSpPr>
          <p:spPr>
            <a:xfrm>
              <a:off x="5725736" y="2656705"/>
              <a:ext cx="635" cy="635"/>
            </a:xfrm>
            <a:custGeom>
              <a:avLst/>
              <a:gdLst/>
              <a:ahLst/>
              <a:cxnLst/>
              <a:rect l="l" t="t" r="r" b="b"/>
              <a:pathLst>
                <a:path w="635" h="635">
                  <a:moveTo>
                    <a:pt x="0" y="0"/>
                  </a:moveTo>
                  <a:lnTo>
                    <a:pt x="25" y="190"/>
                  </a:lnTo>
                </a:path>
              </a:pathLst>
            </a:custGeom>
            <a:ln w="3175">
              <a:solidFill>
                <a:srgbClr val="565658"/>
              </a:solidFill>
            </a:ln>
          </p:spPr>
          <p:txBody>
            <a:bodyPr wrap="square" lIns="0" tIns="0" rIns="0" bIns="0" rtlCol="0"/>
            <a:lstStyle/>
            <a:p/>
          </p:txBody>
        </p:sp>
        <p:sp>
          <p:nvSpPr>
            <p:cNvPr id="6974" name="object 6974" descr=""/>
            <p:cNvSpPr/>
            <p:nvPr/>
          </p:nvSpPr>
          <p:spPr>
            <a:xfrm>
              <a:off x="5725732" y="2633004"/>
              <a:ext cx="1270" cy="1270"/>
            </a:xfrm>
            <a:custGeom>
              <a:avLst/>
              <a:gdLst/>
              <a:ahLst/>
              <a:cxnLst/>
              <a:rect l="l" t="t" r="r" b="b"/>
              <a:pathLst>
                <a:path w="1270" h="1269">
                  <a:moveTo>
                    <a:pt x="723" y="0"/>
                  </a:moveTo>
                  <a:lnTo>
                    <a:pt x="330" y="0"/>
                  </a:lnTo>
                  <a:lnTo>
                    <a:pt x="0" y="317"/>
                  </a:lnTo>
                  <a:lnTo>
                    <a:pt x="0" y="723"/>
                  </a:lnTo>
                </a:path>
              </a:pathLst>
            </a:custGeom>
            <a:ln w="3175">
              <a:solidFill>
                <a:srgbClr val="565658"/>
              </a:solidFill>
            </a:ln>
          </p:spPr>
          <p:txBody>
            <a:bodyPr wrap="square" lIns="0" tIns="0" rIns="0" bIns="0" rtlCol="0"/>
            <a:lstStyle/>
            <a:p/>
          </p:txBody>
        </p:sp>
        <p:sp>
          <p:nvSpPr>
            <p:cNvPr id="6975" name="object 6975" descr=""/>
            <p:cNvSpPr/>
            <p:nvPr/>
          </p:nvSpPr>
          <p:spPr>
            <a:xfrm>
              <a:off x="6143409" y="2605544"/>
              <a:ext cx="7620" cy="2540"/>
            </a:xfrm>
            <a:custGeom>
              <a:avLst/>
              <a:gdLst/>
              <a:ahLst/>
              <a:cxnLst/>
              <a:rect l="l" t="t" r="r" b="b"/>
              <a:pathLst>
                <a:path w="7620" h="2539">
                  <a:moveTo>
                    <a:pt x="2286" y="1143"/>
                  </a:moveTo>
                  <a:lnTo>
                    <a:pt x="1955" y="342"/>
                  </a:lnTo>
                  <a:lnTo>
                    <a:pt x="1143" y="0"/>
                  </a:lnTo>
                  <a:lnTo>
                    <a:pt x="330" y="342"/>
                  </a:lnTo>
                  <a:lnTo>
                    <a:pt x="0" y="1143"/>
                  </a:lnTo>
                  <a:lnTo>
                    <a:pt x="330" y="1955"/>
                  </a:lnTo>
                  <a:lnTo>
                    <a:pt x="1143" y="2286"/>
                  </a:lnTo>
                  <a:lnTo>
                    <a:pt x="1955" y="1955"/>
                  </a:lnTo>
                  <a:lnTo>
                    <a:pt x="2286" y="1143"/>
                  </a:lnTo>
                  <a:close/>
                </a:path>
                <a:path w="7620" h="2539">
                  <a:moveTo>
                    <a:pt x="7073" y="1143"/>
                  </a:moveTo>
                  <a:lnTo>
                    <a:pt x="6743" y="342"/>
                  </a:lnTo>
                  <a:lnTo>
                    <a:pt x="5930" y="0"/>
                  </a:lnTo>
                  <a:lnTo>
                    <a:pt x="5118" y="342"/>
                  </a:lnTo>
                  <a:lnTo>
                    <a:pt x="4787" y="1143"/>
                  </a:lnTo>
                  <a:lnTo>
                    <a:pt x="5118" y="1955"/>
                  </a:lnTo>
                  <a:lnTo>
                    <a:pt x="5930" y="2286"/>
                  </a:lnTo>
                  <a:lnTo>
                    <a:pt x="6743" y="1955"/>
                  </a:lnTo>
                  <a:lnTo>
                    <a:pt x="7073" y="1143"/>
                  </a:lnTo>
                  <a:close/>
                </a:path>
              </a:pathLst>
            </a:custGeom>
            <a:solidFill>
              <a:srgbClr val="565658"/>
            </a:solidFill>
          </p:spPr>
          <p:txBody>
            <a:bodyPr wrap="square" lIns="0" tIns="0" rIns="0" bIns="0" rtlCol="0"/>
            <a:lstStyle/>
            <a:p/>
          </p:txBody>
        </p:sp>
        <p:sp>
          <p:nvSpPr>
            <p:cNvPr id="6976" name="object 6976" descr=""/>
            <p:cNvSpPr/>
            <p:nvPr/>
          </p:nvSpPr>
          <p:spPr>
            <a:xfrm>
              <a:off x="5632403" y="2650480"/>
              <a:ext cx="1905" cy="1905"/>
            </a:xfrm>
            <a:custGeom>
              <a:avLst/>
              <a:gdLst/>
              <a:ahLst/>
              <a:cxnLst/>
              <a:rect l="l" t="t" r="r" b="b"/>
              <a:pathLst>
                <a:path w="1904" h="1905">
                  <a:moveTo>
                    <a:pt x="0" y="0"/>
                  </a:moveTo>
                  <a:lnTo>
                    <a:pt x="0" y="914"/>
                  </a:lnTo>
                  <a:lnTo>
                    <a:pt x="749" y="1676"/>
                  </a:lnTo>
                  <a:lnTo>
                    <a:pt x="1676" y="1676"/>
                  </a:lnTo>
                </a:path>
              </a:pathLst>
            </a:custGeom>
            <a:ln w="3175">
              <a:solidFill>
                <a:srgbClr val="565658"/>
              </a:solidFill>
            </a:ln>
          </p:spPr>
          <p:txBody>
            <a:bodyPr wrap="square" lIns="0" tIns="0" rIns="0" bIns="0" rtlCol="0"/>
            <a:lstStyle/>
            <a:p/>
          </p:txBody>
        </p:sp>
        <p:sp>
          <p:nvSpPr>
            <p:cNvPr id="6977" name="object 6977" descr=""/>
            <p:cNvSpPr/>
            <p:nvPr/>
          </p:nvSpPr>
          <p:spPr>
            <a:xfrm>
              <a:off x="5633200" y="2638276"/>
              <a:ext cx="1270" cy="635"/>
            </a:xfrm>
            <a:custGeom>
              <a:avLst/>
              <a:gdLst/>
              <a:ahLst/>
              <a:cxnLst/>
              <a:rect l="l" t="t" r="r" b="b"/>
              <a:pathLst>
                <a:path w="1270" h="635">
                  <a:moveTo>
                    <a:pt x="876" y="0"/>
                  </a:moveTo>
                  <a:lnTo>
                    <a:pt x="571" y="0"/>
                  </a:lnTo>
                  <a:lnTo>
                    <a:pt x="266" y="76"/>
                  </a:lnTo>
                  <a:lnTo>
                    <a:pt x="0" y="254"/>
                  </a:lnTo>
                </a:path>
              </a:pathLst>
            </a:custGeom>
            <a:ln w="3175">
              <a:solidFill>
                <a:srgbClr val="565658"/>
              </a:solidFill>
            </a:ln>
          </p:spPr>
          <p:txBody>
            <a:bodyPr wrap="square" lIns="0" tIns="0" rIns="0" bIns="0" rtlCol="0"/>
            <a:lstStyle/>
            <a:p/>
          </p:txBody>
        </p:sp>
        <p:sp>
          <p:nvSpPr>
            <p:cNvPr id="6978" name="object 6978" descr=""/>
            <p:cNvSpPr/>
            <p:nvPr/>
          </p:nvSpPr>
          <p:spPr>
            <a:xfrm>
              <a:off x="5655862" y="2658376"/>
              <a:ext cx="2540" cy="1270"/>
            </a:xfrm>
            <a:custGeom>
              <a:avLst/>
              <a:gdLst/>
              <a:ahLst/>
              <a:cxnLst/>
              <a:rect l="l" t="t" r="r" b="b"/>
              <a:pathLst>
                <a:path w="2539" h="1269">
                  <a:moveTo>
                    <a:pt x="2387" y="1193"/>
                  </a:moveTo>
                  <a:lnTo>
                    <a:pt x="2387" y="533"/>
                  </a:lnTo>
                  <a:lnTo>
                    <a:pt x="1854" y="0"/>
                  </a:lnTo>
                  <a:lnTo>
                    <a:pt x="1193" y="0"/>
                  </a:lnTo>
                  <a:lnTo>
                    <a:pt x="533" y="0"/>
                  </a:lnTo>
                  <a:lnTo>
                    <a:pt x="0" y="533"/>
                  </a:lnTo>
                  <a:lnTo>
                    <a:pt x="0" y="1193"/>
                  </a:lnTo>
                </a:path>
              </a:pathLst>
            </a:custGeom>
            <a:ln w="3175">
              <a:solidFill>
                <a:srgbClr val="565658"/>
              </a:solidFill>
            </a:ln>
          </p:spPr>
          <p:txBody>
            <a:bodyPr wrap="square" lIns="0" tIns="0" rIns="0" bIns="0" rtlCol="0"/>
            <a:lstStyle/>
            <a:p/>
          </p:txBody>
        </p:sp>
        <p:sp>
          <p:nvSpPr>
            <p:cNvPr id="6979" name="object 6979" descr=""/>
            <p:cNvSpPr/>
            <p:nvPr/>
          </p:nvSpPr>
          <p:spPr>
            <a:xfrm>
              <a:off x="5665480" y="2657659"/>
              <a:ext cx="635" cy="1270"/>
            </a:xfrm>
            <a:custGeom>
              <a:avLst/>
              <a:gdLst/>
              <a:ahLst/>
              <a:cxnLst/>
              <a:rect l="l" t="t" r="r" b="b"/>
              <a:pathLst>
                <a:path w="635" h="1269">
                  <a:moveTo>
                    <a:pt x="0" y="1117"/>
                  </a:moveTo>
                  <a:lnTo>
                    <a:pt x="279" y="812"/>
                  </a:lnTo>
                  <a:lnTo>
                    <a:pt x="431" y="406"/>
                  </a:lnTo>
                  <a:lnTo>
                    <a:pt x="431" y="0"/>
                  </a:lnTo>
                </a:path>
              </a:pathLst>
            </a:custGeom>
            <a:ln w="3175">
              <a:solidFill>
                <a:srgbClr val="565658"/>
              </a:solidFill>
            </a:ln>
          </p:spPr>
          <p:txBody>
            <a:bodyPr wrap="square" lIns="0" tIns="0" rIns="0" bIns="0" rtlCol="0"/>
            <a:lstStyle/>
            <a:p/>
          </p:txBody>
        </p:sp>
        <p:sp>
          <p:nvSpPr>
            <p:cNvPr id="6980" name="object 6980" descr=""/>
            <p:cNvSpPr/>
            <p:nvPr/>
          </p:nvSpPr>
          <p:spPr>
            <a:xfrm>
              <a:off x="5664231" y="2631093"/>
              <a:ext cx="1905" cy="1905"/>
            </a:xfrm>
            <a:custGeom>
              <a:avLst/>
              <a:gdLst/>
              <a:ahLst/>
              <a:cxnLst/>
              <a:rect l="l" t="t" r="r" b="b"/>
              <a:pathLst>
                <a:path w="1904" h="1905">
                  <a:moveTo>
                    <a:pt x="1676" y="1676"/>
                  </a:moveTo>
                  <a:lnTo>
                    <a:pt x="1676" y="749"/>
                  </a:lnTo>
                  <a:lnTo>
                    <a:pt x="927" y="0"/>
                  </a:lnTo>
                  <a:lnTo>
                    <a:pt x="0" y="0"/>
                  </a:lnTo>
                </a:path>
              </a:pathLst>
            </a:custGeom>
            <a:ln w="3175">
              <a:solidFill>
                <a:srgbClr val="565658"/>
              </a:solidFill>
            </a:ln>
          </p:spPr>
          <p:txBody>
            <a:bodyPr wrap="square" lIns="0" tIns="0" rIns="0" bIns="0" rtlCol="0"/>
            <a:lstStyle/>
            <a:p/>
          </p:txBody>
        </p:sp>
        <p:sp>
          <p:nvSpPr>
            <p:cNvPr id="6981" name="object 6981" descr=""/>
            <p:cNvSpPr/>
            <p:nvPr/>
          </p:nvSpPr>
          <p:spPr>
            <a:xfrm>
              <a:off x="5655856" y="2631331"/>
              <a:ext cx="2540" cy="1270"/>
            </a:xfrm>
            <a:custGeom>
              <a:avLst/>
              <a:gdLst/>
              <a:ahLst/>
              <a:cxnLst/>
              <a:rect l="l" t="t" r="r" b="b"/>
              <a:pathLst>
                <a:path w="2539" h="1269">
                  <a:moveTo>
                    <a:pt x="0" y="0"/>
                  </a:moveTo>
                  <a:lnTo>
                    <a:pt x="0" y="660"/>
                  </a:lnTo>
                  <a:lnTo>
                    <a:pt x="533" y="1193"/>
                  </a:lnTo>
                  <a:lnTo>
                    <a:pt x="1193" y="1193"/>
                  </a:lnTo>
                  <a:lnTo>
                    <a:pt x="1854" y="1193"/>
                  </a:lnTo>
                  <a:lnTo>
                    <a:pt x="2387" y="660"/>
                  </a:lnTo>
                  <a:lnTo>
                    <a:pt x="2387" y="0"/>
                  </a:lnTo>
                </a:path>
              </a:pathLst>
            </a:custGeom>
            <a:ln w="3175">
              <a:solidFill>
                <a:srgbClr val="565658"/>
              </a:solidFill>
            </a:ln>
          </p:spPr>
          <p:txBody>
            <a:bodyPr wrap="square" lIns="0" tIns="0" rIns="0" bIns="0" rtlCol="0"/>
            <a:lstStyle/>
            <a:p/>
          </p:txBody>
        </p:sp>
        <p:sp>
          <p:nvSpPr>
            <p:cNvPr id="6982" name="object 6982" descr=""/>
            <p:cNvSpPr/>
            <p:nvPr/>
          </p:nvSpPr>
          <p:spPr>
            <a:xfrm>
              <a:off x="5648195" y="2631094"/>
              <a:ext cx="1905" cy="1905"/>
            </a:xfrm>
            <a:custGeom>
              <a:avLst/>
              <a:gdLst/>
              <a:ahLst/>
              <a:cxnLst/>
              <a:rect l="l" t="t" r="r" b="b"/>
              <a:pathLst>
                <a:path w="1904" h="1905">
                  <a:moveTo>
                    <a:pt x="1676" y="0"/>
                  </a:moveTo>
                  <a:lnTo>
                    <a:pt x="749" y="0"/>
                  </a:lnTo>
                  <a:lnTo>
                    <a:pt x="0" y="749"/>
                  </a:lnTo>
                  <a:lnTo>
                    <a:pt x="0" y="1676"/>
                  </a:lnTo>
                </a:path>
              </a:pathLst>
            </a:custGeom>
            <a:ln w="3175">
              <a:solidFill>
                <a:srgbClr val="565658"/>
              </a:solidFill>
            </a:ln>
          </p:spPr>
          <p:txBody>
            <a:bodyPr wrap="square" lIns="0" tIns="0" rIns="0" bIns="0" rtlCol="0"/>
            <a:lstStyle/>
            <a:p/>
          </p:txBody>
        </p:sp>
        <p:sp>
          <p:nvSpPr>
            <p:cNvPr id="6983" name="object 6983" descr=""/>
            <p:cNvSpPr/>
            <p:nvPr/>
          </p:nvSpPr>
          <p:spPr>
            <a:xfrm>
              <a:off x="5646522" y="2636600"/>
              <a:ext cx="1905" cy="1905"/>
            </a:xfrm>
            <a:custGeom>
              <a:avLst/>
              <a:gdLst/>
              <a:ahLst/>
              <a:cxnLst/>
              <a:rect l="l" t="t" r="r" b="b"/>
              <a:pathLst>
                <a:path w="1904" h="1905">
                  <a:moveTo>
                    <a:pt x="0" y="1676"/>
                  </a:moveTo>
                  <a:lnTo>
                    <a:pt x="927" y="1676"/>
                  </a:lnTo>
                  <a:lnTo>
                    <a:pt x="1676" y="914"/>
                  </a:lnTo>
                  <a:lnTo>
                    <a:pt x="1676" y="0"/>
                  </a:lnTo>
                </a:path>
              </a:pathLst>
            </a:custGeom>
            <a:ln w="3175">
              <a:solidFill>
                <a:srgbClr val="565658"/>
              </a:solidFill>
            </a:ln>
          </p:spPr>
          <p:txBody>
            <a:bodyPr wrap="square" lIns="0" tIns="0" rIns="0" bIns="0" rtlCol="0"/>
            <a:lstStyle/>
            <a:p/>
          </p:txBody>
        </p:sp>
        <p:sp>
          <p:nvSpPr>
            <p:cNvPr id="6984" name="object 6984" descr=""/>
            <p:cNvSpPr/>
            <p:nvPr/>
          </p:nvSpPr>
          <p:spPr>
            <a:xfrm>
              <a:off x="5646521" y="2652623"/>
              <a:ext cx="1905" cy="1905"/>
            </a:xfrm>
            <a:custGeom>
              <a:avLst/>
              <a:gdLst/>
              <a:ahLst/>
              <a:cxnLst/>
              <a:rect l="l" t="t" r="r" b="b"/>
              <a:pathLst>
                <a:path w="1904" h="1905">
                  <a:moveTo>
                    <a:pt x="1676" y="1676"/>
                  </a:moveTo>
                  <a:lnTo>
                    <a:pt x="1676" y="761"/>
                  </a:lnTo>
                  <a:lnTo>
                    <a:pt x="927" y="0"/>
                  </a:lnTo>
                  <a:lnTo>
                    <a:pt x="0" y="0"/>
                  </a:lnTo>
                </a:path>
              </a:pathLst>
            </a:custGeom>
            <a:ln w="3175">
              <a:solidFill>
                <a:srgbClr val="565658"/>
              </a:solidFill>
            </a:ln>
          </p:spPr>
          <p:txBody>
            <a:bodyPr wrap="square" lIns="0" tIns="0" rIns="0" bIns="0" rtlCol="0"/>
            <a:lstStyle/>
            <a:p/>
          </p:txBody>
        </p:sp>
        <p:sp>
          <p:nvSpPr>
            <p:cNvPr id="6985" name="object 6985" descr=""/>
            <p:cNvSpPr/>
            <p:nvPr/>
          </p:nvSpPr>
          <p:spPr>
            <a:xfrm>
              <a:off x="5655764" y="2655750"/>
              <a:ext cx="2540" cy="1905"/>
            </a:xfrm>
            <a:custGeom>
              <a:avLst/>
              <a:gdLst/>
              <a:ahLst/>
              <a:cxnLst/>
              <a:rect l="l" t="t" r="r" b="b"/>
              <a:pathLst>
                <a:path w="2539" h="1905">
                  <a:moveTo>
                    <a:pt x="190" y="0"/>
                  </a:moveTo>
                  <a:lnTo>
                    <a:pt x="0" y="444"/>
                  </a:lnTo>
                  <a:lnTo>
                    <a:pt x="101" y="965"/>
                  </a:lnTo>
                  <a:lnTo>
                    <a:pt x="444" y="1320"/>
                  </a:lnTo>
                  <a:lnTo>
                    <a:pt x="774" y="1651"/>
                  </a:lnTo>
                  <a:lnTo>
                    <a:pt x="1295" y="1765"/>
                  </a:lnTo>
                  <a:lnTo>
                    <a:pt x="1739" y="1574"/>
                  </a:lnTo>
                  <a:lnTo>
                    <a:pt x="2197" y="1384"/>
                  </a:lnTo>
                  <a:lnTo>
                    <a:pt x="2489" y="952"/>
                  </a:lnTo>
                  <a:lnTo>
                    <a:pt x="2489" y="469"/>
                  </a:lnTo>
                </a:path>
              </a:pathLst>
            </a:custGeom>
            <a:ln w="3175">
              <a:solidFill>
                <a:srgbClr val="565658"/>
              </a:solidFill>
            </a:ln>
          </p:spPr>
          <p:txBody>
            <a:bodyPr wrap="square" lIns="0" tIns="0" rIns="0" bIns="0" rtlCol="0"/>
            <a:lstStyle/>
            <a:p/>
          </p:txBody>
        </p:sp>
        <p:sp>
          <p:nvSpPr>
            <p:cNvPr id="6986" name="object 6986" descr=""/>
            <p:cNvSpPr/>
            <p:nvPr/>
          </p:nvSpPr>
          <p:spPr>
            <a:xfrm>
              <a:off x="5658250" y="2656107"/>
              <a:ext cx="0" cy="635"/>
            </a:xfrm>
            <a:custGeom>
              <a:avLst/>
              <a:gdLst/>
              <a:ahLst/>
              <a:cxnLst/>
              <a:rect l="l" t="t" r="r" b="b"/>
              <a:pathLst>
                <a:path w="0" h="635">
                  <a:moveTo>
                    <a:pt x="0" y="114"/>
                  </a:moveTo>
                </a:path>
              </a:pathLst>
            </a:custGeom>
            <a:ln w="3175">
              <a:solidFill>
                <a:srgbClr val="565658"/>
              </a:solidFill>
            </a:ln>
          </p:spPr>
          <p:txBody>
            <a:bodyPr wrap="square" lIns="0" tIns="0" rIns="0" bIns="0" rtlCol="0"/>
            <a:lstStyle/>
            <a:p/>
          </p:txBody>
        </p:sp>
        <p:sp>
          <p:nvSpPr>
            <p:cNvPr id="6987" name="object 6987" descr=""/>
            <p:cNvSpPr/>
            <p:nvPr/>
          </p:nvSpPr>
          <p:spPr>
            <a:xfrm>
              <a:off x="5655862" y="2644015"/>
              <a:ext cx="2540" cy="2540"/>
            </a:xfrm>
            <a:custGeom>
              <a:avLst/>
              <a:gdLst/>
              <a:ahLst/>
              <a:cxnLst/>
              <a:rect l="l" t="t" r="r" b="b"/>
              <a:pathLst>
                <a:path w="2539" h="2539">
                  <a:moveTo>
                    <a:pt x="2387" y="1193"/>
                  </a:moveTo>
                  <a:lnTo>
                    <a:pt x="2387" y="533"/>
                  </a:lnTo>
                  <a:lnTo>
                    <a:pt x="1854" y="0"/>
                  </a:lnTo>
                  <a:lnTo>
                    <a:pt x="1193" y="0"/>
                  </a:lnTo>
                  <a:lnTo>
                    <a:pt x="533" y="0"/>
                  </a:lnTo>
                  <a:lnTo>
                    <a:pt x="0" y="533"/>
                  </a:lnTo>
                  <a:lnTo>
                    <a:pt x="0" y="1193"/>
                  </a:lnTo>
                  <a:lnTo>
                    <a:pt x="0" y="1854"/>
                  </a:lnTo>
                  <a:lnTo>
                    <a:pt x="533" y="2400"/>
                  </a:lnTo>
                  <a:lnTo>
                    <a:pt x="1193" y="2400"/>
                  </a:lnTo>
                  <a:lnTo>
                    <a:pt x="1854" y="2400"/>
                  </a:lnTo>
                  <a:lnTo>
                    <a:pt x="2387" y="1854"/>
                  </a:lnTo>
                  <a:lnTo>
                    <a:pt x="2387" y="1193"/>
                  </a:lnTo>
                </a:path>
              </a:pathLst>
            </a:custGeom>
            <a:ln w="3175">
              <a:solidFill>
                <a:srgbClr val="565658"/>
              </a:solidFill>
            </a:ln>
          </p:spPr>
          <p:txBody>
            <a:bodyPr wrap="square" lIns="0" tIns="0" rIns="0" bIns="0" rtlCol="0"/>
            <a:lstStyle/>
            <a:p/>
          </p:txBody>
        </p:sp>
        <p:sp>
          <p:nvSpPr>
            <p:cNvPr id="6988" name="object 6988" descr=""/>
            <p:cNvSpPr/>
            <p:nvPr/>
          </p:nvSpPr>
          <p:spPr>
            <a:xfrm>
              <a:off x="5655862" y="2640666"/>
              <a:ext cx="2540" cy="2540"/>
            </a:xfrm>
            <a:custGeom>
              <a:avLst/>
              <a:gdLst/>
              <a:ahLst/>
              <a:cxnLst/>
              <a:rect l="l" t="t" r="r" b="b"/>
              <a:pathLst>
                <a:path w="2539" h="2539">
                  <a:moveTo>
                    <a:pt x="2387" y="1193"/>
                  </a:moveTo>
                  <a:lnTo>
                    <a:pt x="2387" y="533"/>
                  </a:lnTo>
                  <a:lnTo>
                    <a:pt x="1854" y="0"/>
                  </a:lnTo>
                  <a:lnTo>
                    <a:pt x="1193" y="0"/>
                  </a:lnTo>
                  <a:lnTo>
                    <a:pt x="533" y="0"/>
                  </a:lnTo>
                  <a:lnTo>
                    <a:pt x="0" y="533"/>
                  </a:lnTo>
                  <a:lnTo>
                    <a:pt x="0" y="1193"/>
                  </a:lnTo>
                  <a:lnTo>
                    <a:pt x="0" y="1854"/>
                  </a:lnTo>
                  <a:lnTo>
                    <a:pt x="533" y="2400"/>
                  </a:lnTo>
                  <a:lnTo>
                    <a:pt x="1193" y="2400"/>
                  </a:lnTo>
                  <a:lnTo>
                    <a:pt x="1854" y="2400"/>
                  </a:lnTo>
                  <a:lnTo>
                    <a:pt x="2387" y="1854"/>
                  </a:lnTo>
                  <a:lnTo>
                    <a:pt x="2387" y="1193"/>
                  </a:lnTo>
                </a:path>
              </a:pathLst>
            </a:custGeom>
            <a:ln w="3175">
              <a:solidFill>
                <a:srgbClr val="565658"/>
              </a:solidFill>
            </a:ln>
          </p:spPr>
          <p:txBody>
            <a:bodyPr wrap="square" lIns="0" tIns="0" rIns="0" bIns="0" rtlCol="0"/>
            <a:lstStyle/>
            <a:p/>
          </p:txBody>
        </p:sp>
        <p:sp>
          <p:nvSpPr>
            <p:cNvPr id="6989" name="object 6989" descr=""/>
            <p:cNvSpPr/>
            <p:nvPr/>
          </p:nvSpPr>
          <p:spPr>
            <a:xfrm>
              <a:off x="5655862" y="2637305"/>
              <a:ext cx="2540" cy="2540"/>
            </a:xfrm>
            <a:custGeom>
              <a:avLst/>
              <a:gdLst/>
              <a:ahLst/>
              <a:cxnLst/>
              <a:rect l="l" t="t" r="r" b="b"/>
              <a:pathLst>
                <a:path w="2539" h="2539">
                  <a:moveTo>
                    <a:pt x="2387" y="1206"/>
                  </a:moveTo>
                  <a:lnTo>
                    <a:pt x="2387" y="546"/>
                  </a:lnTo>
                  <a:lnTo>
                    <a:pt x="1854" y="0"/>
                  </a:lnTo>
                  <a:lnTo>
                    <a:pt x="1193" y="0"/>
                  </a:lnTo>
                  <a:lnTo>
                    <a:pt x="533" y="0"/>
                  </a:lnTo>
                  <a:lnTo>
                    <a:pt x="0" y="546"/>
                  </a:lnTo>
                  <a:lnTo>
                    <a:pt x="0" y="1206"/>
                  </a:lnTo>
                  <a:lnTo>
                    <a:pt x="0" y="1866"/>
                  </a:lnTo>
                  <a:lnTo>
                    <a:pt x="533" y="2400"/>
                  </a:lnTo>
                  <a:lnTo>
                    <a:pt x="1193" y="2400"/>
                  </a:lnTo>
                  <a:lnTo>
                    <a:pt x="1854" y="2400"/>
                  </a:lnTo>
                  <a:lnTo>
                    <a:pt x="2387" y="1866"/>
                  </a:lnTo>
                  <a:lnTo>
                    <a:pt x="2387" y="1206"/>
                  </a:lnTo>
                </a:path>
              </a:pathLst>
            </a:custGeom>
            <a:ln w="3175">
              <a:solidFill>
                <a:srgbClr val="565658"/>
              </a:solidFill>
            </a:ln>
          </p:spPr>
          <p:txBody>
            <a:bodyPr wrap="square" lIns="0" tIns="0" rIns="0" bIns="0" rtlCol="0"/>
            <a:lstStyle/>
            <a:p/>
          </p:txBody>
        </p:sp>
        <p:sp>
          <p:nvSpPr>
            <p:cNvPr id="6990" name="object 6990" descr=""/>
            <p:cNvSpPr/>
            <p:nvPr/>
          </p:nvSpPr>
          <p:spPr>
            <a:xfrm>
              <a:off x="5655862" y="2633486"/>
              <a:ext cx="2540" cy="2540"/>
            </a:xfrm>
            <a:custGeom>
              <a:avLst/>
              <a:gdLst/>
              <a:ahLst/>
              <a:cxnLst/>
              <a:rect l="l" t="t" r="r" b="b"/>
              <a:pathLst>
                <a:path w="2539" h="2539">
                  <a:moveTo>
                    <a:pt x="2387" y="1193"/>
                  </a:moveTo>
                  <a:lnTo>
                    <a:pt x="2387" y="533"/>
                  </a:lnTo>
                  <a:lnTo>
                    <a:pt x="1854" y="0"/>
                  </a:lnTo>
                  <a:lnTo>
                    <a:pt x="1193" y="0"/>
                  </a:lnTo>
                  <a:lnTo>
                    <a:pt x="533" y="0"/>
                  </a:lnTo>
                  <a:lnTo>
                    <a:pt x="0" y="533"/>
                  </a:lnTo>
                  <a:lnTo>
                    <a:pt x="0" y="1193"/>
                  </a:lnTo>
                  <a:lnTo>
                    <a:pt x="0" y="1866"/>
                  </a:lnTo>
                  <a:lnTo>
                    <a:pt x="533" y="2400"/>
                  </a:lnTo>
                  <a:lnTo>
                    <a:pt x="1193" y="2400"/>
                  </a:lnTo>
                  <a:lnTo>
                    <a:pt x="1854" y="2400"/>
                  </a:lnTo>
                  <a:lnTo>
                    <a:pt x="2387" y="1866"/>
                  </a:lnTo>
                  <a:lnTo>
                    <a:pt x="2387" y="1193"/>
                  </a:lnTo>
                </a:path>
              </a:pathLst>
            </a:custGeom>
            <a:ln w="3175">
              <a:solidFill>
                <a:srgbClr val="565658"/>
              </a:solidFill>
            </a:ln>
          </p:spPr>
          <p:txBody>
            <a:bodyPr wrap="square" lIns="0" tIns="0" rIns="0" bIns="0" rtlCol="0"/>
            <a:lstStyle/>
            <a:p/>
          </p:txBody>
        </p:sp>
        <p:sp>
          <p:nvSpPr>
            <p:cNvPr id="6991" name="object 6991" descr=""/>
            <p:cNvSpPr/>
            <p:nvPr/>
          </p:nvSpPr>
          <p:spPr>
            <a:xfrm>
              <a:off x="5601592" y="2735139"/>
              <a:ext cx="5715" cy="3175"/>
            </a:xfrm>
            <a:custGeom>
              <a:avLst/>
              <a:gdLst/>
              <a:ahLst/>
              <a:cxnLst/>
              <a:rect l="l" t="t" r="r" b="b"/>
              <a:pathLst>
                <a:path w="5714" h="3175">
                  <a:moveTo>
                    <a:pt x="5702" y="3111"/>
                  </a:moveTo>
                  <a:lnTo>
                    <a:pt x="4572" y="1092"/>
                  </a:lnTo>
                  <a:lnTo>
                    <a:pt x="2286" y="0"/>
                  </a:lnTo>
                  <a:lnTo>
                    <a:pt x="0" y="368"/>
                  </a:lnTo>
                </a:path>
                <a:path w="5714" h="3175">
                  <a:moveTo>
                    <a:pt x="5702" y="3111"/>
                  </a:moveTo>
                  <a:lnTo>
                    <a:pt x="4572" y="1130"/>
                  </a:lnTo>
                  <a:lnTo>
                    <a:pt x="2324" y="50"/>
                  </a:lnTo>
                  <a:lnTo>
                    <a:pt x="63" y="393"/>
                  </a:lnTo>
                </a:path>
              </a:pathLst>
            </a:custGeom>
            <a:ln w="3175">
              <a:solidFill>
                <a:srgbClr val="565658"/>
              </a:solidFill>
            </a:ln>
          </p:spPr>
          <p:txBody>
            <a:bodyPr wrap="square" lIns="0" tIns="0" rIns="0" bIns="0" rtlCol="0"/>
            <a:lstStyle/>
            <a:p/>
          </p:txBody>
        </p:sp>
        <p:sp>
          <p:nvSpPr>
            <p:cNvPr id="6992" name="object 6992" descr=""/>
            <p:cNvSpPr/>
            <p:nvPr/>
          </p:nvSpPr>
          <p:spPr>
            <a:xfrm>
              <a:off x="5499237" y="2517650"/>
              <a:ext cx="8255" cy="12700"/>
            </a:xfrm>
            <a:custGeom>
              <a:avLst/>
              <a:gdLst/>
              <a:ahLst/>
              <a:cxnLst/>
              <a:rect l="l" t="t" r="r" b="b"/>
              <a:pathLst>
                <a:path w="8254" h="12700">
                  <a:moveTo>
                    <a:pt x="8000" y="0"/>
                  </a:moveTo>
                  <a:lnTo>
                    <a:pt x="5003" y="0"/>
                  </a:lnTo>
                  <a:lnTo>
                    <a:pt x="2298" y="1816"/>
                  </a:lnTo>
                  <a:lnTo>
                    <a:pt x="1142" y="4572"/>
                  </a:lnTo>
                  <a:lnTo>
                    <a:pt x="0" y="7353"/>
                  </a:lnTo>
                  <a:lnTo>
                    <a:pt x="622" y="10541"/>
                  </a:lnTo>
                  <a:lnTo>
                    <a:pt x="2743" y="12661"/>
                  </a:lnTo>
                </a:path>
              </a:pathLst>
            </a:custGeom>
            <a:ln w="3175">
              <a:solidFill>
                <a:srgbClr val="565658"/>
              </a:solidFill>
            </a:ln>
          </p:spPr>
          <p:txBody>
            <a:bodyPr wrap="square" lIns="0" tIns="0" rIns="0" bIns="0" rtlCol="0"/>
            <a:lstStyle/>
            <a:p/>
          </p:txBody>
        </p:sp>
        <p:sp>
          <p:nvSpPr>
            <p:cNvPr id="6993" name="object 6993" descr=""/>
            <p:cNvSpPr/>
            <p:nvPr/>
          </p:nvSpPr>
          <p:spPr>
            <a:xfrm>
              <a:off x="5507169" y="2517652"/>
              <a:ext cx="8255" cy="12700"/>
            </a:xfrm>
            <a:custGeom>
              <a:avLst/>
              <a:gdLst/>
              <a:ahLst/>
              <a:cxnLst/>
              <a:rect l="l" t="t" r="r" b="b"/>
              <a:pathLst>
                <a:path w="8254" h="12700">
                  <a:moveTo>
                    <a:pt x="5321" y="12661"/>
                  </a:moveTo>
                  <a:lnTo>
                    <a:pt x="7442" y="10528"/>
                  </a:lnTo>
                  <a:lnTo>
                    <a:pt x="8064" y="7340"/>
                  </a:lnTo>
                  <a:lnTo>
                    <a:pt x="6921" y="4571"/>
                  </a:lnTo>
                  <a:lnTo>
                    <a:pt x="5765" y="1803"/>
                  </a:lnTo>
                  <a:lnTo>
                    <a:pt x="3060" y="0"/>
                  </a:lnTo>
                  <a:lnTo>
                    <a:pt x="63" y="0"/>
                  </a:lnTo>
                </a:path>
                <a:path w="8254" h="12700">
                  <a:moveTo>
                    <a:pt x="5321" y="12661"/>
                  </a:moveTo>
                  <a:lnTo>
                    <a:pt x="7404" y="10515"/>
                  </a:lnTo>
                  <a:lnTo>
                    <a:pt x="7988" y="7340"/>
                  </a:lnTo>
                  <a:lnTo>
                    <a:pt x="6832" y="4597"/>
                  </a:lnTo>
                  <a:lnTo>
                    <a:pt x="5664" y="1854"/>
                  </a:lnTo>
                  <a:lnTo>
                    <a:pt x="2971" y="76"/>
                  </a:lnTo>
                  <a:lnTo>
                    <a:pt x="0" y="76"/>
                  </a:lnTo>
                </a:path>
              </a:pathLst>
            </a:custGeom>
            <a:ln w="3175">
              <a:solidFill>
                <a:srgbClr val="565658"/>
              </a:solidFill>
            </a:ln>
          </p:spPr>
          <p:txBody>
            <a:bodyPr wrap="square" lIns="0" tIns="0" rIns="0" bIns="0" rtlCol="0"/>
            <a:lstStyle/>
            <a:p/>
          </p:txBody>
        </p:sp>
        <p:sp>
          <p:nvSpPr>
            <p:cNvPr id="6994" name="object 6994" descr=""/>
            <p:cNvSpPr/>
            <p:nvPr/>
          </p:nvSpPr>
          <p:spPr>
            <a:xfrm>
              <a:off x="5499262" y="2517650"/>
              <a:ext cx="8255" cy="12700"/>
            </a:xfrm>
            <a:custGeom>
              <a:avLst/>
              <a:gdLst/>
              <a:ahLst/>
              <a:cxnLst/>
              <a:rect l="l" t="t" r="r" b="b"/>
              <a:pathLst>
                <a:path w="8254" h="12700">
                  <a:moveTo>
                    <a:pt x="7975" y="0"/>
                  </a:moveTo>
                  <a:lnTo>
                    <a:pt x="5029" y="0"/>
                  </a:lnTo>
                  <a:lnTo>
                    <a:pt x="2349" y="1752"/>
                  </a:lnTo>
                  <a:lnTo>
                    <a:pt x="1168" y="4457"/>
                  </a:lnTo>
                  <a:lnTo>
                    <a:pt x="0" y="7150"/>
                  </a:lnTo>
                  <a:lnTo>
                    <a:pt x="533" y="10312"/>
                  </a:lnTo>
                  <a:lnTo>
                    <a:pt x="2539" y="12458"/>
                  </a:lnTo>
                </a:path>
              </a:pathLst>
            </a:custGeom>
            <a:ln w="3175">
              <a:solidFill>
                <a:srgbClr val="565658"/>
              </a:solidFill>
            </a:ln>
          </p:spPr>
          <p:txBody>
            <a:bodyPr wrap="square" lIns="0" tIns="0" rIns="0" bIns="0" rtlCol="0"/>
            <a:lstStyle/>
            <a:p/>
          </p:txBody>
        </p:sp>
        <p:sp>
          <p:nvSpPr>
            <p:cNvPr id="6995" name="object 6995" descr=""/>
            <p:cNvSpPr/>
            <p:nvPr/>
          </p:nvSpPr>
          <p:spPr>
            <a:xfrm>
              <a:off x="5507238" y="2518134"/>
              <a:ext cx="7620" cy="11430"/>
            </a:xfrm>
            <a:custGeom>
              <a:avLst/>
              <a:gdLst/>
              <a:ahLst/>
              <a:cxnLst/>
              <a:rect l="l" t="t" r="r" b="b"/>
              <a:pathLst>
                <a:path w="7620" h="11430">
                  <a:moveTo>
                    <a:pt x="5562" y="11087"/>
                  </a:moveTo>
                  <a:lnTo>
                    <a:pt x="7137" y="8978"/>
                  </a:lnTo>
                  <a:lnTo>
                    <a:pt x="7378" y="6172"/>
                  </a:lnTo>
                  <a:lnTo>
                    <a:pt x="6197" y="3822"/>
                  </a:lnTo>
                  <a:lnTo>
                    <a:pt x="5029" y="1473"/>
                  </a:lnTo>
                  <a:lnTo>
                    <a:pt x="2628" y="0"/>
                  </a:lnTo>
                  <a:lnTo>
                    <a:pt x="0" y="0"/>
                  </a:lnTo>
                </a:path>
              </a:pathLst>
            </a:custGeom>
            <a:ln w="3175">
              <a:solidFill>
                <a:srgbClr val="565658"/>
              </a:solidFill>
            </a:ln>
          </p:spPr>
          <p:txBody>
            <a:bodyPr wrap="square" lIns="0" tIns="0" rIns="0" bIns="0" rtlCol="0"/>
            <a:lstStyle/>
            <a:p/>
          </p:txBody>
        </p:sp>
        <p:sp>
          <p:nvSpPr>
            <p:cNvPr id="6996" name="object 6996" descr=""/>
            <p:cNvSpPr/>
            <p:nvPr/>
          </p:nvSpPr>
          <p:spPr>
            <a:xfrm>
              <a:off x="5499846" y="2518134"/>
              <a:ext cx="7620" cy="11430"/>
            </a:xfrm>
            <a:custGeom>
              <a:avLst/>
              <a:gdLst/>
              <a:ahLst/>
              <a:cxnLst/>
              <a:rect l="l" t="t" r="r" b="b"/>
              <a:pathLst>
                <a:path w="7620" h="11430">
                  <a:moveTo>
                    <a:pt x="7391" y="0"/>
                  </a:moveTo>
                  <a:lnTo>
                    <a:pt x="4762" y="0"/>
                  </a:lnTo>
                  <a:lnTo>
                    <a:pt x="2362" y="1485"/>
                  </a:lnTo>
                  <a:lnTo>
                    <a:pt x="1181" y="3835"/>
                  </a:lnTo>
                  <a:lnTo>
                    <a:pt x="0" y="6184"/>
                  </a:lnTo>
                  <a:lnTo>
                    <a:pt x="253" y="9004"/>
                  </a:lnTo>
                  <a:lnTo>
                    <a:pt x="1841" y="11099"/>
                  </a:lnTo>
                </a:path>
              </a:pathLst>
            </a:custGeom>
            <a:ln w="3175">
              <a:solidFill>
                <a:srgbClr val="565658"/>
              </a:solidFill>
            </a:ln>
          </p:spPr>
          <p:txBody>
            <a:bodyPr wrap="square" lIns="0" tIns="0" rIns="0" bIns="0" rtlCol="0"/>
            <a:lstStyle/>
            <a:p/>
          </p:txBody>
        </p:sp>
        <p:sp>
          <p:nvSpPr>
            <p:cNvPr id="6997" name="object 6997" descr=""/>
            <p:cNvSpPr/>
            <p:nvPr/>
          </p:nvSpPr>
          <p:spPr>
            <a:xfrm>
              <a:off x="5507243" y="2519085"/>
              <a:ext cx="6350" cy="8890"/>
            </a:xfrm>
            <a:custGeom>
              <a:avLst/>
              <a:gdLst/>
              <a:ahLst/>
              <a:cxnLst/>
              <a:rect l="l" t="t" r="r" b="b"/>
              <a:pathLst>
                <a:path w="6350" h="8889">
                  <a:moveTo>
                    <a:pt x="5372" y="8610"/>
                  </a:moveTo>
                  <a:lnTo>
                    <a:pt x="6273" y="6756"/>
                  </a:lnTo>
                  <a:lnTo>
                    <a:pt x="6159" y="4571"/>
                  </a:lnTo>
                  <a:lnTo>
                    <a:pt x="5067" y="2819"/>
                  </a:lnTo>
                  <a:lnTo>
                    <a:pt x="3975" y="1066"/>
                  </a:lnTo>
                  <a:lnTo>
                    <a:pt x="2057" y="0"/>
                  </a:lnTo>
                  <a:lnTo>
                    <a:pt x="0" y="0"/>
                  </a:lnTo>
                </a:path>
              </a:pathLst>
            </a:custGeom>
            <a:ln w="3175">
              <a:solidFill>
                <a:srgbClr val="565658"/>
              </a:solidFill>
            </a:ln>
          </p:spPr>
          <p:txBody>
            <a:bodyPr wrap="square" lIns="0" tIns="0" rIns="0" bIns="0" rtlCol="0"/>
            <a:lstStyle/>
            <a:p/>
          </p:txBody>
        </p:sp>
        <p:sp>
          <p:nvSpPr>
            <p:cNvPr id="6998" name="object 6998" descr=""/>
            <p:cNvSpPr/>
            <p:nvPr/>
          </p:nvSpPr>
          <p:spPr>
            <a:xfrm>
              <a:off x="5500964" y="2519089"/>
              <a:ext cx="6350" cy="8890"/>
            </a:xfrm>
            <a:custGeom>
              <a:avLst/>
              <a:gdLst/>
              <a:ahLst/>
              <a:cxnLst/>
              <a:rect l="l" t="t" r="r" b="b"/>
              <a:pathLst>
                <a:path w="6350" h="8889">
                  <a:moveTo>
                    <a:pt x="6273" y="0"/>
                  </a:moveTo>
                  <a:lnTo>
                    <a:pt x="4191" y="0"/>
                  </a:lnTo>
                  <a:lnTo>
                    <a:pt x="2260" y="1079"/>
                  </a:lnTo>
                  <a:lnTo>
                    <a:pt x="1168" y="2870"/>
                  </a:lnTo>
                  <a:lnTo>
                    <a:pt x="76" y="4635"/>
                  </a:lnTo>
                  <a:lnTo>
                    <a:pt x="0" y="6845"/>
                  </a:lnTo>
                  <a:lnTo>
                    <a:pt x="939" y="8712"/>
                  </a:lnTo>
                </a:path>
              </a:pathLst>
            </a:custGeom>
            <a:ln w="3175">
              <a:solidFill>
                <a:srgbClr val="565658"/>
              </a:solidFill>
            </a:ln>
          </p:spPr>
          <p:txBody>
            <a:bodyPr wrap="square" lIns="0" tIns="0" rIns="0" bIns="0" rtlCol="0"/>
            <a:lstStyle/>
            <a:p/>
          </p:txBody>
        </p:sp>
        <p:sp>
          <p:nvSpPr>
            <p:cNvPr id="6999" name="object 6999" descr=""/>
            <p:cNvSpPr/>
            <p:nvPr/>
          </p:nvSpPr>
          <p:spPr>
            <a:xfrm>
              <a:off x="5499821" y="2532979"/>
              <a:ext cx="635" cy="1270"/>
            </a:xfrm>
            <a:custGeom>
              <a:avLst/>
              <a:gdLst/>
              <a:ahLst/>
              <a:cxnLst/>
              <a:rect l="l" t="t" r="r" b="b"/>
              <a:pathLst>
                <a:path w="635" h="1269">
                  <a:moveTo>
                    <a:pt x="571" y="0"/>
                  </a:moveTo>
                  <a:lnTo>
                    <a:pt x="241" y="76"/>
                  </a:lnTo>
                  <a:lnTo>
                    <a:pt x="0" y="355"/>
                  </a:lnTo>
                  <a:lnTo>
                    <a:pt x="0" y="711"/>
                  </a:lnTo>
                </a:path>
              </a:pathLst>
            </a:custGeom>
            <a:ln w="3175">
              <a:solidFill>
                <a:srgbClr val="565658"/>
              </a:solidFill>
            </a:ln>
          </p:spPr>
          <p:txBody>
            <a:bodyPr wrap="square" lIns="0" tIns="0" rIns="0" bIns="0" rtlCol="0"/>
            <a:lstStyle/>
            <a:p/>
          </p:txBody>
        </p:sp>
        <p:sp>
          <p:nvSpPr>
            <p:cNvPr id="7000" name="object 7000" descr=""/>
            <p:cNvSpPr/>
            <p:nvPr/>
          </p:nvSpPr>
          <p:spPr>
            <a:xfrm>
              <a:off x="5513606" y="2532975"/>
              <a:ext cx="635" cy="1270"/>
            </a:xfrm>
            <a:custGeom>
              <a:avLst/>
              <a:gdLst/>
              <a:ahLst/>
              <a:cxnLst/>
              <a:rect l="l" t="t" r="r" b="b"/>
              <a:pathLst>
                <a:path w="635" h="1269">
                  <a:moveTo>
                    <a:pt x="571" y="711"/>
                  </a:moveTo>
                  <a:lnTo>
                    <a:pt x="571" y="368"/>
                  </a:lnTo>
                  <a:lnTo>
                    <a:pt x="330" y="76"/>
                  </a:lnTo>
                  <a:lnTo>
                    <a:pt x="0" y="0"/>
                  </a:lnTo>
                </a:path>
              </a:pathLst>
            </a:custGeom>
            <a:ln w="3175">
              <a:solidFill>
                <a:srgbClr val="565658"/>
              </a:solidFill>
            </a:ln>
          </p:spPr>
          <p:txBody>
            <a:bodyPr wrap="square" lIns="0" tIns="0" rIns="0" bIns="0" rtlCol="0"/>
            <a:lstStyle/>
            <a:p/>
          </p:txBody>
        </p:sp>
        <p:sp>
          <p:nvSpPr>
            <p:cNvPr id="7001" name="object 7001" descr=""/>
            <p:cNvSpPr/>
            <p:nvPr/>
          </p:nvSpPr>
          <p:spPr>
            <a:xfrm>
              <a:off x="5499811" y="2540148"/>
              <a:ext cx="1270" cy="1270"/>
            </a:xfrm>
            <a:custGeom>
              <a:avLst/>
              <a:gdLst/>
              <a:ahLst/>
              <a:cxnLst/>
              <a:rect l="l" t="t" r="r" b="b"/>
              <a:pathLst>
                <a:path w="1270" h="1269">
                  <a:moveTo>
                    <a:pt x="723" y="0"/>
                  </a:moveTo>
                  <a:lnTo>
                    <a:pt x="330" y="0"/>
                  </a:lnTo>
                  <a:lnTo>
                    <a:pt x="0" y="317"/>
                  </a:lnTo>
                  <a:lnTo>
                    <a:pt x="0" y="723"/>
                  </a:lnTo>
                </a:path>
              </a:pathLst>
            </a:custGeom>
            <a:ln w="3175">
              <a:solidFill>
                <a:srgbClr val="565658"/>
              </a:solidFill>
            </a:ln>
          </p:spPr>
          <p:txBody>
            <a:bodyPr wrap="square" lIns="0" tIns="0" rIns="0" bIns="0" rtlCol="0"/>
            <a:lstStyle/>
            <a:p/>
          </p:txBody>
        </p:sp>
        <p:sp>
          <p:nvSpPr>
            <p:cNvPr id="7002" name="object 7002" descr=""/>
            <p:cNvSpPr/>
            <p:nvPr/>
          </p:nvSpPr>
          <p:spPr>
            <a:xfrm>
              <a:off x="5513931" y="2540143"/>
              <a:ext cx="1270" cy="1270"/>
            </a:xfrm>
            <a:custGeom>
              <a:avLst/>
              <a:gdLst/>
              <a:ahLst/>
              <a:cxnLst/>
              <a:rect l="l" t="t" r="r" b="b"/>
              <a:pathLst>
                <a:path w="1270" h="1269">
                  <a:moveTo>
                    <a:pt x="723" y="723"/>
                  </a:moveTo>
                  <a:lnTo>
                    <a:pt x="723" y="330"/>
                  </a:lnTo>
                  <a:lnTo>
                    <a:pt x="406" y="0"/>
                  </a:lnTo>
                  <a:lnTo>
                    <a:pt x="0" y="0"/>
                  </a:lnTo>
                </a:path>
              </a:pathLst>
            </a:custGeom>
            <a:ln w="3175">
              <a:solidFill>
                <a:srgbClr val="565658"/>
              </a:solidFill>
            </a:ln>
          </p:spPr>
          <p:txBody>
            <a:bodyPr wrap="square" lIns="0" tIns="0" rIns="0" bIns="0" rtlCol="0"/>
            <a:lstStyle/>
            <a:p/>
          </p:txBody>
        </p:sp>
        <p:sp>
          <p:nvSpPr>
            <p:cNvPr id="7003" name="object 7003" descr=""/>
            <p:cNvSpPr/>
            <p:nvPr/>
          </p:nvSpPr>
          <p:spPr>
            <a:xfrm>
              <a:off x="5556580" y="2625166"/>
              <a:ext cx="661035" cy="107950"/>
            </a:xfrm>
            <a:custGeom>
              <a:avLst/>
              <a:gdLst/>
              <a:ahLst/>
              <a:cxnLst/>
              <a:rect l="l" t="t" r="r" b="b"/>
              <a:pathLst>
                <a:path w="661035" h="107950">
                  <a:moveTo>
                    <a:pt x="2286" y="106438"/>
                  </a:moveTo>
                  <a:lnTo>
                    <a:pt x="1955" y="105638"/>
                  </a:lnTo>
                  <a:lnTo>
                    <a:pt x="1143" y="105295"/>
                  </a:lnTo>
                  <a:lnTo>
                    <a:pt x="342" y="105638"/>
                  </a:lnTo>
                  <a:lnTo>
                    <a:pt x="0" y="106438"/>
                  </a:lnTo>
                  <a:lnTo>
                    <a:pt x="342" y="107251"/>
                  </a:lnTo>
                  <a:lnTo>
                    <a:pt x="1143" y="107581"/>
                  </a:lnTo>
                  <a:lnTo>
                    <a:pt x="1955" y="107251"/>
                  </a:lnTo>
                  <a:lnTo>
                    <a:pt x="2286" y="106438"/>
                  </a:lnTo>
                  <a:close/>
                </a:path>
                <a:path w="661035" h="107950">
                  <a:moveTo>
                    <a:pt x="8039" y="106438"/>
                  </a:moveTo>
                  <a:lnTo>
                    <a:pt x="7696" y="105638"/>
                  </a:lnTo>
                  <a:lnTo>
                    <a:pt x="6896" y="105295"/>
                  </a:lnTo>
                  <a:lnTo>
                    <a:pt x="6083" y="105638"/>
                  </a:lnTo>
                  <a:lnTo>
                    <a:pt x="5753" y="106438"/>
                  </a:lnTo>
                  <a:lnTo>
                    <a:pt x="6083" y="107251"/>
                  </a:lnTo>
                  <a:lnTo>
                    <a:pt x="6896" y="107581"/>
                  </a:lnTo>
                  <a:lnTo>
                    <a:pt x="7696" y="107251"/>
                  </a:lnTo>
                  <a:lnTo>
                    <a:pt x="8039" y="106438"/>
                  </a:lnTo>
                  <a:close/>
                </a:path>
                <a:path w="661035" h="107950">
                  <a:moveTo>
                    <a:pt x="225336" y="30810"/>
                  </a:moveTo>
                  <a:lnTo>
                    <a:pt x="225005" y="30010"/>
                  </a:lnTo>
                  <a:lnTo>
                    <a:pt x="224193" y="29667"/>
                  </a:lnTo>
                  <a:lnTo>
                    <a:pt x="223393" y="30010"/>
                  </a:lnTo>
                  <a:lnTo>
                    <a:pt x="223050" y="30810"/>
                  </a:lnTo>
                  <a:lnTo>
                    <a:pt x="223393" y="31623"/>
                  </a:lnTo>
                  <a:lnTo>
                    <a:pt x="224193" y="31953"/>
                  </a:lnTo>
                  <a:lnTo>
                    <a:pt x="225005" y="31623"/>
                  </a:lnTo>
                  <a:lnTo>
                    <a:pt x="225336" y="30810"/>
                  </a:lnTo>
                  <a:close/>
                </a:path>
                <a:path w="661035" h="107950">
                  <a:moveTo>
                    <a:pt x="225336" y="26022"/>
                  </a:moveTo>
                  <a:lnTo>
                    <a:pt x="225005" y="25222"/>
                  </a:lnTo>
                  <a:lnTo>
                    <a:pt x="224193" y="24879"/>
                  </a:lnTo>
                  <a:lnTo>
                    <a:pt x="223393" y="25222"/>
                  </a:lnTo>
                  <a:lnTo>
                    <a:pt x="223050" y="26022"/>
                  </a:lnTo>
                  <a:lnTo>
                    <a:pt x="223393" y="26835"/>
                  </a:lnTo>
                  <a:lnTo>
                    <a:pt x="224193" y="27165"/>
                  </a:lnTo>
                  <a:lnTo>
                    <a:pt x="225005" y="26835"/>
                  </a:lnTo>
                  <a:lnTo>
                    <a:pt x="225336" y="26022"/>
                  </a:lnTo>
                  <a:close/>
                </a:path>
                <a:path w="661035" h="107950">
                  <a:moveTo>
                    <a:pt x="660908" y="5448"/>
                  </a:moveTo>
                  <a:lnTo>
                    <a:pt x="660577" y="4648"/>
                  </a:lnTo>
                  <a:lnTo>
                    <a:pt x="659765" y="4305"/>
                  </a:lnTo>
                  <a:lnTo>
                    <a:pt x="658964" y="4648"/>
                  </a:lnTo>
                  <a:lnTo>
                    <a:pt x="658622" y="5448"/>
                  </a:lnTo>
                  <a:lnTo>
                    <a:pt x="658964" y="6261"/>
                  </a:lnTo>
                  <a:lnTo>
                    <a:pt x="659765" y="6591"/>
                  </a:lnTo>
                  <a:lnTo>
                    <a:pt x="660577" y="6261"/>
                  </a:lnTo>
                  <a:lnTo>
                    <a:pt x="660908" y="5448"/>
                  </a:lnTo>
                  <a:close/>
                </a:path>
                <a:path w="661035" h="107950">
                  <a:moveTo>
                    <a:pt x="660908" y="1143"/>
                  </a:moveTo>
                  <a:lnTo>
                    <a:pt x="660577" y="342"/>
                  </a:lnTo>
                  <a:lnTo>
                    <a:pt x="659765" y="0"/>
                  </a:lnTo>
                  <a:lnTo>
                    <a:pt x="658964" y="342"/>
                  </a:lnTo>
                  <a:lnTo>
                    <a:pt x="658622" y="1143"/>
                  </a:lnTo>
                  <a:lnTo>
                    <a:pt x="658964" y="1955"/>
                  </a:lnTo>
                  <a:lnTo>
                    <a:pt x="659765" y="2286"/>
                  </a:lnTo>
                  <a:lnTo>
                    <a:pt x="660577" y="1955"/>
                  </a:lnTo>
                  <a:lnTo>
                    <a:pt x="660908" y="1143"/>
                  </a:lnTo>
                  <a:close/>
                </a:path>
              </a:pathLst>
            </a:custGeom>
            <a:solidFill>
              <a:srgbClr val="565658"/>
            </a:solidFill>
          </p:spPr>
          <p:txBody>
            <a:bodyPr wrap="square" lIns="0" tIns="0" rIns="0" bIns="0" rtlCol="0"/>
            <a:lstStyle/>
            <a:p/>
          </p:txBody>
        </p:sp>
        <p:sp>
          <p:nvSpPr>
            <p:cNvPr id="7004" name="object 7004" descr=""/>
            <p:cNvSpPr/>
            <p:nvPr/>
          </p:nvSpPr>
          <p:spPr>
            <a:xfrm>
              <a:off x="5433278" y="2543495"/>
              <a:ext cx="13335" cy="13335"/>
            </a:xfrm>
            <a:custGeom>
              <a:avLst/>
              <a:gdLst/>
              <a:ahLst/>
              <a:cxnLst/>
              <a:rect l="l" t="t" r="r" b="b"/>
              <a:pathLst>
                <a:path w="13335" h="13335">
                  <a:moveTo>
                    <a:pt x="12928" y="6464"/>
                  </a:moveTo>
                  <a:lnTo>
                    <a:pt x="12928" y="2895"/>
                  </a:lnTo>
                  <a:lnTo>
                    <a:pt x="10032" y="0"/>
                  </a:lnTo>
                  <a:lnTo>
                    <a:pt x="6464" y="0"/>
                  </a:lnTo>
                  <a:lnTo>
                    <a:pt x="2895" y="0"/>
                  </a:lnTo>
                  <a:lnTo>
                    <a:pt x="0" y="2895"/>
                  </a:lnTo>
                  <a:lnTo>
                    <a:pt x="0" y="6464"/>
                  </a:lnTo>
                  <a:lnTo>
                    <a:pt x="0" y="10033"/>
                  </a:lnTo>
                  <a:lnTo>
                    <a:pt x="2895" y="12928"/>
                  </a:lnTo>
                  <a:lnTo>
                    <a:pt x="6464" y="12928"/>
                  </a:lnTo>
                  <a:lnTo>
                    <a:pt x="10032" y="12928"/>
                  </a:lnTo>
                  <a:lnTo>
                    <a:pt x="12928" y="10033"/>
                  </a:lnTo>
                  <a:lnTo>
                    <a:pt x="12928" y="6464"/>
                  </a:lnTo>
                </a:path>
              </a:pathLst>
            </a:custGeom>
            <a:ln w="3175">
              <a:solidFill>
                <a:srgbClr val="565658"/>
              </a:solidFill>
            </a:ln>
          </p:spPr>
          <p:txBody>
            <a:bodyPr wrap="square" lIns="0" tIns="0" rIns="0" bIns="0" rtlCol="0"/>
            <a:lstStyle/>
            <a:p/>
          </p:txBody>
        </p:sp>
        <p:sp>
          <p:nvSpPr>
            <p:cNvPr id="7005" name="object 7005" descr=""/>
            <p:cNvSpPr/>
            <p:nvPr/>
          </p:nvSpPr>
          <p:spPr>
            <a:xfrm>
              <a:off x="5696541" y="2638995"/>
              <a:ext cx="1270" cy="1270"/>
            </a:xfrm>
            <a:custGeom>
              <a:avLst/>
              <a:gdLst/>
              <a:ahLst/>
              <a:cxnLst/>
              <a:rect l="l" t="t" r="r" b="b"/>
              <a:pathLst>
                <a:path w="1270" h="1269">
                  <a:moveTo>
                    <a:pt x="0" y="0"/>
                  </a:moveTo>
                  <a:lnTo>
                    <a:pt x="0" y="660"/>
                  </a:lnTo>
                  <a:lnTo>
                    <a:pt x="533" y="1193"/>
                  </a:lnTo>
                  <a:lnTo>
                    <a:pt x="1193" y="1193"/>
                  </a:lnTo>
                </a:path>
              </a:pathLst>
            </a:custGeom>
            <a:ln w="3175">
              <a:solidFill>
                <a:srgbClr val="565658"/>
              </a:solidFill>
            </a:ln>
          </p:spPr>
          <p:txBody>
            <a:bodyPr wrap="square" lIns="0" tIns="0" rIns="0" bIns="0" rtlCol="0"/>
            <a:lstStyle/>
            <a:p/>
          </p:txBody>
        </p:sp>
        <p:sp>
          <p:nvSpPr>
            <p:cNvPr id="7006" name="object 7006" descr=""/>
            <p:cNvSpPr/>
            <p:nvPr/>
          </p:nvSpPr>
          <p:spPr>
            <a:xfrm>
              <a:off x="5696544" y="2629655"/>
              <a:ext cx="1270" cy="1270"/>
            </a:xfrm>
            <a:custGeom>
              <a:avLst/>
              <a:gdLst/>
              <a:ahLst/>
              <a:cxnLst/>
              <a:rect l="l" t="t" r="r" b="b"/>
              <a:pathLst>
                <a:path w="1270" h="1269">
                  <a:moveTo>
                    <a:pt x="1193" y="0"/>
                  </a:moveTo>
                  <a:lnTo>
                    <a:pt x="533" y="0"/>
                  </a:lnTo>
                  <a:lnTo>
                    <a:pt x="0" y="533"/>
                  </a:lnTo>
                  <a:lnTo>
                    <a:pt x="0" y="1193"/>
                  </a:lnTo>
                </a:path>
              </a:pathLst>
            </a:custGeom>
            <a:ln w="3175">
              <a:solidFill>
                <a:srgbClr val="565658"/>
              </a:solidFill>
            </a:ln>
          </p:spPr>
          <p:txBody>
            <a:bodyPr wrap="square" lIns="0" tIns="0" rIns="0" bIns="0" rtlCol="0"/>
            <a:lstStyle/>
            <a:p/>
          </p:txBody>
        </p:sp>
        <p:sp>
          <p:nvSpPr>
            <p:cNvPr id="7007" name="object 7007" descr=""/>
            <p:cNvSpPr/>
            <p:nvPr/>
          </p:nvSpPr>
          <p:spPr>
            <a:xfrm>
              <a:off x="5719281" y="2627496"/>
              <a:ext cx="2540" cy="2540"/>
            </a:xfrm>
            <a:custGeom>
              <a:avLst/>
              <a:gdLst/>
              <a:ahLst/>
              <a:cxnLst/>
              <a:rect l="l" t="t" r="r" b="b"/>
              <a:pathLst>
                <a:path w="2539" h="2539">
                  <a:moveTo>
                    <a:pt x="0" y="2158"/>
                  </a:moveTo>
                  <a:lnTo>
                    <a:pt x="1181" y="2158"/>
                  </a:lnTo>
                  <a:lnTo>
                    <a:pt x="2146" y="1193"/>
                  </a:lnTo>
                  <a:lnTo>
                    <a:pt x="2146" y="0"/>
                  </a:lnTo>
                </a:path>
              </a:pathLst>
            </a:custGeom>
            <a:ln w="3175">
              <a:solidFill>
                <a:srgbClr val="565658"/>
              </a:solidFill>
            </a:ln>
          </p:spPr>
          <p:txBody>
            <a:bodyPr wrap="square" lIns="0" tIns="0" rIns="0" bIns="0" rtlCol="0"/>
            <a:lstStyle/>
            <a:p/>
          </p:txBody>
        </p:sp>
        <p:sp>
          <p:nvSpPr>
            <p:cNvPr id="7008" name="object 7008" descr=""/>
            <p:cNvSpPr/>
            <p:nvPr/>
          </p:nvSpPr>
          <p:spPr>
            <a:xfrm>
              <a:off x="5719281" y="2627495"/>
              <a:ext cx="1270" cy="1270"/>
            </a:xfrm>
            <a:custGeom>
              <a:avLst/>
              <a:gdLst/>
              <a:ahLst/>
              <a:cxnLst/>
              <a:rect l="l" t="t" r="r" b="b"/>
              <a:pathLst>
                <a:path w="1270" h="1269">
                  <a:moveTo>
                    <a:pt x="0" y="1206"/>
                  </a:moveTo>
                  <a:lnTo>
                    <a:pt x="660" y="1206"/>
                  </a:lnTo>
                  <a:lnTo>
                    <a:pt x="1193" y="673"/>
                  </a:lnTo>
                  <a:lnTo>
                    <a:pt x="1193" y="0"/>
                  </a:lnTo>
                </a:path>
              </a:pathLst>
            </a:custGeom>
            <a:ln w="3175">
              <a:solidFill>
                <a:srgbClr val="565658"/>
              </a:solidFill>
            </a:ln>
          </p:spPr>
          <p:txBody>
            <a:bodyPr wrap="square" lIns="0" tIns="0" rIns="0" bIns="0" rtlCol="0"/>
            <a:lstStyle/>
            <a:p/>
          </p:txBody>
        </p:sp>
        <p:sp>
          <p:nvSpPr>
            <p:cNvPr id="7009" name="object 7009" descr=""/>
            <p:cNvSpPr/>
            <p:nvPr/>
          </p:nvSpPr>
          <p:spPr>
            <a:xfrm>
              <a:off x="5695591" y="2628702"/>
              <a:ext cx="2540" cy="2540"/>
            </a:xfrm>
            <a:custGeom>
              <a:avLst/>
              <a:gdLst/>
              <a:ahLst/>
              <a:cxnLst/>
              <a:rect l="l" t="t" r="r" b="b"/>
              <a:pathLst>
                <a:path w="2539" h="2539">
                  <a:moveTo>
                    <a:pt x="2146" y="0"/>
                  </a:moveTo>
                  <a:lnTo>
                    <a:pt x="952" y="0"/>
                  </a:lnTo>
                  <a:lnTo>
                    <a:pt x="0" y="965"/>
                  </a:lnTo>
                  <a:lnTo>
                    <a:pt x="0" y="2146"/>
                  </a:lnTo>
                </a:path>
              </a:pathLst>
            </a:custGeom>
            <a:ln w="3175">
              <a:solidFill>
                <a:srgbClr val="565658"/>
              </a:solidFill>
            </a:ln>
          </p:spPr>
          <p:txBody>
            <a:bodyPr wrap="square" lIns="0" tIns="0" rIns="0" bIns="0" rtlCol="0"/>
            <a:lstStyle/>
            <a:p/>
          </p:txBody>
        </p:sp>
        <p:sp>
          <p:nvSpPr>
            <p:cNvPr id="7010" name="object 7010" descr=""/>
            <p:cNvSpPr/>
            <p:nvPr/>
          </p:nvSpPr>
          <p:spPr>
            <a:xfrm>
              <a:off x="5695586" y="2638995"/>
              <a:ext cx="2540" cy="2540"/>
            </a:xfrm>
            <a:custGeom>
              <a:avLst/>
              <a:gdLst/>
              <a:ahLst/>
              <a:cxnLst/>
              <a:rect l="l" t="t" r="r" b="b"/>
              <a:pathLst>
                <a:path w="2539" h="2539">
                  <a:moveTo>
                    <a:pt x="0" y="0"/>
                  </a:moveTo>
                  <a:lnTo>
                    <a:pt x="0" y="1181"/>
                  </a:lnTo>
                  <a:lnTo>
                    <a:pt x="965" y="2146"/>
                  </a:lnTo>
                  <a:lnTo>
                    <a:pt x="2146" y="2146"/>
                  </a:lnTo>
                </a:path>
              </a:pathLst>
            </a:custGeom>
            <a:ln w="3175">
              <a:solidFill>
                <a:srgbClr val="565658"/>
              </a:solidFill>
            </a:ln>
          </p:spPr>
          <p:txBody>
            <a:bodyPr wrap="square" lIns="0" tIns="0" rIns="0" bIns="0" rtlCol="0"/>
            <a:lstStyle/>
            <a:p/>
          </p:txBody>
        </p:sp>
        <p:sp>
          <p:nvSpPr>
            <p:cNvPr id="7011" name="object 7011" descr=""/>
            <p:cNvSpPr/>
            <p:nvPr/>
          </p:nvSpPr>
          <p:spPr>
            <a:xfrm>
              <a:off x="5367998" y="2631871"/>
              <a:ext cx="849630" cy="47625"/>
            </a:xfrm>
            <a:custGeom>
              <a:avLst/>
              <a:gdLst/>
              <a:ahLst/>
              <a:cxnLst/>
              <a:rect l="l" t="t" r="r" b="b"/>
              <a:pathLst>
                <a:path w="849629" h="47625">
                  <a:moveTo>
                    <a:pt x="2286" y="1143"/>
                  </a:moveTo>
                  <a:lnTo>
                    <a:pt x="1943" y="330"/>
                  </a:lnTo>
                  <a:lnTo>
                    <a:pt x="1143" y="0"/>
                  </a:lnTo>
                  <a:lnTo>
                    <a:pt x="330" y="330"/>
                  </a:lnTo>
                  <a:lnTo>
                    <a:pt x="0" y="1143"/>
                  </a:lnTo>
                  <a:lnTo>
                    <a:pt x="330" y="1943"/>
                  </a:lnTo>
                  <a:lnTo>
                    <a:pt x="1143" y="2286"/>
                  </a:lnTo>
                  <a:lnTo>
                    <a:pt x="1943" y="1943"/>
                  </a:lnTo>
                  <a:lnTo>
                    <a:pt x="2286" y="1143"/>
                  </a:lnTo>
                  <a:close/>
                </a:path>
                <a:path w="849629" h="47625">
                  <a:moveTo>
                    <a:pt x="849490" y="46139"/>
                  </a:moveTo>
                  <a:lnTo>
                    <a:pt x="849160" y="45326"/>
                  </a:lnTo>
                  <a:lnTo>
                    <a:pt x="848347" y="44996"/>
                  </a:lnTo>
                  <a:lnTo>
                    <a:pt x="847547" y="45326"/>
                  </a:lnTo>
                  <a:lnTo>
                    <a:pt x="847204" y="46139"/>
                  </a:lnTo>
                  <a:lnTo>
                    <a:pt x="847547" y="46939"/>
                  </a:lnTo>
                  <a:lnTo>
                    <a:pt x="848347" y="47282"/>
                  </a:lnTo>
                  <a:lnTo>
                    <a:pt x="849160" y="46939"/>
                  </a:lnTo>
                  <a:lnTo>
                    <a:pt x="849490" y="46139"/>
                  </a:lnTo>
                  <a:close/>
                </a:path>
              </a:pathLst>
            </a:custGeom>
            <a:solidFill>
              <a:srgbClr val="565658"/>
            </a:solidFill>
          </p:spPr>
          <p:txBody>
            <a:bodyPr wrap="square" lIns="0" tIns="0" rIns="0" bIns="0" rtlCol="0"/>
            <a:lstStyle/>
            <a:p/>
          </p:txBody>
        </p:sp>
        <p:sp>
          <p:nvSpPr>
            <p:cNvPr id="7012" name="object 7012" descr=""/>
            <p:cNvSpPr/>
            <p:nvPr/>
          </p:nvSpPr>
          <p:spPr>
            <a:xfrm>
              <a:off x="5720713" y="2593515"/>
              <a:ext cx="2540" cy="2540"/>
            </a:xfrm>
            <a:custGeom>
              <a:avLst/>
              <a:gdLst/>
              <a:ahLst/>
              <a:cxnLst/>
              <a:rect l="l" t="t" r="r" b="b"/>
              <a:pathLst>
                <a:path w="2539" h="2539">
                  <a:moveTo>
                    <a:pt x="0" y="2158"/>
                  </a:moveTo>
                  <a:lnTo>
                    <a:pt x="1193" y="2158"/>
                  </a:lnTo>
                  <a:lnTo>
                    <a:pt x="2146" y="1193"/>
                  </a:lnTo>
                  <a:lnTo>
                    <a:pt x="2146" y="0"/>
                  </a:lnTo>
                </a:path>
              </a:pathLst>
            </a:custGeom>
            <a:ln w="3175">
              <a:solidFill>
                <a:srgbClr val="565658"/>
              </a:solidFill>
            </a:ln>
          </p:spPr>
          <p:txBody>
            <a:bodyPr wrap="square" lIns="0" tIns="0" rIns="0" bIns="0" rtlCol="0"/>
            <a:lstStyle/>
            <a:p/>
          </p:txBody>
        </p:sp>
        <p:sp>
          <p:nvSpPr>
            <p:cNvPr id="7013" name="object 7013" descr=""/>
            <p:cNvSpPr/>
            <p:nvPr/>
          </p:nvSpPr>
          <p:spPr>
            <a:xfrm>
              <a:off x="5720713" y="2593512"/>
              <a:ext cx="1270" cy="1270"/>
            </a:xfrm>
            <a:custGeom>
              <a:avLst/>
              <a:gdLst/>
              <a:ahLst/>
              <a:cxnLst/>
              <a:rect l="l" t="t" r="r" b="b"/>
              <a:pathLst>
                <a:path w="1270" h="1269">
                  <a:moveTo>
                    <a:pt x="0" y="1206"/>
                  </a:moveTo>
                  <a:lnTo>
                    <a:pt x="660" y="1206"/>
                  </a:lnTo>
                  <a:lnTo>
                    <a:pt x="1193" y="660"/>
                  </a:lnTo>
                  <a:lnTo>
                    <a:pt x="1193" y="0"/>
                  </a:lnTo>
                </a:path>
              </a:pathLst>
            </a:custGeom>
            <a:ln w="3175">
              <a:solidFill>
                <a:srgbClr val="565658"/>
              </a:solidFill>
            </a:ln>
          </p:spPr>
          <p:txBody>
            <a:bodyPr wrap="square" lIns="0" tIns="0" rIns="0" bIns="0" rtlCol="0"/>
            <a:lstStyle/>
            <a:p/>
          </p:txBody>
        </p:sp>
        <p:sp>
          <p:nvSpPr>
            <p:cNvPr id="7014" name="object 7014" descr=""/>
            <p:cNvSpPr/>
            <p:nvPr/>
          </p:nvSpPr>
          <p:spPr>
            <a:xfrm>
              <a:off x="5643702" y="2573477"/>
              <a:ext cx="513080" cy="130175"/>
            </a:xfrm>
            <a:custGeom>
              <a:avLst/>
              <a:gdLst/>
              <a:ahLst/>
              <a:cxnLst/>
              <a:rect l="l" t="t" r="r" b="b"/>
              <a:pathLst>
                <a:path w="513079" h="130175">
                  <a:moveTo>
                    <a:pt x="2286" y="119367"/>
                  </a:moveTo>
                  <a:lnTo>
                    <a:pt x="1943" y="118554"/>
                  </a:lnTo>
                  <a:lnTo>
                    <a:pt x="1143" y="118224"/>
                  </a:lnTo>
                  <a:lnTo>
                    <a:pt x="330" y="118554"/>
                  </a:lnTo>
                  <a:lnTo>
                    <a:pt x="0" y="119367"/>
                  </a:lnTo>
                  <a:lnTo>
                    <a:pt x="330" y="120167"/>
                  </a:lnTo>
                  <a:lnTo>
                    <a:pt x="1143" y="120510"/>
                  </a:lnTo>
                  <a:lnTo>
                    <a:pt x="1943" y="120167"/>
                  </a:lnTo>
                  <a:lnTo>
                    <a:pt x="2286" y="119367"/>
                  </a:lnTo>
                  <a:close/>
                </a:path>
                <a:path w="513079" h="130175">
                  <a:moveTo>
                    <a:pt x="26695" y="1143"/>
                  </a:moveTo>
                  <a:lnTo>
                    <a:pt x="26365" y="330"/>
                  </a:lnTo>
                  <a:lnTo>
                    <a:pt x="25552" y="0"/>
                  </a:lnTo>
                  <a:lnTo>
                    <a:pt x="24752" y="330"/>
                  </a:lnTo>
                  <a:lnTo>
                    <a:pt x="24409" y="1143"/>
                  </a:lnTo>
                  <a:lnTo>
                    <a:pt x="24752" y="1955"/>
                  </a:lnTo>
                  <a:lnTo>
                    <a:pt x="25552" y="2286"/>
                  </a:lnTo>
                  <a:lnTo>
                    <a:pt x="26365" y="1955"/>
                  </a:lnTo>
                  <a:lnTo>
                    <a:pt x="26695" y="1143"/>
                  </a:lnTo>
                  <a:close/>
                </a:path>
                <a:path w="513079" h="130175">
                  <a:moveTo>
                    <a:pt x="473748" y="33210"/>
                  </a:moveTo>
                  <a:lnTo>
                    <a:pt x="473417" y="32410"/>
                  </a:lnTo>
                  <a:lnTo>
                    <a:pt x="472605" y="32067"/>
                  </a:lnTo>
                  <a:lnTo>
                    <a:pt x="471805" y="32410"/>
                  </a:lnTo>
                  <a:lnTo>
                    <a:pt x="471462" y="33210"/>
                  </a:lnTo>
                  <a:lnTo>
                    <a:pt x="471805" y="34023"/>
                  </a:lnTo>
                  <a:lnTo>
                    <a:pt x="472605" y="34353"/>
                  </a:lnTo>
                  <a:lnTo>
                    <a:pt x="473417" y="34023"/>
                  </a:lnTo>
                  <a:lnTo>
                    <a:pt x="473748" y="33210"/>
                  </a:lnTo>
                  <a:close/>
                </a:path>
                <a:path w="513079" h="130175">
                  <a:moveTo>
                    <a:pt x="478536" y="33210"/>
                  </a:moveTo>
                  <a:lnTo>
                    <a:pt x="478205" y="32410"/>
                  </a:lnTo>
                  <a:lnTo>
                    <a:pt x="477393" y="32067"/>
                  </a:lnTo>
                  <a:lnTo>
                    <a:pt x="476592" y="32410"/>
                  </a:lnTo>
                  <a:lnTo>
                    <a:pt x="476250" y="33210"/>
                  </a:lnTo>
                  <a:lnTo>
                    <a:pt x="476592" y="34023"/>
                  </a:lnTo>
                  <a:lnTo>
                    <a:pt x="477393" y="34353"/>
                  </a:lnTo>
                  <a:lnTo>
                    <a:pt x="478205" y="34023"/>
                  </a:lnTo>
                  <a:lnTo>
                    <a:pt x="478536" y="33210"/>
                  </a:lnTo>
                  <a:close/>
                </a:path>
                <a:path w="513079" h="130175">
                  <a:moveTo>
                    <a:pt x="510133" y="128943"/>
                  </a:moveTo>
                  <a:lnTo>
                    <a:pt x="509803" y="128130"/>
                  </a:lnTo>
                  <a:lnTo>
                    <a:pt x="508990" y="127800"/>
                  </a:lnTo>
                  <a:lnTo>
                    <a:pt x="508177" y="128130"/>
                  </a:lnTo>
                  <a:lnTo>
                    <a:pt x="507847" y="128943"/>
                  </a:lnTo>
                  <a:lnTo>
                    <a:pt x="508177" y="129743"/>
                  </a:lnTo>
                  <a:lnTo>
                    <a:pt x="508990" y="130086"/>
                  </a:lnTo>
                  <a:lnTo>
                    <a:pt x="509803" y="129743"/>
                  </a:lnTo>
                  <a:lnTo>
                    <a:pt x="510133" y="128943"/>
                  </a:lnTo>
                  <a:close/>
                </a:path>
                <a:path w="513079" h="130175">
                  <a:moveTo>
                    <a:pt x="513003" y="128943"/>
                  </a:moveTo>
                  <a:lnTo>
                    <a:pt x="512660" y="128130"/>
                  </a:lnTo>
                  <a:lnTo>
                    <a:pt x="511860" y="127800"/>
                  </a:lnTo>
                  <a:lnTo>
                    <a:pt x="511048" y="128130"/>
                  </a:lnTo>
                  <a:lnTo>
                    <a:pt x="510717" y="128943"/>
                  </a:lnTo>
                  <a:lnTo>
                    <a:pt x="511048" y="129743"/>
                  </a:lnTo>
                  <a:lnTo>
                    <a:pt x="511860" y="130086"/>
                  </a:lnTo>
                  <a:lnTo>
                    <a:pt x="512660" y="129743"/>
                  </a:lnTo>
                  <a:lnTo>
                    <a:pt x="513003" y="128943"/>
                  </a:lnTo>
                  <a:close/>
                </a:path>
              </a:pathLst>
            </a:custGeom>
            <a:solidFill>
              <a:srgbClr val="565658"/>
            </a:solidFill>
          </p:spPr>
          <p:txBody>
            <a:bodyPr wrap="square" lIns="0" tIns="0" rIns="0" bIns="0" rtlCol="0"/>
            <a:lstStyle/>
            <a:p/>
          </p:txBody>
        </p:sp>
        <p:sp>
          <p:nvSpPr>
            <p:cNvPr id="7015" name="object 7015" descr=""/>
            <p:cNvSpPr/>
            <p:nvPr/>
          </p:nvSpPr>
          <p:spPr>
            <a:xfrm>
              <a:off x="5523988" y="2640566"/>
              <a:ext cx="8255" cy="14604"/>
            </a:xfrm>
            <a:custGeom>
              <a:avLst/>
              <a:gdLst/>
              <a:ahLst/>
              <a:cxnLst/>
              <a:rect l="l" t="t" r="r" b="b"/>
              <a:pathLst>
                <a:path w="8254" h="14605">
                  <a:moveTo>
                    <a:pt x="0" y="14465"/>
                  </a:moveTo>
                  <a:lnTo>
                    <a:pt x="3632" y="14465"/>
                  </a:lnTo>
                  <a:lnTo>
                    <a:pt x="6731" y="11823"/>
                  </a:lnTo>
                  <a:lnTo>
                    <a:pt x="7327" y="8242"/>
                  </a:lnTo>
                  <a:lnTo>
                    <a:pt x="7912" y="4660"/>
                  </a:lnTo>
                  <a:lnTo>
                    <a:pt x="5816" y="1168"/>
                  </a:lnTo>
                  <a:lnTo>
                    <a:pt x="2374" y="0"/>
                  </a:lnTo>
                </a:path>
              </a:pathLst>
            </a:custGeom>
            <a:ln w="3175">
              <a:solidFill>
                <a:srgbClr val="565658"/>
              </a:solidFill>
            </a:ln>
          </p:spPr>
          <p:txBody>
            <a:bodyPr wrap="square" lIns="0" tIns="0" rIns="0" bIns="0" rtlCol="0"/>
            <a:lstStyle/>
            <a:p/>
          </p:txBody>
        </p:sp>
        <p:sp>
          <p:nvSpPr>
            <p:cNvPr id="7016" name="object 7016" descr=""/>
            <p:cNvSpPr/>
            <p:nvPr/>
          </p:nvSpPr>
          <p:spPr>
            <a:xfrm>
              <a:off x="5523988" y="2641629"/>
              <a:ext cx="6350" cy="12065"/>
            </a:xfrm>
            <a:custGeom>
              <a:avLst/>
              <a:gdLst/>
              <a:ahLst/>
              <a:cxnLst/>
              <a:rect l="l" t="t" r="r" b="b"/>
              <a:pathLst>
                <a:path w="6350" h="12064">
                  <a:moveTo>
                    <a:pt x="0" y="11963"/>
                  </a:moveTo>
                  <a:lnTo>
                    <a:pt x="3302" y="11963"/>
                  </a:lnTo>
                  <a:lnTo>
                    <a:pt x="5981" y="9283"/>
                  </a:lnTo>
                  <a:lnTo>
                    <a:pt x="5981" y="5969"/>
                  </a:lnTo>
                  <a:lnTo>
                    <a:pt x="5981" y="2679"/>
                  </a:lnTo>
                  <a:lnTo>
                    <a:pt x="3302" y="0"/>
                  </a:lnTo>
                  <a:lnTo>
                    <a:pt x="0" y="0"/>
                  </a:lnTo>
                </a:path>
              </a:pathLst>
            </a:custGeom>
            <a:ln w="3175">
              <a:solidFill>
                <a:srgbClr val="565658"/>
              </a:solidFill>
            </a:ln>
          </p:spPr>
          <p:txBody>
            <a:bodyPr wrap="square" lIns="0" tIns="0" rIns="0" bIns="0" rtlCol="0"/>
            <a:lstStyle/>
            <a:p/>
          </p:txBody>
        </p:sp>
        <p:sp>
          <p:nvSpPr>
            <p:cNvPr id="7017" name="object 7017" descr=""/>
            <p:cNvSpPr/>
            <p:nvPr/>
          </p:nvSpPr>
          <p:spPr>
            <a:xfrm>
              <a:off x="5495798" y="2601721"/>
              <a:ext cx="445134" cy="102235"/>
            </a:xfrm>
            <a:custGeom>
              <a:avLst/>
              <a:gdLst/>
              <a:ahLst/>
              <a:cxnLst/>
              <a:rect l="l" t="t" r="r" b="b"/>
              <a:pathLst>
                <a:path w="445135" h="102235">
                  <a:moveTo>
                    <a:pt x="2286" y="75323"/>
                  </a:moveTo>
                  <a:lnTo>
                    <a:pt x="1943" y="74523"/>
                  </a:lnTo>
                  <a:lnTo>
                    <a:pt x="1143" y="74180"/>
                  </a:lnTo>
                  <a:lnTo>
                    <a:pt x="330" y="74523"/>
                  </a:lnTo>
                  <a:lnTo>
                    <a:pt x="0" y="75323"/>
                  </a:lnTo>
                  <a:lnTo>
                    <a:pt x="330" y="76136"/>
                  </a:lnTo>
                  <a:lnTo>
                    <a:pt x="1143" y="76466"/>
                  </a:lnTo>
                  <a:lnTo>
                    <a:pt x="1943" y="76136"/>
                  </a:lnTo>
                  <a:lnTo>
                    <a:pt x="2286" y="75323"/>
                  </a:lnTo>
                  <a:close/>
                </a:path>
                <a:path w="445135" h="102235">
                  <a:moveTo>
                    <a:pt x="5638" y="75323"/>
                  </a:moveTo>
                  <a:lnTo>
                    <a:pt x="5295" y="74523"/>
                  </a:lnTo>
                  <a:lnTo>
                    <a:pt x="4495" y="74180"/>
                  </a:lnTo>
                  <a:lnTo>
                    <a:pt x="3683" y="74523"/>
                  </a:lnTo>
                  <a:lnTo>
                    <a:pt x="3352" y="75323"/>
                  </a:lnTo>
                  <a:lnTo>
                    <a:pt x="3683" y="76136"/>
                  </a:lnTo>
                  <a:lnTo>
                    <a:pt x="4495" y="76466"/>
                  </a:lnTo>
                  <a:lnTo>
                    <a:pt x="5295" y="76136"/>
                  </a:lnTo>
                  <a:lnTo>
                    <a:pt x="5638" y="75323"/>
                  </a:lnTo>
                  <a:close/>
                </a:path>
                <a:path w="445135" h="102235">
                  <a:moveTo>
                    <a:pt x="286118" y="5930"/>
                  </a:moveTo>
                  <a:lnTo>
                    <a:pt x="285788" y="5118"/>
                  </a:lnTo>
                  <a:lnTo>
                    <a:pt x="284975" y="4787"/>
                  </a:lnTo>
                  <a:lnTo>
                    <a:pt x="284175" y="5118"/>
                  </a:lnTo>
                  <a:lnTo>
                    <a:pt x="283832" y="5930"/>
                  </a:lnTo>
                  <a:lnTo>
                    <a:pt x="284175" y="6731"/>
                  </a:lnTo>
                  <a:lnTo>
                    <a:pt x="284975" y="7073"/>
                  </a:lnTo>
                  <a:lnTo>
                    <a:pt x="285788" y="6731"/>
                  </a:lnTo>
                  <a:lnTo>
                    <a:pt x="286118" y="5930"/>
                  </a:lnTo>
                  <a:close/>
                </a:path>
                <a:path w="445135" h="102235">
                  <a:moveTo>
                    <a:pt x="286118" y="1143"/>
                  </a:moveTo>
                  <a:lnTo>
                    <a:pt x="285788" y="330"/>
                  </a:lnTo>
                  <a:lnTo>
                    <a:pt x="284975" y="0"/>
                  </a:lnTo>
                  <a:lnTo>
                    <a:pt x="284175" y="330"/>
                  </a:lnTo>
                  <a:lnTo>
                    <a:pt x="283832" y="1143"/>
                  </a:lnTo>
                  <a:lnTo>
                    <a:pt x="284175" y="1943"/>
                  </a:lnTo>
                  <a:lnTo>
                    <a:pt x="284975" y="2286"/>
                  </a:lnTo>
                  <a:lnTo>
                    <a:pt x="285788" y="1943"/>
                  </a:lnTo>
                  <a:lnTo>
                    <a:pt x="286118" y="1143"/>
                  </a:lnTo>
                  <a:close/>
                </a:path>
                <a:path w="445135" h="102235">
                  <a:moveTo>
                    <a:pt x="360311" y="58089"/>
                  </a:moveTo>
                  <a:lnTo>
                    <a:pt x="359981" y="57277"/>
                  </a:lnTo>
                  <a:lnTo>
                    <a:pt x="359168" y="56946"/>
                  </a:lnTo>
                  <a:lnTo>
                    <a:pt x="358368" y="57277"/>
                  </a:lnTo>
                  <a:lnTo>
                    <a:pt x="358025" y="58089"/>
                  </a:lnTo>
                  <a:lnTo>
                    <a:pt x="358368" y="58902"/>
                  </a:lnTo>
                  <a:lnTo>
                    <a:pt x="359168" y="59232"/>
                  </a:lnTo>
                  <a:lnTo>
                    <a:pt x="359981" y="58902"/>
                  </a:lnTo>
                  <a:lnTo>
                    <a:pt x="360311" y="58089"/>
                  </a:lnTo>
                  <a:close/>
                </a:path>
                <a:path w="445135" h="102235">
                  <a:moveTo>
                    <a:pt x="360311" y="52349"/>
                  </a:moveTo>
                  <a:lnTo>
                    <a:pt x="359981" y="51536"/>
                  </a:lnTo>
                  <a:lnTo>
                    <a:pt x="359168" y="51206"/>
                  </a:lnTo>
                  <a:lnTo>
                    <a:pt x="358368" y="51536"/>
                  </a:lnTo>
                  <a:lnTo>
                    <a:pt x="358025" y="52349"/>
                  </a:lnTo>
                  <a:lnTo>
                    <a:pt x="358368" y="53162"/>
                  </a:lnTo>
                  <a:lnTo>
                    <a:pt x="359168" y="53492"/>
                  </a:lnTo>
                  <a:lnTo>
                    <a:pt x="359981" y="53162"/>
                  </a:lnTo>
                  <a:lnTo>
                    <a:pt x="360311" y="52349"/>
                  </a:lnTo>
                  <a:close/>
                </a:path>
                <a:path w="445135" h="102235">
                  <a:moveTo>
                    <a:pt x="445033" y="100698"/>
                  </a:moveTo>
                  <a:lnTo>
                    <a:pt x="444703" y="99885"/>
                  </a:lnTo>
                  <a:lnTo>
                    <a:pt x="443890" y="99555"/>
                  </a:lnTo>
                  <a:lnTo>
                    <a:pt x="443077" y="99885"/>
                  </a:lnTo>
                  <a:lnTo>
                    <a:pt x="442747" y="100698"/>
                  </a:lnTo>
                  <a:lnTo>
                    <a:pt x="443077" y="101498"/>
                  </a:lnTo>
                  <a:lnTo>
                    <a:pt x="443890" y="101841"/>
                  </a:lnTo>
                  <a:lnTo>
                    <a:pt x="444703" y="101498"/>
                  </a:lnTo>
                  <a:lnTo>
                    <a:pt x="445033" y="100698"/>
                  </a:lnTo>
                  <a:close/>
                </a:path>
              </a:pathLst>
            </a:custGeom>
            <a:solidFill>
              <a:srgbClr val="565658"/>
            </a:solidFill>
          </p:spPr>
          <p:txBody>
            <a:bodyPr wrap="square" lIns="0" tIns="0" rIns="0" bIns="0" rtlCol="0"/>
            <a:lstStyle/>
            <a:p/>
          </p:txBody>
        </p:sp>
        <p:sp>
          <p:nvSpPr>
            <p:cNvPr id="7018" name="object 7018" descr=""/>
            <p:cNvSpPr/>
            <p:nvPr/>
          </p:nvSpPr>
          <p:spPr>
            <a:xfrm>
              <a:off x="5604597" y="2554078"/>
              <a:ext cx="1905" cy="1270"/>
            </a:xfrm>
            <a:custGeom>
              <a:avLst/>
              <a:gdLst/>
              <a:ahLst/>
              <a:cxnLst/>
              <a:rect l="l" t="t" r="r" b="b"/>
              <a:pathLst>
                <a:path w="1904" h="1269">
                  <a:moveTo>
                    <a:pt x="0" y="965"/>
                  </a:moveTo>
                  <a:lnTo>
                    <a:pt x="558" y="723"/>
                  </a:lnTo>
                  <a:lnTo>
                    <a:pt x="1079" y="406"/>
                  </a:lnTo>
                  <a:lnTo>
                    <a:pt x="1549" y="0"/>
                  </a:lnTo>
                </a:path>
              </a:pathLst>
            </a:custGeom>
            <a:ln w="3175">
              <a:solidFill>
                <a:srgbClr val="565658"/>
              </a:solidFill>
            </a:ln>
          </p:spPr>
          <p:txBody>
            <a:bodyPr wrap="square" lIns="0" tIns="0" rIns="0" bIns="0" rtlCol="0"/>
            <a:lstStyle/>
            <a:p/>
          </p:txBody>
        </p:sp>
        <p:sp>
          <p:nvSpPr>
            <p:cNvPr id="7019" name="object 7019" descr=""/>
            <p:cNvSpPr/>
            <p:nvPr/>
          </p:nvSpPr>
          <p:spPr>
            <a:xfrm>
              <a:off x="5597205" y="2551508"/>
              <a:ext cx="3175" cy="3810"/>
            </a:xfrm>
            <a:custGeom>
              <a:avLst/>
              <a:gdLst/>
              <a:ahLst/>
              <a:cxnLst/>
              <a:rect l="l" t="t" r="r" b="b"/>
              <a:pathLst>
                <a:path w="3175" h="3810">
                  <a:moveTo>
                    <a:pt x="0" y="0"/>
                  </a:moveTo>
                  <a:lnTo>
                    <a:pt x="431" y="1460"/>
                  </a:lnTo>
                  <a:lnTo>
                    <a:pt x="1447" y="2679"/>
                  </a:lnTo>
                  <a:lnTo>
                    <a:pt x="2806" y="3365"/>
                  </a:lnTo>
                </a:path>
                <a:path w="3175" h="3810">
                  <a:moveTo>
                    <a:pt x="0" y="0"/>
                  </a:moveTo>
                  <a:lnTo>
                    <a:pt x="406" y="1422"/>
                  </a:lnTo>
                  <a:lnTo>
                    <a:pt x="1371" y="2616"/>
                  </a:lnTo>
                  <a:lnTo>
                    <a:pt x="2679" y="3327"/>
                  </a:lnTo>
                </a:path>
              </a:pathLst>
            </a:custGeom>
            <a:ln w="3175">
              <a:solidFill>
                <a:srgbClr val="565658"/>
              </a:solidFill>
            </a:ln>
          </p:spPr>
          <p:txBody>
            <a:bodyPr wrap="square" lIns="0" tIns="0" rIns="0" bIns="0" rtlCol="0"/>
            <a:lstStyle/>
            <a:p/>
          </p:txBody>
        </p:sp>
        <p:sp>
          <p:nvSpPr>
            <p:cNvPr id="7020" name="object 7020" descr=""/>
            <p:cNvSpPr/>
            <p:nvPr/>
          </p:nvSpPr>
          <p:spPr>
            <a:xfrm>
              <a:off x="5604597" y="2554103"/>
              <a:ext cx="1905" cy="1270"/>
            </a:xfrm>
            <a:custGeom>
              <a:avLst/>
              <a:gdLst/>
              <a:ahLst/>
              <a:cxnLst/>
              <a:rect l="l" t="t" r="r" b="b"/>
              <a:pathLst>
                <a:path w="1904" h="1269">
                  <a:moveTo>
                    <a:pt x="0" y="939"/>
                  </a:moveTo>
                  <a:lnTo>
                    <a:pt x="546" y="711"/>
                  </a:lnTo>
                  <a:lnTo>
                    <a:pt x="1066" y="393"/>
                  </a:lnTo>
                  <a:lnTo>
                    <a:pt x="1524" y="0"/>
                  </a:lnTo>
                </a:path>
              </a:pathLst>
            </a:custGeom>
            <a:ln w="3175">
              <a:solidFill>
                <a:srgbClr val="565658"/>
              </a:solidFill>
            </a:ln>
          </p:spPr>
          <p:txBody>
            <a:bodyPr wrap="square" lIns="0" tIns="0" rIns="0" bIns="0" rtlCol="0"/>
            <a:lstStyle/>
            <a:p/>
          </p:txBody>
        </p:sp>
        <p:sp>
          <p:nvSpPr>
            <p:cNvPr id="7021" name="object 7021" descr=""/>
            <p:cNvSpPr/>
            <p:nvPr/>
          </p:nvSpPr>
          <p:spPr>
            <a:xfrm>
              <a:off x="5614027" y="26041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022" name="object 7022" descr=""/>
            <p:cNvSpPr/>
            <p:nvPr/>
          </p:nvSpPr>
          <p:spPr>
            <a:xfrm>
              <a:off x="5488331" y="2657660"/>
              <a:ext cx="635" cy="635"/>
            </a:xfrm>
            <a:custGeom>
              <a:avLst/>
              <a:gdLst/>
              <a:ahLst/>
              <a:cxnLst/>
              <a:rect l="l" t="t" r="r" b="b"/>
              <a:pathLst>
                <a:path w="635" h="635">
                  <a:moveTo>
                    <a:pt x="0" y="0"/>
                  </a:moveTo>
                  <a:lnTo>
                    <a:pt x="0" y="254"/>
                  </a:lnTo>
                  <a:lnTo>
                    <a:pt x="139" y="482"/>
                  </a:lnTo>
                  <a:lnTo>
                    <a:pt x="355" y="622"/>
                  </a:lnTo>
                </a:path>
              </a:pathLst>
            </a:custGeom>
            <a:ln w="3175">
              <a:solidFill>
                <a:srgbClr val="565658"/>
              </a:solidFill>
            </a:ln>
          </p:spPr>
          <p:txBody>
            <a:bodyPr wrap="square" lIns="0" tIns="0" rIns="0" bIns="0" rtlCol="0"/>
            <a:lstStyle/>
            <a:p/>
          </p:txBody>
        </p:sp>
        <p:sp>
          <p:nvSpPr>
            <p:cNvPr id="7023" name="object 7023" descr=""/>
            <p:cNvSpPr/>
            <p:nvPr/>
          </p:nvSpPr>
          <p:spPr>
            <a:xfrm>
              <a:off x="5488691" y="2658281"/>
              <a:ext cx="1270" cy="635"/>
            </a:xfrm>
            <a:custGeom>
              <a:avLst/>
              <a:gdLst/>
              <a:ahLst/>
              <a:cxnLst/>
              <a:rect l="l" t="t" r="r" b="b"/>
              <a:pathLst>
                <a:path w="1270" h="635">
                  <a:moveTo>
                    <a:pt x="0" y="0"/>
                  </a:moveTo>
                  <a:lnTo>
                    <a:pt x="228" y="127"/>
                  </a:lnTo>
                  <a:lnTo>
                    <a:pt x="495" y="127"/>
                  </a:lnTo>
                  <a:lnTo>
                    <a:pt x="711" y="0"/>
                  </a:lnTo>
                </a:path>
              </a:pathLst>
            </a:custGeom>
            <a:ln w="3175">
              <a:solidFill>
                <a:srgbClr val="565658"/>
              </a:solidFill>
            </a:ln>
          </p:spPr>
          <p:txBody>
            <a:bodyPr wrap="square" lIns="0" tIns="0" rIns="0" bIns="0" rtlCol="0"/>
            <a:lstStyle/>
            <a:p/>
          </p:txBody>
        </p:sp>
        <p:sp>
          <p:nvSpPr>
            <p:cNvPr id="7024" name="object 7024" descr=""/>
            <p:cNvSpPr/>
            <p:nvPr/>
          </p:nvSpPr>
          <p:spPr>
            <a:xfrm>
              <a:off x="5489403" y="2657659"/>
              <a:ext cx="635" cy="635"/>
            </a:xfrm>
            <a:custGeom>
              <a:avLst/>
              <a:gdLst/>
              <a:ahLst/>
              <a:cxnLst/>
              <a:rect l="l" t="t" r="r" b="b"/>
              <a:pathLst>
                <a:path w="635" h="635">
                  <a:moveTo>
                    <a:pt x="0" y="622"/>
                  </a:moveTo>
                  <a:lnTo>
                    <a:pt x="228" y="482"/>
                  </a:lnTo>
                  <a:lnTo>
                    <a:pt x="355" y="253"/>
                  </a:lnTo>
                  <a:lnTo>
                    <a:pt x="355" y="0"/>
                  </a:lnTo>
                </a:path>
              </a:pathLst>
            </a:custGeom>
            <a:ln w="3175">
              <a:solidFill>
                <a:srgbClr val="565658"/>
              </a:solidFill>
            </a:ln>
          </p:spPr>
          <p:txBody>
            <a:bodyPr wrap="square" lIns="0" tIns="0" rIns="0" bIns="0" rtlCol="0"/>
            <a:lstStyle/>
            <a:p/>
          </p:txBody>
        </p:sp>
        <p:sp>
          <p:nvSpPr>
            <p:cNvPr id="7025" name="object 7025" descr=""/>
            <p:cNvSpPr/>
            <p:nvPr/>
          </p:nvSpPr>
          <p:spPr>
            <a:xfrm>
              <a:off x="5489408" y="2657038"/>
              <a:ext cx="635" cy="635"/>
            </a:xfrm>
            <a:custGeom>
              <a:avLst/>
              <a:gdLst/>
              <a:ahLst/>
              <a:cxnLst/>
              <a:rect l="l" t="t" r="r" b="b"/>
              <a:pathLst>
                <a:path w="635" h="635">
                  <a:moveTo>
                    <a:pt x="355" y="622"/>
                  </a:moveTo>
                  <a:lnTo>
                    <a:pt x="355" y="355"/>
                  </a:lnTo>
                  <a:lnTo>
                    <a:pt x="215" y="126"/>
                  </a:lnTo>
                  <a:lnTo>
                    <a:pt x="0" y="0"/>
                  </a:lnTo>
                </a:path>
              </a:pathLst>
            </a:custGeom>
            <a:ln w="3175">
              <a:solidFill>
                <a:srgbClr val="565658"/>
              </a:solidFill>
            </a:ln>
          </p:spPr>
          <p:txBody>
            <a:bodyPr wrap="square" lIns="0" tIns="0" rIns="0" bIns="0" rtlCol="0"/>
            <a:lstStyle/>
            <a:p/>
          </p:txBody>
        </p:sp>
        <p:sp>
          <p:nvSpPr>
            <p:cNvPr id="7026" name="object 7026" descr=""/>
            <p:cNvSpPr/>
            <p:nvPr/>
          </p:nvSpPr>
          <p:spPr>
            <a:xfrm>
              <a:off x="5488692" y="2656901"/>
              <a:ext cx="1270" cy="635"/>
            </a:xfrm>
            <a:custGeom>
              <a:avLst/>
              <a:gdLst/>
              <a:ahLst/>
              <a:cxnLst/>
              <a:rect l="l" t="t" r="r" b="b"/>
              <a:pathLst>
                <a:path w="1270" h="635">
                  <a:moveTo>
                    <a:pt x="711" y="139"/>
                  </a:moveTo>
                  <a:lnTo>
                    <a:pt x="482" y="0"/>
                  </a:lnTo>
                  <a:lnTo>
                    <a:pt x="215" y="0"/>
                  </a:lnTo>
                  <a:lnTo>
                    <a:pt x="0" y="139"/>
                  </a:lnTo>
                </a:path>
              </a:pathLst>
            </a:custGeom>
            <a:ln w="3175">
              <a:solidFill>
                <a:srgbClr val="565658"/>
              </a:solidFill>
            </a:ln>
          </p:spPr>
          <p:txBody>
            <a:bodyPr wrap="square" lIns="0" tIns="0" rIns="0" bIns="0" rtlCol="0"/>
            <a:lstStyle/>
            <a:p/>
          </p:txBody>
        </p:sp>
        <p:sp>
          <p:nvSpPr>
            <p:cNvPr id="7027" name="object 7027" descr=""/>
            <p:cNvSpPr/>
            <p:nvPr/>
          </p:nvSpPr>
          <p:spPr>
            <a:xfrm>
              <a:off x="5488335" y="2657040"/>
              <a:ext cx="635" cy="635"/>
            </a:xfrm>
            <a:custGeom>
              <a:avLst/>
              <a:gdLst/>
              <a:ahLst/>
              <a:cxnLst/>
              <a:rect l="l" t="t" r="r" b="b"/>
              <a:pathLst>
                <a:path w="635" h="635">
                  <a:moveTo>
                    <a:pt x="355" y="0"/>
                  </a:moveTo>
                  <a:lnTo>
                    <a:pt x="127" y="127"/>
                  </a:lnTo>
                  <a:lnTo>
                    <a:pt x="0" y="355"/>
                  </a:lnTo>
                  <a:lnTo>
                    <a:pt x="0" y="622"/>
                  </a:lnTo>
                </a:path>
              </a:pathLst>
            </a:custGeom>
            <a:ln w="3175">
              <a:solidFill>
                <a:srgbClr val="565658"/>
              </a:solidFill>
            </a:ln>
          </p:spPr>
          <p:txBody>
            <a:bodyPr wrap="square" lIns="0" tIns="0" rIns="0" bIns="0" rtlCol="0"/>
            <a:lstStyle/>
            <a:p/>
          </p:txBody>
        </p:sp>
        <p:sp>
          <p:nvSpPr>
            <p:cNvPr id="7028" name="object 7028" descr=""/>
            <p:cNvSpPr/>
            <p:nvPr/>
          </p:nvSpPr>
          <p:spPr>
            <a:xfrm>
              <a:off x="5487371" y="2655971"/>
              <a:ext cx="3810" cy="3810"/>
            </a:xfrm>
            <a:custGeom>
              <a:avLst/>
              <a:gdLst/>
              <a:ahLst/>
              <a:cxnLst/>
              <a:rect l="l" t="t" r="r" b="b"/>
              <a:pathLst>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 w="3810" h="3810">
                  <a:moveTo>
                    <a:pt x="3352" y="1689"/>
                  </a:moveTo>
                  <a:lnTo>
                    <a:pt x="3352" y="762"/>
                  </a:lnTo>
                  <a:lnTo>
                    <a:pt x="2603" y="0"/>
                  </a:lnTo>
                  <a:lnTo>
                    <a:pt x="1676" y="0"/>
                  </a:lnTo>
                  <a:lnTo>
                    <a:pt x="749" y="0"/>
                  </a:lnTo>
                  <a:lnTo>
                    <a:pt x="0" y="762"/>
                  </a:lnTo>
                  <a:lnTo>
                    <a:pt x="0" y="1689"/>
                  </a:lnTo>
                  <a:lnTo>
                    <a:pt x="0" y="2603"/>
                  </a:lnTo>
                  <a:lnTo>
                    <a:pt x="749" y="3365"/>
                  </a:lnTo>
                  <a:lnTo>
                    <a:pt x="1676" y="3365"/>
                  </a:lnTo>
                  <a:lnTo>
                    <a:pt x="2603" y="3365"/>
                  </a:lnTo>
                  <a:lnTo>
                    <a:pt x="3352" y="2603"/>
                  </a:lnTo>
                  <a:lnTo>
                    <a:pt x="3352" y="1689"/>
                  </a:lnTo>
                </a:path>
              </a:pathLst>
            </a:custGeom>
            <a:ln w="3175">
              <a:solidFill>
                <a:srgbClr val="565658"/>
              </a:solidFill>
            </a:ln>
          </p:spPr>
          <p:txBody>
            <a:bodyPr wrap="square" lIns="0" tIns="0" rIns="0" bIns="0" rtlCol="0"/>
            <a:lstStyle/>
            <a:p/>
          </p:txBody>
        </p:sp>
        <p:sp>
          <p:nvSpPr>
            <p:cNvPr id="7029" name="object 7029" descr=""/>
            <p:cNvSpPr/>
            <p:nvPr/>
          </p:nvSpPr>
          <p:spPr>
            <a:xfrm>
              <a:off x="5490086" y="2657049"/>
              <a:ext cx="635" cy="1270"/>
            </a:xfrm>
            <a:custGeom>
              <a:avLst/>
              <a:gdLst/>
              <a:ahLst/>
              <a:cxnLst/>
              <a:rect l="l" t="t" r="r" b="b"/>
              <a:pathLst>
                <a:path w="635" h="1269">
                  <a:moveTo>
                    <a:pt x="0" y="1206"/>
                  </a:moveTo>
                  <a:lnTo>
                    <a:pt x="215" y="838"/>
                  </a:lnTo>
                  <a:lnTo>
                    <a:pt x="215" y="381"/>
                  </a:lnTo>
                  <a:lnTo>
                    <a:pt x="0" y="0"/>
                  </a:lnTo>
                </a:path>
              </a:pathLst>
            </a:custGeom>
            <a:ln w="3175">
              <a:solidFill>
                <a:srgbClr val="565658"/>
              </a:solidFill>
            </a:ln>
          </p:spPr>
          <p:txBody>
            <a:bodyPr wrap="square" lIns="0" tIns="0" rIns="0" bIns="0" rtlCol="0"/>
            <a:lstStyle/>
            <a:p/>
          </p:txBody>
        </p:sp>
        <p:sp>
          <p:nvSpPr>
            <p:cNvPr id="7030" name="object 7030" descr=""/>
            <p:cNvSpPr/>
            <p:nvPr/>
          </p:nvSpPr>
          <p:spPr>
            <a:xfrm>
              <a:off x="5487793" y="2657053"/>
              <a:ext cx="635" cy="1270"/>
            </a:xfrm>
            <a:custGeom>
              <a:avLst/>
              <a:gdLst/>
              <a:ahLst/>
              <a:cxnLst/>
              <a:rect l="l" t="t" r="r" b="b"/>
              <a:pathLst>
                <a:path w="635" h="1269">
                  <a:moveTo>
                    <a:pt x="215" y="0"/>
                  </a:moveTo>
                  <a:lnTo>
                    <a:pt x="0" y="368"/>
                  </a:lnTo>
                  <a:lnTo>
                    <a:pt x="0" y="825"/>
                  </a:lnTo>
                  <a:lnTo>
                    <a:pt x="215" y="1206"/>
                  </a:lnTo>
                </a:path>
              </a:pathLst>
            </a:custGeom>
            <a:ln w="3175">
              <a:solidFill>
                <a:srgbClr val="565658"/>
              </a:solidFill>
            </a:ln>
          </p:spPr>
          <p:txBody>
            <a:bodyPr wrap="square" lIns="0" tIns="0" rIns="0" bIns="0" rtlCol="0"/>
            <a:lstStyle/>
            <a:p/>
          </p:txBody>
        </p:sp>
        <p:sp>
          <p:nvSpPr>
            <p:cNvPr id="7031" name="object 7031" descr=""/>
            <p:cNvSpPr/>
            <p:nvPr/>
          </p:nvSpPr>
          <p:spPr>
            <a:xfrm>
              <a:off x="5488002" y="2656457"/>
              <a:ext cx="1270" cy="635"/>
            </a:xfrm>
            <a:custGeom>
              <a:avLst/>
              <a:gdLst/>
              <a:ahLst/>
              <a:cxnLst/>
              <a:rect l="l" t="t" r="r" b="b"/>
              <a:pathLst>
                <a:path w="1270" h="635">
                  <a:moveTo>
                    <a:pt x="1041" y="0"/>
                  </a:moveTo>
                  <a:lnTo>
                    <a:pt x="622" y="0"/>
                  </a:lnTo>
                  <a:lnTo>
                    <a:pt x="228" y="241"/>
                  </a:lnTo>
                  <a:lnTo>
                    <a:pt x="0" y="596"/>
                  </a:lnTo>
                </a:path>
              </a:pathLst>
            </a:custGeom>
            <a:ln w="3175">
              <a:solidFill>
                <a:srgbClr val="565658"/>
              </a:solidFill>
            </a:ln>
          </p:spPr>
          <p:txBody>
            <a:bodyPr wrap="square" lIns="0" tIns="0" rIns="0" bIns="0" rtlCol="0"/>
            <a:lstStyle/>
            <a:p/>
          </p:txBody>
        </p:sp>
        <p:sp>
          <p:nvSpPr>
            <p:cNvPr id="7032" name="object 7032" descr=""/>
            <p:cNvSpPr/>
            <p:nvPr/>
          </p:nvSpPr>
          <p:spPr>
            <a:xfrm>
              <a:off x="5489045" y="2656456"/>
              <a:ext cx="1270" cy="635"/>
            </a:xfrm>
            <a:custGeom>
              <a:avLst/>
              <a:gdLst/>
              <a:ahLst/>
              <a:cxnLst/>
              <a:rect l="l" t="t" r="r" b="b"/>
              <a:pathLst>
                <a:path w="1270" h="635">
                  <a:moveTo>
                    <a:pt x="1041" y="596"/>
                  </a:moveTo>
                  <a:lnTo>
                    <a:pt x="825" y="241"/>
                  </a:lnTo>
                  <a:lnTo>
                    <a:pt x="431" y="0"/>
                  </a:lnTo>
                  <a:lnTo>
                    <a:pt x="0" y="0"/>
                  </a:lnTo>
                </a:path>
              </a:pathLst>
            </a:custGeom>
            <a:ln w="3175">
              <a:solidFill>
                <a:srgbClr val="565658"/>
              </a:solidFill>
            </a:ln>
          </p:spPr>
          <p:txBody>
            <a:bodyPr wrap="square" lIns="0" tIns="0" rIns="0" bIns="0" rtlCol="0"/>
            <a:lstStyle/>
            <a:p/>
          </p:txBody>
        </p:sp>
        <p:sp>
          <p:nvSpPr>
            <p:cNvPr id="7033" name="object 7033" descr=""/>
            <p:cNvSpPr/>
            <p:nvPr/>
          </p:nvSpPr>
          <p:spPr>
            <a:xfrm>
              <a:off x="5489044" y="2658254"/>
              <a:ext cx="1270" cy="635"/>
            </a:xfrm>
            <a:custGeom>
              <a:avLst/>
              <a:gdLst/>
              <a:ahLst/>
              <a:cxnLst/>
              <a:rect l="l" t="t" r="r" b="b"/>
              <a:pathLst>
                <a:path w="1270" h="635">
                  <a:moveTo>
                    <a:pt x="0" y="596"/>
                  </a:moveTo>
                  <a:lnTo>
                    <a:pt x="431" y="596"/>
                  </a:lnTo>
                  <a:lnTo>
                    <a:pt x="825" y="368"/>
                  </a:lnTo>
                  <a:lnTo>
                    <a:pt x="1041" y="0"/>
                  </a:lnTo>
                </a:path>
              </a:pathLst>
            </a:custGeom>
            <a:ln w="3175">
              <a:solidFill>
                <a:srgbClr val="565658"/>
              </a:solidFill>
            </a:ln>
          </p:spPr>
          <p:txBody>
            <a:bodyPr wrap="square" lIns="0" tIns="0" rIns="0" bIns="0" rtlCol="0"/>
            <a:lstStyle/>
            <a:p/>
          </p:txBody>
        </p:sp>
        <p:sp>
          <p:nvSpPr>
            <p:cNvPr id="7034" name="object 7034" descr=""/>
            <p:cNvSpPr/>
            <p:nvPr/>
          </p:nvSpPr>
          <p:spPr>
            <a:xfrm>
              <a:off x="5488009" y="2658256"/>
              <a:ext cx="1270" cy="635"/>
            </a:xfrm>
            <a:custGeom>
              <a:avLst/>
              <a:gdLst/>
              <a:ahLst/>
              <a:cxnLst/>
              <a:rect l="l" t="t" r="r" b="b"/>
              <a:pathLst>
                <a:path w="1270" h="635">
                  <a:moveTo>
                    <a:pt x="0" y="0"/>
                  </a:moveTo>
                  <a:lnTo>
                    <a:pt x="215" y="368"/>
                  </a:lnTo>
                  <a:lnTo>
                    <a:pt x="609" y="596"/>
                  </a:lnTo>
                  <a:lnTo>
                    <a:pt x="1041" y="596"/>
                  </a:lnTo>
                </a:path>
              </a:pathLst>
            </a:custGeom>
            <a:ln w="3175">
              <a:solidFill>
                <a:srgbClr val="565658"/>
              </a:solidFill>
            </a:ln>
          </p:spPr>
          <p:txBody>
            <a:bodyPr wrap="square" lIns="0" tIns="0" rIns="0" bIns="0" rtlCol="0"/>
            <a:lstStyle/>
            <a:p/>
          </p:txBody>
        </p:sp>
        <p:sp>
          <p:nvSpPr>
            <p:cNvPr id="7035" name="object 7035" descr=""/>
            <p:cNvSpPr/>
            <p:nvPr/>
          </p:nvSpPr>
          <p:spPr>
            <a:xfrm>
              <a:off x="5723153" y="2572041"/>
              <a:ext cx="2540" cy="4445"/>
            </a:xfrm>
            <a:custGeom>
              <a:avLst/>
              <a:gdLst/>
              <a:ahLst/>
              <a:cxnLst/>
              <a:rect l="l" t="t" r="r" b="b"/>
              <a:pathLst>
                <a:path w="2539" h="4444">
                  <a:moveTo>
                    <a:pt x="2286" y="1143"/>
                  </a:moveTo>
                  <a:lnTo>
                    <a:pt x="1955" y="330"/>
                  </a:lnTo>
                  <a:lnTo>
                    <a:pt x="1143" y="0"/>
                  </a:lnTo>
                  <a:lnTo>
                    <a:pt x="330" y="330"/>
                  </a:lnTo>
                  <a:lnTo>
                    <a:pt x="0" y="1143"/>
                  </a:lnTo>
                  <a:lnTo>
                    <a:pt x="330" y="1943"/>
                  </a:lnTo>
                  <a:lnTo>
                    <a:pt x="685" y="2095"/>
                  </a:lnTo>
                  <a:lnTo>
                    <a:pt x="330" y="2247"/>
                  </a:lnTo>
                  <a:lnTo>
                    <a:pt x="0" y="3048"/>
                  </a:lnTo>
                  <a:lnTo>
                    <a:pt x="330" y="3860"/>
                  </a:lnTo>
                  <a:lnTo>
                    <a:pt x="1143" y="4191"/>
                  </a:lnTo>
                  <a:lnTo>
                    <a:pt x="1955" y="3860"/>
                  </a:lnTo>
                  <a:lnTo>
                    <a:pt x="2286" y="3048"/>
                  </a:lnTo>
                  <a:lnTo>
                    <a:pt x="1955" y="2247"/>
                  </a:lnTo>
                  <a:lnTo>
                    <a:pt x="1587" y="2095"/>
                  </a:lnTo>
                  <a:lnTo>
                    <a:pt x="1955" y="1943"/>
                  </a:lnTo>
                  <a:lnTo>
                    <a:pt x="2286" y="1143"/>
                  </a:lnTo>
                  <a:close/>
                </a:path>
              </a:pathLst>
            </a:custGeom>
            <a:solidFill>
              <a:srgbClr val="565658"/>
            </a:solidFill>
          </p:spPr>
          <p:txBody>
            <a:bodyPr wrap="square" lIns="0" tIns="0" rIns="0" bIns="0" rtlCol="0"/>
            <a:lstStyle/>
            <a:p/>
          </p:txBody>
        </p:sp>
        <p:sp>
          <p:nvSpPr>
            <p:cNvPr id="7036" name="object 7036" descr=""/>
            <p:cNvSpPr/>
            <p:nvPr/>
          </p:nvSpPr>
          <p:spPr>
            <a:xfrm>
              <a:off x="5534759" y="2543261"/>
              <a:ext cx="1270" cy="1270"/>
            </a:xfrm>
            <a:custGeom>
              <a:avLst/>
              <a:gdLst/>
              <a:ahLst/>
              <a:cxnLst/>
              <a:rect l="l" t="t" r="r" b="b"/>
              <a:pathLst>
                <a:path w="1270" h="1269">
                  <a:moveTo>
                    <a:pt x="0" y="0"/>
                  </a:moveTo>
                  <a:lnTo>
                    <a:pt x="0" y="190"/>
                  </a:lnTo>
                  <a:lnTo>
                    <a:pt x="76" y="368"/>
                  </a:lnTo>
                  <a:lnTo>
                    <a:pt x="215" y="508"/>
                  </a:lnTo>
                  <a:lnTo>
                    <a:pt x="342" y="647"/>
                  </a:lnTo>
                  <a:lnTo>
                    <a:pt x="533" y="723"/>
                  </a:lnTo>
                  <a:lnTo>
                    <a:pt x="723" y="723"/>
                  </a:lnTo>
                </a:path>
              </a:pathLst>
            </a:custGeom>
            <a:ln w="3175">
              <a:solidFill>
                <a:srgbClr val="565658"/>
              </a:solidFill>
            </a:ln>
          </p:spPr>
          <p:txBody>
            <a:bodyPr wrap="square" lIns="0" tIns="0" rIns="0" bIns="0" rtlCol="0"/>
            <a:lstStyle/>
            <a:p/>
          </p:txBody>
        </p:sp>
        <p:sp>
          <p:nvSpPr>
            <p:cNvPr id="7037" name="object 7037" descr=""/>
            <p:cNvSpPr/>
            <p:nvPr/>
          </p:nvSpPr>
          <p:spPr>
            <a:xfrm>
              <a:off x="5621680" y="2511247"/>
              <a:ext cx="569595" cy="104139"/>
            </a:xfrm>
            <a:custGeom>
              <a:avLst/>
              <a:gdLst/>
              <a:ahLst/>
              <a:cxnLst/>
              <a:rect l="l" t="t" r="r" b="b"/>
              <a:pathLst>
                <a:path w="569595" h="104139">
                  <a:moveTo>
                    <a:pt x="26695" y="1143"/>
                  </a:moveTo>
                  <a:lnTo>
                    <a:pt x="26365" y="330"/>
                  </a:lnTo>
                  <a:lnTo>
                    <a:pt x="25552" y="0"/>
                  </a:lnTo>
                  <a:lnTo>
                    <a:pt x="25311" y="101"/>
                  </a:lnTo>
                  <a:lnTo>
                    <a:pt x="25082" y="0"/>
                  </a:lnTo>
                  <a:lnTo>
                    <a:pt x="24269" y="330"/>
                  </a:lnTo>
                  <a:lnTo>
                    <a:pt x="24117" y="698"/>
                  </a:lnTo>
                  <a:lnTo>
                    <a:pt x="23964" y="330"/>
                  </a:lnTo>
                  <a:lnTo>
                    <a:pt x="23164" y="0"/>
                  </a:lnTo>
                  <a:lnTo>
                    <a:pt x="22923" y="101"/>
                  </a:lnTo>
                  <a:lnTo>
                    <a:pt x="22682" y="0"/>
                  </a:lnTo>
                  <a:lnTo>
                    <a:pt x="21882" y="330"/>
                  </a:lnTo>
                  <a:lnTo>
                    <a:pt x="21717" y="698"/>
                  </a:lnTo>
                  <a:lnTo>
                    <a:pt x="21577" y="330"/>
                  </a:lnTo>
                  <a:lnTo>
                    <a:pt x="20764" y="0"/>
                  </a:lnTo>
                  <a:lnTo>
                    <a:pt x="20523" y="101"/>
                  </a:lnTo>
                  <a:lnTo>
                    <a:pt x="20294" y="0"/>
                  </a:lnTo>
                  <a:lnTo>
                    <a:pt x="19481" y="330"/>
                  </a:lnTo>
                  <a:lnTo>
                    <a:pt x="19329" y="698"/>
                  </a:lnTo>
                  <a:lnTo>
                    <a:pt x="19177" y="330"/>
                  </a:lnTo>
                  <a:lnTo>
                    <a:pt x="18376" y="0"/>
                  </a:lnTo>
                  <a:lnTo>
                    <a:pt x="18135" y="101"/>
                  </a:lnTo>
                  <a:lnTo>
                    <a:pt x="17894" y="0"/>
                  </a:lnTo>
                  <a:lnTo>
                    <a:pt x="17094" y="330"/>
                  </a:lnTo>
                  <a:lnTo>
                    <a:pt x="16929" y="698"/>
                  </a:lnTo>
                  <a:lnTo>
                    <a:pt x="16789" y="330"/>
                  </a:lnTo>
                  <a:lnTo>
                    <a:pt x="15976" y="0"/>
                  </a:lnTo>
                  <a:lnTo>
                    <a:pt x="15735" y="101"/>
                  </a:lnTo>
                  <a:lnTo>
                    <a:pt x="15506" y="0"/>
                  </a:lnTo>
                  <a:lnTo>
                    <a:pt x="14693" y="330"/>
                  </a:lnTo>
                  <a:lnTo>
                    <a:pt x="14541" y="698"/>
                  </a:lnTo>
                  <a:lnTo>
                    <a:pt x="14401" y="330"/>
                  </a:lnTo>
                  <a:lnTo>
                    <a:pt x="13589" y="0"/>
                  </a:lnTo>
                  <a:lnTo>
                    <a:pt x="13347" y="101"/>
                  </a:lnTo>
                  <a:lnTo>
                    <a:pt x="13106" y="0"/>
                  </a:lnTo>
                  <a:lnTo>
                    <a:pt x="12306" y="330"/>
                  </a:lnTo>
                  <a:lnTo>
                    <a:pt x="12141" y="698"/>
                  </a:lnTo>
                  <a:lnTo>
                    <a:pt x="12001" y="330"/>
                  </a:lnTo>
                  <a:lnTo>
                    <a:pt x="11188" y="0"/>
                  </a:lnTo>
                  <a:lnTo>
                    <a:pt x="10947" y="101"/>
                  </a:lnTo>
                  <a:lnTo>
                    <a:pt x="10718" y="0"/>
                  </a:lnTo>
                  <a:lnTo>
                    <a:pt x="9906" y="330"/>
                  </a:lnTo>
                  <a:lnTo>
                    <a:pt x="9753" y="698"/>
                  </a:lnTo>
                  <a:lnTo>
                    <a:pt x="9613" y="330"/>
                  </a:lnTo>
                  <a:lnTo>
                    <a:pt x="8801" y="0"/>
                  </a:lnTo>
                  <a:lnTo>
                    <a:pt x="8559" y="101"/>
                  </a:lnTo>
                  <a:lnTo>
                    <a:pt x="8318" y="0"/>
                  </a:lnTo>
                  <a:lnTo>
                    <a:pt x="7518" y="330"/>
                  </a:lnTo>
                  <a:lnTo>
                    <a:pt x="7366" y="698"/>
                  </a:lnTo>
                  <a:lnTo>
                    <a:pt x="7213" y="330"/>
                  </a:lnTo>
                  <a:lnTo>
                    <a:pt x="6413" y="0"/>
                  </a:lnTo>
                  <a:lnTo>
                    <a:pt x="6172" y="101"/>
                  </a:lnTo>
                  <a:lnTo>
                    <a:pt x="5930" y="0"/>
                  </a:lnTo>
                  <a:lnTo>
                    <a:pt x="5118" y="330"/>
                  </a:lnTo>
                  <a:lnTo>
                    <a:pt x="4965" y="685"/>
                  </a:lnTo>
                  <a:lnTo>
                    <a:pt x="4826" y="330"/>
                  </a:lnTo>
                  <a:lnTo>
                    <a:pt x="4025" y="0"/>
                  </a:lnTo>
                  <a:lnTo>
                    <a:pt x="3302" y="304"/>
                  </a:lnTo>
                  <a:lnTo>
                    <a:pt x="2578" y="0"/>
                  </a:lnTo>
                  <a:lnTo>
                    <a:pt x="2095" y="203"/>
                  </a:lnTo>
                  <a:lnTo>
                    <a:pt x="1625" y="0"/>
                  </a:lnTo>
                  <a:lnTo>
                    <a:pt x="1384" y="101"/>
                  </a:lnTo>
                  <a:lnTo>
                    <a:pt x="1143" y="0"/>
                  </a:lnTo>
                  <a:lnTo>
                    <a:pt x="330" y="330"/>
                  </a:lnTo>
                  <a:lnTo>
                    <a:pt x="0" y="1143"/>
                  </a:lnTo>
                  <a:lnTo>
                    <a:pt x="330" y="1943"/>
                  </a:lnTo>
                  <a:lnTo>
                    <a:pt x="1143" y="2286"/>
                  </a:lnTo>
                  <a:lnTo>
                    <a:pt x="1384" y="2184"/>
                  </a:lnTo>
                  <a:lnTo>
                    <a:pt x="1625" y="2286"/>
                  </a:lnTo>
                  <a:lnTo>
                    <a:pt x="2095" y="2095"/>
                  </a:lnTo>
                  <a:lnTo>
                    <a:pt x="2578" y="2286"/>
                  </a:lnTo>
                  <a:lnTo>
                    <a:pt x="3302" y="1981"/>
                  </a:lnTo>
                  <a:lnTo>
                    <a:pt x="4025" y="2286"/>
                  </a:lnTo>
                  <a:lnTo>
                    <a:pt x="4826" y="1943"/>
                  </a:lnTo>
                  <a:lnTo>
                    <a:pt x="4965" y="1600"/>
                  </a:lnTo>
                  <a:lnTo>
                    <a:pt x="5118" y="1943"/>
                  </a:lnTo>
                  <a:lnTo>
                    <a:pt x="5930" y="2286"/>
                  </a:lnTo>
                  <a:lnTo>
                    <a:pt x="6172" y="2184"/>
                  </a:lnTo>
                  <a:lnTo>
                    <a:pt x="6413" y="2286"/>
                  </a:lnTo>
                  <a:lnTo>
                    <a:pt x="7213" y="1943"/>
                  </a:lnTo>
                  <a:lnTo>
                    <a:pt x="7366" y="1587"/>
                  </a:lnTo>
                  <a:lnTo>
                    <a:pt x="7518" y="1943"/>
                  </a:lnTo>
                  <a:lnTo>
                    <a:pt x="8318" y="2286"/>
                  </a:lnTo>
                  <a:lnTo>
                    <a:pt x="8559" y="2184"/>
                  </a:lnTo>
                  <a:lnTo>
                    <a:pt x="8801" y="2286"/>
                  </a:lnTo>
                  <a:lnTo>
                    <a:pt x="9613" y="1943"/>
                  </a:lnTo>
                  <a:lnTo>
                    <a:pt x="9753" y="1600"/>
                  </a:lnTo>
                  <a:lnTo>
                    <a:pt x="9906" y="1943"/>
                  </a:lnTo>
                  <a:lnTo>
                    <a:pt x="10718" y="2286"/>
                  </a:lnTo>
                  <a:lnTo>
                    <a:pt x="10947" y="2197"/>
                  </a:lnTo>
                  <a:lnTo>
                    <a:pt x="11188" y="2286"/>
                  </a:lnTo>
                  <a:lnTo>
                    <a:pt x="12001" y="1943"/>
                  </a:lnTo>
                  <a:lnTo>
                    <a:pt x="12141" y="1587"/>
                  </a:lnTo>
                  <a:lnTo>
                    <a:pt x="12306" y="1943"/>
                  </a:lnTo>
                  <a:lnTo>
                    <a:pt x="13106" y="2286"/>
                  </a:lnTo>
                  <a:lnTo>
                    <a:pt x="13347" y="2184"/>
                  </a:lnTo>
                  <a:lnTo>
                    <a:pt x="13589" y="2286"/>
                  </a:lnTo>
                  <a:lnTo>
                    <a:pt x="14401" y="1943"/>
                  </a:lnTo>
                  <a:lnTo>
                    <a:pt x="14541" y="1600"/>
                  </a:lnTo>
                  <a:lnTo>
                    <a:pt x="14693" y="1943"/>
                  </a:lnTo>
                  <a:lnTo>
                    <a:pt x="15506" y="2286"/>
                  </a:lnTo>
                  <a:lnTo>
                    <a:pt x="15735" y="2197"/>
                  </a:lnTo>
                  <a:lnTo>
                    <a:pt x="15976" y="2286"/>
                  </a:lnTo>
                  <a:lnTo>
                    <a:pt x="16789" y="1943"/>
                  </a:lnTo>
                  <a:lnTo>
                    <a:pt x="16929" y="1587"/>
                  </a:lnTo>
                  <a:lnTo>
                    <a:pt x="17094" y="1943"/>
                  </a:lnTo>
                  <a:lnTo>
                    <a:pt x="17894" y="2286"/>
                  </a:lnTo>
                  <a:lnTo>
                    <a:pt x="18135" y="2184"/>
                  </a:lnTo>
                  <a:lnTo>
                    <a:pt x="18376" y="2286"/>
                  </a:lnTo>
                  <a:lnTo>
                    <a:pt x="19177" y="1943"/>
                  </a:lnTo>
                  <a:lnTo>
                    <a:pt x="19329" y="1587"/>
                  </a:lnTo>
                  <a:lnTo>
                    <a:pt x="19481" y="1943"/>
                  </a:lnTo>
                  <a:lnTo>
                    <a:pt x="20294" y="2286"/>
                  </a:lnTo>
                  <a:lnTo>
                    <a:pt x="20523" y="2197"/>
                  </a:lnTo>
                  <a:lnTo>
                    <a:pt x="20764" y="2286"/>
                  </a:lnTo>
                  <a:lnTo>
                    <a:pt x="21577" y="1943"/>
                  </a:lnTo>
                  <a:lnTo>
                    <a:pt x="21717" y="1587"/>
                  </a:lnTo>
                  <a:lnTo>
                    <a:pt x="21882" y="1943"/>
                  </a:lnTo>
                  <a:lnTo>
                    <a:pt x="22682" y="2286"/>
                  </a:lnTo>
                  <a:lnTo>
                    <a:pt x="22923" y="2184"/>
                  </a:lnTo>
                  <a:lnTo>
                    <a:pt x="23164" y="2286"/>
                  </a:lnTo>
                  <a:lnTo>
                    <a:pt x="23964" y="1943"/>
                  </a:lnTo>
                  <a:lnTo>
                    <a:pt x="24117" y="1587"/>
                  </a:lnTo>
                  <a:lnTo>
                    <a:pt x="24269" y="1943"/>
                  </a:lnTo>
                  <a:lnTo>
                    <a:pt x="25082" y="2286"/>
                  </a:lnTo>
                  <a:lnTo>
                    <a:pt x="25311" y="2197"/>
                  </a:lnTo>
                  <a:lnTo>
                    <a:pt x="25552" y="2286"/>
                  </a:lnTo>
                  <a:lnTo>
                    <a:pt x="26365" y="1943"/>
                  </a:lnTo>
                  <a:lnTo>
                    <a:pt x="26695" y="1143"/>
                  </a:lnTo>
                  <a:close/>
                </a:path>
                <a:path w="569595" h="104139">
                  <a:moveTo>
                    <a:pt x="33883" y="1143"/>
                  </a:moveTo>
                  <a:lnTo>
                    <a:pt x="33540" y="330"/>
                  </a:lnTo>
                  <a:lnTo>
                    <a:pt x="32740" y="0"/>
                  </a:lnTo>
                  <a:lnTo>
                    <a:pt x="31927" y="330"/>
                  </a:lnTo>
                  <a:lnTo>
                    <a:pt x="31597" y="1143"/>
                  </a:lnTo>
                  <a:lnTo>
                    <a:pt x="31927" y="1943"/>
                  </a:lnTo>
                  <a:lnTo>
                    <a:pt x="32740" y="2286"/>
                  </a:lnTo>
                  <a:lnTo>
                    <a:pt x="33540" y="1943"/>
                  </a:lnTo>
                  <a:lnTo>
                    <a:pt x="33883" y="1143"/>
                  </a:lnTo>
                  <a:close/>
                </a:path>
                <a:path w="569595" h="104139">
                  <a:moveTo>
                    <a:pt x="103759" y="68148"/>
                  </a:moveTo>
                  <a:lnTo>
                    <a:pt x="103428" y="67335"/>
                  </a:lnTo>
                  <a:lnTo>
                    <a:pt x="102616" y="67005"/>
                  </a:lnTo>
                  <a:lnTo>
                    <a:pt x="101803" y="67335"/>
                  </a:lnTo>
                  <a:lnTo>
                    <a:pt x="101473" y="68148"/>
                  </a:lnTo>
                  <a:lnTo>
                    <a:pt x="101803" y="68961"/>
                  </a:lnTo>
                  <a:lnTo>
                    <a:pt x="102158" y="69113"/>
                  </a:lnTo>
                  <a:lnTo>
                    <a:pt x="101803" y="69265"/>
                  </a:lnTo>
                  <a:lnTo>
                    <a:pt x="101473" y="70065"/>
                  </a:lnTo>
                  <a:lnTo>
                    <a:pt x="101803" y="70878"/>
                  </a:lnTo>
                  <a:lnTo>
                    <a:pt x="102616" y="71208"/>
                  </a:lnTo>
                  <a:lnTo>
                    <a:pt x="103428" y="70878"/>
                  </a:lnTo>
                  <a:lnTo>
                    <a:pt x="103759" y="70065"/>
                  </a:lnTo>
                  <a:lnTo>
                    <a:pt x="103428" y="69265"/>
                  </a:lnTo>
                  <a:lnTo>
                    <a:pt x="103060" y="69113"/>
                  </a:lnTo>
                  <a:lnTo>
                    <a:pt x="103428" y="68961"/>
                  </a:lnTo>
                  <a:lnTo>
                    <a:pt x="103759" y="68148"/>
                  </a:lnTo>
                  <a:close/>
                </a:path>
                <a:path w="569595" h="104139">
                  <a:moveTo>
                    <a:pt x="160235" y="102616"/>
                  </a:moveTo>
                  <a:lnTo>
                    <a:pt x="159905" y="101803"/>
                  </a:lnTo>
                  <a:lnTo>
                    <a:pt x="159092" y="101473"/>
                  </a:lnTo>
                  <a:lnTo>
                    <a:pt x="158292" y="101803"/>
                  </a:lnTo>
                  <a:lnTo>
                    <a:pt x="157949" y="102616"/>
                  </a:lnTo>
                  <a:lnTo>
                    <a:pt x="158292" y="103428"/>
                  </a:lnTo>
                  <a:lnTo>
                    <a:pt x="159092" y="103759"/>
                  </a:lnTo>
                  <a:lnTo>
                    <a:pt x="159905" y="103428"/>
                  </a:lnTo>
                  <a:lnTo>
                    <a:pt x="160235" y="102616"/>
                  </a:lnTo>
                  <a:close/>
                </a:path>
                <a:path w="569595" h="104139">
                  <a:moveTo>
                    <a:pt x="160235" y="97828"/>
                  </a:moveTo>
                  <a:lnTo>
                    <a:pt x="159905" y="97015"/>
                  </a:lnTo>
                  <a:lnTo>
                    <a:pt x="159092" y="96685"/>
                  </a:lnTo>
                  <a:lnTo>
                    <a:pt x="158292" y="97015"/>
                  </a:lnTo>
                  <a:lnTo>
                    <a:pt x="157949" y="97828"/>
                  </a:lnTo>
                  <a:lnTo>
                    <a:pt x="158292" y="98640"/>
                  </a:lnTo>
                  <a:lnTo>
                    <a:pt x="159092" y="98971"/>
                  </a:lnTo>
                  <a:lnTo>
                    <a:pt x="159905" y="98640"/>
                  </a:lnTo>
                  <a:lnTo>
                    <a:pt x="160235" y="97828"/>
                  </a:lnTo>
                  <a:close/>
                </a:path>
                <a:path w="569595" h="104139">
                  <a:moveTo>
                    <a:pt x="569010" y="77724"/>
                  </a:moveTo>
                  <a:lnTo>
                    <a:pt x="568680" y="76911"/>
                  </a:lnTo>
                  <a:lnTo>
                    <a:pt x="567867" y="76581"/>
                  </a:lnTo>
                  <a:lnTo>
                    <a:pt x="567055" y="76911"/>
                  </a:lnTo>
                  <a:lnTo>
                    <a:pt x="566724" y="77724"/>
                  </a:lnTo>
                  <a:lnTo>
                    <a:pt x="567055" y="78536"/>
                  </a:lnTo>
                  <a:lnTo>
                    <a:pt x="567867" y="78867"/>
                  </a:lnTo>
                  <a:lnTo>
                    <a:pt x="568680" y="78536"/>
                  </a:lnTo>
                  <a:lnTo>
                    <a:pt x="569010" y="77724"/>
                  </a:lnTo>
                  <a:close/>
                </a:path>
              </a:pathLst>
            </a:custGeom>
            <a:solidFill>
              <a:srgbClr val="565658"/>
            </a:solidFill>
          </p:spPr>
          <p:txBody>
            <a:bodyPr wrap="square" lIns="0" tIns="0" rIns="0" bIns="0" rtlCol="0"/>
            <a:lstStyle/>
            <a:p/>
          </p:txBody>
        </p:sp>
        <p:sp>
          <p:nvSpPr>
            <p:cNvPr id="7038" name="object 7038" descr=""/>
            <p:cNvSpPr/>
            <p:nvPr/>
          </p:nvSpPr>
          <p:spPr>
            <a:xfrm>
              <a:off x="5568603" y="2679415"/>
              <a:ext cx="635" cy="635"/>
            </a:xfrm>
            <a:custGeom>
              <a:avLst/>
              <a:gdLst/>
              <a:ahLst/>
              <a:cxnLst/>
              <a:rect l="l" t="t" r="r" b="b"/>
              <a:pathLst>
                <a:path w="635" h="635">
                  <a:moveTo>
                    <a:pt x="330" y="495"/>
                  </a:moveTo>
                  <a:lnTo>
                    <a:pt x="241" y="317"/>
                  </a:lnTo>
                  <a:lnTo>
                    <a:pt x="127" y="152"/>
                  </a:lnTo>
                  <a:lnTo>
                    <a:pt x="0" y="0"/>
                  </a:lnTo>
                </a:path>
              </a:pathLst>
            </a:custGeom>
            <a:ln w="3175">
              <a:solidFill>
                <a:srgbClr val="565658"/>
              </a:solidFill>
            </a:ln>
          </p:spPr>
          <p:txBody>
            <a:bodyPr wrap="square" lIns="0" tIns="0" rIns="0" bIns="0" rtlCol="0"/>
            <a:lstStyle/>
            <a:p/>
          </p:txBody>
        </p:sp>
        <p:sp>
          <p:nvSpPr>
            <p:cNvPr id="7039" name="object 7039" descr=""/>
            <p:cNvSpPr/>
            <p:nvPr/>
          </p:nvSpPr>
          <p:spPr>
            <a:xfrm>
              <a:off x="5564245" y="2678521"/>
              <a:ext cx="1905" cy="1905"/>
            </a:xfrm>
            <a:custGeom>
              <a:avLst/>
              <a:gdLst/>
              <a:ahLst/>
              <a:cxnLst/>
              <a:rect l="l" t="t" r="r" b="b"/>
              <a:pathLst>
                <a:path w="1904" h="1905">
                  <a:moveTo>
                    <a:pt x="1879" y="0"/>
                  </a:moveTo>
                  <a:lnTo>
                    <a:pt x="1066" y="152"/>
                  </a:lnTo>
                  <a:lnTo>
                    <a:pt x="368" y="660"/>
                  </a:lnTo>
                  <a:lnTo>
                    <a:pt x="0" y="1384"/>
                  </a:lnTo>
                </a:path>
              </a:pathLst>
            </a:custGeom>
            <a:ln w="3175">
              <a:solidFill>
                <a:srgbClr val="565658"/>
              </a:solidFill>
            </a:ln>
          </p:spPr>
          <p:txBody>
            <a:bodyPr wrap="square" lIns="0" tIns="0" rIns="0" bIns="0" rtlCol="0"/>
            <a:lstStyle/>
            <a:p/>
          </p:txBody>
        </p:sp>
        <p:sp>
          <p:nvSpPr>
            <p:cNvPr id="7040" name="object 7040" descr=""/>
            <p:cNvSpPr/>
            <p:nvPr/>
          </p:nvSpPr>
          <p:spPr>
            <a:xfrm>
              <a:off x="5566123" y="2678360"/>
              <a:ext cx="2540" cy="1270"/>
            </a:xfrm>
            <a:custGeom>
              <a:avLst/>
              <a:gdLst/>
              <a:ahLst/>
              <a:cxnLst/>
              <a:rect l="l" t="t" r="r" b="b"/>
              <a:pathLst>
                <a:path w="2539" h="1269">
                  <a:moveTo>
                    <a:pt x="2476" y="1054"/>
                  </a:moveTo>
                  <a:lnTo>
                    <a:pt x="1866" y="330"/>
                  </a:lnTo>
                  <a:lnTo>
                    <a:pt x="927" y="0"/>
                  </a:lnTo>
                  <a:lnTo>
                    <a:pt x="0" y="165"/>
                  </a:lnTo>
                </a:path>
              </a:pathLst>
            </a:custGeom>
            <a:ln w="3175">
              <a:solidFill>
                <a:srgbClr val="565658"/>
              </a:solidFill>
            </a:ln>
          </p:spPr>
          <p:txBody>
            <a:bodyPr wrap="square" lIns="0" tIns="0" rIns="0" bIns="0" rtlCol="0"/>
            <a:lstStyle/>
            <a:p/>
          </p:txBody>
        </p:sp>
        <p:sp>
          <p:nvSpPr>
            <p:cNvPr id="7041" name="object 7041" descr=""/>
            <p:cNvSpPr/>
            <p:nvPr/>
          </p:nvSpPr>
          <p:spPr>
            <a:xfrm>
              <a:off x="5567964" y="2677282"/>
              <a:ext cx="2540" cy="3175"/>
            </a:xfrm>
            <a:custGeom>
              <a:avLst/>
              <a:gdLst/>
              <a:ahLst/>
              <a:cxnLst/>
              <a:rect l="l" t="t" r="r" b="b"/>
              <a:pathLst>
                <a:path w="2539" h="3175">
                  <a:moveTo>
                    <a:pt x="2501" y="2590"/>
                  </a:moveTo>
                  <a:lnTo>
                    <a:pt x="2120" y="1384"/>
                  </a:lnTo>
                  <a:lnTo>
                    <a:pt x="1193" y="431"/>
                  </a:lnTo>
                  <a:lnTo>
                    <a:pt x="0" y="0"/>
                  </a:lnTo>
                </a:path>
              </a:pathLst>
            </a:custGeom>
            <a:ln w="3175">
              <a:solidFill>
                <a:srgbClr val="565658"/>
              </a:solidFill>
            </a:ln>
          </p:spPr>
          <p:txBody>
            <a:bodyPr wrap="square" lIns="0" tIns="0" rIns="0" bIns="0" rtlCol="0"/>
            <a:lstStyle/>
            <a:p/>
          </p:txBody>
        </p:sp>
        <p:sp>
          <p:nvSpPr>
            <p:cNvPr id="7042" name="object 7042" descr=""/>
            <p:cNvSpPr/>
            <p:nvPr/>
          </p:nvSpPr>
          <p:spPr>
            <a:xfrm>
              <a:off x="5562708" y="2677157"/>
              <a:ext cx="3175" cy="3175"/>
            </a:xfrm>
            <a:custGeom>
              <a:avLst/>
              <a:gdLst/>
              <a:ahLst/>
              <a:cxnLst/>
              <a:rect l="l" t="t" r="r" b="b"/>
              <a:pathLst>
                <a:path w="3175" h="3175">
                  <a:moveTo>
                    <a:pt x="2895" y="0"/>
                  </a:moveTo>
                  <a:lnTo>
                    <a:pt x="1524" y="342"/>
                  </a:lnTo>
                  <a:lnTo>
                    <a:pt x="431" y="1371"/>
                  </a:lnTo>
                  <a:lnTo>
                    <a:pt x="0" y="2717"/>
                  </a:lnTo>
                </a:path>
              </a:pathLst>
            </a:custGeom>
            <a:ln w="3175">
              <a:solidFill>
                <a:srgbClr val="565658"/>
              </a:solidFill>
            </a:ln>
          </p:spPr>
          <p:txBody>
            <a:bodyPr wrap="square" lIns="0" tIns="0" rIns="0" bIns="0" rtlCol="0"/>
            <a:lstStyle/>
            <a:p/>
          </p:txBody>
        </p:sp>
        <p:sp>
          <p:nvSpPr>
            <p:cNvPr id="7043" name="object 7043" descr=""/>
            <p:cNvSpPr/>
            <p:nvPr/>
          </p:nvSpPr>
          <p:spPr>
            <a:xfrm>
              <a:off x="5562747" y="2676912"/>
              <a:ext cx="5715" cy="3175"/>
            </a:xfrm>
            <a:custGeom>
              <a:avLst/>
              <a:gdLst/>
              <a:ahLst/>
              <a:cxnLst/>
              <a:rect l="l" t="t" r="r" b="b"/>
              <a:pathLst>
                <a:path w="5714" h="3175">
                  <a:moveTo>
                    <a:pt x="5219" y="368"/>
                  </a:moveTo>
                  <a:lnTo>
                    <a:pt x="5092" y="317"/>
                  </a:lnTo>
                  <a:lnTo>
                    <a:pt x="4953" y="279"/>
                  </a:lnTo>
                  <a:lnTo>
                    <a:pt x="4826" y="241"/>
                  </a:lnTo>
                </a:path>
                <a:path w="5714" h="3175">
                  <a:moveTo>
                    <a:pt x="5219" y="368"/>
                  </a:moveTo>
                  <a:lnTo>
                    <a:pt x="4203" y="0"/>
                  </a:lnTo>
                  <a:lnTo>
                    <a:pt x="3073" y="63"/>
                  </a:lnTo>
                  <a:lnTo>
                    <a:pt x="2095" y="520"/>
                  </a:lnTo>
                  <a:lnTo>
                    <a:pt x="1117" y="990"/>
                  </a:lnTo>
                  <a:lnTo>
                    <a:pt x="368" y="1828"/>
                  </a:lnTo>
                  <a:lnTo>
                    <a:pt x="0" y="2844"/>
                  </a:lnTo>
                </a:path>
              </a:pathLst>
            </a:custGeom>
            <a:ln w="3175">
              <a:solidFill>
                <a:srgbClr val="565658"/>
              </a:solidFill>
            </a:ln>
          </p:spPr>
          <p:txBody>
            <a:bodyPr wrap="square" lIns="0" tIns="0" rIns="0" bIns="0" rtlCol="0"/>
            <a:lstStyle/>
            <a:p/>
          </p:txBody>
        </p:sp>
        <p:sp>
          <p:nvSpPr>
            <p:cNvPr id="7044" name="object 7044" descr=""/>
            <p:cNvSpPr/>
            <p:nvPr/>
          </p:nvSpPr>
          <p:spPr>
            <a:xfrm>
              <a:off x="5567964" y="2677285"/>
              <a:ext cx="2540" cy="2540"/>
            </a:xfrm>
            <a:custGeom>
              <a:avLst/>
              <a:gdLst/>
              <a:ahLst/>
              <a:cxnLst/>
              <a:rect l="l" t="t" r="r" b="b"/>
              <a:pathLst>
                <a:path w="2539" h="2539">
                  <a:moveTo>
                    <a:pt x="2463" y="2476"/>
                  </a:moveTo>
                  <a:lnTo>
                    <a:pt x="2057" y="1320"/>
                  </a:lnTo>
                  <a:lnTo>
                    <a:pt x="1155" y="406"/>
                  </a:lnTo>
                  <a:lnTo>
                    <a:pt x="0" y="0"/>
                  </a:lnTo>
                </a:path>
              </a:pathLst>
            </a:custGeom>
            <a:ln w="3175">
              <a:solidFill>
                <a:srgbClr val="565658"/>
              </a:solidFill>
            </a:ln>
          </p:spPr>
          <p:txBody>
            <a:bodyPr wrap="square" lIns="0" tIns="0" rIns="0" bIns="0" rtlCol="0"/>
            <a:lstStyle/>
            <a:p/>
          </p:txBody>
        </p:sp>
        <p:sp>
          <p:nvSpPr>
            <p:cNvPr id="7045" name="object 7045" descr=""/>
            <p:cNvSpPr/>
            <p:nvPr/>
          </p:nvSpPr>
          <p:spPr>
            <a:xfrm>
              <a:off x="6215202" y="2616555"/>
              <a:ext cx="2540" cy="6985"/>
            </a:xfrm>
            <a:custGeom>
              <a:avLst/>
              <a:gdLst/>
              <a:ahLst/>
              <a:cxnLst/>
              <a:rect l="l" t="t" r="r" b="b"/>
              <a:pathLst>
                <a:path w="2539" h="6985">
                  <a:moveTo>
                    <a:pt x="2286" y="5448"/>
                  </a:moveTo>
                  <a:lnTo>
                    <a:pt x="1955" y="4648"/>
                  </a:lnTo>
                  <a:lnTo>
                    <a:pt x="1143" y="4305"/>
                  </a:lnTo>
                  <a:lnTo>
                    <a:pt x="342" y="4648"/>
                  </a:lnTo>
                  <a:lnTo>
                    <a:pt x="0" y="5448"/>
                  </a:lnTo>
                  <a:lnTo>
                    <a:pt x="342" y="6261"/>
                  </a:lnTo>
                  <a:lnTo>
                    <a:pt x="1143" y="6591"/>
                  </a:lnTo>
                  <a:lnTo>
                    <a:pt x="1955" y="6261"/>
                  </a:lnTo>
                  <a:lnTo>
                    <a:pt x="2286" y="5448"/>
                  </a:lnTo>
                  <a:close/>
                </a:path>
                <a:path w="2539" h="6985">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7046" name="object 7046" descr=""/>
            <p:cNvSpPr/>
            <p:nvPr/>
          </p:nvSpPr>
          <p:spPr>
            <a:xfrm>
              <a:off x="5557741" y="2658826"/>
              <a:ext cx="3810" cy="5715"/>
            </a:xfrm>
            <a:custGeom>
              <a:avLst/>
              <a:gdLst/>
              <a:ahLst/>
              <a:cxnLst/>
              <a:rect l="l" t="t" r="r" b="b"/>
              <a:pathLst>
                <a:path w="3810" h="5714">
                  <a:moveTo>
                    <a:pt x="3683" y="0"/>
                  </a:moveTo>
                  <a:lnTo>
                    <a:pt x="1549" y="889"/>
                  </a:lnTo>
                  <a:lnTo>
                    <a:pt x="114" y="2921"/>
                  </a:lnTo>
                  <a:lnTo>
                    <a:pt x="0" y="5232"/>
                  </a:lnTo>
                </a:path>
              </a:pathLst>
            </a:custGeom>
            <a:ln w="3175">
              <a:solidFill>
                <a:srgbClr val="565658"/>
              </a:solidFill>
            </a:ln>
          </p:spPr>
          <p:txBody>
            <a:bodyPr wrap="square" lIns="0" tIns="0" rIns="0" bIns="0" rtlCol="0"/>
            <a:lstStyle/>
            <a:p/>
          </p:txBody>
        </p:sp>
        <p:sp>
          <p:nvSpPr>
            <p:cNvPr id="7047" name="object 7047" descr=""/>
            <p:cNvSpPr/>
            <p:nvPr/>
          </p:nvSpPr>
          <p:spPr>
            <a:xfrm>
              <a:off x="5559638" y="2664570"/>
              <a:ext cx="10160" cy="6350"/>
            </a:xfrm>
            <a:custGeom>
              <a:avLst/>
              <a:gdLst/>
              <a:ahLst/>
              <a:cxnLst/>
              <a:rect l="l" t="t" r="r" b="b"/>
              <a:pathLst>
                <a:path w="10160" h="6350">
                  <a:moveTo>
                    <a:pt x="0" y="4165"/>
                  </a:moveTo>
                  <a:lnTo>
                    <a:pt x="1714" y="5765"/>
                  </a:lnTo>
                  <a:lnTo>
                    <a:pt x="4216" y="6210"/>
                  </a:lnTo>
                  <a:lnTo>
                    <a:pt x="6375" y="5308"/>
                  </a:lnTo>
                  <a:lnTo>
                    <a:pt x="8534" y="4419"/>
                  </a:lnTo>
                  <a:lnTo>
                    <a:pt x="9982" y="2324"/>
                  </a:lnTo>
                  <a:lnTo>
                    <a:pt x="10058" y="0"/>
                  </a:lnTo>
                </a:path>
              </a:pathLst>
            </a:custGeom>
            <a:ln w="3175">
              <a:solidFill>
                <a:srgbClr val="565658"/>
              </a:solidFill>
            </a:ln>
          </p:spPr>
          <p:txBody>
            <a:bodyPr wrap="square" lIns="0" tIns="0" rIns="0" bIns="0" rtlCol="0"/>
            <a:lstStyle/>
            <a:p/>
          </p:txBody>
        </p:sp>
        <p:sp>
          <p:nvSpPr>
            <p:cNvPr id="7048" name="object 7048" descr=""/>
            <p:cNvSpPr/>
            <p:nvPr/>
          </p:nvSpPr>
          <p:spPr>
            <a:xfrm>
              <a:off x="5561425" y="2657950"/>
              <a:ext cx="6350" cy="2540"/>
            </a:xfrm>
            <a:custGeom>
              <a:avLst/>
              <a:gdLst/>
              <a:ahLst/>
              <a:cxnLst/>
              <a:rect l="l" t="t" r="r" b="b"/>
              <a:pathLst>
                <a:path w="6350" h="2539">
                  <a:moveTo>
                    <a:pt x="6299" y="1968"/>
                  </a:moveTo>
                  <a:lnTo>
                    <a:pt x="4584" y="419"/>
                  </a:lnTo>
                  <a:lnTo>
                    <a:pt x="2133" y="0"/>
                  </a:lnTo>
                  <a:lnTo>
                    <a:pt x="0" y="876"/>
                  </a:lnTo>
                </a:path>
              </a:pathLst>
            </a:custGeom>
            <a:ln w="3175">
              <a:solidFill>
                <a:srgbClr val="565658"/>
              </a:solidFill>
            </a:ln>
          </p:spPr>
          <p:txBody>
            <a:bodyPr wrap="square" lIns="0" tIns="0" rIns="0" bIns="0" rtlCol="0"/>
            <a:lstStyle/>
            <a:p/>
          </p:txBody>
        </p:sp>
        <p:sp>
          <p:nvSpPr>
            <p:cNvPr id="7049" name="object 7049" descr=""/>
            <p:cNvSpPr/>
            <p:nvPr/>
          </p:nvSpPr>
          <p:spPr>
            <a:xfrm>
              <a:off x="5558421" y="2658630"/>
              <a:ext cx="8255" cy="4445"/>
            </a:xfrm>
            <a:custGeom>
              <a:avLst/>
              <a:gdLst/>
              <a:ahLst/>
              <a:cxnLst/>
              <a:rect l="l" t="t" r="r" b="b"/>
              <a:pathLst>
                <a:path w="8254" h="4444">
                  <a:moveTo>
                    <a:pt x="7988" y="927"/>
                  </a:moveTo>
                  <a:lnTo>
                    <a:pt x="6515" y="101"/>
                  </a:lnTo>
                  <a:lnTo>
                    <a:pt x="4749" y="0"/>
                  </a:lnTo>
                  <a:lnTo>
                    <a:pt x="3187" y="647"/>
                  </a:lnTo>
                  <a:lnTo>
                    <a:pt x="1625" y="1282"/>
                  </a:lnTo>
                  <a:lnTo>
                    <a:pt x="457" y="2616"/>
                  </a:lnTo>
                  <a:lnTo>
                    <a:pt x="0" y="4241"/>
                  </a:lnTo>
                </a:path>
              </a:pathLst>
            </a:custGeom>
            <a:ln w="3175">
              <a:solidFill>
                <a:srgbClr val="565658"/>
              </a:solidFill>
            </a:ln>
          </p:spPr>
          <p:txBody>
            <a:bodyPr wrap="square" lIns="0" tIns="0" rIns="0" bIns="0" rtlCol="0"/>
            <a:lstStyle/>
            <a:p/>
          </p:txBody>
        </p:sp>
        <p:sp>
          <p:nvSpPr>
            <p:cNvPr id="7050" name="object 7050" descr=""/>
            <p:cNvSpPr/>
            <p:nvPr/>
          </p:nvSpPr>
          <p:spPr>
            <a:xfrm>
              <a:off x="5561027" y="2665843"/>
              <a:ext cx="8255" cy="4445"/>
            </a:xfrm>
            <a:custGeom>
              <a:avLst/>
              <a:gdLst/>
              <a:ahLst/>
              <a:cxnLst/>
              <a:rect l="l" t="t" r="r" b="b"/>
              <a:pathLst>
                <a:path w="8254" h="4444">
                  <a:moveTo>
                    <a:pt x="0" y="3314"/>
                  </a:moveTo>
                  <a:lnTo>
                    <a:pt x="1473" y="4140"/>
                  </a:lnTo>
                  <a:lnTo>
                    <a:pt x="3238" y="4241"/>
                  </a:lnTo>
                  <a:lnTo>
                    <a:pt x="4800" y="3594"/>
                  </a:lnTo>
                  <a:lnTo>
                    <a:pt x="6350" y="2959"/>
                  </a:lnTo>
                  <a:lnTo>
                    <a:pt x="7531" y="1625"/>
                  </a:lnTo>
                  <a:lnTo>
                    <a:pt x="7988" y="0"/>
                  </a:lnTo>
                </a:path>
              </a:pathLst>
            </a:custGeom>
            <a:ln w="3175">
              <a:solidFill>
                <a:srgbClr val="565658"/>
              </a:solidFill>
            </a:ln>
          </p:spPr>
          <p:txBody>
            <a:bodyPr wrap="square" lIns="0" tIns="0" rIns="0" bIns="0" rtlCol="0"/>
            <a:lstStyle/>
            <a:p/>
          </p:txBody>
        </p:sp>
        <p:sp>
          <p:nvSpPr>
            <p:cNvPr id="7051" name="object 7051" descr=""/>
            <p:cNvSpPr/>
            <p:nvPr/>
          </p:nvSpPr>
          <p:spPr>
            <a:xfrm>
              <a:off x="5558925" y="2659143"/>
              <a:ext cx="7620" cy="3810"/>
            </a:xfrm>
            <a:custGeom>
              <a:avLst/>
              <a:gdLst/>
              <a:ahLst/>
              <a:cxnLst/>
              <a:rect l="l" t="t" r="r" b="b"/>
              <a:pathLst>
                <a:path w="7620" h="3810">
                  <a:moveTo>
                    <a:pt x="7112" y="761"/>
                  </a:moveTo>
                  <a:lnTo>
                    <a:pt x="5791" y="63"/>
                  </a:lnTo>
                  <a:lnTo>
                    <a:pt x="4241" y="0"/>
                  </a:lnTo>
                  <a:lnTo>
                    <a:pt x="2870" y="571"/>
                  </a:lnTo>
                  <a:lnTo>
                    <a:pt x="1498" y="1142"/>
                  </a:lnTo>
                  <a:lnTo>
                    <a:pt x="444" y="2285"/>
                  </a:lnTo>
                  <a:lnTo>
                    <a:pt x="0" y="3708"/>
                  </a:lnTo>
                </a:path>
              </a:pathLst>
            </a:custGeom>
            <a:ln w="3175">
              <a:solidFill>
                <a:srgbClr val="565658"/>
              </a:solidFill>
            </a:ln>
          </p:spPr>
          <p:txBody>
            <a:bodyPr wrap="square" lIns="0" tIns="0" rIns="0" bIns="0" rtlCol="0"/>
            <a:lstStyle/>
            <a:p/>
          </p:txBody>
        </p:sp>
        <p:sp>
          <p:nvSpPr>
            <p:cNvPr id="7052" name="object 7052" descr=""/>
            <p:cNvSpPr/>
            <p:nvPr/>
          </p:nvSpPr>
          <p:spPr>
            <a:xfrm>
              <a:off x="5561393" y="2665864"/>
              <a:ext cx="7620" cy="3810"/>
            </a:xfrm>
            <a:custGeom>
              <a:avLst/>
              <a:gdLst/>
              <a:ahLst/>
              <a:cxnLst/>
              <a:rect l="l" t="t" r="r" b="b"/>
              <a:pathLst>
                <a:path w="7620" h="3810">
                  <a:moveTo>
                    <a:pt x="0" y="2946"/>
                  </a:moveTo>
                  <a:lnTo>
                    <a:pt x="1320" y="3644"/>
                  </a:lnTo>
                  <a:lnTo>
                    <a:pt x="2882" y="3708"/>
                  </a:lnTo>
                  <a:lnTo>
                    <a:pt x="4241" y="3136"/>
                  </a:lnTo>
                  <a:lnTo>
                    <a:pt x="5626" y="2565"/>
                  </a:lnTo>
                  <a:lnTo>
                    <a:pt x="6667" y="1422"/>
                  </a:lnTo>
                  <a:lnTo>
                    <a:pt x="7124" y="0"/>
                  </a:lnTo>
                </a:path>
              </a:pathLst>
            </a:custGeom>
            <a:ln w="3175">
              <a:solidFill>
                <a:srgbClr val="565658"/>
              </a:solidFill>
            </a:ln>
          </p:spPr>
          <p:txBody>
            <a:bodyPr wrap="square" lIns="0" tIns="0" rIns="0" bIns="0" rtlCol="0"/>
            <a:lstStyle/>
            <a:p/>
          </p:txBody>
        </p:sp>
        <p:sp>
          <p:nvSpPr>
            <p:cNvPr id="7053" name="object 7053" descr=""/>
            <p:cNvSpPr/>
            <p:nvPr/>
          </p:nvSpPr>
          <p:spPr>
            <a:xfrm>
              <a:off x="5562509" y="2665890"/>
              <a:ext cx="5080" cy="2540"/>
            </a:xfrm>
            <a:custGeom>
              <a:avLst/>
              <a:gdLst/>
              <a:ahLst/>
              <a:cxnLst/>
              <a:rect l="l" t="t" r="r" b="b"/>
              <a:pathLst>
                <a:path w="5079" h="2539">
                  <a:moveTo>
                    <a:pt x="0" y="1854"/>
                  </a:moveTo>
                  <a:lnTo>
                    <a:pt x="1739" y="2476"/>
                  </a:lnTo>
                  <a:lnTo>
                    <a:pt x="3670" y="1663"/>
                  </a:lnTo>
                  <a:lnTo>
                    <a:pt x="4457" y="0"/>
                  </a:lnTo>
                </a:path>
              </a:pathLst>
            </a:custGeom>
            <a:ln w="3175">
              <a:solidFill>
                <a:srgbClr val="565658"/>
              </a:solidFill>
            </a:ln>
          </p:spPr>
          <p:txBody>
            <a:bodyPr wrap="square" lIns="0" tIns="0" rIns="0" bIns="0" rtlCol="0"/>
            <a:lstStyle/>
            <a:p/>
          </p:txBody>
        </p:sp>
        <p:sp>
          <p:nvSpPr>
            <p:cNvPr id="7054" name="object 7054" descr=""/>
            <p:cNvSpPr/>
            <p:nvPr/>
          </p:nvSpPr>
          <p:spPr>
            <a:xfrm>
              <a:off x="5560476" y="2660363"/>
              <a:ext cx="4445" cy="2540"/>
            </a:xfrm>
            <a:custGeom>
              <a:avLst/>
              <a:gdLst/>
              <a:ahLst/>
              <a:cxnLst/>
              <a:rect l="l" t="t" r="r" b="b"/>
              <a:pathLst>
                <a:path w="4445" h="2539">
                  <a:moveTo>
                    <a:pt x="4445" y="609"/>
                  </a:moveTo>
                  <a:lnTo>
                    <a:pt x="2705" y="0"/>
                  </a:lnTo>
                  <a:lnTo>
                    <a:pt x="787" y="800"/>
                  </a:lnTo>
                  <a:lnTo>
                    <a:pt x="0" y="2463"/>
                  </a:lnTo>
                </a:path>
              </a:pathLst>
            </a:custGeom>
            <a:ln w="3175">
              <a:solidFill>
                <a:srgbClr val="565658"/>
              </a:solidFill>
            </a:ln>
          </p:spPr>
          <p:txBody>
            <a:bodyPr wrap="square" lIns="0" tIns="0" rIns="0" bIns="0" rtlCol="0"/>
            <a:lstStyle/>
            <a:p/>
          </p:txBody>
        </p:sp>
        <p:sp>
          <p:nvSpPr>
            <p:cNvPr id="7055" name="object 7055" descr=""/>
            <p:cNvSpPr/>
            <p:nvPr/>
          </p:nvSpPr>
          <p:spPr>
            <a:xfrm>
              <a:off x="5570362" y="2658017"/>
              <a:ext cx="4445" cy="5715"/>
            </a:xfrm>
            <a:custGeom>
              <a:avLst/>
              <a:gdLst/>
              <a:ahLst/>
              <a:cxnLst/>
              <a:rect l="l" t="t" r="r" b="b"/>
              <a:pathLst>
                <a:path w="4445" h="5714">
                  <a:moveTo>
                    <a:pt x="2019" y="5422"/>
                  </a:moveTo>
                  <a:lnTo>
                    <a:pt x="3365" y="4864"/>
                  </a:lnTo>
                  <a:lnTo>
                    <a:pt x="4000" y="3327"/>
                  </a:lnTo>
                  <a:lnTo>
                    <a:pt x="3441" y="1981"/>
                  </a:lnTo>
                  <a:lnTo>
                    <a:pt x="2882" y="635"/>
                  </a:lnTo>
                  <a:lnTo>
                    <a:pt x="1346" y="0"/>
                  </a:lnTo>
                  <a:lnTo>
                    <a:pt x="0" y="558"/>
                  </a:lnTo>
                </a:path>
              </a:pathLst>
            </a:custGeom>
            <a:ln w="3175">
              <a:solidFill>
                <a:srgbClr val="565658"/>
              </a:solidFill>
            </a:ln>
          </p:spPr>
          <p:txBody>
            <a:bodyPr wrap="square" lIns="0" tIns="0" rIns="0" bIns="0" rtlCol="0"/>
            <a:lstStyle/>
            <a:p/>
          </p:txBody>
        </p:sp>
        <p:sp>
          <p:nvSpPr>
            <p:cNvPr id="7056" name="object 7056" descr=""/>
            <p:cNvSpPr/>
            <p:nvPr/>
          </p:nvSpPr>
          <p:spPr>
            <a:xfrm>
              <a:off x="5552591" y="2665275"/>
              <a:ext cx="4445" cy="5715"/>
            </a:xfrm>
            <a:custGeom>
              <a:avLst/>
              <a:gdLst/>
              <a:ahLst/>
              <a:cxnLst/>
              <a:rect l="l" t="t" r="r" b="b"/>
              <a:pathLst>
                <a:path w="4445" h="5714">
                  <a:moveTo>
                    <a:pt x="1981" y="0"/>
                  </a:moveTo>
                  <a:lnTo>
                    <a:pt x="635" y="558"/>
                  </a:lnTo>
                  <a:lnTo>
                    <a:pt x="0" y="2095"/>
                  </a:lnTo>
                  <a:lnTo>
                    <a:pt x="558" y="3441"/>
                  </a:lnTo>
                  <a:lnTo>
                    <a:pt x="1117" y="4787"/>
                  </a:lnTo>
                  <a:lnTo>
                    <a:pt x="2654" y="5422"/>
                  </a:lnTo>
                  <a:lnTo>
                    <a:pt x="4000" y="4864"/>
                  </a:lnTo>
                </a:path>
              </a:pathLst>
            </a:custGeom>
            <a:ln w="3175">
              <a:solidFill>
                <a:srgbClr val="565658"/>
              </a:solidFill>
            </a:ln>
          </p:spPr>
          <p:txBody>
            <a:bodyPr wrap="square" lIns="0" tIns="0" rIns="0" bIns="0" rtlCol="0"/>
            <a:lstStyle/>
            <a:p/>
          </p:txBody>
        </p:sp>
        <p:sp>
          <p:nvSpPr>
            <p:cNvPr id="7057" name="object 7057" descr=""/>
            <p:cNvSpPr/>
            <p:nvPr/>
          </p:nvSpPr>
          <p:spPr>
            <a:xfrm>
              <a:off x="5538499" y="2707494"/>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058" name="object 7058" descr=""/>
            <p:cNvSpPr/>
            <p:nvPr/>
          </p:nvSpPr>
          <p:spPr>
            <a:xfrm>
              <a:off x="5568797" y="2690092"/>
              <a:ext cx="3175" cy="17780"/>
            </a:xfrm>
            <a:custGeom>
              <a:avLst/>
              <a:gdLst/>
              <a:ahLst/>
              <a:cxnLst/>
              <a:rect l="l" t="t" r="r" b="b"/>
              <a:pathLst>
                <a:path w="3175" h="17780">
                  <a:moveTo>
                    <a:pt x="0" y="17462"/>
                  </a:moveTo>
                  <a:lnTo>
                    <a:pt x="3124" y="12052"/>
                  </a:lnTo>
                  <a:lnTo>
                    <a:pt x="3124" y="5397"/>
                  </a:lnTo>
                  <a:lnTo>
                    <a:pt x="0" y="0"/>
                  </a:lnTo>
                </a:path>
              </a:pathLst>
            </a:custGeom>
            <a:ln w="3175">
              <a:solidFill>
                <a:srgbClr val="565658"/>
              </a:solidFill>
            </a:ln>
          </p:spPr>
          <p:txBody>
            <a:bodyPr wrap="square" lIns="0" tIns="0" rIns="0" bIns="0" rtlCol="0"/>
            <a:lstStyle/>
            <a:p/>
          </p:txBody>
        </p:sp>
        <p:sp>
          <p:nvSpPr>
            <p:cNvPr id="7059" name="object 7059" descr=""/>
            <p:cNvSpPr/>
            <p:nvPr/>
          </p:nvSpPr>
          <p:spPr>
            <a:xfrm>
              <a:off x="5538498" y="2690092"/>
              <a:ext cx="635" cy="635"/>
            </a:xfrm>
            <a:custGeom>
              <a:avLst/>
              <a:gdLst/>
              <a:ahLst/>
              <a:cxnLst/>
              <a:rect l="l" t="t" r="r" b="b"/>
              <a:pathLst>
                <a:path w="635" h="635">
                  <a:moveTo>
                    <a:pt x="38" y="0"/>
                  </a:moveTo>
                </a:path>
              </a:pathLst>
            </a:custGeom>
            <a:ln w="3175">
              <a:solidFill>
                <a:srgbClr val="565658"/>
              </a:solidFill>
            </a:ln>
          </p:spPr>
          <p:txBody>
            <a:bodyPr wrap="square" lIns="0" tIns="0" rIns="0" bIns="0" rtlCol="0"/>
            <a:lstStyle/>
            <a:p/>
          </p:txBody>
        </p:sp>
        <p:sp>
          <p:nvSpPr>
            <p:cNvPr id="7060" name="object 7060" descr=""/>
            <p:cNvSpPr/>
            <p:nvPr/>
          </p:nvSpPr>
          <p:spPr>
            <a:xfrm>
              <a:off x="5481621" y="2570481"/>
              <a:ext cx="1905" cy="635"/>
            </a:xfrm>
            <a:custGeom>
              <a:avLst/>
              <a:gdLst/>
              <a:ahLst/>
              <a:cxnLst/>
              <a:rect l="l" t="t" r="r" b="b"/>
              <a:pathLst>
                <a:path w="1904" h="635">
                  <a:moveTo>
                    <a:pt x="0" y="139"/>
                  </a:moveTo>
                  <a:lnTo>
                    <a:pt x="533" y="406"/>
                  </a:lnTo>
                  <a:lnTo>
                    <a:pt x="1181" y="355"/>
                  </a:lnTo>
                  <a:lnTo>
                    <a:pt x="1663" y="0"/>
                  </a:lnTo>
                </a:path>
              </a:pathLst>
            </a:custGeom>
            <a:ln w="3175">
              <a:solidFill>
                <a:srgbClr val="565658"/>
              </a:solidFill>
            </a:ln>
          </p:spPr>
          <p:txBody>
            <a:bodyPr wrap="square" lIns="0" tIns="0" rIns="0" bIns="0" rtlCol="0"/>
            <a:lstStyle/>
            <a:p/>
          </p:txBody>
        </p:sp>
        <p:sp>
          <p:nvSpPr>
            <p:cNvPr id="7061" name="object 7061" descr=""/>
            <p:cNvSpPr/>
            <p:nvPr/>
          </p:nvSpPr>
          <p:spPr>
            <a:xfrm>
              <a:off x="5480624" y="2567719"/>
              <a:ext cx="1270" cy="1905"/>
            </a:xfrm>
            <a:custGeom>
              <a:avLst/>
              <a:gdLst/>
              <a:ahLst/>
              <a:cxnLst/>
              <a:rect l="l" t="t" r="r" b="b"/>
              <a:pathLst>
                <a:path w="1270" h="1905">
                  <a:moveTo>
                    <a:pt x="774" y="0"/>
                  </a:moveTo>
                  <a:lnTo>
                    <a:pt x="279" y="342"/>
                  </a:lnTo>
                  <a:lnTo>
                    <a:pt x="0" y="914"/>
                  </a:lnTo>
                  <a:lnTo>
                    <a:pt x="50" y="1511"/>
                  </a:lnTo>
                </a:path>
              </a:pathLst>
            </a:custGeom>
            <a:ln w="3175">
              <a:solidFill>
                <a:srgbClr val="565658"/>
              </a:solidFill>
            </a:ln>
          </p:spPr>
          <p:txBody>
            <a:bodyPr wrap="square" lIns="0" tIns="0" rIns="0" bIns="0" rtlCol="0"/>
            <a:lstStyle/>
            <a:p/>
          </p:txBody>
        </p:sp>
        <p:sp>
          <p:nvSpPr>
            <p:cNvPr id="7062" name="object 7062" descr=""/>
            <p:cNvSpPr/>
            <p:nvPr/>
          </p:nvSpPr>
          <p:spPr>
            <a:xfrm>
              <a:off x="5481396" y="2567328"/>
              <a:ext cx="1905" cy="635"/>
            </a:xfrm>
            <a:custGeom>
              <a:avLst/>
              <a:gdLst/>
              <a:ahLst/>
              <a:cxnLst/>
              <a:rect l="l" t="t" r="r" b="b"/>
              <a:pathLst>
                <a:path w="1904" h="635">
                  <a:moveTo>
                    <a:pt x="1676" y="266"/>
                  </a:moveTo>
                  <a:lnTo>
                    <a:pt x="1143" y="0"/>
                  </a:lnTo>
                  <a:lnTo>
                    <a:pt x="495" y="50"/>
                  </a:lnTo>
                  <a:lnTo>
                    <a:pt x="0" y="393"/>
                  </a:lnTo>
                </a:path>
              </a:pathLst>
            </a:custGeom>
            <a:ln w="3175">
              <a:solidFill>
                <a:srgbClr val="565658"/>
              </a:solidFill>
            </a:ln>
          </p:spPr>
          <p:txBody>
            <a:bodyPr wrap="square" lIns="0" tIns="0" rIns="0" bIns="0" rtlCol="0"/>
            <a:lstStyle/>
            <a:p/>
          </p:txBody>
        </p:sp>
        <p:sp>
          <p:nvSpPr>
            <p:cNvPr id="7063" name="object 7063" descr=""/>
            <p:cNvSpPr/>
            <p:nvPr/>
          </p:nvSpPr>
          <p:spPr>
            <a:xfrm>
              <a:off x="5480678" y="2569231"/>
              <a:ext cx="1270" cy="1905"/>
            </a:xfrm>
            <a:custGeom>
              <a:avLst/>
              <a:gdLst/>
              <a:ahLst/>
              <a:cxnLst/>
              <a:rect l="l" t="t" r="r" b="b"/>
              <a:pathLst>
                <a:path w="1270" h="1905">
                  <a:moveTo>
                    <a:pt x="0" y="0"/>
                  </a:moveTo>
                  <a:lnTo>
                    <a:pt x="38" y="596"/>
                  </a:lnTo>
                  <a:lnTo>
                    <a:pt x="406" y="1130"/>
                  </a:lnTo>
                  <a:lnTo>
                    <a:pt x="939" y="1384"/>
                  </a:lnTo>
                </a:path>
              </a:pathLst>
            </a:custGeom>
            <a:ln w="3175">
              <a:solidFill>
                <a:srgbClr val="565658"/>
              </a:solidFill>
            </a:ln>
          </p:spPr>
          <p:txBody>
            <a:bodyPr wrap="square" lIns="0" tIns="0" rIns="0" bIns="0" rtlCol="0"/>
            <a:lstStyle/>
            <a:p/>
          </p:txBody>
        </p:sp>
        <p:sp>
          <p:nvSpPr>
            <p:cNvPr id="7064" name="object 7064" descr=""/>
            <p:cNvSpPr/>
            <p:nvPr/>
          </p:nvSpPr>
          <p:spPr>
            <a:xfrm>
              <a:off x="5483289" y="2568986"/>
              <a:ext cx="1270" cy="1905"/>
            </a:xfrm>
            <a:custGeom>
              <a:avLst/>
              <a:gdLst/>
              <a:ahLst/>
              <a:cxnLst/>
              <a:rect l="l" t="t" r="r" b="b"/>
              <a:pathLst>
                <a:path w="1270" h="1905">
                  <a:moveTo>
                    <a:pt x="0" y="1498"/>
                  </a:moveTo>
                  <a:lnTo>
                    <a:pt x="495" y="1168"/>
                  </a:lnTo>
                  <a:lnTo>
                    <a:pt x="774" y="596"/>
                  </a:lnTo>
                  <a:lnTo>
                    <a:pt x="723" y="0"/>
                  </a:lnTo>
                </a:path>
              </a:pathLst>
            </a:custGeom>
            <a:ln w="3175">
              <a:solidFill>
                <a:srgbClr val="565658"/>
              </a:solidFill>
            </a:ln>
          </p:spPr>
          <p:txBody>
            <a:bodyPr wrap="square" lIns="0" tIns="0" rIns="0" bIns="0" rtlCol="0"/>
            <a:lstStyle/>
            <a:p/>
          </p:txBody>
        </p:sp>
        <p:sp>
          <p:nvSpPr>
            <p:cNvPr id="7065" name="object 7065" descr=""/>
            <p:cNvSpPr/>
            <p:nvPr/>
          </p:nvSpPr>
          <p:spPr>
            <a:xfrm>
              <a:off x="5483075" y="2567599"/>
              <a:ext cx="1270" cy="1905"/>
            </a:xfrm>
            <a:custGeom>
              <a:avLst/>
              <a:gdLst/>
              <a:ahLst/>
              <a:cxnLst/>
              <a:rect l="l" t="t" r="r" b="b"/>
              <a:pathLst>
                <a:path w="1270" h="1905">
                  <a:moveTo>
                    <a:pt x="939" y="1384"/>
                  </a:moveTo>
                  <a:lnTo>
                    <a:pt x="901" y="774"/>
                  </a:lnTo>
                  <a:lnTo>
                    <a:pt x="533" y="254"/>
                  </a:lnTo>
                  <a:lnTo>
                    <a:pt x="0" y="0"/>
                  </a:lnTo>
                </a:path>
              </a:pathLst>
            </a:custGeom>
            <a:ln w="3175">
              <a:solidFill>
                <a:srgbClr val="565658"/>
              </a:solidFill>
            </a:ln>
          </p:spPr>
          <p:txBody>
            <a:bodyPr wrap="square" lIns="0" tIns="0" rIns="0" bIns="0" rtlCol="0"/>
            <a:lstStyle/>
            <a:p/>
          </p:txBody>
        </p:sp>
        <p:sp>
          <p:nvSpPr>
            <p:cNvPr id="7066" name="object 7066" descr=""/>
            <p:cNvSpPr/>
            <p:nvPr/>
          </p:nvSpPr>
          <p:spPr>
            <a:xfrm>
              <a:off x="5479237" y="2565997"/>
              <a:ext cx="6350" cy="6350"/>
            </a:xfrm>
            <a:custGeom>
              <a:avLst/>
              <a:gdLst/>
              <a:ahLst/>
              <a:cxnLst/>
              <a:rect l="l" t="t" r="r" b="b"/>
              <a:pathLst>
                <a:path w="6350" h="6350">
                  <a:moveTo>
                    <a:pt x="6223" y="3111"/>
                  </a:moveTo>
                  <a:lnTo>
                    <a:pt x="6223" y="1384"/>
                  </a:lnTo>
                  <a:lnTo>
                    <a:pt x="4826" y="0"/>
                  </a:lnTo>
                  <a:lnTo>
                    <a:pt x="3111" y="0"/>
                  </a:lnTo>
                  <a:lnTo>
                    <a:pt x="1397" y="0"/>
                  </a:lnTo>
                  <a:lnTo>
                    <a:pt x="0" y="1384"/>
                  </a:lnTo>
                  <a:lnTo>
                    <a:pt x="0" y="3111"/>
                  </a:lnTo>
                  <a:lnTo>
                    <a:pt x="0" y="4838"/>
                  </a:lnTo>
                  <a:lnTo>
                    <a:pt x="1397" y="6223"/>
                  </a:lnTo>
                  <a:lnTo>
                    <a:pt x="3111" y="6223"/>
                  </a:lnTo>
                  <a:lnTo>
                    <a:pt x="4826" y="6223"/>
                  </a:lnTo>
                  <a:lnTo>
                    <a:pt x="6223" y="4838"/>
                  </a:lnTo>
                  <a:lnTo>
                    <a:pt x="6223" y="3111"/>
                  </a:lnTo>
                </a:path>
              </a:pathLst>
            </a:custGeom>
            <a:ln w="3175">
              <a:solidFill>
                <a:srgbClr val="565658"/>
              </a:solidFill>
            </a:ln>
          </p:spPr>
          <p:txBody>
            <a:bodyPr wrap="square" lIns="0" tIns="0" rIns="0" bIns="0" rtlCol="0"/>
            <a:lstStyle/>
            <a:p/>
          </p:txBody>
        </p:sp>
        <p:sp>
          <p:nvSpPr>
            <p:cNvPr id="7067" name="object 7067" descr=""/>
            <p:cNvSpPr/>
            <p:nvPr/>
          </p:nvSpPr>
          <p:spPr>
            <a:xfrm>
              <a:off x="5479705" y="2566479"/>
              <a:ext cx="5715" cy="5715"/>
            </a:xfrm>
            <a:custGeom>
              <a:avLst/>
              <a:gdLst/>
              <a:ahLst/>
              <a:cxnLst/>
              <a:rect l="l" t="t" r="r" b="b"/>
              <a:pathLst>
                <a:path w="5714" h="5714">
                  <a:moveTo>
                    <a:pt x="5270" y="2628"/>
                  </a:moveTo>
                  <a:lnTo>
                    <a:pt x="5270" y="1181"/>
                  </a:lnTo>
                  <a:lnTo>
                    <a:pt x="4089" y="0"/>
                  </a:lnTo>
                  <a:lnTo>
                    <a:pt x="2641" y="0"/>
                  </a:lnTo>
                  <a:lnTo>
                    <a:pt x="1181" y="0"/>
                  </a:lnTo>
                  <a:lnTo>
                    <a:pt x="0" y="1181"/>
                  </a:lnTo>
                  <a:lnTo>
                    <a:pt x="0" y="2628"/>
                  </a:lnTo>
                  <a:lnTo>
                    <a:pt x="0" y="4076"/>
                  </a:lnTo>
                  <a:lnTo>
                    <a:pt x="1181" y="5257"/>
                  </a:lnTo>
                  <a:lnTo>
                    <a:pt x="2641" y="5257"/>
                  </a:lnTo>
                  <a:lnTo>
                    <a:pt x="4089" y="5257"/>
                  </a:lnTo>
                  <a:lnTo>
                    <a:pt x="5270" y="4076"/>
                  </a:lnTo>
                  <a:lnTo>
                    <a:pt x="5270" y="2628"/>
                  </a:lnTo>
                </a:path>
              </a:pathLst>
            </a:custGeom>
            <a:ln w="3175">
              <a:solidFill>
                <a:srgbClr val="565658"/>
              </a:solidFill>
            </a:ln>
          </p:spPr>
          <p:txBody>
            <a:bodyPr wrap="square" lIns="0" tIns="0" rIns="0" bIns="0" rtlCol="0"/>
            <a:lstStyle/>
            <a:p/>
          </p:txBody>
        </p:sp>
        <p:sp>
          <p:nvSpPr>
            <p:cNvPr id="7068" name="object 7068" descr=""/>
            <p:cNvSpPr/>
            <p:nvPr/>
          </p:nvSpPr>
          <p:spPr>
            <a:xfrm>
              <a:off x="5480401" y="2566962"/>
              <a:ext cx="1905" cy="1270"/>
            </a:xfrm>
            <a:custGeom>
              <a:avLst/>
              <a:gdLst/>
              <a:ahLst/>
              <a:cxnLst/>
              <a:rect l="l" t="t" r="r" b="b"/>
              <a:pathLst>
                <a:path w="1904" h="1269">
                  <a:moveTo>
                    <a:pt x="1777" y="0"/>
                  </a:moveTo>
                  <a:lnTo>
                    <a:pt x="1015" y="50"/>
                  </a:lnTo>
                  <a:lnTo>
                    <a:pt x="330" y="520"/>
                  </a:lnTo>
                  <a:lnTo>
                    <a:pt x="0" y="1219"/>
                  </a:lnTo>
                </a:path>
              </a:pathLst>
            </a:custGeom>
            <a:ln w="3175">
              <a:solidFill>
                <a:srgbClr val="565658"/>
              </a:solidFill>
            </a:ln>
          </p:spPr>
          <p:txBody>
            <a:bodyPr wrap="square" lIns="0" tIns="0" rIns="0" bIns="0" rtlCol="0"/>
            <a:lstStyle/>
            <a:p/>
          </p:txBody>
        </p:sp>
        <p:sp>
          <p:nvSpPr>
            <p:cNvPr id="7069" name="object 7069" descr=""/>
            <p:cNvSpPr/>
            <p:nvPr/>
          </p:nvSpPr>
          <p:spPr>
            <a:xfrm>
              <a:off x="5482508" y="2570034"/>
              <a:ext cx="1905" cy="1270"/>
            </a:xfrm>
            <a:custGeom>
              <a:avLst/>
              <a:gdLst/>
              <a:ahLst/>
              <a:cxnLst/>
              <a:rect l="l" t="t" r="r" b="b"/>
              <a:pathLst>
                <a:path w="1904" h="1269">
                  <a:moveTo>
                    <a:pt x="0" y="1219"/>
                  </a:moveTo>
                  <a:lnTo>
                    <a:pt x="774" y="1155"/>
                  </a:lnTo>
                  <a:lnTo>
                    <a:pt x="1447" y="698"/>
                  </a:lnTo>
                  <a:lnTo>
                    <a:pt x="1778" y="0"/>
                  </a:lnTo>
                </a:path>
              </a:pathLst>
            </a:custGeom>
            <a:ln w="3175">
              <a:solidFill>
                <a:srgbClr val="565658"/>
              </a:solidFill>
            </a:ln>
          </p:spPr>
          <p:txBody>
            <a:bodyPr wrap="square" lIns="0" tIns="0" rIns="0" bIns="0" rtlCol="0"/>
            <a:lstStyle/>
            <a:p/>
          </p:txBody>
        </p:sp>
        <p:sp>
          <p:nvSpPr>
            <p:cNvPr id="7070" name="object 7070" descr=""/>
            <p:cNvSpPr/>
            <p:nvPr/>
          </p:nvSpPr>
          <p:spPr>
            <a:xfrm>
              <a:off x="5484122" y="2567891"/>
              <a:ext cx="635" cy="2540"/>
            </a:xfrm>
            <a:custGeom>
              <a:avLst/>
              <a:gdLst/>
              <a:ahLst/>
              <a:cxnLst/>
              <a:rect l="l" t="t" r="r" b="b"/>
              <a:pathLst>
                <a:path w="635" h="2539">
                  <a:moveTo>
                    <a:pt x="165" y="2146"/>
                  </a:moveTo>
                  <a:lnTo>
                    <a:pt x="495" y="1447"/>
                  </a:lnTo>
                  <a:lnTo>
                    <a:pt x="431" y="634"/>
                  </a:lnTo>
                  <a:lnTo>
                    <a:pt x="0" y="0"/>
                  </a:lnTo>
                </a:path>
              </a:pathLst>
            </a:custGeom>
            <a:ln w="3175">
              <a:solidFill>
                <a:srgbClr val="565658"/>
              </a:solidFill>
            </a:ln>
          </p:spPr>
          <p:txBody>
            <a:bodyPr wrap="square" lIns="0" tIns="0" rIns="0" bIns="0" rtlCol="0"/>
            <a:lstStyle/>
            <a:p/>
          </p:txBody>
        </p:sp>
        <p:sp>
          <p:nvSpPr>
            <p:cNvPr id="7071" name="object 7071" descr=""/>
            <p:cNvSpPr/>
            <p:nvPr/>
          </p:nvSpPr>
          <p:spPr>
            <a:xfrm>
              <a:off x="5482183" y="2566902"/>
              <a:ext cx="2540" cy="1270"/>
            </a:xfrm>
            <a:custGeom>
              <a:avLst/>
              <a:gdLst/>
              <a:ahLst/>
              <a:cxnLst/>
              <a:rect l="l" t="t" r="r" b="b"/>
              <a:pathLst>
                <a:path w="2539" h="1269">
                  <a:moveTo>
                    <a:pt x="1943" y="990"/>
                  </a:moveTo>
                  <a:lnTo>
                    <a:pt x="1511" y="355"/>
                  </a:lnTo>
                  <a:lnTo>
                    <a:pt x="762" y="0"/>
                  </a:lnTo>
                  <a:lnTo>
                    <a:pt x="0" y="63"/>
                  </a:lnTo>
                </a:path>
              </a:pathLst>
            </a:custGeom>
            <a:ln w="3175">
              <a:solidFill>
                <a:srgbClr val="565658"/>
              </a:solidFill>
            </a:ln>
          </p:spPr>
          <p:txBody>
            <a:bodyPr wrap="square" lIns="0" tIns="0" rIns="0" bIns="0" rtlCol="0"/>
            <a:lstStyle/>
            <a:p/>
          </p:txBody>
        </p:sp>
        <p:sp>
          <p:nvSpPr>
            <p:cNvPr id="7072" name="object 7072" descr=""/>
            <p:cNvSpPr/>
            <p:nvPr/>
          </p:nvSpPr>
          <p:spPr>
            <a:xfrm>
              <a:off x="5480566" y="2570324"/>
              <a:ext cx="2540" cy="1270"/>
            </a:xfrm>
            <a:custGeom>
              <a:avLst/>
              <a:gdLst/>
              <a:ahLst/>
              <a:cxnLst/>
              <a:rect l="l" t="t" r="r" b="b"/>
              <a:pathLst>
                <a:path w="2539" h="1269">
                  <a:moveTo>
                    <a:pt x="0" y="0"/>
                  </a:moveTo>
                  <a:lnTo>
                    <a:pt x="431" y="635"/>
                  </a:lnTo>
                  <a:lnTo>
                    <a:pt x="1181" y="990"/>
                  </a:lnTo>
                  <a:lnTo>
                    <a:pt x="1943" y="927"/>
                  </a:lnTo>
                </a:path>
              </a:pathLst>
            </a:custGeom>
            <a:ln w="3175">
              <a:solidFill>
                <a:srgbClr val="565658"/>
              </a:solidFill>
            </a:ln>
          </p:spPr>
          <p:txBody>
            <a:bodyPr wrap="square" lIns="0" tIns="0" rIns="0" bIns="0" rtlCol="0"/>
            <a:lstStyle/>
            <a:p/>
          </p:txBody>
        </p:sp>
        <p:sp>
          <p:nvSpPr>
            <p:cNvPr id="7073" name="object 7073" descr=""/>
            <p:cNvSpPr/>
            <p:nvPr/>
          </p:nvSpPr>
          <p:spPr>
            <a:xfrm>
              <a:off x="5480075" y="2568177"/>
              <a:ext cx="635" cy="2540"/>
            </a:xfrm>
            <a:custGeom>
              <a:avLst/>
              <a:gdLst/>
              <a:ahLst/>
              <a:cxnLst/>
              <a:rect l="l" t="t" r="r" b="b"/>
              <a:pathLst>
                <a:path w="635" h="2539">
                  <a:moveTo>
                    <a:pt x="330" y="0"/>
                  </a:moveTo>
                  <a:lnTo>
                    <a:pt x="0" y="698"/>
                  </a:lnTo>
                  <a:lnTo>
                    <a:pt x="63" y="1511"/>
                  </a:lnTo>
                  <a:lnTo>
                    <a:pt x="495" y="2146"/>
                  </a:lnTo>
                </a:path>
              </a:pathLst>
            </a:custGeom>
            <a:ln w="3175">
              <a:solidFill>
                <a:srgbClr val="565658"/>
              </a:solidFill>
            </a:ln>
          </p:spPr>
          <p:txBody>
            <a:bodyPr wrap="square" lIns="0" tIns="0" rIns="0" bIns="0" rtlCol="0"/>
            <a:lstStyle/>
            <a:p/>
          </p:txBody>
        </p:sp>
        <p:sp>
          <p:nvSpPr>
            <p:cNvPr id="7074" name="object 7074" descr=""/>
            <p:cNvSpPr/>
            <p:nvPr/>
          </p:nvSpPr>
          <p:spPr>
            <a:xfrm>
              <a:off x="5302612" y="2698823"/>
              <a:ext cx="2540" cy="8890"/>
            </a:xfrm>
            <a:custGeom>
              <a:avLst/>
              <a:gdLst/>
              <a:ahLst/>
              <a:cxnLst/>
              <a:rect l="l" t="t" r="r" b="b"/>
              <a:pathLst>
                <a:path w="2539" h="8889">
                  <a:moveTo>
                    <a:pt x="0" y="0"/>
                  </a:moveTo>
                  <a:lnTo>
                    <a:pt x="0" y="3060"/>
                  </a:lnTo>
                  <a:lnTo>
                    <a:pt x="660" y="6083"/>
                  </a:lnTo>
                  <a:lnTo>
                    <a:pt x="1930" y="8864"/>
                  </a:lnTo>
                </a:path>
              </a:pathLst>
            </a:custGeom>
            <a:ln w="3175">
              <a:solidFill>
                <a:srgbClr val="565658"/>
              </a:solidFill>
            </a:ln>
          </p:spPr>
          <p:txBody>
            <a:bodyPr wrap="square" lIns="0" tIns="0" rIns="0" bIns="0" rtlCol="0"/>
            <a:lstStyle/>
            <a:p/>
          </p:txBody>
        </p:sp>
        <p:sp>
          <p:nvSpPr>
            <p:cNvPr id="7075" name="object 7075" descr=""/>
            <p:cNvSpPr/>
            <p:nvPr/>
          </p:nvSpPr>
          <p:spPr>
            <a:xfrm>
              <a:off x="5343279" y="2707590"/>
              <a:ext cx="635" cy="635"/>
            </a:xfrm>
            <a:custGeom>
              <a:avLst/>
              <a:gdLst/>
              <a:ahLst/>
              <a:cxnLst/>
              <a:rect l="l" t="t" r="r" b="b"/>
              <a:pathLst>
                <a:path w="635" h="635">
                  <a:moveTo>
                    <a:pt x="0" y="101"/>
                  </a:moveTo>
                </a:path>
              </a:pathLst>
            </a:custGeom>
            <a:ln w="3175">
              <a:solidFill>
                <a:srgbClr val="565658"/>
              </a:solidFill>
            </a:ln>
          </p:spPr>
          <p:txBody>
            <a:bodyPr wrap="square" lIns="0" tIns="0" rIns="0" bIns="0" rtlCol="0"/>
            <a:lstStyle/>
            <a:p/>
          </p:txBody>
        </p:sp>
        <p:sp>
          <p:nvSpPr>
            <p:cNvPr id="7076" name="object 7076" descr=""/>
            <p:cNvSpPr/>
            <p:nvPr/>
          </p:nvSpPr>
          <p:spPr>
            <a:xfrm>
              <a:off x="5343285" y="2689941"/>
              <a:ext cx="635" cy="635"/>
            </a:xfrm>
            <a:custGeom>
              <a:avLst/>
              <a:gdLst/>
              <a:ahLst/>
              <a:cxnLst/>
              <a:rect l="l" t="t" r="r" b="b"/>
              <a:pathLst>
                <a:path w="635" h="635">
                  <a:moveTo>
                    <a:pt x="38" y="101"/>
                  </a:moveTo>
                </a:path>
              </a:pathLst>
            </a:custGeom>
            <a:ln w="3175">
              <a:solidFill>
                <a:srgbClr val="565658"/>
              </a:solidFill>
            </a:ln>
          </p:spPr>
          <p:txBody>
            <a:bodyPr wrap="square" lIns="0" tIns="0" rIns="0" bIns="0" rtlCol="0"/>
            <a:lstStyle/>
            <a:p/>
          </p:txBody>
        </p:sp>
        <p:sp>
          <p:nvSpPr>
            <p:cNvPr id="7077" name="object 7077" descr=""/>
            <p:cNvSpPr/>
            <p:nvPr/>
          </p:nvSpPr>
          <p:spPr>
            <a:xfrm>
              <a:off x="5302617" y="2689944"/>
              <a:ext cx="2540" cy="8890"/>
            </a:xfrm>
            <a:custGeom>
              <a:avLst/>
              <a:gdLst/>
              <a:ahLst/>
              <a:cxnLst/>
              <a:rect l="l" t="t" r="r" b="b"/>
              <a:pathLst>
                <a:path w="2539" h="8889">
                  <a:moveTo>
                    <a:pt x="1930" y="0"/>
                  </a:moveTo>
                  <a:lnTo>
                    <a:pt x="660" y="2781"/>
                  </a:lnTo>
                  <a:lnTo>
                    <a:pt x="0" y="5816"/>
                  </a:lnTo>
                  <a:lnTo>
                    <a:pt x="0" y="8877"/>
                  </a:lnTo>
                </a:path>
              </a:pathLst>
            </a:custGeom>
            <a:ln w="3175">
              <a:solidFill>
                <a:srgbClr val="565658"/>
              </a:solidFill>
            </a:ln>
          </p:spPr>
          <p:txBody>
            <a:bodyPr wrap="square" lIns="0" tIns="0" rIns="0" bIns="0" rtlCol="0"/>
            <a:lstStyle/>
            <a:p/>
          </p:txBody>
        </p:sp>
        <p:sp>
          <p:nvSpPr>
            <p:cNvPr id="7078" name="object 7078" descr=""/>
            <p:cNvSpPr/>
            <p:nvPr/>
          </p:nvSpPr>
          <p:spPr>
            <a:xfrm>
              <a:off x="6215202" y="2636176"/>
              <a:ext cx="2540" cy="6985"/>
            </a:xfrm>
            <a:custGeom>
              <a:avLst/>
              <a:gdLst/>
              <a:ahLst/>
              <a:cxnLst/>
              <a:rect l="l" t="t" r="r" b="b"/>
              <a:pathLst>
                <a:path w="2539" h="6985">
                  <a:moveTo>
                    <a:pt x="2286" y="5448"/>
                  </a:moveTo>
                  <a:lnTo>
                    <a:pt x="1955" y="4648"/>
                  </a:lnTo>
                  <a:lnTo>
                    <a:pt x="1143" y="4305"/>
                  </a:lnTo>
                  <a:lnTo>
                    <a:pt x="342" y="4648"/>
                  </a:lnTo>
                  <a:lnTo>
                    <a:pt x="0" y="5448"/>
                  </a:lnTo>
                  <a:lnTo>
                    <a:pt x="342" y="6261"/>
                  </a:lnTo>
                  <a:lnTo>
                    <a:pt x="1143" y="6591"/>
                  </a:lnTo>
                  <a:lnTo>
                    <a:pt x="1955" y="6261"/>
                  </a:lnTo>
                  <a:lnTo>
                    <a:pt x="2286" y="5448"/>
                  </a:lnTo>
                  <a:close/>
                </a:path>
                <a:path w="2539" h="6985">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7079" name="object 7079" descr=""/>
            <p:cNvSpPr/>
            <p:nvPr/>
          </p:nvSpPr>
          <p:spPr>
            <a:xfrm>
              <a:off x="5704677" y="2587264"/>
              <a:ext cx="2540" cy="1270"/>
            </a:xfrm>
            <a:custGeom>
              <a:avLst/>
              <a:gdLst/>
              <a:ahLst/>
              <a:cxnLst/>
              <a:rect l="l" t="t" r="r" b="b"/>
              <a:pathLst>
                <a:path w="2539" h="1269">
                  <a:moveTo>
                    <a:pt x="0" y="25"/>
                  </a:moveTo>
                  <a:lnTo>
                    <a:pt x="0" y="50"/>
                  </a:lnTo>
                </a:path>
                <a:path w="2539" h="1269">
                  <a:moveTo>
                    <a:pt x="0" y="25"/>
                  </a:moveTo>
                  <a:lnTo>
                    <a:pt x="12" y="685"/>
                  </a:lnTo>
                  <a:lnTo>
                    <a:pt x="546" y="1206"/>
                  </a:lnTo>
                  <a:lnTo>
                    <a:pt x="1206" y="1206"/>
                  </a:lnTo>
                  <a:lnTo>
                    <a:pt x="1866" y="1206"/>
                  </a:lnTo>
                  <a:lnTo>
                    <a:pt x="2387" y="660"/>
                  </a:lnTo>
                  <a:lnTo>
                    <a:pt x="2387" y="0"/>
                  </a:lnTo>
                </a:path>
              </a:pathLst>
            </a:custGeom>
            <a:ln w="3175">
              <a:solidFill>
                <a:srgbClr val="565658"/>
              </a:solidFill>
            </a:ln>
          </p:spPr>
          <p:txBody>
            <a:bodyPr wrap="square" lIns="0" tIns="0" rIns="0" bIns="0" rtlCol="0"/>
            <a:lstStyle/>
            <a:p/>
          </p:txBody>
        </p:sp>
        <p:sp>
          <p:nvSpPr>
            <p:cNvPr id="7080" name="object 7080" descr=""/>
            <p:cNvSpPr/>
            <p:nvPr/>
          </p:nvSpPr>
          <p:spPr>
            <a:xfrm>
              <a:off x="5704683" y="2579883"/>
              <a:ext cx="2540" cy="1270"/>
            </a:xfrm>
            <a:custGeom>
              <a:avLst/>
              <a:gdLst/>
              <a:ahLst/>
              <a:cxnLst/>
              <a:rect l="l" t="t" r="r" b="b"/>
              <a:pathLst>
                <a:path w="2539" h="1269">
                  <a:moveTo>
                    <a:pt x="2387" y="1193"/>
                  </a:moveTo>
                  <a:lnTo>
                    <a:pt x="2387" y="1181"/>
                  </a:lnTo>
                </a:path>
                <a:path w="2539" h="1269">
                  <a:moveTo>
                    <a:pt x="2387" y="1193"/>
                  </a:moveTo>
                  <a:lnTo>
                    <a:pt x="2387" y="533"/>
                  </a:lnTo>
                  <a:lnTo>
                    <a:pt x="1841" y="0"/>
                  </a:lnTo>
                  <a:lnTo>
                    <a:pt x="1181" y="0"/>
                  </a:lnTo>
                  <a:lnTo>
                    <a:pt x="533" y="0"/>
                  </a:lnTo>
                  <a:lnTo>
                    <a:pt x="0" y="546"/>
                  </a:lnTo>
                  <a:lnTo>
                    <a:pt x="0" y="1206"/>
                  </a:lnTo>
                </a:path>
                <a:path w="2539" h="1269">
                  <a:moveTo>
                    <a:pt x="2387" y="1193"/>
                  </a:moveTo>
                  <a:lnTo>
                    <a:pt x="2387" y="1181"/>
                  </a:lnTo>
                </a:path>
              </a:pathLst>
            </a:custGeom>
            <a:ln w="3175">
              <a:solidFill>
                <a:srgbClr val="565658"/>
              </a:solidFill>
            </a:ln>
          </p:spPr>
          <p:txBody>
            <a:bodyPr wrap="square" lIns="0" tIns="0" rIns="0" bIns="0" rtlCol="0"/>
            <a:lstStyle/>
            <a:p/>
          </p:txBody>
        </p:sp>
        <p:sp>
          <p:nvSpPr>
            <p:cNvPr id="7081" name="object 7081" descr=""/>
            <p:cNvSpPr/>
            <p:nvPr/>
          </p:nvSpPr>
          <p:spPr>
            <a:xfrm>
              <a:off x="5704677" y="2579948"/>
              <a:ext cx="1270" cy="1270"/>
            </a:xfrm>
            <a:custGeom>
              <a:avLst/>
              <a:gdLst/>
              <a:ahLst/>
              <a:cxnLst/>
              <a:rect l="l" t="t" r="r" b="b"/>
              <a:pathLst>
                <a:path w="1270" h="1269">
                  <a:moveTo>
                    <a:pt x="787" y="0"/>
                  </a:moveTo>
                  <a:lnTo>
                    <a:pt x="317" y="177"/>
                  </a:lnTo>
                  <a:lnTo>
                    <a:pt x="0" y="622"/>
                  </a:lnTo>
                  <a:lnTo>
                    <a:pt x="0" y="1130"/>
                  </a:lnTo>
                </a:path>
              </a:pathLst>
            </a:custGeom>
            <a:ln w="3175">
              <a:solidFill>
                <a:srgbClr val="565658"/>
              </a:solidFill>
            </a:ln>
          </p:spPr>
          <p:txBody>
            <a:bodyPr wrap="square" lIns="0" tIns="0" rIns="0" bIns="0" rtlCol="0"/>
            <a:lstStyle/>
            <a:p/>
          </p:txBody>
        </p:sp>
        <p:sp>
          <p:nvSpPr>
            <p:cNvPr id="7082" name="object 7082" descr=""/>
            <p:cNvSpPr/>
            <p:nvPr/>
          </p:nvSpPr>
          <p:spPr>
            <a:xfrm>
              <a:off x="5705464" y="2579846"/>
              <a:ext cx="1270" cy="635"/>
            </a:xfrm>
            <a:custGeom>
              <a:avLst/>
              <a:gdLst/>
              <a:ahLst/>
              <a:cxnLst/>
              <a:rect l="l" t="t" r="r" b="b"/>
              <a:pathLst>
                <a:path w="1270" h="635">
                  <a:moveTo>
                    <a:pt x="825" y="101"/>
                  </a:moveTo>
                  <a:lnTo>
                    <a:pt x="558" y="0"/>
                  </a:lnTo>
                  <a:lnTo>
                    <a:pt x="266" y="0"/>
                  </a:lnTo>
                  <a:lnTo>
                    <a:pt x="0" y="101"/>
                  </a:lnTo>
                </a:path>
              </a:pathLst>
            </a:custGeom>
            <a:ln w="3175">
              <a:solidFill>
                <a:srgbClr val="565658"/>
              </a:solidFill>
            </a:ln>
          </p:spPr>
          <p:txBody>
            <a:bodyPr wrap="square" lIns="0" tIns="0" rIns="0" bIns="0" rtlCol="0"/>
            <a:lstStyle/>
            <a:p/>
          </p:txBody>
        </p:sp>
        <p:sp>
          <p:nvSpPr>
            <p:cNvPr id="7083" name="object 7083" descr=""/>
            <p:cNvSpPr/>
            <p:nvPr/>
          </p:nvSpPr>
          <p:spPr>
            <a:xfrm>
              <a:off x="5704677" y="2587264"/>
              <a:ext cx="2540" cy="1270"/>
            </a:xfrm>
            <a:custGeom>
              <a:avLst/>
              <a:gdLst/>
              <a:ahLst/>
              <a:cxnLst/>
              <a:rect l="l" t="t" r="r" b="b"/>
              <a:pathLst>
                <a:path w="2539" h="1269">
                  <a:moveTo>
                    <a:pt x="0" y="25"/>
                  </a:moveTo>
                  <a:lnTo>
                    <a:pt x="0" y="50"/>
                  </a:lnTo>
                </a:path>
                <a:path w="2539" h="1269">
                  <a:moveTo>
                    <a:pt x="0" y="25"/>
                  </a:moveTo>
                  <a:lnTo>
                    <a:pt x="12" y="673"/>
                  </a:lnTo>
                  <a:lnTo>
                    <a:pt x="546" y="1206"/>
                  </a:lnTo>
                  <a:lnTo>
                    <a:pt x="1206" y="1206"/>
                  </a:lnTo>
                  <a:lnTo>
                    <a:pt x="1866" y="1206"/>
                  </a:lnTo>
                  <a:lnTo>
                    <a:pt x="2387" y="660"/>
                  </a:lnTo>
                  <a:lnTo>
                    <a:pt x="2387" y="0"/>
                  </a:lnTo>
                </a:path>
              </a:pathLst>
            </a:custGeom>
            <a:ln w="3175">
              <a:solidFill>
                <a:srgbClr val="565658"/>
              </a:solidFill>
            </a:ln>
          </p:spPr>
          <p:txBody>
            <a:bodyPr wrap="square" lIns="0" tIns="0" rIns="0" bIns="0" rtlCol="0"/>
            <a:lstStyle/>
            <a:p/>
          </p:txBody>
        </p:sp>
        <p:sp>
          <p:nvSpPr>
            <p:cNvPr id="7084" name="object 7084" descr=""/>
            <p:cNvSpPr/>
            <p:nvPr/>
          </p:nvSpPr>
          <p:spPr>
            <a:xfrm>
              <a:off x="5705158" y="2587049"/>
              <a:ext cx="1905" cy="1270"/>
            </a:xfrm>
            <a:custGeom>
              <a:avLst/>
              <a:gdLst/>
              <a:ahLst/>
              <a:cxnLst/>
              <a:rect l="l" t="t" r="r" b="b"/>
              <a:pathLst>
                <a:path w="1904" h="1269">
                  <a:moveTo>
                    <a:pt x="1435" y="723"/>
                  </a:moveTo>
                  <a:lnTo>
                    <a:pt x="1435" y="330"/>
                  </a:lnTo>
                  <a:lnTo>
                    <a:pt x="1117" y="0"/>
                  </a:lnTo>
                  <a:lnTo>
                    <a:pt x="711" y="0"/>
                  </a:lnTo>
                  <a:lnTo>
                    <a:pt x="317" y="0"/>
                  </a:lnTo>
                  <a:lnTo>
                    <a:pt x="0" y="330"/>
                  </a:lnTo>
                  <a:lnTo>
                    <a:pt x="0" y="723"/>
                  </a:lnTo>
                </a:path>
              </a:pathLst>
            </a:custGeom>
            <a:ln w="3175">
              <a:solidFill>
                <a:srgbClr val="565658"/>
              </a:solidFill>
            </a:ln>
          </p:spPr>
          <p:txBody>
            <a:bodyPr wrap="square" lIns="0" tIns="0" rIns="0" bIns="0" rtlCol="0"/>
            <a:lstStyle/>
            <a:p/>
          </p:txBody>
        </p:sp>
        <p:sp>
          <p:nvSpPr>
            <p:cNvPr id="7085" name="object 7085" descr=""/>
            <p:cNvSpPr/>
            <p:nvPr/>
          </p:nvSpPr>
          <p:spPr>
            <a:xfrm>
              <a:off x="5705161" y="2587773"/>
              <a:ext cx="1905" cy="1270"/>
            </a:xfrm>
            <a:custGeom>
              <a:avLst/>
              <a:gdLst/>
              <a:ahLst/>
              <a:cxnLst/>
              <a:rect l="l" t="t" r="r" b="b"/>
              <a:pathLst>
                <a:path w="1904" h="1269">
                  <a:moveTo>
                    <a:pt x="0" y="0"/>
                  </a:moveTo>
                  <a:lnTo>
                    <a:pt x="0" y="393"/>
                  </a:lnTo>
                  <a:lnTo>
                    <a:pt x="317" y="723"/>
                  </a:lnTo>
                  <a:lnTo>
                    <a:pt x="711" y="723"/>
                  </a:lnTo>
                  <a:lnTo>
                    <a:pt x="1104" y="723"/>
                  </a:lnTo>
                  <a:lnTo>
                    <a:pt x="1435" y="393"/>
                  </a:lnTo>
                  <a:lnTo>
                    <a:pt x="1435" y="0"/>
                  </a:lnTo>
                </a:path>
              </a:pathLst>
            </a:custGeom>
            <a:ln w="3175">
              <a:solidFill>
                <a:srgbClr val="565658"/>
              </a:solidFill>
            </a:ln>
          </p:spPr>
          <p:txBody>
            <a:bodyPr wrap="square" lIns="0" tIns="0" rIns="0" bIns="0" rtlCol="0"/>
            <a:lstStyle/>
            <a:p/>
          </p:txBody>
        </p:sp>
        <p:sp>
          <p:nvSpPr>
            <p:cNvPr id="7086" name="object 7086" descr=""/>
            <p:cNvSpPr/>
            <p:nvPr/>
          </p:nvSpPr>
          <p:spPr>
            <a:xfrm>
              <a:off x="5704495"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087" name="object 7087" descr=""/>
            <p:cNvSpPr/>
            <p:nvPr/>
          </p:nvSpPr>
          <p:spPr>
            <a:xfrm>
              <a:off x="5705651" y="2586996"/>
              <a:ext cx="1270" cy="635"/>
            </a:xfrm>
            <a:custGeom>
              <a:avLst/>
              <a:gdLst/>
              <a:ahLst/>
              <a:cxnLst/>
              <a:rect l="l" t="t" r="r" b="b"/>
              <a:pathLst>
                <a:path w="1270" h="635">
                  <a:moveTo>
                    <a:pt x="800" y="342"/>
                  </a:moveTo>
                  <a:lnTo>
                    <a:pt x="609" y="88"/>
                  </a:lnTo>
                  <a:lnTo>
                    <a:pt x="279" y="0"/>
                  </a:lnTo>
                  <a:lnTo>
                    <a:pt x="0" y="88"/>
                  </a:lnTo>
                </a:path>
              </a:pathLst>
            </a:custGeom>
            <a:ln w="3175">
              <a:solidFill>
                <a:srgbClr val="565658"/>
              </a:solidFill>
            </a:ln>
          </p:spPr>
          <p:txBody>
            <a:bodyPr wrap="square" lIns="0" tIns="0" rIns="0" bIns="0" rtlCol="0"/>
            <a:lstStyle/>
            <a:p/>
          </p:txBody>
        </p:sp>
        <p:sp>
          <p:nvSpPr>
            <p:cNvPr id="7088" name="object 7088" descr=""/>
            <p:cNvSpPr/>
            <p:nvPr/>
          </p:nvSpPr>
          <p:spPr>
            <a:xfrm>
              <a:off x="5547494" y="267590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089" name="object 7089" descr=""/>
            <p:cNvSpPr/>
            <p:nvPr/>
          </p:nvSpPr>
          <p:spPr>
            <a:xfrm>
              <a:off x="5520636" y="2659339"/>
              <a:ext cx="635" cy="635"/>
            </a:xfrm>
            <a:custGeom>
              <a:avLst/>
              <a:gdLst/>
              <a:ahLst/>
              <a:cxnLst/>
              <a:rect l="l" t="t" r="r" b="b"/>
              <a:pathLst>
                <a:path w="635" h="635">
                  <a:moveTo>
                    <a:pt x="622" y="355"/>
                  </a:moveTo>
                  <a:lnTo>
                    <a:pt x="495" y="127"/>
                  </a:lnTo>
                  <a:lnTo>
                    <a:pt x="253" y="0"/>
                  </a:lnTo>
                  <a:lnTo>
                    <a:pt x="0" y="0"/>
                  </a:lnTo>
                </a:path>
              </a:pathLst>
            </a:custGeom>
            <a:ln w="3175">
              <a:solidFill>
                <a:srgbClr val="565658"/>
              </a:solidFill>
            </a:ln>
          </p:spPr>
          <p:txBody>
            <a:bodyPr wrap="square" lIns="0" tIns="0" rIns="0" bIns="0" rtlCol="0"/>
            <a:lstStyle/>
            <a:p/>
          </p:txBody>
        </p:sp>
        <p:sp>
          <p:nvSpPr>
            <p:cNvPr id="7090" name="object 7090" descr=""/>
            <p:cNvSpPr/>
            <p:nvPr/>
          </p:nvSpPr>
          <p:spPr>
            <a:xfrm>
              <a:off x="5520016" y="2659335"/>
              <a:ext cx="635" cy="635"/>
            </a:xfrm>
            <a:custGeom>
              <a:avLst/>
              <a:gdLst/>
              <a:ahLst/>
              <a:cxnLst/>
              <a:rect l="l" t="t" r="r" b="b"/>
              <a:pathLst>
                <a:path w="635" h="635">
                  <a:moveTo>
                    <a:pt x="622" y="0"/>
                  </a:moveTo>
                  <a:lnTo>
                    <a:pt x="368" y="0"/>
                  </a:lnTo>
                  <a:lnTo>
                    <a:pt x="126" y="139"/>
                  </a:lnTo>
                  <a:lnTo>
                    <a:pt x="0" y="355"/>
                  </a:lnTo>
                </a:path>
              </a:pathLst>
            </a:custGeom>
            <a:ln w="3175">
              <a:solidFill>
                <a:srgbClr val="565658"/>
              </a:solidFill>
            </a:ln>
          </p:spPr>
          <p:txBody>
            <a:bodyPr wrap="square" lIns="0" tIns="0" rIns="0" bIns="0" rtlCol="0"/>
            <a:lstStyle/>
            <a:p/>
          </p:txBody>
        </p:sp>
        <p:sp>
          <p:nvSpPr>
            <p:cNvPr id="7091" name="object 7091" descr=""/>
            <p:cNvSpPr/>
            <p:nvPr/>
          </p:nvSpPr>
          <p:spPr>
            <a:xfrm>
              <a:off x="5519892" y="2659695"/>
              <a:ext cx="635" cy="1270"/>
            </a:xfrm>
            <a:custGeom>
              <a:avLst/>
              <a:gdLst/>
              <a:ahLst/>
              <a:cxnLst/>
              <a:rect l="l" t="t" r="r" b="b"/>
              <a:pathLst>
                <a:path w="635" h="1269">
                  <a:moveTo>
                    <a:pt x="126" y="0"/>
                  </a:moveTo>
                  <a:lnTo>
                    <a:pt x="0" y="228"/>
                  </a:lnTo>
                  <a:lnTo>
                    <a:pt x="0" y="495"/>
                  </a:lnTo>
                  <a:lnTo>
                    <a:pt x="126" y="723"/>
                  </a:lnTo>
                </a:path>
              </a:pathLst>
            </a:custGeom>
            <a:ln w="3175">
              <a:solidFill>
                <a:srgbClr val="565658"/>
              </a:solidFill>
            </a:ln>
          </p:spPr>
          <p:txBody>
            <a:bodyPr wrap="square" lIns="0" tIns="0" rIns="0" bIns="0" rtlCol="0"/>
            <a:lstStyle/>
            <a:p/>
          </p:txBody>
        </p:sp>
        <p:sp>
          <p:nvSpPr>
            <p:cNvPr id="7092" name="object 7092" descr=""/>
            <p:cNvSpPr/>
            <p:nvPr/>
          </p:nvSpPr>
          <p:spPr>
            <a:xfrm>
              <a:off x="5520019" y="2660413"/>
              <a:ext cx="635" cy="635"/>
            </a:xfrm>
            <a:custGeom>
              <a:avLst/>
              <a:gdLst/>
              <a:ahLst/>
              <a:cxnLst/>
              <a:rect l="l" t="t" r="r" b="b"/>
              <a:pathLst>
                <a:path w="635" h="635">
                  <a:moveTo>
                    <a:pt x="0" y="0"/>
                  </a:moveTo>
                  <a:lnTo>
                    <a:pt x="127" y="215"/>
                  </a:lnTo>
                  <a:lnTo>
                    <a:pt x="368" y="342"/>
                  </a:lnTo>
                  <a:lnTo>
                    <a:pt x="622" y="342"/>
                  </a:lnTo>
                </a:path>
              </a:pathLst>
            </a:custGeom>
            <a:ln w="3175">
              <a:solidFill>
                <a:srgbClr val="565658"/>
              </a:solidFill>
            </a:ln>
          </p:spPr>
          <p:txBody>
            <a:bodyPr wrap="square" lIns="0" tIns="0" rIns="0" bIns="0" rtlCol="0"/>
            <a:lstStyle/>
            <a:p/>
          </p:txBody>
        </p:sp>
        <p:sp>
          <p:nvSpPr>
            <p:cNvPr id="7093" name="object 7093" descr=""/>
            <p:cNvSpPr/>
            <p:nvPr/>
          </p:nvSpPr>
          <p:spPr>
            <a:xfrm>
              <a:off x="5520639" y="2660419"/>
              <a:ext cx="635" cy="635"/>
            </a:xfrm>
            <a:custGeom>
              <a:avLst/>
              <a:gdLst/>
              <a:ahLst/>
              <a:cxnLst/>
              <a:rect l="l" t="t" r="r" b="b"/>
              <a:pathLst>
                <a:path w="635" h="635">
                  <a:moveTo>
                    <a:pt x="0" y="342"/>
                  </a:moveTo>
                  <a:lnTo>
                    <a:pt x="254" y="342"/>
                  </a:lnTo>
                  <a:lnTo>
                    <a:pt x="495" y="203"/>
                  </a:lnTo>
                  <a:lnTo>
                    <a:pt x="622" y="0"/>
                  </a:lnTo>
                </a:path>
              </a:pathLst>
            </a:custGeom>
            <a:ln w="3175">
              <a:solidFill>
                <a:srgbClr val="565658"/>
              </a:solidFill>
            </a:ln>
          </p:spPr>
          <p:txBody>
            <a:bodyPr wrap="square" lIns="0" tIns="0" rIns="0" bIns="0" rtlCol="0"/>
            <a:lstStyle/>
            <a:p/>
          </p:txBody>
        </p:sp>
        <p:sp>
          <p:nvSpPr>
            <p:cNvPr id="7094" name="object 7094" descr=""/>
            <p:cNvSpPr/>
            <p:nvPr/>
          </p:nvSpPr>
          <p:spPr>
            <a:xfrm>
              <a:off x="5521259" y="2659690"/>
              <a:ext cx="635" cy="1270"/>
            </a:xfrm>
            <a:custGeom>
              <a:avLst/>
              <a:gdLst/>
              <a:ahLst/>
              <a:cxnLst/>
              <a:rect l="l" t="t" r="r" b="b"/>
              <a:pathLst>
                <a:path w="635" h="1269">
                  <a:moveTo>
                    <a:pt x="0" y="723"/>
                  </a:moveTo>
                  <a:lnTo>
                    <a:pt x="127" y="495"/>
                  </a:lnTo>
                  <a:lnTo>
                    <a:pt x="127" y="228"/>
                  </a:lnTo>
                  <a:lnTo>
                    <a:pt x="0" y="0"/>
                  </a:lnTo>
                </a:path>
              </a:pathLst>
            </a:custGeom>
            <a:ln w="3175">
              <a:solidFill>
                <a:srgbClr val="565658"/>
              </a:solidFill>
            </a:ln>
          </p:spPr>
          <p:txBody>
            <a:bodyPr wrap="square" lIns="0" tIns="0" rIns="0" bIns="0" rtlCol="0"/>
            <a:lstStyle/>
            <a:p/>
          </p:txBody>
        </p:sp>
        <p:sp>
          <p:nvSpPr>
            <p:cNvPr id="7095" name="object 7095" descr=""/>
            <p:cNvSpPr/>
            <p:nvPr/>
          </p:nvSpPr>
          <p:spPr>
            <a:xfrm>
              <a:off x="5519449" y="2658848"/>
              <a:ext cx="2540" cy="2540"/>
            </a:xfrm>
            <a:custGeom>
              <a:avLst/>
              <a:gdLst/>
              <a:ahLst/>
              <a:cxnLst/>
              <a:rect l="l" t="t" r="r" b="b"/>
              <a:pathLst>
                <a:path w="2539" h="2539">
                  <a:moveTo>
                    <a:pt x="2387" y="1206"/>
                  </a:moveTo>
                  <a:lnTo>
                    <a:pt x="2387" y="533"/>
                  </a:lnTo>
                  <a:lnTo>
                    <a:pt x="1854" y="0"/>
                  </a:lnTo>
                  <a:lnTo>
                    <a:pt x="1193" y="0"/>
                  </a:lnTo>
                  <a:lnTo>
                    <a:pt x="533" y="0"/>
                  </a:lnTo>
                  <a:lnTo>
                    <a:pt x="0" y="533"/>
                  </a:lnTo>
                  <a:lnTo>
                    <a:pt x="0" y="1206"/>
                  </a:lnTo>
                  <a:lnTo>
                    <a:pt x="0" y="1866"/>
                  </a:lnTo>
                  <a:lnTo>
                    <a:pt x="533" y="2400"/>
                  </a:lnTo>
                  <a:lnTo>
                    <a:pt x="1193" y="2400"/>
                  </a:lnTo>
                  <a:lnTo>
                    <a:pt x="1854" y="2400"/>
                  </a:lnTo>
                  <a:lnTo>
                    <a:pt x="2387" y="1866"/>
                  </a:lnTo>
                  <a:lnTo>
                    <a:pt x="2387" y="1206"/>
                  </a:lnTo>
                </a:path>
                <a:path w="2539" h="2539">
                  <a:moveTo>
                    <a:pt x="2387" y="1206"/>
                  </a:moveTo>
                  <a:lnTo>
                    <a:pt x="2387" y="533"/>
                  </a:lnTo>
                  <a:lnTo>
                    <a:pt x="1854" y="0"/>
                  </a:lnTo>
                  <a:lnTo>
                    <a:pt x="1193" y="0"/>
                  </a:lnTo>
                  <a:lnTo>
                    <a:pt x="533" y="0"/>
                  </a:lnTo>
                  <a:lnTo>
                    <a:pt x="0" y="533"/>
                  </a:lnTo>
                  <a:lnTo>
                    <a:pt x="0" y="1206"/>
                  </a:lnTo>
                  <a:lnTo>
                    <a:pt x="0" y="1866"/>
                  </a:lnTo>
                  <a:lnTo>
                    <a:pt x="533" y="2400"/>
                  </a:lnTo>
                  <a:lnTo>
                    <a:pt x="1193" y="2400"/>
                  </a:lnTo>
                  <a:lnTo>
                    <a:pt x="1854" y="2400"/>
                  </a:lnTo>
                  <a:lnTo>
                    <a:pt x="2387" y="1866"/>
                  </a:lnTo>
                  <a:lnTo>
                    <a:pt x="2387" y="1206"/>
                  </a:lnTo>
                </a:path>
              </a:pathLst>
            </a:custGeom>
            <a:ln w="3175">
              <a:solidFill>
                <a:srgbClr val="565658"/>
              </a:solidFill>
            </a:ln>
          </p:spPr>
          <p:txBody>
            <a:bodyPr wrap="square" lIns="0" tIns="0" rIns="0" bIns="0" rtlCol="0"/>
            <a:lstStyle/>
            <a:p/>
          </p:txBody>
        </p:sp>
        <p:sp>
          <p:nvSpPr>
            <p:cNvPr id="7096" name="object 7096" descr=""/>
            <p:cNvSpPr/>
            <p:nvPr/>
          </p:nvSpPr>
          <p:spPr>
            <a:xfrm>
              <a:off x="5520279" y="2660674"/>
              <a:ext cx="1270" cy="635"/>
            </a:xfrm>
            <a:custGeom>
              <a:avLst/>
              <a:gdLst/>
              <a:ahLst/>
              <a:cxnLst/>
              <a:rect l="l" t="t" r="r" b="b"/>
              <a:pathLst>
                <a:path w="1270" h="635">
                  <a:moveTo>
                    <a:pt x="0" y="0"/>
                  </a:moveTo>
                  <a:lnTo>
                    <a:pt x="228" y="127"/>
                  </a:lnTo>
                  <a:lnTo>
                    <a:pt x="495" y="127"/>
                  </a:lnTo>
                  <a:lnTo>
                    <a:pt x="723" y="0"/>
                  </a:lnTo>
                </a:path>
              </a:pathLst>
            </a:custGeom>
            <a:ln w="3175">
              <a:solidFill>
                <a:srgbClr val="565658"/>
              </a:solidFill>
            </a:ln>
          </p:spPr>
          <p:txBody>
            <a:bodyPr wrap="square" lIns="0" tIns="0" rIns="0" bIns="0" rtlCol="0"/>
            <a:lstStyle/>
            <a:p/>
          </p:txBody>
        </p:sp>
        <p:sp>
          <p:nvSpPr>
            <p:cNvPr id="7097" name="object 7097" descr=""/>
            <p:cNvSpPr/>
            <p:nvPr/>
          </p:nvSpPr>
          <p:spPr>
            <a:xfrm>
              <a:off x="5520274" y="2659295"/>
              <a:ext cx="1270" cy="635"/>
            </a:xfrm>
            <a:custGeom>
              <a:avLst/>
              <a:gdLst/>
              <a:ahLst/>
              <a:cxnLst/>
              <a:rect l="l" t="t" r="r" b="b"/>
              <a:pathLst>
                <a:path w="1270" h="635">
                  <a:moveTo>
                    <a:pt x="723" y="126"/>
                  </a:moveTo>
                  <a:lnTo>
                    <a:pt x="495" y="0"/>
                  </a:lnTo>
                  <a:lnTo>
                    <a:pt x="228" y="0"/>
                  </a:lnTo>
                  <a:lnTo>
                    <a:pt x="0" y="126"/>
                  </a:lnTo>
                </a:path>
              </a:pathLst>
            </a:custGeom>
            <a:ln w="3175">
              <a:solidFill>
                <a:srgbClr val="565658"/>
              </a:solidFill>
            </a:ln>
          </p:spPr>
          <p:txBody>
            <a:bodyPr wrap="square" lIns="0" tIns="0" rIns="0" bIns="0" rtlCol="0"/>
            <a:lstStyle/>
            <a:p/>
          </p:txBody>
        </p:sp>
        <p:sp>
          <p:nvSpPr>
            <p:cNvPr id="7098" name="object 7098" descr=""/>
            <p:cNvSpPr/>
            <p:nvPr/>
          </p:nvSpPr>
          <p:spPr>
            <a:xfrm>
              <a:off x="5520998" y="2660052"/>
              <a:ext cx="635" cy="635"/>
            </a:xfrm>
            <a:custGeom>
              <a:avLst/>
              <a:gdLst/>
              <a:ahLst/>
              <a:cxnLst/>
              <a:rect l="l" t="t" r="r" b="b"/>
              <a:pathLst>
                <a:path w="635" h="635">
                  <a:moveTo>
                    <a:pt x="0" y="622"/>
                  </a:moveTo>
                  <a:lnTo>
                    <a:pt x="228" y="482"/>
                  </a:lnTo>
                  <a:lnTo>
                    <a:pt x="355" y="253"/>
                  </a:lnTo>
                  <a:lnTo>
                    <a:pt x="355" y="0"/>
                  </a:lnTo>
                </a:path>
              </a:pathLst>
            </a:custGeom>
            <a:ln w="3175">
              <a:solidFill>
                <a:srgbClr val="565658"/>
              </a:solidFill>
            </a:ln>
          </p:spPr>
          <p:txBody>
            <a:bodyPr wrap="square" lIns="0" tIns="0" rIns="0" bIns="0" rtlCol="0"/>
            <a:lstStyle/>
            <a:p/>
          </p:txBody>
        </p:sp>
        <p:sp>
          <p:nvSpPr>
            <p:cNvPr id="7099" name="object 7099" descr=""/>
            <p:cNvSpPr/>
            <p:nvPr/>
          </p:nvSpPr>
          <p:spPr>
            <a:xfrm>
              <a:off x="5519924" y="2659422"/>
              <a:ext cx="635" cy="635"/>
            </a:xfrm>
            <a:custGeom>
              <a:avLst/>
              <a:gdLst/>
              <a:ahLst/>
              <a:cxnLst/>
              <a:rect l="l" t="t" r="r" b="b"/>
              <a:pathLst>
                <a:path w="635" h="635">
                  <a:moveTo>
                    <a:pt x="355" y="0"/>
                  </a:moveTo>
                  <a:lnTo>
                    <a:pt x="127" y="139"/>
                  </a:lnTo>
                  <a:lnTo>
                    <a:pt x="0" y="368"/>
                  </a:lnTo>
                  <a:lnTo>
                    <a:pt x="0" y="635"/>
                  </a:lnTo>
                </a:path>
              </a:pathLst>
            </a:custGeom>
            <a:ln w="3175">
              <a:solidFill>
                <a:srgbClr val="565658"/>
              </a:solidFill>
            </a:ln>
          </p:spPr>
          <p:txBody>
            <a:bodyPr wrap="square" lIns="0" tIns="0" rIns="0" bIns="0" rtlCol="0"/>
            <a:lstStyle/>
            <a:p/>
          </p:txBody>
        </p:sp>
        <p:sp>
          <p:nvSpPr>
            <p:cNvPr id="7100" name="object 7100" descr=""/>
            <p:cNvSpPr/>
            <p:nvPr/>
          </p:nvSpPr>
          <p:spPr>
            <a:xfrm>
              <a:off x="5521003" y="2659419"/>
              <a:ext cx="635" cy="635"/>
            </a:xfrm>
            <a:custGeom>
              <a:avLst/>
              <a:gdLst/>
              <a:ahLst/>
              <a:cxnLst/>
              <a:rect l="l" t="t" r="r" b="b"/>
              <a:pathLst>
                <a:path w="635" h="635">
                  <a:moveTo>
                    <a:pt x="355" y="634"/>
                  </a:moveTo>
                  <a:lnTo>
                    <a:pt x="355" y="368"/>
                  </a:lnTo>
                  <a:lnTo>
                    <a:pt x="215" y="139"/>
                  </a:lnTo>
                  <a:lnTo>
                    <a:pt x="0" y="0"/>
                  </a:lnTo>
                </a:path>
              </a:pathLst>
            </a:custGeom>
            <a:ln w="3175">
              <a:solidFill>
                <a:srgbClr val="565658"/>
              </a:solidFill>
            </a:ln>
          </p:spPr>
          <p:txBody>
            <a:bodyPr wrap="square" lIns="0" tIns="0" rIns="0" bIns="0" rtlCol="0"/>
            <a:lstStyle/>
            <a:p/>
          </p:txBody>
        </p:sp>
        <p:sp>
          <p:nvSpPr>
            <p:cNvPr id="7101" name="object 7101" descr=""/>
            <p:cNvSpPr/>
            <p:nvPr/>
          </p:nvSpPr>
          <p:spPr>
            <a:xfrm>
              <a:off x="5519920" y="2660054"/>
              <a:ext cx="635" cy="635"/>
            </a:xfrm>
            <a:custGeom>
              <a:avLst/>
              <a:gdLst/>
              <a:ahLst/>
              <a:cxnLst/>
              <a:rect l="l" t="t" r="r" b="b"/>
              <a:pathLst>
                <a:path w="635" h="635">
                  <a:moveTo>
                    <a:pt x="0" y="0"/>
                  </a:moveTo>
                  <a:lnTo>
                    <a:pt x="0" y="254"/>
                  </a:lnTo>
                  <a:lnTo>
                    <a:pt x="139" y="482"/>
                  </a:lnTo>
                  <a:lnTo>
                    <a:pt x="355" y="622"/>
                  </a:lnTo>
                </a:path>
              </a:pathLst>
            </a:custGeom>
            <a:ln w="3175">
              <a:solidFill>
                <a:srgbClr val="565658"/>
              </a:solidFill>
            </a:ln>
          </p:spPr>
          <p:txBody>
            <a:bodyPr wrap="square" lIns="0" tIns="0" rIns="0" bIns="0" rtlCol="0"/>
            <a:lstStyle/>
            <a:p/>
          </p:txBody>
        </p:sp>
        <p:sp>
          <p:nvSpPr>
            <p:cNvPr id="7102" name="object 7102" descr=""/>
            <p:cNvSpPr/>
            <p:nvPr/>
          </p:nvSpPr>
          <p:spPr>
            <a:xfrm>
              <a:off x="5579089" y="26916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03" name="object 7103" descr=""/>
            <p:cNvSpPr/>
            <p:nvPr/>
          </p:nvSpPr>
          <p:spPr>
            <a:xfrm>
              <a:off x="5531892" y="2646982"/>
              <a:ext cx="635" cy="635"/>
            </a:xfrm>
            <a:custGeom>
              <a:avLst/>
              <a:gdLst/>
              <a:ahLst/>
              <a:cxnLst/>
              <a:rect l="l" t="t" r="r" b="b"/>
              <a:pathLst>
                <a:path w="635" h="635">
                  <a:moveTo>
                    <a:pt x="355" y="0"/>
                  </a:moveTo>
                  <a:lnTo>
                    <a:pt x="127" y="127"/>
                  </a:lnTo>
                  <a:lnTo>
                    <a:pt x="0" y="368"/>
                  </a:lnTo>
                  <a:lnTo>
                    <a:pt x="0" y="622"/>
                  </a:lnTo>
                </a:path>
              </a:pathLst>
            </a:custGeom>
            <a:ln w="3175">
              <a:solidFill>
                <a:srgbClr val="565658"/>
              </a:solidFill>
            </a:ln>
          </p:spPr>
          <p:txBody>
            <a:bodyPr wrap="square" lIns="0" tIns="0" rIns="0" bIns="0" rtlCol="0"/>
            <a:lstStyle/>
            <a:p/>
          </p:txBody>
        </p:sp>
        <p:sp>
          <p:nvSpPr>
            <p:cNvPr id="7104" name="object 7104" descr=""/>
            <p:cNvSpPr/>
            <p:nvPr/>
          </p:nvSpPr>
          <p:spPr>
            <a:xfrm>
              <a:off x="5531888" y="2647602"/>
              <a:ext cx="635" cy="635"/>
            </a:xfrm>
            <a:custGeom>
              <a:avLst/>
              <a:gdLst/>
              <a:ahLst/>
              <a:cxnLst/>
              <a:rect l="l" t="t" r="r" b="b"/>
              <a:pathLst>
                <a:path w="635" h="635">
                  <a:moveTo>
                    <a:pt x="0" y="0"/>
                  </a:moveTo>
                  <a:lnTo>
                    <a:pt x="0" y="266"/>
                  </a:lnTo>
                  <a:lnTo>
                    <a:pt x="139" y="495"/>
                  </a:lnTo>
                  <a:lnTo>
                    <a:pt x="355" y="635"/>
                  </a:lnTo>
                </a:path>
              </a:pathLst>
            </a:custGeom>
            <a:ln w="3175">
              <a:solidFill>
                <a:srgbClr val="565658"/>
              </a:solidFill>
            </a:ln>
          </p:spPr>
          <p:txBody>
            <a:bodyPr wrap="square" lIns="0" tIns="0" rIns="0" bIns="0" rtlCol="0"/>
            <a:lstStyle/>
            <a:p/>
          </p:txBody>
        </p:sp>
        <p:sp>
          <p:nvSpPr>
            <p:cNvPr id="7105" name="object 7105" descr=""/>
            <p:cNvSpPr/>
            <p:nvPr/>
          </p:nvSpPr>
          <p:spPr>
            <a:xfrm>
              <a:off x="5532248" y="2648234"/>
              <a:ext cx="1270" cy="635"/>
            </a:xfrm>
            <a:custGeom>
              <a:avLst/>
              <a:gdLst/>
              <a:ahLst/>
              <a:cxnLst/>
              <a:rect l="l" t="t" r="r" b="b"/>
              <a:pathLst>
                <a:path w="1270" h="635">
                  <a:moveTo>
                    <a:pt x="0" y="0"/>
                  </a:moveTo>
                  <a:lnTo>
                    <a:pt x="228" y="127"/>
                  </a:lnTo>
                  <a:lnTo>
                    <a:pt x="495" y="127"/>
                  </a:lnTo>
                  <a:lnTo>
                    <a:pt x="723" y="0"/>
                  </a:lnTo>
                </a:path>
              </a:pathLst>
            </a:custGeom>
            <a:ln w="3175">
              <a:solidFill>
                <a:srgbClr val="565658"/>
              </a:solidFill>
            </a:ln>
          </p:spPr>
          <p:txBody>
            <a:bodyPr wrap="square" lIns="0" tIns="0" rIns="0" bIns="0" rtlCol="0"/>
            <a:lstStyle/>
            <a:p/>
          </p:txBody>
        </p:sp>
        <p:sp>
          <p:nvSpPr>
            <p:cNvPr id="7106" name="object 7106" descr=""/>
            <p:cNvSpPr/>
            <p:nvPr/>
          </p:nvSpPr>
          <p:spPr>
            <a:xfrm>
              <a:off x="5532967" y="2647599"/>
              <a:ext cx="635" cy="635"/>
            </a:xfrm>
            <a:custGeom>
              <a:avLst/>
              <a:gdLst/>
              <a:ahLst/>
              <a:cxnLst/>
              <a:rect l="l" t="t" r="r" b="b"/>
              <a:pathLst>
                <a:path w="635" h="635">
                  <a:moveTo>
                    <a:pt x="0" y="634"/>
                  </a:moveTo>
                  <a:lnTo>
                    <a:pt x="215" y="495"/>
                  </a:lnTo>
                  <a:lnTo>
                    <a:pt x="355" y="266"/>
                  </a:lnTo>
                  <a:lnTo>
                    <a:pt x="355" y="0"/>
                  </a:lnTo>
                </a:path>
              </a:pathLst>
            </a:custGeom>
            <a:ln w="3175">
              <a:solidFill>
                <a:srgbClr val="565658"/>
              </a:solidFill>
            </a:ln>
          </p:spPr>
          <p:txBody>
            <a:bodyPr wrap="square" lIns="0" tIns="0" rIns="0" bIns="0" rtlCol="0"/>
            <a:lstStyle/>
            <a:p/>
          </p:txBody>
        </p:sp>
        <p:sp>
          <p:nvSpPr>
            <p:cNvPr id="7107" name="object 7107" descr=""/>
            <p:cNvSpPr/>
            <p:nvPr/>
          </p:nvSpPr>
          <p:spPr>
            <a:xfrm>
              <a:off x="5532964" y="2646979"/>
              <a:ext cx="635" cy="635"/>
            </a:xfrm>
            <a:custGeom>
              <a:avLst/>
              <a:gdLst/>
              <a:ahLst/>
              <a:cxnLst/>
              <a:rect l="l" t="t" r="r" b="b"/>
              <a:pathLst>
                <a:path w="635" h="635">
                  <a:moveTo>
                    <a:pt x="355" y="622"/>
                  </a:moveTo>
                  <a:lnTo>
                    <a:pt x="355" y="368"/>
                  </a:lnTo>
                  <a:lnTo>
                    <a:pt x="215" y="126"/>
                  </a:lnTo>
                  <a:lnTo>
                    <a:pt x="0" y="0"/>
                  </a:lnTo>
                </a:path>
              </a:pathLst>
            </a:custGeom>
            <a:ln w="3175">
              <a:solidFill>
                <a:srgbClr val="565658"/>
              </a:solidFill>
            </a:ln>
          </p:spPr>
          <p:txBody>
            <a:bodyPr wrap="square" lIns="0" tIns="0" rIns="0" bIns="0" rtlCol="0"/>
            <a:lstStyle/>
            <a:p/>
          </p:txBody>
        </p:sp>
        <p:sp>
          <p:nvSpPr>
            <p:cNvPr id="7108" name="object 7108" descr=""/>
            <p:cNvSpPr/>
            <p:nvPr/>
          </p:nvSpPr>
          <p:spPr>
            <a:xfrm>
              <a:off x="5532243" y="2646855"/>
              <a:ext cx="1270" cy="635"/>
            </a:xfrm>
            <a:custGeom>
              <a:avLst/>
              <a:gdLst/>
              <a:ahLst/>
              <a:cxnLst/>
              <a:rect l="l" t="t" r="r" b="b"/>
              <a:pathLst>
                <a:path w="1270" h="635">
                  <a:moveTo>
                    <a:pt x="723" y="126"/>
                  </a:moveTo>
                  <a:lnTo>
                    <a:pt x="495" y="0"/>
                  </a:lnTo>
                  <a:lnTo>
                    <a:pt x="228" y="0"/>
                  </a:lnTo>
                  <a:lnTo>
                    <a:pt x="0" y="126"/>
                  </a:lnTo>
                </a:path>
              </a:pathLst>
            </a:custGeom>
            <a:ln w="3175">
              <a:solidFill>
                <a:srgbClr val="565658"/>
              </a:solidFill>
            </a:ln>
          </p:spPr>
          <p:txBody>
            <a:bodyPr wrap="square" lIns="0" tIns="0" rIns="0" bIns="0" rtlCol="0"/>
            <a:lstStyle/>
            <a:p/>
          </p:txBody>
        </p:sp>
        <p:sp>
          <p:nvSpPr>
            <p:cNvPr id="7109" name="object 7109" descr=""/>
            <p:cNvSpPr/>
            <p:nvPr/>
          </p:nvSpPr>
          <p:spPr>
            <a:xfrm>
              <a:off x="5531416" y="2646408"/>
              <a:ext cx="2540" cy="2540"/>
            </a:xfrm>
            <a:custGeom>
              <a:avLst/>
              <a:gdLst/>
              <a:ahLst/>
              <a:cxnLst/>
              <a:rect l="l" t="t" r="r" b="b"/>
              <a:pathLst>
                <a:path w="2539" h="2539">
                  <a:moveTo>
                    <a:pt x="2387" y="1193"/>
                  </a:moveTo>
                  <a:lnTo>
                    <a:pt x="2387" y="533"/>
                  </a:lnTo>
                  <a:lnTo>
                    <a:pt x="1854" y="0"/>
                  </a:lnTo>
                  <a:lnTo>
                    <a:pt x="1193" y="0"/>
                  </a:lnTo>
                  <a:lnTo>
                    <a:pt x="533" y="0"/>
                  </a:lnTo>
                  <a:lnTo>
                    <a:pt x="0" y="533"/>
                  </a:lnTo>
                  <a:lnTo>
                    <a:pt x="0" y="1193"/>
                  </a:lnTo>
                  <a:lnTo>
                    <a:pt x="0" y="1866"/>
                  </a:lnTo>
                  <a:lnTo>
                    <a:pt x="533" y="2400"/>
                  </a:lnTo>
                  <a:lnTo>
                    <a:pt x="1193" y="2400"/>
                  </a:lnTo>
                  <a:lnTo>
                    <a:pt x="1854" y="2400"/>
                  </a:lnTo>
                  <a:lnTo>
                    <a:pt x="2387" y="1866"/>
                  </a:lnTo>
                  <a:lnTo>
                    <a:pt x="2387" y="1193"/>
                  </a:lnTo>
                </a:path>
                <a:path w="2539" h="2539">
                  <a:moveTo>
                    <a:pt x="2387" y="1193"/>
                  </a:moveTo>
                  <a:lnTo>
                    <a:pt x="2387" y="533"/>
                  </a:lnTo>
                  <a:lnTo>
                    <a:pt x="1854" y="0"/>
                  </a:lnTo>
                  <a:lnTo>
                    <a:pt x="1193" y="0"/>
                  </a:lnTo>
                  <a:lnTo>
                    <a:pt x="533" y="0"/>
                  </a:lnTo>
                  <a:lnTo>
                    <a:pt x="0" y="533"/>
                  </a:lnTo>
                  <a:lnTo>
                    <a:pt x="0" y="1193"/>
                  </a:lnTo>
                  <a:lnTo>
                    <a:pt x="0" y="1866"/>
                  </a:lnTo>
                  <a:lnTo>
                    <a:pt x="533" y="2400"/>
                  </a:lnTo>
                  <a:lnTo>
                    <a:pt x="1193" y="2400"/>
                  </a:lnTo>
                  <a:lnTo>
                    <a:pt x="1854" y="2400"/>
                  </a:lnTo>
                  <a:lnTo>
                    <a:pt x="2387" y="1866"/>
                  </a:lnTo>
                  <a:lnTo>
                    <a:pt x="2387" y="1193"/>
                  </a:lnTo>
                </a:path>
              </a:pathLst>
            </a:custGeom>
            <a:ln w="3175">
              <a:solidFill>
                <a:srgbClr val="565658"/>
              </a:solidFill>
            </a:ln>
          </p:spPr>
          <p:txBody>
            <a:bodyPr wrap="square" lIns="0" tIns="0" rIns="0" bIns="0" rtlCol="0"/>
            <a:lstStyle/>
            <a:p/>
          </p:txBody>
        </p:sp>
        <p:sp>
          <p:nvSpPr>
            <p:cNvPr id="7110" name="object 7110" descr=""/>
            <p:cNvSpPr/>
            <p:nvPr/>
          </p:nvSpPr>
          <p:spPr>
            <a:xfrm>
              <a:off x="5533227" y="2647238"/>
              <a:ext cx="635" cy="1270"/>
            </a:xfrm>
            <a:custGeom>
              <a:avLst/>
              <a:gdLst/>
              <a:ahLst/>
              <a:cxnLst/>
              <a:rect l="l" t="t" r="r" b="b"/>
              <a:pathLst>
                <a:path w="635" h="1269">
                  <a:moveTo>
                    <a:pt x="0" y="723"/>
                  </a:moveTo>
                  <a:lnTo>
                    <a:pt x="127" y="495"/>
                  </a:lnTo>
                  <a:lnTo>
                    <a:pt x="127" y="228"/>
                  </a:lnTo>
                  <a:lnTo>
                    <a:pt x="0" y="0"/>
                  </a:lnTo>
                </a:path>
              </a:pathLst>
            </a:custGeom>
            <a:ln w="3175">
              <a:solidFill>
                <a:srgbClr val="565658"/>
              </a:solidFill>
            </a:ln>
          </p:spPr>
          <p:txBody>
            <a:bodyPr wrap="square" lIns="0" tIns="0" rIns="0" bIns="0" rtlCol="0"/>
            <a:lstStyle/>
            <a:p/>
          </p:txBody>
        </p:sp>
        <p:sp>
          <p:nvSpPr>
            <p:cNvPr id="7111" name="object 7111" descr=""/>
            <p:cNvSpPr/>
            <p:nvPr/>
          </p:nvSpPr>
          <p:spPr>
            <a:xfrm>
              <a:off x="5531854" y="2647242"/>
              <a:ext cx="635" cy="1270"/>
            </a:xfrm>
            <a:custGeom>
              <a:avLst/>
              <a:gdLst/>
              <a:ahLst/>
              <a:cxnLst/>
              <a:rect l="l" t="t" r="r" b="b"/>
              <a:pathLst>
                <a:path w="635" h="1269">
                  <a:moveTo>
                    <a:pt x="126" y="0"/>
                  </a:moveTo>
                  <a:lnTo>
                    <a:pt x="0" y="228"/>
                  </a:lnTo>
                  <a:lnTo>
                    <a:pt x="0" y="495"/>
                  </a:lnTo>
                  <a:lnTo>
                    <a:pt x="126" y="723"/>
                  </a:lnTo>
                </a:path>
              </a:pathLst>
            </a:custGeom>
            <a:ln w="3175">
              <a:solidFill>
                <a:srgbClr val="565658"/>
              </a:solidFill>
            </a:ln>
          </p:spPr>
          <p:txBody>
            <a:bodyPr wrap="square" lIns="0" tIns="0" rIns="0" bIns="0" rtlCol="0"/>
            <a:lstStyle/>
            <a:p/>
          </p:txBody>
        </p:sp>
        <p:sp>
          <p:nvSpPr>
            <p:cNvPr id="7112" name="object 7112" descr=""/>
            <p:cNvSpPr/>
            <p:nvPr/>
          </p:nvSpPr>
          <p:spPr>
            <a:xfrm>
              <a:off x="5531981" y="2647962"/>
              <a:ext cx="635" cy="635"/>
            </a:xfrm>
            <a:custGeom>
              <a:avLst/>
              <a:gdLst/>
              <a:ahLst/>
              <a:cxnLst/>
              <a:rect l="l" t="t" r="r" b="b"/>
              <a:pathLst>
                <a:path w="635" h="635">
                  <a:moveTo>
                    <a:pt x="0" y="0"/>
                  </a:moveTo>
                  <a:lnTo>
                    <a:pt x="127" y="228"/>
                  </a:lnTo>
                  <a:lnTo>
                    <a:pt x="368" y="355"/>
                  </a:lnTo>
                  <a:lnTo>
                    <a:pt x="622" y="355"/>
                  </a:lnTo>
                </a:path>
              </a:pathLst>
            </a:custGeom>
            <a:ln w="3175">
              <a:solidFill>
                <a:srgbClr val="565658"/>
              </a:solidFill>
            </a:ln>
          </p:spPr>
          <p:txBody>
            <a:bodyPr wrap="square" lIns="0" tIns="0" rIns="0" bIns="0" rtlCol="0"/>
            <a:lstStyle/>
            <a:p/>
          </p:txBody>
        </p:sp>
        <p:sp>
          <p:nvSpPr>
            <p:cNvPr id="7113" name="object 7113" descr=""/>
            <p:cNvSpPr/>
            <p:nvPr/>
          </p:nvSpPr>
          <p:spPr>
            <a:xfrm>
              <a:off x="5532605" y="2646887"/>
              <a:ext cx="635" cy="635"/>
            </a:xfrm>
            <a:custGeom>
              <a:avLst/>
              <a:gdLst/>
              <a:ahLst/>
              <a:cxnLst/>
              <a:rect l="l" t="t" r="r" b="b"/>
              <a:pathLst>
                <a:path w="635" h="635">
                  <a:moveTo>
                    <a:pt x="622" y="355"/>
                  </a:moveTo>
                  <a:lnTo>
                    <a:pt x="495" y="127"/>
                  </a:lnTo>
                  <a:lnTo>
                    <a:pt x="253" y="0"/>
                  </a:lnTo>
                  <a:lnTo>
                    <a:pt x="0" y="0"/>
                  </a:lnTo>
                </a:path>
              </a:pathLst>
            </a:custGeom>
            <a:ln w="3175">
              <a:solidFill>
                <a:srgbClr val="565658"/>
              </a:solidFill>
            </a:ln>
          </p:spPr>
          <p:txBody>
            <a:bodyPr wrap="square" lIns="0" tIns="0" rIns="0" bIns="0" rtlCol="0"/>
            <a:lstStyle/>
            <a:p/>
          </p:txBody>
        </p:sp>
        <p:sp>
          <p:nvSpPr>
            <p:cNvPr id="7114" name="object 7114" descr=""/>
            <p:cNvSpPr/>
            <p:nvPr/>
          </p:nvSpPr>
          <p:spPr>
            <a:xfrm>
              <a:off x="5532607" y="2647966"/>
              <a:ext cx="635" cy="635"/>
            </a:xfrm>
            <a:custGeom>
              <a:avLst/>
              <a:gdLst/>
              <a:ahLst/>
              <a:cxnLst/>
              <a:rect l="l" t="t" r="r" b="b"/>
              <a:pathLst>
                <a:path w="635" h="635">
                  <a:moveTo>
                    <a:pt x="0" y="355"/>
                  </a:moveTo>
                  <a:lnTo>
                    <a:pt x="254" y="355"/>
                  </a:lnTo>
                  <a:lnTo>
                    <a:pt x="495" y="215"/>
                  </a:lnTo>
                  <a:lnTo>
                    <a:pt x="622" y="0"/>
                  </a:lnTo>
                </a:path>
              </a:pathLst>
            </a:custGeom>
            <a:ln w="3175">
              <a:solidFill>
                <a:srgbClr val="565658"/>
              </a:solidFill>
            </a:ln>
          </p:spPr>
          <p:txBody>
            <a:bodyPr wrap="square" lIns="0" tIns="0" rIns="0" bIns="0" rtlCol="0"/>
            <a:lstStyle/>
            <a:p/>
          </p:txBody>
        </p:sp>
        <p:sp>
          <p:nvSpPr>
            <p:cNvPr id="7115" name="object 7115" descr=""/>
            <p:cNvSpPr/>
            <p:nvPr/>
          </p:nvSpPr>
          <p:spPr>
            <a:xfrm>
              <a:off x="5531985" y="2646883"/>
              <a:ext cx="635" cy="635"/>
            </a:xfrm>
            <a:custGeom>
              <a:avLst/>
              <a:gdLst/>
              <a:ahLst/>
              <a:cxnLst/>
              <a:rect l="l" t="t" r="r" b="b"/>
              <a:pathLst>
                <a:path w="635" h="635">
                  <a:moveTo>
                    <a:pt x="622" y="0"/>
                  </a:moveTo>
                  <a:lnTo>
                    <a:pt x="355" y="0"/>
                  </a:lnTo>
                  <a:lnTo>
                    <a:pt x="126" y="139"/>
                  </a:lnTo>
                  <a:lnTo>
                    <a:pt x="0" y="355"/>
                  </a:lnTo>
                </a:path>
              </a:pathLst>
            </a:custGeom>
            <a:ln w="3175">
              <a:solidFill>
                <a:srgbClr val="565658"/>
              </a:solidFill>
            </a:ln>
          </p:spPr>
          <p:txBody>
            <a:bodyPr wrap="square" lIns="0" tIns="0" rIns="0" bIns="0" rtlCol="0"/>
            <a:lstStyle/>
            <a:p/>
          </p:txBody>
        </p:sp>
        <p:sp>
          <p:nvSpPr>
            <p:cNvPr id="7116" name="object 7116" descr=""/>
            <p:cNvSpPr/>
            <p:nvPr/>
          </p:nvSpPr>
          <p:spPr>
            <a:xfrm>
              <a:off x="5799071" y="2607270"/>
              <a:ext cx="1905" cy="635"/>
            </a:xfrm>
            <a:custGeom>
              <a:avLst/>
              <a:gdLst/>
              <a:ahLst/>
              <a:cxnLst/>
              <a:rect l="l" t="t" r="r" b="b"/>
              <a:pathLst>
                <a:path w="1904" h="635">
                  <a:moveTo>
                    <a:pt x="0" y="0"/>
                  </a:moveTo>
                  <a:lnTo>
                    <a:pt x="495" y="241"/>
                  </a:lnTo>
                  <a:lnTo>
                    <a:pt x="1028" y="368"/>
                  </a:lnTo>
                  <a:lnTo>
                    <a:pt x="1587" y="368"/>
                  </a:lnTo>
                </a:path>
              </a:pathLst>
            </a:custGeom>
            <a:ln w="3175">
              <a:solidFill>
                <a:srgbClr val="565658"/>
              </a:solidFill>
            </a:ln>
          </p:spPr>
          <p:txBody>
            <a:bodyPr wrap="square" lIns="0" tIns="0" rIns="0" bIns="0" rtlCol="0"/>
            <a:lstStyle/>
            <a:p/>
          </p:txBody>
        </p:sp>
        <p:sp>
          <p:nvSpPr>
            <p:cNvPr id="7117" name="object 7117" descr=""/>
            <p:cNvSpPr/>
            <p:nvPr/>
          </p:nvSpPr>
          <p:spPr>
            <a:xfrm>
              <a:off x="5783413" y="2607273"/>
              <a:ext cx="1905" cy="635"/>
            </a:xfrm>
            <a:custGeom>
              <a:avLst/>
              <a:gdLst/>
              <a:ahLst/>
              <a:cxnLst/>
              <a:rect l="l" t="t" r="r" b="b"/>
              <a:pathLst>
                <a:path w="1904" h="635">
                  <a:moveTo>
                    <a:pt x="0" y="368"/>
                  </a:moveTo>
                  <a:lnTo>
                    <a:pt x="546" y="368"/>
                  </a:lnTo>
                  <a:lnTo>
                    <a:pt x="1079" y="228"/>
                  </a:lnTo>
                  <a:lnTo>
                    <a:pt x="1587" y="0"/>
                  </a:lnTo>
                </a:path>
              </a:pathLst>
            </a:custGeom>
            <a:ln w="3175">
              <a:solidFill>
                <a:srgbClr val="565658"/>
              </a:solidFill>
            </a:ln>
          </p:spPr>
          <p:txBody>
            <a:bodyPr wrap="square" lIns="0" tIns="0" rIns="0" bIns="0" rtlCol="0"/>
            <a:lstStyle/>
            <a:p/>
          </p:txBody>
        </p:sp>
        <p:sp>
          <p:nvSpPr>
            <p:cNvPr id="7118" name="object 7118" descr=""/>
            <p:cNvSpPr/>
            <p:nvPr/>
          </p:nvSpPr>
          <p:spPr>
            <a:xfrm>
              <a:off x="5787006" y="2662198"/>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7119" name="object 7119" descr=""/>
            <p:cNvSpPr/>
            <p:nvPr/>
          </p:nvSpPr>
          <p:spPr>
            <a:xfrm>
              <a:off x="5787006" y="2625350"/>
              <a:ext cx="3810" cy="3810"/>
            </a:xfrm>
            <a:custGeom>
              <a:avLst/>
              <a:gdLst/>
              <a:ahLst/>
              <a:cxnLst/>
              <a:rect l="l" t="t" r="r" b="b"/>
              <a:pathLst>
                <a:path w="3810" h="3810">
                  <a:moveTo>
                    <a:pt x="3352" y="1676"/>
                  </a:moveTo>
                  <a:lnTo>
                    <a:pt x="3352" y="749"/>
                  </a:lnTo>
                  <a:lnTo>
                    <a:pt x="2603" y="0"/>
                  </a:lnTo>
                  <a:lnTo>
                    <a:pt x="1676" y="0"/>
                  </a:lnTo>
                  <a:lnTo>
                    <a:pt x="749" y="0"/>
                  </a:lnTo>
                  <a:lnTo>
                    <a:pt x="0" y="749"/>
                  </a:lnTo>
                  <a:lnTo>
                    <a:pt x="0" y="1676"/>
                  </a:lnTo>
                  <a:lnTo>
                    <a:pt x="0" y="2590"/>
                  </a:lnTo>
                  <a:lnTo>
                    <a:pt x="749" y="3352"/>
                  </a:lnTo>
                  <a:lnTo>
                    <a:pt x="1676" y="3352"/>
                  </a:lnTo>
                  <a:lnTo>
                    <a:pt x="2603" y="3352"/>
                  </a:lnTo>
                  <a:lnTo>
                    <a:pt x="3352" y="2590"/>
                  </a:lnTo>
                  <a:lnTo>
                    <a:pt x="3352" y="1676"/>
                  </a:lnTo>
                </a:path>
                <a:path w="3810" h="3810">
                  <a:moveTo>
                    <a:pt x="3352" y="1676"/>
                  </a:moveTo>
                  <a:lnTo>
                    <a:pt x="3352" y="749"/>
                  </a:lnTo>
                  <a:lnTo>
                    <a:pt x="2603" y="0"/>
                  </a:lnTo>
                  <a:lnTo>
                    <a:pt x="1676" y="0"/>
                  </a:lnTo>
                  <a:lnTo>
                    <a:pt x="749" y="0"/>
                  </a:lnTo>
                  <a:lnTo>
                    <a:pt x="0" y="749"/>
                  </a:lnTo>
                  <a:lnTo>
                    <a:pt x="0" y="1676"/>
                  </a:lnTo>
                  <a:lnTo>
                    <a:pt x="0" y="2590"/>
                  </a:lnTo>
                  <a:lnTo>
                    <a:pt x="749" y="3352"/>
                  </a:lnTo>
                  <a:lnTo>
                    <a:pt x="1676" y="3352"/>
                  </a:lnTo>
                  <a:lnTo>
                    <a:pt x="2603" y="3352"/>
                  </a:lnTo>
                  <a:lnTo>
                    <a:pt x="3352" y="2590"/>
                  </a:lnTo>
                  <a:lnTo>
                    <a:pt x="3352" y="1676"/>
                  </a:lnTo>
                </a:path>
              </a:pathLst>
            </a:custGeom>
            <a:ln w="3175">
              <a:solidFill>
                <a:srgbClr val="565658"/>
              </a:solidFill>
            </a:ln>
          </p:spPr>
          <p:txBody>
            <a:bodyPr wrap="square" lIns="0" tIns="0" rIns="0" bIns="0" rtlCol="0"/>
            <a:lstStyle/>
            <a:p/>
          </p:txBody>
        </p:sp>
        <p:sp>
          <p:nvSpPr>
            <p:cNvPr id="7120" name="object 7120" descr=""/>
            <p:cNvSpPr/>
            <p:nvPr/>
          </p:nvSpPr>
          <p:spPr>
            <a:xfrm>
              <a:off x="5785938" y="2666193"/>
              <a:ext cx="5715" cy="1905"/>
            </a:xfrm>
            <a:custGeom>
              <a:avLst/>
              <a:gdLst/>
              <a:ahLst/>
              <a:cxnLst/>
              <a:rect l="l" t="t" r="r" b="b"/>
              <a:pathLst>
                <a:path w="5714" h="1905">
                  <a:moveTo>
                    <a:pt x="0" y="0"/>
                  </a:moveTo>
                  <a:lnTo>
                    <a:pt x="685" y="800"/>
                  </a:lnTo>
                  <a:lnTo>
                    <a:pt x="1689" y="1282"/>
                  </a:lnTo>
                  <a:lnTo>
                    <a:pt x="2743" y="1282"/>
                  </a:lnTo>
                  <a:lnTo>
                    <a:pt x="3797" y="1282"/>
                  </a:lnTo>
                  <a:lnTo>
                    <a:pt x="4800" y="800"/>
                  </a:lnTo>
                  <a:lnTo>
                    <a:pt x="5486" y="0"/>
                  </a:lnTo>
                </a:path>
              </a:pathLst>
            </a:custGeom>
            <a:ln w="3175">
              <a:solidFill>
                <a:srgbClr val="565658"/>
              </a:solidFill>
            </a:ln>
          </p:spPr>
          <p:txBody>
            <a:bodyPr wrap="square" lIns="0" tIns="0" rIns="0" bIns="0" rtlCol="0"/>
            <a:lstStyle/>
            <a:p/>
          </p:txBody>
        </p:sp>
        <p:sp>
          <p:nvSpPr>
            <p:cNvPr id="7121" name="object 7121" descr=""/>
            <p:cNvSpPr/>
            <p:nvPr/>
          </p:nvSpPr>
          <p:spPr>
            <a:xfrm>
              <a:off x="5785939" y="2623425"/>
              <a:ext cx="5715" cy="1905"/>
            </a:xfrm>
            <a:custGeom>
              <a:avLst/>
              <a:gdLst/>
              <a:ahLst/>
              <a:cxnLst/>
              <a:rect l="l" t="t" r="r" b="b"/>
              <a:pathLst>
                <a:path w="5714" h="1905">
                  <a:moveTo>
                    <a:pt x="5486" y="1282"/>
                  </a:moveTo>
                  <a:lnTo>
                    <a:pt x="4800" y="482"/>
                  </a:lnTo>
                  <a:lnTo>
                    <a:pt x="3797" y="0"/>
                  </a:lnTo>
                  <a:lnTo>
                    <a:pt x="2743" y="0"/>
                  </a:lnTo>
                  <a:lnTo>
                    <a:pt x="1689" y="0"/>
                  </a:lnTo>
                  <a:lnTo>
                    <a:pt x="685" y="482"/>
                  </a:lnTo>
                  <a:lnTo>
                    <a:pt x="0" y="1282"/>
                  </a:lnTo>
                </a:path>
              </a:pathLst>
            </a:custGeom>
            <a:ln w="3175">
              <a:solidFill>
                <a:srgbClr val="565658"/>
              </a:solidFill>
            </a:ln>
          </p:spPr>
          <p:txBody>
            <a:bodyPr wrap="square" lIns="0" tIns="0" rIns="0" bIns="0" rtlCol="0"/>
            <a:lstStyle/>
            <a:p/>
          </p:txBody>
        </p:sp>
        <p:sp>
          <p:nvSpPr>
            <p:cNvPr id="7122" name="object 7122" descr=""/>
            <p:cNvSpPr/>
            <p:nvPr/>
          </p:nvSpPr>
          <p:spPr>
            <a:xfrm>
              <a:off x="5367515" y="2679725"/>
              <a:ext cx="2540" cy="3810"/>
            </a:xfrm>
            <a:custGeom>
              <a:avLst/>
              <a:gdLst/>
              <a:ahLst/>
              <a:cxnLst/>
              <a:rect l="l" t="t" r="r" b="b"/>
              <a:pathLst>
                <a:path w="2539" h="3810">
                  <a:moveTo>
                    <a:pt x="2286" y="1143"/>
                  </a:moveTo>
                  <a:lnTo>
                    <a:pt x="1955" y="342"/>
                  </a:lnTo>
                  <a:lnTo>
                    <a:pt x="1143" y="0"/>
                  </a:lnTo>
                  <a:lnTo>
                    <a:pt x="342" y="342"/>
                  </a:lnTo>
                  <a:lnTo>
                    <a:pt x="0" y="1143"/>
                  </a:lnTo>
                  <a:lnTo>
                    <a:pt x="304" y="1866"/>
                  </a:lnTo>
                  <a:lnTo>
                    <a:pt x="0" y="2590"/>
                  </a:lnTo>
                  <a:lnTo>
                    <a:pt x="342" y="3390"/>
                  </a:lnTo>
                  <a:lnTo>
                    <a:pt x="1143" y="3733"/>
                  </a:lnTo>
                  <a:lnTo>
                    <a:pt x="1955" y="3390"/>
                  </a:lnTo>
                  <a:lnTo>
                    <a:pt x="2286" y="2590"/>
                  </a:lnTo>
                  <a:lnTo>
                    <a:pt x="1981" y="1866"/>
                  </a:lnTo>
                  <a:lnTo>
                    <a:pt x="2286" y="1143"/>
                  </a:lnTo>
                  <a:close/>
                </a:path>
              </a:pathLst>
            </a:custGeom>
            <a:solidFill>
              <a:srgbClr val="565658"/>
            </a:solidFill>
          </p:spPr>
          <p:txBody>
            <a:bodyPr wrap="square" lIns="0" tIns="0" rIns="0" bIns="0" rtlCol="0"/>
            <a:lstStyle/>
            <a:p/>
          </p:txBody>
        </p:sp>
        <p:sp>
          <p:nvSpPr>
            <p:cNvPr id="7123" name="object 7123" descr=""/>
            <p:cNvSpPr/>
            <p:nvPr/>
          </p:nvSpPr>
          <p:spPr>
            <a:xfrm>
              <a:off x="5704677" y="2573398"/>
              <a:ext cx="2540" cy="1270"/>
            </a:xfrm>
            <a:custGeom>
              <a:avLst/>
              <a:gdLst/>
              <a:ahLst/>
              <a:cxnLst/>
              <a:rect l="l" t="t" r="r" b="b"/>
              <a:pathLst>
                <a:path w="2539" h="1269">
                  <a:moveTo>
                    <a:pt x="0" y="12"/>
                  </a:moveTo>
                  <a:lnTo>
                    <a:pt x="0" y="25"/>
                  </a:lnTo>
                </a:path>
                <a:path w="2539" h="1269">
                  <a:moveTo>
                    <a:pt x="0" y="12"/>
                  </a:moveTo>
                  <a:lnTo>
                    <a:pt x="12" y="673"/>
                  </a:lnTo>
                  <a:lnTo>
                    <a:pt x="546" y="1206"/>
                  </a:lnTo>
                  <a:lnTo>
                    <a:pt x="1206" y="1206"/>
                  </a:lnTo>
                  <a:lnTo>
                    <a:pt x="1866" y="1193"/>
                  </a:lnTo>
                  <a:lnTo>
                    <a:pt x="2387" y="660"/>
                  </a:lnTo>
                  <a:lnTo>
                    <a:pt x="2387" y="0"/>
                  </a:lnTo>
                </a:path>
              </a:pathLst>
            </a:custGeom>
            <a:ln w="3175">
              <a:solidFill>
                <a:srgbClr val="565658"/>
              </a:solidFill>
            </a:ln>
          </p:spPr>
          <p:txBody>
            <a:bodyPr wrap="square" lIns="0" tIns="0" rIns="0" bIns="0" rtlCol="0"/>
            <a:lstStyle/>
            <a:p/>
          </p:txBody>
        </p:sp>
        <p:sp>
          <p:nvSpPr>
            <p:cNvPr id="7124" name="object 7124" descr=""/>
            <p:cNvSpPr/>
            <p:nvPr/>
          </p:nvSpPr>
          <p:spPr>
            <a:xfrm>
              <a:off x="5704683" y="2565520"/>
              <a:ext cx="2540" cy="1270"/>
            </a:xfrm>
            <a:custGeom>
              <a:avLst/>
              <a:gdLst/>
              <a:ahLst/>
              <a:cxnLst/>
              <a:rect l="l" t="t" r="r" b="b"/>
              <a:pathLst>
                <a:path w="2539" h="1269">
                  <a:moveTo>
                    <a:pt x="2387" y="1193"/>
                  </a:moveTo>
                  <a:lnTo>
                    <a:pt x="2387" y="1181"/>
                  </a:lnTo>
                </a:path>
                <a:path w="2539" h="1269">
                  <a:moveTo>
                    <a:pt x="2387" y="1193"/>
                  </a:moveTo>
                  <a:lnTo>
                    <a:pt x="2387" y="533"/>
                  </a:lnTo>
                  <a:lnTo>
                    <a:pt x="1841" y="0"/>
                  </a:lnTo>
                  <a:lnTo>
                    <a:pt x="1181" y="0"/>
                  </a:lnTo>
                  <a:lnTo>
                    <a:pt x="533" y="12"/>
                  </a:lnTo>
                  <a:lnTo>
                    <a:pt x="0" y="546"/>
                  </a:lnTo>
                  <a:lnTo>
                    <a:pt x="0" y="1206"/>
                  </a:lnTo>
                </a:path>
                <a:path w="2539" h="1269">
                  <a:moveTo>
                    <a:pt x="2387" y="1193"/>
                  </a:moveTo>
                  <a:lnTo>
                    <a:pt x="2387" y="1181"/>
                  </a:lnTo>
                </a:path>
              </a:pathLst>
            </a:custGeom>
            <a:ln w="3175">
              <a:solidFill>
                <a:srgbClr val="565658"/>
              </a:solidFill>
            </a:ln>
          </p:spPr>
          <p:txBody>
            <a:bodyPr wrap="square" lIns="0" tIns="0" rIns="0" bIns="0" rtlCol="0"/>
            <a:lstStyle/>
            <a:p/>
          </p:txBody>
        </p:sp>
        <p:sp>
          <p:nvSpPr>
            <p:cNvPr id="7125" name="object 7125" descr=""/>
            <p:cNvSpPr/>
            <p:nvPr/>
          </p:nvSpPr>
          <p:spPr>
            <a:xfrm>
              <a:off x="5704677" y="2565585"/>
              <a:ext cx="1270" cy="1270"/>
            </a:xfrm>
            <a:custGeom>
              <a:avLst/>
              <a:gdLst/>
              <a:ahLst/>
              <a:cxnLst/>
              <a:rect l="l" t="t" r="r" b="b"/>
              <a:pathLst>
                <a:path w="1270" h="1269">
                  <a:moveTo>
                    <a:pt x="787" y="0"/>
                  </a:moveTo>
                  <a:lnTo>
                    <a:pt x="317" y="177"/>
                  </a:lnTo>
                  <a:lnTo>
                    <a:pt x="0" y="635"/>
                  </a:lnTo>
                  <a:lnTo>
                    <a:pt x="0" y="1130"/>
                  </a:lnTo>
                </a:path>
              </a:pathLst>
            </a:custGeom>
            <a:ln w="3175">
              <a:solidFill>
                <a:srgbClr val="565658"/>
              </a:solidFill>
            </a:ln>
          </p:spPr>
          <p:txBody>
            <a:bodyPr wrap="square" lIns="0" tIns="0" rIns="0" bIns="0" rtlCol="0"/>
            <a:lstStyle/>
            <a:p/>
          </p:txBody>
        </p:sp>
        <p:sp>
          <p:nvSpPr>
            <p:cNvPr id="7126" name="object 7126" descr=""/>
            <p:cNvSpPr/>
            <p:nvPr/>
          </p:nvSpPr>
          <p:spPr>
            <a:xfrm>
              <a:off x="5705464" y="2565496"/>
              <a:ext cx="1270" cy="635"/>
            </a:xfrm>
            <a:custGeom>
              <a:avLst/>
              <a:gdLst/>
              <a:ahLst/>
              <a:cxnLst/>
              <a:rect l="l" t="t" r="r" b="b"/>
              <a:pathLst>
                <a:path w="1270" h="635">
                  <a:moveTo>
                    <a:pt x="825" y="88"/>
                  </a:moveTo>
                  <a:lnTo>
                    <a:pt x="558" y="0"/>
                  </a:lnTo>
                  <a:lnTo>
                    <a:pt x="266" y="0"/>
                  </a:lnTo>
                  <a:lnTo>
                    <a:pt x="0" y="88"/>
                  </a:lnTo>
                </a:path>
              </a:pathLst>
            </a:custGeom>
            <a:ln w="3175">
              <a:solidFill>
                <a:srgbClr val="565658"/>
              </a:solidFill>
            </a:ln>
          </p:spPr>
          <p:txBody>
            <a:bodyPr wrap="square" lIns="0" tIns="0" rIns="0" bIns="0" rtlCol="0"/>
            <a:lstStyle/>
            <a:p/>
          </p:txBody>
        </p:sp>
        <p:sp>
          <p:nvSpPr>
            <p:cNvPr id="7127" name="object 7127" descr=""/>
            <p:cNvSpPr/>
            <p:nvPr/>
          </p:nvSpPr>
          <p:spPr>
            <a:xfrm>
              <a:off x="5704677" y="2573398"/>
              <a:ext cx="2540" cy="1270"/>
            </a:xfrm>
            <a:custGeom>
              <a:avLst/>
              <a:gdLst/>
              <a:ahLst/>
              <a:cxnLst/>
              <a:rect l="l" t="t" r="r" b="b"/>
              <a:pathLst>
                <a:path w="2539" h="1269">
                  <a:moveTo>
                    <a:pt x="0" y="12"/>
                  </a:moveTo>
                  <a:lnTo>
                    <a:pt x="0" y="25"/>
                  </a:lnTo>
                </a:path>
                <a:path w="2539" h="1269">
                  <a:moveTo>
                    <a:pt x="0" y="12"/>
                  </a:moveTo>
                  <a:lnTo>
                    <a:pt x="12" y="673"/>
                  </a:lnTo>
                  <a:lnTo>
                    <a:pt x="546" y="1206"/>
                  </a:lnTo>
                  <a:lnTo>
                    <a:pt x="1206" y="1206"/>
                  </a:lnTo>
                  <a:lnTo>
                    <a:pt x="1866" y="1193"/>
                  </a:lnTo>
                  <a:lnTo>
                    <a:pt x="2387" y="660"/>
                  </a:lnTo>
                  <a:lnTo>
                    <a:pt x="2387" y="0"/>
                  </a:lnTo>
                </a:path>
              </a:pathLst>
            </a:custGeom>
            <a:ln w="3175">
              <a:solidFill>
                <a:srgbClr val="565658"/>
              </a:solidFill>
            </a:ln>
          </p:spPr>
          <p:txBody>
            <a:bodyPr wrap="square" lIns="0" tIns="0" rIns="0" bIns="0" rtlCol="0"/>
            <a:lstStyle/>
            <a:p/>
          </p:txBody>
        </p:sp>
        <p:sp>
          <p:nvSpPr>
            <p:cNvPr id="7128" name="object 7128" descr=""/>
            <p:cNvSpPr/>
            <p:nvPr/>
          </p:nvSpPr>
          <p:spPr>
            <a:xfrm>
              <a:off x="5705158" y="2572687"/>
              <a:ext cx="1905" cy="1270"/>
            </a:xfrm>
            <a:custGeom>
              <a:avLst/>
              <a:gdLst/>
              <a:ahLst/>
              <a:cxnLst/>
              <a:rect l="l" t="t" r="r" b="b"/>
              <a:pathLst>
                <a:path w="1904" h="1269">
                  <a:moveTo>
                    <a:pt x="1435" y="723"/>
                  </a:moveTo>
                  <a:lnTo>
                    <a:pt x="1435" y="330"/>
                  </a:lnTo>
                  <a:lnTo>
                    <a:pt x="1117" y="0"/>
                  </a:lnTo>
                  <a:lnTo>
                    <a:pt x="711" y="0"/>
                  </a:lnTo>
                  <a:lnTo>
                    <a:pt x="317" y="0"/>
                  </a:lnTo>
                  <a:lnTo>
                    <a:pt x="0" y="330"/>
                  </a:lnTo>
                  <a:lnTo>
                    <a:pt x="0" y="723"/>
                  </a:lnTo>
                </a:path>
              </a:pathLst>
            </a:custGeom>
            <a:ln w="3175">
              <a:solidFill>
                <a:srgbClr val="565658"/>
              </a:solidFill>
            </a:ln>
          </p:spPr>
          <p:txBody>
            <a:bodyPr wrap="square" lIns="0" tIns="0" rIns="0" bIns="0" rtlCol="0"/>
            <a:lstStyle/>
            <a:p/>
          </p:txBody>
        </p:sp>
        <p:sp>
          <p:nvSpPr>
            <p:cNvPr id="7129" name="object 7129" descr=""/>
            <p:cNvSpPr/>
            <p:nvPr/>
          </p:nvSpPr>
          <p:spPr>
            <a:xfrm>
              <a:off x="5705161" y="2573411"/>
              <a:ext cx="1905" cy="1270"/>
            </a:xfrm>
            <a:custGeom>
              <a:avLst/>
              <a:gdLst/>
              <a:ahLst/>
              <a:cxnLst/>
              <a:rect l="l" t="t" r="r" b="b"/>
              <a:pathLst>
                <a:path w="1904" h="1269">
                  <a:moveTo>
                    <a:pt x="0" y="0"/>
                  </a:moveTo>
                  <a:lnTo>
                    <a:pt x="0" y="393"/>
                  </a:lnTo>
                  <a:lnTo>
                    <a:pt x="317" y="723"/>
                  </a:lnTo>
                  <a:lnTo>
                    <a:pt x="711" y="723"/>
                  </a:lnTo>
                  <a:lnTo>
                    <a:pt x="1104" y="723"/>
                  </a:lnTo>
                  <a:lnTo>
                    <a:pt x="1435" y="393"/>
                  </a:lnTo>
                  <a:lnTo>
                    <a:pt x="1435" y="0"/>
                  </a:lnTo>
                </a:path>
              </a:pathLst>
            </a:custGeom>
            <a:ln w="3175">
              <a:solidFill>
                <a:srgbClr val="565658"/>
              </a:solidFill>
            </a:ln>
          </p:spPr>
          <p:txBody>
            <a:bodyPr wrap="square" lIns="0" tIns="0" rIns="0" bIns="0" rtlCol="0"/>
            <a:lstStyle/>
            <a:p/>
          </p:txBody>
        </p:sp>
        <p:sp>
          <p:nvSpPr>
            <p:cNvPr id="7130" name="object 7130" descr=""/>
            <p:cNvSpPr/>
            <p:nvPr/>
          </p:nvSpPr>
          <p:spPr>
            <a:xfrm>
              <a:off x="5704495"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31" name="object 7131" descr=""/>
            <p:cNvSpPr/>
            <p:nvPr/>
          </p:nvSpPr>
          <p:spPr>
            <a:xfrm>
              <a:off x="5705651" y="2572634"/>
              <a:ext cx="1270" cy="635"/>
            </a:xfrm>
            <a:custGeom>
              <a:avLst/>
              <a:gdLst/>
              <a:ahLst/>
              <a:cxnLst/>
              <a:rect l="l" t="t" r="r" b="b"/>
              <a:pathLst>
                <a:path w="1270" h="635">
                  <a:moveTo>
                    <a:pt x="800" y="355"/>
                  </a:moveTo>
                  <a:lnTo>
                    <a:pt x="609" y="88"/>
                  </a:lnTo>
                  <a:lnTo>
                    <a:pt x="279" y="0"/>
                  </a:lnTo>
                  <a:lnTo>
                    <a:pt x="0" y="88"/>
                  </a:lnTo>
                </a:path>
              </a:pathLst>
            </a:custGeom>
            <a:ln w="3175">
              <a:solidFill>
                <a:srgbClr val="565658"/>
              </a:solidFill>
            </a:ln>
          </p:spPr>
          <p:txBody>
            <a:bodyPr wrap="square" lIns="0" tIns="0" rIns="0" bIns="0" rtlCol="0"/>
            <a:lstStyle/>
            <a:p/>
          </p:txBody>
        </p:sp>
        <p:sp>
          <p:nvSpPr>
            <p:cNvPr id="7132" name="object 7132" descr=""/>
            <p:cNvSpPr/>
            <p:nvPr/>
          </p:nvSpPr>
          <p:spPr>
            <a:xfrm>
              <a:off x="5562333" y="2664891"/>
              <a:ext cx="219710" cy="67945"/>
            </a:xfrm>
            <a:custGeom>
              <a:avLst/>
              <a:gdLst/>
              <a:ahLst/>
              <a:cxnLst/>
              <a:rect l="l" t="t" r="r" b="b"/>
              <a:pathLst>
                <a:path w="219710" h="67944">
                  <a:moveTo>
                    <a:pt x="2286" y="66713"/>
                  </a:moveTo>
                  <a:lnTo>
                    <a:pt x="1943" y="65913"/>
                  </a:lnTo>
                  <a:lnTo>
                    <a:pt x="1143" y="65570"/>
                  </a:lnTo>
                  <a:lnTo>
                    <a:pt x="330" y="65913"/>
                  </a:lnTo>
                  <a:lnTo>
                    <a:pt x="0" y="66713"/>
                  </a:lnTo>
                  <a:lnTo>
                    <a:pt x="330" y="67525"/>
                  </a:lnTo>
                  <a:lnTo>
                    <a:pt x="1143" y="67856"/>
                  </a:lnTo>
                  <a:lnTo>
                    <a:pt x="1943" y="67525"/>
                  </a:lnTo>
                  <a:lnTo>
                    <a:pt x="2286" y="66713"/>
                  </a:lnTo>
                  <a:close/>
                </a:path>
                <a:path w="219710" h="67944">
                  <a:moveTo>
                    <a:pt x="219583" y="5930"/>
                  </a:moveTo>
                  <a:lnTo>
                    <a:pt x="219252" y="5130"/>
                  </a:lnTo>
                  <a:lnTo>
                    <a:pt x="218440" y="4787"/>
                  </a:lnTo>
                  <a:lnTo>
                    <a:pt x="217639" y="5130"/>
                  </a:lnTo>
                  <a:lnTo>
                    <a:pt x="217297" y="5930"/>
                  </a:lnTo>
                  <a:lnTo>
                    <a:pt x="217639" y="6743"/>
                  </a:lnTo>
                  <a:lnTo>
                    <a:pt x="218440" y="7073"/>
                  </a:lnTo>
                  <a:lnTo>
                    <a:pt x="219252" y="6743"/>
                  </a:lnTo>
                  <a:lnTo>
                    <a:pt x="219583" y="5930"/>
                  </a:lnTo>
                  <a:close/>
                </a:path>
                <a:path w="219710" h="67944">
                  <a:moveTo>
                    <a:pt x="219583" y="1143"/>
                  </a:moveTo>
                  <a:lnTo>
                    <a:pt x="219252" y="342"/>
                  </a:lnTo>
                  <a:lnTo>
                    <a:pt x="218440" y="0"/>
                  </a:lnTo>
                  <a:lnTo>
                    <a:pt x="217639" y="342"/>
                  </a:lnTo>
                  <a:lnTo>
                    <a:pt x="217297" y="1143"/>
                  </a:lnTo>
                  <a:lnTo>
                    <a:pt x="217639" y="1955"/>
                  </a:lnTo>
                  <a:lnTo>
                    <a:pt x="218440" y="2286"/>
                  </a:lnTo>
                  <a:lnTo>
                    <a:pt x="219252" y="1955"/>
                  </a:lnTo>
                  <a:lnTo>
                    <a:pt x="219583" y="1143"/>
                  </a:lnTo>
                  <a:close/>
                </a:path>
              </a:pathLst>
            </a:custGeom>
            <a:solidFill>
              <a:srgbClr val="565658"/>
            </a:solidFill>
          </p:spPr>
          <p:txBody>
            <a:bodyPr wrap="square" lIns="0" tIns="0" rIns="0" bIns="0" rtlCol="0"/>
            <a:lstStyle/>
            <a:p/>
          </p:txBody>
        </p:sp>
        <p:sp>
          <p:nvSpPr>
            <p:cNvPr id="7133" name="object 7133" descr=""/>
            <p:cNvSpPr/>
            <p:nvPr/>
          </p:nvSpPr>
          <p:spPr>
            <a:xfrm>
              <a:off x="5528740" y="2655464"/>
              <a:ext cx="1270" cy="635"/>
            </a:xfrm>
            <a:custGeom>
              <a:avLst/>
              <a:gdLst/>
              <a:ahLst/>
              <a:cxnLst/>
              <a:rect l="l" t="t" r="r" b="b"/>
              <a:pathLst>
                <a:path w="1270" h="635">
                  <a:moveTo>
                    <a:pt x="698" y="63"/>
                  </a:moveTo>
                  <a:lnTo>
                    <a:pt x="444" y="0"/>
                  </a:lnTo>
                  <a:lnTo>
                    <a:pt x="190" y="63"/>
                  </a:lnTo>
                  <a:lnTo>
                    <a:pt x="0" y="253"/>
                  </a:lnTo>
                </a:path>
              </a:pathLst>
            </a:custGeom>
            <a:ln w="3175">
              <a:solidFill>
                <a:srgbClr val="565658"/>
              </a:solidFill>
            </a:ln>
          </p:spPr>
          <p:txBody>
            <a:bodyPr wrap="square" lIns="0" tIns="0" rIns="0" bIns="0" rtlCol="0"/>
            <a:lstStyle/>
            <a:p/>
          </p:txBody>
        </p:sp>
        <p:sp>
          <p:nvSpPr>
            <p:cNvPr id="7134" name="object 7134" descr=""/>
            <p:cNvSpPr/>
            <p:nvPr/>
          </p:nvSpPr>
          <p:spPr>
            <a:xfrm>
              <a:off x="5528490" y="2655713"/>
              <a:ext cx="635" cy="1270"/>
            </a:xfrm>
            <a:custGeom>
              <a:avLst/>
              <a:gdLst/>
              <a:ahLst/>
              <a:cxnLst/>
              <a:rect l="l" t="t" r="r" b="b"/>
              <a:pathLst>
                <a:path w="635" h="1269">
                  <a:moveTo>
                    <a:pt x="253" y="0"/>
                  </a:moveTo>
                  <a:lnTo>
                    <a:pt x="76" y="190"/>
                  </a:lnTo>
                  <a:lnTo>
                    <a:pt x="0" y="444"/>
                  </a:lnTo>
                  <a:lnTo>
                    <a:pt x="63" y="698"/>
                  </a:lnTo>
                </a:path>
              </a:pathLst>
            </a:custGeom>
            <a:ln w="3175">
              <a:solidFill>
                <a:srgbClr val="565658"/>
              </a:solidFill>
            </a:ln>
          </p:spPr>
          <p:txBody>
            <a:bodyPr wrap="square" lIns="0" tIns="0" rIns="0" bIns="0" rtlCol="0"/>
            <a:lstStyle/>
            <a:p/>
          </p:txBody>
        </p:sp>
        <p:sp>
          <p:nvSpPr>
            <p:cNvPr id="7135" name="object 7135" descr=""/>
            <p:cNvSpPr/>
            <p:nvPr/>
          </p:nvSpPr>
          <p:spPr>
            <a:xfrm>
              <a:off x="5528557" y="2656408"/>
              <a:ext cx="635" cy="635"/>
            </a:xfrm>
            <a:custGeom>
              <a:avLst/>
              <a:gdLst/>
              <a:ahLst/>
              <a:cxnLst/>
              <a:rect l="l" t="t" r="r" b="b"/>
              <a:pathLst>
                <a:path w="635" h="635">
                  <a:moveTo>
                    <a:pt x="0" y="0"/>
                  </a:moveTo>
                  <a:lnTo>
                    <a:pt x="63" y="254"/>
                  </a:lnTo>
                  <a:lnTo>
                    <a:pt x="266" y="444"/>
                  </a:lnTo>
                  <a:lnTo>
                    <a:pt x="508" y="508"/>
                  </a:lnTo>
                </a:path>
              </a:pathLst>
            </a:custGeom>
            <a:ln w="3175">
              <a:solidFill>
                <a:srgbClr val="565658"/>
              </a:solidFill>
            </a:ln>
          </p:spPr>
          <p:txBody>
            <a:bodyPr wrap="square" lIns="0" tIns="0" rIns="0" bIns="0" rtlCol="0"/>
            <a:lstStyle/>
            <a:p/>
          </p:txBody>
        </p:sp>
        <p:sp>
          <p:nvSpPr>
            <p:cNvPr id="7136" name="object 7136" descr=""/>
            <p:cNvSpPr/>
            <p:nvPr/>
          </p:nvSpPr>
          <p:spPr>
            <a:xfrm>
              <a:off x="5529066" y="2656725"/>
              <a:ext cx="1270" cy="635"/>
            </a:xfrm>
            <a:custGeom>
              <a:avLst/>
              <a:gdLst/>
              <a:ahLst/>
              <a:cxnLst/>
              <a:rect l="l" t="t" r="r" b="b"/>
              <a:pathLst>
                <a:path w="1270" h="635">
                  <a:moveTo>
                    <a:pt x="0" y="190"/>
                  </a:moveTo>
                  <a:lnTo>
                    <a:pt x="254" y="253"/>
                  </a:lnTo>
                  <a:lnTo>
                    <a:pt x="520" y="190"/>
                  </a:lnTo>
                  <a:lnTo>
                    <a:pt x="698" y="0"/>
                  </a:lnTo>
                </a:path>
              </a:pathLst>
            </a:custGeom>
            <a:ln w="3175">
              <a:solidFill>
                <a:srgbClr val="565658"/>
              </a:solidFill>
            </a:ln>
          </p:spPr>
          <p:txBody>
            <a:bodyPr wrap="square" lIns="0" tIns="0" rIns="0" bIns="0" rtlCol="0"/>
            <a:lstStyle/>
            <a:p/>
          </p:txBody>
        </p:sp>
        <p:sp>
          <p:nvSpPr>
            <p:cNvPr id="7137" name="object 7137" descr=""/>
            <p:cNvSpPr/>
            <p:nvPr/>
          </p:nvSpPr>
          <p:spPr>
            <a:xfrm>
              <a:off x="5529761" y="2656032"/>
              <a:ext cx="635" cy="1270"/>
            </a:xfrm>
            <a:custGeom>
              <a:avLst/>
              <a:gdLst/>
              <a:ahLst/>
              <a:cxnLst/>
              <a:rect l="l" t="t" r="r" b="b"/>
              <a:pathLst>
                <a:path w="635" h="1269">
                  <a:moveTo>
                    <a:pt x="0" y="698"/>
                  </a:moveTo>
                  <a:lnTo>
                    <a:pt x="177" y="507"/>
                  </a:lnTo>
                  <a:lnTo>
                    <a:pt x="254" y="253"/>
                  </a:lnTo>
                  <a:lnTo>
                    <a:pt x="190" y="0"/>
                  </a:lnTo>
                </a:path>
              </a:pathLst>
            </a:custGeom>
            <a:ln w="3175">
              <a:solidFill>
                <a:srgbClr val="565658"/>
              </a:solidFill>
            </a:ln>
          </p:spPr>
          <p:txBody>
            <a:bodyPr wrap="square" lIns="0" tIns="0" rIns="0" bIns="0" rtlCol="0"/>
            <a:lstStyle/>
            <a:p/>
          </p:txBody>
        </p:sp>
        <p:sp>
          <p:nvSpPr>
            <p:cNvPr id="7138" name="object 7138" descr=""/>
            <p:cNvSpPr/>
            <p:nvPr/>
          </p:nvSpPr>
          <p:spPr>
            <a:xfrm>
              <a:off x="5529439" y="2655528"/>
              <a:ext cx="635" cy="635"/>
            </a:xfrm>
            <a:custGeom>
              <a:avLst/>
              <a:gdLst/>
              <a:ahLst/>
              <a:cxnLst/>
              <a:rect l="l" t="t" r="r" b="b"/>
              <a:pathLst>
                <a:path w="635" h="635">
                  <a:moveTo>
                    <a:pt x="508" y="507"/>
                  </a:moveTo>
                  <a:lnTo>
                    <a:pt x="444" y="253"/>
                  </a:lnTo>
                  <a:lnTo>
                    <a:pt x="241" y="63"/>
                  </a:lnTo>
                  <a:lnTo>
                    <a:pt x="0" y="0"/>
                  </a:lnTo>
                </a:path>
              </a:pathLst>
            </a:custGeom>
            <a:ln w="3175">
              <a:solidFill>
                <a:srgbClr val="565658"/>
              </a:solidFill>
            </a:ln>
          </p:spPr>
          <p:txBody>
            <a:bodyPr wrap="square" lIns="0" tIns="0" rIns="0" bIns="0" rtlCol="0"/>
            <a:lstStyle/>
            <a:p/>
          </p:txBody>
        </p:sp>
        <p:sp>
          <p:nvSpPr>
            <p:cNvPr id="7139" name="object 7139" descr=""/>
            <p:cNvSpPr/>
            <p:nvPr/>
          </p:nvSpPr>
          <p:spPr>
            <a:xfrm>
              <a:off x="5528062" y="2655027"/>
              <a:ext cx="2540" cy="2540"/>
            </a:xfrm>
            <a:custGeom>
              <a:avLst/>
              <a:gdLst/>
              <a:ahLst/>
              <a:cxnLst/>
              <a:rect l="l" t="t" r="r" b="b"/>
              <a:pathLst>
                <a:path w="2539" h="2539">
                  <a:moveTo>
                    <a:pt x="2387" y="1193"/>
                  </a:moveTo>
                  <a:lnTo>
                    <a:pt x="2387" y="533"/>
                  </a:lnTo>
                  <a:lnTo>
                    <a:pt x="1854" y="0"/>
                  </a:lnTo>
                  <a:lnTo>
                    <a:pt x="1193" y="0"/>
                  </a:lnTo>
                  <a:lnTo>
                    <a:pt x="533" y="0"/>
                  </a:lnTo>
                  <a:lnTo>
                    <a:pt x="0" y="533"/>
                  </a:lnTo>
                  <a:lnTo>
                    <a:pt x="0" y="1193"/>
                  </a:lnTo>
                  <a:lnTo>
                    <a:pt x="0" y="1854"/>
                  </a:lnTo>
                  <a:lnTo>
                    <a:pt x="533" y="2387"/>
                  </a:lnTo>
                  <a:lnTo>
                    <a:pt x="1193" y="2387"/>
                  </a:lnTo>
                  <a:lnTo>
                    <a:pt x="1854" y="2387"/>
                  </a:lnTo>
                  <a:lnTo>
                    <a:pt x="2387" y="1854"/>
                  </a:lnTo>
                  <a:lnTo>
                    <a:pt x="2387" y="1193"/>
                  </a:lnTo>
                </a:path>
                <a:path w="2539" h="2539">
                  <a:moveTo>
                    <a:pt x="2387" y="1193"/>
                  </a:moveTo>
                  <a:lnTo>
                    <a:pt x="2387" y="533"/>
                  </a:lnTo>
                  <a:lnTo>
                    <a:pt x="1854" y="0"/>
                  </a:lnTo>
                  <a:lnTo>
                    <a:pt x="1193" y="0"/>
                  </a:lnTo>
                  <a:lnTo>
                    <a:pt x="533" y="0"/>
                  </a:lnTo>
                  <a:lnTo>
                    <a:pt x="0" y="533"/>
                  </a:lnTo>
                  <a:lnTo>
                    <a:pt x="0" y="1193"/>
                  </a:lnTo>
                  <a:lnTo>
                    <a:pt x="0" y="1854"/>
                  </a:lnTo>
                  <a:lnTo>
                    <a:pt x="533" y="2387"/>
                  </a:lnTo>
                  <a:lnTo>
                    <a:pt x="1193" y="2387"/>
                  </a:lnTo>
                  <a:lnTo>
                    <a:pt x="1854" y="2387"/>
                  </a:lnTo>
                  <a:lnTo>
                    <a:pt x="2387" y="1854"/>
                  </a:lnTo>
                  <a:lnTo>
                    <a:pt x="2387" y="1193"/>
                  </a:lnTo>
                </a:path>
              </a:pathLst>
            </a:custGeom>
            <a:ln w="3175">
              <a:solidFill>
                <a:srgbClr val="565658"/>
              </a:solidFill>
            </a:ln>
          </p:spPr>
          <p:txBody>
            <a:bodyPr wrap="square" lIns="0" tIns="0" rIns="0" bIns="0" rtlCol="0"/>
            <a:lstStyle/>
            <a:p/>
          </p:txBody>
        </p:sp>
        <p:sp>
          <p:nvSpPr>
            <p:cNvPr id="7140" name="object 7140" descr=""/>
            <p:cNvSpPr/>
            <p:nvPr/>
          </p:nvSpPr>
          <p:spPr>
            <a:xfrm>
              <a:off x="5528559" y="2655528"/>
              <a:ext cx="635" cy="635"/>
            </a:xfrm>
            <a:custGeom>
              <a:avLst/>
              <a:gdLst/>
              <a:ahLst/>
              <a:cxnLst/>
              <a:rect l="l" t="t" r="r" b="b"/>
              <a:pathLst>
                <a:path w="635" h="635">
                  <a:moveTo>
                    <a:pt x="508" y="0"/>
                  </a:moveTo>
                  <a:lnTo>
                    <a:pt x="254" y="63"/>
                  </a:lnTo>
                  <a:lnTo>
                    <a:pt x="63" y="266"/>
                  </a:lnTo>
                  <a:lnTo>
                    <a:pt x="0" y="508"/>
                  </a:lnTo>
                </a:path>
              </a:pathLst>
            </a:custGeom>
            <a:ln w="3175">
              <a:solidFill>
                <a:srgbClr val="565658"/>
              </a:solidFill>
            </a:ln>
          </p:spPr>
          <p:txBody>
            <a:bodyPr wrap="square" lIns="0" tIns="0" rIns="0" bIns="0" rtlCol="0"/>
            <a:lstStyle/>
            <a:p/>
          </p:txBody>
        </p:sp>
        <p:sp>
          <p:nvSpPr>
            <p:cNvPr id="7141" name="object 7141" descr=""/>
            <p:cNvSpPr/>
            <p:nvPr/>
          </p:nvSpPr>
          <p:spPr>
            <a:xfrm>
              <a:off x="5529439" y="2656408"/>
              <a:ext cx="635" cy="635"/>
            </a:xfrm>
            <a:custGeom>
              <a:avLst/>
              <a:gdLst/>
              <a:ahLst/>
              <a:cxnLst/>
              <a:rect l="l" t="t" r="r" b="b"/>
              <a:pathLst>
                <a:path w="635" h="635">
                  <a:moveTo>
                    <a:pt x="0" y="507"/>
                  </a:moveTo>
                  <a:lnTo>
                    <a:pt x="254" y="444"/>
                  </a:lnTo>
                  <a:lnTo>
                    <a:pt x="444" y="241"/>
                  </a:lnTo>
                  <a:lnTo>
                    <a:pt x="508" y="0"/>
                  </a:lnTo>
                </a:path>
              </a:pathLst>
            </a:custGeom>
            <a:ln w="3175">
              <a:solidFill>
                <a:srgbClr val="565658"/>
              </a:solidFill>
            </a:ln>
          </p:spPr>
          <p:txBody>
            <a:bodyPr wrap="square" lIns="0" tIns="0" rIns="0" bIns="0" rtlCol="0"/>
            <a:lstStyle/>
            <a:p/>
          </p:txBody>
        </p:sp>
        <p:sp>
          <p:nvSpPr>
            <p:cNvPr id="7142" name="object 7142" descr=""/>
            <p:cNvSpPr/>
            <p:nvPr/>
          </p:nvSpPr>
          <p:spPr>
            <a:xfrm>
              <a:off x="5529063" y="2655459"/>
              <a:ext cx="1270" cy="635"/>
            </a:xfrm>
            <a:custGeom>
              <a:avLst/>
              <a:gdLst/>
              <a:ahLst/>
              <a:cxnLst/>
              <a:rect l="l" t="t" r="r" b="b"/>
              <a:pathLst>
                <a:path w="1270" h="635">
                  <a:moveTo>
                    <a:pt x="698" y="253"/>
                  </a:moveTo>
                  <a:lnTo>
                    <a:pt x="520" y="63"/>
                  </a:lnTo>
                  <a:lnTo>
                    <a:pt x="254" y="0"/>
                  </a:lnTo>
                  <a:lnTo>
                    <a:pt x="0" y="63"/>
                  </a:lnTo>
                </a:path>
              </a:pathLst>
            </a:custGeom>
            <a:ln w="3175">
              <a:solidFill>
                <a:srgbClr val="565658"/>
              </a:solidFill>
            </a:ln>
          </p:spPr>
          <p:txBody>
            <a:bodyPr wrap="square" lIns="0" tIns="0" rIns="0" bIns="0" rtlCol="0"/>
            <a:lstStyle/>
            <a:p/>
          </p:txBody>
        </p:sp>
        <p:sp>
          <p:nvSpPr>
            <p:cNvPr id="7143" name="object 7143" descr=""/>
            <p:cNvSpPr/>
            <p:nvPr/>
          </p:nvSpPr>
          <p:spPr>
            <a:xfrm>
              <a:off x="5529756" y="2655709"/>
              <a:ext cx="635" cy="1270"/>
            </a:xfrm>
            <a:custGeom>
              <a:avLst/>
              <a:gdLst/>
              <a:ahLst/>
              <a:cxnLst/>
              <a:rect l="l" t="t" r="r" b="b"/>
              <a:pathLst>
                <a:path w="635" h="1269">
                  <a:moveTo>
                    <a:pt x="190" y="698"/>
                  </a:moveTo>
                  <a:lnTo>
                    <a:pt x="253" y="444"/>
                  </a:lnTo>
                  <a:lnTo>
                    <a:pt x="190" y="190"/>
                  </a:lnTo>
                  <a:lnTo>
                    <a:pt x="0" y="0"/>
                  </a:lnTo>
                </a:path>
              </a:pathLst>
            </a:custGeom>
            <a:ln w="3175">
              <a:solidFill>
                <a:srgbClr val="565658"/>
              </a:solidFill>
            </a:ln>
          </p:spPr>
          <p:txBody>
            <a:bodyPr wrap="square" lIns="0" tIns="0" rIns="0" bIns="0" rtlCol="0"/>
            <a:lstStyle/>
            <a:p/>
          </p:txBody>
        </p:sp>
        <p:sp>
          <p:nvSpPr>
            <p:cNvPr id="7144" name="object 7144" descr=""/>
            <p:cNvSpPr/>
            <p:nvPr/>
          </p:nvSpPr>
          <p:spPr>
            <a:xfrm>
              <a:off x="5528744" y="2656731"/>
              <a:ext cx="1270" cy="635"/>
            </a:xfrm>
            <a:custGeom>
              <a:avLst/>
              <a:gdLst/>
              <a:ahLst/>
              <a:cxnLst/>
              <a:rect l="l" t="t" r="r" b="b"/>
              <a:pathLst>
                <a:path w="1270" h="635">
                  <a:moveTo>
                    <a:pt x="0" y="0"/>
                  </a:moveTo>
                  <a:lnTo>
                    <a:pt x="190" y="190"/>
                  </a:lnTo>
                  <a:lnTo>
                    <a:pt x="444" y="254"/>
                  </a:lnTo>
                  <a:lnTo>
                    <a:pt x="698" y="190"/>
                  </a:lnTo>
                </a:path>
              </a:pathLst>
            </a:custGeom>
            <a:ln w="3175">
              <a:solidFill>
                <a:srgbClr val="565658"/>
              </a:solidFill>
            </a:ln>
          </p:spPr>
          <p:txBody>
            <a:bodyPr wrap="square" lIns="0" tIns="0" rIns="0" bIns="0" rtlCol="0"/>
            <a:lstStyle/>
            <a:p/>
          </p:txBody>
        </p:sp>
        <p:sp>
          <p:nvSpPr>
            <p:cNvPr id="7145" name="object 7145" descr=""/>
            <p:cNvSpPr/>
            <p:nvPr/>
          </p:nvSpPr>
          <p:spPr>
            <a:xfrm>
              <a:off x="5528494" y="2656036"/>
              <a:ext cx="635" cy="1270"/>
            </a:xfrm>
            <a:custGeom>
              <a:avLst/>
              <a:gdLst/>
              <a:ahLst/>
              <a:cxnLst/>
              <a:rect l="l" t="t" r="r" b="b"/>
              <a:pathLst>
                <a:path w="635" h="1269">
                  <a:moveTo>
                    <a:pt x="63" y="0"/>
                  </a:moveTo>
                  <a:lnTo>
                    <a:pt x="0" y="254"/>
                  </a:lnTo>
                  <a:lnTo>
                    <a:pt x="63" y="508"/>
                  </a:lnTo>
                  <a:lnTo>
                    <a:pt x="253" y="698"/>
                  </a:lnTo>
                </a:path>
              </a:pathLst>
            </a:custGeom>
            <a:ln w="3175">
              <a:solidFill>
                <a:srgbClr val="565658"/>
              </a:solidFill>
            </a:ln>
          </p:spPr>
          <p:txBody>
            <a:bodyPr wrap="square" lIns="0" tIns="0" rIns="0" bIns="0" rtlCol="0"/>
            <a:lstStyle/>
            <a:p/>
          </p:txBody>
        </p:sp>
        <p:sp>
          <p:nvSpPr>
            <p:cNvPr id="7146" name="object 7146" descr=""/>
            <p:cNvSpPr/>
            <p:nvPr/>
          </p:nvSpPr>
          <p:spPr>
            <a:xfrm>
              <a:off x="5335448" y="2685948"/>
              <a:ext cx="207645" cy="46990"/>
            </a:xfrm>
            <a:custGeom>
              <a:avLst/>
              <a:gdLst/>
              <a:ahLst/>
              <a:cxnLst/>
              <a:rect l="l" t="t" r="r" b="b"/>
              <a:pathLst>
                <a:path w="207645" h="46989">
                  <a:moveTo>
                    <a:pt x="2286" y="1143"/>
                  </a:moveTo>
                  <a:lnTo>
                    <a:pt x="1955" y="342"/>
                  </a:lnTo>
                  <a:lnTo>
                    <a:pt x="1143" y="0"/>
                  </a:lnTo>
                  <a:lnTo>
                    <a:pt x="342" y="342"/>
                  </a:lnTo>
                  <a:lnTo>
                    <a:pt x="0" y="1143"/>
                  </a:lnTo>
                  <a:lnTo>
                    <a:pt x="342" y="1955"/>
                  </a:lnTo>
                  <a:lnTo>
                    <a:pt x="1143" y="2286"/>
                  </a:lnTo>
                  <a:lnTo>
                    <a:pt x="1955" y="1955"/>
                  </a:lnTo>
                  <a:lnTo>
                    <a:pt x="2286" y="1143"/>
                  </a:lnTo>
                  <a:close/>
                </a:path>
                <a:path w="207645" h="46989">
                  <a:moveTo>
                    <a:pt x="8039" y="1143"/>
                  </a:moveTo>
                  <a:lnTo>
                    <a:pt x="7696" y="342"/>
                  </a:lnTo>
                  <a:lnTo>
                    <a:pt x="6896" y="0"/>
                  </a:lnTo>
                  <a:lnTo>
                    <a:pt x="6083" y="342"/>
                  </a:lnTo>
                  <a:lnTo>
                    <a:pt x="5753" y="1143"/>
                  </a:lnTo>
                  <a:lnTo>
                    <a:pt x="6083" y="1955"/>
                  </a:lnTo>
                  <a:lnTo>
                    <a:pt x="6896" y="2286"/>
                  </a:lnTo>
                  <a:lnTo>
                    <a:pt x="7696" y="1955"/>
                  </a:lnTo>
                  <a:lnTo>
                    <a:pt x="8039" y="1143"/>
                  </a:lnTo>
                  <a:close/>
                </a:path>
                <a:path w="207645" h="46989">
                  <a:moveTo>
                    <a:pt x="202361" y="45656"/>
                  </a:moveTo>
                  <a:lnTo>
                    <a:pt x="202031" y="44856"/>
                  </a:lnTo>
                  <a:lnTo>
                    <a:pt x="201218" y="44513"/>
                  </a:lnTo>
                  <a:lnTo>
                    <a:pt x="200418" y="44856"/>
                  </a:lnTo>
                  <a:lnTo>
                    <a:pt x="200075" y="45656"/>
                  </a:lnTo>
                  <a:lnTo>
                    <a:pt x="200418" y="46469"/>
                  </a:lnTo>
                  <a:lnTo>
                    <a:pt x="201218" y="46799"/>
                  </a:lnTo>
                  <a:lnTo>
                    <a:pt x="202031" y="46469"/>
                  </a:lnTo>
                  <a:lnTo>
                    <a:pt x="202361" y="45656"/>
                  </a:lnTo>
                  <a:close/>
                </a:path>
                <a:path w="207645" h="46989">
                  <a:moveTo>
                    <a:pt x="207632" y="45656"/>
                  </a:moveTo>
                  <a:lnTo>
                    <a:pt x="207289" y="44856"/>
                  </a:lnTo>
                  <a:lnTo>
                    <a:pt x="206489" y="44513"/>
                  </a:lnTo>
                  <a:lnTo>
                    <a:pt x="205676" y="44856"/>
                  </a:lnTo>
                  <a:lnTo>
                    <a:pt x="205346" y="45656"/>
                  </a:lnTo>
                  <a:lnTo>
                    <a:pt x="205676" y="46469"/>
                  </a:lnTo>
                  <a:lnTo>
                    <a:pt x="206489" y="46799"/>
                  </a:lnTo>
                  <a:lnTo>
                    <a:pt x="207289" y="46469"/>
                  </a:lnTo>
                  <a:lnTo>
                    <a:pt x="207632" y="45656"/>
                  </a:lnTo>
                  <a:close/>
                </a:path>
              </a:pathLst>
            </a:custGeom>
            <a:solidFill>
              <a:srgbClr val="565658"/>
            </a:solidFill>
          </p:spPr>
          <p:txBody>
            <a:bodyPr wrap="square" lIns="0" tIns="0" rIns="0" bIns="0" rtlCol="0"/>
            <a:lstStyle/>
            <a:p/>
          </p:txBody>
        </p:sp>
        <p:sp>
          <p:nvSpPr>
            <p:cNvPr id="7147" name="object 7147" descr=""/>
            <p:cNvSpPr/>
            <p:nvPr/>
          </p:nvSpPr>
          <p:spPr>
            <a:xfrm>
              <a:off x="5500535" y="2578679"/>
              <a:ext cx="1270" cy="1270"/>
            </a:xfrm>
            <a:custGeom>
              <a:avLst/>
              <a:gdLst/>
              <a:ahLst/>
              <a:cxnLst/>
              <a:rect l="l" t="t" r="r" b="b"/>
              <a:pathLst>
                <a:path w="1270" h="1269">
                  <a:moveTo>
                    <a:pt x="0" y="1193"/>
                  </a:moveTo>
                  <a:lnTo>
                    <a:pt x="660" y="1193"/>
                  </a:lnTo>
                  <a:lnTo>
                    <a:pt x="1193" y="660"/>
                  </a:lnTo>
                  <a:lnTo>
                    <a:pt x="1193" y="0"/>
                  </a:lnTo>
                </a:path>
              </a:pathLst>
            </a:custGeom>
            <a:ln w="3175">
              <a:solidFill>
                <a:srgbClr val="565658"/>
              </a:solidFill>
            </a:ln>
          </p:spPr>
          <p:txBody>
            <a:bodyPr wrap="square" lIns="0" tIns="0" rIns="0" bIns="0" rtlCol="0"/>
            <a:lstStyle/>
            <a:p/>
          </p:txBody>
        </p:sp>
        <p:sp>
          <p:nvSpPr>
            <p:cNvPr id="7148" name="object 7148" descr=""/>
            <p:cNvSpPr/>
            <p:nvPr/>
          </p:nvSpPr>
          <p:spPr>
            <a:xfrm>
              <a:off x="5497718"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49" name="object 7149" descr=""/>
            <p:cNvSpPr/>
            <p:nvPr/>
          </p:nvSpPr>
          <p:spPr>
            <a:xfrm>
              <a:off x="5497610" y="2579638"/>
              <a:ext cx="1905" cy="1270"/>
            </a:xfrm>
            <a:custGeom>
              <a:avLst/>
              <a:gdLst/>
              <a:ahLst/>
              <a:cxnLst/>
              <a:rect l="l" t="t" r="r" b="b"/>
              <a:pathLst>
                <a:path w="1904" h="1269">
                  <a:moveTo>
                    <a:pt x="1473" y="0"/>
                  </a:moveTo>
                  <a:lnTo>
                    <a:pt x="965" y="279"/>
                  </a:lnTo>
                  <a:lnTo>
                    <a:pt x="469" y="609"/>
                  </a:lnTo>
                  <a:lnTo>
                    <a:pt x="0" y="939"/>
                  </a:lnTo>
                </a:path>
              </a:pathLst>
            </a:custGeom>
            <a:ln w="3175">
              <a:solidFill>
                <a:srgbClr val="565658"/>
              </a:solidFill>
            </a:ln>
          </p:spPr>
          <p:txBody>
            <a:bodyPr wrap="square" lIns="0" tIns="0" rIns="0" bIns="0" rtlCol="0"/>
            <a:lstStyle/>
            <a:p/>
          </p:txBody>
        </p:sp>
        <p:sp>
          <p:nvSpPr>
            <p:cNvPr id="7150" name="object 7150" descr=""/>
            <p:cNvSpPr/>
            <p:nvPr/>
          </p:nvSpPr>
          <p:spPr>
            <a:xfrm>
              <a:off x="5495801"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51" name="object 7151" descr=""/>
            <p:cNvSpPr/>
            <p:nvPr/>
          </p:nvSpPr>
          <p:spPr>
            <a:xfrm>
              <a:off x="5496424" y="2580356"/>
              <a:ext cx="1270" cy="635"/>
            </a:xfrm>
            <a:custGeom>
              <a:avLst/>
              <a:gdLst/>
              <a:ahLst/>
              <a:cxnLst/>
              <a:rect l="l" t="t" r="r" b="b"/>
              <a:pathLst>
                <a:path w="1270" h="635">
                  <a:moveTo>
                    <a:pt x="762" y="0"/>
                  </a:moveTo>
                  <a:lnTo>
                    <a:pt x="482" y="0"/>
                  </a:lnTo>
                  <a:lnTo>
                    <a:pt x="228" y="88"/>
                  </a:lnTo>
                  <a:lnTo>
                    <a:pt x="0" y="266"/>
                  </a:lnTo>
                </a:path>
              </a:pathLst>
            </a:custGeom>
            <a:ln w="3175">
              <a:solidFill>
                <a:srgbClr val="565658"/>
              </a:solidFill>
            </a:ln>
          </p:spPr>
          <p:txBody>
            <a:bodyPr wrap="square" lIns="0" tIns="0" rIns="0" bIns="0" rtlCol="0"/>
            <a:lstStyle/>
            <a:p/>
          </p:txBody>
        </p:sp>
        <p:sp>
          <p:nvSpPr>
            <p:cNvPr id="7152" name="object 7152" descr=""/>
            <p:cNvSpPr/>
            <p:nvPr/>
          </p:nvSpPr>
          <p:spPr>
            <a:xfrm>
              <a:off x="5494013" y="2580778"/>
              <a:ext cx="2540" cy="2540"/>
            </a:xfrm>
            <a:custGeom>
              <a:avLst/>
              <a:gdLst/>
              <a:ahLst/>
              <a:cxnLst/>
              <a:rect l="l" t="t" r="r" b="b"/>
              <a:pathLst>
                <a:path w="2539" h="2539">
                  <a:moveTo>
                    <a:pt x="2539" y="0"/>
                  </a:moveTo>
                  <a:lnTo>
                    <a:pt x="1612" y="762"/>
                  </a:lnTo>
                  <a:lnTo>
                    <a:pt x="761" y="1600"/>
                  </a:lnTo>
                  <a:lnTo>
                    <a:pt x="0" y="2540"/>
                  </a:lnTo>
                </a:path>
              </a:pathLst>
            </a:custGeom>
            <a:ln w="3175">
              <a:solidFill>
                <a:srgbClr val="565658"/>
              </a:solidFill>
            </a:ln>
          </p:spPr>
          <p:txBody>
            <a:bodyPr wrap="square" lIns="0" tIns="0" rIns="0" bIns="0" rtlCol="0"/>
            <a:lstStyle/>
            <a:p/>
          </p:txBody>
        </p:sp>
        <p:sp>
          <p:nvSpPr>
            <p:cNvPr id="7153" name="object 7153" descr=""/>
            <p:cNvSpPr/>
            <p:nvPr/>
          </p:nvSpPr>
          <p:spPr>
            <a:xfrm>
              <a:off x="5493595" y="2583196"/>
              <a:ext cx="635" cy="1270"/>
            </a:xfrm>
            <a:custGeom>
              <a:avLst/>
              <a:gdLst/>
              <a:ahLst/>
              <a:cxnLst/>
              <a:rect l="l" t="t" r="r" b="b"/>
              <a:pathLst>
                <a:path w="635" h="1269">
                  <a:moveTo>
                    <a:pt x="266" y="0"/>
                  </a:moveTo>
                  <a:lnTo>
                    <a:pt x="88" y="215"/>
                  </a:lnTo>
                  <a:lnTo>
                    <a:pt x="0" y="469"/>
                  </a:lnTo>
                  <a:lnTo>
                    <a:pt x="0" y="749"/>
                  </a:lnTo>
                </a:path>
              </a:pathLst>
            </a:custGeom>
            <a:ln w="3175">
              <a:solidFill>
                <a:srgbClr val="565658"/>
              </a:solidFill>
            </a:ln>
          </p:spPr>
          <p:txBody>
            <a:bodyPr wrap="square" lIns="0" tIns="0" rIns="0" bIns="0" rtlCol="0"/>
            <a:lstStyle/>
            <a:p/>
          </p:txBody>
        </p:sp>
        <p:sp>
          <p:nvSpPr>
            <p:cNvPr id="7154" name="object 7154" descr=""/>
            <p:cNvSpPr/>
            <p:nvPr/>
          </p:nvSpPr>
          <p:spPr>
            <a:xfrm>
              <a:off x="5491975"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55" name="object 7155" descr=""/>
            <p:cNvSpPr/>
            <p:nvPr/>
          </p:nvSpPr>
          <p:spPr>
            <a:xfrm>
              <a:off x="5492739" y="2584375"/>
              <a:ext cx="1270" cy="1905"/>
            </a:xfrm>
            <a:custGeom>
              <a:avLst/>
              <a:gdLst/>
              <a:ahLst/>
              <a:cxnLst/>
              <a:rect l="l" t="t" r="r" b="b"/>
              <a:pathLst>
                <a:path w="1270" h="1905">
                  <a:moveTo>
                    <a:pt x="1079" y="0"/>
                  </a:moveTo>
                  <a:lnTo>
                    <a:pt x="685" y="546"/>
                  </a:lnTo>
                  <a:lnTo>
                    <a:pt x="317" y="1117"/>
                  </a:lnTo>
                  <a:lnTo>
                    <a:pt x="0" y="1714"/>
                  </a:lnTo>
                </a:path>
              </a:pathLst>
            </a:custGeom>
            <a:ln w="3175">
              <a:solidFill>
                <a:srgbClr val="565658"/>
              </a:solidFill>
            </a:ln>
          </p:spPr>
          <p:txBody>
            <a:bodyPr wrap="square" lIns="0" tIns="0" rIns="0" bIns="0" rtlCol="0"/>
            <a:lstStyle/>
            <a:p/>
          </p:txBody>
        </p:sp>
        <p:sp>
          <p:nvSpPr>
            <p:cNvPr id="7156" name="object 7156" descr=""/>
            <p:cNvSpPr/>
            <p:nvPr/>
          </p:nvSpPr>
          <p:spPr>
            <a:xfrm>
              <a:off x="5491013"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57" name="object 7157" descr=""/>
            <p:cNvSpPr/>
            <p:nvPr/>
          </p:nvSpPr>
          <p:spPr>
            <a:xfrm>
              <a:off x="5490244" y="2586099"/>
              <a:ext cx="1270" cy="1270"/>
            </a:xfrm>
            <a:custGeom>
              <a:avLst/>
              <a:gdLst/>
              <a:ahLst/>
              <a:cxnLst/>
              <a:rect l="l" t="t" r="r" b="b"/>
              <a:pathLst>
                <a:path w="1270" h="1269">
                  <a:moveTo>
                    <a:pt x="1193" y="0"/>
                  </a:moveTo>
                  <a:lnTo>
                    <a:pt x="533" y="0"/>
                  </a:lnTo>
                  <a:lnTo>
                    <a:pt x="0" y="533"/>
                  </a:lnTo>
                  <a:lnTo>
                    <a:pt x="0" y="1193"/>
                  </a:lnTo>
                </a:path>
              </a:pathLst>
            </a:custGeom>
            <a:ln w="3175">
              <a:solidFill>
                <a:srgbClr val="565658"/>
              </a:solidFill>
            </a:ln>
          </p:spPr>
          <p:txBody>
            <a:bodyPr wrap="square" lIns="0" tIns="0" rIns="0" bIns="0" rtlCol="0"/>
            <a:lstStyle/>
            <a:p/>
          </p:txBody>
        </p:sp>
        <p:sp>
          <p:nvSpPr>
            <p:cNvPr id="7158" name="object 7158" descr=""/>
            <p:cNvSpPr/>
            <p:nvPr/>
          </p:nvSpPr>
          <p:spPr>
            <a:xfrm>
              <a:off x="5489103" y="259835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59" name="object 7159" descr=""/>
            <p:cNvSpPr/>
            <p:nvPr/>
          </p:nvSpPr>
          <p:spPr>
            <a:xfrm>
              <a:off x="5491440" y="2599490"/>
              <a:ext cx="1270" cy="1270"/>
            </a:xfrm>
            <a:custGeom>
              <a:avLst/>
              <a:gdLst/>
              <a:ahLst/>
              <a:cxnLst/>
              <a:rect l="l" t="t" r="r" b="b"/>
              <a:pathLst>
                <a:path w="1270" h="1269">
                  <a:moveTo>
                    <a:pt x="1193" y="1206"/>
                  </a:moveTo>
                  <a:lnTo>
                    <a:pt x="1193" y="546"/>
                  </a:lnTo>
                  <a:lnTo>
                    <a:pt x="660" y="0"/>
                  </a:lnTo>
                  <a:lnTo>
                    <a:pt x="0" y="0"/>
                  </a:lnTo>
                </a:path>
              </a:pathLst>
            </a:custGeom>
            <a:ln w="3175">
              <a:solidFill>
                <a:srgbClr val="565658"/>
              </a:solidFill>
            </a:ln>
          </p:spPr>
          <p:txBody>
            <a:bodyPr wrap="square" lIns="0" tIns="0" rIns="0" bIns="0" rtlCol="0"/>
            <a:lstStyle/>
            <a:p/>
          </p:txBody>
        </p:sp>
        <p:sp>
          <p:nvSpPr>
            <p:cNvPr id="7160" name="object 7160" descr=""/>
            <p:cNvSpPr/>
            <p:nvPr/>
          </p:nvSpPr>
          <p:spPr>
            <a:xfrm>
              <a:off x="5491491" y="260122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61" name="object 7161" descr=""/>
            <p:cNvSpPr/>
            <p:nvPr/>
          </p:nvSpPr>
          <p:spPr>
            <a:xfrm>
              <a:off x="5492877" y="2602147"/>
              <a:ext cx="1270" cy="1905"/>
            </a:xfrm>
            <a:custGeom>
              <a:avLst/>
              <a:gdLst/>
              <a:ahLst/>
              <a:cxnLst/>
              <a:rect l="l" t="t" r="r" b="b"/>
              <a:pathLst>
                <a:path w="1270" h="1905">
                  <a:moveTo>
                    <a:pt x="0" y="0"/>
                  </a:moveTo>
                  <a:lnTo>
                    <a:pt x="279" y="508"/>
                  </a:lnTo>
                  <a:lnTo>
                    <a:pt x="596" y="1003"/>
                  </a:lnTo>
                  <a:lnTo>
                    <a:pt x="939" y="1473"/>
                  </a:lnTo>
                </a:path>
              </a:pathLst>
            </a:custGeom>
            <a:ln w="3175">
              <a:solidFill>
                <a:srgbClr val="565658"/>
              </a:solidFill>
            </a:ln>
          </p:spPr>
          <p:txBody>
            <a:bodyPr wrap="square" lIns="0" tIns="0" rIns="0" bIns="0" rtlCol="0"/>
            <a:lstStyle/>
            <a:p/>
          </p:txBody>
        </p:sp>
        <p:sp>
          <p:nvSpPr>
            <p:cNvPr id="7162" name="object 7162" descr=""/>
            <p:cNvSpPr/>
            <p:nvPr/>
          </p:nvSpPr>
          <p:spPr>
            <a:xfrm>
              <a:off x="5491975" y="260313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63" name="object 7163" descr=""/>
            <p:cNvSpPr/>
            <p:nvPr/>
          </p:nvSpPr>
          <p:spPr>
            <a:xfrm>
              <a:off x="5493595" y="2604045"/>
              <a:ext cx="635" cy="1270"/>
            </a:xfrm>
            <a:custGeom>
              <a:avLst/>
              <a:gdLst/>
              <a:ahLst/>
              <a:cxnLst/>
              <a:rect l="l" t="t" r="r" b="b"/>
              <a:pathLst>
                <a:path w="635" h="1269">
                  <a:moveTo>
                    <a:pt x="0" y="0"/>
                  </a:moveTo>
                  <a:lnTo>
                    <a:pt x="0" y="266"/>
                  </a:lnTo>
                  <a:lnTo>
                    <a:pt x="88" y="546"/>
                  </a:lnTo>
                  <a:lnTo>
                    <a:pt x="266" y="762"/>
                  </a:lnTo>
                </a:path>
              </a:pathLst>
            </a:custGeom>
            <a:ln w="3175">
              <a:solidFill>
                <a:srgbClr val="565658"/>
              </a:solidFill>
            </a:ln>
          </p:spPr>
          <p:txBody>
            <a:bodyPr wrap="square" lIns="0" tIns="0" rIns="0" bIns="0" rtlCol="0"/>
            <a:lstStyle/>
            <a:p/>
          </p:txBody>
        </p:sp>
        <p:sp>
          <p:nvSpPr>
            <p:cNvPr id="7164" name="object 7164" descr=""/>
            <p:cNvSpPr/>
            <p:nvPr/>
          </p:nvSpPr>
          <p:spPr>
            <a:xfrm>
              <a:off x="5494017" y="2604678"/>
              <a:ext cx="2540" cy="2540"/>
            </a:xfrm>
            <a:custGeom>
              <a:avLst/>
              <a:gdLst/>
              <a:ahLst/>
              <a:cxnLst/>
              <a:rect l="l" t="t" r="r" b="b"/>
              <a:pathLst>
                <a:path w="2539" h="2539">
                  <a:moveTo>
                    <a:pt x="0" y="0"/>
                  </a:moveTo>
                  <a:lnTo>
                    <a:pt x="762" y="927"/>
                  </a:lnTo>
                  <a:lnTo>
                    <a:pt x="1600" y="1790"/>
                  </a:lnTo>
                  <a:lnTo>
                    <a:pt x="2540" y="2527"/>
                  </a:lnTo>
                </a:path>
              </a:pathLst>
            </a:custGeom>
            <a:ln w="3175">
              <a:solidFill>
                <a:srgbClr val="565658"/>
              </a:solidFill>
            </a:ln>
          </p:spPr>
          <p:txBody>
            <a:bodyPr wrap="square" lIns="0" tIns="0" rIns="0" bIns="0" rtlCol="0"/>
            <a:lstStyle/>
            <a:p/>
          </p:txBody>
        </p:sp>
        <p:sp>
          <p:nvSpPr>
            <p:cNvPr id="7165" name="object 7165" descr=""/>
            <p:cNvSpPr/>
            <p:nvPr/>
          </p:nvSpPr>
          <p:spPr>
            <a:xfrm>
              <a:off x="5496430" y="2607369"/>
              <a:ext cx="1270" cy="635"/>
            </a:xfrm>
            <a:custGeom>
              <a:avLst/>
              <a:gdLst/>
              <a:ahLst/>
              <a:cxnLst/>
              <a:rect l="l" t="t" r="r" b="b"/>
              <a:pathLst>
                <a:path w="1270" h="635">
                  <a:moveTo>
                    <a:pt x="0" y="0"/>
                  </a:moveTo>
                  <a:lnTo>
                    <a:pt x="215" y="177"/>
                  </a:lnTo>
                  <a:lnTo>
                    <a:pt x="482" y="266"/>
                  </a:lnTo>
                  <a:lnTo>
                    <a:pt x="762" y="266"/>
                  </a:lnTo>
                </a:path>
              </a:pathLst>
            </a:custGeom>
            <a:ln w="3175">
              <a:solidFill>
                <a:srgbClr val="565658"/>
              </a:solidFill>
            </a:ln>
          </p:spPr>
          <p:txBody>
            <a:bodyPr wrap="square" lIns="0" tIns="0" rIns="0" bIns="0" rtlCol="0"/>
            <a:lstStyle/>
            <a:p/>
          </p:txBody>
        </p:sp>
        <p:sp>
          <p:nvSpPr>
            <p:cNvPr id="7166" name="object 7166" descr=""/>
            <p:cNvSpPr/>
            <p:nvPr/>
          </p:nvSpPr>
          <p:spPr>
            <a:xfrm>
              <a:off x="5495801" y="260697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67" name="object 7167" descr=""/>
            <p:cNvSpPr/>
            <p:nvPr/>
          </p:nvSpPr>
          <p:spPr>
            <a:xfrm>
              <a:off x="5497607" y="2607419"/>
              <a:ext cx="1905" cy="1270"/>
            </a:xfrm>
            <a:custGeom>
              <a:avLst/>
              <a:gdLst/>
              <a:ahLst/>
              <a:cxnLst/>
              <a:rect l="l" t="t" r="r" b="b"/>
              <a:pathLst>
                <a:path w="1904" h="1269">
                  <a:moveTo>
                    <a:pt x="0" y="0"/>
                  </a:moveTo>
                  <a:lnTo>
                    <a:pt x="546" y="381"/>
                  </a:lnTo>
                  <a:lnTo>
                    <a:pt x="1117" y="749"/>
                  </a:lnTo>
                  <a:lnTo>
                    <a:pt x="1714" y="1066"/>
                  </a:lnTo>
                </a:path>
              </a:pathLst>
            </a:custGeom>
            <a:ln w="3175">
              <a:solidFill>
                <a:srgbClr val="565658"/>
              </a:solidFill>
            </a:ln>
          </p:spPr>
          <p:txBody>
            <a:bodyPr wrap="square" lIns="0" tIns="0" rIns="0" bIns="0" rtlCol="0"/>
            <a:lstStyle/>
            <a:p/>
          </p:txBody>
        </p:sp>
        <p:sp>
          <p:nvSpPr>
            <p:cNvPr id="7168" name="object 7168" descr=""/>
            <p:cNvSpPr/>
            <p:nvPr/>
          </p:nvSpPr>
          <p:spPr>
            <a:xfrm>
              <a:off x="5497718" y="260792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69" name="object 7169" descr=""/>
            <p:cNvSpPr/>
            <p:nvPr/>
          </p:nvSpPr>
          <p:spPr>
            <a:xfrm>
              <a:off x="5499338" y="2609787"/>
              <a:ext cx="1270" cy="1270"/>
            </a:xfrm>
            <a:custGeom>
              <a:avLst/>
              <a:gdLst/>
              <a:ahLst/>
              <a:cxnLst/>
              <a:rect l="l" t="t" r="r" b="b"/>
              <a:pathLst>
                <a:path w="1270" h="1269">
                  <a:moveTo>
                    <a:pt x="0" y="0"/>
                  </a:moveTo>
                  <a:lnTo>
                    <a:pt x="0" y="673"/>
                  </a:lnTo>
                  <a:lnTo>
                    <a:pt x="533" y="1206"/>
                  </a:lnTo>
                  <a:lnTo>
                    <a:pt x="1193" y="1206"/>
                  </a:lnTo>
                </a:path>
              </a:pathLst>
            </a:custGeom>
            <a:ln w="3175">
              <a:solidFill>
                <a:srgbClr val="565658"/>
              </a:solidFill>
            </a:ln>
          </p:spPr>
          <p:txBody>
            <a:bodyPr wrap="square" lIns="0" tIns="0" rIns="0" bIns="0" rtlCol="0"/>
            <a:lstStyle/>
            <a:p/>
          </p:txBody>
        </p:sp>
        <p:sp>
          <p:nvSpPr>
            <p:cNvPr id="7170" name="object 7170" descr=""/>
            <p:cNvSpPr/>
            <p:nvPr/>
          </p:nvSpPr>
          <p:spPr>
            <a:xfrm>
              <a:off x="5511118" y="260984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71" name="object 7171" descr=""/>
            <p:cNvSpPr/>
            <p:nvPr/>
          </p:nvSpPr>
          <p:spPr>
            <a:xfrm>
              <a:off x="5512742" y="2608596"/>
              <a:ext cx="1270" cy="1270"/>
            </a:xfrm>
            <a:custGeom>
              <a:avLst/>
              <a:gdLst/>
              <a:ahLst/>
              <a:cxnLst/>
              <a:rect l="l" t="t" r="r" b="b"/>
              <a:pathLst>
                <a:path w="1270" h="1269">
                  <a:moveTo>
                    <a:pt x="1193" y="0"/>
                  </a:moveTo>
                  <a:lnTo>
                    <a:pt x="533" y="0"/>
                  </a:lnTo>
                  <a:lnTo>
                    <a:pt x="0" y="533"/>
                  </a:lnTo>
                  <a:lnTo>
                    <a:pt x="0" y="1193"/>
                  </a:lnTo>
                </a:path>
              </a:pathLst>
            </a:custGeom>
            <a:ln w="3175">
              <a:solidFill>
                <a:srgbClr val="565658"/>
              </a:solidFill>
            </a:ln>
          </p:spPr>
          <p:txBody>
            <a:bodyPr wrap="square" lIns="0" tIns="0" rIns="0" bIns="0" rtlCol="0"/>
            <a:lstStyle/>
            <a:p/>
          </p:txBody>
        </p:sp>
        <p:sp>
          <p:nvSpPr>
            <p:cNvPr id="7172" name="object 7172" descr=""/>
            <p:cNvSpPr/>
            <p:nvPr/>
          </p:nvSpPr>
          <p:spPr>
            <a:xfrm>
              <a:off x="5513989" y="260745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73" name="object 7173" descr=""/>
            <p:cNvSpPr/>
            <p:nvPr/>
          </p:nvSpPr>
          <p:spPr>
            <a:xfrm>
              <a:off x="5515392" y="2607421"/>
              <a:ext cx="1905" cy="1270"/>
            </a:xfrm>
            <a:custGeom>
              <a:avLst/>
              <a:gdLst/>
              <a:ahLst/>
              <a:cxnLst/>
              <a:rect l="l" t="t" r="r" b="b"/>
              <a:pathLst>
                <a:path w="1904" h="1269">
                  <a:moveTo>
                    <a:pt x="0" y="939"/>
                  </a:moveTo>
                  <a:lnTo>
                    <a:pt x="508" y="647"/>
                  </a:lnTo>
                  <a:lnTo>
                    <a:pt x="1003" y="330"/>
                  </a:lnTo>
                  <a:lnTo>
                    <a:pt x="1473" y="0"/>
                  </a:lnTo>
                </a:path>
              </a:pathLst>
            </a:custGeom>
            <a:ln w="3175">
              <a:solidFill>
                <a:srgbClr val="565658"/>
              </a:solidFill>
            </a:ln>
          </p:spPr>
          <p:txBody>
            <a:bodyPr wrap="square" lIns="0" tIns="0" rIns="0" bIns="0" rtlCol="0"/>
            <a:lstStyle/>
            <a:p/>
          </p:txBody>
        </p:sp>
        <p:sp>
          <p:nvSpPr>
            <p:cNvPr id="7174" name="object 7174" descr=""/>
            <p:cNvSpPr/>
            <p:nvPr/>
          </p:nvSpPr>
          <p:spPr>
            <a:xfrm>
              <a:off x="5515428" y="260697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75" name="object 7175" descr=""/>
            <p:cNvSpPr/>
            <p:nvPr/>
          </p:nvSpPr>
          <p:spPr>
            <a:xfrm>
              <a:off x="5517290" y="2607374"/>
              <a:ext cx="1270" cy="635"/>
            </a:xfrm>
            <a:custGeom>
              <a:avLst/>
              <a:gdLst/>
              <a:ahLst/>
              <a:cxnLst/>
              <a:rect l="l" t="t" r="r" b="b"/>
              <a:pathLst>
                <a:path w="1270" h="635">
                  <a:moveTo>
                    <a:pt x="0" y="266"/>
                  </a:moveTo>
                  <a:lnTo>
                    <a:pt x="266" y="266"/>
                  </a:lnTo>
                  <a:lnTo>
                    <a:pt x="533" y="165"/>
                  </a:lnTo>
                  <a:lnTo>
                    <a:pt x="749" y="0"/>
                  </a:lnTo>
                </a:path>
              </a:pathLst>
            </a:custGeom>
            <a:ln w="3175">
              <a:solidFill>
                <a:srgbClr val="565658"/>
              </a:solidFill>
            </a:ln>
          </p:spPr>
          <p:txBody>
            <a:bodyPr wrap="square" lIns="0" tIns="0" rIns="0" bIns="0" rtlCol="0"/>
            <a:lstStyle/>
            <a:p/>
          </p:txBody>
        </p:sp>
        <p:sp>
          <p:nvSpPr>
            <p:cNvPr id="7176" name="object 7176" descr=""/>
            <p:cNvSpPr/>
            <p:nvPr/>
          </p:nvSpPr>
          <p:spPr>
            <a:xfrm>
              <a:off x="5517917" y="2604681"/>
              <a:ext cx="2540" cy="2540"/>
            </a:xfrm>
            <a:custGeom>
              <a:avLst/>
              <a:gdLst/>
              <a:ahLst/>
              <a:cxnLst/>
              <a:rect l="l" t="t" r="r" b="b"/>
              <a:pathLst>
                <a:path w="2539" h="2539">
                  <a:moveTo>
                    <a:pt x="0" y="2527"/>
                  </a:moveTo>
                  <a:lnTo>
                    <a:pt x="927" y="1777"/>
                  </a:lnTo>
                  <a:lnTo>
                    <a:pt x="1778" y="927"/>
                  </a:lnTo>
                  <a:lnTo>
                    <a:pt x="2540" y="0"/>
                  </a:lnTo>
                </a:path>
              </a:pathLst>
            </a:custGeom>
            <a:ln w="3175">
              <a:solidFill>
                <a:srgbClr val="565658"/>
              </a:solidFill>
            </a:ln>
          </p:spPr>
          <p:txBody>
            <a:bodyPr wrap="square" lIns="0" tIns="0" rIns="0" bIns="0" rtlCol="0"/>
            <a:lstStyle/>
            <a:p/>
          </p:txBody>
        </p:sp>
        <p:sp>
          <p:nvSpPr>
            <p:cNvPr id="7177" name="object 7177" descr=""/>
            <p:cNvSpPr/>
            <p:nvPr/>
          </p:nvSpPr>
          <p:spPr>
            <a:xfrm>
              <a:off x="5520615" y="2604039"/>
              <a:ext cx="635" cy="1270"/>
            </a:xfrm>
            <a:custGeom>
              <a:avLst/>
              <a:gdLst/>
              <a:ahLst/>
              <a:cxnLst/>
              <a:rect l="l" t="t" r="r" b="b"/>
              <a:pathLst>
                <a:path w="635" h="1269">
                  <a:moveTo>
                    <a:pt x="0" y="761"/>
                  </a:moveTo>
                  <a:lnTo>
                    <a:pt x="165" y="546"/>
                  </a:lnTo>
                  <a:lnTo>
                    <a:pt x="266" y="279"/>
                  </a:lnTo>
                  <a:lnTo>
                    <a:pt x="266" y="0"/>
                  </a:lnTo>
                </a:path>
              </a:pathLst>
            </a:custGeom>
            <a:ln w="3175">
              <a:solidFill>
                <a:srgbClr val="565658"/>
              </a:solidFill>
            </a:ln>
          </p:spPr>
          <p:txBody>
            <a:bodyPr wrap="square" lIns="0" tIns="0" rIns="0" bIns="0" rtlCol="0"/>
            <a:lstStyle/>
            <a:p/>
          </p:txBody>
        </p:sp>
        <p:sp>
          <p:nvSpPr>
            <p:cNvPr id="7178" name="object 7178" descr=""/>
            <p:cNvSpPr/>
            <p:nvPr/>
          </p:nvSpPr>
          <p:spPr>
            <a:xfrm>
              <a:off x="5519732" y="260313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79" name="object 7179" descr=""/>
            <p:cNvSpPr/>
            <p:nvPr/>
          </p:nvSpPr>
          <p:spPr>
            <a:xfrm>
              <a:off x="5520651" y="2601908"/>
              <a:ext cx="1270" cy="1905"/>
            </a:xfrm>
            <a:custGeom>
              <a:avLst/>
              <a:gdLst/>
              <a:ahLst/>
              <a:cxnLst/>
              <a:rect l="l" t="t" r="r" b="b"/>
              <a:pathLst>
                <a:path w="1270" h="1905">
                  <a:moveTo>
                    <a:pt x="0" y="1714"/>
                  </a:moveTo>
                  <a:lnTo>
                    <a:pt x="393" y="1168"/>
                  </a:lnTo>
                  <a:lnTo>
                    <a:pt x="762" y="596"/>
                  </a:lnTo>
                  <a:lnTo>
                    <a:pt x="1079" y="0"/>
                  </a:lnTo>
                </a:path>
              </a:pathLst>
            </a:custGeom>
            <a:ln w="3175">
              <a:solidFill>
                <a:srgbClr val="565658"/>
              </a:solidFill>
            </a:ln>
          </p:spPr>
          <p:txBody>
            <a:bodyPr wrap="square" lIns="0" tIns="0" rIns="0" bIns="0" rtlCol="0"/>
            <a:lstStyle/>
            <a:p/>
          </p:txBody>
        </p:sp>
        <p:sp>
          <p:nvSpPr>
            <p:cNvPr id="7180" name="object 7180" descr=""/>
            <p:cNvSpPr/>
            <p:nvPr/>
          </p:nvSpPr>
          <p:spPr>
            <a:xfrm>
              <a:off x="5520693" y="260122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81" name="object 7181" descr=""/>
            <p:cNvSpPr/>
            <p:nvPr/>
          </p:nvSpPr>
          <p:spPr>
            <a:xfrm>
              <a:off x="5523033" y="2600693"/>
              <a:ext cx="1270" cy="1270"/>
            </a:xfrm>
            <a:custGeom>
              <a:avLst/>
              <a:gdLst/>
              <a:ahLst/>
              <a:cxnLst/>
              <a:rect l="l" t="t" r="r" b="b"/>
              <a:pathLst>
                <a:path w="1270" h="1269">
                  <a:moveTo>
                    <a:pt x="0" y="1206"/>
                  </a:moveTo>
                  <a:lnTo>
                    <a:pt x="660" y="1206"/>
                  </a:lnTo>
                  <a:lnTo>
                    <a:pt x="1193" y="660"/>
                  </a:lnTo>
                  <a:lnTo>
                    <a:pt x="1193" y="0"/>
                  </a:lnTo>
                </a:path>
              </a:pathLst>
            </a:custGeom>
            <a:ln w="3175">
              <a:solidFill>
                <a:srgbClr val="565658"/>
              </a:solidFill>
            </a:ln>
          </p:spPr>
          <p:txBody>
            <a:bodyPr wrap="square" lIns="0" tIns="0" rIns="0" bIns="0" rtlCol="0"/>
            <a:lstStyle/>
            <a:p/>
          </p:txBody>
        </p:sp>
        <p:sp>
          <p:nvSpPr>
            <p:cNvPr id="7182" name="object 7182" descr=""/>
            <p:cNvSpPr/>
            <p:nvPr/>
          </p:nvSpPr>
          <p:spPr>
            <a:xfrm>
              <a:off x="5522125" y="258830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83" name="object 7183" descr=""/>
            <p:cNvSpPr/>
            <p:nvPr/>
          </p:nvSpPr>
          <p:spPr>
            <a:xfrm>
              <a:off x="5521359" y="2587289"/>
              <a:ext cx="1270" cy="1270"/>
            </a:xfrm>
            <a:custGeom>
              <a:avLst/>
              <a:gdLst/>
              <a:ahLst/>
              <a:cxnLst/>
              <a:rect l="l" t="t" r="r" b="b"/>
              <a:pathLst>
                <a:path w="1270" h="1269">
                  <a:moveTo>
                    <a:pt x="0" y="0"/>
                  </a:moveTo>
                  <a:lnTo>
                    <a:pt x="0" y="673"/>
                  </a:lnTo>
                  <a:lnTo>
                    <a:pt x="533" y="1206"/>
                  </a:lnTo>
                  <a:lnTo>
                    <a:pt x="1193" y="1206"/>
                  </a:lnTo>
                </a:path>
              </a:pathLst>
            </a:custGeom>
            <a:ln w="3175">
              <a:solidFill>
                <a:srgbClr val="565658"/>
              </a:solidFill>
            </a:ln>
          </p:spPr>
          <p:txBody>
            <a:bodyPr wrap="square" lIns="0" tIns="0" rIns="0" bIns="0" rtlCol="0"/>
            <a:lstStyle/>
            <a:p/>
          </p:txBody>
        </p:sp>
        <p:sp>
          <p:nvSpPr>
            <p:cNvPr id="7184" name="object 7184" descr=""/>
            <p:cNvSpPr/>
            <p:nvPr/>
          </p:nvSpPr>
          <p:spPr>
            <a:xfrm>
              <a:off x="5519732"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85" name="object 7185" descr=""/>
            <p:cNvSpPr/>
            <p:nvPr/>
          </p:nvSpPr>
          <p:spPr>
            <a:xfrm>
              <a:off x="5520654" y="2584379"/>
              <a:ext cx="1270" cy="1905"/>
            </a:xfrm>
            <a:custGeom>
              <a:avLst/>
              <a:gdLst/>
              <a:ahLst/>
              <a:cxnLst/>
              <a:rect l="l" t="t" r="r" b="b"/>
              <a:pathLst>
                <a:path w="1270" h="1905">
                  <a:moveTo>
                    <a:pt x="939" y="1460"/>
                  </a:moveTo>
                  <a:lnTo>
                    <a:pt x="660" y="952"/>
                  </a:lnTo>
                  <a:lnTo>
                    <a:pt x="342" y="469"/>
                  </a:lnTo>
                  <a:lnTo>
                    <a:pt x="0" y="0"/>
                  </a:lnTo>
                </a:path>
              </a:pathLst>
            </a:custGeom>
            <a:ln w="3175">
              <a:solidFill>
                <a:srgbClr val="565658"/>
              </a:solidFill>
            </a:ln>
          </p:spPr>
          <p:txBody>
            <a:bodyPr wrap="square" lIns="0" tIns="0" rIns="0" bIns="0" rtlCol="0"/>
            <a:lstStyle/>
            <a:p/>
          </p:txBody>
        </p:sp>
        <p:sp>
          <p:nvSpPr>
            <p:cNvPr id="7186" name="object 7186" descr=""/>
            <p:cNvSpPr/>
            <p:nvPr/>
          </p:nvSpPr>
          <p:spPr>
            <a:xfrm>
              <a:off x="5519732"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87" name="object 7187" descr=""/>
            <p:cNvSpPr/>
            <p:nvPr/>
          </p:nvSpPr>
          <p:spPr>
            <a:xfrm>
              <a:off x="5520608" y="2583191"/>
              <a:ext cx="635" cy="1270"/>
            </a:xfrm>
            <a:custGeom>
              <a:avLst/>
              <a:gdLst/>
              <a:ahLst/>
              <a:cxnLst/>
              <a:rect l="l" t="t" r="r" b="b"/>
              <a:pathLst>
                <a:path w="635" h="1269">
                  <a:moveTo>
                    <a:pt x="266" y="749"/>
                  </a:moveTo>
                  <a:lnTo>
                    <a:pt x="266" y="482"/>
                  </a:lnTo>
                  <a:lnTo>
                    <a:pt x="177" y="215"/>
                  </a:lnTo>
                  <a:lnTo>
                    <a:pt x="0" y="0"/>
                  </a:lnTo>
                </a:path>
              </a:pathLst>
            </a:custGeom>
            <a:ln w="3175">
              <a:solidFill>
                <a:srgbClr val="565658"/>
              </a:solidFill>
            </a:ln>
          </p:spPr>
          <p:txBody>
            <a:bodyPr wrap="square" lIns="0" tIns="0" rIns="0" bIns="0" rtlCol="0"/>
            <a:lstStyle/>
            <a:p/>
          </p:txBody>
        </p:sp>
        <p:sp>
          <p:nvSpPr>
            <p:cNvPr id="7188" name="object 7188" descr=""/>
            <p:cNvSpPr/>
            <p:nvPr/>
          </p:nvSpPr>
          <p:spPr>
            <a:xfrm>
              <a:off x="5517913" y="2580781"/>
              <a:ext cx="2540" cy="2540"/>
            </a:xfrm>
            <a:custGeom>
              <a:avLst/>
              <a:gdLst/>
              <a:ahLst/>
              <a:cxnLst/>
              <a:rect l="l" t="t" r="r" b="b"/>
              <a:pathLst>
                <a:path w="2539" h="2539">
                  <a:moveTo>
                    <a:pt x="2539" y="2540"/>
                  </a:moveTo>
                  <a:lnTo>
                    <a:pt x="1777" y="1600"/>
                  </a:lnTo>
                  <a:lnTo>
                    <a:pt x="939" y="749"/>
                  </a:lnTo>
                  <a:lnTo>
                    <a:pt x="0" y="0"/>
                  </a:lnTo>
                </a:path>
              </a:pathLst>
            </a:custGeom>
            <a:ln w="3175">
              <a:solidFill>
                <a:srgbClr val="565658"/>
              </a:solidFill>
            </a:ln>
          </p:spPr>
          <p:txBody>
            <a:bodyPr wrap="square" lIns="0" tIns="0" rIns="0" bIns="0" rtlCol="0"/>
            <a:lstStyle/>
            <a:p/>
          </p:txBody>
        </p:sp>
        <p:sp>
          <p:nvSpPr>
            <p:cNvPr id="7189" name="object 7189" descr=""/>
            <p:cNvSpPr/>
            <p:nvPr/>
          </p:nvSpPr>
          <p:spPr>
            <a:xfrm>
              <a:off x="5517291" y="2580350"/>
              <a:ext cx="1270" cy="635"/>
            </a:xfrm>
            <a:custGeom>
              <a:avLst/>
              <a:gdLst/>
              <a:ahLst/>
              <a:cxnLst/>
              <a:rect l="l" t="t" r="r" b="b"/>
              <a:pathLst>
                <a:path w="1270" h="635">
                  <a:moveTo>
                    <a:pt x="749" y="266"/>
                  </a:moveTo>
                  <a:lnTo>
                    <a:pt x="533" y="88"/>
                  </a:lnTo>
                  <a:lnTo>
                    <a:pt x="266" y="0"/>
                  </a:lnTo>
                  <a:lnTo>
                    <a:pt x="0" y="0"/>
                  </a:lnTo>
                </a:path>
              </a:pathLst>
            </a:custGeom>
            <a:ln w="3175">
              <a:solidFill>
                <a:srgbClr val="565658"/>
              </a:solidFill>
            </a:ln>
          </p:spPr>
          <p:txBody>
            <a:bodyPr wrap="square" lIns="0" tIns="0" rIns="0" bIns="0" rtlCol="0"/>
            <a:lstStyle/>
            <a:p/>
          </p:txBody>
        </p:sp>
        <p:sp>
          <p:nvSpPr>
            <p:cNvPr id="7190" name="object 7190" descr=""/>
            <p:cNvSpPr/>
            <p:nvPr/>
          </p:nvSpPr>
          <p:spPr>
            <a:xfrm>
              <a:off x="5515428"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91" name="object 7191" descr=""/>
            <p:cNvSpPr/>
            <p:nvPr/>
          </p:nvSpPr>
          <p:spPr>
            <a:xfrm>
              <a:off x="5515149" y="2579501"/>
              <a:ext cx="1905" cy="1270"/>
            </a:xfrm>
            <a:custGeom>
              <a:avLst/>
              <a:gdLst/>
              <a:ahLst/>
              <a:cxnLst/>
              <a:rect l="l" t="t" r="r" b="b"/>
              <a:pathLst>
                <a:path w="1904" h="1269">
                  <a:moveTo>
                    <a:pt x="1714" y="1079"/>
                  </a:moveTo>
                  <a:lnTo>
                    <a:pt x="1168" y="685"/>
                  </a:lnTo>
                  <a:lnTo>
                    <a:pt x="596" y="317"/>
                  </a:lnTo>
                  <a:lnTo>
                    <a:pt x="0" y="0"/>
                  </a:lnTo>
                </a:path>
              </a:pathLst>
            </a:custGeom>
            <a:ln w="3175">
              <a:solidFill>
                <a:srgbClr val="565658"/>
              </a:solidFill>
            </a:ln>
          </p:spPr>
          <p:txBody>
            <a:bodyPr wrap="square" lIns="0" tIns="0" rIns="0" bIns="0" rtlCol="0"/>
            <a:lstStyle/>
            <a:p/>
          </p:txBody>
        </p:sp>
        <p:sp>
          <p:nvSpPr>
            <p:cNvPr id="7192" name="object 7192" descr=""/>
            <p:cNvSpPr/>
            <p:nvPr/>
          </p:nvSpPr>
          <p:spPr>
            <a:xfrm>
              <a:off x="5513989" y="257824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193" name="object 7193" descr=""/>
            <p:cNvSpPr/>
            <p:nvPr/>
          </p:nvSpPr>
          <p:spPr>
            <a:xfrm>
              <a:off x="5513938" y="2577005"/>
              <a:ext cx="1270" cy="1270"/>
            </a:xfrm>
            <a:custGeom>
              <a:avLst/>
              <a:gdLst/>
              <a:ahLst/>
              <a:cxnLst/>
              <a:rect l="l" t="t" r="r" b="b"/>
              <a:pathLst>
                <a:path w="1270" h="1269">
                  <a:moveTo>
                    <a:pt x="1193" y="1193"/>
                  </a:moveTo>
                  <a:lnTo>
                    <a:pt x="1193" y="533"/>
                  </a:lnTo>
                  <a:lnTo>
                    <a:pt x="660" y="0"/>
                  </a:lnTo>
                  <a:lnTo>
                    <a:pt x="0" y="0"/>
                  </a:lnTo>
                </a:path>
              </a:pathLst>
            </a:custGeom>
            <a:ln w="3175">
              <a:solidFill>
                <a:srgbClr val="565658"/>
              </a:solidFill>
            </a:ln>
          </p:spPr>
          <p:txBody>
            <a:bodyPr wrap="square" lIns="0" tIns="0" rIns="0" bIns="0" rtlCol="0"/>
            <a:lstStyle/>
            <a:p/>
          </p:txBody>
        </p:sp>
        <p:sp>
          <p:nvSpPr>
            <p:cNvPr id="7194" name="object 7194" descr=""/>
            <p:cNvSpPr/>
            <p:nvPr/>
          </p:nvSpPr>
          <p:spPr>
            <a:xfrm>
              <a:off x="5490246" y="2587289"/>
              <a:ext cx="2540" cy="1270"/>
            </a:xfrm>
            <a:custGeom>
              <a:avLst/>
              <a:gdLst/>
              <a:ahLst/>
              <a:cxnLst/>
              <a:rect l="l" t="t" r="r" b="b"/>
              <a:pathLst>
                <a:path w="2539" h="1269">
                  <a:moveTo>
                    <a:pt x="0" y="0"/>
                  </a:moveTo>
                  <a:lnTo>
                    <a:pt x="0" y="673"/>
                  </a:lnTo>
                  <a:lnTo>
                    <a:pt x="533" y="1206"/>
                  </a:lnTo>
                  <a:lnTo>
                    <a:pt x="1193" y="1206"/>
                  </a:lnTo>
                  <a:lnTo>
                    <a:pt x="1854" y="1206"/>
                  </a:lnTo>
                  <a:lnTo>
                    <a:pt x="2387" y="673"/>
                  </a:lnTo>
                  <a:lnTo>
                    <a:pt x="2387" y="0"/>
                  </a:lnTo>
                </a:path>
              </a:pathLst>
            </a:custGeom>
            <a:ln w="3175">
              <a:solidFill>
                <a:srgbClr val="565658"/>
              </a:solidFill>
            </a:ln>
          </p:spPr>
          <p:txBody>
            <a:bodyPr wrap="square" lIns="0" tIns="0" rIns="0" bIns="0" rtlCol="0"/>
            <a:lstStyle/>
            <a:p/>
          </p:txBody>
        </p:sp>
        <p:sp>
          <p:nvSpPr>
            <p:cNvPr id="7195" name="object 7195" descr=""/>
            <p:cNvSpPr/>
            <p:nvPr/>
          </p:nvSpPr>
          <p:spPr>
            <a:xfrm>
              <a:off x="5490246" y="2586096"/>
              <a:ext cx="2540" cy="1270"/>
            </a:xfrm>
            <a:custGeom>
              <a:avLst/>
              <a:gdLst/>
              <a:ahLst/>
              <a:cxnLst/>
              <a:rect l="l" t="t" r="r" b="b"/>
              <a:pathLst>
                <a:path w="2539" h="1269">
                  <a:moveTo>
                    <a:pt x="2387" y="1193"/>
                  </a:moveTo>
                  <a:lnTo>
                    <a:pt x="2387" y="533"/>
                  </a:lnTo>
                  <a:lnTo>
                    <a:pt x="1854" y="0"/>
                  </a:lnTo>
                  <a:lnTo>
                    <a:pt x="1193" y="0"/>
                  </a:lnTo>
                  <a:lnTo>
                    <a:pt x="533" y="0"/>
                  </a:lnTo>
                  <a:lnTo>
                    <a:pt x="0" y="533"/>
                  </a:lnTo>
                  <a:lnTo>
                    <a:pt x="0" y="1193"/>
                  </a:lnTo>
                </a:path>
              </a:pathLst>
            </a:custGeom>
            <a:ln w="3175">
              <a:solidFill>
                <a:srgbClr val="565658"/>
              </a:solidFill>
            </a:ln>
          </p:spPr>
          <p:txBody>
            <a:bodyPr wrap="square" lIns="0" tIns="0" rIns="0" bIns="0" rtlCol="0"/>
            <a:lstStyle/>
            <a:p/>
          </p:txBody>
        </p:sp>
        <p:sp>
          <p:nvSpPr>
            <p:cNvPr id="7196" name="object 7196" descr=""/>
            <p:cNvSpPr/>
            <p:nvPr/>
          </p:nvSpPr>
          <p:spPr>
            <a:xfrm>
              <a:off x="5499341" y="2608596"/>
              <a:ext cx="1270" cy="2540"/>
            </a:xfrm>
            <a:custGeom>
              <a:avLst/>
              <a:gdLst/>
              <a:ahLst/>
              <a:cxnLst/>
              <a:rect l="l" t="t" r="r" b="b"/>
              <a:pathLst>
                <a:path w="1270" h="2539">
                  <a:moveTo>
                    <a:pt x="1193" y="0"/>
                  </a:moveTo>
                  <a:lnTo>
                    <a:pt x="533" y="0"/>
                  </a:lnTo>
                  <a:lnTo>
                    <a:pt x="0" y="533"/>
                  </a:lnTo>
                  <a:lnTo>
                    <a:pt x="0" y="1193"/>
                  </a:lnTo>
                  <a:lnTo>
                    <a:pt x="0" y="1854"/>
                  </a:lnTo>
                  <a:lnTo>
                    <a:pt x="533" y="2387"/>
                  </a:lnTo>
                  <a:lnTo>
                    <a:pt x="1193" y="2387"/>
                  </a:lnTo>
                </a:path>
              </a:pathLst>
            </a:custGeom>
            <a:ln w="3175">
              <a:solidFill>
                <a:srgbClr val="565658"/>
              </a:solidFill>
            </a:ln>
          </p:spPr>
          <p:txBody>
            <a:bodyPr wrap="square" lIns="0" tIns="0" rIns="0" bIns="0" rtlCol="0"/>
            <a:lstStyle/>
            <a:p/>
          </p:txBody>
        </p:sp>
        <p:sp>
          <p:nvSpPr>
            <p:cNvPr id="7197" name="object 7197" descr=""/>
            <p:cNvSpPr/>
            <p:nvPr/>
          </p:nvSpPr>
          <p:spPr>
            <a:xfrm>
              <a:off x="5500535" y="2608603"/>
              <a:ext cx="1270" cy="2540"/>
            </a:xfrm>
            <a:custGeom>
              <a:avLst/>
              <a:gdLst/>
              <a:ahLst/>
              <a:cxnLst/>
              <a:rect l="l" t="t" r="r" b="b"/>
              <a:pathLst>
                <a:path w="1270" h="2539">
                  <a:moveTo>
                    <a:pt x="0" y="2387"/>
                  </a:moveTo>
                  <a:lnTo>
                    <a:pt x="660" y="2387"/>
                  </a:lnTo>
                  <a:lnTo>
                    <a:pt x="1193" y="1854"/>
                  </a:lnTo>
                  <a:lnTo>
                    <a:pt x="1193" y="1181"/>
                  </a:lnTo>
                  <a:lnTo>
                    <a:pt x="1193" y="533"/>
                  </a:lnTo>
                  <a:lnTo>
                    <a:pt x="660" y="0"/>
                  </a:lnTo>
                  <a:lnTo>
                    <a:pt x="0" y="0"/>
                  </a:lnTo>
                </a:path>
              </a:pathLst>
            </a:custGeom>
            <a:ln w="3175">
              <a:solidFill>
                <a:srgbClr val="565658"/>
              </a:solidFill>
            </a:ln>
          </p:spPr>
          <p:txBody>
            <a:bodyPr wrap="square" lIns="0" tIns="0" rIns="0" bIns="0" rtlCol="0"/>
            <a:lstStyle/>
            <a:p/>
          </p:txBody>
        </p:sp>
        <p:sp>
          <p:nvSpPr>
            <p:cNvPr id="7198" name="object 7198" descr=""/>
            <p:cNvSpPr/>
            <p:nvPr/>
          </p:nvSpPr>
          <p:spPr>
            <a:xfrm>
              <a:off x="5512742" y="2577479"/>
              <a:ext cx="1270" cy="2540"/>
            </a:xfrm>
            <a:custGeom>
              <a:avLst/>
              <a:gdLst/>
              <a:ahLst/>
              <a:cxnLst/>
              <a:rect l="l" t="t" r="r" b="b"/>
              <a:pathLst>
                <a:path w="1270" h="2539">
                  <a:moveTo>
                    <a:pt x="1193" y="0"/>
                  </a:moveTo>
                  <a:lnTo>
                    <a:pt x="533" y="0"/>
                  </a:lnTo>
                  <a:lnTo>
                    <a:pt x="0" y="546"/>
                  </a:lnTo>
                  <a:lnTo>
                    <a:pt x="0" y="1206"/>
                  </a:lnTo>
                  <a:lnTo>
                    <a:pt x="0" y="1854"/>
                  </a:lnTo>
                  <a:lnTo>
                    <a:pt x="533" y="2387"/>
                  </a:lnTo>
                  <a:lnTo>
                    <a:pt x="1193" y="2387"/>
                  </a:lnTo>
                </a:path>
              </a:pathLst>
            </a:custGeom>
            <a:ln w="3175">
              <a:solidFill>
                <a:srgbClr val="565658"/>
              </a:solidFill>
            </a:ln>
          </p:spPr>
          <p:txBody>
            <a:bodyPr wrap="square" lIns="0" tIns="0" rIns="0" bIns="0" rtlCol="0"/>
            <a:lstStyle/>
            <a:p/>
          </p:txBody>
        </p:sp>
        <p:sp>
          <p:nvSpPr>
            <p:cNvPr id="7199" name="object 7199" descr=""/>
            <p:cNvSpPr/>
            <p:nvPr/>
          </p:nvSpPr>
          <p:spPr>
            <a:xfrm>
              <a:off x="5513936" y="2577485"/>
              <a:ext cx="1270" cy="2540"/>
            </a:xfrm>
            <a:custGeom>
              <a:avLst/>
              <a:gdLst/>
              <a:ahLst/>
              <a:cxnLst/>
              <a:rect l="l" t="t" r="r" b="b"/>
              <a:pathLst>
                <a:path w="1270" h="2539">
                  <a:moveTo>
                    <a:pt x="0" y="2387"/>
                  </a:moveTo>
                  <a:lnTo>
                    <a:pt x="660" y="2387"/>
                  </a:lnTo>
                  <a:lnTo>
                    <a:pt x="1193" y="1854"/>
                  </a:lnTo>
                  <a:lnTo>
                    <a:pt x="1193" y="1193"/>
                  </a:lnTo>
                  <a:lnTo>
                    <a:pt x="1193" y="533"/>
                  </a:lnTo>
                  <a:lnTo>
                    <a:pt x="660" y="0"/>
                  </a:lnTo>
                  <a:lnTo>
                    <a:pt x="0" y="0"/>
                  </a:lnTo>
                </a:path>
              </a:pathLst>
            </a:custGeom>
            <a:ln w="3175">
              <a:solidFill>
                <a:srgbClr val="565658"/>
              </a:solidFill>
            </a:ln>
          </p:spPr>
          <p:txBody>
            <a:bodyPr wrap="square" lIns="0" tIns="0" rIns="0" bIns="0" rtlCol="0"/>
            <a:lstStyle/>
            <a:p/>
          </p:txBody>
        </p:sp>
        <p:sp>
          <p:nvSpPr>
            <p:cNvPr id="7200" name="object 7200" descr=""/>
            <p:cNvSpPr/>
            <p:nvPr/>
          </p:nvSpPr>
          <p:spPr>
            <a:xfrm>
              <a:off x="5521364" y="2599490"/>
              <a:ext cx="2540" cy="1270"/>
            </a:xfrm>
            <a:custGeom>
              <a:avLst/>
              <a:gdLst/>
              <a:ahLst/>
              <a:cxnLst/>
              <a:rect l="l" t="t" r="r" b="b"/>
              <a:pathLst>
                <a:path w="2539" h="1269">
                  <a:moveTo>
                    <a:pt x="2387" y="1206"/>
                  </a:moveTo>
                  <a:lnTo>
                    <a:pt x="2387" y="546"/>
                  </a:lnTo>
                  <a:lnTo>
                    <a:pt x="1854" y="0"/>
                  </a:lnTo>
                  <a:lnTo>
                    <a:pt x="1193" y="0"/>
                  </a:lnTo>
                  <a:lnTo>
                    <a:pt x="533" y="0"/>
                  </a:lnTo>
                  <a:lnTo>
                    <a:pt x="0" y="546"/>
                  </a:lnTo>
                  <a:lnTo>
                    <a:pt x="0" y="1206"/>
                  </a:lnTo>
                </a:path>
              </a:pathLst>
            </a:custGeom>
            <a:ln w="3175">
              <a:solidFill>
                <a:srgbClr val="565658"/>
              </a:solidFill>
            </a:ln>
          </p:spPr>
          <p:txBody>
            <a:bodyPr wrap="square" lIns="0" tIns="0" rIns="0" bIns="0" rtlCol="0"/>
            <a:lstStyle/>
            <a:p/>
          </p:txBody>
        </p:sp>
        <p:sp>
          <p:nvSpPr>
            <p:cNvPr id="7201" name="object 7201" descr=""/>
            <p:cNvSpPr/>
            <p:nvPr/>
          </p:nvSpPr>
          <p:spPr>
            <a:xfrm>
              <a:off x="5521359" y="2600697"/>
              <a:ext cx="2540" cy="1270"/>
            </a:xfrm>
            <a:custGeom>
              <a:avLst/>
              <a:gdLst/>
              <a:ahLst/>
              <a:cxnLst/>
              <a:rect l="l" t="t" r="r" b="b"/>
              <a:pathLst>
                <a:path w="2539" h="1269">
                  <a:moveTo>
                    <a:pt x="0" y="0"/>
                  </a:moveTo>
                  <a:lnTo>
                    <a:pt x="0" y="660"/>
                  </a:lnTo>
                  <a:lnTo>
                    <a:pt x="533" y="1206"/>
                  </a:lnTo>
                  <a:lnTo>
                    <a:pt x="1193" y="1206"/>
                  </a:lnTo>
                  <a:lnTo>
                    <a:pt x="1854" y="1206"/>
                  </a:lnTo>
                  <a:lnTo>
                    <a:pt x="2387" y="660"/>
                  </a:lnTo>
                  <a:lnTo>
                    <a:pt x="2387" y="0"/>
                  </a:lnTo>
                </a:path>
              </a:pathLst>
            </a:custGeom>
            <a:ln w="3175">
              <a:solidFill>
                <a:srgbClr val="565658"/>
              </a:solidFill>
            </a:ln>
          </p:spPr>
          <p:txBody>
            <a:bodyPr wrap="square" lIns="0" tIns="0" rIns="0" bIns="0" rtlCol="0"/>
            <a:lstStyle/>
            <a:p/>
          </p:txBody>
        </p:sp>
        <p:sp>
          <p:nvSpPr>
            <p:cNvPr id="7202" name="object 7202" descr=""/>
            <p:cNvSpPr/>
            <p:nvPr/>
          </p:nvSpPr>
          <p:spPr>
            <a:xfrm>
              <a:off x="5491480" y="2588793"/>
              <a:ext cx="26670" cy="20955"/>
            </a:xfrm>
            <a:custGeom>
              <a:avLst/>
              <a:gdLst/>
              <a:ahLst/>
              <a:cxnLst/>
              <a:rect l="l" t="t" r="r" b="b"/>
              <a:pathLst>
                <a:path w="26670" h="20955">
                  <a:moveTo>
                    <a:pt x="2286" y="1143"/>
                  </a:moveTo>
                  <a:lnTo>
                    <a:pt x="1955" y="330"/>
                  </a:lnTo>
                  <a:lnTo>
                    <a:pt x="1143" y="0"/>
                  </a:lnTo>
                  <a:lnTo>
                    <a:pt x="342" y="330"/>
                  </a:lnTo>
                  <a:lnTo>
                    <a:pt x="0" y="1143"/>
                  </a:lnTo>
                  <a:lnTo>
                    <a:pt x="342" y="1955"/>
                  </a:lnTo>
                  <a:lnTo>
                    <a:pt x="1143" y="2286"/>
                  </a:lnTo>
                  <a:lnTo>
                    <a:pt x="1955" y="1955"/>
                  </a:lnTo>
                  <a:lnTo>
                    <a:pt x="2286" y="1143"/>
                  </a:lnTo>
                  <a:close/>
                </a:path>
                <a:path w="26670" h="20955">
                  <a:moveTo>
                    <a:pt x="11391" y="19812"/>
                  </a:moveTo>
                  <a:lnTo>
                    <a:pt x="11049" y="18999"/>
                  </a:lnTo>
                  <a:lnTo>
                    <a:pt x="10248" y="18669"/>
                  </a:lnTo>
                  <a:lnTo>
                    <a:pt x="9436" y="18999"/>
                  </a:lnTo>
                  <a:lnTo>
                    <a:pt x="9105" y="19812"/>
                  </a:lnTo>
                  <a:lnTo>
                    <a:pt x="9436" y="20612"/>
                  </a:lnTo>
                  <a:lnTo>
                    <a:pt x="10248" y="20955"/>
                  </a:lnTo>
                  <a:lnTo>
                    <a:pt x="11049" y="20612"/>
                  </a:lnTo>
                  <a:lnTo>
                    <a:pt x="11391" y="19812"/>
                  </a:lnTo>
                  <a:close/>
                </a:path>
                <a:path w="26670" h="20955">
                  <a:moveTo>
                    <a:pt x="26225" y="16929"/>
                  </a:moveTo>
                  <a:lnTo>
                    <a:pt x="25895" y="16129"/>
                  </a:lnTo>
                  <a:lnTo>
                    <a:pt x="25082" y="15786"/>
                  </a:lnTo>
                  <a:lnTo>
                    <a:pt x="24282" y="16129"/>
                  </a:lnTo>
                  <a:lnTo>
                    <a:pt x="23939" y="16929"/>
                  </a:lnTo>
                  <a:lnTo>
                    <a:pt x="24282" y="17741"/>
                  </a:lnTo>
                  <a:lnTo>
                    <a:pt x="25082" y="18072"/>
                  </a:lnTo>
                  <a:lnTo>
                    <a:pt x="25895" y="17741"/>
                  </a:lnTo>
                  <a:lnTo>
                    <a:pt x="26225" y="16929"/>
                  </a:lnTo>
                  <a:close/>
                </a:path>
              </a:pathLst>
            </a:custGeom>
            <a:solidFill>
              <a:srgbClr val="565658"/>
            </a:solidFill>
          </p:spPr>
          <p:txBody>
            <a:bodyPr wrap="square" lIns="0" tIns="0" rIns="0" bIns="0" rtlCol="0"/>
            <a:lstStyle/>
            <a:p/>
          </p:txBody>
        </p:sp>
        <p:sp>
          <p:nvSpPr>
            <p:cNvPr id="7203" name="object 7203" descr=""/>
            <p:cNvSpPr/>
            <p:nvPr/>
          </p:nvSpPr>
          <p:spPr>
            <a:xfrm>
              <a:off x="5516918" y="2605721"/>
              <a:ext cx="635" cy="635"/>
            </a:xfrm>
            <a:custGeom>
              <a:avLst/>
              <a:gdLst/>
              <a:ahLst/>
              <a:cxnLst/>
              <a:rect l="l" t="t" r="r" b="b"/>
              <a:pathLst>
                <a:path w="635" h="635">
                  <a:moveTo>
                    <a:pt x="0" y="444"/>
                  </a:moveTo>
                  <a:lnTo>
                    <a:pt x="190" y="292"/>
                  </a:lnTo>
                  <a:lnTo>
                    <a:pt x="368" y="152"/>
                  </a:lnTo>
                  <a:lnTo>
                    <a:pt x="546" y="0"/>
                  </a:lnTo>
                </a:path>
              </a:pathLst>
            </a:custGeom>
            <a:ln w="3175">
              <a:solidFill>
                <a:srgbClr val="565658"/>
              </a:solidFill>
            </a:ln>
          </p:spPr>
          <p:txBody>
            <a:bodyPr wrap="square" lIns="0" tIns="0" rIns="0" bIns="0" rtlCol="0"/>
            <a:lstStyle/>
            <a:p/>
          </p:txBody>
        </p:sp>
        <p:sp>
          <p:nvSpPr>
            <p:cNvPr id="7204" name="object 7204" descr=""/>
            <p:cNvSpPr/>
            <p:nvPr/>
          </p:nvSpPr>
          <p:spPr>
            <a:xfrm>
              <a:off x="5493987" y="2597261"/>
              <a:ext cx="635" cy="635"/>
            </a:xfrm>
            <a:custGeom>
              <a:avLst/>
              <a:gdLst/>
              <a:ahLst/>
              <a:cxnLst/>
              <a:rect l="l" t="t" r="r" b="b"/>
              <a:pathLst>
                <a:path w="635" h="635">
                  <a:moveTo>
                    <a:pt x="0" y="0"/>
                  </a:moveTo>
                  <a:lnTo>
                    <a:pt x="38" y="139"/>
                  </a:lnTo>
                  <a:lnTo>
                    <a:pt x="76" y="279"/>
                  </a:lnTo>
                  <a:lnTo>
                    <a:pt x="114" y="431"/>
                  </a:lnTo>
                </a:path>
              </a:pathLst>
            </a:custGeom>
            <a:ln w="3175">
              <a:solidFill>
                <a:srgbClr val="565658"/>
              </a:solidFill>
            </a:ln>
          </p:spPr>
          <p:txBody>
            <a:bodyPr wrap="square" lIns="0" tIns="0" rIns="0" bIns="0" rtlCol="0"/>
            <a:lstStyle/>
            <a:p/>
          </p:txBody>
        </p:sp>
        <p:sp>
          <p:nvSpPr>
            <p:cNvPr id="7205" name="object 7205" descr=""/>
            <p:cNvSpPr/>
            <p:nvPr/>
          </p:nvSpPr>
          <p:spPr>
            <a:xfrm>
              <a:off x="5491010" y="2586875"/>
              <a:ext cx="31115" cy="20320"/>
            </a:xfrm>
            <a:custGeom>
              <a:avLst/>
              <a:gdLst/>
              <a:ahLst/>
              <a:cxnLst/>
              <a:rect l="l" t="t" r="r" b="b"/>
              <a:pathLst>
                <a:path w="31114" h="20319">
                  <a:moveTo>
                    <a:pt x="2286" y="5461"/>
                  </a:moveTo>
                  <a:lnTo>
                    <a:pt x="1943" y="4648"/>
                  </a:lnTo>
                  <a:lnTo>
                    <a:pt x="1143" y="4318"/>
                  </a:lnTo>
                  <a:lnTo>
                    <a:pt x="330" y="4648"/>
                  </a:lnTo>
                  <a:lnTo>
                    <a:pt x="0" y="5461"/>
                  </a:lnTo>
                  <a:lnTo>
                    <a:pt x="330" y="6261"/>
                  </a:lnTo>
                  <a:lnTo>
                    <a:pt x="1143" y="6604"/>
                  </a:lnTo>
                  <a:lnTo>
                    <a:pt x="1943" y="6261"/>
                  </a:lnTo>
                  <a:lnTo>
                    <a:pt x="2286" y="5461"/>
                  </a:lnTo>
                  <a:close/>
                </a:path>
                <a:path w="31114" h="20319">
                  <a:moveTo>
                    <a:pt x="3251" y="11201"/>
                  </a:moveTo>
                  <a:lnTo>
                    <a:pt x="2908" y="10388"/>
                  </a:lnTo>
                  <a:lnTo>
                    <a:pt x="2108" y="10058"/>
                  </a:lnTo>
                  <a:lnTo>
                    <a:pt x="1295" y="10388"/>
                  </a:lnTo>
                  <a:lnTo>
                    <a:pt x="965" y="11201"/>
                  </a:lnTo>
                  <a:lnTo>
                    <a:pt x="812" y="11341"/>
                  </a:lnTo>
                  <a:lnTo>
                    <a:pt x="469" y="12153"/>
                  </a:lnTo>
                  <a:lnTo>
                    <a:pt x="812" y="12966"/>
                  </a:lnTo>
                  <a:lnTo>
                    <a:pt x="1612" y="13296"/>
                  </a:lnTo>
                  <a:lnTo>
                    <a:pt x="2425" y="12966"/>
                  </a:lnTo>
                  <a:lnTo>
                    <a:pt x="2755" y="12153"/>
                  </a:lnTo>
                  <a:lnTo>
                    <a:pt x="2908" y="12001"/>
                  </a:lnTo>
                  <a:lnTo>
                    <a:pt x="3251" y="11201"/>
                  </a:lnTo>
                  <a:close/>
                </a:path>
                <a:path w="31114" h="20319">
                  <a:moveTo>
                    <a:pt x="4203" y="1143"/>
                  </a:moveTo>
                  <a:lnTo>
                    <a:pt x="3860" y="330"/>
                  </a:lnTo>
                  <a:lnTo>
                    <a:pt x="3060" y="0"/>
                  </a:lnTo>
                  <a:lnTo>
                    <a:pt x="2247" y="330"/>
                  </a:lnTo>
                  <a:lnTo>
                    <a:pt x="1917" y="1143"/>
                  </a:lnTo>
                  <a:lnTo>
                    <a:pt x="2247" y="1943"/>
                  </a:lnTo>
                  <a:lnTo>
                    <a:pt x="3060" y="2286"/>
                  </a:lnTo>
                  <a:lnTo>
                    <a:pt x="3860" y="1943"/>
                  </a:lnTo>
                  <a:lnTo>
                    <a:pt x="4203" y="1143"/>
                  </a:lnTo>
                  <a:close/>
                </a:path>
                <a:path w="31114" h="20319">
                  <a:moveTo>
                    <a:pt x="8991" y="18846"/>
                  </a:moveTo>
                  <a:lnTo>
                    <a:pt x="8648" y="18046"/>
                  </a:lnTo>
                  <a:lnTo>
                    <a:pt x="7848" y="17703"/>
                  </a:lnTo>
                  <a:lnTo>
                    <a:pt x="7035" y="18046"/>
                  </a:lnTo>
                  <a:lnTo>
                    <a:pt x="6705" y="18846"/>
                  </a:lnTo>
                  <a:lnTo>
                    <a:pt x="7035" y="19659"/>
                  </a:lnTo>
                  <a:lnTo>
                    <a:pt x="7848" y="19989"/>
                  </a:lnTo>
                  <a:lnTo>
                    <a:pt x="8648" y="19659"/>
                  </a:lnTo>
                  <a:lnTo>
                    <a:pt x="8991" y="18846"/>
                  </a:lnTo>
                  <a:close/>
                </a:path>
                <a:path w="31114" h="20319">
                  <a:moveTo>
                    <a:pt x="30530" y="3530"/>
                  </a:moveTo>
                  <a:lnTo>
                    <a:pt x="30187" y="2730"/>
                  </a:lnTo>
                  <a:lnTo>
                    <a:pt x="29387" y="2387"/>
                  </a:lnTo>
                  <a:lnTo>
                    <a:pt x="28575" y="2730"/>
                  </a:lnTo>
                  <a:lnTo>
                    <a:pt x="28244" y="3530"/>
                  </a:lnTo>
                  <a:lnTo>
                    <a:pt x="28333" y="3784"/>
                  </a:lnTo>
                  <a:lnTo>
                    <a:pt x="28244" y="4013"/>
                  </a:lnTo>
                  <a:lnTo>
                    <a:pt x="28575" y="4826"/>
                  </a:lnTo>
                  <a:lnTo>
                    <a:pt x="29387" y="5156"/>
                  </a:lnTo>
                  <a:lnTo>
                    <a:pt x="30187" y="4826"/>
                  </a:lnTo>
                  <a:lnTo>
                    <a:pt x="30530" y="4013"/>
                  </a:lnTo>
                  <a:lnTo>
                    <a:pt x="30416" y="3784"/>
                  </a:lnTo>
                  <a:lnTo>
                    <a:pt x="30530" y="3530"/>
                  </a:lnTo>
                  <a:close/>
                </a:path>
                <a:path w="31114" h="20319">
                  <a:moveTo>
                    <a:pt x="31000" y="6413"/>
                  </a:moveTo>
                  <a:lnTo>
                    <a:pt x="30670" y="5600"/>
                  </a:lnTo>
                  <a:lnTo>
                    <a:pt x="29857" y="5270"/>
                  </a:lnTo>
                  <a:lnTo>
                    <a:pt x="29044" y="5600"/>
                  </a:lnTo>
                  <a:lnTo>
                    <a:pt x="28714" y="6413"/>
                  </a:lnTo>
                  <a:lnTo>
                    <a:pt x="29044" y="7213"/>
                  </a:lnTo>
                  <a:lnTo>
                    <a:pt x="29857" y="7556"/>
                  </a:lnTo>
                  <a:lnTo>
                    <a:pt x="30670" y="7213"/>
                  </a:lnTo>
                  <a:lnTo>
                    <a:pt x="31000" y="6413"/>
                  </a:lnTo>
                  <a:close/>
                </a:path>
              </a:pathLst>
            </a:custGeom>
            <a:solidFill>
              <a:srgbClr val="565658"/>
            </a:solidFill>
          </p:spPr>
          <p:txBody>
            <a:bodyPr wrap="square" lIns="0" tIns="0" rIns="0" bIns="0" rtlCol="0"/>
            <a:lstStyle/>
            <a:p/>
          </p:txBody>
        </p:sp>
        <p:sp>
          <p:nvSpPr>
            <p:cNvPr id="7206" name="object 7206" descr=""/>
            <p:cNvSpPr/>
            <p:nvPr/>
          </p:nvSpPr>
          <p:spPr>
            <a:xfrm>
              <a:off x="5516335" y="2583531"/>
              <a:ext cx="635" cy="635"/>
            </a:xfrm>
            <a:custGeom>
              <a:avLst/>
              <a:gdLst/>
              <a:ahLst/>
              <a:cxnLst/>
              <a:rect l="l" t="t" r="r" b="b"/>
              <a:pathLst>
                <a:path w="635" h="635">
                  <a:moveTo>
                    <a:pt x="0" y="0"/>
                  </a:moveTo>
                  <a:lnTo>
                    <a:pt x="292" y="177"/>
                  </a:lnTo>
                  <a:lnTo>
                    <a:pt x="469" y="177"/>
                  </a:lnTo>
                </a:path>
              </a:pathLst>
            </a:custGeom>
            <a:ln w="3175">
              <a:solidFill>
                <a:srgbClr val="565658"/>
              </a:solidFill>
            </a:ln>
          </p:spPr>
          <p:txBody>
            <a:bodyPr wrap="square" lIns="0" tIns="0" rIns="0" bIns="0" rtlCol="0"/>
            <a:lstStyle/>
            <a:p/>
          </p:txBody>
        </p:sp>
        <p:sp>
          <p:nvSpPr>
            <p:cNvPr id="7207" name="object 7207" descr=""/>
            <p:cNvSpPr/>
            <p:nvPr/>
          </p:nvSpPr>
          <p:spPr>
            <a:xfrm>
              <a:off x="5510164" y="260745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08" name="object 7208" descr=""/>
            <p:cNvSpPr/>
            <p:nvPr/>
          </p:nvSpPr>
          <p:spPr>
            <a:xfrm>
              <a:off x="5491839" y="2591234"/>
              <a:ext cx="635" cy="635"/>
            </a:xfrm>
            <a:custGeom>
              <a:avLst/>
              <a:gdLst/>
              <a:ahLst/>
              <a:cxnLst/>
              <a:rect l="l" t="t" r="r" b="b"/>
              <a:pathLst>
                <a:path w="635" h="635">
                  <a:moveTo>
                    <a:pt x="88" y="0"/>
                  </a:moveTo>
                  <a:lnTo>
                    <a:pt x="63" y="190"/>
                  </a:lnTo>
                  <a:lnTo>
                    <a:pt x="25" y="355"/>
                  </a:lnTo>
                  <a:lnTo>
                    <a:pt x="0" y="546"/>
                  </a:lnTo>
                </a:path>
              </a:pathLst>
            </a:custGeom>
            <a:ln w="3175">
              <a:solidFill>
                <a:srgbClr val="565658"/>
              </a:solidFill>
            </a:ln>
          </p:spPr>
          <p:txBody>
            <a:bodyPr wrap="square" lIns="0" tIns="0" rIns="0" bIns="0" rtlCol="0"/>
            <a:lstStyle/>
            <a:p/>
          </p:txBody>
        </p:sp>
        <p:sp>
          <p:nvSpPr>
            <p:cNvPr id="7209" name="object 7209" descr=""/>
            <p:cNvSpPr/>
            <p:nvPr/>
          </p:nvSpPr>
          <p:spPr>
            <a:xfrm>
              <a:off x="5497233" y="2588310"/>
              <a:ext cx="25400" cy="19050"/>
            </a:xfrm>
            <a:custGeom>
              <a:avLst/>
              <a:gdLst/>
              <a:ahLst/>
              <a:cxnLst/>
              <a:rect l="l" t="t" r="r" b="b"/>
              <a:pathLst>
                <a:path w="25400" h="19050">
                  <a:moveTo>
                    <a:pt x="2286" y="17411"/>
                  </a:moveTo>
                  <a:lnTo>
                    <a:pt x="1955" y="16611"/>
                  </a:lnTo>
                  <a:lnTo>
                    <a:pt x="1143" y="16268"/>
                  </a:lnTo>
                  <a:lnTo>
                    <a:pt x="330" y="16611"/>
                  </a:lnTo>
                  <a:lnTo>
                    <a:pt x="0" y="17411"/>
                  </a:lnTo>
                  <a:lnTo>
                    <a:pt x="330" y="18224"/>
                  </a:lnTo>
                  <a:lnTo>
                    <a:pt x="1143" y="18554"/>
                  </a:lnTo>
                  <a:lnTo>
                    <a:pt x="1955" y="18224"/>
                  </a:lnTo>
                  <a:lnTo>
                    <a:pt x="2286" y="17411"/>
                  </a:lnTo>
                  <a:close/>
                </a:path>
                <a:path w="25400" h="19050">
                  <a:moveTo>
                    <a:pt x="24777" y="1143"/>
                  </a:moveTo>
                  <a:lnTo>
                    <a:pt x="24447" y="330"/>
                  </a:lnTo>
                  <a:lnTo>
                    <a:pt x="23634" y="0"/>
                  </a:lnTo>
                  <a:lnTo>
                    <a:pt x="22821" y="330"/>
                  </a:lnTo>
                  <a:lnTo>
                    <a:pt x="22491" y="1143"/>
                  </a:lnTo>
                  <a:lnTo>
                    <a:pt x="22821" y="1955"/>
                  </a:lnTo>
                  <a:lnTo>
                    <a:pt x="23634" y="2286"/>
                  </a:lnTo>
                  <a:lnTo>
                    <a:pt x="24447" y="1955"/>
                  </a:lnTo>
                  <a:lnTo>
                    <a:pt x="24777" y="1143"/>
                  </a:lnTo>
                  <a:close/>
                </a:path>
              </a:pathLst>
            </a:custGeom>
            <a:solidFill>
              <a:srgbClr val="565658"/>
            </a:solidFill>
          </p:spPr>
          <p:txBody>
            <a:bodyPr wrap="square" lIns="0" tIns="0" rIns="0" bIns="0" rtlCol="0"/>
            <a:lstStyle/>
            <a:p/>
          </p:txBody>
        </p:sp>
        <p:sp>
          <p:nvSpPr>
            <p:cNvPr id="7210" name="object 7210" descr=""/>
            <p:cNvSpPr/>
            <p:nvPr/>
          </p:nvSpPr>
          <p:spPr>
            <a:xfrm>
              <a:off x="5493439" y="2586261"/>
              <a:ext cx="635" cy="635"/>
            </a:xfrm>
            <a:custGeom>
              <a:avLst/>
              <a:gdLst/>
              <a:ahLst/>
              <a:cxnLst/>
              <a:rect l="l" t="t" r="r" b="b"/>
              <a:pathLst>
                <a:path w="635" h="635">
                  <a:moveTo>
                    <a:pt x="304" y="0"/>
                  </a:moveTo>
                  <a:lnTo>
                    <a:pt x="203" y="177"/>
                  </a:lnTo>
                  <a:lnTo>
                    <a:pt x="101" y="355"/>
                  </a:lnTo>
                  <a:lnTo>
                    <a:pt x="0" y="546"/>
                  </a:lnTo>
                </a:path>
              </a:pathLst>
            </a:custGeom>
            <a:ln w="3175">
              <a:solidFill>
                <a:srgbClr val="565658"/>
              </a:solidFill>
            </a:ln>
          </p:spPr>
          <p:txBody>
            <a:bodyPr wrap="square" lIns="0" tIns="0" rIns="0" bIns="0" rtlCol="0"/>
            <a:lstStyle/>
            <a:p/>
          </p:txBody>
        </p:sp>
        <p:sp>
          <p:nvSpPr>
            <p:cNvPr id="7211" name="object 7211" descr=""/>
            <p:cNvSpPr/>
            <p:nvPr/>
          </p:nvSpPr>
          <p:spPr>
            <a:xfrm>
              <a:off x="5520693" y="259548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12" name="object 7212" descr=""/>
            <p:cNvSpPr/>
            <p:nvPr/>
          </p:nvSpPr>
          <p:spPr>
            <a:xfrm>
              <a:off x="5518953" y="2583766"/>
              <a:ext cx="635" cy="635"/>
            </a:xfrm>
            <a:custGeom>
              <a:avLst/>
              <a:gdLst/>
              <a:ahLst/>
              <a:cxnLst/>
              <a:rect l="l" t="t" r="r" b="b"/>
              <a:pathLst>
                <a:path w="635" h="635">
                  <a:moveTo>
                    <a:pt x="457" y="546"/>
                  </a:moveTo>
                  <a:lnTo>
                    <a:pt x="304" y="355"/>
                  </a:lnTo>
                  <a:lnTo>
                    <a:pt x="165" y="177"/>
                  </a:lnTo>
                  <a:lnTo>
                    <a:pt x="0" y="0"/>
                  </a:lnTo>
                </a:path>
              </a:pathLst>
            </a:custGeom>
            <a:ln w="3175">
              <a:solidFill>
                <a:srgbClr val="565658"/>
              </a:solidFill>
            </a:ln>
          </p:spPr>
          <p:txBody>
            <a:bodyPr wrap="square" lIns="0" tIns="0" rIns="0" bIns="0" rtlCol="0"/>
            <a:lstStyle/>
            <a:p/>
          </p:txBody>
        </p:sp>
        <p:sp>
          <p:nvSpPr>
            <p:cNvPr id="7213" name="object 7213" descr=""/>
            <p:cNvSpPr/>
            <p:nvPr/>
          </p:nvSpPr>
          <p:spPr>
            <a:xfrm>
              <a:off x="5491491" y="259404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14" name="object 7214" descr=""/>
            <p:cNvSpPr/>
            <p:nvPr/>
          </p:nvSpPr>
          <p:spPr>
            <a:xfrm>
              <a:off x="5498291" y="2581660"/>
              <a:ext cx="3175" cy="2540"/>
            </a:xfrm>
            <a:custGeom>
              <a:avLst/>
              <a:gdLst/>
              <a:ahLst/>
              <a:cxnLst/>
              <a:rect l="l" t="t" r="r" b="b"/>
              <a:pathLst>
                <a:path w="3175" h="2539">
                  <a:moveTo>
                    <a:pt x="3124" y="0"/>
                  </a:moveTo>
                  <a:lnTo>
                    <a:pt x="1993" y="533"/>
                  </a:lnTo>
                  <a:lnTo>
                    <a:pt x="939" y="1219"/>
                  </a:lnTo>
                  <a:lnTo>
                    <a:pt x="0" y="2044"/>
                  </a:lnTo>
                </a:path>
              </a:pathLst>
            </a:custGeom>
            <a:ln w="3175">
              <a:solidFill>
                <a:srgbClr val="565658"/>
              </a:solidFill>
            </a:ln>
          </p:spPr>
          <p:txBody>
            <a:bodyPr wrap="square" lIns="0" tIns="0" rIns="0" bIns="0" rtlCol="0"/>
            <a:lstStyle/>
            <a:p/>
          </p:txBody>
        </p:sp>
        <p:sp>
          <p:nvSpPr>
            <p:cNvPr id="7215" name="object 7215" descr=""/>
            <p:cNvSpPr/>
            <p:nvPr/>
          </p:nvSpPr>
          <p:spPr>
            <a:xfrm>
              <a:off x="5493626" y="2592611"/>
              <a:ext cx="635" cy="635"/>
            </a:xfrm>
            <a:custGeom>
              <a:avLst/>
              <a:gdLst/>
              <a:ahLst/>
              <a:cxnLst/>
              <a:rect l="l" t="t" r="r" b="b"/>
              <a:pathLst>
                <a:path w="635" h="635">
                  <a:moveTo>
                    <a:pt x="38" y="0"/>
                  </a:moveTo>
                  <a:lnTo>
                    <a:pt x="0" y="444"/>
                  </a:lnTo>
                </a:path>
              </a:pathLst>
            </a:custGeom>
            <a:ln w="3175">
              <a:solidFill>
                <a:srgbClr val="565658"/>
              </a:solidFill>
            </a:ln>
          </p:spPr>
          <p:txBody>
            <a:bodyPr wrap="square" lIns="0" tIns="0" rIns="0" bIns="0" rtlCol="0"/>
            <a:lstStyle/>
            <a:p/>
          </p:txBody>
        </p:sp>
        <p:sp>
          <p:nvSpPr>
            <p:cNvPr id="7216" name="object 7216" descr=""/>
            <p:cNvSpPr/>
            <p:nvPr/>
          </p:nvSpPr>
          <p:spPr>
            <a:xfrm>
              <a:off x="5498898" y="2604789"/>
              <a:ext cx="635" cy="635"/>
            </a:xfrm>
            <a:custGeom>
              <a:avLst/>
              <a:gdLst/>
              <a:ahLst/>
              <a:cxnLst/>
              <a:rect l="l" t="t" r="r" b="b"/>
              <a:pathLst>
                <a:path w="635" h="635">
                  <a:moveTo>
                    <a:pt x="0" y="0"/>
                  </a:moveTo>
                  <a:lnTo>
                    <a:pt x="152" y="114"/>
                  </a:lnTo>
                  <a:lnTo>
                    <a:pt x="292" y="228"/>
                  </a:lnTo>
                  <a:lnTo>
                    <a:pt x="444" y="330"/>
                  </a:lnTo>
                </a:path>
              </a:pathLst>
            </a:custGeom>
            <a:ln w="3175">
              <a:solidFill>
                <a:srgbClr val="565658"/>
              </a:solidFill>
            </a:ln>
          </p:spPr>
          <p:txBody>
            <a:bodyPr wrap="square" lIns="0" tIns="0" rIns="0" bIns="0" rtlCol="0"/>
            <a:lstStyle/>
            <a:p/>
          </p:txBody>
        </p:sp>
        <p:sp>
          <p:nvSpPr>
            <p:cNvPr id="7217" name="object 7217" descr=""/>
            <p:cNvSpPr/>
            <p:nvPr/>
          </p:nvSpPr>
          <p:spPr>
            <a:xfrm>
              <a:off x="5519481" y="2587974"/>
              <a:ext cx="635" cy="635"/>
            </a:xfrm>
            <a:custGeom>
              <a:avLst/>
              <a:gdLst/>
              <a:ahLst/>
              <a:cxnLst/>
              <a:rect l="l" t="t" r="r" b="b"/>
              <a:pathLst>
                <a:path w="635" h="635">
                  <a:moveTo>
                    <a:pt x="203" y="444"/>
                  </a:moveTo>
                  <a:lnTo>
                    <a:pt x="139" y="292"/>
                  </a:lnTo>
                  <a:lnTo>
                    <a:pt x="63" y="152"/>
                  </a:lnTo>
                  <a:lnTo>
                    <a:pt x="0" y="0"/>
                  </a:lnTo>
                </a:path>
              </a:pathLst>
            </a:custGeom>
            <a:ln w="3175">
              <a:solidFill>
                <a:srgbClr val="565658"/>
              </a:solidFill>
            </a:ln>
          </p:spPr>
          <p:txBody>
            <a:bodyPr wrap="square" lIns="0" tIns="0" rIns="0" bIns="0" rtlCol="0"/>
            <a:lstStyle/>
            <a:p/>
          </p:txBody>
        </p:sp>
        <p:sp>
          <p:nvSpPr>
            <p:cNvPr id="7218" name="object 7218" descr=""/>
            <p:cNvSpPr/>
            <p:nvPr/>
          </p:nvSpPr>
          <p:spPr>
            <a:xfrm>
              <a:off x="5491480" y="2583522"/>
              <a:ext cx="31115" cy="13335"/>
            </a:xfrm>
            <a:custGeom>
              <a:avLst/>
              <a:gdLst/>
              <a:ahLst/>
              <a:cxnLst/>
              <a:rect l="l" t="t" r="r" b="b"/>
              <a:pathLst>
                <a:path w="31114" h="13335">
                  <a:moveTo>
                    <a:pt x="2286" y="12153"/>
                  </a:moveTo>
                  <a:lnTo>
                    <a:pt x="1955" y="11353"/>
                  </a:lnTo>
                  <a:lnTo>
                    <a:pt x="1143" y="11010"/>
                  </a:lnTo>
                  <a:lnTo>
                    <a:pt x="342" y="11353"/>
                  </a:lnTo>
                  <a:lnTo>
                    <a:pt x="0" y="12153"/>
                  </a:lnTo>
                  <a:lnTo>
                    <a:pt x="342" y="12966"/>
                  </a:lnTo>
                  <a:lnTo>
                    <a:pt x="1143" y="13296"/>
                  </a:lnTo>
                  <a:lnTo>
                    <a:pt x="1955" y="12966"/>
                  </a:lnTo>
                  <a:lnTo>
                    <a:pt x="2286" y="12153"/>
                  </a:lnTo>
                  <a:close/>
                </a:path>
                <a:path w="31114" h="13335">
                  <a:moveTo>
                    <a:pt x="5168" y="1143"/>
                  </a:moveTo>
                  <a:lnTo>
                    <a:pt x="4838" y="330"/>
                  </a:lnTo>
                  <a:lnTo>
                    <a:pt x="4025" y="0"/>
                  </a:lnTo>
                  <a:lnTo>
                    <a:pt x="3213" y="330"/>
                  </a:lnTo>
                  <a:lnTo>
                    <a:pt x="2882" y="1143"/>
                  </a:lnTo>
                  <a:lnTo>
                    <a:pt x="3213" y="1955"/>
                  </a:lnTo>
                  <a:lnTo>
                    <a:pt x="4025" y="2286"/>
                  </a:lnTo>
                  <a:lnTo>
                    <a:pt x="4838" y="1955"/>
                  </a:lnTo>
                  <a:lnTo>
                    <a:pt x="5168" y="1143"/>
                  </a:lnTo>
                  <a:close/>
                </a:path>
                <a:path w="31114" h="13335">
                  <a:moveTo>
                    <a:pt x="30530" y="11671"/>
                  </a:moveTo>
                  <a:lnTo>
                    <a:pt x="30200" y="10871"/>
                  </a:lnTo>
                  <a:lnTo>
                    <a:pt x="29387" y="10528"/>
                  </a:lnTo>
                  <a:lnTo>
                    <a:pt x="28575" y="10871"/>
                  </a:lnTo>
                  <a:lnTo>
                    <a:pt x="28244" y="11671"/>
                  </a:lnTo>
                  <a:lnTo>
                    <a:pt x="28575" y="12484"/>
                  </a:lnTo>
                  <a:lnTo>
                    <a:pt x="29387" y="12814"/>
                  </a:lnTo>
                  <a:lnTo>
                    <a:pt x="30200" y="12484"/>
                  </a:lnTo>
                  <a:lnTo>
                    <a:pt x="30530" y="11671"/>
                  </a:lnTo>
                  <a:close/>
                </a:path>
              </a:pathLst>
            </a:custGeom>
            <a:solidFill>
              <a:srgbClr val="565658"/>
            </a:solidFill>
          </p:spPr>
          <p:txBody>
            <a:bodyPr wrap="square" lIns="0" tIns="0" rIns="0" bIns="0" rtlCol="0"/>
            <a:lstStyle/>
            <a:p/>
          </p:txBody>
        </p:sp>
        <p:sp>
          <p:nvSpPr>
            <p:cNvPr id="7219" name="object 7219" descr=""/>
            <p:cNvSpPr/>
            <p:nvPr/>
          </p:nvSpPr>
          <p:spPr>
            <a:xfrm>
              <a:off x="5495061" y="2583768"/>
              <a:ext cx="635" cy="635"/>
            </a:xfrm>
            <a:custGeom>
              <a:avLst/>
              <a:gdLst/>
              <a:ahLst/>
              <a:cxnLst/>
              <a:rect l="l" t="t" r="r" b="b"/>
              <a:pathLst>
                <a:path w="635" h="635">
                  <a:moveTo>
                    <a:pt x="457" y="0"/>
                  </a:moveTo>
                  <a:lnTo>
                    <a:pt x="304" y="177"/>
                  </a:lnTo>
                  <a:lnTo>
                    <a:pt x="152" y="355"/>
                  </a:lnTo>
                  <a:lnTo>
                    <a:pt x="0" y="546"/>
                  </a:lnTo>
                </a:path>
              </a:pathLst>
            </a:custGeom>
            <a:ln w="3175">
              <a:solidFill>
                <a:srgbClr val="565658"/>
              </a:solidFill>
            </a:ln>
          </p:spPr>
          <p:txBody>
            <a:bodyPr wrap="square" lIns="0" tIns="0" rIns="0" bIns="0" rtlCol="0"/>
            <a:lstStyle/>
            <a:p/>
          </p:txBody>
        </p:sp>
        <p:sp>
          <p:nvSpPr>
            <p:cNvPr id="7220" name="object 7220" descr=""/>
            <p:cNvSpPr/>
            <p:nvPr/>
          </p:nvSpPr>
          <p:spPr>
            <a:xfrm>
              <a:off x="5492413" y="2588741"/>
              <a:ext cx="635" cy="635"/>
            </a:xfrm>
            <a:custGeom>
              <a:avLst/>
              <a:gdLst/>
              <a:ahLst/>
              <a:cxnLst/>
              <a:rect l="l" t="t" r="r" b="b"/>
              <a:pathLst>
                <a:path w="635" h="635">
                  <a:moveTo>
                    <a:pt x="177" y="0"/>
                  </a:moveTo>
                  <a:lnTo>
                    <a:pt x="114" y="190"/>
                  </a:lnTo>
                  <a:lnTo>
                    <a:pt x="50" y="368"/>
                  </a:lnTo>
                  <a:lnTo>
                    <a:pt x="0" y="558"/>
                  </a:lnTo>
                </a:path>
              </a:pathLst>
            </a:custGeom>
            <a:ln w="3175">
              <a:solidFill>
                <a:srgbClr val="565658"/>
              </a:solidFill>
            </a:ln>
          </p:spPr>
          <p:txBody>
            <a:bodyPr wrap="square" lIns="0" tIns="0" rIns="0" bIns="0" rtlCol="0"/>
            <a:lstStyle/>
            <a:p/>
          </p:txBody>
        </p:sp>
        <p:sp>
          <p:nvSpPr>
            <p:cNvPr id="7221" name="object 7221" descr=""/>
            <p:cNvSpPr/>
            <p:nvPr/>
          </p:nvSpPr>
          <p:spPr>
            <a:xfrm>
              <a:off x="5491480" y="2586405"/>
              <a:ext cx="18415" cy="23495"/>
            </a:xfrm>
            <a:custGeom>
              <a:avLst/>
              <a:gdLst/>
              <a:ahLst/>
              <a:cxnLst/>
              <a:rect l="l" t="t" r="r" b="b"/>
              <a:pathLst>
                <a:path w="18414" h="23494">
                  <a:moveTo>
                    <a:pt x="2286" y="3048"/>
                  </a:moveTo>
                  <a:lnTo>
                    <a:pt x="1955" y="2235"/>
                  </a:lnTo>
                  <a:lnTo>
                    <a:pt x="1143" y="1905"/>
                  </a:lnTo>
                  <a:lnTo>
                    <a:pt x="342" y="2235"/>
                  </a:lnTo>
                  <a:lnTo>
                    <a:pt x="0" y="3048"/>
                  </a:lnTo>
                  <a:lnTo>
                    <a:pt x="342" y="3860"/>
                  </a:lnTo>
                  <a:lnTo>
                    <a:pt x="1143" y="4191"/>
                  </a:lnTo>
                  <a:lnTo>
                    <a:pt x="1955" y="3860"/>
                  </a:lnTo>
                  <a:lnTo>
                    <a:pt x="2286" y="3048"/>
                  </a:lnTo>
                  <a:close/>
                </a:path>
                <a:path w="18414" h="23494">
                  <a:moveTo>
                    <a:pt x="3251" y="1143"/>
                  </a:moveTo>
                  <a:lnTo>
                    <a:pt x="2921" y="330"/>
                  </a:lnTo>
                  <a:lnTo>
                    <a:pt x="2108" y="0"/>
                  </a:lnTo>
                  <a:lnTo>
                    <a:pt x="1295" y="330"/>
                  </a:lnTo>
                  <a:lnTo>
                    <a:pt x="965" y="1143"/>
                  </a:lnTo>
                  <a:lnTo>
                    <a:pt x="1295" y="1943"/>
                  </a:lnTo>
                  <a:lnTo>
                    <a:pt x="1955" y="2235"/>
                  </a:lnTo>
                  <a:lnTo>
                    <a:pt x="2108" y="2286"/>
                  </a:lnTo>
                  <a:lnTo>
                    <a:pt x="2921" y="1943"/>
                  </a:lnTo>
                  <a:lnTo>
                    <a:pt x="3251" y="1143"/>
                  </a:lnTo>
                  <a:close/>
                </a:path>
                <a:path w="18414" h="23494">
                  <a:moveTo>
                    <a:pt x="18084" y="22199"/>
                  </a:moveTo>
                  <a:lnTo>
                    <a:pt x="17754" y="21386"/>
                  </a:lnTo>
                  <a:lnTo>
                    <a:pt x="16941" y="21056"/>
                  </a:lnTo>
                  <a:lnTo>
                    <a:pt x="16129" y="21386"/>
                  </a:lnTo>
                  <a:lnTo>
                    <a:pt x="15798" y="22199"/>
                  </a:lnTo>
                  <a:lnTo>
                    <a:pt x="16129" y="22999"/>
                  </a:lnTo>
                  <a:lnTo>
                    <a:pt x="16941" y="23342"/>
                  </a:lnTo>
                  <a:lnTo>
                    <a:pt x="17754" y="22999"/>
                  </a:lnTo>
                  <a:lnTo>
                    <a:pt x="18084" y="22199"/>
                  </a:lnTo>
                  <a:close/>
                </a:path>
              </a:pathLst>
            </a:custGeom>
            <a:solidFill>
              <a:srgbClr val="565658"/>
            </a:solidFill>
          </p:spPr>
          <p:txBody>
            <a:bodyPr wrap="square" lIns="0" tIns="0" rIns="0" bIns="0" rtlCol="0"/>
            <a:lstStyle/>
            <a:p/>
          </p:txBody>
        </p:sp>
        <p:sp>
          <p:nvSpPr>
            <p:cNvPr id="7222" name="object 7222" descr=""/>
            <p:cNvSpPr/>
            <p:nvPr/>
          </p:nvSpPr>
          <p:spPr>
            <a:xfrm>
              <a:off x="5497663" y="2583528"/>
              <a:ext cx="635" cy="635"/>
            </a:xfrm>
            <a:custGeom>
              <a:avLst/>
              <a:gdLst/>
              <a:ahLst/>
              <a:cxnLst/>
              <a:rect l="l" t="t" r="r" b="b"/>
              <a:pathLst>
                <a:path w="635" h="635">
                  <a:moveTo>
                    <a:pt x="0" y="177"/>
                  </a:moveTo>
                  <a:lnTo>
                    <a:pt x="177" y="177"/>
                  </a:lnTo>
                  <a:lnTo>
                    <a:pt x="342" y="114"/>
                  </a:lnTo>
                </a:path>
              </a:pathLst>
            </a:custGeom>
            <a:ln w="3175">
              <a:solidFill>
                <a:srgbClr val="565658"/>
              </a:solidFill>
            </a:ln>
          </p:spPr>
          <p:txBody>
            <a:bodyPr wrap="square" lIns="0" tIns="0" rIns="0" bIns="0" rtlCol="0"/>
            <a:lstStyle/>
            <a:p/>
          </p:txBody>
        </p:sp>
        <p:sp>
          <p:nvSpPr>
            <p:cNvPr id="7223" name="object 7223" descr=""/>
            <p:cNvSpPr/>
            <p:nvPr/>
          </p:nvSpPr>
          <p:spPr>
            <a:xfrm>
              <a:off x="5491480" y="2591193"/>
              <a:ext cx="31750" cy="19050"/>
            </a:xfrm>
            <a:custGeom>
              <a:avLst/>
              <a:gdLst/>
              <a:ahLst/>
              <a:cxnLst/>
              <a:rect l="l" t="t" r="r" b="b"/>
              <a:pathLst>
                <a:path w="31750" h="19050">
                  <a:moveTo>
                    <a:pt x="2286" y="1612"/>
                  </a:moveTo>
                  <a:lnTo>
                    <a:pt x="1955" y="800"/>
                  </a:lnTo>
                  <a:lnTo>
                    <a:pt x="1143" y="469"/>
                  </a:lnTo>
                  <a:lnTo>
                    <a:pt x="342" y="800"/>
                  </a:lnTo>
                  <a:lnTo>
                    <a:pt x="0" y="1612"/>
                  </a:lnTo>
                  <a:lnTo>
                    <a:pt x="342" y="2413"/>
                  </a:lnTo>
                  <a:lnTo>
                    <a:pt x="1143" y="2755"/>
                  </a:lnTo>
                  <a:lnTo>
                    <a:pt x="1955" y="2413"/>
                  </a:lnTo>
                  <a:lnTo>
                    <a:pt x="2286" y="1612"/>
                  </a:lnTo>
                  <a:close/>
                </a:path>
                <a:path w="31750" h="19050">
                  <a:moveTo>
                    <a:pt x="10439" y="15976"/>
                  </a:moveTo>
                  <a:lnTo>
                    <a:pt x="10096" y="15163"/>
                  </a:lnTo>
                  <a:lnTo>
                    <a:pt x="9296" y="14833"/>
                  </a:lnTo>
                  <a:lnTo>
                    <a:pt x="8483" y="15163"/>
                  </a:lnTo>
                  <a:lnTo>
                    <a:pt x="8153" y="15976"/>
                  </a:lnTo>
                  <a:lnTo>
                    <a:pt x="8483" y="16776"/>
                  </a:lnTo>
                  <a:lnTo>
                    <a:pt x="9296" y="17119"/>
                  </a:lnTo>
                  <a:lnTo>
                    <a:pt x="10096" y="16776"/>
                  </a:lnTo>
                  <a:lnTo>
                    <a:pt x="10439" y="15976"/>
                  </a:lnTo>
                  <a:close/>
                </a:path>
                <a:path w="31750" h="19050">
                  <a:moveTo>
                    <a:pt x="18567" y="17881"/>
                  </a:moveTo>
                  <a:lnTo>
                    <a:pt x="18237" y="17068"/>
                  </a:lnTo>
                  <a:lnTo>
                    <a:pt x="17424" y="16738"/>
                  </a:lnTo>
                  <a:lnTo>
                    <a:pt x="16624" y="17068"/>
                  </a:lnTo>
                  <a:lnTo>
                    <a:pt x="16281" y="17881"/>
                  </a:lnTo>
                  <a:lnTo>
                    <a:pt x="16624" y="18694"/>
                  </a:lnTo>
                  <a:lnTo>
                    <a:pt x="17424" y="19024"/>
                  </a:lnTo>
                  <a:lnTo>
                    <a:pt x="18237" y="18694"/>
                  </a:lnTo>
                  <a:lnTo>
                    <a:pt x="18567" y="17881"/>
                  </a:lnTo>
                  <a:close/>
                </a:path>
                <a:path w="31750" h="19050">
                  <a:moveTo>
                    <a:pt x="21437" y="17411"/>
                  </a:moveTo>
                  <a:lnTo>
                    <a:pt x="21107" y="16598"/>
                  </a:lnTo>
                  <a:lnTo>
                    <a:pt x="20294" y="16268"/>
                  </a:lnTo>
                  <a:lnTo>
                    <a:pt x="19494" y="16598"/>
                  </a:lnTo>
                  <a:lnTo>
                    <a:pt x="19151" y="17411"/>
                  </a:lnTo>
                  <a:lnTo>
                    <a:pt x="19494" y="18211"/>
                  </a:lnTo>
                  <a:lnTo>
                    <a:pt x="20294" y="18554"/>
                  </a:lnTo>
                  <a:lnTo>
                    <a:pt x="21107" y="18211"/>
                  </a:lnTo>
                  <a:lnTo>
                    <a:pt x="21437" y="17411"/>
                  </a:lnTo>
                  <a:close/>
                </a:path>
                <a:path w="31750" h="19050">
                  <a:moveTo>
                    <a:pt x="31496" y="1143"/>
                  </a:moveTo>
                  <a:lnTo>
                    <a:pt x="31153" y="330"/>
                  </a:lnTo>
                  <a:lnTo>
                    <a:pt x="30353" y="0"/>
                  </a:lnTo>
                  <a:lnTo>
                    <a:pt x="29540" y="330"/>
                  </a:lnTo>
                  <a:lnTo>
                    <a:pt x="29210" y="1143"/>
                  </a:lnTo>
                  <a:lnTo>
                    <a:pt x="29540" y="1943"/>
                  </a:lnTo>
                  <a:lnTo>
                    <a:pt x="30353" y="2286"/>
                  </a:lnTo>
                  <a:lnTo>
                    <a:pt x="31153" y="1943"/>
                  </a:lnTo>
                  <a:lnTo>
                    <a:pt x="31496" y="1143"/>
                  </a:lnTo>
                  <a:close/>
                </a:path>
              </a:pathLst>
            </a:custGeom>
            <a:solidFill>
              <a:srgbClr val="565658"/>
            </a:solidFill>
          </p:spPr>
          <p:txBody>
            <a:bodyPr wrap="square" lIns="0" tIns="0" rIns="0" bIns="0" rtlCol="0"/>
            <a:lstStyle/>
            <a:p/>
          </p:txBody>
        </p:sp>
        <p:sp>
          <p:nvSpPr>
            <p:cNvPr id="7224" name="object 7224" descr=""/>
            <p:cNvSpPr/>
            <p:nvPr/>
          </p:nvSpPr>
          <p:spPr>
            <a:xfrm>
              <a:off x="5509453" y="2609301"/>
              <a:ext cx="635" cy="635"/>
            </a:xfrm>
            <a:custGeom>
              <a:avLst/>
              <a:gdLst/>
              <a:ahLst/>
              <a:cxnLst/>
              <a:rect l="l" t="t" r="r" b="b"/>
              <a:pathLst>
                <a:path w="635" h="635">
                  <a:moveTo>
                    <a:pt x="0" y="88"/>
                  </a:moveTo>
                  <a:lnTo>
                    <a:pt x="177" y="63"/>
                  </a:lnTo>
                  <a:lnTo>
                    <a:pt x="368" y="38"/>
                  </a:lnTo>
                  <a:lnTo>
                    <a:pt x="546" y="0"/>
                  </a:lnTo>
                </a:path>
              </a:pathLst>
            </a:custGeom>
            <a:ln w="3175">
              <a:solidFill>
                <a:srgbClr val="565658"/>
              </a:solidFill>
            </a:ln>
          </p:spPr>
          <p:txBody>
            <a:bodyPr wrap="square" lIns="0" tIns="0" rIns="0" bIns="0" rtlCol="0"/>
            <a:lstStyle/>
            <a:p/>
          </p:txBody>
        </p:sp>
        <p:sp>
          <p:nvSpPr>
            <p:cNvPr id="7225" name="object 7225" descr=""/>
            <p:cNvSpPr/>
            <p:nvPr/>
          </p:nvSpPr>
          <p:spPr>
            <a:xfrm>
              <a:off x="5502504" y="260697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26" name="object 7226" descr=""/>
            <p:cNvSpPr/>
            <p:nvPr/>
          </p:nvSpPr>
          <p:spPr>
            <a:xfrm>
              <a:off x="5501217" y="2606240"/>
              <a:ext cx="635" cy="635"/>
            </a:xfrm>
            <a:custGeom>
              <a:avLst/>
              <a:gdLst/>
              <a:ahLst/>
              <a:cxnLst/>
              <a:rect l="l" t="t" r="r" b="b"/>
              <a:pathLst>
                <a:path w="635" h="635">
                  <a:moveTo>
                    <a:pt x="0" y="0"/>
                  </a:moveTo>
                  <a:lnTo>
                    <a:pt x="139" y="76"/>
                  </a:lnTo>
                  <a:lnTo>
                    <a:pt x="292" y="139"/>
                  </a:lnTo>
                  <a:lnTo>
                    <a:pt x="444" y="203"/>
                  </a:lnTo>
                </a:path>
              </a:pathLst>
            </a:custGeom>
            <a:ln w="3175">
              <a:solidFill>
                <a:srgbClr val="565658"/>
              </a:solidFill>
            </a:ln>
          </p:spPr>
          <p:txBody>
            <a:bodyPr wrap="square" lIns="0" tIns="0" rIns="0" bIns="0" rtlCol="0"/>
            <a:lstStyle/>
            <a:p/>
          </p:txBody>
        </p:sp>
        <p:sp>
          <p:nvSpPr>
            <p:cNvPr id="7227" name="object 7227" descr=""/>
            <p:cNvSpPr/>
            <p:nvPr/>
          </p:nvSpPr>
          <p:spPr>
            <a:xfrm>
              <a:off x="5491975" y="259644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28" name="object 7228" descr=""/>
            <p:cNvSpPr/>
            <p:nvPr/>
          </p:nvSpPr>
          <p:spPr>
            <a:xfrm>
              <a:off x="5512813" y="2606235"/>
              <a:ext cx="635" cy="635"/>
            </a:xfrm>
            <a:custGeom>
              <a:avLst/>
              <a:gdLst/>
              <a:ahLst/>
              <a:cxnLst/>
              <a:rect l="l" t="t" r="r" b="b"/>
              <a:pathLst>
                <a:path w="635" h="635">
                  <a:moveTo>
                    <a:pt x="0" y="203"/>
                  </a:moveTo>
                  <a:lnTo>
                    <a:pt x="152" y="139"/>
                  </a:lnTo>
                  <a:lnTo>
                    <a:pt x="292" y="76"/>
                  </a:lnTo>
                  <a:lnTo>
                    <a:pt x="444" y="0"/>
                  </a:lnTo>
                </a:path>
              </a:pathLst>
            </a:custGeom>
            <a:ln w="3175">
              <a:solidFill>
                <a:srgbClr val="565658"/>
              </a:solidFill>
            </a:ln>
          </p:spPr>
          <p:txBody>
            <a:bodyPr wrap="square" lIns="0" tIns="0" rIns="0" bIns="0" rtlCol="0"/>
            <a:lstStyle/>
            <a:p/>
          </p:txBody>
        </p:sp>
        <p:sp>
          <p:nvSpPr>
            <p:cNvPr id="7229" name="object 7229" descr=""/>
            <p:cNvSpPr/>
            <p:nvPr/>
          </p:nvSpPr>
          <p:spPr>
            <a:xfrm>
              <a:off x="5505856" y="2607568"/>
              <a:ext cx="635" cy="635"/>
            </a:xfrm>
            <a:custGeom>
              <a:avLst/>
              <a:gdLst/>
              <a:ahLst/>
              <a:cxnLst/>
              <a:rect l="l" t="t" r="r" b="b"/>
              <a:pathLst>
                <a:path w="635" h="635">
                  <a:moveTo>
                    <a:pt x="0" y="0"/>
                  </a:moveTo>
                  <a:lnTo>
                    <a:pt x="152" y="12"/>
                  </a:lnTo>
                  <a:lnTo>
                    <a:pt x="292" y="25"/>
                  </a:lnTo>
                  <a:lnTo>
                    <a:pt x="444" y="38"/>
                  </a:lnTo>
                </a:path>
              </a:pathLst>
            </a:custGeom>
            <a:ln w="3175">
              <a:solidFill>
                <a:srgbClr val="565658"/>
              </a:solidFill>
            </a:ln>
          </p:spPr>
          <p:txBody>
            <a:bodyPr wrap="square" lIns="0" tIns="0" rIns="0" bIns="0" rtlCol="0"/>
            <a:lstStyle/>
            <a:p/>
          </p:txBody>
        </p:sp>
        <p:sp>
          <p:nvSpPr>
            <p:cNvPr id="7230" name="object 7230" descr=""/>
            <p:cNvSpPr/>
            <p:nvPr/>
          </p:nvSpPr>
          <p:spPr>
            <a:xfrm>
              <a:off x="5494787" y="2599568"/>
              <a:ext cx="635" cy="635"/>
            </a:xfrm>
            <a:custGeom>
              <a:avLst/>
              <a:gdLst/>
              <a:ahLst/>
              <a:cxnLst/>
              <a:rect l="l" t="t" r="r" b="b"/>
              <a:pathLst>
                <a:path w="635" h="635">
                  <a:moveTo>
                    <a:pt x="0" y="0"/>
                  </a:moveTo>
                  <a:lnTo>
                    <a:pt x="63" y="152"/>
                  </a:lnTo>
                  <a:lnTo>
                    <a:pt x="139" y="292"/>
                  </a:lnTo>
                  <a:lnTo>
                    <a:pt x="215" y="444"/>
                  </a:lnTo>
                </a:path>
              </a:pathLst>
            </a:custGeom>
            <a:ln w="3175">
              <a:solidFill>
                <a:srgbClr val="565658"/>
              </a:solidFill>
            </a:ln>
          </p:spPr>
          <p:txBody>
            <a:bodyPr wrap="square" lIns="0" tIns="0" rIns="0" bIns="0" rtlCol="0"/>
            <a:lstStyle/>
            <a:p/>
          </p:txBody>
        </p:sp>
        <p:sp>
          <p:nvSpPr>
            <p:cNvPr id="7231" name="object 7231" descr=""/>
            <p:cNvSpPr/>
            <p:nvPr/>
          </p:nvSpPr>
          <p:spPr>
            <a:xfrm>
              <a:off x="5504421" y="260745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32" name="object 7232" descr=""/>
            <p:cNvSpPr/>
            <p:nvPr/>
          </p:nvSpPr>
          <p:spPr>
            <a:xfrm>
              <a:off x="5503536" y="2607120"/>
              <a:ext cx="635" cy="635"/>
            </a:xfrm>
            <a:custGeom>
              <a:avLst/>
              <a:gdLst/>
              <a:ahLst/>
              <a:cxnLst/>
              <a:rect l="l" t="t" r="r" b="b"/>
              <a:pathLst>
                <a:path w="635" h="635">
                  <a:moveTo>
                    <a:pt x="0" y="0"/>
                  </a:moveTo>
                  <a:lnTo>
                    <a:pt x="152" y="50"/>
                  </a:lnTo>
                  <a:lnTo>
                    <a:pt x="292" y="88"/>
                  </a:lnTo>
                  <a:lnTo>
                    <a:pt x="444" y="127"/>
                  </a:lnTo>
                </a:path>
              </a:pathLst>
            </a:custGeom>
            <a:ln w="3175">
              <a:solidFill>
                <a:srgbClr val="565658"/>
              </a:solidFill>
            </a:ln>
          </p:spPr>
          <p:txBody>
            <a:bodyPr wrap="square" lIns="0" tIns="0" rIns="0" bIns="0" rtlCol="0"/>
            <a:lstStyle/>
            <a:p/>
          </p:txBody>
        </p:sp>
        <p:sp>
          <p:nvSpPr>
            <p:cNvPr id="7233" name="object 7233" descr=""/>
            <p:cNvSpPr/>
            <p:nvPr/>
          </p:nvSpPr>
          <p:spPr>
            <a:xfrm>
              <a:off x="5515132" y="2604794"/>
              <a:ext cx="635" cy="635"/>
            </a:xfrm>
            <a:custGeom>
              <a:avLst/>
              <a:gdLst/>
              <a:ahLst/>
              <a:cxnLst/>
              <a:rect l="l" t="t" r="r" b="b"/>
              <a:pathLst>
                <a:path w="635" h="635">
                  <a:moveTo>
                    <a:pt x="0" y="330"/>
                  </a:moveTo>
                  <a:lnTo>
                    <a:pt x="152" y="215"/>
                  </a:lnTo>
                  <a:lnTo>
                    <a:pt x="292" y="101"/>
                  </a:lnTo>
                  <a:lnTo>
                    <a:pt x="444" y="0"/>
                  </a:lnTo>
                </a:path>
              </a:pathLst>
            </a:custGeom>
            <a:ln w="3175">
              <a:solidFill>
                <a:srgbClr val="565658"/>
              </a:solidFill>
            </a:ln>
          </p:spPr>
          <p:txBody>
            <a:bodyPr wrap="square" lIns="0" tIns="0" rIns="0" bIns="0" rtlCol="0"/>
            <a:lstStyle/>
            <a:p/>
          </p:txBody>
        </p:sp>
        <p:sp>
          <p:nvSpPr>
            <p:cNvPr id="7234" name="object 7234" descr=""/>
            <p:cNvSpPr/>
            <p:nvPr/>
          </p:nvSpPr>
          <p:spPr>
            <a:xfrm>
              <a:off x="5491975" y="2584475"/>
              <a:ext cx="27305" cy="19685"/>
            </a:xfrm>
            <a:custGeom>
              <a:avLst/>
              <a:gdLst/>
              <a:ahLst/>
              <a:cxnLst/>
              <a:rect l="l" t="t" r="r" b="b"/>
              <a:pathLst>
                <a:path w="27304" h="19685">
                  <a:moveTo>
                    <a:pt x="2286" y="5930"/>
                  </a:moveTo>
                  <a:lnTo>
                    <a:pt x="1943" y="5130"/>
                  </a:lnTo>
                  <a:lnTo>
                    <a:pt x="1143" y="4787"/>
                  </a:lnTo>
                  <a:lnTo>
                    <a:pt x="330" y="5130"/>
                  </a:lnTo>
                  <a:lnTo>
                    <a:pt x="0" y="5930"/>
                  </a:lnTo>
                  <a:lnTo>
                    <a:pt x="330" y="6743"/>
                  </a:lnTo>
                  <a:lnTo>
                    <a:pt x="1143" y="7073"/>
                  </a:lnTo>
                  <a:lnTo>
                    <a:pt x="1943" y="6743"/>
                  </a:lnTo>
                  <a:lnTo>
                    <a:pt x="2286" y="5930"/>
                  </a:lnTo>
                  <a:close/>
                </a:path>
                <a:path w="27304" h="19685">
                  <a:moveTo>
                    <a:pt x="27165" y="18389"/>
                  </a:moveTo>
                  <a:lnTo>
                    <a:pt x="26835" y="17576"/>
                  </a:lnTo>
                  <a:lnTo>
                    <a:pt x="26022" y="17246"/>
                  </a:lnTo>
                  <a:lnTo>
                    <a:pt x="25209" y="17576"/>
                  </a:lnTo>
                  <a:lnTo>
                    <a:pt x="24879" y="18389"/>
                  </a:lnTo>
                  <a:lnTo>
                    <a:pt x="25209" y="19189"/>
                  </a:lnTo>
                  <a:lnTo>
                    <a:pt x="26022" y="19532"/>
                  </a:lnTo>
                  <a:lnTo>
                    <a:pt x="26835" y="19189"/>
                  </a:lnTo>
                  <a:lnTo>
                    <a:pt x="27165" y="18389"/>
                  </a:lnTo>
                  <a:close/>
                </a:path>
                <a:path w="27304" h="19685">
                  <a:moveTo>
                    <a:pt x="27165" y="1143"/>
                  </a:moveTo>
                  <a:lnTo>
                    <a:pt x="26835" y="342"/>
                  </a:lnTo>
                  <a:lnTo>
                    <a:pt x="26022" y="0"/>
                  </a:lnTo>
                  <a:lnTo>
                    <a:pt x="25209" y="342"/>
                  </a:lnTo>
                  <a:lnTo>
                    <a:pt x="24879" y="1143"/>
                  </a:lnTo>
                  <a:lnTo>
                    <a:pt x="25209" y="1955"/>
                  </a:lnTo>
                  <a:lnTo>
                    <a:pt x="26022" y="2286"/>
                  </a:lnTo>
                  <a:lnTo>
                    <a:pt x="26835" y="1955"/>
                  </a:lnTo>
                  <a:lnTo>
                    <a:pt x="27165" y="1143"/>
                  </a:lnTo>
                  <a:close/>
                </a:path>
              </a:pathLst>
            </a:custGeom>
            <a:solidFill>
              <a:srgbClr val="565658"/>
            </a:solidFill>
          </p:spPr>
          <p:txBody>
            <a:bodyPr wrap="square" lIns="0" tIns="0" rIns="0" bIns="0" rtlCol="0"/>
            <a:lstStyle/>
            <a:p/>
          </p:txBody>
        </p:sp>
        <p:sp>
          <p:nvSpPr>
            <p:cNvPr id="7235" name="object 7235" descr=""/>
            <p:cNvSpPr/>
            <p:nvPr/>
          </p:nvSpPr>
          <p:spPr>
            <a:xfrm>
              <a:off x="5511939" y="2608629"/>
              <a:ext cx="635" cy="635"/>
            </a:xfrm>
            <a:custGeom>
              <a:avLst/>
              <a:gdLst/>
              <a:ahLst/>
              <a:cxnLst/>
              <a:rect l="l" t="t" r="r" b="b"/>
              <a:pathLst>
                <a:path w="635" h="635">
                  <a:moveTo>
                    <a:pt x="0" y="190"/>
                  </a:moveTo>
                  <a:lnTo>
                    <a:pt x="190" y="139"/>
                  </a:lnTo>
                  <a:lnTo>
                    <a:pt x="368" y="76"/>
                  </a:lnTo>
                  <a:lnTo>
                    <a:pt x="546" y="0"/>
                  </a:lnTo>
                </a:path>
              </a:pathLst>
            </a:custGeom>
            <a:ln w="3175">
              <a:solidFill>
                <a:srgbClr val="565658"/>
              </a:solidFill>
            </a:ln>
          </p:spPr>
          <p:txBody>
            <a:bodyPr wrap="square" lIns="0" tIns="0" rIns="0" bIns="0" rtlCol="0"/>
            <a:lstStyle/>
            <a:p/>
          </p:txBody>
        </p:sp>
        <p:sp>
          <p:nvSpPr>
            <p:cNvPr id="7236" name="object 7236" descr=""/>
            <p:cNvSpPr/>
            <p:nvPr/>
          </p:nvSpPr>
          <p:spPr>
            <a:xfrm>
              <a:off x="5513062" y="2581661"/>
              <a:ext cx="3175" cy="2540"/>
            </a:xfrm>
            <a:custGeom>
              <a:avLst/>
              <a:gdLst/>
              <a:ahLst/>
              <a:cxnLst/>
              <a:rect l="l" t="t" r="r" b="b"/>
              <a:pathLst>
                <a:path w="3175" h="2539">
                  <a:moveTo>
                    <a:pt x="3124" y="2044"/>
                  </a:moveTo>
                  <a:lnTo>
                    <a:pt x="2171" y="1219"/>
                  </a:lnTo>
                  <a:lnTo>
                    <a:pt x="1130" y="533"/>
                  </a:lnTo>
                  <a:lnTo>
                    <a:pt x="0" y="0"/>
                  </a:lnTo>
                </a:path>
              </a:pathLst>
            </a:custGeom>
            <a:ln w="3175">
              <a:solidFill>
                <a:srgbClr val="565658"/>
              </a:solidFill>
            </a:ln>
          </p:spPr>
          <p:txBody>
            <a:bodyPr wrap="square" lIns="0" tIns="0" rIns="0" bIns="0" rtlCol="0"/>
            <a:lstStyle/>
            <a:p/>
          </p:txBody>
        </p:sp>
        <p:sp>
          <p:nvSpPr>
            <p:cNvPr id="7237" name="object 7237" descr=""/>
            <p:cNvSpPr/>
            <p:nvPr/>
          </p:nvSpPr>
          <p:spPr>
            <a:xfrm>
              <a:off x="5494782" y="2587971"/>
              <a:ext cx="635" cy="635"/>
            </a:xfrm>
            <a:custGeom>
              <a:avLst/>
              <a:gdLst/>
              <a:ahLst/>
              <a:cxnLst/>
              <a:rect l="l" t="t" r="r" b="b"/>
              <a:pathLst>
                <a:path w="635" h="635">
                  <a:moveTo>
                    <a:pt x="215" y="0"/>
                  </a:moveTo>
                  <a:lnTo>
                    <a:pt x="139" y="152"/>
                  </a:lnTo>
                  <a:lnTo>
                    <a:pt x="76" y="292"/>
                  </a:lnTo>
                  <a:lnTo>
                    <a:pt x="0" y="444"/>
                  </a:lnTo>
                </a:path>
              </a:pathLst>
            </a:custGeom>
            <a:ln w="3175">
              <a:solidFill>
                <a:srgbClr val="565658"/>
              </a:solidFill>
            </a:ln>
          </p:spPr>
          <p:txBody>
            <a:bodyPr wrap="square" lIns="0" tIns="0" rIns="0" bIns="0" rtlCol="0"/>
            <a:lstStyle/>
            <a:p/>
          </p:txBody>
        </p:sp>
        <p:sp>
          <p:nvSpPr>
            <p:cNvPr id="7238" name="object 7238" descr=""/>
            <p:cNvSpPr/>
            <p:nvPr/>
          </p:nvSpPr>
          <p:spPr>
            <a:xfrm>
              <a:off x="5492928" y="2599321"/>
              <a:ext cx="27305" cy="5715"/>
            </a:xfrm>
            <a:custGeom>
              <a:avLst/>
              <a:gdLst/>
              <a:ahLst/>
              <a:cxnLst/>
              <a:rect l="l" t="t" r="r" b="b"/>
              <a:pathLst>
                <a:path w="27304" h="5714">
                  <a:moveTo>
                    <a:pt x="2286" y="1143"/>
                  </a:moveTo>
                  <a:lnTo>
                    <a:pt x="1943" y="342"/>
                  </a:lnTo>
                  <a:lnTo>
                    <a:pt x="1143" y="0"/>
                  </a:lnTo>
                  <a:lnTo>
                    <a:pt x="330" y="342"/>
                  </a:lnTo>
                  <a:lnTo>
                    <a:pt x="0" y="1143"/>
                  </a:lnTo>
                  <a:lnTo>
                    <a:pt x="330" y="1955"/>
                  </a:lnTo>
                  <a:lnTo>
                    <a:pt x="1143" y="2286"/>
                  </a:lnTo>
                  <a:lnTo>
                    <a:pt x="1943" y="1955"/>
                  </a:lnTo>
                  <a:lnTo>
                    <a:pt x="2286" y="1143"/>
                  </a:lnTo>
                  <a:close/>
                </a:path>
                <a:path w="27304" h="5714">
                  <a:moveTo>
                    <a:pt x="26695" y="4495"/>
                  </a:moveTo>
                  <a:lnTo>
                    <a:pt x="26352" y="3683"/>
                  </a:lnTo>
                  <a:lnTo>
                    <a:pt x="25552" y="3352"/>
                  </a:lnTo>
                  <a:lnTo>
                    <a:pt x="24739" y="3683"/>
                  </a:lnTo>
                  <a:lnTo>
                    <a:pt x="24409" y="4495"/>
                  </a:lnTo>
                  <a:lnTo>
                    <a:pt x="24739" y="5308"/>
                  </a:lnTo>
                  <a:lnTo>
                    <a:pt x="25552" y="5638"/>
                  </a:lnTo>
                  <a:lnTo>
                    <a:pt x="26352" y="5308"/>
                  </a:lnTo>
                  <a:lnTo>
                    <a:pt x="26695" y="4495"/>
                  </a:lnTo>
                  <a:close/>
                </a:path>
              </a:pathLst>
            </a:custGeom>
            <a:solidFill>
              <a:srgbClr val="565658"/>
            </a:solidFill>
          </p:spPr>
          <p:txBody>
            <a:bodyPr wrap="square" lIns="0" tIns="0" rIns="0" bIns="0" rtlCol="0"/>
            <a:lstStyle/>
            <a:p/>
          </p:txBody>
        </p:sp>
        <p:sp>
          <p:nvSpPr>
            <p:cNvPr id="7239" name="object 7239" descr=""/>
            <p:cNvSpPr/>
            <p:nvPr/>
          </p:nvSpPr>
          <p:spPr>
            <a:xfrm>
              <a:off x="5518034" y="2601889"/>
              <a:ext cx="635" cy="635"/>
            </a:xfrm>
            <a:custGeom>
              <a:avLst/>
              <a:gdLst/>
              <a:ahLst/>
              <a:cxnLst/>
              <a:rect l="l" t="t" r="r" b="b"/>
              <a:pathLst>
                <a:path w="635" h="635">
                  <a:moveTo>
                    <a:pt x="0" y="444"/>
                  </a:moveTo>
                  <a:lnTo>
                    <a:pt x="114" y="292"/>
                  </a:lnTo>
                  <a:lnTo>
                    <a:pt x="330" y="0"/>
                  </a:lnTo>
                </a:path>
              </a:pathLst>
            </a:custGeom>
            <a:ln w="3175">
              <a:solidFill>
                <a:srgbClr val="565658"/>
              </a:solidFill>
            </a:ln>
          </p:spPr>
          <p:txBody>
            <a:bodyPr wrap="square" lIns="0" tIns="0" rIns="0" bIns="0" rtlCol="0"/>
            <a:lstStyle/>
            <a:p/>
          </p:txBody>
        </p:sp>
        <p:sp>
          <p:nvSpPr>
            <p:cNvPr id="7240" name="object 7240" descr=""/>
            <p:cNvSpPr/>
            <p:nvPr/>
          </p:nvSpPr>
          <p:spPr>
            <a:xfrm>
              <a:off x="5491975" y="2584005"/>
              <a:ext cx="31115" cy="26034"/>
            </a:xfrm>
            <a:custGeom>
              <a:avLst/>
              <a:gdLst/>
              <a:ahLst/>
              <a:cxnLst/>
              <a:rect l="l" t="t" r="r" b="b"/>
              <a:pathLst>
                <a:path w="31114" h="26035">
                  <a:moveTo>
                    <a:pt x="2286" y="6883"/>
                  </a:moveTo>
                  <a:lnTo>
                    <a:pt x="1943" y="6083"/>
                  </a:lnTo>
                  <a:lnTo>
                    <a:pt x="1143" y="5740"/>
                  </a:lnTo>
                  <a:lnTo>
                    <a:pt x="330" y="6083"/>
                  </a:lnTo>
                  <a:lnTo>
                    <a:pt x="0" y="6883"/>
                  </a:lnTo>
                  <a:lnTo>
                    <a:pt x="330" y="7696"/>
                  </a:lnTo>
                  <a:lnTo>
                    <a:pt x="1143" y="8026"/>
                  </a:lnTo>
                  <a:lnTo>
                    <a:pt x="1943" y="7696"/>
                  </a:lnTo>
                  <a:lnTo>
                    <a:pt x="2286" y="6883"/>
                  </a:lnTo>
                  <a:close/>
                </a:path>
                <a:path w="31114" h="26035">
                  <a:moveTo>
                    <a:pt x="3238" y="4495"/>
                  </a:moveTo>
                  <a:lnTo>
                    <a:pt x="2895" y="3683"/>
                  </a:lnTo>
                  <a:lnTo>
                    <a:pt x="2095" y="3352"/>
                  </a:lnTo>
                  <a:lnTo>
                    <a:pt x="1282" y="3683"/>
                  </a:lnTo>
                  <a:lnTo>
                    <a:pt x="952" y="4495"/>
                  </a:lnTo>
                  <a:lnTo>
                    <a:pt x="1282" y="5295"/>
                  </a:lnTo>
                  <a:lnTo>
                    <a:pt x="2095" y="5638"/>
                  </a:lnTo>
                  <a:lnTo>
                    <a:pt x="2895" y="5295"/>
                  </a:lnTo>
                  <a:lnTo>
                    <a:pt x="3238" y="4495"/>
                  </a:lnTo>
                  <a:close/>
                </a:path>
                <a:path w="31114" h="26035">
                  <a:moveTo>
                    <a:pt x="4191" y="1143"/>
                  </a:moveTo>
                  <a:lnTo>
                    <a:pt x="3860" y="342"/>
                  </a:lnTo>
                  <a:lnTo>
                    <a:pt x="3048" y="0"/>
                  </a:lnTo>
                  <a:lnTo>
                    <a:pt x="2235" y="342"/>
                  </a:lnTo>
                  <a:lnTo>
                    <a:pt x="1905" y="1143"/>
                  </a:lnTo>
                  <a:lnTo>
                    <a:pt x="2235" y="1955"/>
                  </a:lnTo>
                  <a:lnTo>
                    <a:pt x="3048" y="2286"/>
                  </a:lnTo>
                  <a:lnTo>
                    <a:pt x="3860" y="1955"/>
                  </a:lnTo>
                  <a:lnTo>
                    <a:pt x="4191" y="1143"/>
                  </a:lnTo>
                  <a:close/>
                </a:path>
                <a:path w="31114" h="26035">
                  <a:moveTo>
                    <a:pt x="4673" y="18376"/>
                  </a:moveTo>
                  <a:lnTo>
                    <a:pt x="4343" y="17564"/>
                  </a:lnTo>
                  <a:lnTo>
                    <a:pt x="3530" y="17233"/>
                  </a:lnTo>
                  <a:lnTo>
                    <a:pt x="2717" y="17564"/>
                  </a:lnTo>
                  <a:lnTo>
                    <a:pt x="2387" y="18376"/>
                  </a:lnTo>
                  <a:lnTo>
                    <a:pt x="2476" y="18618"/>
                  </a:lnTo>
                  <a:lnTo>
                    <a:pt x="2387" y="18859"/>
                  </a:lnTo>
                  <a:lnTo>
                    <a:pt x="2717" y="19659"/>
                  </a:lnTo>
                  <a:lnTo>
                    <a:pt x="3530" y="20002"/>
                  </a:lnTo>
                  <a:lnTo>
                    <a:pt x="4343" y="19659"/>
                  </a:lnTo>
                  <a:lnTo>
                    <a:pt x="4673" y="18859"/>
                  </a:lnTo>
                  <a:lnTo>
                    <a:pt x="4572" y="18618"/>
                  </a:lnTo>
                  <a:lnTo>
                    <a:pt x="4673" y="18376"/>
                  </a:lnTo>
                  <a:close/>
                </a:path>
                <a:path w="31114" h="26035">
                  <a:moveTo>
                    <a:pt x="11366" y="24599"/>
                  </a:moveTo>
                  <a:lnTo>
                    <a:pt x="11036" y="23787"/>
                  </a:lnTo>
                  <a:lnTo>
                    <a:pt x="10274" y="23482"/>
                  </a:lnTo>
                  <a:lnTo>
                    <a:pt x="10414" y="23164"/>
                  </a:lnTo>
                  <a:lnTo>
                    <a:pt x="10083" y="22352"/>
                  </a:lnTo>
                  <a:lnTo>
                    <a:pt x="9271" y="22021"/>
                  </a:lnTo>
                  <a:lnTo>
                    <a:pt x="8458" y="22352"/>
                  </a:lnTo>
                  <a:lnTo>
                    <a:pt x="8305" y="22707"/>
                  </a:lnTo>
                  <a:lnTo>
                    <a:pt x="7835" y="22504"/>
                  </a:lnTo>
                  <a:lnTo>
                    <a:pt x="7023" y="22834"/>
                  </a:lnTo>
                  <a:lnTo>
                    <a:pt x="6692" y="23647"/>
                  </a:lnTo>
                  <a:lnTo>
                    <a:pt x="7023" y="24447"/>
                  </a:lnTo>
                  <a:lnTo>
                    <a:pt x="7835" y="24790"/>
                  </a:lnTo>
                  <a:lnTo>
                    <a:pt x="8648" y="24447"/>
                  </a:lnTo>
                  <a:lnTo>
                    <a:pt x="8788" y="24117"/>
                  </a:lnTo>
                  <a:lnTo>
                    <a:pt x="9207" y="24295"/>
                  </a:lnTo>
                  <a:lnTo>
                    <a:pt x="9080" y="24599"/>
                  </a:lnTo>
                  <a:lnTo>
                    <a:pt x="9423" y="25400"/>
                  </a:lnTo>
                  <a:lnTo>
                    <a:pt x="10223" y="25742"/>
                  </a:lnTo>
                  <a:lnTo>
                    <a:pt x="11036" y="25400"/>
                  </a:lnTo>
                  <a:lnTo>
                    <a:pt x="11366" y="24599"/>
                  </a:lnTo>
                  <a:close/>
                </a:path>
                <a:path w="31114" h="26035">
                  <a:moveTo>
                    <a:pt x="26682" y="20764"/>
                  </a:moveTo>
                  <a:lnTo>
                    <a:pt x="26352" y="19951"/>
                  </a:lnTo>
                  <a:lnTo>
                    <a:pt x="25539" y="19621"/>
                  </a:lnTo>
                  <a:lnTo>
                    <a:pt x="24739" y="19951"/>
                  </a:lnTo>
                  <a:lnTo>
                    <a:pt x="24396" y="20764"/>
                  </a:lnTo>
                  <a:lnTo>
                    <a:pt x="24599" y="21272"/>
                  </a:lnTo>
                  <a:lnTo>
                    <a:pt x="24117" y="21056"/>
                  </a:lnTo>
                  <a:lnTo>
                    <a:pt x="23304" y="21399"/>
                  </a:lnTo>
                  <a:lnTo>
                    <a:pt x="22974" y="22199"/>
                  </a:lnTo>
                  <a:lnTo>
                    <a:pt x="23304" y="23012"/>
                  </a:lnTo>
                  <a:lnTo>
                    <a:pt x="24117" y="23342"/>
                  </a:lnTo>
                  <a:lnTo>
                    <a:pt x="24917" y="23012"/>
                  </a:lnTo>
                  <a:lnTo>
                    <a:pt x="25260" y="22199"/>
                  </a:lnTo>
                  <a:lnTo>
                    <a:pt x="25044" y="21717"/>
                  </a:lnTo>
                  <a:lnTo>
                    <a:pt x="25539" y="21907"/>
                  </a:lnTo>
                  <a:lnTo>
                    <a:pt x="26352" y="21577"/>
                  </a:lnTo>
                  <a:lnTo>
                    <a:pt x="26682" y="20764"/>
                  </a:lnTo>
                  <a:close/>
                </a:path>
                <a:path w="31114" h="26035">
                  <a:moveTo>
                    <a:pt x="30518" y="5930"/>
                  </a:moveTo>
                  <a:lnTo>
                    <a:pt x="30187" y="5118"/>
                  </a:lnTo>
                  <a:lnTo>
                    <a:pt x="29375" y="4787"/>
                  </a:lnTo>
                  <a:lnTo>
                    <a:pt x="28575" y="5118"/>
                  </a:lnTo>
                  <a:lnTo>
                    <a:pt x="28232" y="5930"/>
                  </a:lnTo>
                  <a:lnTo>
                    <a:pt x="28575" y="6743"/>
                  </a:lnTo>
                  <a:lnTo>
                    <a:pt x="29375" y="7073"/>
                  </a:lnTo>
                  <a:lnTo>
                    <a:pt x="30187" y="6743"/>
                  </a:lnTo>
                  <a:lnTo>
                    <a:pt x="30518" y="5930"/>
                  </a:lnTo>
                  <a:close/>
                </a:path>
              </a:pathLst>
            </a:custGeom>
            <a:solidFill>
              <a:srgbClr val="565658"/>
            </a:solidFill>
          </p:spPr>
          <p:txBody>
            <a:bodyPr wrap="square" lIns="0" tIns="0" rIns="0" bIns="0" rtlCol="0"/>
            <a:lstStyle/>
            <a:p/>
          </p:txBody>
        </p:sp>
        <p:sp>
          <p:nvSpPr>
            <p:cNvPr id="7241" name="object 7241" descr=""/>
            <p:cNvSpPr/>
            <p:nvPr/>
          </p:nvSpPr>
          <p:spPr>
            <a:xfrm>
              <a:off x="5518033" y="2585655"/>
              <a:ext cx="635" cy="635"/>
            </a:xfrm>
            <a:custGeom>
              <a:avLst/>
              <a:gdLst/>
              <a:ahLst/>
              <a:cxnLst/>
              <a:rect l="l" t="t" r="r" b="b"/>
              <a:pathLst>
                <a:path w="635" h="635">
                  <a:moveTo>
                    <a:pt x="330" y="444"/>
                  </a:moveTo>
                  <a:lnTo>
                    <a:pt x="215" y="292"/>
                  </a:lnTo>
                  <a:lnTo>
                    <a:pt x="114" y="152"/>
                  </a:lnTo>
                  <a:lnTo>
                    <a:pt x="0" y="0"/>
                  </a:lnTo>
                </a:path>
              </a:pathLst>
            </a:custGeom>
            <a:ln w="3175">
              <a:solidFill>
                <a:srgbClr val="565658"/>
              </a:solidFill>
            </a:ln>
          </p:spPr>
          <p:txBody>
            <a:bodyPr wrap="square" lIns="0" tIns="0" rIns="0" bIns="0" rtlCol="0"/>
            <a:lstStyle/>
            <a:p/>
          </p:txBody>
        </p:sp>
        <p:sp>
          <p:nvSpPr>
            <p:cNvPr id="7242" name="object 7242" descr=""/>
            <p:cNvSpPr/>
            <p:nvPr/>
          </p:nvSpPr>
          <p:spPr>
            <a:xfrm>
              <a:off x="5512073" y="260601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43" name="object 7243" descr=""/>
            <p:cNvSpPr/>
            <p:nvPr/>
          </p:nvSpPr>
          <p:spPr>
            <a:xfrm>
              <a:off x="5520370" y="2590293"/>
              <a:ext cx="635" cy="635"/>
            </a:xfrm>
            <a:custGeom>
              <a:avLst/>
              <a:gdLst/>
              <a:ahLst/>
              <a:cxnLst/>
              <a:rect l="l" t="t" r="r" b="b"/>
              <a:pathLst>
                <a:path w="635" h="635">
                  <a:moveTo>
                    <a:pt x="114" y="444"/>
                  </a:moveTo>
                  <a:lnTo>
                    <a:pt x="76" y="292"/>
                  </a:lnTo>
                  <a:lnTo>
                    <a:pt x="38" y="152"/>
                  </a:lnTo>
                  <a:lnTo>
                    <a:pt x="0" y="0"/>
                  </a:lnTo>
                </a:path>
              </a:pathLst>
            </a:custGeom>
            <a:ln w="3175">
              <a:solidFill>
                <a:srgbClr val="565658"/>
              </a:solidFill>
            </a:ln>
          </p:spPr>
          <p:txBody>
            <a:bodyPr wrap="square" lIns="0" tIns="0" rIns="0" bIns="0" rtlCol="0"/>
            <a:lstStyle/>
            <a:p/>
          </p:txBody>
        </p:sp>
        <p:sp>
          <p:nvSpPr>
            <p:cNvPr id="7244" name="object 7244" descr=""/>
            <p:cNvSpPr/>
            <p:nvPr/>
          </p:nvSpPr>
          <p:spPr>
            <a:xfrm>
              <a:off x="5492928" y="2591663"/>
              <a:ext cx="29209" cy="18415"/>
            </a:xfrm>
            <a:custGeom>
              <a:avLst/>
              <a:gdLst/>
              <a:ahLst/>
              <a:cxnLst/>
              <a:rect l="l" t="t" r="r" b="b"/>
              <a:pathLst>
                <a:path w="29210" h="18414">
                  <a:moveTo>
                    <a:pt x="2286" y="8318"/>
                  </a:moveTo>
                  <a:lnTo>
                    <a:pt x="1943" y="7505"/>
                  </a:lnTo>
                  <a:lnTo>
                    <a:pt x="1143" y="7175"/>
                  </a:lnTo>
                  <a:lnTo>
                    <a:pt x="330" y="7505"/>
                  </a:lnTo>
                  <a:lnTo>
                    <a:pt x="0" y="8318"/>
                  </a:lnTo>
                  <a:lnTo>
                    <a:pt x="330" y="9131"/>
                  </a:lnTo>
                  <a:lnTo>
                    <a:pt x="1143" y="9461"/>
                  </a:lnTo>
                  <a:lnTo>
                    <a:pt x="1943" y="9131"/>
                  </a:lnTo>
                  <a:lnTo>
                    <a:pt x="2286" y="8318"/>
                  </a:lnTo>
                  <a:close/>
                </a:path>
                <a:path w="29210" h="18414">
                  <a:moveTo>
                    <a:pt x="14249" y="16941"/>
                  </a:moveTo>
                  <a:lnTo>
                    <a:pt x="13919" y="16129"/>
                  </a:lnTo>
                  <a:lnTo>
                    <a:pt x="13106" y="15798"/>
                  </a:lnTo>
                  <a:lnTo>
                    <a:pt x="12293" y="16129"/>
                  </a:lnTo>
                  <a:lnTo>
                    <a:pt x="11963" y="16941"/>
                  </a:lnTo>
                  <a:lnTo>
                    <a:pt x="12293" y="17741"/>
                  </a:lnTo>
                  <a:lnTo>
                    <a:pt x="13106" y="18084"/>
                  </a:lnTo>
                  <a:lnTo>
                    <a:pt x="13919" y="17741"/>
                  </a:lnTo>
                  <a:lnTo>
                    <a:pt x="14249" y="16941"/>
                  </a:lnTo>
                  <a:close/>
                </a:path>
                <a:path w="29210" h="18414">
                  <a:moveTo>
                    <a:pt x="29083" y="1143"/>
                  </a:moveTo>
                  <a:lnTo>
                    <a:pt x="28752" y="330"/>
                  </a:lnTo>
                  <a:lnTo>
                    <a:pt x="27940" y="0"/>
                  </a:lnTo>
                  <a:lnTo>
                    <a:pt x="27127" y="330"/>
                  </a:lnTo>
                  <a:lnTo>
                    <a:pt x="26797" y="1143"/>
                  </a:lnTo>
                  <a:lnTo>
                    <a:pt x="27127" y="1943"/>
                  </a:lnTo>
                  <a:lnTo>
                    <a:pt x="27940" y="2286"/>
                  </a:lnTo>
                  <a:lnTo>
                    <a:pt x="28752" y="1943"/>
                  </a:lnTo>
                  <a:lnTo>
                    <a:pt x="29083" y="1143"/>
                  </a:lnTo>
                  <a:close/>
                </a:path>
              </a:pathLst>
            </a:custGeom>
            <a:solidFill>
              <a:srgbClr val="565658"/>
            </a:solidFill>
          </p:spPr>
          <p:txBody>
            <a:bodyPr wrap="square" lIns="0" tIns="0" rIns="0" bIns="0" rtlCol="0"/>
            <a:lstStyle/>
            <a:p/>
          </p:txBody>
        </p:sp>
        <p:sp>
          <p:nvSpPr>
            <p:cNvPr id="7245" name="object 7245" descr=""/>
            <p:cNvSpPr/>
            <p:nvPr/>
          </p:nvSpPr>
          <p:spPr>
            <a:xfrm>
              <a:off x="5520366" y="2597263"/>
              <a:ext cx="635" cy="635"/>
            </a:xfrm>
            <a:custGeom>
              <a:avLst/>
              <a:gdLst/>
              <a:ahLst/>
              <a:cxnLst/>
              <a:rect l="l" t="t" r="r" b="b"/>
              <a:pathLst>
                <a:path w="635" h="635">
                  <a:moveTo>
                    <a:pt x="0" y="431"/>
                  </a:moveTo>
                  <a:lnTo>
                    <a:pt x="38" y="279"/>
                  </a:lnTo>
                  <a:lnTo>
                    <a:pt x="76" y="139"/>
                  </a:lnTo>
                  <a:lnTo>
                    <a:pt x="114" y="0"/>
                  </a:lnTo>
                </a:path>
              </a:pathLst>
            </a:custGeom>
            <a:ln w="3175">
              <a:solidFill>
                <a:srgbClr val="565658"/>
              </a:solidFill>
            </a:ln>
          </p:spPr>
          <p:txBody>
            <a:bodyPr wrap="square" lIns="0" tIns="0" rIns="0" bIns="0" rtlCol="0"/>
            <a:lstStyle/>
            <a:p/>
          </p:txBody>
        </p:sp>
        <p:sp>
          <p:nvSpPr>
            <p:cNvPr id="7246" name="object 7246" descr=""/>
            <p:cNvSpPr/>
            <p:nvPr/>
          </p:nvSpPr>
          <p:spPr>
            <a:xfrm>
              <a:off x="5506809" y="2584005"/>
              <a:ext cx="14604" cy="26034"/>
            </a:xfrm>
            <a:custGeom>
              <a:avLst/>
              <a:gdLst/>
              <a:ahLst/>
              <a:cxnLst/>
              <a:rect l="l" t="t" r="r" b="b"/>
              <a:pathLst>
                <a:path w="14604" h="26035">
                  <a:moveTo>
                    <a:pt x="2286" y="24599"/>
                  </a:moveTo>
                  <a:lnTo>
                    <a:pt x="1955" y="23787"/>
                  </a:lnTo>
                  <a:lnTo>
                    <a:pt x="1143" y="23456"/>
                  </a:lnTo>
                  <a:lnTo>
                    <a:pt x="330" y="23787"/>
                  </a:lnTo>
                  <a:lnTo>
                    <a:pt x="0" y="24599"/>
                  </a:lnTo>
                  <a:lnTo>
                    <a:pt x="330" y="25400"/>
                  </a:lnTo>
                  <a:lnTo>
                    <a:pt x="1143" y="25742"/>
                  </a:lnTo>
                  <a:lnTo>
                    <a:pt x="1955" y="25400"/>
                  </a:lnTo>
                  <a:lnTo>
                    <a:pt x="2286" y="24599"/>
                  </a:lnTo>
                  <a:close/>
                </a:path>
                <a:path w="14604" h="26035">
                  <a:moveTo>
                    <a:pt x="12814" y="18376"/>
                  </a:moveTo>
                  <a:lnTo>
                    <a:pt x="12471" y="17564"/>
                  </a:lnTo>
                  <a:lnTo>
                    <a:pt x="11671" y="17233"/>
                  </a:lnTo>
                  <a:lnTo>
                    <a:pt x="10858" y="17564"/>
                  </a:lnTo>
                  <a:lnTo>
                    <a:pt x="10528" y="18376"/>
                  </a:lnTo>
                  <a:lnTo>
                    <a:pt x="10858" y="19177"/>
                  </a:lnTo>
                  <a:lnTo>
                    <a:pt x="10375" y="19469"/>
                  </a:lnTo>
                  <a:lnTo>
                    <a:pt x="10045" y="20281"/>
                  </a:lnTo>
                  <a:lnTo>
                    <a:pt x="10375" y="21094"/>
                  </a:lnTo>
                  <a:lnTo>
                    <a:pt x="11188" y="21424"/>
                  </a:lnTo>
                  <a:lnTo>
                    <a:pt x="12001" y="21094"/>
                  </a:lnTo>
                  <a:lnTo>
                    <a:pt x="12331" y="20281"/>
                  </a:lnTo>
                  <a:lnTo>
                    <a:pt x="12001" y="19469"/>
                  </a:lnTo>
                  <a:lnTo>
                    <a:pt x="12471" y="19177"/>
                  </a:lnTo>
                  <a:lnTo>
                    <a:pt x="12814" y="18376"/>
                  </a:lnTo>
                  <a:close/>
                </a:path>
                <a:path w="14604" h="26035">
                  <a:moveTo>
                    <a:pt x="12814" y="1143"/>
                  </a:moveTo>
                  <a:lnTo>
                    <a:pt x="12471" y="342"/>
                  </a:lnTo>
                  <a:lnTo>
                    <a:pt x="11671" y="0"/>
                  </a:lnTo>
                  <a:lnTo>
                    <a:pt x="10858" y="342"/>
                  </a:lnTo>
                  <a:lnTo>
                    <a:pt x="10528" y="1143"/>
                  </a:lnTo>
                  <a:lnTo>
                    <a:pt x="10858" y="1955"/>
                  </a:lnTo>
                  <a:lnTo>
                    <a:pt x="11671" y="2286"/>
                  </a:lnTo>
                  <a:lnTo>
                    <a:pt x="12471" y="1955"/>
                  </a:lnTo>
                  <a:lnTo>
                    <a:pt x="12814" y="1143"/>
                  </a:lnTo>
                  <a:close/>
                </a:path>
                <a:path w="14604" h="26035">
                  <a:moveTo>
                    <a:pt x="14249" y="4495"/>
                  </a:moveTo>
                  <a:lnTo>
                    <a:pt x="13919" y="3683"/>
                  </a:lnTo>
                  <a:lnTo>
                    <a:pt x="13106" y="3352"/>
                  </a:lnTo>
                  <a:lnTo>
                    <a:pt x="12293" y="3683"/>
                  </a:lnTo>
                  <a:lnTo>
                    <a:pt x="11963" y="4495"/>
                  </a:lnTo>
                  <a:lnTo>
                    <a:pt x="12293" y="5295"/>
                  </a:lnTo>
                  <a:lnTo>
                    <a:pt x="13106" y="5638"/>
                  </a:lnTo>
                  <a:lnTo>
                    <a:pt x="13919" y="5295"/>
                  </a:lnTo>
                  <a:lnTo>
                    <a:pt x="14249" y="4495"/>
                  </a:lnTo>
                  <a:close/>
                </a:path>
              </a:pathLst>
            </a:custGeom>
            <a:solidFill>
              <a:srgbClr val="565658"/>
            </a:solidFill>
          </p:spPr>
          <p:txBody>
            <a:bodyPr wrap="square" lIns="0" tIns="0" rIns="0" bIns="0" rtlCol="0"/>
            <a:lstStyle/>
            <a:p/>
          </p:txBody>
        </p:sp>
        <p:sp>
          <p:nvSpPr>
            <p:cNvPr id="7247" name="object 7247" descr=""/>
            <p:cNvSpPr/>
            <p:nvPr/>
          </p:nvSpPr>
          <p:spPr>
            <a:xfrm>
              <a:off x="5504473" y="2609304"/>
              <a:ext cx="635" cy="635"/>
            </a:xfrm>
            <a:custGeom>
              <a:avLst/>
              <a:gdLst/>
              <a:ahLst/>
              <a:cxnLst/>
              <a:rect l="l" t="t" r="r" b="b"/>
              <a:pathLst>
                <a:path w="635" h="635">
                  <a:moveTo>
                    <a:pt x="0" y="0"/>
                  </a:moveTo>
                  <a:lnTo>
                    <a:pt x="177" y="38"/>
                  </a:lnTo>
                  <a:lnTo>
                    <a:pt x="368" y="63"/>
                  </a:lnTo>
                  <a:lnTo>
                    <a:pt x="546" y="88"/>
                  </a:lnTo>
                </a:path>
              </a:pathLst>
            </a:custGeom>
            <a:ln w="3175">
              <a:solidFill>
                <a:srgbClr val="565658"/>
              </a:solidFill>
            </a:ln>
          </p:spPr>
          <p:txBody>
            <a:bodyPr wrap="square" lIns="0" tIns="0" rIns="0" bIns="0" rtlCol="0"/>
            <a:lstStyle/>
            <a:p/>
          </p:txBody>
        </p:sp>
        <p:sp>
          <p:nvSpPr>
            <p:cNvPr id="7248" name="object 7248" descr=""/>
            <p:cNvSpPr/>
            <p:nvPr/>
          </p:nvSpPr>
          <p:spPr>
            <a:xfrm>
              <a:off x="5519255" y="2594533"/>
              <a:ext cx="3175" cy="5080"/>
            </a:xfrm>
            <a:custGeom>
              <a:avLst/>
              <a:gdLst/>
              <a:ahLst/>
              <a:cxnLst/>
              <a:rect l="l" t="t" r="r" b="b"/>
              <a:pathLst>
                <a:path w="3175" h="5080">
                  <a:moveTo>
                    <a:pt x="2286" y="3543"/>
                  </a:moveTo>
                  <a:lnTo>
                    <a:pt x="1943" y="2730"/>
                  </a:lnTo>
                  <a:lnTo>
                    <a:pt x="1143" y="2400"/>
                  </a:lnTo>
                  <a:lnTo>
                    <a:pt x="330" y="2730"/>
                  </a:lnTo>
                  <a:lnTo>
                    <a:pt x="0" y="3543"/>
                  </a:lnTo>
                  <a:lnTo>
                    <a:pt x="330" y="4343"/>
                  </a:lnTo>
                  <a:lnTo>
                    <a:pt x="1143" y="4686"/>
                  </a:lnTo>
                  <a:lnTo>
                    <a:pt x="1943" y="4343"/>
                  </a:lnTo>
                  <a:lnTo>
                    <a:pt x="2286" y="3543"/>
                  </a:lnTo>
                  <a:close/>
                </a:path>
                <a:path w="3175" h="5080">
                  <a:moveTo>
                    <a:pt x="2755" y="1143"/>
                  </a:moveTo>
                  <a:lnTo>
                    <a:pt x="2425" y="342"/>
                  </a:lnTo>
                  <a:lnTo>
                    <a:pt x="1612" y="0"/>
                  </a:lnTo>
                  <a:lnTo>
                    <a:pt x="800" y="342"/>
                  </a:lnTo>
                  <a:lnTo>
                    <a:pt x="469" y="1143"/>
                  </a:lnTo>
                  <a:lnTo>
                    <a:pt x="800"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7249" name="object 7249" descr=""/>
            <p:cNvSpPr/>
            <p:nvPr/>
          </p:nvSpPr>
          <p:spPr>
            <a:xfrm>
              <a:off x="5522543" y="2596206"/>
              <a:ext cx="635" cy="635"/>
            </a:xfrm>
            <a:custGeom>
              <a:avLst/>
              <a:gdLst/>
              <a:ahLst/>
              <a:cxnLst/>
              <a:rect l="l" t="t" r="r" b="b"/>
              <a:pathLst>
                <a:path w="635" h="635">
                  <a:moveTo>
                    <a:pt x="0" y="558"/>
                  </a:moveTo>
                  <a:lnTo>
                    <a:pt x="38" y="368"/>
                  </a:lnTo>
                  <a:lnTo>
                    <a:pt x="63" y="190"/>
                  </a:lnTo>
                  <a:lnTo>
                    <a:pt x="88" y="0"/>
                  </a:lnTo>
                </a:path>
              </a:pathLst>
            </a:custGeom>
            <a:ln w="3175">
              <a:solidFill>
                <a:srgbClr val="565658"/>
              </a:solidFill>
            </a:ln>
          </p:spPr>
          <p:txBody>
            <a:bodyPr wrap="square" lIns="0" tIns="0" rIns="0" bIns="0" rtlCol="0"/>
            <a:lstStyle/>
            <a:p/>
          </p:txBody>
        </p:sp>
        <p:sp>
          <p:nvSpPr>
            <p:cNvPr id="7250" name="object 7250" descr=""/>
            <p:cNvSpPr/>
            <p:nvPr/>
          </p:nvSpPr>
          <p:spPr>
            <a:xfrm>
              <a:off x="5521874" y="2588740"/>
              <a:ext cx="635" cy="635"/>
            </a:xfrm>
            <a:custGeom>
              <a:avLst/>
              <a:gdLst/>
              <a:ahLst/>
              <a:cxnLst/>
              <a:rect l="l" t="t" r="r" b="b"/>
              <a:pathLst>
                <a:path w="635" h="635">
                  <a:moveTo>
                    <a:pt x="190" y="558"/>
                  </a:moveTo>
                  <a:lnTo>
                    <a:pt x="126" y="368"/>
                  </a:lnTo>
                  <a:lnTo>
                    <a:pt x="76" y="190"/>
                  </a:lnTo>
                  <a:lnTo>
                    <a:pt x="0" y="0"/>
                  </a:lnTo>
                </a:path>
              </a:pathLst>
            </a:custGeom>
            <a:ln w="3175">
              <a:solidFill>
                <a:srgbClr val="565658"/>
              </a:solidFill>
            </a:ln>
          </p:spPr>
          <p:txBody>
            <a:bodyPr wrap="square" lIns="0" tIns="0" rIns="0" bIns="0" rtlCol="0"/>
            <a:lstStyle/>
            <a:p/>
          </p:txBody>
        </p:sp>
        <p:sp>
          <p:nvSpPr>
            <p:cNvPr id="7251" name="object 7251" descr=""/>
            <p:cNvSpPr/>
            <p:nvPr/>
          </p:nvSpPr>
          <p:spPr>
            <a:xfrm>
              <a:off x="5508175" y="2607566"/>
              <a:ext cx="635" cy="635"/>
            </a:xfrm>
            <a:custGeom>
              <a:avLst/>
              <a:gdLst/>
              <a:ahLst/>
              <a:cxnLst/>
              <a:rect l="l" t="t" r="r" b="b"/>
              <a:pathLst>
                <a:path w="635" h="635">
                  <a:moveTo>
                    <a:pt x="0" y="38"/>
                  </a:moveTo>
                  <a:lnTo>
                    <a:pt x="152" y="25"/>
                  </a:lnTo>
                  <a:lnTo>
                    <a:pt x="292" y="12"/>
                  </a:lnTo>
                  <a:lnTo>
                    <a:pt x="444" y="0"/>
                  </a:lnTo>
                </a:path>
              </a:pathLst>
            </a:custGeom>
            <a:ln w="3175">
              <a:solidFill>
                <a:srgbClr val="565658"/>
              </a:solidFill>
            </a:ln>
          </p:spPr>
          <p:txBody>
            <a:bodyPr wrap="square" lIns="0" tIns="0" rIns="0" bIns="0" rtlCol="0"/>
            <a:lstStyle/>
            <a:p/>
          </p:txBody>
        </p:sp>
        <p:sp>
          <p:nvSpPr>
            <p:cNvPr id="7252" name="object 7252" descr=""/>
            <p:cNvSpPr/>
            <p:nvPr/>
          </p:nvSpPr>
          <p:spPr>
            <a:xfrm>
              <a:off x="5522546" y="2591233"/>
              <a:ext cx="635" cy="635"/>
            </a:xfrm>
            <a:custGeom>
              <a:avLst/>
              <a:gdLst/>
              <a:ahLst/>
              <a:cxnLst/>
              <a:rect l="l" t="t" r="r" b="b"/>
              <a:pathLst>
                <a:path w="635" h="635">
                  <a:moveTo>
                    <a:pt x="88" y="546"/>
                  </a:moveTo>
                  <a:lnTo>
                    <a:pt x="63" y="355"/>
                  </a:lnTo>
                  <a:lnTo>
                    <a:pt x="38" y="190"/>
                  </a:lnTo>
                  <a:lnTo>
                    <a:pt x="0" y="0"/>
                  </a:lnTo>
                </a:path>
              </a:pathLst>
            </a:custGeom>
            <a:ln w="3175">
              <a:solidFill>
                <a:srgbClr val="565658"/>
              </a:solidFill>
            </a:ln>
          </p:spPr>
          <p:txBody>
            <a:bodyPr wrap="square" lIns="0" tIns="0" rIns="0" bIns="0" rtlCol="0"/>
            <a:lstStyle/>
            <a:p/>
          </p:txBody>
        </p:sp>
        <p:sp>
          <p:nvSpPr>
            <p:cNvPr id="7253" name="object 7253" descr=""/>
            <p:cNvSpPr/>
            <p:nvPr/>
          </p:nvSpPr>
          <p:spPr>
            <a:xfrm>
              <a:off x="5492445" y="2584957"/>
              <a:ext cx="21590" cy="23495"/>
            </a:xfrm>
            <a:custGeom>
              <a:avLst/>
              <a:gdLst/>
              <a:ahLst/>
              <a:cxnLst/>
              <a:rect l="l" t="t" r="r" b="b"/>
              <a:pathLst>
                <a:path w="21589" h="23494">
                  <a:moveTo>
                    <a:pt x="2286" y="16459"/>
                  </a:moveTo>
                  <a:lnTo>
                    <a:pt x="1955" y="15659"/>
                  </a:lnTo>
                  <a:lnTo>
                    <a:pt x="1143" y="15316"/>
                  </a:lnTo>
                  <a:lnTo>
                    <a:pt x="330" y="15659"/>
                  </a:lnTo>
                  <a:lnTo>
                    <a:pt x="0" y="16459"/>
                  </a:lnTo>
                  <a:lnTo>
                    <a:pt x="330" y="17272"/>
                  </a:lnTo>
                  <a:lnTo>
                    <a:pt x="1143" y="17602"/>
                  </a:lnTo>
                  <a:lnTo>
                    <a:pt x="1955" y="17272"/>
                  </a:lnTo>
                  <a:lnTo>
                    <a:pt x="2286" y="16459"/>
                  </a:lnTo>
                  <a:close/>
                </a:path>
                <a:path w="21589" h="23494">
                  <a:moveTo>
                    <a:pt x="4203" y="1143"/>
                  </a:moveTo>
                  <a:lnTo>
                    <a:pt x="3873" y="342"/>
                  </a:lnTo>
                  <a:lnTo>
                    <a:pt x="3060" y="0"/>
                  </a:lnTo>
                  <a:lnTo>
                    <a:pt x="2247" y="342"/>
                  </a:lnTo>
                  <a:lnTo>
                    <a:pt x="1917" y="1143"/>
                  </a:lnTo>
                  <a:lnTo>
                    <a:pt x="2247" y="1955"/>
                  </a:lnTo>
                  <a:lnTo>
                    <a:pt x="3060" y="2286"/>
                  </a:lnTo>
                  <a:lnTo>
                    <a:pt x="3873" y="1955"/>
                  </a:lnTo>
                  <a:lnTo>
                    <a:pt x="4203" y="1143"/>
                  </a:lnTo>
                  <a:close/>
                </a:path>
                <a:path w="21589" h="23494">
                  <a:moveTo>
                    <a:pt x="21424" y="22212"/>
                  </a:moveTo>
                  <a:lnTo>
                    <a:pt x="21094" y="21399"/>
                  </a:lnTo>
                  <a:lnTo>
                    <a:pt x="20281" y="21069"/>
                  </a:lnTo>
                  <a:lnTo>
                    <a:pt x="19481" y="21399"/>
                  </a:lnTo>
                  <a:lnTo>
                    <a:pt x="19138" y="22212"/>
                  </a:lnTo>
                  <a:lnTo>
                    <a:pt x="19481" y="23012"/>
                  </a:lnTo>
                  <a:lnTo>
                    <a:pt x="20281" y="23355"/>
                  </a:lnTo>
                  <a:lnTo>
                    <a:pt x="21094" y="23012"/>
                  </a:lnTo>
                  <a:lnTo>
                    <a:pt x="21424" y="22212"/>
                  </a:lnTo>
                  <a:close/>
                </a:path>
              </a:pathLst>
            </a:custGeom>
            <a:solidFill>
              <a:srgbClr val="565658"/>
            </a:solidFill>
          </p:spPr>
          <p:txBody>
            <a:bodyPr wrap="square" lIns="0" tIns="0" rIns="0" bIns="0" rtlCol="0"/>
            <a:lstStyle/>
            <a:p/>
          </p:txBody>
        </p:sp>
        <p:sp>
          <p:nvSpPr>
            <p:cNvPr id="7254" name="object 7254" descr=""/>
            <p:cNvSpPr/>
            <p:nvPr/>
          </p:nvSpPr>
          <p:spPr>
            <a:xfrm>
              <a:off x="5499493" y="2607493"/>
              <a:ext cx="635" cy="635"/>
            </a:xfrm>
            <a:custGeom>
              <a:avLst/>
              <a:gdLst/>
              <a:ahLst/>
              <a:cxnLst/>
              <a:rect l="l" t="t" r="r" b="b"/>
              <a:pathLst>
                <a:path w="635" h="635">
                  <a:moveTo>
                    <a:pt x="0" y="0"/>
                  </a:moveTo>
                  <a:lnTo>
                    <a:pt x="177" y="101"/>
                  </a:lnTo>
                  <a:lnTo>
                    <a:pt x="368" y="203"/>
                  </a:lnTo>
                  <a:lnTo>
                    <a:pt x="546" y="292"/>
                  </a:lnTo>
                </a:path>
              </a:pathLst>
            </a:custGeom>
            <a:ln w="3175">
              <a:solidFill>
                <a:srgbClr val="565658"/>
              </a:solidFill>
            </a:ln>
          </p:spPr>
          <p:txBody>
            <a:bodyPr wrap="square" lIns="0" tIns="0" rIns="0" bIns="0" rtlCol="0"/>
            <a:lstStyle/>
            <a:p/>
          </p:txBody>
        </p:sp>
        <p:sp>
          <p:nvSpPr>
            <p:cNvPr id="7255" name="object 7255" descr=""/>
            <p:cNvSpPr/>
            <p:nvPr/>
          </p:nvSpPr>
          <p:spPr>
            <a:xfrm>
              <a:off x="5496114" y="2601887"/>
              <a:ext cx="635" cy="635"/>
            </a:xfrm>
            <a:custGeom>
              <a:avLst/>
              <a:gdLst/>
              <a:ahLst/>
              <a:cxnLst/>
              <a:rect l="l" t="t" r="r" b="b"/>
              <a:pathLst>
                <a:path w="635" h="635">
                  <a:moveTo>
                    <a:pt x="0" y="0"/>
                  </a:moveTo>
                  <a:lnTo>
                    <a:pt x="101" y="165"/>
                  </a:lnTo>
                  <a:lnTo>
                    <a:pt x="317" y="444"/>
                  </a:lnTo>
                </a:path>
              </a:pathLst>
            </a:custGeom>
            <a:ln w="3175">
              <a:solidFill>
                <a:srgbClr val="565658"/>
              </a:solidFill>
            </a:ln>
          </p:spPr>
          <p:txBody>
            <a:bodyPr wrap="square" lIns="0" tIns="0" rIns="0" bIns="0" rtlCol="0"/>
            <a:lstStyle/>
            <a:p/>
          </p:txBody>
        </p:sp>
        <p:sp>
          <p:nvSpPr>
            <p:cNvPr id="7256" name="object 7256" descr=""/>
            <p:cNvSpPr/>
            <p:nvPr/>
          </p:nvSpPr>
          <p:spPr>
            <a:xfrm>
              <a:off x="5502027" y="260697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57" name="object 7257" descr=""/>
            <p:cNvSpPr/>
            <p:nvPr/>
          </p:nvSpPr>
          <p:spPr>
            <a:xfrm>
              <a:off x="5501986" y="2608634"/>
              <a:ext cx="635" cy="635"/>
            </a:xfrm>
            <a:custGeom>
              <a:avLst/>
              <a:gdLst/>
              <a:ahLst/>
              <a:cxnLst/>
              <a:rect l="l" t="t" r="r" b="b"/>
              <a:pathLst>
                <a:path w="635" h="635">
                  <a:moveTo>
                    <a:pt x="0" y="0"/>
                  </a:moveTo>
                  <a:lnTo>
                    <a:pt x="177" y="76"/>
                  </a:lnTo>
                  <a:lnTo>
                    <a:pt x="355" y="139"/>
                  </a:lnTo>
                  <a:lnTo>
                    <a:pt x="546" y="190"/>
                  </a:lnTo>
                </a:path>
              </a:pathLst>
            </a:custGeom>
            <a:ln w="3175">
              <a:solidFill>
                <a:srgbClr val="565658"/>
              </a:solidFill>
            </a:ln>
          </p:spPr>
          <p:txBody>
            <a:bodyPr wrap="square" lIns="0" tIns="0" rIns="0" bIns="0" rtlCol="0"/>
            <a:lstStyle/>
            <a:p/>
          </p:txBody>
        </p:sp>
        <p:sp>
          <p:nvSpPr>
            <p:cNvPr id="7258" name="object 7258" descr=""/>
            <p:cNvSpPr/>
            <p:nvPr/>
          </p:nvSpPr>
          <p:spPr>
            <a:xfrm>
              <a:off x="5518299"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59" name="object 7259" descr=""/>
            <p:cNvSpPr/>
            <p:nvPr/>
          </p:nvSpPr>
          <p:spPr>
            <a:xfrm>
              <a:off x="5518952" y="2603672"/>
              <a:ext cx="635" cy="635"/>
            </a:xfrm>
            <a:custGeom>
              <a:avLst/>
              <a:gdLst/>
              <a:ahLst/>
              <a:cxnLst/>
              <a:rect l="l" t="t" r="r" b="b"/>
              <a:pathLst>
                <a:path w="635" h="635">
                  <a:moveTo>
                    <a:pt x="0" y="558"/>
                  </a:moveTo>
                  <a:lnTo>
                    <a:pt x="165" y="368"/>
                  </a:lnTo>
                  <a:lnTo>
                    <a:pt x="304" y="190"/>
                  </a:lnTo>
                  <a:lnTo>
                    <a:pt x="457" y="0"/>
                  </a:lnTo>
                </a:path>
              </a:pathLst>
            </a:custGeom>
            <a:ln w="3175">
              <a:solidFill>
                <a:srgbClr val="565658"/>
              </a:solidFill>
            </a:ln>
          </p:spPr>
          <p:txBody>
            <a:bodyPr wrap="square" lIns="0" tIns="0" rIns="0" bIns="0" rtlCol="0"/>
            <a:lstStyle/>
            <a:p/>
          </p:txBody>
        </p:sp>
        <p:sp>
          <p:nvSpPr>
            <p:cNvPr id="7260" name="object 7260" descr=""/>
            <p:cNvSpPr/>
            <p:nvPr/>
          </p:nvSpPr>
          <p:spPr>
            <a:xfrm>
              <a:off x="5516861"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61" name="object 7261" descr=""/>
            <p:cNvSpPr/>
            <p:nvPr/>
          </p:nvSpPr>
          <p:spPr>
            <a:xfrm>
              <a:off x="5493627" y="2594930"/>
              <a:ext cx="635" cy="635"/>
            </a:xfrm>
            <a:custGeom>
              <a:avLst/>
              <a:gdLst/>
              <a:ahLst/>
              <a:cxnLst/>
              <a:rect l="l" t="t" r="r" b="b"/>
              <a:pathLst>
                <a:path w="635" h="635">
                  <a:moveTo>
                    <a:pt x="0" y="0"/>
                  </a:moveTo>
                  <a:lnTo>
                    <a:pt x="38" y="444"/>
                  </a:lnTo>
                </a:path>
              </a:pathLst>
            </a:custGeom>
            <a:ln w="3175">
              <a:solidFill>
                <a:srgbClr val="565658"/>
              </a:solidFill>
            </a:ln>
          </p:spPr>
          <p:txBody>
            <a:bodyPr wrap="square" lIns="0" tIns="0" rIns="0" bIns="0" rtlCol="0"/>
            <a:lstStyle/>
            <a:p/>
          </p:txBody>
        </p:sp>
        <p:sp>
          <p:nvSpPr>
            <p:cNvPr id="7262" name="object 7262" descr=""/>
            <p:cNvSpPr/>
            <p:nvPr/>
          </p:nvSpPr>
          <p:spPr>
            <a:xfrm>
              <a:off x="5520805" y="2592612"/>
              <a:ext cx="635" cy="635"/>
            </a:xfrm>
            <a:custGeom>
              <a:avLst/>
              <a:gdLst/>
              <a:ahLst/>
              <a:cxnLst/>
              <a:rect l="l" t="t" r="r" b="b"/>
              <a:pathLst>
                <a:path w="635" h="635">
                  <a:moveTo>
                    <a:pt x="38" y="444"/>
                  </a:moveTo>
                  <a:lnTo>
                    <a:pt x="38" y="292"/>
                  </a:lnTo>
                  <a:lnTo>
                    <a:pt x="25" y="152"/>
                  </a:lnTo>
                  <a:lnTo>
                    <a:pt x="0" y="0"/>
                  </a:lnTo>
                </a:path>
              </a:pathLst>
            </a:custGeom>
            <a:ln w="3175">
              <a:solidFill>
                <a:srgbClr val="565658"/>
              </a:solidFill>
            </a:ln>
          </p:spPr>
          <p:txBody>
            <a:bodyPr wrap="square" lIns="0" tIns="0" rIns="0" bIns="0" rtlCol="0"/>
            <a:lstStyle/>
            <a:p/>
          </p:txBody>
        </p:sp>
        <p:sp>
          <p:nvSpPr>
            <p:cNvPr id="7263" name="object 7263" descr=""/>
            <p:cNvSpPr/>
            <p:nvPr/>
          </p:nvSpPr>
          <p:spPr>
            <a:xfrm>
              <a:off x="5509196" y="2584957"/>
              <a:ext cx="12700" cy="24765"/>
            </a:xfrm>
            <a:custGeom>
              <a:avLst/>
              <a:gdLst/>
              <a:ahLst/>
              <a:cxnLst/>
              <a:rect l="l" t="t" r="r" b="b"/>
              <a:pathLst>
                <a:path w="12700" h="24764">
                  <a:moveTo>
                    <a:pt x="2286" y="23164"/>
                  </a:moveTo>
                  <a:lnTo>
                    <a:pt x="1955" y="22352"/>
                  </a:lnTo>
                  <a:lnTo>
                    <a:pt x="1143" y="22021"/>
                  </a:lnTo>
                  <a:lnTo>
                    <a:pt x="330" y="22352"/>
                  </a:lnTo>
                  <a:lnTo>
                    <a:pt x="0" y="23164"/>
                  </a:lnTo>
                  <a:lnTo>
                    <a:pt x="330" y="23964"/>
                  </a:lnTo>
                  <a:lnTo>
                    <a:pt x="1143" y="24307"/>
                  </a:lnTo>
                  <a:lnTo>
                    <a:pt x="1955" y="23964"/>
                  </a:lnTo>
                  <a:lnTo>
                    <a:pt x="2286" y="23164"/>
                  </a:lnTo>
                  <a:close/>
                </a:path>
                <a:path w="12700" h="24764">
                  <a:moveTo>
                    <a:pt x="7556" y="20764"/>
                  </a:moveTo>
                  <a:lnTo>
                    <a:pt x="7213" y="19964"/>
                  </a:lnTo>
                  <a:lnTo>
                    <a:pt x="6413" y="19621"/>
                  </a:lnTo>
                  <a:lnTo>
                    <a:pt x="5600" y="19964"/>
                  </a:lnTo>
                  <a:lnTo>
                    <a:pt x="5270" y="20764"/>
                  </a:lnTo>
                  <a:lnTo>
                    <a:pt x="5600" y="21577"/>
                  </a:lnTo>
                  <a:lnTo>
                    <a:pt x="6413" y="21907"/>
                  </a:lnTo>
                  <a:lnTo>
                    <a:pt x="7213" y="21577"/>
                  </a:lnTo>
                  <a:lnTo>
                    <a:pt x="7556" y="20764"/>
                  </a:lnTo>
                  <a:close/>
                </a:path>
                <a:path w="12700" h="24764">
                  <a:moveTo>
                    <a:pt x="10426" y="1143"/>
                  </a:moveTo>
                  <a:lnTo>
                    <a:pt x="10083" y="342"/>
                  </a:lnTo>
                  <a:lnTo>
                    <a:pt x="9283" y="0"/>
                  </a:lnTo>
                  <a:lnTo>
                    <a:pt x="8470" y="342"/>
                  </a:lnTo>
                  <a:lnTo>
                    <a:pt x="8140" y="1143"/>
                  </a:lnTo>
                  <a:lnTo>
                    <a:pt x="8470" y="1955"/>
                  </a:lnTo>
                  <a:lnTo>
                    <a:pt x="9283" y="2286"/>
                  </a:lnTo>
                  <a:lnTo>
                    <a:pt x="10083" y="1955"/>
                  </a:lnTo>
                  <a:lnTo>
                    <a:pt x="10426" y="1143"/>
                  </a:lnTo>
                  <a:close/>
                </a:path>
                <a:path w="12700" h="24764">
                  <a:moveTo>
                    <a:pt x="12344" y="12636"/>
                  </a:moveTo>
                  <a:lnTo>
                    <a:pt x="12001" y="11823"/>
                  </a:lnTo>
                  <a:lnTo>
                    <a:pt x="11201" y="11493"/>
                  </a:lnTo>
                  <a:lnTo>
                    <a:pt x="10388" y="11823"/>
                  </a:lnTo>
                  <a:lnTo>
                    <a:pt x="10058" y="12636"/>
                  </a:lnTo>
                  <a:lnTo>
                    <a:pt x="10388" y="13436"/>
                  </a:lnTo>
                  <a:lnTo>
                    <a:pt x="11201" y="13779"/>
                  </a:lnTo>
                  <a:lnTo>
                    <a:pt x="12001" y="13436"/>
                  </a:lnTo>
                  <a:lnTo>
                    <a:pt x="12344" y="12636"/>
                  </a:lnTo>
                  <a:close/>
                </a:path>
              </a:pathLst>
            </a:custGeom>
            <a:solidFill>
              <a:srgbClr val="565658"/>
            </a:solidFill>
          </p:spPr>
          <p:txBody>
            <a:bodyPr wrap="square" lIns="0" tIns="0" rIns="0" bIns="0" rtlCol="0"/>
            <a:lstStyle/>
            <a:p/>
          </p:txBody>
        </p:sp>
        <p:sp>
          <p:nvSpPr>
            <p:cNvPr id="7264" name="object 7264" descr=""/>
            <p:cNvSpPr/>
            <p:nvPr/>
          </p:nvSpPr>
          <p:spPr>
            <a:xfrm>
              <a:off x="5512738" y="2581077"/>
              <a:ext cx="635" cy="1270"/>
            </a:xfrm>
            <a:custGeom>
              <a:avLst/>
              <a:gdLst/>
              <a:ahLst/>
              <a:cxnLst/>
              <a:rect l="l" t="t" r="r" b="b"/>
              <a:pathLst>
                <a:path w="635" h="1269">
                  <a:moveTo>
                    <a:pt x="0" y="0"/>
                  </a:moveTo>
                  <a:lnTo>
                    <a:pt x="0" y="266"/>
                  </a:lnTo>
                  <a:lnTo>
                    <a:pt x="165" y="533"/>
                  </a:lnTo>
                  <a:lnTo>
                    <a:pt x="419" y="647"/>
                  </a:lnTo>
                </a:path>
              </a:pathLst>
            </a:custGeom>
            <a:ln w="3175">
              <a:solidFill>
                <a:srgbClr val="565658"/>
              </a:solidFill>
            </a:ln>
          </p:spPr>
          <p:txBody>
            <a:bodyPr wrap="square" lIns="0" tIns="0" rIns="0" bIns="0" rtlCol="0"/>
            <a:lstStyle/>
            <a:p/>
          </p:txBody>
        </p:sp>
        <p:sp>
          <p:nvSpPr>
            <p:cNvPr id="7265" name="object 7265" descr=""/>
            <p:cNvSpPr/>
            <p:nvPr/>
          </p:nvSpPr>
          <p:spPr>
            <a:xfrm>
              <a:off x="5494363" y="2584475"/>
              <a:ext cx="20955" cy="26034"/>
            </a:xfrm>
            <a:custGeom>
              <a:avLst/>
              <a:gdLst/>
              <a:ahLst/>
              <a:cxnLst/>
              <a:rect l="l" t="t" r="r" b="b"/>
              <a:pathLst>
                <a:path w="20954" h="26035">
                  <a:moveTo>
                    <a:pt x="2286" y="1143"/>
                  </a:moveTo>
                  <a:lnTo>
                    <a:pt x="1955" y="342"/>
                  </a:lnTo>
                  <a:lnTo>
                    <a:pt x="1143" y="0"/>
                  </a:lnTo>
                  <a:lnTo>
                    <a:pt x="330" y="342"/>
                  </a:lnTo>
                  <a:lnTo>
                    <a:pt x="0" y="1143"/>
                  </a:lnTo>
                  <a:lnTo>
                    <a:pt x="330" y="1955"/>
                  </a:lnTo>
                  <a:lnTo>
                    <a:pt x="1143" y="2286"/>
                  </a:lnTo>
                  <a:lnTo>
                    <a:pt x="1955" y="1955"/>
                  </a:lnTo>
                  <a:lnTo>
                    <a:pt x="2286" y="1143"/>
                  </a:lnTo>
                  <a:close/>
                </a:path>
                <a:path w="20954" h="26035">
                  <a:moveTo>
                    <a:pt x="11379" y="24599"/>
                  </a:moveTo>
                  <a:lnTo>
                    <a:pt x="11036" y="23787"/>
                  </a:lnTo>
                  <a:lnTo>
                    <a:pt x="10236" y="23456"/>
                  </a:lnTo>
                  <a:lnTo>
                    <a:pt x="9423" y="23787"/>
                  </a:lnTo>
                  <a:lnTo>
                    <a:pt x="9093" y="24599"/>
                  </a:lnTo>
                  <a:lnTo>
                    <a:pt x="9423" y="25412"/>
                  </a:lnTo>
                  <a:lnTo>
                    <a:pt x="10236" y="25742"/>
                  </a:lnTo>
                  <a:lnTo>
                    <a:pt x="11036" y="25412"/>
                  </a:lnTo>
                  <a:lnTo>
                    <a:pt x="11379" y="24599"/>
                  </a:lnTo>
                  <a:close/>
                </a:path>
                <a:path w="20954" h="26035">
                  <a:moveTo>
                    <a:pt x="20472" y="23177"/>
                  </a:moveTo>
                  <a:lnTo>
                    <a:pt x="20142" y="22364"/>
                  </a:lnTo>
                  <a:lnTo>
                    <a:pt x="19329" y="22034"/>
                  </a:lnTo>
                  <a:lnTo>
                    <a:pt x="18516" y="22364"/>
                  </a:lnTo>
                  <a:lnTo>
                    <a:pt x="18186" y="23177"/>
                  </a:lnTo>
                  <a:lnTo>
                    <a:pt x="18516" y="23977"/>
                  </a:lnTo>
                  <a:lnTo>
                    <a:pt x="19329" y="24320"/>
                  </a:lnTo>
                  <a:lnTo>
                    <a:pt x="20142" y="23977"/>
                  </a:lnTo>
                  <a:lnTo>
                    <a:pt x="20472" y="23177"/>
                  </a:lnTo>
                  <a:close/>
                </a:path>
              </a:pathLst>
            </a:custGeom>
            <a:solidFill>
              <a:srgbClr val="565658"/>
            </a:solidFill>
          </p:spPr>
          <p:txBody>
            <a:bodyPr wrap="square" lIns="0" tIns="0" rIns="0" bIns="0" rtlCol="0"/>
            <a:lstStyle/>
            <a:p/>
          </p:txBody>
        </p:sp>
        <p:sp>
          <p:nvSpPr>
            <p:cNvPr id="7266" name="object 7266" descr=""/>
            <p:cNvSpPr/>
            <p:nvPr/>
          </p:nvSpPr>
          <p:spPr>
            <a:xfrm>
              <a:off x="5520806" y="2594931"/>
              <a:ext cx="635" cy="635"/>
            </a:xfrm>
            <a:custGeom>
              <a:avLst/>
              <a:gdLst/>
              <a:ahLst/>
              <a:cxnLst/>
              <a:rect l="l" t="t" r="r" b="b"/>
              <a:pathLst>
                <a:path w="635" h="635">
                  <a:moveTo>
                    <a:pt x="0" y="444"/>
                  </a:moveTo>
                  <a:lnTo>
                    <a:pt x="12" y="292"/>
                  </a:lnTo>
                  <a:lnTo>
                    <a:pt x="25" y="152"/>
                  </a:lnTo>
                  <a:lnTo>
                    <a:pt x="38" y="0"/>
                  </a:lnTo>
                </a:path>
              </a:pathLst>
            </a:custGeom>
            <a:ln w="3175">
              <a:solidFill>
                <a:srgbClr val="565658"/>
              </a:solidFill>
            </a:ln>
          </p:spPr>
          <p:txBody>
            <a:bodyPr wrap="square" lIns="0" tIns="0" rIns="0" bIns="0" rtlCol="0"/>
            <a:lstStyle/>
            <a:p/>
          </p:txBody>
        </p:sp>
        <p:sp>
          <p:nvSpPr>
            <p:cNvPr id="7267" name="object 7267" descr=""/>
            <p:cNvSpPr/>
            <p:nvPr/>
          </p:nvSpPr>
          <p:spPr>
            <a:xfrm>
              <a:off x="5493990" y="2590290"/>
              <a:ext cx="635" cy="635"/>
            </a:xfrm>
            <a:custGeom>
              <a:avLst/>
              <a:gdLst/>
              <a:ahLst/>
              <a:cxnLst/>
              <a:rect l="l" t="t" r="r" b="b"/>
              <a:pathLst>
                <a:path w="635" h="635">
                  <a:moveTo>
                    <a:pt x="114" y="0"/>
                  </a:moveTo>
                  <a:lnTo>
                    <a:pt x="76" y="152"/>
                  </a:lnTo>
                  <a:lnTo>
                    <a:pt x="38" y="292"/>
                  </a:lnTo>
                  <a:lnTo>
                    <a:pt x="0" y="444"/>
                  </a:lnTo>
                </a:path>
              </a:pathLst>
            </a:custGeom>
            <a:ln w="3175">
              <a:solidFill>
                <a:srgbClr val="565658"/>
              </a:solidFill>
            </a:ln>
          </p:spPr>
          <p:txBody>
            <a:bodyPr wrap="square" lIns="0" tIns="0" rIns="0" bIns="0" rtlCol="0"/>
            <a:lstStyle/>
            <a:p/>
          </p:txBody>
        </p:sp>
        <p:sp>
          <p:nvSpPr>
            <p:cNvPr id="7268" name="object 7268" descr=""/>
            <p:cNvSpPr/>
            <p:nvPr/>
          </p:nvSpPr>
          <p:spPr>
            <a:xfrm>
              <a:off x="5491840" y="2596207"/>
              <a:ext cx="635" cy="635"/>
            </a:xfrm>
            <a:custGeom>
              <a:avLst/>
              <a:gdLst/>
              <a:ahLst/>
              <a:cxnLst/>
              <a:rect l="l" t="t" r="r" b="b"/>
              <a:pathLst>
                <a:path w="635" h="635">
                  <a:moveTo>
                    <a:pt x="0" y="0"/>
                  </a:moveTo>
                  <a:lnTo>
                    <a:pt x="25" y="190"/>
                  </a:lnTo>
                  <a:lnTo>
                    <a:pt x="50" y="368"/>
                  </a:lnTo>
                  <a:lnTo>
                    <a:pt x="88" y="558"/>
                  </a:lnTo>
                </a:path>
              </a:pathLst>
            </a:custGeom>
            <a:ln w="3175">
              <a:solidFill>
                <a:srgbClr val="565658"/>
              </a:solidFill>
            </a:ln>
          </p:spPr>
          <p:txBody>
            <a:bodyPr wrap="square" lIns="0" tIns="0" rIns="0" bIns="0" rtlCol="0"/>
            <a:lstStyle/>
            <a:p/>
          </p:txBody>
        </p:sp>
        <p:sp>
          <p:nvSpPr>
            <p:cNvPr id="7269" name="object 7269" descr=""/>
            <p:cNvSpPr/>
            <p:nvPr/>
          </p:nvSpPr>
          <p:spPr>
            <a:xfrm>
              <a:off x="5493885" y="26026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70" name="object 7270" descr=""/>
            <p:cNvSpPr/>
            <p:nvPr/>
          </p:nvSpPr>
          <p:spPr>
            <a:xfrm>
              <a:off x="5510494" y="2607118"/>
              <a:ext cx="635" cy="635"/>
            </a:xfrm>
            <a:custGeom>
              <a:avLst/>
              <a:gdLst/>
              <a:ahLst/>
              <a:cxnLst/>
              <a:rect l="l" t="t" r="r" b="b"/>
              <a:pathLst>
                <a:path w="635" h="635">
                  <a:moveTo>
                    <a:pt x="0" y="126"/>
                  </a:moveTo>
                  <a:lnTo>
                    <a:pt x="152" y="88"/>
                  </a:lnTo>
                  <a:lnTo>
                    <a:pt x="292" y="50"/>
                  </a:lnTo>
                  <a:lnTo>
                    <a:pt x="444" y="0"/>
                  </a:lnTo>
                </a:path>
              </a:pathLst>
            </a:custGeom>
            <a:ln w="3175">
              <a:solidFill>
                <a:srgbClr val="565658"/>
              </a:solidFill>
            </a:ln>
          </p:spPr>
          <p:txBody>
            <a:bodyPr wrap="square" lIns="0" tIns="0" rIns="0" bIns="0" rtlCol="0"/>
            <a:lstStyle/>
            <a:p/>
          </p:txBody>
        </p:sp>
        <p:sp>
          <p:nvSpPr>
            <p:cNvPr id="7271" name="object 7271" descr=""/>
            <p:cNvSpPr/>
            <p:nvPr/>
          </p:nvSpPr>
          <p:spPr>
            <a:xfrm>
              <a:off x="5491480" y="2592146"/>
              <a:ext cx="31115" cy="17145"/>
            </a:xfrm>
            <a:custGeom>
              <a:avLst/>
              <a:gdLst/>
              <a:ahLst/>
              <a:cxnLst/>
              <a:rect l="l" t="t" r="r" b="b"/>
              <a:pathLst>
                <a:path w="31114" h="17144">
                  <a:moveTo>
                    <a:pt x="2286" y="1143"/>
                  </a:moveTo>
                  <a:lnTo>
                    <a:pt x="1955" y="330"/>
                  </a:lnTo>
                  <a:lnTo>
                    <a:pt x="1143" y="0"/>
                  </a:lnTo>
                  <a:lnTo>
                    <a:pt x="342" y="330"/>
                  </a:lnTo>
                  <a:lnTo>
                    <a:pt x="0" y="1143"/>
                  </a:lnTo>
                  <a:lnTo>
                    <a:pt x="342" y="1943"/>
                  </a:lnTo>
                  <a:lnTo>
                    <a:pt x="1143" y="2286"/>
                  </a:lnTo>
                  <a:lnTo>
                    <a:pt x="1955" y="1943"/>
                  </a:lnTo>
                  <a:lnTo>
                    <a:pt x="2286" y="1143"/>
                  </a:lnTo>
                  <a:close/>
                </a:path>
                <a:path w="31114" h="17144">
                  <a:moveTo>
                    <a:pt x="20485" y="15976"/>
                  </a:moveTo>
                  <a:lnTo>
                    <a:pt x="20142" y="15163"/>
                  </a:lnTo>
                  <a:lnTo>
                    <a:pt x="19342" y="14833"/>
                  </a:lnTo>
                  <a:lnTo>
                    <a:pt x="18529" y="15163"/>
                  </a:lnTo>
                  <a:lnTo>
                    <a:pt x="18199" y="15976"/>
                  </a:lnTo>
                  <a:lnTo>
                    <a:pt x="18529" y="16776"/>
                  </a:lnTo>
                  <a:lnTo>
                    <a:pt x="19342" y="17119"/>
                  </a:lnTo>
                  <a:lnTo>
                    <a:pt x="20142" y="16776"/>
                  </a:lnTo>
                  <a:lnTo>
                    <a:pt x="20485" y="15976"/>
                  </a:lnTo>
                  <a:close/>
                </a:path>
                <a:path w="31114" h="17144">
                  <a:moveTo>
                    <a:pt x="24790" y="13576"/>
                  </a:moveTo>
                  <a:lnTo>
                    <a:pt x="24460" y="12776"/>
                  </a:lnTo>
                  <a:lnTo>
                    <a:pt x="23647" y="12433"/>
                  </a:lnTo>
                  <a:lnTo>
                    <a:pt x="22834" y="12776"/>
                  </a:lnTo>
                  <a:lnTo>
                    <a:pt x="22504" y="13576"/>
                  </a:lnTo>
                  <a:lnTo>
                    <a:pt x="22834" y="14389"/>
                  </a:lnTo>
                  <a:lnTo>
                    <a:pt x="23647" y="14719"/>
                  </a:lnTo>
                  <a:lnTo>
                    <a:pt x="24460" y="14389"/>
                  </a:lnTo>
                  <a:lnTo>
                    <a:pt x="24790" y="13576"/>
                  </a:lnTo>
                  <a:close/>
                </a:path>
                <a:path w="31114" h="17144">
                  <a:moveTo>
                    <a:pt x="31013" y="6883"/>
                  </a:moveTo>
                  <a:lnTo>
                    <a:pt x="30683" y="6070"/>
                  </a:lnTo>
                  <a:lnTo>
                    <a:pt x="29870" y="5740"/>
                  </a:lnTo>
                  <a:lnTo>
                    <a:pt x="29070" y="6070"/>
                  </a:lnTo>
                  <a:lnTo>
                    <a:pt x="28930" y="6400"/>
                  </a:lnTo>
                  <a:lnTo>
                    <a:pt x="28575" y="6540"/>
                  </a:lnTo>
                  <a:lnTo>
                    <a:pt x="28244" y="7353"/>
                  </a:lnTo>
                  <a:lnTo>
                    <a:pt x="28575" y="8166"/>
                  </a:lnTo>
                  <a:lnTo>
                    <a:pt x="29387" y="8496"/>
                  </a:lnTo>
                  <a:lnTo>
                    <a:pt x="30200" y="8166"/>
                  </a:lnTo>
                  <a:lnTo>
                    <a:pt x="30327" y="7848"/>
                  </a:lnTo>
                  <a:lnTo>
                    <a:pt x="30683" y="7696"/>
                  </a:lnTo>
                  <a:lnTo>
                    <a:pt x="31013" y="6883"/>
                  </a:lnTo>
                  <a:close/>
                </a:path>
              </a:pathLst>
            </a:custGeom>
            <a:solidFill>
              <a:srgbClr val="565658"/>
            </a:solidFill>
          </p:spPr>
          <p:txBody>
            <a:bodyPr wrap="square" lIns="0" tIns="0" rIns="0" bIns="0" rtlCol="0"/>
            <a:lstStyle/>
            <a:p/>
          </p:txBody>
        </p:sp>
        <p:sp>
          <p:nvSpPr>
            <p:cNvPr id="7272" name="object 7272" descr=""/>
            <p:cNvSpPr/>
            <p:nvPr/>
          </p:nvSpPr>
          <p:spPr>
            <a:xfrm>
              <a:off x="5501316" y="2581073"/>
              <a:ext cx="635" cy="1270"/>
            </a:xfrm>
            <a:custGeom>
              <a:avLst/>
              <a:gdLst/>
              <a:ahLst/>
              <a:cxnLst/>
              <a:rect l="l" t="t" r="r" b="b"/>
              <a:pathLst>
                <a:path w="635" h="1269">
                  <a:moveTo>
                    <a:pt x="0" y="647"/>
                  </a:moveTo>
                  <a:lnTo>
                    <a:pt x="254" y="533"/>
                  </a:lnTo>
                  <a:lnTo>
                    <a:pt x="419" y="279"/>
                  </a:lnTo>
                  <a:lnTo>
                    <a:pt x="419" y="0"/>
                  </a:lnTo>
                </a:path>
              </a:pathLst>
            </a:custGeom>
            <a:ln w="3175">
              <a:solidFill>
                <a:srgbClr val="565658"/>
              </a:solidFill>
            </a:ln>
          </p:spPr>
          <p:txBody>
            <a:bodyPr wrap="square" lIns="0" tIns="0" rIns="0" bIns="0" rtlCol="0"/>
            <a:lstStyle/>
            <a:p/>
          </p:txBody>
        </p:sp>
        <p:sp>
          <p:nvSpPr>
            <p:cNvPr id="7273" name="object 7273" descr=""/>
            <p:cNvSpPr/>
            <p:nvPr/>
          </p:nvSpPr>
          <p:spPr>
            <a:xfrm>
              <a:off x="5491010" y="2586405"/>
              <a:ext cx="31115" cy="11430"/>
            </a:xfrm>
            <a:custGeom>
              <a:avLst/>
              <a:gdLst/>
              <a:ahLst/>
              <a:cxnLst/>
              <a:rect l="l" t="t" r="r" b="b"/>
              <a:pathLst>
                <a:path w="31114" h="11430">
                  <a:moveTo>
                    <a:pt x="2286" y="10223"/>
                  </a:moveTo>
                  <a:lnTo>
                    <a:pt x="1943" y="9423"/>
                  </a:lnTo>
                  <a:lnTo>
                    <a:pt x="1143" y="9080"/>
                  </a:lnTo>
                  <a:lnTo>
                    <a:pt x="330" y="9423"/>
                  </a:lnTo>
                  <a:lnTo>
                    <a:pt x="0" y="10223"/>
                  </a:lnTo>
                  <a:lnTo>
                    <a:pt x="330" y="11036"/>
                  </a:lnTo>
                  <a:lnTo>
                    <a:pt x="1143" y="11366"/>
                  </a:lnTo>
                  <a:lnTo>
                    <a:pt x="1943" y="11036"/>
                  </a:lnTo>
                  <a:lnTo>
                    <a:pt x="2286" y="10223"/>
                  </a:lnTo>
                  <a:close/>
                </a:path>
                <a:path w="31114" h="11430">
                  <a:moveTo>
                    <a:pt x="30530" y="1143"/>
                  </a:moveTo>
                  <a:lnTo>
                    <a:pt x="30187" y="330"/>
                  </a:lnTo>
                  <a:lnTo>
                    <a:pt x="29387" y="0"/>
                  </a:lnTo>
                  <a:lnTo>
                    <a:pt x="28575" y="330"/>
                  </a:lnTo>
                  <a:lnTo>
                    <a:pt x="28244" y="1143"/>
                  </a:lnTo>
                  <a:lnTo>
                    <a:pt x="28575" y="1943"/>
                  </a:lnTo>
                  <a:lnTo>
                    <a:pt x="29387" y="2286"/>
                  </a:lnTo>
                  <a:lnTo>
                    <a:pt x="30187" y="1943"/>
                  </a:lnTo>
                  <a:lnTo>
                    <a:pt x="30530" y="1143"/>
                  </a:lnTo>
                  <a:close/>
                </a:path>
              </a:pathLst>
            </a:custGeom>
            <a:solidFill>
              <a:srgbClr val="565658"/>
            </a:solidFill>
          </p:spPr>
          <p:txBody>
            <a:bodyPr wrap="square" lIns="0" tIns="0" rIns="0" bIns="0" rtlCol="0"/>
            <a:lstStyle/>
            <a:p/>
          </p:txBody>
        </p:sp>
        <p:sp>
          <p:nvSpPr>
            <p:cNvPr id="7274" name="object 7274" descr=""/>
            <p:cNvSpPr/>
            <p:nvPr/>
          </p:nvSpPr>
          <p:spPr>
            <a:xfrm>
              <a:off x="5520731" y="2601192"/>
              <a:ext cx="635" cy="635"/>
            </a:xfrm>
            <a:custGeom>
              <a:avLst/>
              <a:gdLst/>
              <a:ahLst/>
              <a:cxnLst/>
              <a:rect l="l" t="t" r="r" b="b"/>
              <a:pathLst>
                <a:path w="635" h="635">
                  <a:moveTo>
                    <a:pt x="0" y="546"/>
                  </a:moveTo>
                  <a:lnTo>
                    <a:pt x="101" y="355"/>
                  </a:lnTo>
                  <a:lnTo>
                    <a:pt x="203" y="177"/>
                  </a:lnTo>
                  <a:lnTo>
                    <a:pt x="292" y="0"/>
                  </a:lnTo>
                </a:path>
              </a:pathLst>
            </a:custGeom>
            <a:ln w="3175">
              <a:solidFill>
                <a:srgbClr val="565658"/>
              </a:solidFill>
            </a:ln>
          </p:spPr>
          <p:txBody>
            <a:bodyPr wrap="square" lIns="0" tIns="0" rIns="0" bIns="0" rtlCol="0"/>
            <a:lstStyle/>
            <a:p/>
          </p:txBody>
        </p:sp>
        <p:sp>
          <p:nvSpPr>
            <p:cNvPr id="7275" name="object 7275" descr=""/>
            <p:cNvSpPr/>
            <p:nvPr/>
          </p:nvSpPr>
          <p:spPr>
            <a:xfrm>
              <a:off x="5519254" y="26002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76" name="object 7276" descr=""/>
            <p:cNvSpPr/>
            <p:nvPr/>
          </p:nvSpPr>
          <p:spPr>
            <a:xfrm>
              <a:off x="5496119" y="2585652"/>
              <a:ext cx="635" cy="635"/>
            </a:xfrm>
            <a:custGeom>
              <a:avLst/>
              <a:gdLst/>
              <a:ahLst/>
              <a:cxnLst/>
              <a:rect l="l" t="t" r="r" b="b"/>
              <a:pathLst>
                <a:path w="635" h="635">
                  <a:moveTo>
                    <a:pt x="317" y="0"/>
                  </a:moveTo>
                  <a:lnTo>
                    <a:pt x="203" y="152"/>
                  </a:lnTo>
                  <a:lnTo>
                    <a:pt x="101" y="292"/>
                  </a:lnTo>
                  <a:lnTo>
                    <a:pt x="0" y="444"/>
                  </a:lnTo>
                </a:path>
              </a:pathLst>
            </a:custGeom>
            <a:ln w="3175">
              <a:solidFill>
                <a:srgbClr val="565658"/>
              </a:solidFill>
            </a:ln>
          </p:spPr>
          <p:txBody>
            <a:bodyPr wrap="square" lIns="0" tIns="0" rIns="0" bIns="0" rtlCol="0"/>
            <a:lstStyle/>
            <a:p/>
          </p:txBody>
        </p:sp>
        <p:sp>
          <p:nvSpPr>
            <p:cNvPr id="7277" name="object 7277" descr=""/>
            <p:cNvSpPr/>
            <p:nvPr/>
          </p:nvSpPr>
          <p:spPr>
            <a:xfrm>
              <a:off x="5492412" y="2598699"/>
              <a:ext cx="635" cy="635"/>
            </a:xfrm>
            <a:custGeom>
              <a:avLst/>
              <a:gdLst/>
              <a:ahLst/>
              <a:cxnLst/>
              <a:rect l="l" t="t" r="r" b="b"/>
              <a:pathLst>
                <a:path w="635" h="635">
                  <a:moveTo>
                    <a:pt x="0" y="0"/>
                  </a:moveTo>
                  <a:lnTo>
                    <a:pt x="50" y="190"/>
                  </a:lnTo>
                  <a:lnTo>
                    <a:pt x="114" y="368"/>
                  </a:lnTo>
                  <a:lnTo>
                    <a:pt x="177" y="546"/>
                  </a:lnTo>
                </a:path>
              </a:pathLst>
            </a:custGeom>
            <a:ln w="3175">
              <a:solidFill>
                <a:srgbClr val="565658"/>
              </a:solidFill>
            </a:ln>
          </p:spPr>
          <p:txBody>
            <a:bodyPr wrap="square" lIns="0" tIns="0" rIns="0" bIns="0" rtlCol="0"/>
            <a:lstStyle/>
            <a:p/>
          </p:txBody>
        </p:sp>
        <p:sp>
          <p:nvSpPr>
            <p:cNvPr id="7278" name="object 7278" descr=""/>
            <p:cNvSpPr/>
            <p:nvPr/>
          </p:nvSpPr>
          <p:spPr>
            <a:xfrm>
              <a:off x="5491491" y="259835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79" name="object 7279" descr=""/>
            <p:cNvSpPr/>
            <p:nvPr/>
          </p:nvSpPr>
          <p:spPr>
            <a:xfrm>
              <a:off x="5495060" y="2603672"/>
              <a:ext cx="635" cy="635"/>
            </a:xfrm>
            <a:custGeom>
              <a:avLst/>
              <a:gdLst/>
              <a:ahLst/>
              <a:cxnLst/>
              <a:rect l="l" t="t" r="r" b="b"/>
              <a:pathLst>
                <a:path w="635" h="635">
                  <a:moveTo>
                    <a:pt x="0" y="0"/>
                  </a:moveTo>
                  <a:lnTo>
                    <a:pt x="152" y="190"/>
                  </a:lnTo>
                  <a:lnTo>
                    <a:pt x="304" y="368"/>
                  </a:lnTo>
                  <a:lnTo>
                    <a:pt x="457" y="558"/>
                  </a:lnTo>
                </a:path>
              </a:pathLst>
            </a:custGeom>
            <a:ln w="3175">
              <a:solidFill>
                <a:srgbClr val="565658"/>
              </a:solidFill>
            </a:ln>
          </p:spPr>
          <p:txBody>
            <a:bodyPr wrap="square" lIns="0" tIns="0" rIns="0" bIns="0" rtlCol="0"/>
            <a:lstStyle/>
            <a:p/>
          </p:txBody>
        </p:sp>
        <p:sp>
          <p:nvSpPr>
            <p:cNvPr id="7280" name="object 7280" descr=""/>
            <p:cNvSpPr/>
            <p:nvPr/>
          </p:nvSpPr>
          <p:spPr>
            <a:xfrm>
              <a:off x="5494363" y="2599321"/>
              <a:ext cx="26670" cy="8255"/>
            </a:xfrm>
            <a:custGeom>
              <a:avLst/>
              <a:gdLst/>
              <a:ahLst/>
              <a:cxnLst/>
              <a:rect l="l" t="t" r="r" b="b"/>
              <a:pathLst>
                <a:path w="26670" h="8255">
                  <a:moveTo>
                    <a:pt x="4191" y="6883"/>
                  </a:moveTo>
                  <a:lnTo>
                    <a:pt x="3860" y="6083"/>
                  </a:lnTo>
                  <a:lnTo>
                    <a:pt x="3517" y="5943"/>
                  </a:lnTo>
                  <a:lnTo>
                    <a:pt x="3378" y="5600"/>
                  </a:lnTo>
                  <a:lnTo>
                    <a:pt x="2578" y="5257"/>
                  </a:lnTo>
                  <a:lnTo>
                    <a:pt x="2070" y="5473"/>
                  </a:lnTo>
                  <a:lnTo>
                    <a:pt x="2286" y="4965"/>
                  </a:lnTo>
                  <a:lnTo>
                    <a:pt x="1955" y="4152"/>
                  </a:lnTo>
                  <a:lnTo>
                    <a:pt x="1143" y="3822"/>
                  </a:lnTo>
                  <a:lnTo>
                    <a:pt x="330" y="4152"/>
                  </a:lnTo>
                  <a:lnTo>
                    <a:pt x="0" y="4965"/>
                  </a:lnTo>
                  <a:lnTo>
                    <a:pt x="330" y="5778"/>
                  </a:lnTo>
                  <a:lnTo>
                    <a:pt x="1143" y="6108"/>
                  </a:lnTo>
                  <a:lnTo>
                    <a:pt x="1638" y="5918"/>
                  </a:lnTo>
                  <a:lnTo>
                    <a:pt x="1435" y="6400"/>
                  </a:lnTo>
                  <a:lnTo>
                    <a:pt x="1765" y="7213"/>
                  </a:lnTo>
                  <a:lnTo>
                    <a:pt x="2095" y="7353"/>
                  </a:lnTo>
                  <a:lnTo>
                    <a:pt x="2247" y="7696"/>
                  </a:lnTo>
                  <a:lnTo>
                    <a:pt x="3048" y="8026"/>
                  </a:lnTo>
                  <a:lnTo>
                    <a:pt x="3860" y="7696"/>
                  </a:lnTo>
                  <a:lnTo>
                    <a:pt x="4191" y="6883"/>
                  </a:lnTo>
                  <a:close/>
                </a:path>
                <a:path w="26670" h="8255">
                  <a:moveTo>
                    <a:pt x="26212" y="1143"/>
                  </a:moveTo>
                  <a:lnTo>
                    <a:pt x="25882" y="342"/>
                  </a:lnTo>
                  <a:lnTo>
                    <a:pt x="25069" y="0"/>
                  </a:lnTo>
                  <a:lnTo>
                    <a:pt x="24269" y="342"/>
                  </a:lnTo>
                  <a:lnTo>
                    <a:pt x="23926" y="1143"/>
                  </a:lnTo>
                  <a:lnTo>
                    <a:pt x="24269" y="1955"/>
                  </a:lnTo>
                  <a:lnTo>
                    <a:pt x="25069" y="2286"/>
                  </a:lnTo>
                  <a:lnTo>
                    <a:pt x="25882" y="1955"/>
                  </a:lnTo>
                  <a:lnTo>
                    <a:pt x="26212" y="1143"/>
                  </a:lnTo>
                  <a:close/>
                </a:path>
              </a:pathLst>
            </a:custGeom>
            <a:solidFill>
              <a:srgbClr val="565658"/>
            </a:solidFill>
          </p:spPr>
          <p:txBody>
            <a:bodyPr wrap="square" lIns="0" tIns="0" rIns="0" bIns="0" rtlCol="0"/>
            <a:lstStyle/>
            <a:p/>
          </p:txBody>
        </p:sp>
        <p:sp>
          <p:nvSpPr>
            <p:cNvPr id="7281" name="object 7281" descr=""/>
            <p:cNvSpPr/>
            <p:nvPr/>
          </p:nvSpPr>
          <p:spPr>
            <a:xfrm>
              <a:off x="5521880" y="2598699"/>
              <a:ext cx="635" cy="635"/>
            </a:xfrm>
            <a:custGeom>
              <a:avLst/>
              <a:gdLst/>
              <a:ahLst/>
              <a:cxnLst/>
              <a:rect l="l" t="t" r="r" b="b"/>
              <a:pathLst>
                <a:path w="635" h="635">
                  <a:moveTo>
                    <a:pt x="0" y="546"/>
                  </a:moveTo>
                  <a:lnTo>
                    <a:pt x="63" y="368"/>
                  </a:lnTo>
                  <a:lnTo>
                    <a:pt x="127" y="190"/>
                  </a:lnTo>
                  <a:lnTo>
                    <a:pt x="190" y="0"/>
                  </a:lnTo>
                </a:path>
              </a:pathLst>
            </a:custGeom>
            <a:ln w="3175">
              <a:solidFill>
                <a:srgbClr val="565658"/>
              </a:solidFill>
            </a:ln>
          </p:spPr>
          <p:txBody>
            <a:bodyPr wrap="square" lIns="0" tIns="0" rIns="0" bIns="0" rtlCol="0"/>
            <a:lstStyle/>
            <a:p/>
          </p:txBody>
        </p:sp>
        <p:sp>
          <p:nvSpPr>
            <p:cNvPr id="7282" name="object 7282" descr=""/>
            <p:cNvSpPr/>
            <p:nvPr/>
          </p:nvSpPr>
          <p:spPr>
            <a:xfrm>
              <a:off x="5497007" y="2605720"/>
              <a:ext cx="635" cy="635"/>
            </a:xfrm>
            <a:custGeom>
              <a:avLst/>
              <a:gdLst/>
              <a:ahLst/>
              <a:cxnLst/>
              <a:rect l="l" t="t" r="r" b="b"/>
              <a:pathLst>
                <a:path w="635" h="635">
                  <a:moveTo>
                    <a:pt x="0" y="0"/>
                  </a:moveTo>
                  <a:lnTo>
                    <a:pt x="177" y="152"/>
                  </a:lnTo>
                  <a:lnTo>
                    <a:pt x="355" y="292"/>
                  </a:lnTo>
                  <a:lnTo>
                    <a:pt x="546" y="444"/>
                  </a:lnTo>
                </a:path>
              </a:pathLst>
            </a:custGeom>
            <a:ln w="3175">
              <a:solidFill>
                <a:srgbClr val="565658"/>
              </a:solidFill>
            </a:ln>
          </p:spPr>
          <p:txBody>
            <a:bodyPr wrap="square" lIns="0" tIns="0" rIns="0" bIns="0" rtlCol="0"/>
            <a:lstStyle/>
            <a:p/>
          </p:txBody>
        </p:sp>
        <p:sp>
          <p:nvSpPr>
            <p:cNvPr id="7283" name="object 7283" descr=""/>
            <p:cNvSpPr/>
            <p:nvPr/>
          </p:nvSpPr>
          <p:spPr>
            <a:xfrm>
              <a:off x="5495315" y="2598838"/>
              <a:ext cx="26034" cy="7620"/>
            </a:xfrm>
            <a:custGeom>
              <a:avLst/>
              <a:gdLst/>
              <a:ahLst/>
              <a:cxnLst/>
              <a:rect l="l" t="t" r="r" b="b"/>
              <a:pathLst>
                <a:path w="26035" h="7619">
                  <a:moveTo>
                    <a:pt x="2286" y="5930"/>
                  </a:moveTo>
                  <a:lnTo>
                    <a:pt x="1955" y="5118"/>
                  </a:lnTo>
                  <a:lnTo>
                    <a:pt x="1143" y="4787"/>
                  </a:lnTo>
                  <a:lnTo>
                    <a:pt x="342" y="5118"/>
                  </a:lnTo>
                  <a:lnTo>
                    <a:pt x="0" y="5930"/>
                  </a:lnTo>
                  <a:lnTo>
                    <a:pt x="342" y="6743"/>
                  </a:lnTo>
                  <a:lnTo>
                    <a:pt x="1143" y="7073"/>
                  </a:lnTo>
                  <a:lnTo>
                    <a:pt x="1955" y="6743"/>
                  </a:lnTo>
                  <a:lnTo>
                    <a:pt x="2286" y="5930"/>
                  </a:lnTo>
                  <a:close/>
                </a:path>
                <a:path w="26035" h="7619">
                  <a:moveTo>
                    <a:pt x="25742" y="1143"/>
                  </a:moveTo>
                  <a:lnTo>
                    <a:pt x="25412" y="330"/>
                  </a:lnTo>
                  <a:lnTo>
                    <a:pt x="24599" y="0"/>
                  </a:lnTo>
                  <a:lnTo>
                    <a:pt x="23787" y="330"/>
                  </a:lnTo>
                  <a:lnTo>
                    <a:pt x="23456" y="1143"/>
                  </a:lnTo>
                  <a:lnTo>
                    <a:pt x="23787" y="1955"/>
                  </a:lnTo>
                  <a:lnTo>
                    <a:pt x="24599" y="2286"/>
                  </a:lnTo>
                  <a:lnTo>
                    <a:pt x="25412" y="1955"/>
                  </a:lnTo>
                  <a:lnTo>
                    <a:pt x="25742" y="1143"/>
                  </a:lnTo>
                  <a:close/>
                </a:path>
              </a:pathLst>
            </a:custGeom>
            <a:solidFill>
              <a:srgbClr val="565658"/>
            </a:solidFill>
          </p:spPr>
          <p:txBody>
            <a:bodyPr wrap="square" lIns="0" tIns="0" rIns="0" bIns="0" rtlCol="0"/>
            <a:lstStyle/>
            <a:p/>
          </p:txBody>
        </p:sp>
        <p:sp>
          <p:nvSpPr>
            <p:cNvPr id="7284" name="object 7284" descr=""/>
            <p:cNvSpPr/>
            <p:nvPr/>
          </p:nvSpPr>
          <p:spPr>
            <a:xfrm>
              <a:off x="5519479" y="2599570"/>
              <a:ext cx="635" cy="635"/>
            </a:xfrm>
            <a:custGeom>
              <a:avLst/>
              <a:gdLst/>
              <a:ahLst/>
              <a:cxnLst/>
              <a:rect l="l" t="t" r="r" b="b"/>
              <a:pathLst>
                <a:path w="635" h="635">
                  <a:moveTo>
                    <a:pt x="0" y="444"/>
                  </a:moveTo>
                  <a:lnTo>
                    <a:pt x="63" y="292"/>
                  </a:lnTo>
                  <a:lnTo>
                    <a:pt x="139" y="152"/>
                  </a:lnTo>
                  <a:lnTo>
                    <a:pt x="203" y="0"/>
                  </a:lnTo>
                </a:path>
              </a:pathLst>
            </a:custGeom>
            <a:ln w="3175">
              <a:solidFill>
                <a:srgbClr val="565658"/>
              </a:solidFill>
            </a:ln>
          </p:spPr>
          <p:txBody>
            <a:bodyPr wrap="square" lIns="0" tIns="0" rIns="0" bIns="0" rtlCol="0"/>
            <a:lstStyle/>
            <a:p/>
          </p:txBody>
        </p:sp>
        <p:sp>
          <p:nvSpPr>
            <p:cNvPr id="7285" name="object 7285" descr=""/>
            <p:cNvSpPr/>
            <p:nvPr/>
          </p:nvSpPr>
          <p:spPr>
            <a:xfrm>
              <a:off x="5501727" y="2577008"/>
              <a:ext cx="1270" cy="1270"/>
            </a:xfrm>
            <a:custGeom>
              <a:avLst/>
              <a:gdLst/>
              <a:ahLst/>
              <a:cxnLst/>
              <a:rect l="l" t="t" r="r" b="b"/>
              <a:pathLst>
                <a:path w="1270" h="1269">
                  <a:moveTo>
                    <a:pt x="723" y="0"/>
                  </a:moveTo>
                  <a:lnTo>
                    <a:pt x="330" y="0"/>
                  </a:lnTo>
                  <a:lnTo>
                    <a:pt x="0" y="317"/>
                  </a:lnTo>
                  <a:lnTo>
                    <a:pt x="0" y="711"/>
                  </a:lnTo>
                </a:path>
              </a:pathLst>
            </a:custGeom>
            <a:ln w="3175">
              <a:solidFill>
                <a:srgbClr val="565658"/>
              </a:solidFill>
            </a:ln>
          </p:spPr>
          <p:txBody>
            <a:bodyPr wrap="square" lIns="0" tIns="0" rIns="0" bIns="0" rtlCol="0"/>
            <a:lstStyle/>
            <a:p/>
          </p:txBody>
        </p:sp>
        <p:sp>
          <p:nvSpPr>
            <p:cNvPr id="7286" name="object 7286" descr=""/>
            <p:cNvSpPr/>
            <p:nvPr/>
          </p:nvSpPr>
          <p:spPr>
            <a:xfrm>
              <a:off x="5512027" y="2577004"/>
              <a:ext cx="1270" cy="1270"/>
            </a:xfrm>
            <a:custGeom>
              <a:avLst/>
              <a:gdLst/>
              <a:ahLst/>
              <a:cxnLst/>
              <a:rect l="l" t="t" r="r" b="b"/>
              <a:pathLst>
                <a:path w="1270" h="1269">
                  <a:moveTo>
                    <a:pt x="711" y="711"/>
                  </a:moveTo>
                  <a:lnTo>
                    <a:pt x="711" y="330"/>
                  </a:lnTo>
                  <a:lnTo>
                    <a:pt x="393" y="0"/>
                  </a:lnTo>
                  <a:lnTo>
                    <a:pt x="0" y="0"/>
                  </a:lnTo>
                </a:path>
              </a:pathLst>
            </a:custGeom>
            <a:ln w="3175">
              <a:solidFill>
                <a:srgbClr val="565658"/>
              </a:solidFill>
            </a:ln>
          </p:spPr>
          <p:txBody>
            <a:bodyPr wrap="square" lIns="0" tIns="0" rIns="0" bIns="0" rtlCol="0"/>
            <a:lstStyle/>
            <a:p/>
          </p:txBody>
        </p:sp>
        <p:sp>
          <p:nvSpPr>
            <p:cNvPr id="7287" name="object 7287" descr=""/>
            <p:cNvSpPr/>
            <p:nvPr/>
          </p:nvSpPr>
          <p:spPr>
            <a:xfrm>
              <a:off x="5491010" y="2585923"/>
              <a:ext cx="14604" cy="24765"/>
            </a:xfrm>
            <a:custGeom>
              <a:avLst/>
              <a:gdLst/>
              <a:ahLst/>
              <a:cxnLst/>
              <a:rect l="l" t="t" r="r" b="b"/>
              <a:pathLst>
                <a:path w="14604" h="24764">
                  <a:moveTo>
                    <a:pt x="2286" y="5918"/>
                  </a:moveTo>
                  <a:lnTo>
                    <a:pt x="1943" y="5118"/>
                  </a:lnTo>
                  <a:lnTo>
                    <a:pt x="1143" y="4775"/>
                  </a:lnTo>
                  <a:lnTo>
                    <a:pt x="330" y="5118"/>
                  </a:lnTo>
                  <a:lnTo>
                    <a:pt x="0" y="5918"/>
                  </a:lnTo>
                  <a:lnTo>
                    <a:pt x="330" y="6731"/>
                  </a:lnTo>
                  <a:lnTo>
                    <a:pt x="1143" y="7061"/>
                  </a:lnTo>
                  <a:lnTo>
                    <a:pt x="1943" y="6731"/>
                  </a:lnTo>
                  <a:lnTo>
                    <a:pt x="2286" y="5918"/>
                  </a:lnTo>
                  <a:close/>
                </a:path>
                <a:path w="14604" h="24764">
                  <a:moveTo>
                    <a:pt x="4203" y="1143"/>
                  </a:moveTo>
                  <a:lnTo>
                    <a:pt x="3860" y="330"/>
                  </a:lnTo>
                  <a:lnTo>
                    <a:pt x="3060" y="0"/>
                  </a:lnTo>
                  <a:lnTo>
                    <a:pt x="2247" y="330"/>
                  </a:lnTo>
                  <a:lnTo>
                    <a:pt x="1917" y="1143"/>
                  </a:lnTo>
                  <a:lnTo>
                    <a:pt x="2247" y="1943"/>
                  </a:lnTo>
                  <a:lnTo>
                    <a:pt x="3060" y="2286"/>
                  </a:lnTo>
                  <a:lnTo>
                    <a:pt x="3860" y="1943"/>
                  </a:lnTo>
                  <a:lnTo>
                    <a:pt x="4203" y="1143"/>
                  </a:lnTo>
                  <a:close/>
                </a:path>
                <a:path w="14604" h="24764">
                  <a:moveTo>
                    <a:pt x="14249" y="23152"/>
                  </a:moveTo>
                  <a:lnTo>
                    <a:pt x="13919" y="22339"/>
                  </a:lnTo>
                  <a:lnTo>
                    <a:pt x="13106" y="22009"/>
                  </a:lnTo>
                  <a:lnTo>
                    <a:pt x="12306" y="22339"/>
                  </a:lnTo>
                  <a:lnTo>
                    <a:pt x="11963" y="23152"/>
                  </a:lnTo>
                  <a:lnTo>
                    <a:pt x="12306" y="23964"/>
                  </a:lnTo>
                  <a:lnTo>
                    <a:pt x="13106" y="24295"/>
                  </a:lnTo>
                  <a:lnTo>
                    <a:pt x="13919" y="23964"/>
                  </a:lnTo>
                  <a:lnTo>
                    <a:pt x="14249" y="23152"/>
                  </a:lnTo>
                  <a:close/>
                </a:path>
              </a:pathLst>
            </a:custGeom>
            <a:solidFill>
              <a:srgbClr val="565658"/>
            </a:solidFill>
          </p:spPr>
          <p:txBody>
            <a:bodyPr wrap="square" lIns="0" tIns="0" rIns="0" bIns="0" rtlCol="0"/>
            <a:lstStyle/>
            <a:p/>
          </p:txBody>
        </p:sp>
        <p:sp>
          <p:nvSpPr>
            <p:cNvPr id="7288" name="object 7288" descr=""/>
            <p:cNvSpPr/>
            <p:nvPr/>
          </p:nvSpPr>
          <p:spPr>
            <a:xfrm>
              <a:off x="5520738" y="2586259"/>
              <a:ext cx="635" cy="635"/>
            </a:xfrm>
            <a:custGeom>
              <a:avLst/>
              <a:gdLst/>
              <a:ahLst/>
              <a:cxnLst/>
              <a:rect l="l" t="t" r="r" b="b"/>
              <a:pathLst>
                <a:path w="635" h="635">
                  <a:moveTo>
                    <a:pt x="292" y="546"/>
                  </a:moveTo>
                  <a:lnTo>
                    <a:pt x="203" y="355"/>
                  </a:lnTo>
                  <a:lnTo>
                    <a:pt x="88" y="177"/>
                  </a:lnTo>
                  <a:lnTo>
                    <a:pt x="0" y="0"/>
                  </a:lnTo>
                </a:path>
              </a:pathLst>
            </a:custGeom>
            <a:ln w="3175">
              <a:solidFill>
                <a:srgbClr val="565658"/>
              </a:solidFill>
            </a:ln>
          </p:spPr>
          <p:txBody>
            <a:bodyPr wrap="square" lIns="0" tIns="0" rIns="0" bIns="0" rtlCol="0"/>
            <a:lstStyle/>
            <a:p/>
          </p:txBody>
        </p:sp>
        <p:sp>
          <p:nvSpPr>
            <p:cNvPr id="7289" name="object 7289" descr=""/>
            <p:cNvSpPr/>
            <p:nvPr/>
          </p:nvSpPr>
          <p:spPr>
            <a:xfrm>
              <a:off x="5490527" y="2590698"/>
              <a:ext cx="33020" cy="20320"/>
            </a:xfrm>
            <a:custGeom>
              <a:avLst/>
              <a:gdLst/>
              <a:ahLst/>
              <a:cxnLst/>
              <a:rect l="l" t="t" r="r" b="b"/>
              <a:pathLst>
                <a:path w="33020" h="20319">
                  <a:moveTo>
                    <a:pt x="2286" y="3543"/>
                  </a:moveTo>
                  <a:lnTo>
                    <a:pt x="1955" y="2730"/>
                  </a:lnTo>
                  <a:lnTo>
                    <a:pt x="1143" y="2400"/>
                  </a:lnTo>
                  <a:lnTo>
                    <a:pt x="342" y="2730"/>
                  </a:lnTo>
                  <a:lnTo>
                    <a:pt x="0" y="3543"/>
                  </a:lnTo>
                  <a:lnTo>
                    <a:pt x="101" y="3784"/>
                  </a:lnTo>
                  <a:lnTo>
                    <a:pt x="0" y="4025"/>
                  </a:lnTo>
                  <a:lnTo>
                    <a:pt x="342" y="4838"/>
                  </a:lnTo>
                  <a:lnTo>
                    <a:pt x="1143" y="5168"/>
                  </a:lnTo>
                  <a:lnTo>
                    <a:pt x="1955" y="4838"/>
                  </a:lnTo>
                  <a:lnTo>
                    <a:pt x="2286" y="4025"/>
                  </a:lnTo>
                  <a:lnTo>
                    <a:pt x="2184" y="3784"/>
                  </a:lnTo>
                  <a:lnTo>
                    <a:pt x="2286" y="3543"/>
                  </a:lnTo>
                  <a:close/>
                </a:path>
                <a:path w="33020" h="20319">
                  <a:moveTo>
                    <a:pt x="9944" y="16954"/>
                  </a:moveTo>
                  <a:lnTo>
                    <a:pt x="9613" y="16141"/>
                  </a:lnTo>
                  <a:lnTo>
                    <a:pt x="8801" y="15811"/>
                  </a:lnTo>
                  <a:lnTo>
                    <a:pt x="8001" y="16141"/>
                  </a:lnTo>
                  <a:lnTo>
                    <a:pt x="7658" y="16954"/>
                  </a:lnTo>
                  <a:lnTo>
                    <a:pt x="8001" y="17754"/>
                  </a:lnTo>
                  <a:lnTo>
                    <a:pt x="8801" y="18097"/>
                  </a:lnTo>
                  <a:lnTo>
                    <a:pt x="9613" y="17754"/>
                  </a:lnTo>
                  <a:lnTo>
                    <a:pt x="9944" y="16954"/>
                  </a:lnTo>
                  <a:close/>
                </a:path>
                <a:path w="33020" h="20319">
                  <a:moveTo>
                    <a:pt x="17602" y="18859"/>
                  </a:moveTo>
                  <a:lnTo>
                    <a:pt x="17272" y="18046"/>
                  </a:lnTo>
                  <a:lnTo>
                    <a:pt x="16459" y="17716"/>
                  </a:lnTo>
                  <a:lnTo>
                    <a:pt x="15659" y="18046"/>
                  </a:lnTo>
                  <a:lnTo>
                    <a:pt x="15316" y="18859"/>
                  </a:lnTo>
                  <a:lnTo>
                    <a:pt x="15659" y="19672"/>
                  </a:lnTo>
                  <a:lnTo>
                    <a:pt x="16459" y="20002"/>
                  </a:lnTo>
                  <a:lnTo>
                    <a:pt x="17272" y="19672"/>
                  </a:lnTo>
                  <a:lnTo>
                    <a:pt x="17602" y="18859"/>
                  </a:lnTo>
                  <a:close/>
                </a:path>
                <a:path w="33020" h="20319">
                  <a:moveTo>
                    <a:pt x="24790" y="16954"/>
                  </a:moveTo>
                  <a:lnTo>
                    <a:pt x="24447" y="16141"/>
                  </a:lnTo>
                  <a:lnTo>
                    <a:pt x="23647" y="15811"/>
                  </a:lnTo>
                  <a:lnTo>
                    <a:pt x="22834" y="16141"/>
                  </a:lnTo>
                  <a:lnTo>
                    <a:pt x="22504" y="16954"/>
                  </a:lnTo>
                  <a:lnTo>
                    <a:pt x="22834" y="17754"/>
                  </a:lnTo>
                  <a:lnTo>
                    <a:pt x="23647" y="18097"/>
                  </a:lnTo>
                  <a:lnTo>
                    <a:pt x="24447" y="17754"/>
                  </a:lnTo>
                  <a:lnTo>
                    <a:pt x="24790" y="16954"/>
                  </a:lnTo>
                  <a:close/>
                </a:path>
                <a:path w="33020" h="20319">
                  <a:moveTo>
                    <a:pt x="30530" y="11201"/>
                  </a:moveTo>
                  <a:lnTo>
                    <a:pt x="30200" y="10401"/>
                  </a:lnTo>
                  <a:lnTo>
                    <a:pt x="29387" y="10058"/>
                  </a:lnTo>
                  <a:lnTo>
                    <a:pt x="28575" y="10401"/>
                  </a:lnTo>
                  <a:lnTo>
                    <a:pt x="28244" y="11201"/>
                  </a:lnTo>
                  <a:lnTo>
                    <a:pt x="28575" y="12014"/>
                  </a:lnTo>
                  <a:lnTo>
                    <a:pt x="29387" y="12344"/>
                  </a:lnTo>
                  <a:lnTo>
                    <a:pt x="30200" y="12014"/>
                  </a:lnTo>
                  <a:lnTo>
                    <a:pt x="30530" y="11201"/>
                  </a:lnTo>
                  <a:close/>
                </a:path>
                <a:path w="33020" h="20319">
                  <a:moveTo>
                    <a:pt x="32448" y="1143"/>
                  </a:moveTo>
                  <a:lnTo>
                    <a:pt x="32105" y="342"/>
                  </a:lnTo>
                  <a:lnTo>
                    <a:pt x="31305" y="0"/>
                  </a:lnTo>
                  <a:lnTo>
                    <a:pt x="30492" y="342"/>
                  </a:lnTo>
                  <a:lnTo>
                    <a:pt x="30162" y="1143"/>
                  </a:lnTo>
                  <a:lnTo>
                    <a:pt x="30492" y="1955"/>
                  </a:lnTo>
                  <a:lnTo>
                    <a:pt x="31305" y="2286"/>
                  </a:lnTo>
                  <a:lnTo>
                    <a:pt x="32105" y="1955"/>
                  </a:lnTo>
                  <a:lnTo>
                    <a:pt x="32448" y="1143"/>
                  </a:lnTo>
                  <a:close/>
                </a:path>
              </a:pathLst>
            </a:custGeom>
            <a:solidFill>
              <a:srgbClr val="565658"/>
            </a:solidFill>
          </p:spPr>
          <p:txBody>
            <a:bodyPr wrap="square" lIns="0" tIns="0" rIns="0" bIns="0" rtlCol="0"/>
            <a:lstStyle/>
            <a:p/>
          </p:txBody>
        </p:sp>
        <p:sp>
          <p:nvSpPr>
            <p:cNvPr id="7290" name="object 7290" descr=""/>
            <p:cNvSpPr/>
            <p:nvPr/>
          </p:nvSpPr>
          <p:spPr>
            <a:xfrm>
              <a:off x="5491679" y="2593726"/>
              <a:ext cx="0" cy="635"/>
            </a:xfrm>
            <a:custGeom>
              <a:avLst/>
              <a:gdLst/>
              <a:ahLst/>
              <a:cxnLst/>
              <a:rect l="l" t="t" r="r" b="b"/>
              <a:pathLst>
                <a:path w="0" h="635">
                  <a:moveTo>
                    <a:pt x="0" y="0"/>
                  </a:moveTo>
                  <a:lnTo>
                    <a:pt x="0" y="266"/>
                  </a:lnTo>
                </a:path>
              </a:pathLst>
            </a:custGeom>
            <a:ln w="3175">
              <a:solidFill>
                <a:srgbClr val="565658"/>
              </a:solidFill>
            </a:ln>
          </p:spPr>
          <p:txBody>
            <a:bodyPr wrap="square" lIns="0" tIns="0" rIns="0" bIns="0" rtlCol="0"/>
            <a:lstStyle/>
            <a:p/>
          </p:txBody>
        </p:sp>
        <p:sp>
          <p:nvSpPr>
            <p:cNvPr id="7291" name="object 7291" descr=""/>
            <p:cNvSpPr/>
            <p:nvPr/>
          </p:nvSpPr>
          <p:spPr>
            <a:xfrm>
              <a:off x="5491679" y="2593999"/>
              <a:ext cx="0" cy="635"/>
            </a:xfrm>
            <a:custGeom>
              <a:avLst/>
              <a:gdLst/>
              <a:ahLst/>
              <a:cxnLst/>
              <a:rect l="l" t="t" r="r" b="b"/>
              <a:pathLst>
                <a:path w="0" h="635">
                  <a:moveTo>
                    <a:pt x="0" y="0"/>
                  </a:moveTo>
                  <a:lnTo>
                    <a:pt x="0" y="266"/>
                  </a:lnTo>
                </a:path>
              </a:pathLst>
            </a:custGeom>
            <a:ln w="3175">
              <a:solidFill>
                <a:srgbClr val="565658"/>
              </a:solidFill>
            </a:ln>
          </p:spPr>
          <p:txBody>
            <a:bodyPr wrap="square" lIns="0" tIns="0" rIns="0" bIns="0" rtlCol="0"/>
            <a:lstStyle/>
            <a:p/>
          </p:txBody>
        </p:sp>
        <p:sp>
          <p:nvSpPr>
            <p:cNvPr id="7292" name="object 7292" descr=""/>
            <p:cNvSpPr/>
            <p:nvPr/>
          </p:nvSpPr>
          <p:spPr>
            <a:xfrm>
              <a:off x="5505374" y="2585923"/>
              <a:ext cx="15875" cy="25400"/>
            </a:xfrm>
            <a:custGeom>
              <a:avLst/>
              <a:gdLst/>
              <a:ahLst/>
              <a:cxnLst/>
              <a:rect l="l" t="t" r="r" b="b"/>
              <a:pathLst>
                <a:path w="15875" h="25400">
                  <a:moveTo>
                    <a:pt x="2286" y="23634"/>
                  </a:moveTo>
                  <a:lnTo>
                    <a:pt x="1943" y="22821"/>
                  </a:lnTo>
                  <a:lnTo>
                    <a:pt x="1143" y="22491"/>
                  </a:lnTo>
                  <a:lnTo>
                    <a:pt x="330" y="22821"/>
                  </a:lnTo>
                  <a:lnTo>
                    <a:pt x="0" y="23634"/>
                  </a:lnTo>
                  <a:lnTo>
                    <a:pt x="330" y="24447"/>
                  </a:lnTo>
                  <a:lnTo>
                    <a:pt x="1143" y="24777"/>
                  </a:lnTo>
                  <a:lnTo>
                    <a:pt x="1943" y="24447"/>
                  </a:lnTo>
                  <a:lnTo>
                    <a:pt x="2286" y="23634"/>
                  </a:lnTo>
                  <a:close/>
                </a:path>
                <a:path w="15875" h="25400">
                  <a:moveTo>
                    <a:pt x="5156" y="23152"/>
                  </a:moveTo>
                  <a:lnTo>
                    <a:pt x="4813" y="22339"/>
                  </a:lnTo>
                  <a:lnTo>
                    <a:pt x="4013" y="22009"/>
                  </a:lnTo>
                  <a:lnTo>
                    <a:pt x="3200" y="22339"/>
                  </a:lnTo>
                  <a:lnTo>
                    <a:pt x="2870" y="23152"/>
                  </a:lnTo>
                  <a:lnTo>
                    <a:pt x="3200" y="23964"/>
                  </a:lnTo>
                  <a:lnTo>
                    <a:pt x="4013" y="24295"/>
                  </a:lnTo>
                  <a:lnTo>
                    <a:pt x="4813" y="23964"/>
                  </a:lnTo>
                  <a:lnTo>
                    <a:pt x="5156" y="23152"/>
                  </a:lnTo>
                  <a:close/>
                </a:path>
                <a:path w="15875" h="25400">
                  <a:moveTo>
                    <a:pt x="15684" y="1143"/>
                  </a:moveTo>
                  <a:lnTo>
                    <a:pt x="15354" y="330"/>
                  </a:lnTo>
                  <a:lnTo>
                    <a:pt x="14541" y="0"/>
                  </a:lnTo>
                  <a:lnTo>
                    <a:pt x="13728" y="330"/>
                  </a:lnTo>
                  <a:lnTo>
                    <a:pt x="13398" y="1143"/>
                  </a:lnTo>
                  <a:lnTo>
                    <a:pt x="13728" y="1943"/>
                  </a:lnTo>
                  <a:lnTo>
                    <a:pt x="14541" y="2286"/>
                  </a:lnTo>
                  <a:lnTo>
                    <a:pt x="15354" y="1943"/>
                  </a:lnTo>
                  <a:lnTo>
                    <a:pt x="15684" y="1143"/>
                  </a:lnTo>
                  <a:close/>
                </a:path>
              </a:pathLst>
            </a:custGeom>
            <a:solidFill>
              <a:srgbClr val="565658"/>
            </a:solidFill>
          </p:spPr>
          <p:txBody>
            <a:bodyPr wrap="square" lIns="0" tIns="0" rIns="0" bIns="0" rtlCol="0"/>
            <a:lstStyle/>
            <a:p/>
          </p:txBody>
        </p:sp>
        <p:sp>
          <p:nvSpPr>
            <p:cNvPr id="7293" name="object 7293" descr=""/>
            <p:cNvSpPr/>
            <p:nvPr/>
          </p:nvSpPr>
          <p:spPr>
            <a:xfrm>
              <a:off x="5514431" y="2607499"/>
              <a:ext cx="635" cy="635"/>
            </a:xfrm>
            <a:custGeom>
              <a:avLst/>
              <a:gdLst/>
              <a:ahLst/>
              <a:cxnLst/>
              <a:rect l="l" t="t" r="r" b="b"/>
              <a:pathLst>
                <a:path w="635" h="635">
                  <a:moveTo>
                    <a:pt x="0" y="292"/>
                  </a:moveTo>
                  <a:lnTo>
                    <a:pt x="177" y="190"/>
                  </a:lnTo>
                  <a:lnTo>
                    <a:pt x="368" y="88"/>
                  </a:lnTo>
                  <a:lnTo>
                    <a:pt x="546" y="0"/>
                  </a:lnTo>
                </a:path>
              </a:pathLst>
            </a:custGeom>
            <a:ln w="3175">
              <a:solidFill>
                <a:srgbClr val="565658"/>
              </a:solidFill>
            </a:ln>
          </p:spPr>
          <p:txBody>
            <a:bodyPr wrap="square" lIns="0" tIns="0" rIns="0" bIns="0" rtlCol="0"/>
            <a:lstStyle/>
            <a:p/>
          </p:txBody>
        </p:sp>
        <p:sp>
          <p:nvSpPr>
            <p:cNvPr id="7294" name="object 7294" descr=""/>
            <p:cNvSpPr/>
            <p:nvPr/>
          </p:nvSpPr>
          <p:spPr>
            <a:xfrm>
              <a:off x="5492930" y="26007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295" name="object 7295" descr=""/>
            <p:cNvSpPr/>
            <p:nvPr/>
          </p:nvSpPr>
          <p:spPr>
            <a:xfrm>
              <a:off x="5493440" y="2601192"/>
              <a:ext cx="635" cy="635"/>
            </a:xfrm>
            <a:custGeom>
              <a:avLst/>
              <a:gdLst/>
              <a:ahLst/>
              <a:cxnLst/>
              <a:rect l="l" t="t" r="r" b="b"/>
              <a:pathLst>
                <a:path w="635" h="635">
                  <a:moveTo>
                    <a:pt x="0" y="0"/>
                  </a:moveTo>
                  <a:lnTo>
                    <a:pt x="101" y="177"/>
                  </a:lnTo>
                  <a:lnTo>
                    <a:pt x="203" y="355"/>
                  </a:lnTo>
                  <a:lnTo>
                    <a:pt x="304" y="546"/>
                  </a:lnTo>
                </a:path>
              </a:pathLst>
            </a:custGeom>
            <a:ln w="3175">
              <a:solidFill>
                <a:srgbClr val="565658"/>
              </a:solidFill>
            </a:ln>
          </p:spPr>
          <p:txBody>
            <a:bodyPr wrap="square" lIns="0" tIns="0" rIns="0" bIns="0" rtlCol="0"/>
            <a:lstStyle/>
            <a:p/>
          </p:txBody>
        </p:sp>
        <p:sp>
          <p:nvSpPr>
            <p:cNvPr id="7296" name="object 7296" descr=""/>
            <p:cNvSpPr/>
            <p:nvPr/>
          </p:nvSpPr>
          <p:spPr>
            <a:xfrm>
              <a:off x="5506960" y="2609551"/>
              <a:ext cx="635" cy="0"/>
            </a:xfrm>
            <a:custGeom>
              <a:avLst/>
              <a:gdLst/>
              <a:ahLst/>
              <a:cxnLst/>
              <a:rect l="l" t="t" r="r" b="b"/>
              <a:pathLst>
                <a:path w="635" h="0">
                  <a:moveTo>
                    <a:pt x="0" y="0"/>
                  </a:moveTo>
                  <a:lnTo>
                    <a:pt x="546" y="0"/>
                  </a:lnTo>
                </a:path>
              </a:pathLst>
            </a:custGeom>
            <a:ln w="3175">
              <a:solidFill>
                <a:srgbClr val="565658"/>
              </a:solidFill>
            </a:ln>
          </p:spPr>
          <p:txBody>
            <a:bodyPr wrap="square" lIns="0" tIns="0" rIns="0" bIns="0" rtlCol="0"/>
            <a:lstStyle/>
            <a:p/>
          </p:txBody>
        </p:sp>
        <p:sp>
          <p:nvSpPr>
            <p:cNvPr id="7297" name="object 7297" descr=""/>
            <p:cNvSpPr/>
            <p:nvPr/>
          </p:nvSpPr>
          <p:spPr>
            <a:xfrm>
              <a:off x="5491010" y="2593581"/>
              <a:ext cx="32384" cy="5080"/>
            </a:xfrm>
            <a:custGeom>
              <a:avLst/>
              <a:gdLst/>
              <a:ahLst/>
              <a:cxnLst/>
              <a:rect l="l" t="t" r="r" b="b"/>
              <a:pathLst>
                <a:path w="32385" h="5080">
                  <a:moveTo>
                    <a:pt x="2286" y="3530"/>
                  </a:moveTo>
                  <a:lnTo>
                    <a:pt x="1943" y="2730"/>
                  </a:lnTo>
                  <a:lnTo>
                    <a:pt x="1143" y="2387"/>
                  </a:lnTo>
                  <a:lnTo>
                    <a:pt x="330" y="2730"/>
                  </a:lnTo>
                  <a:lnTo>
                    <a:pt x="0" y="3530"/>
                  </a:lnTo>
                  <a:lnTo>
                    <a:pt x="330" y="4343"/>
                  </a:lnTo>
                  <a:lnTo>
                    <a:pt x="1143" y="4673"/>
                  </a:lnTo>
                  <a:lnTo>
                    <a:pt x="1943" y="4343"/>
                  </a:lnTo>
                  <a:lnTo>
                    <a:pt x="2286" y="3530"/>
                  </a:lnTo>
                  <a:close/>
                </a:path>
                <a:path w="32385" h="5080">
                  <a:moveTo>
                    <a:pt x="31965" y="3530"/>
                  </a:moveTo>
                  <a:lnTo>
                    <a:pt x="31623" y="2730"/>
                  </a:lnTo>
                  <a:lnTo>
                    <a:pt x="30822" y="2387"/>
                  </a:lnTo>
                  <a:lnTo>
                    <a:pt x="30010" y="2730"/>
                  </a:lnTo>
                  <a:lnTo>
                    <a:pt x="29679" y="3530"/>
                  </a:lnTo>
                  <a:lnTo>
                    <a:pt x="30010" y="4343"/>
                  </a:lnTo>
                  <a:lnTo>
                    <a:pt x="30822" y="4673"/>
                  </a:lnTo>
                  <a:lnTo>
                    <a:pt x="31623" y="4343"/>
                  </a:lnTo>
                  <a:lnTo>
                    <a:pt x="31965" y="3530"/>
                  </a:lnTo>
                  <a:close/>
                </a:path>
                <a:path w="32385" h="5080">
                  <a:moveTo>
                    <a:pt x="31965" y="1143"/>
                  </a:moveTo>
                  <a:lnTo>
                    <a:pt x="31623" y="330"/>
                  </a:lnTo>
                  <a:lnTo>
                    <a:pt x="30822" y="0"/>
                  </a:lnTo>
                  <a:lnTo>
                    <a:pt x="30010" y="330"/>
                  </a:lnTo>
                  <a:lnTo>
                    <a:pt x="29679" y="1143"/>
                  </a:lnTo>
                  <a:lnTo>
                    <a:pt x="30010" y="1955"/>
                  </a:lnTo>
                  <a:lnTo>
                    <a:pt x="30822" y="2286"/>
                  </a:lnTo>
                  <a:lnTo>
                    <a:pt x="31623" y="1955"/>
                  </a:lnTo>
                  <a:lnTo>
                    <a:pt x="31965" y="1143"/>
                  </a:lnTo>
                  <a:close/>
                </a:path>
              </a:pathLst>
            </a:custGeom>
            <a:solidFill>
              <a:srgbClr val="565658"/>
            </a:solidFill>
          </p:spPr>
          <p:txBody>
            <a:bodyPr wrap="square" lIns="0" tIns="0" rIns="0" bIns="0" rtlCol="0"/>
            <a:lstStyle/>
            <a:p/>
          </p:txBody>
        </p:sp>
        <p:sp>
          <p:nvSpPr>
            <p:cNvPr id="7298" name="object 7298" descr=""/>
            <p:cNvSpPr/>
            <p:nvPr/>
          </p:nvSpPr>
          <p:spPr>
            <a:xfrm>
              <a:off x="5522790" y="2594005"/>
              <a:ext cx="0" cy="635"/>
            </a:xfrm>
            <a:custGeom>
              <a:avLst/>
              <a:gdLst/>
              <a:ahLst/>
              <a:cxnLst/>
              <a:rect l="l" t="t" r="r" b="b"/>
              <a:pathLst>
                <a:path w="0" h="635">
                  <a:moveTo>
                    <a:pt x="0" y="266"/>
                  </a:moveTo>
                  <a:lnTo>
                    <a:pt x="0" y="0"/>
                  </a:lnTo>
                </a:path>
              </a:pathLst>
            </a:custGeom>
            <a:ln w="3175">
              <a:solidFill>
                <a:srgbClr val="565658"/>
              </a:solidFill>
            </a:ln>
          </p:spPr>
          <p:txBody>
            <a:bodyPr wrap="square" lIns="0" tIns="0" rIns="0" bIns="0" rtlCol="0"/>
            <a:lstStyle/>
            <a:p/>
          </p:txBody>
        </p:sp>
        <p:sp>
          <p:nvSpPr>
            <p:cNvPr id="7299" name="object 7299" descr=""/>
            <p:cNvSpPr/>
            <p:nvPr/>
          </p:nvSpPr>
          <p:spPr>
            <a:xfrm>
              <a:off x="5522790" y="2593732"/>
              <a:ext cx="0" cy="635"/>
            </a:xfrm>
            <a:custGeom>
              <a:avLst/>
              <a:gdLst/>
              <a:ahLst/>
              <a:cxnLst/>
              <a:rect l="l" t="t" r="r" b="b"/>
              <a:pathLst>
                <a:path w="0" h="635">
                  <a:moveTo>
                    <a:pt x="0" y="266"/>
                  </a:moveTo>
                  <a:lnTo>
                    <a:pt x="0" y="0"/>
                  </a:lnTo>
                </a:path>
              </a:pathLst>
            </a:custGeom>
            <a:ln w="3175">
              <a:solidFill>
                <a:srgbClr val="565658"/>
              </a:solidFill>
            </a:ln>
          </p:spPr>
          <p:txBody>
            <a:bodyPr wrap="square" lIns="0" tIns="0" rIns="0" bIns="0" rtlCol="0"/>
            <a:lstStyle/>
            <a:p/>
          </p:txBody>
        </p:sp>
        <p:sp>
          <p:nvSpPr>
            <p:cNvPr id="7300" name="object 7300" descr=""/>
            <p:cNvSpPr/>
            <p:nvPr/>
          </p:nvSpPr>
          <p:spPr>
            <a:xfrm>
              <a:off x="5518594" y="2584078"/>
              <a:ext cx="635" cy="635"/>
            </a:xfrm>
            <a:custGeom>
              <a:avLst/>
              <a:gdLst/>
              <a:ahLst/>
              <a:cxnLst/>
              <a:rect l="l" t="t" r="r" b="b"/>
              <a:pathLst>
                <a:path w="635" h="635">
                  <a:moveTo>
                    <a:pt x="444" y="533"/>
                  </a:moveTo>
                  <a:lnTo>
                    <a:pt x="304" y="355"/>
                  </a:lnTo>
                  <a:lnTo>
                    <a:pt x="152" y="177"/>
                  </a:lnTo>
                  <a:lnTo>
                    <a:pt x="0" y="0"/>
                  </a:lnTo>
                </a:path>
              </a:pathLst>
            </a:custGeom>
            <a:ln w="3175">
              <a:solidFill>
                <a:srgbClr val="565658"/>
              </a:solidFill>
            </a:ln>
          </p:spPr>
          <p:txBody>
            <a:bodyPr wrap="square" lIns="0" tIns="0" rIns="0" bIns="0" rtlCol="0"/>
            <a:lstStyle/>
            <a:p/>
          </p:txBody>
        </p:sp>
        <p:sp>
          <p:nvSpPr>
            <p:cNvPr id="7301" name="object 7301" descr=""/>
            <p:cNvSpPr/>
            <p:nvPr/>
          </p:nvSpPr>
          <p:spPr>
            <a:xfrm>
              <a:off x="5516025" y="2583891"/>
              <a:ext cx="1270" cy="635"/>
            </a:xfrm>
            <a:custGeom>
              <a:avLst/>
              <a:gdLst/>
              <a:ahLst/>
              <a:cxnLst/>
              <a:rect l="l" t="t" r="r" b="b"/>
              <a:pathLst>
                <a:path w="1270" h="635">
                  <a:moveTo>
                    <a:pt x="0" y="0"/>
                  </a:moveTo>
                  <a:lnTo>
                    <a:pt x="215" y="190"/>
                  </a:lnTo>
                  <a:lnTo>
                    <a:pt x="495" y="279"/>
                  </a:lnTo>
                  <a:lnTo>
                    <a:pt x="787" y="279"/>
                  </a:lnTo>
                </a:path>
              </a:pathLst>
            </a:custGeom>
            <a:ln w="3175">
              <a:solidFill>
                <a:srgbClr val="565658"/>
              </a:solidFill>
            </a:ln>
          </p:spPr>
          <p:txBody>
            <a:bodyPr wrap="square" lIns="0" tIns="0" rIns="0" bIns="0" rtlCol="0"/>
            <a:lstStyle/>
            <a:p/>
          </p:txBody>
        </p:sp>
        <p:sp>
          <p:nvSpPr>
            <p:cNvPr id="7302" name="object 7302" descr=""/>
            <p:cNvSpPr/>
            <p:nvPr/>
          </p:nvSpPr>
          <p:spPr>
            <a:xfrm>
              <a:off x="5513062" y="2581661"/>
              <a:ext cx="3175" cy="2540"/>
            </a:xfrm>
            <a:custGeom>
              <a:avLst/>
              <a:gdLst/>
              <a:ahLst/>
              <a:cxnLst/>
              <a:rect l="l" t="t" r="r" b="b"/>
              <a:pathLst>
                <a:path w="3175" h="2539">
                  <a:moveTo>
                    <a:pt x="3124" y="2044"/>
                  </a:moveTo>
                  <a:lnTo>
                    <a:pt x="2171" y="1219"/>
                  </a:lnTo>
                  <a:lnTo>
                    <a:pt x="1130" y="533"/>
                  </a:lnTo>
                  <a:lnTo>
                    <a:pt x="0" y="0"/>
                  </a:lnTo>
                </a:path>
              </a:pathLst>
            </a:custGeom>
            <a:ln w="3175">
              <a:solidFill>
                <a:srgbClr val="565658"/>
              </a:solidFill>
            </a:ln>
          </p:spPr>
          <p:txBody>
            <a:bodyPr wrap="square" lIns="0" tIns="0" rIns="0" bIns="0" rtlCol="0"/>
            <a:lstStyle/>
            <a:p/>
          </p:txBody>
        </p:sp>
        <p:sp>
          <p:nvSpPr>
            <p:cNvPr id="7303" name="object 7303" descr=""/>
            <p:cNvSpPr/>
            <p:nvPr/>
          </p:nvSpPr>
          <p:spPr>
            <a:xfrm>
              <a:off x="5512261" y="2581077"/>
              <a:ext cx="1270" cy="1270"/>
            </a:xfrm>
            <a:custGeom>
              <a:avLst/>
              <a:gdLst/>
              <a:ahLst/>
              <a:cxnLst/>
              <a:rect l="l" t="t" r="r" b="b"/>
              <a:pathLst>
                <a:path w="1270" h="1269">
                  <a:moveTo>
                    <a:pt x="0" y="0"/>
                  </a:moveTo>
                  <a:lnTo>
                    <a:pt x="0" y="457"/>
                  </a:lnTo>
                  <a:lnTo>
                    <a:pt x="266" y="876"/>
                  </a:lnTo>
                  <a:lnTo>
                    <a:pt x="685" y="1079"/>
                  </a:lnTo>
                </a:path>
              </a:pathLst>
            </a:custGeom>
            <a:ln w="3175">
              <a:solidFill>
                <a:srgbClr val="565658"/>
              </a:solidFill>
            </a:ln>
          </p:spPr>
          <p:txBody>
            <a:bodyPr wrap="square" lIns="0" tIns="0" rIns="0" bIns="0" rtlCol="0"/>
            <a:lstStyle/>
            <a:p/>
          </p:txBody>
        </p:sp>
        <p:sp>
          <p:nvSpPr>
            <p:cNvPr id="7304" name="object 7304" descr=""/>
            <p:cNvSpPr/>
            <p:nvPr/>
          </p:nvSpPr>
          <p:spPr>
            <a:xfrm>
              <a:off x="5501056" y="2576829"/>
              <a:ext cx="12065" cy="2540"/>
            </a:xfrm>
            <a:custGeom>
              <a:avLst/>
              <a:gdLst/>
              <a:ahLst/>
              <a:cxnLst/>
              <a:rect l="l" t="t" r="r" b="b"/>
              <a:pathLst>
                <a:path w="12064" h="2539">
                  <a:moveTo>
                    <a:pt x="2286" y="1143"/>
                  </a:moveTo>
                  <a:lnTo>
                    <a:pt x="1955" y="330"/>
                  </a:lnTo>
                  <a:lnTo>
                    <a:pt x="1143" y="0"/>
                  </a:lnTo>
                  <a:lnTo>
                    <a:pt x="342" y="330"/>
                  </a:lnTo>
                  <a:lnTo>
                    <a:pt x="0" y="1143"/>
                  </a:lnTo>
                  <a:lnTo>
                    <a:pt x="342" y="1943"/>
                  </a:lnTo>
                  <a:lnTo>
                    <a:pt x="1143" y="2286"/>
                  </a:lnTo>
                  <a:lnTo>
                    <a:pt x="1955" y="1943"/>
                  </a:lnTo>
                  <a:lnTo>
                    <a:pt x="2286" y="1143"/>
                  </a:lnTo>
                  <a:close/>
                </a:path>
                <a:path w="12064" h="2539">
                  <a:moveTo>
                    <a:pt x="11861" y="1143"/>
                  </a:moveTo>
                  <a:lnTo>
                    <a:pt x="11531" y="330"/>
                  </a:lnTo>
                  <a:lnTo>
                    <a:pt x="10718" y="0"/>
                  </a:lnTo>
                  <a:lnTo>
                    <a:pt x="9918" y="330"/>
                  </a:lnTo>
                  <a:lnTo>
                    <a:pt x="9575" y="1143"/>
                  </a:lnTo>
                  <a:lnTo>
                    <a:pt x="9918" y="1943"/>
                  </a:lnTo>
                  <a:lnTo>
                    <a:pt x="10718" y="2286"/>
                  </a:lnTo>
                  <a:lnTo>
                    <a:pt x="11531" y="1943"/>
                  </a:lnTo>
                  <a:lnTo>
                    <a:pt x="11861" y="1143"/>
                  </a:lnTo>
                  <a:close/>
                </a:path>
              </a:pathLst>
            </a:custGeom>
            <a:solidFill>
              <a:srgbClr val="565658"/>
            </a:solidFill>
          </p:spPr>
          <p:txBody>
            <a:bodyPr wrap="square" lIns="0" tIns="0" rIns="0" bIns="0" rtlCol="0"/>
            <a:lstStyle/>
            <a:p/>
          </p:txBody>
        </p:sp>
        <p:sp>
          <p:nvSpPr>
            <p:cNvPr id="7305" name="object 7305" descr=""/>
            <p:cNvSpPr/>
            <p:nvPr/>
          </p:nvSpPr>
          <p:spPr>
            <a:xfrm>
              <a:off x="5501520" y="2581075"/>
              <a:ext cx="1270" cy="1270"/>
            </a:xfrm>
            <a:custGeom>
              <a:avLst/>
              <a:gdLst/>
              <a:ahLst/>
              <a:cxnLst/>
              <a:rect l="l" t="t" r="r" b="b"/>
              <a:pathLst>
                <a:path w="1270" h="1269">
                  <a:moveTo>
                    <a:pt x="0" y="1079"/>
                  </a:moveTo>
                  <a:lnTo>
                    <a:pt x="419" y="876"/>
                  </a:lnTo>
                  <a:lnTo>
                    <a:pt x="685" y="457"/>
                  </a:lnTo>
                  <a:lnTo>
                    <a:pt x="685" y="0"/>
                  </a:lnTo>
                </a:path>
              </a:pathLst>
            </a:custGeom>
            <a:ln w="3175">
              <a:solidFill>
                <a:srgbClr val="565658"/>
              </a:solidFill>
            </a:ln>
          </p:spPr>
          <p:txBody>
            <a:bodyPr wrap="square" lIns="0" tIns="0" rIns="0" bIns="0" rtlCol="0"/>
            <a:lstStyle/>
            <a:p/>
          </p:txBody>
        </p:sp>
        <p:sp>
          <p:nvSpPr>
            <p:cNvPr id="7306" name="object 7306" descr=""/>
            <p:cNvSpPr/>
            <p:nvPr/>
          </p:nvSpPr>
          <p:spPr>
            <a:xfrm>
              <a:off x="5498291" y="2581660"/>
              <a:ext cx="3175" cy="2540"/>
            </a:xfrm>
            <a:custGeom>
              <a:avLst/>
              <a:gdLst/>
              <a:ahLst/>
              <a:cxnLst/>
              <a:rect l="l" t="t" r="r" b="b"/>
              <a:pathLst>
                <a:path w="3175" h="2539">
                  <a:moveTo>
                    <a:pt x="3124" y="0"/>
                  </a:moveTo>
                  <a:lnTo>
                    <a:pt x="1993" y="533"/>
                  </a:lnTo>
                  <a:lnTo>
                    <a:pt x="939" y="1219"/>
                  </a:lnTo>
                  <a:lnTo>
                    <a:pt x="0" y="2044"/>
                  </a:lnTo>
                </a:path>
              </a:pathLst>
            </a:custGeom>
            <a:ln w="3175">
              <a:solidFill>
                <a:srgbClr val="565658"/>
              </a:solidFill>
            </a:ln>
          </p:spPr>
          <p:txBody>
            <a:bodyPr wrap="square" lIns="0" tIns="0" rIns="0" bIns="0" rtlCol="0"/>
            <a:lstStyle/>
            <a:p/>
          </p:txBody>
        </p:sp>
        <p:sp>
          <p:nvSpPr>
            <p:cNvPr id="7307" name="object 7307" descr=""/>
            <p:cNvSpPr/>
            <p:nvPr/>
          </p:nvSpPr>
          <p:spPr>
            <a:xfrm>
              <a:off x="5497663" y="2583897"/>
              <a:ext cx="1270" cy="635"/>
            </a:xfrm>
            <a:custGeom>
              <a:avLst/>
              <a:gdLst/>
              <a:ahLst/>
              <a:cxnLst/>
              <a:rect l="l" t="t" r="r" b="b"/>
              <a:pathLst>
                <a:path w="1270" h="635">
                  <a:moveTo>
                    <a:pt x="0" y="279"/>
                  </a:moveTo>
                  <a:lnTo>
                    <a:pt x="279" y="279"/>
                  </a:lnTo>
                  <a:lnTo>
                    <a:pt x="558" y="177"/>
                  </a:lnTo>
                  <a:lnTo>
                    <a:pt x="787" y="0"/>
                  </a:lnTo>
                </a:path>
              </a:pathLst>
            </a:custGeom>
            <a:ln w="3175">
              <a:solidFill>
                <a:srgbClr val="565658"/>
              </a:solidFill>
            </a:ln>
          </p:spPr>
          <p:txBody>
            <a:bodyPr wrap="square" lIns="0" tIns="0" rIns="0" bIns="0" rtlCol="0"/>
            <a:lstStyle/>
            <a:p/>
          </p:txBody>
        </p:sp>
        <p:sp>
          <p:nvSpPr>
            <p:cNvPr id="7308" name="object 7308" descr=""/>
            <p:cNvSpPr/>
            <p:nvPr/>
          </p:nvSpPr>
          <p:spPr>
            <a:xfrm>
              <a:off x="5495433" y="2584078"/>
              <a:ext cx="635" cy="635"/>
            </a:xfrm>
            <a:custGeom>
              <a:avLst/>
              <a:gdLst/>
              <a:ahLst/>
              <a:cxnLst/>
              <a:rect l="l" t="t" r="r" b="b"/>
              <a:pathLst>
                <a:path w="635" h="635">
                  <a:moveTo>
                    <a:pt x="444" y="0"/>
                  </a:moveTo>
                  <a:lnTo>
                    <a:pt x="292" y="177"/>
                  </a:lnTo>
                  <a:lnTo>
                    <a:pt x="152" y="355"/>
                  </a:lnTo>
                  <a:lnTo>
                    <a:pt x="0" y="533"/>
                  </a:lnTo>
                </a:path>
              </a:pathLst>
            </a:custGeom>
            <a:ln w="3175">
              <a:solidFill>
                <a:srgbClr val="565658"/>
              </a:solidFill>
            </a:ln>
          </p:spPr>
          <p:txBody>
            <a:bodyPr wrap="square" lIns="0" tIns="0" rIns="0" bIns="0" rtlCol="0"/>
            <a:lstStyle/>
            <a:p/>
          </p:txBody>
        </p:sp>
        <p:sp>
          <p:nvSpPr>
            <p:cNvPr id="7309" name="object 7309" descr=""/>
            <p:cNvSpPr/>
            <p:nvPr/>
          </p:nvSpPr>
          <p:spPr>
            <a:xfrm>
              <a:off x="5495747" y="2584658"/>
              <a:ext cx="1270" cy="1270"/>
            </a:xfrm>
            <a:custGeom>
              <a:avLst/>
              <a:gdLst/>
              <a:ahLst/>
              <a:cxnLst/>
              <a:rect l="l" t="t" r="r" b="b"/>
              <a:pathLst>
                <a:path w="1270" h="1269">
                  <a:moveTo>
                    <a:pt x="571" y="1155"/>
                  </a:moveTo>
                  <a:lnTo>
                    <a:pt x="736" y="939"/>
                  </a:lnTo>
                  <a:lnTo>
                    <a:pt x="774" y="647"/>
                  </a:lnTo>
                  <a:lnTo>
                    <a:pt x="647" y="393"/>
                  </a:lnTo>
                  <a:lnTo>
                    <a:pt x="533" y="165"/>
                  </a:lnTo>
                  <a:lnTo>
                    <a:pt x="279" y="0"/>
                  </a:lnTo>
                  <a:lnTo>
                    <a:pt x="0" y="0"/>
                  </a:lnTo>
                </a:path>
              </a:pathLst>
            </a:custGeom>
            <a:ln w="3175">
              <a:solidFill>
                <a:srgbClr val="565658"/>
              </a:solidFill>
            </a:ln>
          </p:spPr>
          <p:txBody>
            <a:bodyPr wrap="square" lIns="0" tIns="0" rIns="0" bIns="0" rtlCol="0"/>
            <a:lstStyle/>
            <a:p/>
          </p:txBody>
        </p:sp>
        <p:sp>
          <p:nvSpPr>
            <p:cNvPr id="7310" name="object 7310" descr=""/>
            <p:cNvSpPr/>
            <p:nvPr/>
          </p:nvSpPr>
          <p:spPr>
            <a:xfrm>
              <a:off x="5496119" y="2585652"/>
              <a:ext cx="635" cy="635"/>
            </a:xfrm>
            <a:custGeom>
              <a:avLst/>
              <a:gdLst/>
              <a:ahLst/>
              <a:cxnLst/>
              <a:rect l="l" t="t" r="r" b="b"/>
              <a:pathLst>
                <a:path w="635" h="635">
                  <a:moveTo>
                    <a:pt x="317" y="0"/>
                  </a:moveTo>
                  <a:lnTo>
                    <a:pt x="203" y="152"/>
                  </a:lnTo>
                  <a:lnTo>
                    <a:pt x="101" y="292"/>
                  </a:lnTo>
                  <a:lnTo>
                    <a:pt x="0" y="444"/>
                  </a:lnTo>
                </a:path>
              </a:pathLst>
            </a:custGeom>
            <a:ln w="3175">
              <a:solidFill>
                <a:srgbClr val="565658"/>
              </a:solidFill>
            </a:ln>
          </p:spPr>
          <p:txBody>
            <a:bodyPr wrap="square" lIns="0" tIns="0" rIns="0" bIns="0" rtlCol="0"/>
            <a:lstStyle/>
            <a:p/>
          </p:txBody>
        </p:sp>
        <p:sp>
          <p:nvSpPr>
            <p:cNvPr id="7311" name="object 7311" descr=""/>
            <p:cNvSpPr/>
            <p:nvPr/>
          </p:nvSpPr>
          <p:spPr>
            <a:xfrm>
              <a:off x="5495748" y="2586277"/>
              <a:ext cx="635" cy="635"/>
            </a:xfrm>
            <a:custGeom>
              <a:avLst/>
              <a:gdLst/>
              <a:ahLst/>
              <a:cxnLst/>
              <a:rect l="l" t="t" r="r" b="b"/>
              <a:pathLst>
                <a:path w="635" h="635">
                  <a:moveTo>
                    <a:pt x="0" y="304"/>
                  </a:moveTo>
                  <a:lnTo>
                    <a:pt x="241" y="304"/>
                  </a:lnTo>
                  <a:lnTo>
                    <a:pt x="457" y="190"/>
                  </a:lnTo>
                  <a:lnTo>
                    <a:pt x="584" y="0"/>
                  </a:lnTo>
                </a:path>
              </a:pathLst>
            </a:custGeom>
            <a:ln w="3175">
              <a:solidFill>
                <a:srgbClr val="565658"/>
              </a:solidFill>
            </a:ln>
          </p:spPr>
          <p:txBody>
            <a:bodyPr wrap="square" lIns="0" tIns="0" rIns="0" bIns="0" rtlCol="0"/>
            <a:lstStyle/>
            <a:p/>
          </p:txBody>
        </p:sp>
        <p:sp>
          <p:nvSpPr>
            <p:cNvPr id="7312" name="object 7312" descr=""/>
            <p:cNvSpPr/>
            <p:nvPr/>
          </p:nvSpPr>
          <p:spPr>
            <a:xfrm>
              <a:off x="5493868" y="2586496"/>
              <a:ext cx="635" cy="635"/>
            </a:xfrm>
            <a:custGeom>
              <a:avLst/>
              <a:gdLst/>
              <a:ahLst/>
              <a:cxnLst/>
              <a:rect l="l" t="t" r="r" b="b"/>
              <a:pathLst>
                <a:path w="635" h="635">
                  <a:moveTo>
                    <a:pt x="292" y="0"/>
                  </a:moveTo>
                  <a:lnTo>
                    <a:pt x="190" y="177"/>
                  </a:lnTo>
                  <a:lnTo>
                    <a:pt x="88" y="342"/>
                  </a:lnTo>
                  <a:lnTo>
                    <a:pt x="0" y="533"/>
                  </a:lnTo>
                </a:path>
              </a:pathLst>
            </a:custGeom>
            <a:ln w="3175">
              <a:solidFill>
                <a:srgbClr val="565658"/>
              </a:solidFill>
            </a:ln>
          </p:spPr>
          <p:txBody>
            <a:bodyPr wrap="square" lIns="0" tIns="0" rIns="0" bIns="0" rtlCol="0"/>
            <a:lstStyle/>
            <a:p/>
          </p:txBody>
        </p:sp>
        <p:sp>
          <p:nvSpPr>
            <p:cNvPr id="7313" name="object 7313" descr=""/>
            <p:cNvSpPr/>
            <p:nvPr/>
          </p:nvSpPr>
          <p:spPr>
            <a:xfrm>
              <a:off x="5494307" y="2587054"/>
              <a:ext cx="1270" cy="1905"/>
            </a:xfrm>
            <a:custGeom>
              <a:avLst/>
              <a:gdLst/>
              <a:ahLst/>
              <a:cxnLst/>
              <a:rect l="l" t="t" r="r" b="b"/>
              <a:pathLst>
                <a:path w="1270" h="1905">
                  <a:moveTo>
                    <a:pt x="647" y="1028"/>
                  </a:moveTo>
                  <a:lnTo>
                    <a:pt x="761" y="812"/>
                  </a:lnTo>
                  <a:lnTo>
                    <a:pt x="749" y="558"/>
                  </a:lnTo>
                  <a:lnTo>
                    <a:pt x="622" y="330"/>
                  </a:lnTo>
                  <a:lnTo>
                    <a:pt x="482" y="127"/>
                  </a:lnTo>
                  <a:lnTo>
                    <a:pt x="253" y="0"/>
                  </a:lnTo>
                  <a:lnTo>
                    <a:pt x="0" y="0"/>
                  </a:lnTo>
                </a:path>
                <a:path w="1270" h="1905">
                  <a:moveTo>
                    <a:pt x="647" y="1028"/>
                  </a:moveTo>
                  <a:lnTo>
                    <a:pt x="571" y="1181"/>
                  </a:lnTo>
                  <a:lnTo>
                    <a:pt x="507" y="1320"/>
                  </a:lnTo>
                  <a:lnTo>
                    <a:pt x="431" y="1473"/>
                  </a:lnTo>
                </a:path>
              </a:pathLst>
            </a:custGeom>
            <a:ln w="3175">
              <a:solidFill>
                <a:srgbClr val="565658"/>
              </a:solidFill>
            </a:ln>
          </p:spPr>
          <p:txBody>
            <a:bodyPr wrap="square" lIns="0" tIns="0" rIns="0" bIns="0" rtlCol="0"/>
            <a:lstStyle/>
            <a:p/>
          </p:txBody>
        </p:sp>
        <p:sp>
          <p:nvSpPr>
            <p:cNvPr id="7314" name="object 7314" descr=""/>
            <p:cNvSpPr/>
            <p:nvPr/>
          </p:nvSpPr>
          <p:spPr>
            <a:xfrm>
              <a:off x="5494309" y="2588544"/>
              <a:ext cx="1270" cy="635"/>
            </a:xfrm>
            <a:custGeom>
              <a:avLst/>
              <a:gdLst/>
              <a:ahLst/>
              <a:cxnLst/>
              <a:rect l="l" t="t" r="r" b="b"/>
              <a:pathLst>
                <a:path w="1270" h="635">
                  <a:moveTo>
                    <a:pt x="0" y="419"/>
                  </a:moveTo>
                  <a:lnTo>
                    <a:pt x="279" y="419"/>
                  </a:lnTo>
                  <a:lnTo>
                    <a:pt x="546" y="254"/>
                  </a:lnTo>
                  <a:lnTo>
                    <a:pt x="660" y="0"/>
                  </a:lnTo>
                </a:path>
              </a:pathLst>
            </a:custGeom>
            <a:ln w="3175">
              <a:solidFill>
                <a:srgbClr val="565658"/>
              </a:solidFill>
            </a:ln>
          </p:spPr>
          <p:txBody>
            <a:bodyPr wrap="square" lIns="0" tIns="0" rIns="0" bIns="0" rtlCol="0"/>
            <a:lstStyle/>
            <a:p/>
          </p:txBody>
        </p:sp>
        <p:sp>
          <p:nvSpPr>
            <p:cNvPr id="7315" name="object 7315" descr=""/>
            <p:cNvSpPr/>
            <p:nvPr/>
          </p:nvSpPr>
          <p:spPr>
            <a:xfrm>
              <a:off x="5492866" y="2588902"/>
              <a:ext cx="635" cy="635"/>
            </a:xfrm>
            <a:custGeom>
              <a:avLst/>
              <a:gdLst/>
              <a:ahLst/>
              <a:cxnLst/>
              <a:rect l="l" t="t" r="r" b="b"/>
              <a:pathLst>
                <a:path w="635" h="635">
                  <a:moveTo>
                    <a:pt x="177" y="0"/>
                  </a:moveTo>
                  <a:lnTo>
                    <a:pt x="114" y="190"/>
                  </a:lnTo>
                  <a:lnTo>
                    <a:pt x="50" y="355"/>
                  </a:lnTo>
                  <a:lnTo>
                    <a:pt x="0" y="533"/>
                  </a:lnTo>
                </a:path>
              </a:pathLst>
            </a:custGeom>
            <a:ln w="3175">
              <a:solidFill>
                <a:srgbClr val="565658"/>
              </a:solidFill>
            </a:ln>
          </p:spPr>
          <p:txBody>
            <a:bodyPr wrap="square" lIns="0" tIns="0" rIns="0" bIns="0" rtlCol="0"/>
            <a:lstStyle/>
            <a:p/>
          </p:txBody>
        </p:sp>
        <p:sp>
          <p:nvSpPr>
            <p:cNvPr id="7316" name="object 7316" descr=""/>
            <p:cNvSpPr/>
            <p:nvPr/>
          </p:nvSpPr>
          <p:spPr>
            <a:xfrm>
              <a:off x="5493350" y="2589451"/>
              <a:ext cx="1270" cy="1905"/>
            </a:xfrm>
            <a:custGeom>
              <a:avLst/>
              <a:gdLst/>
              <a:ahLst/>
              <a:cxnLst/>
              <a:rect l="l" t="t" r="r" b="b"/>
              <a:pathLst>
                <a:path w="1270" h="1905">
                  <a:moveTo>
                    <a:pt x="698" y="914"/>
                  </a:moveTo>
                  <a:lnTo>
                    <a:pt x="749" y="685"/>
                  </a:lnTo>
                  <a:lnTo>
                    <a:pt x="711" y="457"/>
                  </a:lnTo>
                  <a:lnTo>
                    <a:pt x="584" y="279"/>
                  </a:lnTo>
                  <a:lnTo>
                    <a:pt x="444" y="114"/>
                  </a:lnTo>
                  <a:lnTo>
                    <a:pt x="228" y="0"/>
                  </a:lnTo>
                  <a:lnTo>
                    <a:pt x="0" y="0"/>
                  </a:lnTo>
                </a:path>
                <a:path w="1270" h="1905">
                  <a:moveTo>
                    <a:pt x="698" y="914"/>
                  </a:moveTo>
                  <a:lnTo>
                    <a:pt x="660" y="1066"/>
                  </a:lnTo>
                  <a:lnTo>
                    <a:pt x="622" y="1206"/>
                  </a:lnTo>
                  <a:lnTo>
                    <a:pt x="584" y="1358"/>
                  </a:lnTo>
                </a:path>
              </a:pathLst>
            </a:custGeom>
            <a:ln w="3175">
              <a:solidFill>
                <a:srgbClr val="565658"/>
              </a:solidFill>
            </a:ln>
          </p:spPr>
          <p:txBody>
            <a:bodyPr wrap="square" lIns="0" tIns="0" rIns="0" bIns="0" rtlCol="0"/>
            <a:lstStyle/>
            <a:p/>
          </p:txBody>
        </p:sp>
        <p:sp>
          <p:nvSpPr>
            <p:cNvPr id="7317" name="object 7317" descr=""/>
            <p:cNvSpPr/>
            <p:nvPr/>
          </p:nvSpPr>
          <p:spPr>
            <a:xfrm>
              <a:off x="5493354" y="2590811"/>
              <a:ext cx="1270" cy="635"/>
            </a:xfrm>
            <a:custGeom>
              <a:avLst/>
              <a:gdLst/>
              <a:ahLst/>
              <a:cxnLst/>
              <a:rect l="l" t="t" r="r" b="b"/>
              <a:pathLst>
                <a:path w="1270" h="635">
                  <a:moveTo>
                    <a:pt x="0" y="546"/>
                  </a:moveTo>
                  <a:lnTo>
                    <a:pt x="330" y="546"/>
                  </a:lnTo>
                  <a:lnTo>
                    <a:pt x="622" y="317"/>
                  </a:lnTo>
                  <a:lnTo>
                    <a:pt x="698" y="0"/>
                  </a:lnTo>
                </a:path>
              </a:pathLst>
            </a:custGeom>
            <a:ln w="3175">
              <a:solidFill>
                <a:srgbClr val="565658"/>
              </a:solidFill>
            </a:ln>
          </p:spPr>
          <p:txBody>
            <a:bodyPr wrap="square" lIns="0" tIns="0" rIns="0" bIns="0" rtlCol="0"/>
            <a:lstStyle/>
            <a:p/>
          </p:txBody>
        </p:sp>
        <p:sp>
          <p:nvSpPr>
            <p:cNvPr id="7318" name="object 7318" descr=""/>
            <p:cNvSpPr/>
            <p:nvPr/>
          </p:nvSpPr>
          <p:spPr>
            <a:xfrm>
              <a:off x="5492310" y="2591320"/>
              <a:ext cx="635" cy="635"/>
            </a:xfrm>
            <a:custGeom>
              <a:avLst/>
              <a:gdLst/>
              <a:ahLst/>
              <a:cxnLst/>
              <a:rect l="l" t="t" r="r" b="b"/>
              <a:pathLst>
                <a:path w="635" h="635">
                  <a:moveTo>
                    <a:pt x="88" y="0"/>
                  </a:moveTo>
                  <a:lnTo>
                    <a:pt x="63" y="177"/>
                  </a:lnTo>
                  <a:lnTo>
                    <a:pt x="25" y="342"/>
                  </a:lnTo>
                  <a:lnTo>
                    <a:pt x="0" y="533"/>
                  </a:lnTo>
                </a:path>
              </a:pathLst>
            </a:custGeom>
            <a:ln w="3175">
              <a:solidFill>
                <a:srgbClr val="565658"/>
              </a:solidFill>
            </a:ln>
          </p:spPr>
          <p:txBody>
            <a:bodyPr wrap="square" lIns="0" tIns="0" rIns="0" bIns="0" rtlCol="0"/>
            <a:lstStyle/>
            <a:p/>
          </p:txBody>
        </p:sp>
        <p:sp>
          <p:nvSpPr>
            <p:cNvPr id="7319" name="object 7319" descr=""/>
            <p:cNvSpPr/>
            <p:nvPr/>
          </p:nvSpPr>
          <p:spPr>
            <a:xfrm>
              <a:off x="5492878" y="2591847"/>
              <a:ext cx="1270" cy="1270"/>
            </a:xfrm>
            <a:custGeom>
              <a:avLst/>
              <a:gdLst/>
              <a:ahLst/>
              <a:cxnLst/>
              <a:rect l="l" t="t" r="r" b="b"/>
              <a:pathLst>
                <a:path w="1270" h="1269">
                  <a:moveTo>
                    <a:pt x="711" y="787"/>
                  </a:moveTo>
                  <a:lnTo>
                    <a:pt x="723" y="571"/>
                  </a:lnTo>
                  <a:lnTo>
                    <a:pt x="673" y="381"/>
                  </a:lnTo>
                  <a:lnTo>
                    <a:pt x="533" y="228"/>
                  </a:lnTo>
                  <a:lnTo>
                    <a:pt x="393" y="76"/>
                  </a:lnTo>
                  <a:lnTo>
                    <a:pt x="203" y="0"/>
                  </a:lnTo>
                  <a:lnTo>
                    <a:pt x="0" y="0"/>
                  </a:lnTo>
                </a:path>
                <a:path w="1270" h="1269">
                  <a:moveTo>
                    <a:pt x="711" y="787"/>
                  </a:moveTo>
                  <a:lnTo>
                    <a:pt x="673" y="1231"/>
                  </a:lnTo>
                </a:path>
              </a:pathLst>
            </a:custGeom>
            <a:ln w="3175">
              <a:solidFill>
                <a:srgbClr val="565658"/>
              </a:solidFill>
            </a:ln>
          </p:spPr>
          <p:txBody>
            <a:bodyPr wrap="square" lIns="0" tIns="0" rIns="0" bIns="0" rtlCol="0"/>
            <a:lstStyle/>
            <a:p/>
          </p:txBody>
        </p:sp>
        <p:sp>
          <p:nvSpPr>
            <p:cNvPr id="7320" name="object 7320" descr=""/>
            <p:cNvSpPr/>
            <p:nvPr/>
          </p:nvSpPr>
          <p:spPr>
            <a:xfrm>
              <a:off x="5492877" y="2593078"/>
              <a:ext cx="1270" cy="1270"/>
            </a:xfrm>
            <a:custGeom>
              <a:avLst/>
              <a:gdLst/>
              <a:ahLst/>
              <a:cxnLst/>
              <a:rect l="l" t="t" r="r" b="b"/>
              <a:pathLst>
                <a:path w="1270" h="1269">
                  <a:moveTo>
                    <a:pt x="0" y="673"/>
                  </a:moveTo>
                  <a:lnTo>
                    <a:pt x="381" y="673"/>
                  </a:lnTo>
                  <a:lnTo>
                    <a:pt x="685" y="393"/>
                  </a:lnTo>
                  <a:lnTo>
                    <a:pt x="723" y="0"/>
                  </a:lnTo>
                </a:path>
              </a:pathLst>
            </a:custGeom>
            <a:ln w="3175">
              <a:solidFill>
                <a:srgbClr val="565658"/>
              </a:solidFill>
            </a:ln>
          </p:spPr>
          <p:txBody>
            <a:bodyPr wrap="square" lIns="0" tIns="0" rIns="0" bIns="0" rtlCol="0"/>
            <a:lstStyle/>
            <a:p/>
          </p:txBody>
        </p:sp>
        <p:sp>
          <p:nvSpPr>
            <p:cNvPr id="7321" name="object 7321" descr=""/>
            <p:cNvSpPr/>
            <p:nvPr/>
          </p:nvSpPr>
          <p:spPr>
            <a:xfrm>
              <a:off x="5492163" y="2593726"/>
              <a:ext cx="0" cy="635"/>
            </a:xfrm>
            <a:custGeom>
              <a:avLst/>
              <a:gdLst/>
              <a:ahLst/>
              <a:cxnLst/>
              <a:rect l="l" t="t" r="r" b="b"/>
              <a:pathLst>
                <a:path w="0" h="635">
                  <a:moveTo>
                    <a:pt x="0" y="0"/>
                  </a:moveTo>
                  <a:lnTo>
                    <a:pt x="0" y="190"/>
                  </a:lnTo>
                  <a:lnTo>
                    <a:pt x="0" y="355"/>
                  </a:lnTo>
                  <a:lnTo>
                    <a:pt x="0" y="533"/>
                  </a:lnTo>
                </a:path>
              </a:pathLst>
            </a:custGeom>
            <a:ln w="3175">
              <a:solidFill>
                <a:srgbClr val="565658"/>
              </a:solidFill>
            </a:ln>
          </p:spPr>
          <p:txBody>
            <a:bodyPr wrap="square" lIns="0" tIns="0" rIns="0" bIns="0" rtlCol="0"/>
            <a:lstStyle/>
            <a:p/>
          </p:txBody>
        </p:sp>
        <p:sp>
          <p:nvSpPr>
            <p:cNvPr id="7322" name="object 7322" descr=""/>
            <p:cNvSpPr/>
            <p:nvPr/>
          </p:nvSpPr>
          <p:spPr>
            <a:xfrm>
              <a:off x="5492872" y="2594231"/>
              <a:ext cx="1270" cy="1270"/>
            </a:xfrm>
            <a:custGeom>
              <a:avLst/>
              <a:gdLst/>
              <a:ahLst/>
              <a:cxnLst/>
              <a:rect l="l" t="t" r="r" b="b"/>
              <a:pathLst>
                <a:path w="1270" h="1269">
                  <a:moveTo>
                    <a:pt x="723" y="673"/>
                  </a:moveTo>
                  <a:lnTo>
                    <a:pt x="698" y="304"/>
                  </a:lnTo>
                  <a:lnTo>
                    <a:pt x="381" y="0"/>
                  </a:lnTo>
                  <a:lnTo>
                    <a:pt x="0" y="0"/>
                  </a:lnTo>
                </a:path>
                <a:path w="1270" h="1269">
                  <a:moveTo>
                    <a:pt x="723" y="673"/>
                  </a:moveTo>
                  <a:lnTo>
                    <a:pt x="762" y="1117"/>
                  </a:lnTo>
                </a:path>
              </a:pathLst>
            </a:custGeom>
            <a:ln w="3175">
              <a:solidFill>
                <a:srgbClr val="565658"/>
              </a:solidFill>
            </a:ln>
          </p:spPr>
          <p:txBody>
            <a:bodyPr wrap="square" lIns="0" tIns="0" rIns="0" bIns="0" rtlCol="0"/>
            <a:lstStyle/>
            <a:p/>
          </p:txBody>
        </p:sp>
        <p:sp>
          <p:nvSpPr>
            <p:cNvPr id="7323" name="object 7323" descr=""/>
            <p:cNvSpPr/>
            <p:nvPr/>
          </p:nvSpPr>
          <p:spPr>
            <a:xfrm>
              <a:off x="5492877" y="2595358"/>
              <a:ext cx="1270" cy="1270"/>
            </a:xfrm>
            <a:custGeom>
              <a:avLst/>
              <a:gdLst/>
              <a:ahLst/>
              <a:cxnLst/>
              <a:rect l="l" t="t" r="r" b="b"/>
              <a:pathLst>
                <a:path w="1270" h="1269">
                  <a:moveTo>
                    <a:pt x="0" y="787"/>
                  </a:moveTo>
                  <a:lnTo>
                    <a:pt x="203" y="787"/>
                  </a:lnTo>
                  <a:lnTo>
                    <a:pt x="393" y="698"/>
                  </a:lnTo>
                  <a:lnTo>
                    <a:pt x="533" y="546"/>
                  </a:lnTo>
                  <a:lnTo>
                    <a:pt x="673" y="406"/>
                  </a:lnTo>
                  <a:lnTo>
                    <a:pt x="736" y="203"/>
                  </a:lnTo>
                  <a:lnTo>
                    <a:pt x="711" y="0"/>
                  </a:lnTo>
                </a:path>
              </a:pathLst>
            </a:custGeom>
            <a:ln w="3175">
              <a:solidFill>
                <a:srgbClr val="565658"/>
              </a:solidFill>
            </a:ln>
          </p:spPr>
          <p:txBody>
            <a:bodyPr wrap="square" lIns="0" tIns="0" rIns="0" bIns="0" rtlCol="0"/>
            <a:lstStyle/>
            <a:p/>
          </p:txBody>
        </p:sp>
        <p:sp>
          <p:nvSpPr>
            <p:cNvPr id="7324" name="object 7324" descr=""/>
            <p:cNvSpPr/>
            <p:nvPr/>
          </p:nvSpPr>
          <p:spPr>
            <a:xfrm>
              <a:off x="5492311" y="2596145"/>
              <a:ext cx="635" cy="635"/>
            </a:xfrm>
            <a:custGeom>
              <a:avLst/>
              <a:gdLst/>
              <a:ahLst/>
              <a:cxnLst/>
              <a:rect l="l" t="t" r="r" b="b"/>
              <a:pathLst>
                <a:path w="635" h="635">
                  <a:moveTo>
                    <a:pt x="0" y="0"/>
                  </a:moveTo>
                  <a:lnTo>
                    <a:pt x="25" y="177"/>
                  </a:lnTo>
                  <a:lnTo>
                    <a:pt x="50" y="355"/>
                  </a:lnTo>
                  <a:lnTo>
                    <a:pt x="88" y="533"/>
                  </a:lnTo>
                </a:path>
              </a:pathLst>
            </a:custGeom>
            <a:ln w="3175">
              <a:solidFill>
                <a:srgbClr val="565658"/>
              </a:solidFill>
            </a:ln>
          </p:spPr>
          <p:txBody>
            <a:bodyPr wrap="square" lIns="0" tIns="0" rIns="0" bIns="0" rtlCol="0"/>
            <a:lstStyle/>
            <a:p/>
          </p:txBody>
        </p:sp>
        <p:sp>
          <p:nvSpPr>
            <p:cNvPr id="7325" name="object 7325" descr=""/>
            <p:cNvSpPr/>
            <p:nvPr/>
          </p:nvSpPr>
          <p:spPr>
            <a:xfrm>
              <a:off x="5493357" y="2596628"/>
              <a:ext cx="1270" cy="1270"/>
            </a:xfrm>
            <a:custGeom>
              <a:avLst/>
              <a:gdLst/>
              <a:ahLst/>
              <a:cxnLst/>
              <a:rect l="l" t="t" r="r" b="b"/>
              <a:pathLst>
                <a:path w="1270" h="1269">
                  <a:moveTo>
                    <a:pt x="698" y="546"/>
                  </a:moveTo>
                  <a:lnTo>
                    <a:pt x="622" y="228"/>
                  </a:lnTo>
                  <a:lnTo>
                    <a:pt x="330" y="0"/>
                  </a:lnTo>
                  <a:lnTo>
                    <a:pt x="0" y="0"/>
                  </a:lnTo>
                </a:path>
                <a:path w="1270" h="1269">
                  <a:moveTo>
                    <a:pt x="698" y="546"/>
                  </a:moveTo>
                  <a:lnTo>
                    <a:pt x="736" y="685"/>
                  </a:lnTo>
                  <a:lnTo>
                    <a:pt x="774" y="825"/>
                  </a:lnTo>
                  <a:lnTo>
                    <a:pt x="812" y="977"/>
                  </a:lnTo>
                </a:path>
              </a:pathLst>
            </a:custGeom>
            <a:ln w="3175">
              <a:solidFill>
                <a:srgbClr val="565658"/>
              </a:solidFill>
            </a:ln>
          </p:spPr>
          <p:txBody>
            <a:bodyPr wrap="square" lIns="0" tIns="0" rIns="0" bIns="0" rtlCol="0"/>
            <a:lstStyle/>
            <a:p/>
          </p:txBody>
        </p:sp>
        <p:sp>
          <p:nvSpPr>
            <p:cNvPr id="7326" name="object 7326" descr=""/>
            <p:cNvSpPr/>
            <p:nvPr/>
          </p:nvSpPr>
          <p:spPr>
            <a:xfrm>
              <a:off x="5493354" y="2597637"/>
              <a:ext cx="1270" cy="1270"/>
            </a:xfrm>
            <a:custGeom>
              <a:avLst/>
              <a:gdLst/>
              <a:ahLst/>
              <a:cxnLst/>
              <a:rect l="l" t="t" r="r" b="b"/>
              <a:pathLst>
                <a:path w="1270" h="1269">
                  <a:moveTo>
                    <a:pt x="0" y="901"/>
                  </a:moveTo>
                  <a:lnTo>
                    <a:pt x="228" y="901"/>
                  </a:lnTo>
                  <a:lnTo>
                    <a:pt x="444" y="800"/>
                  </a:lnTo>
                  <a:lnTo>
                    <a:pt x="571" y="635"/>
                  </a:lnTo>
                  <a:lnTo>
                    <a:pt x="711" y="444"/>
                  </a:lnTo>
                  <a:lnTo>
                    <a:pt x="749" y="203"/>
                  </a:lnTo>
                  <a:lnTo>
                    <a:pt x="698" y="0"/>
                  </a:lnTo>
                </a:path>
              </a:pathLst>
            </a:custGeom>
            <a:ln w="3175">
              <a:solidFill>
                <a:srgbClr val="565658"/>
              </a:solidFill>
            </a:ln>
          </p:spPr>
          <p:txBody>
            <a:bodyPr wrap="square" lIns="0" tIns="0" rIns="0" bIns="0" rtlCol="0"/>
            <a:lstStyle/>
            <a:p/>
          </p:txBody>
        </p:sp>
        <p:sp>
          <p:nvSpPr>
            <p:cNvPr id="7327" name="object 7327" descr=""/>
            <p:cNvSpPr/>
            <p:nvPr/>
          </p:nvSpPr>
          <p:spPr>
            <a:xfrm>
              <a:off x="5492864" y="2598551"/>
              <a:ext cx="635" cy="635"/>
            </a:xfrm>
            <a:custGeom>
              <a:avLst/>
              <a:gdLst/>
              <a:ahLst/>
              <a:cxnLst/>
              <a:rect l="l" t="t" r="r" b="b"/>
              <a:pathLst>
                <a:path w="635" h="635">
                  <a:moveTo>
                    <a:pt x="0" y="0"/>
                  </a:moveTo>
                  <a:lnTo>
                    <a:pt x="50" y="190"/>
                  </a:lnTo>
                  <a:lnTo>
                    <a:pt x="114" y="355"/>
                  </a:lnTo>
                  <a:lnTo>
                    <a:pt x="177" y="533"/>
                  </a:lnTo>
                </a:path>
              </a:pathLst>
            </a:custGeom>
            <a:ln w="3175">
              <a:solidFill>
                <a:srgbClr val="565658"/>
              </a:solidFill>
            </a:ln>
          </p:spPr>
          <p:txBody>
            <a:bodyPr wrap="square" lIns="0" tIns="0" rIns="0" bIns="0" rtlCol="0"/>
            <a:lstStyle/>
            <a:p/>
          </p:txBody>
        </p:sp>
        <p:sp>
          <p:nvSpPr>
            <p:cNvPr id="7328" name="object 7328" descr=""/>
            <p:cNvSpPr/>
            <p:nvPr/>
          </p:nvSpPr>
          <p:spPr>
            <a:xfrm>
              <a:off x="5494305" y="2599024"/>
              <a:ext cx="1270" cy="635"/>
            </a:xfrm>
            <a:custGeom>
              <a:avLst/>
              <a:gdLst/>
              <a:ahLst/>
              <a:cxnLst/>
              <a:rect l="l" t="t" r="r" b="b"/>
              <a:pathLst>
                <a:path w="1270" h="635">
                  <a:moveTo>
                    <a:pt x="660" y="419"/>
                  </a:moveTo>
                  <a:lnTo>
                    <a:pt x="546" y="152"/>
                  </a:lnTo>
                  <a:lnTo>
                    <a:pt x="292" y="0"/>
                  </a:lnTo>
                  <a:lnTo>
                    <a:pt x="0" y="0"/>
                  </a:lnTo>
                </a:path>
              </a:pathLst>
            </a:custGeom>
            <a:ln w="3175">
              <a:solidFill>
                <a:srgbClr val="565658"/>
              </a:solidFill>
            </a:ln>
          </p:spPr>
          <p:txBody>
            <a:bodyPr wrap="square" lIns="0" tIns="0" rIns="0" bIns="0" rtlCol="0"/>
            <a:lstStyle/>
            <a:p/>
          </p:txBody>
        </p:sp>
        <p:sp>
          <p:nvSpPr>
            <p:cNvPr id="7329" name="object 7329" descr=""/>
            <p:cNvSpPr/>
            <p:nvPr/>
          </p:nvSpPr>
          <p:spPr>
            <a:xfrm>
              <a:off x="5494787" y="2599568"/>
              <a:ext cx="635" cy="635"/>
            </a:xfrm>
            <a:custGeom>
              <a:avLst/>
              <a:gdLst/>
              <a:ahLst/>
              <a:cxnLst/>
              <a:rect l="l" t="t" r="r" b="b"/>
              <a:pathLst>
                <a:path w="635" h="635">
                  <a:moveTo>
                    <a:pt x="0" y="0"/>
                  </a:moveTo>
                  <a:lnTo>
                    <a:pt x="63" y="152"/>
                  </a:lnTo>
                  <a:lnTo>
                    <a:pt x="139" y="292"/>
                  </a:lnTo>
                  <a:lnTo>
                    <a:pt x="215" y="444"/>
                  </a:lnTo>
                </a:path>
              </a:pathLst>
            </a:custGeom>
            <a:ln w="3175">
              <a:solidFill>
                <a:srgbClr val="565658"/>
              </a:solidFill>
            </a:ln>
          </p:spPr>
          <p:txBody>
            <a:bodyPr wrap="square" lIns="0" tIns="0" rIns="0" bIns="0" rtlCol="0"/>
            <a:lstStyle/>
            <a:p/>
          </p:txBody>
        </p:sp>
        <p:sp>
          <p:nvSpPr>
            <p:cNvPr id="7330" name="object 7330" descr=""/>
            <p:cNvSpPr/>
            <p:nvPr/>
          </p:nvSpPr>
          <p:spPr>
            <a:xfrm>
              <a:off x="5494309" y="2599903"/>
              <a:ext cx="1270" cy="1270"/>
            </a:xfrm>
            <a:custGeom>
              <a:avLst/>
              <a:gdLst/>
              <a:ahLst/>
              <a:cxnLst/>
              <a:rect l="l" t="t" r="r" b="b"/>
              <a:pathLst>
                <a:path w="1270" h="1269">
                  <a:moveTo>
                    <a:pt x="0" y="1028"/>
                  </a:moveTo>
                  <a:lnTo>
                    <a:pt x="254" y="1028"/>
                  </a:lnTo>
                  <a:lnTo>
                    <a:pt x="482" y="901"/>
                  </a:lnTo>
                  <a:lnTo>
                    <a:pt x="609" y="698"/>
                  </a:lnTo>
                  <a:lnTo>
                    <a:pt x="749" y="482"/>
                  </a:lnTo>
                  <a:lnTo>
                    <a:pt x="762" y="228"/>
                  </a:lnTo>
                  <a:lnTo>
                    <a:pt x="647" y="0"/>
                  </a:lnTo>
                </a:path>
              </a:pathLst>
            </a:custGeom>
            <a:ln w="3175">
              <a:solidFill>
                <a:srgbClr val="565658"/>
              </a:solidFill>
            </a:ln>
          </p:spPr>
          <p:txBody>
            <a:bodyPr wrap="square" lIns="0" tIns="0" rIns="0" bIns="0" rtlCol="0"/>
            <a:lstStyle/>
            <a:p/>
          </p:txBody>
        </p:sp>
        <p:sp>
          <p:nvSpPr>
            <p:cNvPr id="7331" name="object 7331" descr=""/>
            <p:cNvSpPr/>
            <p:nvPr/>
          </p:nvSpPr>
          <p:spPr>
            <a:xfrm>
              <a:off x="5493868" y="2600970"/>
              <a:ext cx="635" cy="635"/>
            </a:xfrm>
            <a:custGeom>
              <a:avLst/>
              <a:gdLst/>
              <a:ahLst/>
              <a:cxnLst/>
              <a:rect l="l" t="t" r="r" b="b"/>
              <a:pathLst>
                <a:path w="635" h="635">
                  <a:moveTo>
                    <a:pt x="0" y="0"/>
                  </a:moveTo>
                  <a:lnTo>
                    <a:pt x="88" y="177"/>
                  </a:lnTo>
                  <a:lnTo>
                    <a:pt x="190" y="355"/>
                  </a:lnTo>
                  <a:lnTo>
                    <a:pt x="292" y="533"/>
                  </a:lnTo>
                </a:path>
              </a:pathLst>
            </a:custGeom>
            <a:ln w="3175">
              <a:solidFill>
                <a:srgbClr val="565658"/>
              </a:solidFill>
            </a:ln>
          </p:spPr>
          <p:txBody>
            <a:bodyPr wrap="square" lIns="0" tIns="0" rIns="0" bIns="0" rtlCol="0"/>
            <a:lstStyle/>
            <a:p/>
          </p:txBody>
        </p:sp>
        <p:sp>
          <p:nvSpPr>
            <p:cNvPr id="7332" name="object 7332" descr=""/>
            <p:cNvSpPr/>
            <p:nvPr/>
          </p:nvSpPr>
          <p:spPr>
            <a:xfrm>
              <a:off x="5495747" y="2601422"/>
              <a:ext cx="635" cy="635"/>
            </a:xfrm>
            <a:custGeom>
              <a:avLst/>
              <a:gdLst/>
              <a:ahLst/>
              <a:cxnLst/>
              <a:rect l="l" t="t" r="r" b="b"/>
              <a:pathLst>
                <a:path w="635" h="635">
                  <a:moveTo>
                    <a:pt x="584" y="292"/>
                  </a:moveTo>
                  <a:lnTo>
                    <a:pt x="457" y="101"/>
                  </a:lnTo>
                  <a:lnTo>
                    <a:pt x="241" y="0"/>
                  </a:lnTo>
                  <a:lnTo>
                    <a:pt x="0" y="0"/>
                  </a:lnTo>
                </a:path>
              </a:pathLst>
            </a:custGeom>
            <a:ln w="3175">
              <a:solidFill>
                <a:srgbClr val="565658"/>
              </a:solidFill>
            </a:ln>
          </p:spPr>
          <p:txBody>
            <a:bodyPr wrap="square" lIns="0" tIns="0" rIns="0" bIns="0" rtlCol="0"/>
            <a:lstStyle/>
            <a:p/>
          </p:txBody>
        </p:sp>
        <p:sp>
          <p:nvSpPr>
            <p:cNvPr id="7333" name="object 7333" descr=""/>
            <p:cNvSpPr/>
            <p:nvPr/>
          </p:nvSpPr>
          <p:spPr>
            <a:xfrm>
              <a:off x="5496114" y="2601887"/>
              <a:ext cx="635" cy="635"/>
            </a:xfrm>
            <a:custGeom>
              <a:avLst/>
              <a:gdLst/>
              <a:ahLst/>
              <a:cxnLst/>
              <a:rect l="l" t="t" r="r" b="b"/>
              <a:pathLst>
                <a:path w="635" h="635">
                  <a:moveTo>
                    <a:pt x="0" y="0"/>
                  </a:moveTo>
                  <a:lnTo>
                    <a:pt x="101" y="165"/>
                  </a:lnTo>
                  <a:lnTo>
                    <a:pt x="317" y="444"/>
                  </a:lnTo>
                </a:path>
              </a:pathLst>
            </a:custGeom>
            <a:ln w="3175">
              <a:solidFill>
                <a:srgbClr val="565658"/>
              </a:solidFill>
            </a:ln>
          </p:spPr>
          <p:txBody>
            <a:bodyPr wrap="square" lIns="0" tIns="0" rIns="0" bIns="0" rtlCol="0"/>
            <a:lstStyle/>
            <a:p/>
          </p:txBody>
        </p:sp>
        <p:sp>
          <p:nvSpPr>
            <p:cNvPr id="7334" name="object 7334" descr=""/>
            <p:cNvSpPr/>
            <p:nvPr/>
          </p:nvSpPr>
          <p:spPr>
            <a:xfrm>
              <a:off x="5495748" y="2602170"/>
              <a:ext cx="1270" cy="1270"/>
            </a:xfrm>
            <a:custGeom>
              <a:avLst/>
              <a:gdLst/>
              <a:ahLst/>
              <a:cxnLst/>
              <a:rect l="l" t="t" r="r" b="b"/>
              <a:pathLst>
                <a:path w="1270" h="1269">
                  <a:moveTo>
                    <a:pt x="0" y="1155"/>
                  </a:moveTo>
                  <a:lnTo>
                    <a:pt x="266" y="1155"/>
                  </a:lnTo>
                  <a:lnTo>
                    <a:pt x="533" y="1003"/>
                  </a:lnTo>
                  <a:lnTo>
                    <a:pt x="647" y="762"/>
                  </a:lnTo>
                  <a:lnTo>
                    <a:pt x="774" y="508"/>
                  </a:lnTo>
                  <a:lnTo>
                    <a:pt x="736" y="215"/>
                  </a:lnTo>
                  <a:lnTo>
                    <a:pt x="571" y="0"/>
                  </a:lnTo>
                </a:path>
              </a:pathLst>
            </a:custGeom>
            <a:ln w="3175">
              <a:solidFill>
                <a:srgbClr val="565658"/>
              </a:solidFill>
            </a:ln>
          </p:spPr>
          <p:txBody>
            <a:bodyPr wrap="square" lIns="0" tIns="0" rIns="0" bIns="0" rtlCol="0"/>
            <a:lstStyle/>
            <a:p/>
          </p:txBody>
        </p:sp>
        <p:sp>
          <p:nvSpPr>
            <p:cNvPr id="7335" name="object 7335" descr=""/>
            <p:cNvSpPr/>
            <p:nvPr/>
          </p:nvSpPr>
          <p:spPr>
            <a:xfrm>
              <a:off x="5495437" y="2603375"/>
              <a:ext cx="635" cy="635"/>
            </a:xfrm>
            <a:custGeom>
              <a:avLst/>
              <a:gdLst/>
              <a:ahLst/>
              <a:cxnLst/>
              <a:rect l="l" t="t" r="r" b="b"/>
              <a:pathLst>
                <a:path w="635" h="635">
                  <a:moveTo>
                    <a:pt x="0" y="0"/>
                  </a:moveTo>
                  <a:lnTo>
                    <a:pt x="139" y="190"/>
                  </a:lnTo>
                  <a:lnTo>
                    <a:pt x="279" y="355"/>
                  </a:lnTo>
                  <a:lnTo>
                    <a:pt x="444" y="533"/>
                  </a:lnTo>
                </a:path>
              </a:pathLst>
            </a:custGeom>
            <a:ln w="3175">
              <a:solidFill>
                <a:srgbClr val="565658"/>
              </a:solidFill>
            </a:ln>
          </p:spPr>
          <p:txBody>
            <a:bodyPr wrap="square" lIns="0" tIns="0" rIns="0" bIns="0" rtlCol="0"/>
            <a:lstStyle/>
            <a:p/>
          </p:txBody>
        </p:sp>
        <p:sp>
          <p:nvSpPr>
            <p:cNvPr id="7336" name="object 7336" descr=""/>
            <p:cNvSpPr/>
            <p:nvPr/>
          </p:nvSpPr>
          <p:spPr>
            <a:xfrm>
              <a:off x="5496698" y="2603805"/>
              <a:ext cx="1270" cy="1270"/>
            </a:xfrm>
            <a:custGeom>
              <a:avLst/>
              <a:gdLst/>
              <a:ahLst/>
              <a:cxnLst/>
              <a:rect l="l" t="t" r="r" b="b"/>
              <a:pathLst>
                <a:path w="1270" h="1269">
                  <a:moveTo>
                    <a:pt x="723" y="723"/>
                  </a:moveTo>
                  <a:lnTo>
                    <a:pt x="723" y="330"/>
                  </a:lnTo>
                  <a:lnTo>
                    <a:pt x="406" y="0"/>
                  </a:lnTo>
                  <a:lnTo>
                    <a:pt x="0" y="0"/>
                  </a:lnTo>
                </a:path>
              </a:pathLst>
            </a:custGeom>
            <a:ln w="3175">
              <a:solidFill>
                <a:srgbClr val="565658"/>
              </a:solidFill>
            </a:ln>
          </p:spPr>
          <p:txBody>
            <a:bodyPr wrap="square" lIns="0" tIns="0" rIns="0" bIns="0" rtlCol="0"/>
            <a:lstStyle/>
            <a:p/>
          </p:txBody>
        </p:sp>
        <p:sp>
          <p:nvSpPr>
            <p:cNvPr id="7337" name="object 7337" descr=""/>
            <p:cNvSpPr/>
            <p:nvPr/>
          </p:nvSpPr>
          <p:spPr>
            <a:xfrm>
              <a:off x="5497323" y="2605348"/>
              <a:ext cx="635" cy="635"/>
            </a:xfrm>
            <a:custGeom>
              <a:avLst/>
              <a:gdLst/>
              <a:ahLst/>
              <a:cxnLst/>
              <a:rect l="l" t="t" r="r" b="b"/>
              <a:pathLst>
                <a:path w="635" h="635">
                  <a:moveTo>
                    <a:pt x="0" y="0"/>
                  </a:moveTo>
                  <a:lnTo>
                    <a:pt x="177" y="165"/>
                  </a:lnTo>
                  <a:lnTo>
                    <a:pt x="342" y="304"/>
                  </a:lnTo>
                  <a:lnTo>
                    <a:pt x="533" y="444"/>
                  </a:lnTo>
                </a:path>
              </a:pathLst>
            </a:custGeom>
            <a:ln w="3175">
              <a:solidFill>
                <a:srgbClr val="565658"/>
              </a:solidFill>
            </a:ln>
          </p:spPr>
          <p:txBody>
            <a:bodyPr wrap="square" lIns="0" tIns="0" rIns="0" bIns="0" rtlCol="0"/>
            <a:lstStyle/>
            <a:p/>
          </p:txBody>
        </p:sp>
        <p:sp>
          <p:nvSpPr>
            <p:cNvPr id="7338" name="object 7338" descr=""/>
            <p:cNvSpPr/>
            <p:nvPr/>
          </p:nvSpPr>
          <p:spPr>
            <a:xfrm>
              <a:off x="5497903" y="2604710"/>
              <a:ext cx="1270" cy="1270"/>
            </a:xfrm>
            <a:custGeom>
              <a:avLst/>
              <a:gdLst/>
              <a:ahLst/>
              <a:cxnLst/>
              <a:rect l="l" t="t" r="r" b="b"/>
              <a:pathLst>
                <a:path w="1270" h="1269">
                  <a:moveTo>
                    <a:pt x="1155" y="203"/>
                  </a:moveTo>
                  <a:lnTo>
                    <a:pt x="939" y="38"/>
                  </a:lnTo>
                  <a:lnTo>
                    <a:pt x="647" y="0"/>
                  </a:lnTo>
                  <a:lnTo>
                    <a:pt x="393" y="126"/>
                  </a:lnTo>
                  <a:lnTo>
                    <a:pt x="152" y="253"/>
                  </a:lnTo>
                  <a:lnTo>
                    <a:pt x="0" y="495"/>
                  </a:lnTo>
                  <a:lnTo>
                    <a:pt x="0" y="774"/>
                  </a:lnTo>
                </a:path>
              </a:pathLst>
            </a:custGeom>
            <a:ln w="3175">
              <a:solidFill>
                <a:srgbClr val="565658"/>
              </a:solidFill>
            </a:ln>
          </p:spPr>
          <p:txBody>
            <a:bodyPr wrap="square" lIns="0" tIns="0" rIns="0" bIns="0" rtlCol="0"/>
            <a:lstStyle/>
            <a:p/>
          </p:txBody>
        </p:sp>
        <p:sp>
          <p:nvSpPr>
            <p:cNvPr id="7339" name="object 7339" descr=""/>
            <p:cNvSpPr/>
            <p:nvPr/>
          </p:nvSpPr>
          <p:spPr>
            <a:xfrm>
              <a:off x="5498898" y="2604789"/>
              <a:ext cx="635" cy="635"/>
            </a:xfrm>
            <a:custGeom>
              <a:avLst/>
              <a:gdLst/>
              <a:ahLst/>
              <a:cxnLst/>
              <a:rect l="l" t="t" r="r" b="b"/>
              <a:pathLst>
                <a:path w="635" h="635">
                  <a:moveTo>
                    <a:pt x="0" y="0"/>
                  </a:moveTo>
                  <a:lnTo>
                    <a:pt x="152" y="114"/>
                  </a:lnTo>
                  <a:lnTo>
                    <a:pt x="292" y="228"/>
                  </a:lnTo>
                  <a:lnTo>
                    <a:pt x="444" y="330"/>
                  </a:lnTo>
                </a:path>
              </a:pathLst>
            </a:custGeom>
            <a:ln w="3175">
              <a:solidFill>
                <a:srgbClr val="565658"/>
              </a:solidFill>
            </a:ln>
          </p:spPr>
          <p:txBody>
            <a:bodyPr wrap="square" lIns="0" tIns="0" rIns="0" bIns="0" rtlCol="0"/>
            <a:lstStyle/>
            <a:p/>
          </p:txBody>
        </p:sp>
        <p:sp>
          <p:nvSpPr>
            <p:cNvPr id="7340" name="object 7340" descr=""/>
            <p:cNvSpPr/>
            <p:nvPr/>
          </p:nvSpPr>
          <p:spPr>
            <a:xfrm>
              <a:off x="5499511" y="2604899"/>
              <a:ext cx="635" cy="635"/>
            </a:xfrm>
            <a:custGeom>
              <a:avLst/>
              <a:gdLst/>
              <a:ahLst/>
              <a:cxnLst/>
              <a:rect l="l" t="t" r="r" b="b"/>
              <a:pathLst>
                <a:path w="635" h="635">
                  <a:moveTo>
                    <a:pt x="304" y="584"/>
                  </a:moveTo>
                  <a:lnTo>
                    <a:pt x="304" y="342"/>
                  </a:lnTo>
                  <a:lnTo>
                    <a:pt x="190" y="139"/>
                  </a:lnTo>
                  <a:lnTo>
                    <a:pt x="0" y="0"/>
                  </a:lnTo>
                </a:path>
              </a:pathLst>
            </a:custGeom>
            <a:ln w="3175">
              <a:solidFill>
                <a:srgbClr val="565658"/>
              </a:solidFill>
            </a:ln>
          </p:spPr>
          <p:txBody>
            <a:bodyPr wrap="square" lIns="0" tIns="0" rIns="0" bIns="0" rtlCol="0"/>
            <a:lstStyle/>
            <a:p/>
          </p:txBody>
        </p:sp>
        <p:sp>
          <p:nvSpPr>
            <p:cNvPr id="7341" name="object 7341" descr=""/>
            <p:cNvSpPr/>
            <p:nvPr/>
          </p:nvSpPr>
          <p:spPr>
            <a:xfrm>
              <a:off x="5499735" y="2607071"/>
              <a:ext cx="635" cy="635"/>
            </a:xfrm>
            <a:custGeom>
              <a:avLst/>
              <a:gdLst/>
              <a:ahLst/>
              <a:cxnLst/>
              <a:rect l="l" t="t" r="r" b="b"/>
              <a:pathLst>
                <a:path w="635" h="635">
                  <a:moveTo>
                    <a:pt x="0" y="0"/>
                  </a:moveTo>
                  <a:lnTo>
                    <a:pt x="177" y="101"/>
                  </a:lnTo>
                  <a:lnTo>
                    <a:pt x="355" y="203"/>
                  </a:lnTo>
                  <a:lnTo>
                    <a:pt x="533" y="292"/>
                  </a:lnTo>
                </a:path>
              </a:pathLst>
            </a:custGeom>
            <a:ln w="3175">
              <a:solidFill>
                <a:srgbClr val="565658"/>
              </a:solidFill>
            </a:ln>
          </p:spPr>
          <p:txBody>
            <a:bodyPr wrap="square" lIns="0" tIns="0" rIns="0" bIns="0" rtlCol="0"/>
            <a:lstStyle/>
            <a:p/>
          </p:txBody>
        </p:sp>
        <p:sp>
          <p:nvSpPr>
            <p:cNvPr id="7342" name="object 7342" descr=""/>
            <p:cNvSpPr/>
            <p:nvPr/>
          </p:nvSpPr>
          <p:spPr>
            <a:xfrm>
              <a:off x="5500287" y="2606163"/>
              <a:ext cx="1905" cy="1270"/>
            </a:xfrm>
            <a:custGeom>
              <a:avLst/>
              <a:gdLst/>
              <a:ahLst/>
              <a:cxnLst/>
              <a:rect l="l" t="t" r="r" b="b"/>
              <a:pathLst>
                <a:path w="1904" h="1269">
                  <a:moveTo>
                    <a:pt x="1041" y="114"/>
                  </a:moveTo>
                  <a:lnTo>
                    <a:pt x="825" y="0"/>
                  </a:lnTo>
                  <a:lnTo>
                    <a:pt x="558" y="12"/>
                  </a:lnTo>
                  <a:lnTo>
                    <a:pt x="342" y="152"/>
                  </a:lnTo>
                  <a:lnTo>
                    <a:pt x="139" y="279"/>
                  </a:lnTo>
                  <a:lnTo>
                    <a:pt x="0" y="508"/>
                  </a:lnTo>
                  <a:lnTo>
                    <a:pt x="0" y="762"/>
                  </a:lnTo>
                </a:path>
                <a:path w="1904" h="1269">
                  <a:moveTo>
                    <a:pt x="1041" y="114"/>
                  </a:moveTo>
                  <a:lnTo>
                    <a:pt x="1181" y="190"/>
                  </a:lnTo>
                  <a:lnTo>
                    <a:pt x="1333" y="254"/>
                  </a:lnTo>
                  <a:lnTo>
                    <a:pt x="1485" y="317"/>
                  </a:lnTo>
                </a:path>
              </a:pathLst>
            </a:custGeom>
            <a:ln w="3175">
              <a:solidFill>
                <a:srgbClr val="565658"/>
              </a:solidFill>
            </a:ln>
          </p:spPr>
          <p:txBody>
            <a:bodyPr wrap="square" lIns="0" tIns="0" rIns="0" bIns="0" rtlCol="0"/>
            <a:lstStyle/>
            <a:p/>
          </p:txBody>
        </p:sp>
        <p:sp>
          <p:nvSpPr>
            <p:cNvPr id="7343" name="object 7343" descr=""/>
            <p:cNvSpPr/>
            <p:nvPr/>
          </p:nvSpPr>
          <p:spPr>
            <a:xfrm>
              <a:off x="5501789" y="2606262"/>
              <a:ext cx="635" cy="1270"/>
            </a:xfrm>
            <a:custGeom>
              <a:avLst/>
              <a:gdLst/>
              <a:ahLst/>
              <a:cxnLst/>
              <a:rect l="l" t="t" r="r" b="b"/>
              <a:pathLst>
                <a:path w="635" h="1269">
                  <a:moveTo>
                    <a:pt x="419" y="660"/>
                  </a:moveTo>
                  <a:lnTo>
                    <a:pt x="419" y="381"/>
                  </a:lnTo>
                  <a:lnTo>
                    <a:pt x="254" y="114"/>
                  </a:lnTo>
                  <a:lnTo>
                    <a:pt x="0" y="0"/>
                  </a:lnTo>
                </a:path>
              </a:pathLst>
            </a:custGeom>
            <a:ln w="3175">
              <a:solidFill>
                <a:srgbClr val="565658"/>
              </a:solidFill>
            </a:ln>
          </p:spPr>
          <p:txBody>
            <a:bodyPr wrap="square" lIns="0" tIns="0" rIns="0" bIns="0" rtlCol="0"/>
            <a:lstStyle/>
            <a:p/>
          </p:txBody>
        </p:sp>
        <p:sp>
          <p:nvSpPr>
            <p:cNvPr id="7344" name="object 7344" descr=""/>
            <p:cNvSpPr/>
            <p:nvPr/>
          </p:nvSpPr>
          <p:spPr>
            <a:xfrm>
              <a:off x="5502148" y="2608187"/>
              <a:ext cx="635" cy="635"/>
            </a:xfrm>
            <a:custGeom>
              <a:avLst/>
              <a:gdLst/>
              <a:ahLst/>
              <a:cxnLst/>
              <a:rect l="l" t="t" r="r" b="b"/>
              <a:pathLst>
                <a:path w="635" h="635">
                  <a:moveTo>
                    <a:pt x="0" y="0"/>
                  </a:moveTo>
                  <a:lnTo>
                    <a:pt x="177" y="63"/>
                  </a:lnTo>
                  <a:lnTo>
                    <a:pt x="355" y="127"/>
                  </a:lnTo>
                  <a:lnTo>
                    <a:pt x="533" y="190"/>
                  </a:lnTo>
                </a:path>
              </a:pathLst>
            </a:custGeom>
            <a:ln w="3175">
              <a:solidFill>
                <a:srgbClr val="565658"/>
              </a:solidFill>
            </a:ln>
          </p:spPr>
          <p:txBody>
            <a:bodyPr wrap="square" lIns="0" tIns="0" rIns="0" bIns="0" rtlCol="0"/>
            <a:lstStyle/>
            <a:p/>
          </p:txBody>
        </p:sp>
        <p:sp>
          <p:nvSpPr>
            <p:cNvPr id="7345" name="object 7345" descr=""/>
            <p:cNvSpPr/>
            <p:nvPr/>
          </p:nvSpPr>
          <p:spPr>
            <a:xfrm>
              <a:off x="5502690" y="2607119"/>
              <a:ext cx="1905" cy="1270"/>
            </a:xfrm>
            <a:custGeom>
              <a:avLst/>
              <a:gdLst/>
              <a:ahLst/>
              <a:cxnLst/>
              <a:rect l="l" t="t" r="r" b="b"/>
              <a:pathLst>
                <a:path w="1904" h="1269">
                  <a:moveTo>
                    <a:pt x="914" y="63"/>
                  </a:moveTo>
                  <a:lnTo>
                    <a:pt x="698" y="0"/>
                  </a:lnTo>
                  <a:lnTo>
                    <a:pt x="457" y="50"/>
                  </a:lnTo>
                  <a:lnTo>
                    <a:pt x="279" y="190"/>
                  </a:lnTo>
                  <a:lnTo>
                    <a:pt x="101" y="330"/>
                  </a:lnTo>
                  <a:lnTo>
                    <a:pt x="0" y="533"/>
                  </a:lnTo>
                  <a:lnTo>
                    <a:pt x="0" y="761"/>
                  </a:lnTo>
                </a:path>
                <a:path w="1904" h="1269">
                  <a:moveTo>
                    <a:pt x="914" y="63"/>
                  </a:moveTo>
                  <a:lnTo>
                    <a:pt x="1066" y="114"/>
                  </a:lnTo>
                  <a:lnTo>
                    <a:pt x="1206" y="152"/>
                  </a:lnTo>
                  <a:lnTo>
                    <a:pt x="1358" y="190"/>
                  </a:lnTo>
                </a:path>
              </a:pathLst>
            </a:custGeom>
            <a:ln w="3175">
              <a:solidFill>
                <a:srgbClr val="565658"/>
              </a:solidFill>
            </a:ln>
          </p:spPr>
          <p:txBody>
            <a:bodyPr wrap="square" lIns="0" tIns="0" rIns="0" bIns="0" rtlCol="0"/>
            <a:lstStyle/>
            <a:p/>
          </p:txBody>
        </p:sp>
        <p:sp>
          <p:nvSpPr>
            <p:cNvPr id="7346" name="object 7346" descr=""/>
            <p:cNvSpPr/>
            <p:nvPr/>
          </p:nvSpPr>
          <p:spPr>
            <a:xfrm>
              <a:off x="5504056" y="2607179"/>
              <a:ext cx="635" cy="1270"/>
            </a:xfrm>
            <a:custGeom>
              <a:avLst/>
              <a:gdLst/>
              <a:ahLst/>
              <a:cxnLst/>
              <a:rect l="l" t="t" r="r" b="b"/>
              <a:pathLst>
                <a:path w="635" h="1269">
                  <a:moveTo>
                    <a:pt x="546" y="698"/>
                  </a:moveTo>
                  <a:lnTo>
                    <a:pt x="546" y="368"/>
                  </a:lnTo>
                  <a:lnTo>
                    <a:pt x="317" y="76"/>
                  </a:lnTo>
                  <a:lnTo>
                    <a:pt x="0" y="0"/>
                  </a:lnTo>
                </a:path>
              </a:pathLst>
            </a:custGeom>
            <a:ln w="3175">
              <a:solidFill>
                <a:srgbClr val="565658"/>
              </a:solidFill>
            </a:ln>
          </p:spPr>
          <p:txBody>
            <a:bodyPr wrap="square" lIns="0" tIns="0" rIns="0" bIns="0" rtlCol="0"/>
            <a:lstStyle/>
            <a:p/>
          </p:txBody>
        </p:sp>
        <p:sp>
          <p:nvSpPr>
            <p:cNvPr id="7347" name="object 7347" descr=""/>
            <p:cNvSpPr/>
            <p:nvPr/>
          </p:nvSpPr>
          <p:spPr>
            <a:xfrm>
              <a:off x="5504559" y="2608832"/>
              <a:ext cx="635" cy="635"/>
            </a:xfrm>
            <a:custGeom>
              <a:avLst/>
              <a:gdLst/>
              <a:ahLst/>
              <a:cxnLst/>
              <a:rect l="l" t="t" r="r" b="b"/>
              <a:pathLst>
                <a:path w="635" h="635">
                  <a:moveTo>
                    <a:pt x="0" y="0"/>
                  </a:moveTo>
                  <a:lnTo>
                    <a:pt x="177" y="38"/>
                  </a:lnTo>
                  <a:lnTo>
                    <a:pt x="355" y="63"/>
                  </a:lnTo>
                  <a:lnTo>
                    <a:pt x="533" y="88"/>
                  </a:lnTo>
                </a:path>
              </a:pathLst>
            </a:custGeom>
            <a:ln w="3175">
              <a:solidFill>
                <a:srgbClr val="565658"/>
              </a:solidFill>
            </a:ln>
          </p:spPr>
          <p:txBody>
            <a:bodyPr wrap="square" lIns="0" tIns="0" rIns="0" bIns="0" rtlCol="0"/>
            <a:lstStyle/>
            <a:p/>
          </p:txBody>
        </p:sp>
        <p:sp>
          <p:nvSpPr>
            <p:cNvPr id="7348" name="object 7348" descr=""/>
            <p:cNvSpPr/>
            <p:nvPr/>
          </p:nvSpPr>
          <p:spPr>
            <a:xfrm>
              <a:off x="5505086" y="2607616"/>
              <a:ext cx="1270" cy="1270"/>
            </a:xfrm>
            <a:custGeom>
              <a:avLst/>
              <a:gdLst/>
              <a:ahLst/>
              <a:cxnLst/>
              <a:rect l="l" t="t" r="r" b="b"/>
              <a:pathLst>
                <a:path w="1270" h="1269">
                  <a:moveTo>
                    <a:pt x="787" y="25"/>
                  </a:moveTo>
                  <a:lnTo>
                    <a:pt x="584" y="0"/>
                  </a:lnTo>
                  <a:lnTo>
                    <a:pt x="381" y="76"/>
                  </a:lnTo>
                  <a:lnTo>
                    <a:pt x="241" y="215"/>
                  </a:lnTo>
                  <a:lnTo>
                    <a:pt x="76" y="342"/>
                  </a:lnTo>
                  <a:lnTo>
                    <a:pt x="0" y="533"/>
                  </a:lnTo>
                  <a:lnTo>
                    <a:pt x="0" y="749"/>
                  </a:lnTo>
                </a:path>
                <a:path w="1270" h="1269">
                  <a:moveTo>
                    <a:pt x="787" y="25"/>
                  </a:moveTo>
                  <a:lnTo>
                    <a:pt x="939" y="38"/>
                  </a:lnTo>
                  <a:lnTo>
                    <a:pt x="1079" y="50"/>
                  </a:lnTo>
                  <a:lnTo>
                    <a:pt x="1231" y="63"/>
                  </a:lnTo>
                </a:path>
              </a:pathLst>
            </a:custGeom>
            <a:ln w="3175">
              <a:solidFill>
                <a:srgbClr val="565658"/>
              </a:solidFill>
            </a:ln>
          </p:spPr>
          <p:txBody>
            <a:bodyPr wrap="square" lIns="0" tIns="0" rIns="0" bIns="0" rtlCol="0"/>
            <a:lstStyle/>
            <a:p/>
          </p:txBody>
        </p:sp>
        <p:sp>
          <p:nvSpPr>
            <p:cNvPr id="7349" name="object 7349" descr=""/>
            <p:cNvSpPr/>
            <p:nvPr/>
          </p:nvSpPr>
          <p:spPr>
            <a:xfrm>
              <a:off x="5506323" y="2607637"/>
              <a:ext cx="1270" cy="1270"/>
            </a:xfrm>
            <a:custGeom>
              <a:avLst/>
              <a:gdLst/>
              <a:ahLst/>
              <a:cxnLst/>
              <a:rect l="l" t="t" r="r" b="b"/>
              <a:pathLst>
                <a:path w="1270" h="1269">
                  <a:moveTo>
                    <a:pt x="673" y="723"/>
                  </a:moveTo>
                  <a:lnTo>
                    <a:pt x="673" y="342"/>
                  </a:lnTo>
                  <a:lnTo>
                    <a:pt x="380" y="25"/>
                  </a:lnTo>
                  <a:lnTo>
                    <a:pt x="0" y="0"/>
                  </a:lnTo>
                </a:path>
              </a:pathLst>
            </a:custGeom>
            <a:ln w="3175">
              <a:solidFill>
                <a:srgbClr val="565658"/>
              </a:solidFill>
            </a:ln>
          </p:spPr>
          <p:txBody>
            <a:bodyPr wrap="square" lIns="0" tIns="0" rIns="0" bIns="0" rtlCol="0"/>
            <a:lstStyle/>
            <a:p/>
          </p:txBody>
        </p:sp>
        <p:sp>
          <p:nvSpPr>
            <p:cNvPr id="7350" name="object 7350" descr=""/>
            <p:cNvSpPr/>
            <p:nvPr/>
          </p:nvSpPr>
          <p:spPr>
            <a:xfrm>
              <a:off x="5506971" y="2609069"/>
              <a:ext cx="635" cy="0"/>
            </a:xfrm>
            <a:custGeom>
              <a:avLst/>
              <a:gdLst/>
              <a:ahLst/>
              <a:cxnLst/>
              <a:rect l="l" t="t" r="r" b="b"/>
              <a:pathLst>
                <a:path w="635" h="0">
                  <a:moveTo>
                    <a:pt x="0" y="0"/>
                  </a:moveTo>
                  <a:lnTo>
                    <a:pt x="533" y="0"/>
                  </a:lnTo>
                </a:path>
              </a:pathLst>
            </a:custGeom>
            <a:ln w="3175">
              <a:solidFill>
                <a:srgbClr val="565658"/>
              </a:solidFill>
            </a:ln>
          </p:spPr>
          <p:txBody>
            <a:bodyPr wrap="square" lIns="0" tIns="0" rIns="0" bIns="0" rtlCol="0"/>
            <a:lstStyle/>
            <a:p/>
          </p:txBody>
        </p:sp>
        <p:sp>
          <p:nvSpPr>
            <p:cNvPr id="7351" name="object 7351" descr=""/>
            <p:cNvSpPr/>
            <p:nvPr/>
          </p:nvSpPr>
          <p:spPr>
            <a:xfrm>
              <a:off x="5507470" y="2607603"/>
              <a:ext cx="1270" cy="1270"/>
            </a:xfrm>
            <a:custGeom>
              <a:avLst/>
              <a:gdLst/>
              <a:ahLst/>
              <a:cxnLst/>
              <a:rect l="l" t="t" r="r" b="b"/>
              <a:pathLst>
                <a:path w="1270" h="1269">
                  <a:moveTo>
                    <a:pt x="673" y="38"/>
                  </a:moveTo>
                  <a:lnTo>
                    <a:pt x="292" y="63"/>
                  </a:lnTo>
                  <a:lnTo>
                    <a:pt x="0" y="368"/>
                  </a:lnTo>
                  <a:lnTo>
                    <a:pt x="0" y="762"/>
                  </a:lnTo>
                </a:path>
                <a:path w="1270" h="1269">
                  <a:moveTo>
                    <a:pt x="673" y="38"/>
                  </a:moveTo>
                  <a:lnTo>
                    <a:pt x="825" y="25"/>
                  </a:lnTo>
                  <a:lnTo>
                    <a:pt x="965" y="12"/>
                  </a:lnTo>
                  <a:lnTo>
                    <a:pt x="1117" y="0"/>
                  </a:lnTo>
                </a:path>
              </a:pathLst>
            </a:custGeom>
            <a:ln w="3175">
              <a:solidFill>
                <a:srgbClr val="565658"/>
              </a:solidFill>
            </a:ln>
          </p:spPr>
          <p:txBody>
            <a:bodyPr wrap="square" lIns="0" tIns="0" rIns="0" bIns="0" rtlCol="0"/>
            <a:lstStyle/>
            <a:p/>
          </p:txBody>
        </p:sp>
        <p:sp>
          <p:nvSpPr>
            <p:cNvPr id="7352" name="object 7352" descr=""/>
            <p:cNvSpPr/>
            <p:nvPr/>
          </p:nvSpPr>
          <p:spPr>
            <a:xfrm>
              <a:off x="5508603" y="2607612"/>
              <a:ext cx="1270" cy="1270"/>
            </a:xfrm>
            <a:custGeom>
              <a:avLst/>
              <a:gdLst/>
              <a:ahLst/>
              <a:cxnLst/>
              <a:rect l="l" t="t" r="r" b="b"/>
              <a:pathLst>
                <a:path w="1270" h="1269">
                  <a:moveTo>
                    <a:pt x="787" y="749"/>
                  </a:moveTo>
                  <a:lnTo>
                    <a:pt x="787" y="533"/>
                  </a:lnTo>
                  <a:lnTo>
                    <a:pt x="698" y="355"/>
                  </a:lnTo>
                  <a:lnTo>
                    <a:pt x="546" y="215"/>
                  </a:lnTo>
                  <a:lnTo>
                    <a:pt x="406" y="76"/>
                  </a:lnTo>
                  <a:lnTo>
                    <a:pt x="203" y="0"/>
                  </a:lnTo>
                  <a:lnTo>
                    <a:pt x="0" y="25"/>
                  </a:lnTo>
                </a:path>
              </a:pathLst>
            </a:custGeom>
            <a:ln w="3175">
              <a:solidFill>
                <a:srgbClr val="565658"/>
              </a:solidFill>
            </a:ln>
          </p:spPr>
          <p:txBody>
            <a:bodyPr wrap="square" lIns="0" tIns="0" rIns="0" bIns="0" rtlCol="0"/>
            <a:lstStyle/>
            <a:p/>
          </p:txBody>
        </p:sp>
        <p:sp>
          <p:nvSpPr>
            <p:cNvPr id="7353" name="object 7353" descr=""/>
            <p:cNvSpPr/>
            <p:nvPr/>
          </p:nvSpPr>
          <p:spPr>
            <a:xfrm>
              <a:off x="5509384" y="2608830"/>
              <a:ext cx="635" cy="635"/>
            </a:xfrm>
            <a:custGeom>
              <a:avLst/>
              <a:gdLst/>
              <a:ahLst/>
              <a:cxnLst/>
              <a:rect l="l" t="t" r="r" b="b"/>
              <a:pathLst>
                <a:path w="635" h="635">
                  <a:moveTo>
                    <a:pt x="0" y="88"/>
                  </a:moveTo>
                  <a:lnTo>
                    <a:pt x="177" y="63"/>
                  </a:lnTo>
                  <a:lnTo>
                    <a:pt x="355" y="38"/>
                  </a:lnTo>
                  <a:lnTo>
                    <a:pt x="533" y="0"/>
                  </a:lnTo>
                </a:path>
              </a:pathLst>
            </a:custGeom>
            <a:ln w="3175">
              <a:solidFill>
                <a:srgbClr val="565658"/>
              </a:solidFill>
            </a:ln>
          </p:spPr>
          <p:txBody>
            <a:bodyPr wrap="square" lIns="0" tIns="0" rIns="0" bIns="0" rtlCol="0"/>
            <a:lstStyle/>
            <a:p/>
          </p:txBody>
        </p:sp>
        <p:sp>
          <p:nvSpPr>
            <p:cNvPr id="7354" name="object 7354" descr=""/>
            <p:cNvSpPr/>
            <p:nvPr/>
          </p:nvSpPr>
          <p:spPr>
            <a:xfrm>
              <a:off x="5509867" y="2607056"/>
              <a:ext cx="1270" cy="1270"/>
            </a:xfrm>
            <a:custGeom>
              <a:avLst/>
              <a:gdLst/>
              <a:ahLst/>
              <a:cxnLst/>
              <a:rect l="l" t="t" r="r" b="b"/>
              <a:pathLst>
                <a:path w="1270" h="1269">
                  <a:moveTo>
                    <a:pt x="546" y="126"/>
                  </a:moveTo>
                  <a:lnTo>
                    <a:pt x="228" y="203"/>
                  </a:lnTo>
                  <a:lnTo>
                    <a:pt x="0" y="482"/>
                  </a:lnTo>
                  <a:lnTo>
                    <a:pt x="0" y="825"/>
                  </a:lnTo>
                </a:path>
                <a:path w="1270" h="1269">
                  <a:moveTo>
                    <a:pt x="546" y="126"/>
                  </a:moveTo>
                  <a:lnTo>
                    <a:pt x="698" y="88"/>
                  </a:lnTo>
                  <a:lnTo>
                    <a:pt x="838" y="50"/>
                  </a:lnTo>
                  <a:lnTo>
                    <a:pt x="990" y="0"/>
                  </a:lnTo>
                </a:path>
              </a:pathLst>
            </a:custGeom>
            <a:ln w="3175">
              <a:solidFill>
                <a:srgbClr val="565658"/>
              </a:solidFill>
            </a:ln>
          </p:spPr>
          <p:txBody>
            <a:bodyPr wrap="square" lIns="0" tIns="0" rIns="0" bIns="0" rtlCol="0"/>
            <a:lstStyle/>
            <a:p/>
          </p:txBody>
        </p:sp>
        <p:sp>
          <p:nvSpPr>
            <p:cNvPr id="7355" name="object 7355" descr=""/>
            <p:cNvSpPr/>
            <p:nvPr/>
          </p:nvSpPr>
          <p:spPr>
            <a:xfrm>
              <a:off x="5510869" y="2607115"/>
              <a:ext cx="1270" cy="1270"/>
            </a:xfrm>
            <a:custGeom>
              <a:avLst/>
              <a:gdLst/>
              <a:ahLst/>
              <a:cxnLst/>
              <a:rect l="l" t="t" r="r" b="b"/>
              <a:pathLst>
                <a:path w="1270" h="1269">
                  <a:moveTo>
                    <a:pt x="914" y="761"/>
                  </a:moveTo>
                  <a:lnTo>
                    <a:pt x="914" y="533"/>
                  </a:lnTo>
                  <a:lnTo>
                    <a:pt x="812" y="330"/>
                  </a:lnTo>
                  <a:lnTo>
                    <a:pt x="635" y="190"/>
                  </a:lnTo>
                  <a:lnTo>
                    <a:pt x="444" y="50"/>
                  </a:lnTo>
                  <a:lnTo>
                    <a:pt x="215" y="0"/>
                  </a:lnTo>
                  <a:lnTo>
                    <a:pt x="0" y="63"/>
                  </a:lnTo>
                </a:path>
              </a:pathLst>
            </a:custGeom>
            <a:ln w="3175">
              <a:solidFill>
                <a:srgbClr val="565658"/>
              </a:solidFill>
            </a:ln>
          </p:spPr>
          <p:txBody>
            <a:bodyPr wrap="square" lIns="0" tIns="0" rIns="0" bIns="0" rtlCol="0"/>
            <a:lstStyle/>
            <a:p/>
          </p:txBody>
        </p:sp>
        <p:sp>
          <p:nvSpPr>
            <p:cNvPr id="7356" name="object 7356" descr=""/>
            <p:cNvSpPr/>
            <p:nvPr/>
          </p:nvSpPr>
          <p:spPr>
            <a:xfrm>
              <a:off x="5511796" y="2608183"/>
              <a:ext cx="635" cy="635"/>
            </a:xfrm>
            <a:custGeom>
              <a:avLst/>
              <a:gdLst/>
              <a:ahLst/>
              <a:cxnLst/>
              <a:rect l="l" t="t" r="r" b="b"/>
              <a:pathLst>
                <a:path w="635" h="635">
                  <a:moveTo>
                    <a:pt x="0" y="190"/>
                  </a:moveTo>
                  <a:lnTo>
                    <a:pt x="177" y="126"/>
                  </a:lnTo>
                  <a:lnTo>
                    <a:pt x="355" y="63"/>
                  </a:lnTo>
                  <a:lnTo>
                    <a:pt x="533" y="0"/>
                  </a:lnTo>
                </a:path>
              </a:pathLst>
            </a:custGeom>
            <a:ln w="3175">
              <a:solidFill>
                <a:srgbClr val="565658"/>
              </a:solidFill>
            </a:ln>
          </p:spPr>
          <p:txBody>
            <a:bodyPr wrap="square" lIns="0" tIns="0" rIns="0" bIns="0" rtlCol="0"/>
            <a:lstStyle/>
            <a:p/>
          </p:txBody>
        </p:sp>
        <p:sp>
          <p:nvSpPr>
            <p:cNvPr id="7357" name="object 7357" descr=""/>
            <p:cNvSpPr/>
            <p:nvPr/>
          </p:nvSpPr>
          <p:spPr>
            <a:xfrm>
              <a:off x="5512263" y="2606266"/>
              <a:ext cx="635" cy="1270"/>
            </a:xfrm>
            <a:custGeom>
              <a:avLst/>
              <a:gdLst/>
              <a:ahLst/>
              <a:cxnLst/>
              <a:rect l="l" t="t" r="r" b="b"/>
              <a:pathLst>
                <a:path w="635" h="1269">
                  <a:moveTo>
                    <a:pt x="419" y="0"/>
                  </a:moveTo>
                  <a:lnTo>
                    <a:pt x="165" y="114"/>
                  </a:lnTo>
                  <a:lnTo>
                    <a:pt x="0" y="368"/>
                  </a:lnTo>
                  <a:lnTo>
                    <a:pt x="0" y="660"/>
                  </a:lnTo>
                </a:path>
              </a:pathLst>
            </a:custGeom>
            <a:ln w="3175">
              <a:solidFill>
                <a:srgbClr val="565658"/>
              </a:solidFill>
            </a:ln>
          </p:spPr>
          <p:txBody>
            <a:bodyPr wrap="square" lIns="0" tIns="0" rIns="0" bIns="0" rtlCol="0"/>
            <a:lstStyle/>
            <a:p/>
          </p:txBody>
        </p:sp>
        <p:sp>
          <p:nvSpPr>
            <p:cNvPr id="7358" name="object 7358" descr=""/>
            <p:cNvSpPr/>
            <p:nvPr/>
          </p:nvSpPr>
          <p:spPr>
            <a:xfrm>
              <a:off x="5512813" y="2606235"/>
              <a:ext cx="635" cy="635"/>
            </a:xfrm>
            <a:custGeom>
              <a:avLst/>
              <a:gdLst/>
              <a:ahLst/>
              <a:cxnLst/>
              <a:rect l="l" t="t" r="r" b="b"/>
              <a:pathLst>
                <a:path w="635" h="635">
                  <a:moveTo>
                    <a:pt x="0" y="203"/>
                  </a:moveTo>
                  <a:lnTo>
                    <a:pt x="152" y="139"/>
                  </a:lnTo>
                  <a:lnTo>
                    <a:pt x="292" y="76"/>
                  </a:lnTo>
                  <a:lnTo>
                    <a:pt x="444" y="0"/>
                  </a:lnTo>
                </a:path>
              </a:pathLst>
            </a:custGeom>
            <a:ln w="3175">
              <a:solidFill>
                <a:srgbClr val="565658"/>
              </a:solidFill>
            </a:ln>
          </p:spPr>
          <p:txBody>
            <a:bodyPr wrap="square" lIns="0" tIns="0" rIns="0" bIns="0" rtlCol="0"/>
            <a:lstStyle/>
            <a:p/>
          </p:txBody>
        </p:sp>
        <p:sp>
          <p:nvSpPr>
            <p:cNvPr id="7359" name="object 7359" descr=""/>
            <p:cNvSpPr/>
            <p:nvPr/>
          </p:nvSpPr>
          <p:spPr>
            <a:xfrm>
              <a:off x="5513136" y="2606160"/>
              <a:ext cx="1270" cy="1270"/>
            </a:xfrm>
            <a:custGeom>
              <a:avLst/>
              <a:gdLst/>
              <a:ahLst/>
              <a:cxnLst/>
              <a:rect l="l" t="t" r="r" b="b"/>
              <a:pathLst>
                <a:path w="1270" h="1269">
                  <a:moveTo>
                    <a:pt x="1041" y="761"/>
                  </a:moveTo>
                  <a:lnTo>
                    <a:pt x="1041" y="507"/>
                  </a:lnTo>
                  <a:lnTo>
                    <a:pt x="914" y="279"/>
                  </a:lnTo>
                  <a:lnTo>
                    <a:pt x="698" y="152"/>
                  </a:lnTo>
                  <a:lnTo>
                    <a:pt x="495" y="12"/>
                  </a:lnTo>
                  <a:lnTo>
                    <a:pt x="228" y="0"/>
                  </a:lnTo>
                  <a:lnTo>
                    <a:pt x="0" y="114"/>
                  </a:lnTo>
                </a:path>
              </a:pathLst>
            </a:custGeom>
            <a:ln w="3175">
              <a:solidFill>
                <a:srgbClr val="565658"/>
              </a:solidFill>
            </a:ln>
          </p:spPr>
          <p:txBody>
            <a:bodyPr wrap="square" lIns="0" tIns="0" rIns="0" bIns="0" rtlCol="0"/>
            <a:lstStyle/>
            <a:p/>
          </p:txBody>
        </p:sp>
        <p:sp>
          <p:nvSpPr>
            <p:cNvPr id="7360" name="object 7360" descr=""/>
            <p:cNvSpPr/>
            <p:nvPr/>
          </p:nvSpPr>
          <p:spPr>
            <a:xfrm>
              <a:off x="5514209" y="2607077"/>
              <a:ext cx="635" cy="635"/>
            </a:xfrm>
            <a:custGeom>
              <a:avLst/>
              <a:gdLst/>
              <a:ahLst/>
              <a:cxnLst/>
              <a:rect l="l" t="t" r="r" b="b"/>
              <a:pathLst>
                <a:path w="635" h="635">
                  <a:moveTo>
                    <a:pt x="0" y="292"/>
                  </a:moveTo>
                  <a:lnTo>
                    <a:pt x="177" y="190"/>
                  </a:lnTo>
                  <a:lnTo>
                    <a:pt x="355" y="88"/>
                  </a:lnTo>
                  <a:lnTo>
                    <a:pt x="533" y="0"/>
                  </a:lnTo>
                </a:path>
              </a:pathLst>
            </a:custGeom>
            <a:ln w="3175">
              <a:solidFill>
                <a:srgbClr val="565658"/>
              </a:solidFill>
            </a:ln>
          </p:spPr>
          <p:txBody>
            <a:bodyPr wrap="square" lIns="0" tIns="0" rIns="0" bIns="0" rtlCol="0"/>
            <a:lstStyle/>
            <a:p/>
          </p:txBody>
        </p:sp>
        <p:sp>
          <p:nvSpPr>
            <p:cNvPr id="7361" name="object 7361" descr=""/>
            <p:cNvSpPr/>
            <p:nvPr/>
          </p:nvSpPr>
          <p:spPr>
            <a:xfrm>
              <a:off x="5514653" y="2604901"/>
              <a:ext cx="635" cy="635"/>
            </a:xfrm>
            <a:custGeom>
              <a:avLst/>
              <a:gdLst/>
              <a:ahLst/>
              <a:cxnLst/>
              <a:rect l="l" t="t" r="r" b="b"/>
              <a:pathLst>
                <a:path w="635" h="635">
                  <a:moveTo>
                    <a:pt x="304" y="0"/>
                  </a:moveTo>
                  <a:lnTo>
                    <a:pt x="114" y="139"/>
                  </a:lnTo>
                  <a:lnTo>
                    <a:pt x="0" y="342"/>
                  </a:lnTo>
                  <a:lnTo>
                    <a:pt x="0" y="584"/>
                  </a:lnTo>
                </a:path>
              </a:pathLst>
            </a:custGeom>
            <a:ln w="3175">
              <a:solidFill>
                <a:srgbClr val="565658"/>
              </a:solidFill>
            </a:ln>
          </p:spPr>
          <p:txBody>
            <a:bodyPr wrap="square" lIns="0" tIns="0" rIns="0" bIns="0" rtlCol="0"/>
            <a:lstStyle/>
            <a:p/>
          </p:txBody>
        </p:sp>
        <p:sp>
          <p:nvSpPr>
            <p:cNvPr id="7362" name="object 7362" descr=""/>
            <p:cNvSpPr/>
            <p:nvPr/>
          </p:nvSpPr>
          <p:spPr>
            <a:xfrm>
              <a:off x="5515132" y="2604794"/>
              <a:ext cx="635" cy="635"/>
            </a:xfrm>
            <a:custGeom>
              <a:avLst/>
              <a:gdLst/>
              <a:ahLst/>
              <a:cxnLst/>
              <a:rect l="l" t="t" r="r" b="b"/>
              <a:pathLst>
                <a:path w="635" h="635">
                  <a:moveTo>
                    <a:pt x="0" y="330"/>
                  </a:moveTo>
                  <a:lnTo>
                    <a:pt x="152" y="215"/>
                  </a:lnTo>
                  <a:lnTo>
                    <a:pt x="292" y="101"/>
                  </a:lnTo>
                  <a:lnTo>
                    <a:pt x="444" y="0"/>
                  </a:lnTo>
                </a:path>
              </a:pathLst>
            </a:custGeom>
            <a:ln w="3175">
              <a:solidFill>
                <a:srgbClr val="565658"/>
              </a:solidFill>
            </a:ln>
          </p:spPr>
          <p:txBody>
            <a:bodyPr wrap="square" lIns="0" tIns="0" rIns="0" bIns="0" rtlCol="0"/>
            <a:lstStyle/>
            <a:p/>
          </p:txBody>
        </p:sp>
        <p:sp>
          <p:nvSpPr>
            <p:cNvPr id="7363" name="object 7363" descr=""/>
            <p:cNvSpPr/>
            <p:nvPr/>
          </p:nvSpPr>
          <p:spPr>
            <a:xfrm>
              <a:off x="5515415" y="2604709"/>
              <a:ext cx="1270" cy="1270"/>
            </a:xfrm>
            <a:custGeom>
              <a:avLst/>
              <a:gdLst/>
              <a:ahLst/>
              <a:cxnLst/>
              <a:rect l="l" t="t" r="r" b="b"/>
              <a:pathLst>
                <a:path w="1270" h="1269">
                  <a:moveTo>
                    <a:pt x="1155" y="774"/>
                  </a:moveTo>
                  <a:lnTo>
                    <a:pt x="1155" y="508"/>
                  </a:lnTo>
                  <a:lnTo>
                    <a:pt x="1003" y="254"/>
                  </a:lnTo>
                  <a:lnTo>
                    <a:pt x="749" y="127"/>
                  </a:lnTo>
                  <a:lnTo>
                    <a:pt x="508" y="0"/>
                  </a:lnTo>
                  <a:lnTo>
                    <a:pt x="215" y="38"/>
                  </a:lnTo>
                  <a:lnTo>
                    <a:pt x="0" y="203"/>
                  </a:lnTo>
                </a:path>
              </a:pathLst>
            </a:custGeom>
            <a:ln w="3175">
              <a:solidFill>
                <a:srgbClr val="565658"/>
              </a:solidFill>
            </a:ln>
          </p:spPr>
          <p:txBody>
            <a:bodyPr wrap="square" lIns="0" tIns="0" rIns="0" bIns="0" rtlCol="0"/>
            <a:lstStyle/>
            <a:p/>
          </p:txBody>
        </p:sp>
        <p:sp>
          <p:nvSpPr>
            <p:cNvPr id="7364" name="object 7364" descr=""/>
            <p:cNvSpPr/>
            <p:nvPr/>
          </p:nvSpPr>
          <p:spPr>
            <a:xfrm>
              <a:off x="5516620" y="2605349"/>
              <a:ext cx="635" cy="635"/>
            </a:xfrm>
            <a:custGeom>
              <a:avLst/>
              <a:gdLst/>
              <a:ahLst/>
              <a:cxnLst/>
              <a:rect l="l" t="t" r="r" b="b"/>
              <a:pathLst>
                <a:path w="635" h="635">
                  <a:moveTo>
                    <a:pt x="0" y="444"/>
                  </a:moveTo>
                  <a:lnTo>
                    <a:pt x="177" y="304"/>
                  </a:lnTo>
                  <a:lnTo>
                    <a:pt x="355" y="165"/>
                  </a:lnTo>
                  <a:lnTo>
                    <a:pt x="533" y="0"/>
                  </a:lnTo>
                </a:path>
              </a:pathLst>
            </a:custGeom>
            <a:ln w="3175">
              <a:solidFill>
                <a:srgbClr val="565658"/>
              </a:solidFill>
            </a:ln>
          </p:spPr>
          <p:txBody>
            <a:bodyPr wrap="square" lIns="0" tIns="0" rIns="0" bIns="0" rtlCol="0"/>
            <a:lstStyle/>
            <a:p/>
          </p:txBody>
        </p:sp>
        <p:sp>
          <p:nvSpPr>
            <p:cNvPr id="7365" name="object 7365" descr=""/>
            <p:cNvSpPr/>
            <p:nvPr/>
          </p:nvSpPr>
          <p:spPr>
            <a:xfrm>
              <a:off x="5517043" y="2603810"/>
              <a:ext cx="1270" cy="1270"/>
            </a:xfrm>
            <a:custGeom>
              <a:avLst/>
              <a:gdLst/>
              <a:ahLst/>
              <a:cxnLst/>
              <a:rect l="l" t="t" r="r" b="b"/>
              <a:pathLst>
                <a:path w="1270" h="1269">
                  <a:moveTo>
                    <a:pt x="723" y="0"/>
                  </a:moveTo>
                  <a:lnTo>
                    <a:pt x="330" y="0"/>
                  </a:lnTo>
                  <a:lnTo>
                    <a:pt x="0" y="317"/>
                  </a:lnTo>
                  <a:lnTo>
                    <a:pt x="0" y="723"/>
                  </a:lnTo>
                </a:path>
              </a:pathLst>
            </a:custGeom>
            <a:ln w="3175">
              <a:solidFill>
                <a:srgbClr val="565658"/>
              </a:solidFill>
            </a:ln>
          </p:spPr>
          <p:txBody>
            <a:bodyPr wrap="square" lIns="0" tIns="0" rIns="0" bIns="0" rtlCol="0"/>
            <a:lstStyle/>
            <a:p/>
          </p:txBody>
        </p:sp>
        <p:sp>
          <p:nvSpPr>
            <p:cNvPr id="7366" name="object 7366" descr=""/>
            <p:cNvSpPr/>
            <p:nvPr/>
          </p:nvSpPr>
          <p:spPr>
            <a:xfrm>
              <a:off x="5518593" y="2603375"/>
              <a:ext cx="635" cy="635"/>
            </a:xfrm>
            <a:custGeom>
              <a:avLst/>
              <a:gdLst/>
              <a:ahLst/>
              <a:cxnLst/>
              <a:rect l="l" t="t" r="r" b="b"/>
              <a:pathLst>
                <a:path w="635" h="635">
                  <a:moveTo>
                    <a:pt x="0" y="533"/>
                  </a:moveTo>
                  <a:lnTo>
                    <a:pt x="152" y="355"/>
                  </a:lnTo>
                  <a:lnTo>
                    <a:pt x="304" y="190"/>
                  </a:lnTo>
                  <a:lnTo>
                    <a:pt x="444" y="0"/>
                  </a:lnTo>
                </a:path>
              </a:pathLst>
            </a:custGeom>
            <a:ln w="3175">
              <a:solidFill>
                <a:srgbClr val="565658"/>
              </a:solidFill>
            </a:ln>
          </p:spPr>
          <p:txBody>
            <a:bodyPr wrap="square" lIns="0" tIns="0" rIns="0" bIns="0" rtlCol="0"/>
            <a:lstStyle/>
            <a:p/>
          </p:txBody>
        </p:sp>
        <p:sp>
          <p:nvSpPr>
            <p:cNvPr id="7367" name="object 7367" descr=""/>
            <p:cNvSpPr/>
            <p:nvPr/>
          </p:nvSpPr>
          <p:spPr>
            <a:xfrm>
              <a:off x="5517484" y="2602173"/>
              <a:ext cx="1270" cy="1270"/>
            </a:xfrm>
            <a:custGeom>
              <a:avLst/>
              <a:gdLst/>
              <a:ahLst/>
              <a:cxnLst/>
              <a:rect l="l" t="t" r="r" b="b"/>
              <a:pathLst>
                <a:path w="1270" h="1269">
                  <a:moveTo>
                    <a:pt x="190" y="0"/>
                  </a:moveTo>
                  <a:lnTo>
                    <a:pt x="25" y="215"/>
                  </a:lnTo>
                  <a:lnTo>
                    <a:pt x="0" y="508"/>
                  </a:lnTo>
                  <a:lnTo>
                    <a:pt x="114" y="762"/>
                  </a:lnTo>
                  <a:lnTo>
                    <a:pt x="241" y="1003"/>
                  </a:lnTo>
                  <a:lnTo>
                    <a:pt x="482" y="1155"/>
                  </a:lnTo>
                  <a:lnTo>
                    <a:pt x="761" y="1155"/>
                  </a:lnTo>
                </a:path>
              </a:pathLst>
            </a:custGeom>
            <a:ln w="3175">
              <a:solidFill>
                <a:srgbClr val="565658"/>
              </a:solidFill>
            </a:ln>
          </p:spPr>
          <p:txBody>
            <a:bodyPr wrap="square" lIns="0" tIns="0" rIns="0" bIns="0" rtlCol="0"/>
            <a:lstStyle/>
            <a:p/>
          </p:txBody>
        </p:sp>
        <p:sp>
          <p:nvSpPr>
            <p:cNvPr id="7368" name="object 7368" descr=""/>
            <p:cNvSpPr/>
            <p:nvPr/>
          </p:nvSpPr>
          <p:spPr>
            <a:xfrm>
              <a:off x="5518034" y="2601889"/>
              <a:ext cx="635" cy="635"/>
            </a:xfrm>
            <a:custGeom>
              <a:avLst/>
              <a:gdLst/>
              <a:ahLst/>
              <a:cxnLst/>
              <a:rect l="l" t="t" r="r" b="b"/>
              <a:pathLst>
                <a:path w="635" h="635">
                  <a:moveTo>
                    <a:pt x="0" y="444"/>
                  </a:moveTo>
                  <a:lnTo>
                    <a:pt x="114" y="292"/>
                  </a:lnTo>
                  <a:lnTo>
                    <a:pt x="330" y="0"/>
                  </a:lnTo>
                </a:path>
              </a:pathLst>
            </a:custGeom>
            <a:ln w="3175">
              <a:solidFill>
                <a:srgbClr val="565658"/>
              </a:solidFill>
            </a:ln>
          </p:spPr>
          <p:txBody>
            <a:bodyPr wrap="square" lIns="0" tIns="0" rIns="0" bIns="0" rtlCol="0"/>
            <a:lstStyle/>
            <a:p/>
          </p:txBody>
        </p:sp>
        <p:sp>
          <p:nvSpPr>
            <p:cNvPr id="7369" name="object 7369" descr=""/>
            <p:cNvSpPr/>
            <p:nvPr/>
          </p:nvSpPr>
          <p:spPr>
            <a:xfrm>
              <a:off x="5518138" y="2601416"/>
              <a:ext cx="635" cy="635"/>
            </a:xfrm>
            <a:custGeom>
              <a:avLst/>
              <a:gdLst/>
              <a:ahLst/>
              <a:cxnLst/>
              <a:rect l="l" t="t" r="r" b="b"/>
              <a:pathLst>
                <a:path w="635" h="635">
                  <a:moveTo>
                    <a:pt x="584" y="0"/>
                  </a:moveTo>
                  <a:lnTo>
                    <a:pt x="355" y="0"/>
                  </a:lnTo>
                  <a:lnTo>
                    <a:pt x="139" y="114"/>
                  </a:lnTo>
                  <a:lnTo>
                    <a:pt x="0" y="292"/>
                  </a:lnTo>
                </a:path>
              </a:pathLst>
            </a:custGeom>
            <a:ln w="3175">
              <a:solidFill>
                <a:srgbClr val="565658"/>
              </a:solidFill>
            </a:ln>
          </p:spPr>
          <p:txBody>
            <a:bodyPr wrap="square" lIns="0" tIns="0" rIns="0" bIns="0" rtlCol="0"/>
            <a:lstStyle/>
            <a:p/>
          </p:txBody>
        </p:sp>
        <p:sp>
          <p:nvSpPr>
            <p:cNvPr id="7370" name="object 7370" descr=""/>
            <p:cNvSpPr/>
            <p:nvPr/>
          </p:nvSpPr>
          <p:spPr>
            <a:xfrm>
              <a:off x="5520316" y="2600970"/>
              <a:ext cx="635" cy="635"/>
            </a:xfrm>
            <a:custGeom>
              <a:avLst/>
              <a:gdLst/>
              <a:ahLst/>
              <a:cxnLst/>
              <a:rect l="l" t="t" r="r" b="b"/>
              <a:pathLst>
                <a:path w="635" h="635">
                  <a:moveTo>
                    <a:pt x="0" y="533"/>
                  </a:moveTo>
                  <a:lnTo>
                    <a:pt x="101" y="355"/>
                  </a:lnTo>
                  <a:lnTo>
                    <a:pt x="190" y="177"/>
                  </a:lnTo>
                  <a:lnTo>
                    <a:pt x="279" y="0"/>
                  </a:lnTo>
                </a:path>
              </a:pathLst>
            </a:custGeom>
            <a:ln w="3175">
              <a:solidFill>
                <a:srgbClr val="565658"/>
              </a:solidFill>
            </a:ln>
          </p:spPr>
          <p:txBody>
            <a:bodyPr wrap="square" lIns="0" tIns="0" rIns="0" bIns="0" rtlCol="0"/>
            <a:lstStyle/>
            <a:p/>
          </p:txBody>
        </p:sp>
        <p:sp>
          <p:nvSpPr>
            <p:cNvPr id="7371" name="object 7371" descr=""/>
            <p:cNvSpPr/>
            <p:nvPr/>
          </p:nvSpPr>
          <p:spPr>
            <a:xfrm>
              <a:off x="5518924" y="2599903"/>
              <a:ext cx="1270" cy="1270"/>
            </a:xfrm>
            <a:custGeom>
              <a:avLst/>
              <a:gdLst/>
              <a:ahLst/>
              <a:cxnLst/>
              <a:rect l="l" t="t" r="r" b="b"/>
              <a:pathLst>
                <a:path w="1270" h="1269">
                  <a:moveTo>
                    <a:pt x="114" y="0"/>
                  </a:moveTo>
                  <a:lnTo>
                    <a:pt x="0" y="228"/>
                  </a:lnTo>
                  <a:lnTo>
                    <a:pt x="12" y="482"/>
                  </a:lnTo>
                  <a:lnTo>
                    <a:pt x="139" y="698"/>
                  </a:lnTo>
                  <a:lnTo>
                    <a:pt x="279" y="901"/>
                  </a:lnTo>
                  <a:lnTo>
                    <a:pt x="508" y="1028"/>
                  </a:lnTo>
                  <a:lnTo>
                    <a:pt x="762" y="1028"/>
                  </a:lnTo>
                </a:path>
              </a:pathLst>
            </a:custGeom>
            <a:ln w="3175">
              <a:solidFill>
                <a:srgbClr val="565658"/>
              </a:solidFill>
            </a:ln>
          </p:spPr>
          <p:txBody>
            <a:bodyPr wrap="square" lIns="0" tIns="0" rIns="0" bIns="0" rtlCol="0"/>
            <a:lstStyle/>
            <a:p/>
          </p:txBody>
        </p:sp>
        <p:sp>
          <p:nvSpPr>
            <p:cNvPr id="7372" name="object 7372" descr=""/>
            <p:cNvSpPr/>
            <p:nvPr/>
          </p:nvSpPr>
          <p:spPr>
            <a:xfrm>
              <a:off x="5519479" y="2599570"/>
              <a:ext cx="635" cy="635"/>
            </a:xfrm>
            <a:custGeom>
              <a:avLst/>
              <a:gdLst/>
              <a:ahLst/>
              <a:cxnLst/>
              <a:rect l="l" t="t" r="r" b="b"/>
              <a:pathLst>
                <a:path w="635" h="635">
                  <a:moveTo>
                    <a:pt x="0" y="444"/>
                  </a:moveTo>
                  <a:lnTo>
                    <a:pt x="63" y="292"/>
                  </a:lnTo>
                  <a:lnTo>
                    <a:pt x="139" y="152"/>
                  </a:lnTo>
                  <a:lnTo>
                    <a:pt x="203" y="0"/>
                  </a:lnTo>
                </a:path>
              </a:pathLst>
            </a:custGeom>
            <a:ln w="3175">
              <a:solidFill>
                <a:srgbClr val="565658"/>
              </a:solidFill>
            </a:ln>
          </p:spPr>
          <p:txBody>
            <a:bodyPr wrap="square" lIns="0" tIns="0" rIns="0" bIns="0" rtlCol="0"/>
            <a:lstStyle/>
            <a:p/>
          </p:txBody>
        </p:sp>
        <p:sp>
          <p:nvSpPr>
            <p:cNvPr id="7373" name="object 7373" descr=""/>
            <p:cNvSpPr/>
            <p:nvPr/>
          </p:nvSpPr>
          <p:spPr>
            <a:xfrm>
              <a:off x="5519501" y="2599022"/>
              <a:ext cx="1270" cy="635"/>
            </a:xfrm>
            <a:custGeom>
              <a:avLst/>
              <a:gdLst/>
              <a:ahLst/>
              <a:cxnLst/>
              <a:rect l="l" t="t" r="r" b="b"/>
              <a:pathLst>
                <a:path w="1270" h="635">
                  <a:moveTo>
                    <a:pt x="660" y="0"/>
                  </a:moveTo>
                  <a:lnTo>
                    <a:pt x="381" y="0"/>
                  </a:lnTo>
                  <a:lnTo>
                    <a:pt x="127" y="165"/>
                  </a:lnTo>
                  <a:lnTo>
                    <a:pt x="0" y="419"/>
                  </a:lnTo>
                </a:path>
              </a:pathLst>
            </a:custGeom>
            <a:ln w="3175">
              <a:solidFill>
                <a:srgbClr val="565658"/>
              </a:solidFill>
            </a:ln>
          </p:spPr>
          <p:txBody>
            <a:bodyPr wrap="square" lIns="0" tIns="0" rIns="0" bIns="0" rtlCol="0"/>
            <a:lstStyle/>
            <a:p/>
          </p:txBody>
        </p:sp>
        <p:sp>
          <p:nvSpPr>
            <p:cNvPr id="7374" name="object 7374" descr=""/>
            <p:cNvSpPr/>
            <p:nvPr/>
          </p:nvSpPr>
          <p:spPr>
            <a:xfrm>
              <a:off x="5521426" y="2598551"/>
              <a:ext cx="635" cy="635"/>
            </a:xfrm>
            <a:custGeom>
              <a:avLst/>
              <a:gdLst/>
              <a:ahLst/>
              <a:cxnLst/>
              <a:rect l="l" t="t" r="r" b="b"/>
              <a:pathLst>
                <a:path w="635" h="635">
                  <a:moveTo>
                    <a:pt x="0" y="533"/>
                  </a:moveTo>
                  <a:lnTo>
                    <a:pt x="63" y="355"/>
                  </a:lnTo>
                  <a:lnTo>
                    <a:pt x="127" y="190"/>
                  </a:lnTo>
                  <a:lnTo>
                    <a:pt x="177" y="0"/>
                  </a:lnTo>
                </a:path>
              </a:pathLst>
            </a:custGeom>
            <a:ln w="3175">
              <a:solidFill>
                <a:srgbClr val="565658"/>
              </a:solidFill>
            </a:ln>
          </p:spPr>
          <p:txBody>
            <a:bodyPr wrap="square" lIns="0" tIns="0" rIns="0" bIns="0" rtlCol="0"/>
            <a:lstStyle/>
            <a:p/>
          </p:txBody>
        </p:sp>
        <p:sp>
          <p:nvSpPr>
            <p:cNvPr id="7375" name="object 7375" descr=""/>
            <p:cNvSpPr/>
            <p:nvPr/>
          </p:nvSpPr>
          <p:spPr>
            <a:xfrm>
              <a:off x="5519893" y="2597634"/>
              <a:ext cx="1270" cy="1270"/>
            </a:xfrm>
            <a:custGeom>
              <a:avLst/>
              <a:gdLst/>
              <a:ahLst/>
              <a:cxnLst/>
              <a:rect l="l" t="t" r="r" b="b"/>
              <a:pathLst>
                <a:path w="1270" h="1269">
                  <a:moveTo>
                    <a:pt x="50" y="0"/>
                  </a:moveTo>
                  <a:lnTo>
                    <a:pt x="0" y="215"/>
                  </a:lnTo>
                  <a:lnTo>
                    <a:pt x="38" y="444"/>
                  </a:lnTo>
                  <a:lnTo>
                    <a:pt x="165" y="635"/>
                  </a:lnTo>
                  <a:lnTo>
                    <a:pt x="304" y="800"/>
                  </a:lnTo>
                  <a:lnTo>
                    <a:pt x="520" y="901"/>
                  </a:lnTo>
                  <a:lnTo>
                    <a:pt x="749" y="901"/>
                  </a:lnTo>
                </a:path>
              </a:pathLst>
            </a:custGeom>
            <a:ln w="3175">
              <a:solidFill>
                <a:srgbClr val="565658"/>
              </a:solidFill>
            </a:ln>
          </p:spPr>
          <p:txBody>
            <a:bodyPr wrap="square" lIns="0" tIns="0" rIns="0" bIns="0" rtlCol="0"/>
            <a:lstStyle/>
            <a:p/>
          </p:txBody>
        </p:sp>
        <p:sp>
          <p:nvSpPr>
            <p:cNvPr id="7376" name="object 7376" descr=""/>
            <p:cNvSpPr/>
            <p:nvPr/>
          </p:nvSpPr>
          <p:spPr>
            <a:xfrm>
              <a:off x="5520366" y="2597263"/>
              <a:ext cx="635" cy="635"/>
            </a:xfrm>
            <a:custGeom>
              <a:avLst/>
              <a:gdLst/>
              <a:ahLst/>
              <a:cxnLst/>
              <a:rect l="l" t="t" r="r" b="b"/>
              <a:pathLst>
                <a:path w="635" h="635">
                  <a:moveTo>
                    <a:pt x="0" y="431"/>
                  </a:moveTo>
                  <a:lnTo>
                    <a:pt x="38" y="279"/>
                  </a:lnTo>
                  <a:lnTo>
                    <a:pt x="76" y="139"/>
                  </a:lnTo>
                  <a:lnTo>
                    <a:pt x="114" y="0"/>
                  </a:lnTo>
                </a:path>
              </a:pathLst>
            </a:custGeom>
            <a:ln w="3175">
              <a:solidFill>
                <a:srgbClr val="565658"/>
              </a:solidFill>
            </a:ln>
          </p:spPr>
          <p:txBody>
            <a:bodyPr wrap="square" lIns="0" tIns="0" rIns="0" bIns="0" rtlCol="0"/>
            <a:lstStyle/>
            <a:p/>
          </p:txBody>
        </p:sp>
        <p:sp>
          <p:nvSpPr>
            <p:cNvPr id="7377" name="object 7377" descr=""/>
            <p:cNvSpPr/>
            <p:nvPr/>
          </p:nvSpPr>
          <p:spPr>
            <a:xfrm>
              <a:off x="5519940" y="2596629"/>
              <a:ext cx="1270" cy="635"/>
            </a:xfrm>
            <a:custGeom>
              <a:avLst/>
              <a:gdLst/>
              <a:ahLst/>
              <a:cxnLst/>
              <a:rect l="l" t="t" r="r" b="b"/>
              <a:pathLst>
                <a:path w="1270" h="635">
                  <a:moveTo>
                    <a:pt x="698" y="0"/>
                  </a:moveTo>
                  <a:lnTo>
                    <a:pt x="368" y="0"/>
                  </a:lnTo>
                  <a:lnTo>
                    <a:pt x="76" y="228"/>
                  </a:lnTo>
                  <a:lnTo>
                    <a:pt x="0" y="546"/>
                  </a:lnTo>
                </a:path>
              </a:pathLst>
            </a:custGeom>
            <a:ln w="3175">
              <a:solidFill>
                <a:srgbClr val="565658"/>
              </a:solidFill>
            </a:ln>
          </p:spPr>
          <p:txBody>
            <a:bodyPr wrap="square" lIns="0" tIns="0" rIns="0" bIns="0" rtlCol="0"/>
            <a:lstStyle/>
            <a:p/>
          </p:txBody>
        </p:sp>
        <p:sp>
          <p:nvSpPr>
            <p:cNvPr id="7378" name="object 7378" descr=""/>
            <p:cNvSpPr/>
            <p:nvPr/>
          </p:nvSpPr>
          <p:spPr>
            <a:xfrm>
              <a:off x="5522071" y="2596145"/>
              <a:ext cx="635" cy="635"/>
            </a:xfrm>
            <a:custGeom>
              <a:avLst/>
              <a:gdLst/>
              <a:ahLst/>
              <a:cxnLst/>
              <a:rect l="l" t="t" r="r" b="b"/>
              <a:pathLst>
                <a:path w="635" h="635">
                  <a:moveTo>
                    <a:pt x="0" y="533"/>
                  </a:moveTo>
                  <a:lnTo>
                    <a:pt x="38" y="355"/>
                  </a:lnTo>
                  <a:lnTo>
                    <a:pt x="63" y="177"/>
                  </a:lnTo>
                  <a:lnTo>
                    <a:pt x="88" y="0"/>
                  </a:lnTo>
                </a:path>
              </a:pathLst>
            </a:custGeom>
            <a:ln w="3175">
              <a:solidFill>
                <a:srgbClr val="565658"/>
              </a:solidFill>
            </a:ln>
          </p:spPr>
          <p:txBody>
            <a:bodyPr wrap="square" lIns="0" tIns="0" rIns="0" bIns="0" rtlCol="0"/>
            <a:lstStyle/>
            <a:p/>
          </p:txBody>
        </p:sp>
        <p:sp>
          <p:nvSpPr>
            <p:cNvPr id="7379" name="object 7379" descr=""/>
            <p:cNvSpPr/>
            <p:nvPr/>
          </p:nvSpPr>
          <p:spPr>
            <a:xfrm>
              <a:off x="5520391" y="2595364"/>
              <a:ext cx="1270" cy="1270"/>
            </a:xfrm>
            <a:custGeom>
              <a:avLst/>
              <a:gdLst/>
              <a:ahLst/>
              <a:cxnLst/>
              <a:rect l="l" t="t" r="r" b="b"/>
              <a:pathLst>
                <a:path w="1270" h="1269">
                  <a:moveTo>
                    <a:pt x="12" y="0"/>
                  </a:moveTo>
                  <a:lnTo>
                    <a:pt x="0" y="203"/>
                  </a:lnTo>
                  <a:lnTo>
                    <a:pt x="50" y="393"/>
                  </a:lnTo>
                  <a:lnTo>
                    <a:pt x="190" y="546"/>
                  </a:lnTo>
                  <a:lnTo>
                    <a:pt x="330" y="698"/>
                  </a:lnTo>
                  <a:lnTo>
                    <a:pt x="520" y="787"/>
                  </a:lnTo>
                  <a:lnTo>
                    <a:pt x="723" y="787"/>
                  </a:lnTo>
                </a:path>
              </a:pathLst>
            </a:custGeom>
            <a:ln w="3175">
              <a:solidFill>
                <a:srgbClr val="565658"/>
              </a:solidFill>
            </a:ln>
          </p:spPr>
          <p:txBody>
            <a:bodyPr wrap="square" lIns="0" tIns="0" rIns="0" bIns="0" rtlCol="0"/>
            <a:lstStyle/>
            <a:p/>
          </p:txBody>
        </p:sp>
        <p:sp>
          <p:nvSpPr>
            <p:cNvPr id="7380" name="object 7380" descr=""/>
            <p:cNvSpPr/>
            <p:nvPr/>
          </p:nvSpPr>
          <p:spPr>
            <a:xfrm>
              <a:off x="5520806" y="2594931"/>
              <a:ext cx="635" cy="635"/>
            </a:xfrm>
            <a:custGeom>
              <a:avLst/>
              <a:gdLst/>
              <a:ahLst/>
              <a:cxnLst/>
              <a:rect l="l" t="t" r="r" b="b"/>
              <a:pathLst>
                <a:path w="635" h="635">
                  <a:moveTo>
                    <a:pt x="0" y="444"/>
                  </a:moveTo>
                  <a:lnTo>
                    <a:pt x="12" y="292"/>
                  </a:lnTo>
                  <a:lnTo>
                    <a:pt x="25" y="152"/>
                  </a:lnTo>
                  <a:lnTo>
                    <a:pt x="38" y="0"/>
                  </a:lnTo>
                </a:path>
              </a:pathLst>
            </a:custGeom>
            <a:ln w="3175">
              <a:solidFill>
                <a:srgbClr val="565658"/>
              </a:solidFill>
            </a:ln>
          </p:spPr>
          <p:txBody>
            <a:bodyPr wrap="square" lIns="0" tIns="0" rIns="0" bIns="0" rtlCol="0"/>
            <a:lstStyle/>
            <a:p/>
          </p:txBody>
        </p:sp>
        <p:sp>
          <p:nvSpPr>
            <p:cNvPr id="7381" name="object 7381" descr=""/>
            <p:cNvSpPr/>
            <p:nvPr/>
          </p:nvSpPr>
          <p:spPr>
            <a:xfrm>
              <a:off x="5520392" y="2594235"/>
              <a:ext cx="1270" cy="1270"/>
            </a:xfrm>
            <a:custGeom>
              <a:avLst/>
              <a:gdLst/>
              <a:ahLst/>
              <a:cxnLst/>
              <a:rect l="l" t="t" r="r" b="b"/>
              <a:pathLst>
                <a:path w="1270" h="1269">
                  <a:moveTo>
                    <a:pt x="723" y="0"/>
                  </a:moveTo>
                  <a:lnTo>
                    <a:pt x="342" y="0"/>
                  </a:lnTo>
                  <a:lnTo>
                    <a:pt x="38" y="292"/>
                  </a:lnTo>
                  <a:lnTo>
                    <a:pt x="0" y="673"/>
                  </a:lnTo>
                </a:path>
              </a:pathLst>
            </a:custGeom>
            <a:ln w="3175">
              <a:solidFill>
                <a:srgbClr val="565658"/>
              </a:solidFill>
            </a:ln>
          </p:spPr>
          <p:txBody>
            <a:bodyPr wrap="square" lIns="0" tIns="0" rIns="0" bIns="0" rtlCol="0"/>
            <a:lstStyle/>
            <a:p/>
          </p:txBody>
        </p:sp>
        <p:sp>
          <p:nvSpPr>
            <p:cNvPr id="7382" name="object 7382" descr=""/>
            <p:cNvSpPr/>
            <p:nvPr/>
          </p:nvSpPr>
          <p:spPr>
            <a:xfrm>
              <a:off x="5522314" y="2593726"/>
              <a:ext cx="0" cy="635"/>
            </a:xfrm>
            <a:custGeom>
              <a:avLst/>
              <a:gdLst/>
              <a:ahLst/>
              <a:cxnLst/>
              <a:rect l="l" t="t" r="r" b="b"/>
              <a:pathLst>
                <a:path w="0" h="635">
                  <a:moveTo>
                    <a:pt x="0" y="533"/>
                  </a:moveTo>
                  <a:lnTo>
                    <a:pt x="0" y="0"/>
                  </a:lnTo>
                </a:path>
              </a:pathLst>
            </a:custGeom>
            <a:ln w="3175">
              <a:solidFill>
                <a:srgbClr val="565658"/>
              </a:solidFill>
            </a:ln>
          </p:spPr>
          <p:txBody>
            <a:bodyPr wrap="square" lIns="0" tIns="0" rIns="0" bIns="0" rtlCol="0"/>
            <a:lstStyle/>
            <a:p/>
          </p:txBody>
        </p:sp>
        <p:sp>
          <p:nvSpPr>
            <p:cNvPr id="7383" name="object 7383" descr=""/>
            <p:cNvSpPr/>
            <p:nvPr/>
          </p:nvSpPr>
          <p:spPr>
            <a:xfrm>
              <a:off x="5520397" y="2593082"/>
              <a:ext cx="1270" cy="1270"/>
            </a:xfrm>
            <a:custGeom>
              <a:avLst/>
              <a:gdLst/>
              <a:ahLst/>
              <a:cxnLst/>
              <a:rect l="l" t="t" r="r" b="b"/>
              <a:pathLst>
                <a:path w="1270" h="1269">
                  <a:moveTo>
                    <a:pt x="0" y="0"/>
                  </a:moveTo>
                  <a:lnTo>
                    <a:pt x="25" y="381"/>
                  </a:lnTo>
                  <a:lnTo>
                    <a:pt x="342" y="673"/>
                  </a:lnTo>
                  <a:lnTo>
                    <a:pt x="723" y="673"/>
                  </a:lnTo>
                </a:path>
              </a:pathLst>
            </a:custGeom>
            <a:ln w="3175">
              <a:solidFill>
                <a:srgbClr val="565658"/>
              </a:solidFill>
            </a:ln>
          </p:spPr>
          <p:txBody>
            <a:bodyPr wrap="square" lIns="0" tIns="0" rIns="0" bIns="0" rtlCol="0"/>
            <a:lstStyle/>
            <a:p/>
          </p:txBody>
        </p:sp>
        <p:sp>
          <p:nvSpPr>
            <p:cNvPr id="7384" name="object 7384" descr=""/>
            <p:cNvSpPr/>
            <p:nvPr/>
          </p:nvSpPr>
          <p:spPr>
            <a:xfrm>
              <a:off x="5520805" y="2592612"/>
              <a:ext cx="635" cy="635"/>
            </a:xfrm>
            <a:custGeom>
              <a:avLst/>
              <a:gdLst/>
              <a:ahLst/>
              <a:cxnLst/>
              <a:rect l="l" t="t" r="r" b="b"/>
              <a:pathLst>
                <a:path w="635" h="635">
                  <a:moveTo>
                    <a:pt x="38" y="444"/>
                  </a:moveTo>
                  <a:lnTo>
                    <a:pt x="38" y="292"/>
                  </a:lnTo>
                  <a:lnTo>
                    <a:pt x="25" y="152"/>
                  </a:lnTo>
                  <a:lnTo>
                    <a:pt x="0" y="0"/>
                  </a:lnTo>
                </a:path>
              </a:pathLst>
            </a:custGeom>
            <a:ln w="3175">
              <a:solidFill>
                <a:srgbClr val="565658"/>
              </a:solidFill>
            </a:ln>
          </p:spPr>
          <p:txBody>
            <a:bodyPr wrap="square" lIns="0" tIns="0" rIns="0" bIns="0" rtlCol="0"/>
            <a:lstStyle/>
            <a:p/>
          </p:txBody>
        </p:sp>
        <p:sp>
          <p:nvSpPr>
            <p:cNvPr id="7385" name="object 7385" descr=""/>
            <p:cNvSpPr/>
            <p:nvPr/>
          </p:nvSpPr>
          <p:spPr>
            <a:xfrm>
              <a:off x="5520380" y="2591841"/>
              <a:ext cx="1270" cy="1270"/>
            </a:xfrm>
            <a:custGeom>
              <a:avLst/>
              <a:gdLst/>
              <a:ahLst/>
              <a:cxnLst/>
              <a:rect l="l" t="t" r="r" b="b"/>
              <a:pathLst>
                <a:path w="1270" h="1269">
                  <a:moveTo>
                    <a:pt x="736" y="0"/>
                  </a:moveTo>
                  <a:lnTo>
                    <a:pt x="533" y="0"/>
                  </a:lnTo>
                  <a:lnTo>
                    <a:pt x="342" y="88"/>
                  </a:lnTo>
                  <a:lnTo>
                    <a:pt x="203" y="241"/>
                  </a:lnTo>
                  <a:lnTo>
                    <a:pt x="63" y="381"/>
                  </a:lnTo>
                  <a:lnTo>
                    <a:pt x="0" y="584"/>
                  </a:lnTo>
                  <a:lnTo>
                    <a:pt x="25" y="787"/>
                  </a:lnTo>
                </a:path>
              </a:pathLst>
            </a:custGeom>
            <a:ln w="3175">
              <a:solidFill>
                <a:srgbClr val="565658"/>
              </a:solidFill>
            </a:ln>
          </p:spPr>
          <p:txBody>
            <a:bodyPr wrap="square" lIns="0" tIns="0" rIns="0" bIns="0" rtlCol="0"/>
            <a:lstStyle/>
            <a:p/>
          </p:txBody>
        </p:sp>
        <p:sp>
          <p:nvSpPr>
            <p:cNvPr id="7386" name="object 7386" descr=""/>
            <p:cNvSpPr/>
            <p:nvPr/>
          </p:nvSpPr>
          <p:spPr>
            <a:xfrm>
              <a:off x="5522069" y="2591320"/>
              <a:ext cx="635" cy="635"/>
            </a:xfrm>
            <a:custGeom>
              <a:avLst/>
              <a:gdLst/>
              <a:ahLst/>
              <a:cxnLst/>
              <a:rect l="l" t="t" r="r" b="b"/>
              <a:pathLst>
                <a:path w="635" h="635">
                  <a:moveTo>
                    <a:pt x="88" y="533"/>
                  </a:moveTo>
                  <a:lnTo>
                    <a:pt x="63" y="342"/>
                  </a:lnTo>
                  <a:lnTo>
                    <a:pt x="38" y="177"/>
                  </a:lnTo>
                  <a:lnTo>
                    <a:pt x="0" y="0"/>
                  </a:lnTo>
                </a:path>
              </a:pathLst>
            </a:custGeom>
            <a:ln w="3175">
              <a:solidFill>
                <a:srgbClr val="565658"/>
              </a:solidFill>
            </a:ln>
          </p:spPr>
          <p:txBody>
            <a:bodyPr wrap="square" lIns="0" tIns="0" rIns="0" bIns="0" rtlCol="0"/>
            <a:lstStyle/>
            <a:p/>
          </p:txBody>
        </p:sp>
        <p:sp>
          <p:nvSpPr>
            <p:cNvPr id="7387" name="object 7387" descr=""/>
            <p:cNvSpPr/>
            <p:nvPr/>
          </p:nvSpPr>
          <p:spPr>
            <a:xfrm>
              <a:off x="5519938" y="2590812"/>
              <a:ext cx="1270" cy="635"/>
            </a:xfrm>
            <a:custGeom>
              <a:avLst/>
              <a:gdLst/>
              <a:ahLst/>
              <a:cxnLst/>
              <a:rect l="l" t="t" r="r" b="b"/>
              <a:pathLst>
                <a:path w="1270" h="635">
                  <a:moveTo>
                    <a:pt x="0" y="0"/>
                  </a:moveTo>
                  <a:lnTo>
                    <a:pt x="76" y="317"/>
                  </a:lnTo>
                  <a:lnTo>
                    <a:pt x="368" y="546"/>
                  </a:lnTo>
                  <a:lnTo>
                    <a:pt x="698" y="546"/>
                  </a:lnTo>
                </a:path>
              </a:pathLst>
            </a:custGeom>
            <a:ln w="3175">
              <a:solidFill>
                <a:srgbClr val="565658"/>
              </a:solidFill>
            </a:ln>
          </p:spPr>
          <p:txBody>
            <a:bodyPr wrap="square" lIns="0" tIns="0" rIns="0" bIns="0" rtlCol="0"/>
            <a:lstStyle/>
            <a:p/>
          </p:txBody>
        </p:sp>
        <p:sp>
          <p:nvSpPr>
            <p:cNvPr id="7388" name="object 7388" descr=""/>
            <p:cNvSpPr/>
            <p:nvPr/>
          </p:nvSpPr>
          <p:spPr>
            <a:xfrm>
              <a:off x="5520370" y="2590293"/>
              <a:ext cx="635" cy="635"/>
            </a:xfrm>
            <a:custGeom>
              <a:avLst/>
              <a:gdLst/>
              <a:ahLst/>
              <a:cxnLst/>
              <a:rect l="l" t="t" r="r" b="b"/>
              <a:pathLst>
                <a:path w="635" h="635">
                  <a:moveTo>
                    <a:pt x="114" y="444"/>
                  </a:moveTo>
                  <a:lnTo>
                    <a:pt x="76" y="292"/>
                  </a:lnTo>
                  <a:lnTo>
                    <a:pt x="38" y="152"/>
                  </a:lnTo>
                  <a:lnTo>
                    <a:pt x="0" y="0"/>
                  </a:lnTo>
                </a:path>
              </a:pathLst>
            </a:custGeom>
            <a:ln w="3175">
              <a:solidFill>
                <a:srgbClr val="565658"/>
              </a:solidFill>
            </a:ln>
          </p:spPr>
          <p:txBody>
            <a:bodyPr wrap="square" lIns="0" tIns="0" rIns="0" bIns="0" rtlCol="0"/>
            <a:lstStyle/>
            <a:p/>
          </p:txBody>
        </p:sp>
        <p:sp>
          <p:nvSpPr>
            <p:cNvPr id="7389" name="object 7389" descr=""/>
            <p:cNvSpPr/>
            <p:nvPr/>
          </p:nvSpPr>
          <p:spPr>
            <a:xfrm>
              <a:off x="5519889" y="2589447"/>
              <a:ext cx="1270" cy="1270"/>
            </a:xfrm>
            <a:custGeom>
              <a:avLst/>
              <a:gdLst/>
              <a:ahLst/>
              <a:cxnLst/>
              <a:rect l="l" t="t" r="r" b="b"/>
              <a:pathLst>
                <a:path w="1270" h="1269">
                  <a:moveTo>
                    <a:pt x="749" y="0"/>
                  </a:moveTo>
                  <a:lnTo>
                    <a:pt x="520" y="0"/>
                  </a:lnTo>
                  <a:lnTo>
                    <a:pt x="304" y="114"/>
                  </a:lnTo>
                  <a:lnTo>
                    <a:pt x="177" y="279"/>
                  </a:lnTo>
                  <a:lnTo>
                    <a:pt x="38" y="457"/>
                  </a:lnTo>
                  <a:lnTo>
                    <a:pt x="0" y="698"/>
                  </a:lnTo>
                  <a:lnTo>
                    <a:pt x="50" y="914"/>
                  </a:lnTo>
                </a:path>
              </a:pathLst>
            </a:custGeom>
            <a:ln w="3175">
              <a:solidFill>
                <a:srgbClr val="565658"/>
              </a:solidFill>
            </a:ln>
          </p:spPr>
          <p:txBody>
            <a:bodyPr wrap="square" lIns="0" tIns="0" rIns="0" bIns="0" rtlCol="0"/>
            <a:lstStyle/>
            <a:p/>
          </p:txBody>
        </p:sp>
        <p:sp>
          <p:nvSpPr>
            <p:cNvPr id="7390" name="object 7390" descr=""/>
            <p:cNvSpPr/>
            <p:nvPr/>
          </p:nvSpPr>
          <p:spPr>
            <a:xfrm>
              <a:off x="5521429" y="2588902"/>
              <a:ext cx="635" cy="635"/>
            </a:xfrm>
            <a:custGeom>
              <a:avLst/>
              <a:gdLst/>
              <a:ahLst/>
              <a:cxnLst/>
              <a:rect l="l" t="t" r="r" b="b"/>
              <a:pathLst>
                <a:path w="635" h="635">
                  <a:moveTo>
                    <a:pt x="177" y="533"/>
                  </a:moveTo>
                  <a:lnTo>
                    <a:pt x="127" y="355"/>
                  </a:lnTo>
                  <a:lnTo>
                    <a:pt x="63" y="190"/>
                  </a:lnTo>
                  <a:lnTo>
                    <a:pt x="0" y="0"/>
                  </a:lnTo>
                </a:path>
              </a:pathLst>
            </a:custGeom>
            <a:ln w="3175">
              <a:solidFill>
                <a:srgbClr val="565658"/>
              </a:solidFill>
            </a:ln>
          </p:spPr>
          <p:txBody>
            <a:bodyPr wrap="square" lIns="0" tIns="0" rIns="0" bIns="0" rtlCol="0"/>
            <a:lstStyle/>
            <a:p/>
          </p:txBody>
        </p:sp>
        <p:sp>
          <p:nvSpPr>
            <p:cNvPr id="7391" name="object 7391" descr=""/>
            <p:cNvSpPr/>
            <p:nvPr/>
          </p:nvSpPr>
          <p:spPr>
            <a:xfrm>
              <a:off x="5519505" y="2588542"/>
              <a:ext cx="1270" cy="635"/>
            </a:xfrm>
            <a:custGeom>
              <a:avLst/>
              <a:gdLst/>
              <a:ahLst/>
              <a:cxnLst/>
              <a:rect l="l" t="t" r="r" b="b"/>
              <a:pathLst>
                <a:path w="1270" h="635">
                  <a:moveTo>
                    <a:pt x="0" y="0"/>
                  </a:moveTo>
                  <a:lnTo>
                    <a:pt x="114" y="266"/>
                  </a:lnTo>
                  <a:lnTo>
                    <a:pt x="368" y="419"/>
                  </a:lnTo>
                  <a:lnTo>
                    <a:pt x="660" y="419"/>
                  </a:lnTo>
                </a:path>
              </a:pathLst>
            </a:custGeom>
            <a:ln w="3175">
              <a:solidFill>
                <a:srgbClr val="565658"/>
              </a:solidFill>
            </a:ln>
          </p:spPr>
          <p:txBody>
            <a:bodyPr wrap="square" lIns="0" tIns="0" rIns="0" bIns="0" rtlCol="0"/>
            <a:lstStyle/>
            <a:p/>
          </p:txBody>
        </p:sp>
        <p:sp>
          <p:nvSpPr>
            <p:cNvPr id="7392" name="object 7392" descr=""/>
            <p:cNvSpPr/>
            <p:nvPr/>
          </p:nvSpPr>
          <p:spPr>
            <a:xfrm>
              <a:off x="5519481" y="2587974"/>
              <a:ext cx="635" cy="635"/>
            </a:xfrm>
            <a:custGeom>
              <a:avLst/>
              <a:gdLst/>
              <a:ahLst/>
              <a:cxnLst/>
              <a:rect l="l" t="t" r="r" b="b"/>
              <a:pathLst>
                <a:path w="635" h="635">
                  <a:moveTo>
                    <a:pt x="203" y="444"/>
                  </a:moveTo>
                  <a:lnTo>
                    <a:pt x="139" y="292"/>
                  </a:lnTo>
                  <a:lnTo>
                    <a:pt x="63" y="152"/>
                  </a:lnTo>
                  <a:lnTo>
                    <a:pt x="0" y="0"/>
                  </a:lnTo>
                </a:path>
              </a:pathLst>
            </a:custGeom>
            <a:ln w="3175">
              <a:solidFill>
                <a:srgbClr val="565658"/>
              </a:solidFill>
            </a:ln>
          </p:spPr>
          <p:txBody>
            <a:bodyPr wrap="square" lIns="0" tIns="0" rIns="0" bIns="0" rtlCol="0"/>
            <a:lstStyle/>
            <a:p/>
          </p:txBody>
        </p:sp>
        <p:sp>
          <p:nvSpPr>
            <p:cNvPr id="7393" name="object 7393" descr=""/>
            <p:cNvSpPr/>
            <p:nvPr/>
          </p:nvSpPr>
          <p:spPr>
            <a:xfrm>
              <a:off x="5518922" y="2587054"/>
              <a:ext cx="1270" cy="1270"/>
            </a:xfrm>
            <a:custGeom>
              <a:avLst/>
              <a:gdLst/>
              <a:ahLst/>
              <a:cxnLst/>
              <a:rect l="l" t="t" r="r" b="b"/>
              <a:pathLst>
                <a:path w="1270" h="1269">
                  <a:moveTo>
                    <a:pt x="762" y="0"/>
                  </a:moveTo>
                  <a:lnTo>
                    <a:pt x="508" y="0"/>
                  </a:lnTo>
                  <a:lnTo>
                    <a:pt x="279" y="127"/>
                  </a:lnTo>
                  <a:lnTo>
                    <a:pt x="152" y="330"/>
                  </a:lnTo>
                  <a:lnTo>
                    <a:pt x="12" y="558"/>
                  </a:lnTo>
                  <a:lnTo>
                    <a:pt x="0" y="812"/>
                  </a:lnTo>
                  <a:lnTo>
                    <a:pt x="114" y="1028"/>
                  </a:lnTo>
                </a:path>
              </a:pathLst>
            </a:custGeom>
            <a:ln w="3175">
              <a:solidFill>
                <a:srgbClr val="565658"/>
              </a:solidFill>
            </a:ln>
          </p:spPr>
          <p:txBody>
            <a:bodyPr wrap="square" lIns="0" tIns="0" rIns="0" bIns="0" rtlCol="0"/>
            <a:lstStyle/>
            <a:p/>
          </p:txBody>
        </p:sp>
        <p:sp>
          <p:nvSpPr>
            <p:cNvPr id="7394" name="object 7394" descr=""/>
            <p:cNvSpPr/>
            <p:nvPr/>
          </p:nvSpPr>
          <p:spPr>
            <a:xfrm>
              <a:off x="5520323" y="2586496"/>
              <a:ext cx="635" cy="635"/>
            </a:xfrm>
            <a:custGeom>
              <a:avLst/>
              <a:gdLst/>
              <a:ahLst/>
              <a:cxnLst/>
              <a:rect l="l" t="t" r="r" b="b"/>
              <a:pathLst>
                <a:path w="635" h="635">
                  <a:moveTo>
                    <a:pt x="279" y="533"/>
                  </a:moveTo>
                  <a:lnTo>
                    <a:pt x="190" y="342"/>
                  </a:lnTo>
                  <a:lnTo>
                    <a:pt x="88" y="177"/>
                  </a:lnTo>
                  <a:lnTo>
                    <a:pt x="0" y="0"/>
                  </a:lnTo>
                </a:path>
              </a:pathLst>
            </a:custGeom>
            <a:ln w="3175">
              <a:solidFill>
                <a:srgbClr val="565658"/>
              </a:solidFill>
            </a:ln>
          </p:spPr>
          <p:txBody>
            <a:bodyPr wrap="square" lIns="0" tIns="0" rIns="0" bIns="0" rtlCol="0"/>
            <a:lstStyle/>
            <a:p/>
          </p:txBody>
        </p:sp>
        <p:sp>
          <p:nvSpPr>
            <p:cNvPr id="7395" name="object 7395" descr=""/>
            <p:cNvSpPr/>
            <p:nvPr/>
          </p:nvSpPr>
          <p:spPr>
            <a:xfrm>
              <a:off x="5518139" y="2586272"/>
              <a:ext cx="635" cy="635"/>
            </a:xfrm>
            <a:custGeom>
              <a:avLst/>
              <a:gdLst/>
              <a:ahLst/>
              <a:cxnLst/>
              <a:rect l="l" t="t" r="r" b="b"/>
              <a:pathLst>
                <a:path w="635" h="635">
                  <a:moveTo>
                    <a:pt x="0" y="0"/>
                  </a:moveTo>
                  <a:lnTo>
                    <a:pt x="139" y="203"/>
                  </a:lnTo>
                  <a:lnTo>
                    <a:pt x="355" y="304"/>
                  </a:lnTo>
                  <a:lnTo>
                    <a:pt x="584" y="304"/>
                  </a:lnTo>
                </a:path>
              </a:pathLst>
            </a:custGeom>
            <a:ln w="3175">
              <a:solidFill>
                <a:srgbClr val="565658"/>
              </a:solidFill>
            </a:ln>
          </p:spPr>
          <p:txBody>
            <a:bodyPr wrap="square" lIns="0" tIns="0" rIns="0" bIns="0" rtlCol="0"/>
            <a:lstStyle/>
            <a:p/>
          </p:txBody>
        </p:sp>
        <p:sp>
          <p:nvSpPr>
            <p:cNvPr id="7396" name="object 7396" descr=""/>
            <p:cNvSpPr/>
            <p:nvPr/>
          </p:nvSpPr>
          <p:spPr>
            <a:xfrm>
              <a:off x="5518033" y="2585655"/>
              <a:ext cx="635" cy="635"/>
            </a:xfrm>
            <a:custGeom>
              <a:avLst/>
              <a:gdLst/>
              <a:ahLst/>
              <a:cxnLst/>
              <a:rect l="l" t="t" r="r" b="b"/>
              <a:pathLst>
                <a:path w="635" h="635">
                  <a:moveTo>
                    <a:pt x="330" y="444"/>
                  </a:moveTo>
                  <a:lnTo>
                    <a:pt x="215" y="292"/>
                  </a:lnTo>
                  <a:lnTo>
                    <a:pt x="114" y="152"/>
                  </a:lnTo>
                  <a:lnTo>
                    <a:pt x="0" y="0"/>
                  </a:lnTo>
                </a:path>
              </a:pathLst>
            </a:custGeom>
            <a:ln w="3175">
              <a:solidFill>
                <a:srgbClr val="565658"/>
              </a:solidFill>
            </a:ln>
          </p:spPr>
          <p:txBody>
            <a:bodyPr wrap="square" lIns="0" tIns="0" rIns="0" bIns="0" rtlCol="0"/>
            <a:lstStyle/>
            <a:p/>
          </p:txBody>
        </p:sp>
        <p:sp>
          <p:nvSpPr>
            <p:cNvPr id="7397" name="object 7397" descr=""/>
            <p:cNvSpPr/>
            <p:nvPr/>
          </p:nvSpPr>
          <p:spPr>
            <a:xfrm>
              <a:off x="5517483" y="2584661"/>
              <a:ext cx="1270" cy="1270"/>
            </a:xfrm>
            <a:custGeom>
              <a:avLst/>
              <a:gdLst/>
              <a:ahLst/>
              <a:cxnLst/>
              <a:rect l="l" t="t" r="r" b="b"/>
              <a:pathLst>
                <a:path w="1270" h="1269">
                  <a:moveTo>
                    <a:pt x="762" y="0"/>
                  </a:moveTo>
                  <a:lnTo>
                    <a:pt x="495" y="0"/>
                  </a:lnTo>
                  <a:lnTo>
                    <a:pt x="241" y="165"/>
                  </a:lnTo>
                  <a:lnTo>
                    <a:pt x="114" y="393"/>
                  </a:lnTo>
                  <a:lnTo>
                    <a:pt x="0" y="647"/>
                  </a:lnTo>
                  <a:lnTo>
                    <a:pt x="25" y="939"/>
                  </a:lnTo>
                  <a:lnTo>
                    <a:pt x="190" y="1155"/>
                  </a:lnTo>
                </a:path>
              </a:pathLst>
            </a:custGeom>
            <a:ln w="3175">
              <a:solidFill>
                <a:srgbClr val="565658"/>
              </a:solidFill>
            </a:ln>
          </p:spPr>
          <p:txBody>
            <a:bodyPr wrap="square" lIns="0" tIns="0" rIns="0" bIns="0" rtlCol="0"/>
            <a:lstStyle/>
            <a:p/>
          </p:txBody>
        </p:sp>
        <p:sp>
          <p:nvSpPr>
            <p:cNvPr id="7398" name="object 7398" descr=""/>
            <p:cNvSpPr/>
            <p:nvPr/>
          </p:nvSpPr>
          <p:spPr>
            <a:xfrm>
              <a:off x="5520693" y="259309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399" name="object 7399" descr=""/>
            <p:cNvSpPr/>
            <p:nvPr/>
          </p:nvSpPr>
          <p:spPr>
            <a:xfrm>
              <a:off x="5518004" y="2746685"/>
              <a:ext cx="1270" cy="1905"/>
            </a:xfrm>
            <a:custGeom>
              <a:avLst/>
              <a:gdLst/>
              <a:ahLst/>
              <a:cxnLst/>
              <a:rect l="l" t="t" r="r" b="b"/>
              <a:pathLst>
                <a:path w="1270" h="1905">
                  <a:moveTo>
                    <a:pt x="0" y="0"/>
                  </a:moveTo>
                  <a:lnTo>
                    <a:pt x="0" y="558"/>
                  </a:lnTo>
                  <a:lnTo>
                    <a:pt x="279" y="1079"/>
                  </a:lnTo>
                  <a:lnTo>
                    <a:pt x="749" y="1384"/>
                  </a:lnTo>
                </a:path>
              </a:pathLst>
            </a:custGeom>
            <a:ln w="3175">
              <a:solidFill>
                <a:srgbClr val="565658"/>
              </a:solidFill>
            </a:ln>
          </p:spPr>
          <p:txBody>
            <a:bodyPr wrap="square" lIns="0" tIns="0" rIns="0" bIns="0" rtlCol="0"/>
            <a:lstStyle/>
            <a:p/>
          </p:txBody>
        </p:sp>
        <p:sp>
          <p:nvSpPr>
            <p:cNvPr id="7400" name="object 7400" descr=""/>
            <p:cNvSpPr/>
            <p:nvPr/>
          </p:nvSpPr>
          <p:spPr>
            <a:xfrm>
              <a:off x="5533804" y="2754349"/>
              <a:ext cx="1270" cy="1905"/>
            </a:xfrm>
            <a:custGeom>
              <a:avLst/>
              <a:gdLst/>
              <a:ahLst/>
              <a:cxnLst/>
              <a:rect l="l" t="t" r="r" b="b"/>
              <a:pathLst>
                <a:path w="1270" h="1905">
                  <a:moveTo>
                    <a:pt x="0" y="0"/>
                  </a:moveTo>
                  <a:lnTo>
                    <a:pt x="0" y="774"/>
                  </a:lnTo>
                  <a:lnTo>
                    <a:pt x="406" y="1473"/>
                  </a:lnTo>
                  <a:lnTo>
                    <a:pt x="1066" y="1854"/>
                  </a:lnTo>
                </a:path>
              </a:pathLst>
            </a:custGeom>
            <a:ln w="3175">
              <a:solidFill>
                <a:srgbClr val="565658"/>
              </a:solidFill>
            </a:ln>
          </p:spPr>
          <p:txBody>
            <a:bodyPr wrap="square" lIns="0" tIns="0" rIns="0" bIns="0" rtlCol="0"/>
            <a:lstStyle/>
            <a:p/>
          </p:txBody>
        </p:sp>
        <p:sp>
          <p:nvSpPr>
            <p:cNvPr id="7401" name="object 7401" descr=""/>
            <p:cNvSpPr/>
            <p:nvPr/>
          </p:nvSpPr>
          <p:spPr>
            <a:xfrm>
              <a:off x="5542535" y="2759682"/>
              <a:ext cx="635" cy="635"/>
            </a:xfrm>
            <a:custGeom>
              <a:avLst/>
              <a:gdLst/>
              <a:ahLst/>
              <a:cxnLst/>
              <a:rect l="l" t="t" r="r" b="b"/>
              <a:pathLst>
                <a:path w="635" h="635">
                  <a:moveTo>
                    <a:pt x="0" y="0"/>
                  </a:moveTo>
                  <a:lnTo>
                    <a:pt x="177" y="114"/>
                  </a:lnTo>
                  <a:lnTo>
                    <a:pt x="393" y="165"/>
                  </a:lnTo>
                  <a:lnTo>
                    <a:pt x="596" y="165"/>
                  </a:lnTo>
                </a:path>
              </a:pathLst>
            </a:custGeom>
            <a:ln w="3175">
              <a:solidFill>
                <a:srgbClr val="565658"/>
              </a:solidFill>
            </a:ln>
          </p:spPr>
          <p:txBody>
            <a:bodyPr wrap="square" lIns="0" tIns="0" rIns="0" bIns="0" rtlCol="0"/>
            <a:lstStyle/>
            <a:p/>
          </p:txBody>
        </p:sp>
        <p:sp>
          <p:nvSpPr>
            <p:cNvPr id="7402" name="object 7402" descr=""/>
            <p:cNvSpPr/>
            <p:nvPr/>
          </p:nvSpPr>
          <p:spPr>
            <a:xfrm>
              <a:off x="5534759" y="2754349"/>
              <a:ext cx="635" cy="1270"/>
            </a:xfrm>
            <a:custGeom>
              <a:avLst/>
              <a:gdLst/>
              <a:ahLst/>
              <a:cxnLst/>
              <a:rect l="l" t="t" r="r" b="b"/>
              <a:pathLst>
                <a:path w="635" h="1269">
                  <a:moveTo>
                    <a:pt x="0" y="0"/>
                  </a:moveTo>
                  <a:lnTo>
                    <a:pt x="0" y="419"/>
                  </a:lnTo>
                  <a:lnTo>
                    <a:pt x="228" y="812"/>
                  </a:lnTo>
                  <a:lnTo>
                    <a:pt x="596" y="1028"/>
                  </a:lnTo>
                </a:path>
              </a:pathLst>
            </a:custGeom>
            <a:ln w="3175">
              <a:solidFill>
                <a:srgbClr val="565658"/>
              </a:solidFill>
            </a:ln>
          </p:spPr>
          <p:txBody>
            <a:bodyPr wrap="square" lIns="0" tIns="0" rIns="0" bIns="0" rtlCol="0"/>
            <a:lstStyle/>
            <a:p/>
          </p:txBody>
        </p:sp>
        <p:sp>
          <p:nvSpPr>
            <p:cNvPr id="7403" name="object 7403" descr=""/>
            <p:cNvSpPr/>
            <p:nvPr/>
          </p:nvSpPr>
          <p:spPr>
            <a:xfrm>
              <a:off x="5542057" y="2760514"/>
              <a:ext cx="1270" cy="635"/>
            </a:xfrm>
            <a:custGeom>
              <a:avLst/>
              <a:gdLst/>
              <a:ahLst/>
              <a:cxnLst/>
              <a:rect l="l" t="t" r="r" b="b"/>
              <a:pathLst>
                <a:path w="1270" h="635">
                  <a:moveTo>
                    <a:pt x="0" y="0"/>
                  </a:moveTo>
                  <a:lnTo>
                    <a:pt x="330" y="190"/>
                  </a:lnTo>
                  <a:lnTo>
                    <a:pt x="698" y="292"/>
                  </a:lnTo>
                  <a:lnTo>
                    <a:pt x="1079" y="292"/>
                  </a:lnTo>
                </a:path>
              </a:pathLst>
            </a:custGeom>
            <a:ln w="3175">
              <a:solidFill>
                <a:srgbClr val="565658"/>
              </a:solidFill>
            </a:ln>
          </p:spPr>
          <p:txBody>
            <a:bodyPr wrap="square" lIns="0" tIns="0" rIns="0" bIns="0" rtlCol="0"/>
            <a:lstStyle/>
            <a:p/>
          </p:txBody>
        </p:sp>
        <p:sp>
          <p:nvSpPr>
            <p:cNvPr id="7404" name="object 7404" descr=""/>
            <p:cNvSpPr/>
            <p:nvPr/>
          </p:nvSpPr>
          <p:spPr>
            <a:xfrm>
              <a:off x="6120435" y="2605544"/>
              <a:ext cx="7620" cy="2540"/>
            </a:xfrm>
            <a:custGeom>
              <a:avLst/>
              <a:gdLst/>
              <a:ahLst/>
              <a:cxnLst/>
              <a:rect l="l" t="t" r="r" b="b"/>
              <a:pathLst>
                <a:path w="7620" h="2539">
                  <a:moveTo>
                    <a:pt x="2286" y="1143"/>
                  </a:moveTo>
                  <a:lnTo>
                    <a:pt x="1955" y="342"/>
                  </a:lnTo>
                  <a:lnTo>
                    <a:pt x="1143" y="0"/>
                  </a:lnTo>
                  <a:lnTo>
                    <a:pt x="330" y="342"/>
                  </a:lnTo>
                  <a:lnTo>
                    <a:pt x="0" y="1143"/>
                  </a:lnTo>
                  <a:lnTo>
                    <a:pt x="330" y="1955"/>
                  </a:lnTo>
                  <a:lnTo>
                    <a:pt x="1143" y="2286"/>
                  </a:lnTo>
                  <a:lnTo>
                    <a:pt x="1955" y="1955"/>
                  </a:lnTo>
                  <a:lnTo>
                    <a:pt x="2286" y="1143"/>
                  </a:lnTo>
                  <a:close/>
                </a:path>
                <a:path w="7620" h="2539">
                  <a:moveTo>
                    <a:pt x="7073" y="1143"/>
                  </a:moveTo>
                  <a:lnTo>
                    <a:pt x="6731" y="342"/>
                  </a:lnTo>
                  <a:lnTo>
                    <a:pt x="5930" y="0"/>
                  </a:lnTo>
                  <a:lnTo>
                    <a:pt x="5118" y="342"/>
                  </a:lnTo>
                  <a:lnTo>
                    <a:pt x="4787" y="1143"/>
                  </a:lnTo>
                  <a:lnTo>
                    <a:pt x="5118" y="1955"/>
                  </a:lnTo>
                  <a:lnTo>
                    <a:pt x="5930" y="2286"/>
                  </a:lnTo>
                  <a:lnTo>
                    <a:pt x="6731" y="1955"/>
                  </a:lnTo>
                  <a:lnTo>
                    <a:pt x="7073" y="1143"/>
                  </a:lnTo>
                  <a:close/>
                </a:path>
              </a:pathLst>
            </a:custGeom>
            <a:solidFill>
              <a:srgbClr val="565658"/>
            </a:solidFill>
          </p:spPr>
          <p:txBody>
            <a:bodyPr wrap="square" lIns="0" tIns="0" rIns="0" bIns="0" rtlCol="0"/>
            <a:lstStyle/>
            <a:p/>
          </p:txBody>
        </p:sp>
        <p:sp>
          <p:nvSpPr>
            <p:cNvPr id="7405" name="object 7405" descr=""/>
            <p:cNvSpPr/>
            <p:nvPr/>
          </p:nvSpPr>
          <p:spPr>
            <a:xfrm>
              <a:off x="5618840" y="2728952"/>
              <a:ext cx="3810" cy="3810"/>
            </a:xfrm>
            <a:custGeom>
              <a:avLst/>
              <a:gdLst/>
              <a:ahLst/>
              <a:cxnLst/>
              <a:rect l="l" t="t" r="r" b="b"/>
              <a:pathLst>
                <a:path w="3810" h="3810">
                  <a:moveTo>
                    <a:pt x="0" y="3594"/>
                  </a:moveTo>
                  <a:lnTo>
                    <a:pt x="1625" y="2921"/>
                  </a:lnTo>
                  <a:lnTo>
                    <a:pt x="2895" y="1625"/>
                  </a:lnTo>
                  <a:lnTo>
                    <a:pt x="3543" y="0"/>
                  </a:lnTo>
                </a:path>
              </a:pathLst>
            </a:custGeom>
            <a:ln w="3175">
              <a:solidFill>
                <a:srgbClr val="565658"/>
              </a:solidFill>
            </a:ln>
          </p:spPr>
          <p:txBody>
            <a:bodyPr wrap="square" lIns="0" tIns="0" rIns="0" bIns="0" rtlCol="0"/>
            <a:lstStyle/>
            <a:p/>
          </p:txBody>
        </p:sp>
        <p:sp>
          <p:nvSpPr>
            <p:cNvPr id="7406" name="object 7406" descr=""/>
            <p:cNvSpPr/>
            <p:nvPr/>
          </p:nvSpPr>
          <p:spPr>
            <a:xfrm>
              <a:off x="5610296" y="2728788"/>
              <a:ext cx="8890" cy="4445"/>
            </a:xfrm>
            <a:custGeom>
              <a:avLst/>
              <a:gdLst/>
              <a:ahLst/>
              <a:cxnLst/>
              <a:rect l="l" t="t" r="r" b="b"/>
              <a:pathLst>
                <a:path w="8889" h="4444">
                  <a:moveTo>
                    <a:pt x="0" y="0"/>
                  </a:moveTo>
                  <a:lnTo>
                    <a:pt x="596" y="1663"/>
                  </a:lnTo>
                  <a:lnTo>
                    <a:pt x="1854" y="2997"/>
                  </a:lnTo>
                  <a:lnTo>
                    <a:pt x="3467" y="3708"/>
                  </a:lnTo>
                  <a:lnTo>
                    <a:pt x="5080" y="4419"/>
                  </a:lnTo>
                  <a:lnTo>
                    <a:pt x="6921" y="4445"/>
                  </a:lnTo>
                  <a:lnTo>
                    <a:pt x="8547" y="3759"/>
                  </a:lnTo>
                </a:path>
              </a:pathLst>
            </a:custGeom>
            <a:ln w="3175">
              <a:solidFill>
                <a:srgbClr val="565658"/>
              </a:solidFill>
            </a:ln>
          </p:spPr>
          <p:txBody>
            <a:bodyPr wrap="square" lIns="0" tIns="0" rIns="0" bIns="0" rtlCol="0"/>
            <a:lstStyle/>
            <a:p/>
          </p:txBody>
        </p:sp>
        <p:sp>
          <p:nvSpPr>
            <p:cNvPr id="7407" name="object 7407" descr=""/>
            <p:cNvSpPr/>
            <p:nvPr/>
          </p:nvSpPr>
          <p:spPr>
            <a:xfrm>
              <a:off x="5356517" y="2579217"/>
              <a:ext cx="17145" cy="19685"/>
            </a:xfrm>
            <a:custGeom>
              <a:avLst/>
              <a:gdLst/>
              <a:ahLst/>
              <a:cxnLst/>
              <a:rect l="l" t="t" r="r" b="b"/>
              <a:pathLst>
                <a:path w="17145" h="19685">
                  <a:moveTo>
                    <a:pt x="3238" y="14071"/>
                  </a:moveTo>
                  <a:lnTo>
                    <a:pt x="2895" y="13258"/>
                  </a:lnTo>
                  <a:lnTo>
                    <a:pt x="2095" y="12928"/>
                  </a:lnTo>
                  <a:lnTo>
                    <a:pt x="1282" y="13258"/>
                  </a:lnTo>
                  <a:lnTo>
                    <a:pt x="1206" y="13436"/>
                  </a:lnTo>
                  <a:lnTo>
                    <a:pt x="330" y="13728"/>
                  </a:lnTo>
                  <a:lnTo>
                    <a:pt x="0" y="14541"/>
                  </a:lnTo>
                  <a:lnTo>
                    <a:pt x="88" y="14782"/>
                  </a:lnTo>
                  <a:lnTo>
                    <a:pt x="0" y="15024"/>
                  </a:lnTo>
                  <a:lnTo>
                    <a:pt x="330" y="15836"/>
                  </a:lnTo>
                  <a:lnTo>
                    <a:pt x="1143" y="16167"/>
                  </a:lnTo>
                  <a:lnTo>
                    <a:pt x="1371" y="16078"/>
                  </a:lnTo>
                  <a:lnTo>
                    <a:pt x="1612" y="16167"/>
                  </a:lnTo>
                  <a:lnTo>
                    <a:pt x="2425" y="15836"/>
                  </a:lnTo>
                  <a:lnTo>
                    <a:pt x="2565" y="15494"/>
                  </a:lnTo>
                  <a:lnTo>
                    <a:pt x="2895" y="15354"/>
                  </a:lnTo>
                  <a:lnTo>
                    <a:pt x="3238" y="14541"/>
                  </a:lnTo>
                  <a:lnTo>
                    <a:pt x="3136" y="14312"/>
                  </a:lnTo>
                  <a:lnTo>
                    <a:pt x="3238" y="14071"/>
                  </a:lnTo>
                  <a:close/>
                </a:path>
                <a:path w="17145" h="19685">
                  <a:moveTo>
                    <a:pt x="3238" y="10718"/>
                  </a:moveTo>
                  <a:lnTo>
                    <a:pt x="2895" y="9906"/>
                  </a:lnTo>
                  <a:lnTo>
                    <a:pt x="2235" y="9639"/>
                  </a:lnTo>
                  <a:lnTo>
                    <a:pt x="1943" y="8940"/>
                  </a:lnTo>
                  <a:lnTo>
                    <a:pt x="1143" y="8610"/>
                  </a:lnTo>
                  <a:lnTo>
                    <a:pt x="330" y="8940"/>
                  </a:lnTo>
                  <a:lnTo>
                    <a:pt x="0" y="9753"/>
                  </a:lnTo>
                  <a:lnTo>
                    <a:pt x="330" y="10566"/>
                  </a:lnTo>
                  <a:lnTo>
                    <a:pt x="990" y="10845"/>
                  </a:lnTo>
                  <a:lnTo>
                    <a:pt x="1282" y="11531"/>
                  </a:lnTo>
                  <a:lnTo>
                    <a:pt x="2095" y="11861"/>
                  </a:lnTo>
                  <a:lnTo>
                    <a:pt x="2895" y="11531"/>
                  </a:lnTo>
                  <a:lnTo>
                    <a:pt x="3238" y="10718"/>
                  </a:lnTo>
                  <a:close/>
                </a:path>
                <a:path w="17145" h="19685">
                  <a:moveTo>
                    <a:pt x="3238" y="4495"/>
                  </a:moveTo>
                  <a:lnTo>
                    <a:pt x="2895" y="3683"/>
                  </a:lnTo>
                  <a:lnTo>
                    <a:pt x="2095" y="3352"/>
                  </a:lnTo>
                  <a:lnTo>
                    <a:pt x="1854" y="3454"/>
                  </a:lnTo>
                  <a:lnTo>
                    <a:pt x="1612" y="3352"/>
                  </a:lnTo>
                  <a:lnTo>
                    <a:pt x="1358" y="3454"/>
                  </a:lnTo>
                  <a:lnTo>
                    <a:pt x="1143" y="3352"/>
                  </a:lnTo>
                  <a:lnTo>
                    <a:pt x="330" y="3683"/>
                  </a:lnTo>
                  <a:lnTo>
                    <a:pt x="0" y="4495"/>
                  </a:lnTo>
                  <a:lnTo>
                    <a:pt x="330" y="5308"/>
                  </a:lnTo>
                  <a:lnTo>
                    <a:pt x="1143" y="5638"/>
                  </a:lnTo>
                  <a:lnTo>
                    <a:pt x="1371" y="5549"/>
                  </a:lnTo>
                  <a:lnTo>
                    <a:pt x="1612" y="5638"/>
                  </a:lnTo>
                  <a:lnTo>
                    <a:pt x="1841" y="5549"/>
                  </a:lnTo>
                  <a:lnTo>
                    <a:pt x="2095" y="5638"/>
                  </a:lnTo>
                  <a:lnTo>
                    <a:pt x="2895" y="5308"/>
                  </a:lnTo>
                  <a:lnTo>
                    <a:pt x="3238" y="4495"/>
                  </a:lnTo>
                  <a:close/>
                </a:path>
                <a:path w="17145" h="19685">
                  <a:moveTo>
                    <a:pt x="14236" y="13589"/>
                  </a:moveTo>
                  <a:lnTo>
                    <a:pt x="13906" y="12776"/>
                  </a:lnTo>
                  <a:lnTo>
                    <a:pt x="13093" y="12446"/>
                  </a:lnTo>
                  <a:lnTo>
                    <a:pt x="12293" y="12776"/>
                  </a:lnTo>
                  <a:lnTo>
                    <a:pt x="11950" y="13589"/>
                  </a:lnTo>
                  <a:lnTo>
                    <a:pt x="12293" y="14389"/>
                  </a:lnTo>
                  <a:lnTo>
                    <a:pt x="13093" y="14732"/>
                  </a:lnTo>
                  <a:lnTo>
                    <a:pt x="13906" y="14389"/>
                  </a:lnTo>
                  <a:lnTo>
                    <a:pt x="14236" y="13589"/>
                  </a:lnTo>
                  <a:close/>
                </a:path>
                <a:path w="17145" h="19685">
                  <a:moveTo>
                    <a:pt x="14236" y="5930"/>
                  </a:moveTo>
                  <a:lnTo>
                    <a:pt x="13906" y="5130"/>
                  </a:lnTo>
                  <a:lnTo>
                    <a:pt x="13093" y="4787"/>
                  </a:lnTo>
                  <a:lnTo>
                    <a:pt x="12293" y="5130"/>
                  </a:lnTo>
                  <a:lnTo>
                    <a:pt x="11950" y="5930"/>
                  </a:lnTo>
                  <a:lnTo>
                    <a:pt x="12293" y="6743"/>
                  </a:lnTo>
                  <a:lnTo>
                    <a:pt x="13093" y="7073"/>
                  </a:lnTo>
                  <a:lnTo>
                    <a:pt x="13906" y="6743"/>
                  </a:lnTo>
                  <a:lnTo>
                    <a:pt x="14236" y="5930"/>
                  </a:lnTo>
                  <a:close/>
                </a:path>
                <a:path w="17145" h="19685">
                  <a:moveTo>
                    <a:pt x="16154" y="1143"/>
                  </a:moveTo>
                  <a:lnTo>
                    <a:pt x="15824" y="342"/>
                  </a:lnTo>
                  <a:lnTo>
                    <a:pt x="15011" y="0"/>
                  </a:lnTo>
                  <a:lnTo>
                    <a:pt x="14211" y="342"/>
                  </a:lnTo>
                  <a:lnTo>
                    <a:pt x="13944" y="939"/>
                  </a:lnTo>
                  <a:lnTo>
                    <a:pt x="13906" y="812"/>
                  </a:lnTo>
                  <a:lnTo>
                    <a:pt x="13093" y="469"/>
                  </a:lnTo>
                  <a:lnTo>
                    <a:pt x="12852" y="571"/>
                  </a:lnTo>
                  <a:lnTo>
                    <a:pt x="12623" y="469"/>
                  </a:lnTo>
                  <a:lnTo>
                    <a:pt x="11811" y="812"/>
                  </a:lnTo>
                  <a:lnTo>
                    <a:pt x="11480" y="1612"/>
                  </a:lnTo>
                  <a:lnTo>
                    <a:pt x="11811" y="2425"/>
                  </a:lnTo>
                  <a:lnTo>
                    <a:pt x="12623" y="2755"/>
                  </a:lnTo>
                  <a:lnTo>
                    <a:pt x="12852" y="2667"/>
                  </a:lnTo>
                  <a:lnTo>
                    <a:pt x="13093" y="2755"/>
                  </a:lnTo>
                  <a:lnTo>
                    <a:pt x="13906" y="2425"/>
                  </a:lnTo>
                  <a:lnTo>
                    <a:pt x="14147" y="1828"/>
                  </a:lnTo>
                  <a:lnTo>
                    <a:pt x="14211" y="1955"/>
                  </a:lnTo>
                  <a:lnTo>
                    <a:pt x="15011" y="2286"/>
                  </a:lnTo>
                  <a:lnTo>
                    <a:pt x="15824" y="1955"/>
                  </a:lnTo>
                  <a:lnTo>
                    <a:pt x="16154" y="1143"/>
                  </a:lnTo>
                  <a:close/>
                </a:path>
                <a:path w="17145" h="19685">
                  <a:moveTo>
                    <a:pt x="16637" y="17411"/>
                  </a:moveTo>
                  <a:lnTo>
                    <a:pt x="16306" y="16611"/>
                  </a:lnTo>
                  <a:lnTo>
                    <a:pt x="15494" y="16268"/>
                  </a:lnTo>
                  <a:lnTo>
                    <a:pt x="14681" y="16611"/>
                  </a:lnTo>
                  <a:lnTo>
                    <a:pt x="14351" y="17411"/>
                  </a:lnTo>
                  <a:lnTo>
                    <a:pt x="14211" y="17564"/>
                  </a:lnTo>
                  <a:lnTo>
                    <a:pt x="14147" y="17703"/>
                  </a:lnTo>
                  <a:lnTo>
                    <a:pt x="13906" y="17094"/>
                  </a:lnTo>
                  <a:lnTo>
                    <a:pt x="13093" y="16751"/>
                  </a:lnTo>
                  <a:lnTo>
                    <a:pt x="12852" y="16852"/>
                  </a:lnTo>
                  <a:lnTo>
                    <a:pt x="12623" y="16751"/>
                  </a:lnTo>
                  <a:lnTo>
                    <a:pt x="11811" y="17094"/>
                  </a:lnTo>
                  <a:lnTo>
                    <a:pt x="11480" y="17894"/>
                  </a:lnTo>
                  <a:lnTo>
                    <a:pt x="11811" y="18707"/>
                  </a:lnTo>
                  <a:lnTo>
                    <a:pt x="12623" y="19037"/>
                  </a:lnTo>
                  <a:lnTo>
                    <a:pt x="12852" y="18948"/>
                  </a:lnTo>
                  <a:lnTo>
                    <a:pt x="13093" y="19037"/>
                  </a:lnTo>
                  <a:lnTo>
                    <a:pt x="13906" y="18707"/>
                  </a:lnTo>
                  <a:lnTo>
                    <a:pt x="14211" y="19177"/>
                  </a:lnTo>
                  <a:lnTo>
                    <a:pt x="15011" y="19519"/>
                  </a:lnTo>
                  <a:lnTo>
                    <a:pt x="15824" y="19177"/>
                  </a:lnTo>
                  <a:lnTo>
                    <a:pt x="16154" y="18376"/>
                  </a:lnTo>
                  <a:lnTo>
                    <a:pt x="16306" y="18224"/>
                  </a:lnTo>
                  <a:lnTo>
                    <a:pt x="16637" y="17411"/>
                  </a:lnTo>
                  <a:close/>
                </a:path>
              </a:pathLst>
            </a:custGeom>
            <a:solidFill>
              <a:srgbClr val="565658"/>
            </a:solidFill>
          </p:spPr>
          <p:txBody>
            <a:bodyPr wrap="square" lIns="0" tIns="0" rIns="0" bIns="0" rtlCol="0"/>
            <a:lstStyle/>
            <a:p/>
          </p:txBody>
        </p:sp>
        <p:sp>
          <p:nvSpPr>
            <p:cNvPr id="7408" name="object 7408" descr=""/>
            <p:cNvSpPr/>
            <p:nvPr/>
          </p:nvSpPr>
          <p:spPr>
            <a:xfrm>
              <a:off x="5497304" y="2652538"/>
              <a:ext cx="1270" cy="635"/>
            </a:xfrm>
            <a:custGeom>
              <a:avLst/>
              <a:gdLst/>
              <a:ahLst/>
              <a:cxnLst/>
              <a:rect l="l" t="t" r="r" b="b"/>
              <a:pathLst>
                <a:path w="1270" h="635">
                  <a:moveTo>
                    <a:pt x="0" y="0"/>
                  </a:moveTo>
                  <a:lnTo>
                    <a:pt x="228" y="127"/>
                  </a:lnTo>
                  <a:lnTo>
                    <a:pt x="495" y="127"/>
                  </a:lnTo>
                  <a:lnTo>
                    <a:pt x="723" y="0"/>
                  </a:lnTo>
                </a:path>
              </a:pathLst>
            </a:custGeom>
            <a:ln w="3175">
              <a:solidFill>
                <a:srgbClr val="565658"/>
              </a:solidFill>
            </a:ln>
          </p:spPr>
          <p:txBody>
            <a:bodyPr wrap="square" lIns="0" tIns="0" rIns="0" bIns="0" rtlCol="0"/>
            <a:lstStyle/>
            <a:p/>
          </p:txBody>
        </p:sp>
        <p:sp>
          <p:nvSpPr>
            <p:cNvPr id="7409" name="object 7409" descr=""/>
            <p:cNvSpPr/>
            <p:nvPr/>
          </p:nvSpPr>
          <p:spPr>
            <a:xfrm>
              <a:off x="5498028" y="2651283"/>
              <a:ext cx="635" cy="635"/>
            </a:xfrm>
            <a:custGeom>
              <a:avLst/>
              <a:gdLst/>
              <a:ahLst/>
              <a:cxnLst/>
              <a:rect l="l" t="t" r="r" b="b"/>
              <a:pathLst>
                <a:path w="635" h="635">
                  <a:moveTo>
                    <a:pt x="355" y="634"/>
                  </a:moveTo>
                  <a:lnTo>
                    <a:pt x="355" y="368"/>
                  </a:lnTo>
                  <a:lnTo>
                    <a:pt x="215" y="139"/>
                  </a:lnTo>
                  <a:lnTo>
                    <a:pt x="0" y="0"/>
                  </a:lnTo>
                </a:path>
              </a:pathLst>
            </a:custGeom>
            <a:ln w="3175">
              <a:solidFill>
                <a:srgbClr val="565658"/>
              </a:solidFill>
            </a:ln>
          </p:spPr>
          <p:txBody>
            <a:bodyPr wrap="square" lIns="0" tIns="0" rIns="0" bIns="0" rtlCol="0"/>
            <a:lstStyle/>
            <a:p/>
          </p:txBody>
        </p:sp>
        <p:sp>
          <p:nvSpPr>
            <p:cNvPr id="7410" name="object 7410" descr=""/>
            <p:cNvSpPr/>
            <p:nvPr/>
          </p:nvSpPr>
          <p:spPr>
            <a:xfrm>
              <a:off x="5496948" y="2651286"/>
              <a:ext cx="635" cy="635"/>
            </a:xfrm>
            <a:custGeom>
              <a:avLst/>
              <a:gdLst/>
              <a:ahLst/>
              <a:cxnLst/>
              <a:rect l="l" t="t" r="r" b="b"/>
              <a:pathLst>
                <a:path w="635" h="635">
                  <a:moveTo>
                    <a:pt x="355" y="0"/>
                  </a:moveTo>
                  <a:lnTo>
                    <a:pt x="127" y="139"/>
                  </a:lnTo>
                  <a:lnTo>
                    <a:pt x="0" y="368"/>
                  </a:lnTo>
                  <a:lnTo>
                    <a:pt x="0" y="635"/>
                  </a:lnTo>
                </a:path>
              </a:pathLst>
            </a:custGeom>
            <a:ln w="3175">
              <a:solidFill>
                <a:srgbClr val="565658"/>
              </a:solidFill>
            </a:ln>
          </p:spPr>
          <p:txBody>
            <a:bodyPr wrap="square" lIns="0" tIns="0" rIns="0" bIns="0" rtlCol="0"/>
            <a:lstStyle/>
            <a:p/>
          </p:txBody>
        </p:sp>
        <p:sp>
          <p:nvSpPr>
            <p:cNvPr id="7411" name="object 7411" descr=""/>
            <p:cNvSpPr/>
            <p:nvPr/>
          </p:nvSpPr>
          <p:spPr>
            <a:xfrm>
              <a:off x="5498024" y="2651916"/>
              <a:ext cx="635" cy="635"/>
            </a:xfrm>
            <a:custGeom>
              <a:avLst/>
              <a:gdLst/>
              <a:ahLst/>
              <a:cxnLst/>
              <a:rect l="l" t="t" r="r" b="b"/>
              <a:pathLst>
                <a:path w="635" h="635">
                  <a:moveTo>
                    <a:pt x="0" y="622"/>
                  </a:moveTo>
                  <a:lnTo>
                    <a:pt x="228" y="482"/>
                  </a:lnTo>
                  <a:lnTo>
                    <a:pt x="355" y="253"/>
                  </a:lnTo>
                  <a:lnTo>
                    <a:pt x="355" y="0"/>
                  </a:lnTo>
                </a:path>
              </a:pathLst>
            </a:custGeom>
            <a:ln w="3175">
              <a:solidFill>
                <a:srgbClr val="565658"/>
              </a:solidFill>
            </a:ln>
          </p:spPr>
          <p:txBody>
            <a:bodyPr wrap="square" lIns="0" tIns="0" rIns="0" bIns="0" rtlCol="0"/>
            <a:lstStyle/>
            <a:p/>
          </p:txBody>
        </p:sp>
        <p:sp>
          <p:nvSpPr>
            <p:cNvPr id="7412" name="object 7412" descr=""/>
            <p:cNvSpPr/>
            <p:nvPr/>
          </p:nvSpPr>
          <p:spPr>
            <a:xfrm>
              <a:off x="5496944" y="2651918"/>
              <a:ext cx="635" cy="635"/>
            </a:xfrm>
            <a:custGeom>
              <a:avLst/>
              <a:gdLst/>
              <a:ahLst/>
              <a:cxnLst/>
              <a:rect l="l" t="t" r="r" b="b"/>
              <a:pathLst>
                <a:path w="635" h="635">
                  <a:moveTo>
                    <a:pt x="0" y="0"/>
                  </a:moveTo>
                  <a:lnTo>
                    <a:pt x="0" y="254"/>
                  </a:lnTo>
                  <a:lnTo>
                    <a:pt x="139" y="482"/>
                  </a:lnTo>
                  <a:lnTo>
                    <a:pt x="355" y="622"/>
                  </a:lnTo>
                </a:path>
              </a:pathLst>
            </a:custGeom>
            <a:ln w="3175">
              <a:solidFill>
                <a:srgbClr val="565658"/>
              </a:solidFill>
            </a:ln>
          </p:spPr>
          <p:txBody>
            <a:bodyPr wrap="square" lIns="0" tIns="0" rIns="0" bIns="0" rtlCol="0"/>
            <a:lstStyle/>
            <a:p/>
          </p:txBody>
        </p:sp>
        <p:sp>
          <p:nvSpPr>
            <p:cNvPr id="7413" name="object 7413" descr=""/>
            <p:cNvSpPr/>
            <p:nvPr/>
          </p:nvSpPr>
          <p:spPr>
            <a:xfrm>
              <a:off x="5497300" y="2651159"/>
              <a:ext cx="1270" cy="635"/>
            </a:xfrm>
            <a:custGeom>
              <a:avLst/>
              <a:gdLst/>
              <a:ahLst/>
              <a:cxnLst/>
              <a:rect l="l" t="t" r="r" b="b"/>
              <a:pathLst>
                <a:path w="1270" h="635">
                  <a:moveTo>
                    <a:pt x="723" y="126"/>
                  </a:moveTo>
                  <a:lnTo>
                    <a:pt x="495" y="0"/>
                  </a:lnTo>
                  <a:lnTo>
                    <a:pt x="228" y="0"/>
                  </a:lnTo>
                  <a:lnTo>
                    <a:pt x="0" y="126"/>
                  </a:lnTo>
                </a:path>
              </a:pathLst>
            </a:custGeom>
            <a:ln w="3175">
              <a:solidFill>
                <a:srgbClr val="565658"/>
              </a:solidFill>
            </a:ln>
          </p:spPr>
          <p:txBody>
            <a:bodyPr wrap="square" lIns="0" tIns="0" rIns="0" bIns="0" rtlCol="0"/>
            <a:lstStyle/>
            <a:p/>
          </p:txBody>
        </p:sp>
        <p:sp>
          <p:nvSpPr>
            <p:cNvPr id="7414" name="object 7414" descr=""/>
            <p:cNvSpPr/>
            <p:nvPr/>
          </p:nvSpPr>
          <p:spPr>
            <a:xfrm>
              <a:off x="5495986" y="2650242"/>
              <a:ext cx="3810" cy="3810"/>
            </a:xfrm>
            <a:custGeom>
              <a:avLst/>
              <a:gdLst/>
              <a:ahLst/>
              <a:cxnLst/>
              <a:rect l="l" t="t" r="r" b="b"/>
              <a:pathLst>
                <a:path w="3810" h="3810">
                  <a:moveTo>
                    <a:pt x="3352" y="1676"/>
                  </a:moveTo>
                  <a:lnTo>
                    <a:pt x="3352" y="749"/>
                  </a:lnTo>
                  <a:lnTo>
                    <a:pt x="2603" y="0"/>
                  </a:lnTo>
                  <a:lnTo>
                    <a:pt x="1676" y="0"/>
                  </a:lnTo>
                  <a:lnTo>
                    <a:pt x="749" y="0"/>
                  </a:lnTo>
                  <a:lnTo>
                    <a:pt x="0" y="749"/>
                  </a:lnTo>
                  <a:lnTo>
                    <a:pt x="0" y="1676"/>
                  </a:lnTo>
                  <a:lnTo>
                    <a:pt x="0" y="2590"/>
                  </a:lnTo>
                  <a:lnTo>
                    <a:pt x="749" y="3352"/>
                  </a:lnTo>
                  <a:lnTo>
                    <a:pt x="1676" y="3352"/>
                  </a:lnTo>
                  <a:lnTo>
                    <a:pt x="2603" y="3352"/>
                  </a:lnTo>
                  <a:lnTo>
                    <a:pt x="3352" y="2590"/>
                  </a:lnTo>
                  <a:lnTo>
                    <a:pt x="3352" y="1676"/>
                  </a:lnTo>
                </a:path>
                <a:path w="3810" h="3810">
                  <a:moveTo>
                    <a:pt x="3352" y="1676"/>
                  </a:moveTo>
                  <a:lnTo>
                    <a:pt x="3352" y="749"/>
                  </a:lnTo>
                  <a:lnTo>
                    <a:pt x="2603" y="0"/>
                  </a:lnTo>
                  <a:lnTo>
                    <a:pt x="1676" y="0"/>
                  </a:lnTo>
                  <a:lnTo>
                    <a:pt x="749" y="0"/>
                  </a:lnTo>
                  <a:lnTo>
                    <a:pt x="0" y="749"/>
                  </a:lnTo>
                  <a:lnTo>
                    <a:pt x="0" y="1676"/>
                  </a:lnTo>
                  <a:lnTo>
                    <a:pt x="0" y="2590"/>
                  </a:lnTo>
                  <a:lnTo>
                    <a:pt x="749" y="3352"/>
                  </a:lnTo>
                  <a:lnTo>
                    <a:pt x="1676" y="3352"/>
                  </a:lnTo>
                  <a:lnTo>
                    <a:pt x="2603" y="3352"/>
                  </a:lnTo>
                  <a:lnTo>
                    <a:pt x="3352" y="2590"/>
                  </a:lnTo>
                  <a:lnTo>
                    <a:pt x="3352" y="1676"/>
                  </a:lnTo>
                </a:path>
              </a:pathLst>
            </a:custGeom>
            <a:ln w="3175">
              <a:solidFill>
                <a:srgbClr val="565658"/>
              </a:solidFill>
            </a:ln>
          </p:spPr>
          <p:txBody>
            <a:bodyPr wrap="square" lIns="0" tIns="0" rIns="0" bIns="0" rtlCol="0"/>
            <a:lstStyle/>
            <a:p/>
          </p:txBody>
        </p:sp>
        <p:sp>
          <p:nvSpPr>
            <p:cNvPr id="7415" name="object 7415" descr=""/>
            <p:cNvSpPr/>
            <p:nvPr/>
          </p:nvSpPr>
          <p:spPr>
            <a:xfrm>
              <a:off x="5496412" y="2651310"/>
              <a:ext cx="635" cy="1270"/>
            </a:xfrm>
            <a:custGeom>
              <a:avLst/>
              <a:gdLst/>
              <a:ahLst/>
              <a:cxnLst/>
              <a:rect l="l" t="t" r="r" b="b"/>
              <a:pathLst>
                <a:path w="635" h="1269">
                  <a:moveTo>
                    <a:pt x="215" y="0"/>
                  </a:moveTo>
                  <a:lnTo>
                    <a:pt x="0" y="368"/>
                  </a:lnTo>
                  <a:lnTo>
                    <a:pt x="0" y="825"/>
                  </a:lnTo>
                  <a:lnTo>
                    <a:pt x="215" y="1206"/>
                  </a:lnTo>
                </a:path>
              </a:pathLst>
            </a:custGeom>
            <a:ln w="3175">
              <a:solidFill>
                <a:srgbClr val="565658"/>
              </a:solidFill>
            </a:ln>
          </p:spPr>
          <p:txBody>
            <a:bodyPr wrap="square" lIns="0" tIns="0" rIns="0" bIns="0" rtlCol="0"/>
            <a:lstStyle/>
            <a:p/>
          </p:txBody>
        </p:sp>
        <p:sp>
          <p:nvSpPr>
            <p:cNvPr id="7416" name="object 7416" descr=""/>
            <p:cNvSpPr/>
            <p:nvPr/>
          </p:nvSpPr>
          <p:spPr>
            <a:xfrm>
              <a:off x="5498700" y="2651308"/>
              <a:ext cx="635" cy="1270"/>
            </a:xfrm>
            <a:custGeom>
              <a:avLst/>
              <a:gdLst/>
              <a:ahLst/>
              <a:cxnLst/>
              <a:rect l="l" t="t" r="r" b="b"/>
              <a:pathLst>
                <a:path w="635" h="1269">
                  <a:moveTo>
                    <a:pt x="0" y="1206"/>
                  </a:moveTo>
                  <a:lnTo>
                    <a:pt x="215" y="838"/>
                  </a:lnTo>
                  <a:lnTo>
                    <a:pt x="215" y="381"/>
                  </a:lnTo>
                  <a:lnTo>
                    <a:pt x="0" y="0"/>
                  </a:lnTo>
                </a:path>
              </a:pathLst>
            </a:custGeom>
            <a:ln w="3175">
              <a:solidFill>
                <a:srgbClr val="565658"/>
              </a:solidFill>
            </a:ln>
          </p:spPr>
          <p:txBody>
            <a:bodyPr wrap="square" lIns="0" tIns="0" rIns="0" bIns="0" rtlCol="0"/>
            <a:lstStyle/>
            <a:p/>
          </p:txBody>
        </p:sp>
        <p:sp>
          <p:nvSpPr>
            <p:cNvPr id="7417" name="object 7417" descr=""/>
            <p:cNvSpPr/>
            <p:nvPr/>
          </p:nvSpPr>
          <p:spPr>
            <a:xfrm>
              <a:off x="5496622" y="2650716"/>
              <a:ext cx="1270" cy="635"/>
            </a:xfrm>
            <a:custGeom>
              <a:avLst/>
              <a:gdLst/>
              <a:ahLst/>
              <a:cxnLst/>
              <a:rect l="l" t="t" r="r" b="b"/>
              <a:pathLst>
                <a:path w="1270" h="635">
                  <a:moveTo>
                    <a:pt x="1041" y="0"/>
                  </a:moveTo>
                  <a:lnTo>
                    <a:pt x="609" y="0"/>
                  </a:lnTo>
                  <a:lnTo>
                    <a:pt x="215" y="228"/>
                  </a:lnTo>
                  <a:lnTo>
                    <a:pt x="0" y="596"/>
                  </a:lnTo>
                </a:path>
              </a:pathLst>
            </a:custGeom>
            <a:ln w="3175">
              <a:solidFill>
                <a:srgbClr val="565658"/>
              </a:solidFill>
            </a:ln>
          </p:spPr>
          <p:txBody>
            <a:bodyPr wrap="square" lIns="0" tIns="0" rIns="0" bIns="0" rtlCol="0"/>
            <a:lstStyle/>
            <a:p/>
          </p:txBody>
        </p:sp>
        <p:sp>
          <p:nvSpPr>
            <p:cNvPr id="7418" name="object 7418" descr=""/>
            <p:cNvSpPr/>
            <p:nvPr/>
          </p:nvSpPr>
          <p:spPr>
            <a:xfrm>
              <a:off x="5497663" y="2652512"/>
              <a:ext cx="1270" cy="635"/>
            </a:xfrm>
            <a:custGeom>
              <a:avLst/>
              <a:gdLst/>
              <a:ahLst/>
              <a:cxnLst/>
              <a:rect l="l" t="t" r="r" b="b"/>
              <a:pathLst>
                <a:path w="1270" h="635">
                  <a:moveTo>
                    <a:pt x="0" y="596"/>
                  </a:moveTo>
                  <a:lnTo>
                    <a:pt x="431" y="596"/>
                  </a:lnTo>
                  <a:lnTo>
                    <a:pt x="825" y="368"/>
                  </a:lnTo>
                  <a:lnTo>
                    <a:pt x="1041" y="0"/>
                  </a:lnTo>
                </a:path>
              </a:pathLst>
            </a:custGeom>
            <a:ln w="3175">
              <a:solidFill>
                <a:srgbClr val="565658"/>
              </a:solidFill>
            </a:ln>
          </p:spPr>
          <p:txBody>
            <a:bodyPr wrap="square" lIns="0" tIns="0" rIns="0" bIns="0" rtlCol="0"/>
            <a:lstStyle/>
            <a:p/>
          </p:txBody>
        </p:sp>
        <p:sp>
          <p:nvSpPr>
            <p:cNvPr id="7419" name="object 7419" descr=""/>
            <p:cNvSpPr/>
            <p:nvPr/>
          </p:nvSpPr>
          <p:spPr>
            <a:xfrm>
              <a:off x="5496628" y="2652514"/>
              <a:ext cx="1270" cy="635"/>
            </a:xfrm>
            <a:custGeom>
              <a:avLst/>
              <a:gdLst/>
              <a:ahLst/>
              <a:cxnLst/>
              <a:rect l="l" t="t" r="r" b="b"/>
              <a:pathLst>
                <a:path w="1270" h="635">
                  <a:moveTo>
                    <a:pt x="0" y="0"/>
                  </a:moveTo>
                  <a:lnTo>
                    <a:pt x="215" y="368"/>
                  </a:lnTo>
                  <a:lnTo>
                    <a:pt x="609" y="596"/>
                  </a:lnTo>
                  <a:lnTo>
                    <a:pt x="1041" y="596"/>
                  </a:lnTo>
                </a:path>
              </a:pathLst>
            </a:custGeom>
            <a:ln w="3175">
              <a:solidFill>
                <a:srgbClr val="565658"/>
              </a:solidFill>
            </a:ln>
          </p:spPr>
          <p:txBody>
            <a:bodyPr wrap="square" lIns="0" tIns="0" rIns="0" bIns="0" rtlCol="0"/>
            <a:lstStyle/>
            <a:p/>
          </p:txBody>
        </p:sp>
        <p:sp>
          <p:nvSpPr>
            <p:cNvPr id="7420" name="object 7420" descr=""/>
            <p:cNvSpPr/>
            <p:nvPr/>
          </p:nvSpPr>
          <p:spPr>
            <a:xfrm>
              <a:off x="5497658" y="2650713"/>
              <a:ext cx="1270" cy="635"/>
            </a:xfrm>
            <a:custGeom>
              <a:avLst/>
              <a:gdLst/>
              <a:ahLst/>
              <a:cxnLst/>
              <a:rect l="l" t="t" r="r" b="b"/>
              <a:pathLst>
                <a:path w="1270" h="635">
                  <a:moveTo>
                    <a:pt x="1041" y="596"/>
                  </a:moveTo>
                  <a:lnTo>
                    <a:pt x="825" y="228"/>
                  </a:lnTo>
                  <a:lnTo>
                    <a:pt x="431" y="0"/>
                  </a:lnTo>
                  <a:lnTo>
                    <a:pt x="0" y="0"/>
                  </a:lnTo>
                </a:path>
              </a:pathLst>
            </a:custGeom>
            <a:ln w="3175">
              <a:solidFill>
                <a:srgbClr val="565658"/>
              </a:solidFill>
            </a:ln>
          </p:spPr>
          <p:txBody>
            <a:bodyPr wrap="square" lIns="0" tIns="0" rIns="0" bIns="0" rtlCol="0"/>
            <a:lstStyle/>
            <a:p/>
          </p:txBody>
        </p:sp>
        <p:sp>
          <p:nvSpPr>
            <p:cNvPr id="7421" name="object 7421" descr=""/>
            <p:cNvSpPr/>
            <p:nvPr/>
          </p:nvSpPr>
          <p:spPr>
            <a:xfrm>
              <a:off x="5633174" y="2587828"/>
              <a:ext cx="465455" cy="106680"/>
            </a:xfrm>
            <a:custGeom>
              <a:avLst/>
              <a:gdLst/>
              <a:ahLst/>
              <a:cxnLst/>
              <a:rect l="l" t="t" r="r" b="b"/>
              <a:pathLst>
                <a:path w="465454" h="106680">
                  <a:moveTo>
                    <a:pt x="2286" y="105016"/>
                  </a:moveTo>
                  <a:lnTo>
                    <a:pt x="1943" y="104203"/>
                  </a:lnTo>
                  <a:lnTo>
                    <a:pt x="1143" y="103873"/>
                  </a:lnTo>
                  <a:lnTo>
                    <a:pt x="330" y="104203"/>
                  </a:lnTo>
                  <a:lnTo>
                    <a:pt x="0" y="105016"/>
                  </a:lnTo>
                  <a:lnTo>
                    <a:pt x="330" y="105816"/>
                  </a:lnTo>
                  <a:lnTo>
                    <a:pt x="1143" y="106159"/>
                  </a:lnTo>
                  <a:lnTo>
                    <a:pt x="1943" y="105816"/>
                  </a:lnTo>
                  <a:lnTo>
                    <a:pt x="2286" y="105016"/>
                  </a:lnTo>
                  <a:close/>
                </a:path>
                <a:path w="465454" h="106680">
                  <a:moveTo>
                    <a:pt x="8496" y="105016"/>
                  </a:moveTo>
                  <a:lnTo>
                    <a:pt x="8166" y="104203"/>
                  </a:lnTo>
                  <a:lnTo>
                    <a:pt x="7353" y="103873"/>
                  </a:lnTo>
                  <a:lnTo>
                    <a:pt x="6553" y="104203"/>
                  </a:lnTo>
                  <a:lnTo>
                    <a:pt x="6210" y="105016"/>
                  </a:lnTo>
                  <a:lnTo>
                    <a:pt x="6553" y="105816"/>
                  </a:lnTo>
                  <a:lnTo>
                    <a:pt x="7353" y="106159"/>
                  </a:lnTo>
                  <a:lnTo>
                    <a:pt x="8166" y="105816"/>
                  </a:lnTo>
                  <a:lnTo>
                    <a:pt x="8496" y="105016"/>
                  </a:lnTo>
                  <a:close/>
                </a:path>
                <a:path w="465454" h="106680">
                  <a:moveTo>
                    <a:pt x="462254" y="1143"/>
                  </a:moveTo>
                  <a:lnTo>
                    <a:pt x="461924" y="330"/>
                  </a:lnTo>
                  <a:lnTo>
                    <a:pt x="461111" y="0"/>
                  </a:lnTo>
                  <a:lnTo>
                    <a:pt x="460311" y="330"/>
                  </a:lnTo>
                  <a:lnTo>
                    <a:pt x="459968" y="1143"/>
                  </a:lnTo>
                  <a:lnTo>
                    <a:pt x="460311" y="1955"/>
                  </a:lnTo>
                  <a:lnTo>
                    <a:pt x="461111" y="2286"/>
                  </a:lnTo>
                  <a:lnTo>
                    <a:pt x="461924" y="1955"/>
                  </a:lnTo>
                  <a:lnTo>
                    <a:pt x="462254" y="1143"/>
                  </a:lnTo>
                  <a:close/>
                </a:path>
                <a:path w="465454" h="106680">
                  <a:moveTo>
                    <a:pt x="465137" y="1143"/>
                  </a:moveTo>
                  <a:lnTo>
                    <a:pt x="464807" y="330"/>
                  </a:lnTo>
                  <a:lnTo>
                    <a:pt x="463994" y="0"/>
                  </a:lnTo>
                  <a:lnTo>
                    <a:pt x="463181" y="330"/>
                  </a:lnTo>
                  <a:lnTo>
                    <a:pt x="462851" y="1143"/>
                  </a:lnTo>
                  <a:lnTo>
                    <a:pt x="463181" y="1955"/>
                  </a:lnTo>
                  <a:lnTo>
                    <a:pt x="463994" y="2286"/>
                  </a:lnTo>
                  <a:lnTo>
                    <a:pt x="464807" y="1955"/>
                  </a:lnTo>
                  <a:lnTo>
                    <a:pt x="465137" y="1143"/>
                  </a:lnTo>
                  <a:close/>
                </a:path>
              </a:pathLst>
            </a:custGeom>
            <a:solidFill>
              <a:srgbClr val="565658"/>
            </a:solidFill>
          </p:spPr>
          <p:txBody>
            <a:bodyPr wrap="square" lIns="0" tIns="0" rIns="0" bIns="0" rtlCol="0"/>
            <a:lstStyle/>
            <a:p/>
          </p:txBody>
        </p:sp>
        <p:sp>
          <p:nvSpPr>
            <p:cNvPr id="7422" name="object 7422" descr=""/>
            <p:cNvSpPr/>
            <p:nvPr/>
          </p:nvSpPr>
          <p:spPr>
            <a:xfrm>
              <a:off x="5528120" y="2566647"/>
              <a:ext cx="8255" cy="6985"/>
            </a:xfrm>
            <a:custGeom>
              <a:avLst/>
              <a:gdLst/>
              <a:ahLst/>
              <a:cxnLst/>
              <a:rect l="l" t="t" r="r" b="b"/>
              <a:pathLst>
                <a:path w="8254" h="6985">
                  <a:moveTo>
                    <a:pt x="1206" y="203"/>
                  </a:moveTo>
                  <a:lnTo>
                    <a:pt x="0" y="1701"/>
                  </a:lnTo>
                  <a:lnTo>
                    <a:pt x="190" y="3873"/>
                  </a:lnTo>
                  <a:lnTo>
                    <a:pt x="1625" y="5156"/>
                  </a:lnTo>
                  <a:lnTo>
                    <a:pt x="3060" y="6413"/>
                  </a:lnTo>
                  <a:lnTo>
                    <a:pt x="5245" y="6337"/>
                  </a:lnTo>
                  <a:lnTo>
                    <a:pt x="6578" y="4965"/>
                  </a:lnTo>
                  <a:lnTo>
                    <a:pt x="7912" y="3594"/>
                  </a:lnTo>
                  <a:lnTo>
                    <a:pt x="7937" y="1409"/>
                  </a:lnTo>
                  <a:lnTo>
                    <a:pt x="6629" y="0"/>
                  </a:lnTo>
                </a:path>
              </a:pathLst>
            </a:custGeom>
            <a:ln w="3175">
              <a:solidFill>
                <a:srgbClr val="565658"/>
              </a:solidFill>
            </a:ln>
          </p:spPr>
          <p:txBody>
            <a:bodyPr wrap="square" lIns="0" tIns="0" rIns="0" bIns="0" rtlCol="0"/>
            <a:lstStyle/>
            <a:p/>
          </p:txBody>
        </p:sp>
        <p:sp>
          <p:nvSpPr>
            <p:cNvPr id="7423" name="object 7423" descr=""/>
            <p:cNvSpPr/>
            <p:nvPr/>
          </p:nvSpPr>
          <p:spPr>
            <a:xfrm>
              <a:off x="6186005" y="2605544"/>
              <a:ext cx="7620" cy="2540"/>
            </a:xfrm>
            <a:custGeom>
              <a:avLst/>
              <a:gdLst/>
              <a:ahLst/>
              <a:cxnLst/>
              <a:rect l="l" t="t" r="r" b="b"/>
              <a:pathLst>
                <a:path w="7620" h="2539">
                  <a:moveTo>
                    <a:pt x="2286" y="1143"/>
                  </a:moveTo>
                  <a:lnTo>
                    <a:pt x="1955" y="342"/>
                  </a:lnTo>
                  <a:lnTo>
                    <a:pt x="1143" y="0"/>
                  </a:lnTo>
                  <a:lnTo>
                    <a:pt x="342" y="342"/>
                  </a:lnTo>
                  <a:lnTo>
                    <a:pt x="0" y="1143"/>
                  </a:lnTo>
                  <a:lnTo>
                    <a:pt x="342" y="1955"/>
                  </a:lnTo>
                  <a:lnTo>
                    <a:pt x="1143" y="2286"/>
                  </a:lnTo>
                  <a:lnTo>
                    <a:pt x="1955" y="1955"/>
                  </a:lnTo>
                  <a:lnTo>
                    <a:pt x="2286" y="1143"/>
                  </a:lnTo>
                  <a:close/>
                </a:path>
                <a:path w="7620" h="2539">
                  <a:moveTo>
                    <a:pt x="7073" y="1143"/>
                  </a:moveTo>
                  <a:lnTo>
                    <a:pt x="6743" y="342"/>
                  </a:lnTo>
                  <a:lnTo>
                    <a:pt x="5930" y="0"/>
                  </a:lnTo>
                  <a:lnTo>
                    <a:pt x="5130" y="342"/>
                  </a:lnTo>
                  <a:lnTo>
                    <a:pt x="4787" y="1143"/>
                  </a:lnTo>
                  <a:lnTo>
                    <a:pt x="5130" y="1955"/>
                  </a:lnTo>
                  <a:lnTo>
                    <a:pt x="5930" y="2286"/>
                  </a:lnTo>
                  <a:lnTo>
                    <a:pt x="6743" y="1955"/>
                  </a:lnTo>
                  <a:lnTo>
                    <a:pt x="7073" y="1143"/>
                  </a:lnTo>
                  <a:close/>
                </a:path>
              </a:pathLst>
            </a:custGeom>
            <a:solidFill>
              <a:srgbClr val="565658"/>
            </a:solidFill>
          </p:spPr>
          <p:txBody>
            <a:bodyPr wrap="square" lIns="0" tIns="0" rIns="0" bIns="0" rtlCol="0"/>
            <a:lstStyle/>
            <a:p/>
          </p:txBody>
        </p:sp>
        <p:sp>
          <p:nvSpPr>
            <p:cNvPr id="7424" name="object 7424" descr=""/>
            <p:cNvSpPr/>
            <p:nvPr/>
          </p:nvSpPr>
          <p:spPr>
            <a:xfrm>
              <a:off x="5772405" y="2703845"/>
              <a:ext cx="1905" cy="1905"/>
            </a:xfrm>
            <a:custGeom>
              <a:avLst/>
              <a:gdLst/>
              <a:ahLst/>
              <a:cxnLst/>
              <a:rect l="l" t="t" r="r" b="b"/>
              <a:pathLst>
                <a:path w="1904" h="1905">
                  <a:moveTo>
                    <a:pt x="1676" y="1676"/>
                  </a:moveTo>
                  <a:lnTo>
                    <a:pt x="1676" y="749"/>
                  </a:lnTo>
                  <a:lnTo>
                    <a:pt x="927" y="0"/>
                  </a:lnTo>
                  <a:lnTo>
                    <a:pt x="0" y="0"/>
                  </a:lnTo>
                </a:path>
              </a:pathLst>
            </a:custGeom>
            <a:ln w="3175">
              <a:solidFill>
                <a:srgbClr val="565658"/>
              </a:solidFill>
            </a:ln>
          </p:spPr>
          <p:txBody>
            <a:bodyPr wrap="square" lIns="0" tIns="0" rIns="0" bIns="0" rtlCol="0"/>
            <a:lstStyle/>
            <a:p/>
          </p:txBody>
        </p:sp>
        <p:sp>
          <p:nvSpPr>
            <p:cNvPr id="7425" name="object 7425" descr=""/>
            <p:cNvSpPr/>
            <p:nvPr/>
          </p:nvSpPr>
          <p:spPr>
            <a:xfrm>
              <a:off x="5547978" y="273046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426" name="object 7426" descr=""/>
            <p:cNvSpPr/>
            <p:nvPr/>
          </p:nvSpPr>
          <p:spPr>
            <a:xfrm>
              <a:off x="5461344" y="2644687"/>
              <a:ext cx="3175" cy="1270"/>
            </a:xfrm>
            <a:custGeom>
              <a:avLst/>
              <a:gdLst/>
              <a:ahLst/>
              <a:cxnLst/>
              <a:rect l="l" t="t" r="r" b="b"/>
              <a:pathLst>
                <a:path w="3175" h="1269">
                  <a:moveTo>
                    <a:pt x="0" y="0"/>
                  </a:moveTo>
                  <a:lnTo>
                    <a:pt x="673" y="660"/>
                  </a:lnTo>
                  <a:lnTo>
                    <a:pt x="1638" y="914"/>
                  </a:lnTo>
                  <a:lnTo>
                    <a:pt x="2552" y="673"/>
                  </a:lnTo>
                </a:path>
              </a:pathLst>
            </a:custGeom>
            <a:ln w="3175">
              <a:solidFill>
                <a:srgbClr val="565658"/>
              </a:solidFill>
            </a:ln>
          </p:spPr>
          <p:txBody>
            <a:bodyPr wrap="square" lIns="0" tIns="0" rIns="0" bIns="0" rtlCol="0"/>
            <a:lstStyle/>
            <a:p/>
          </p:txBody>
        </p:sp>
        <p:sp>
          <p:nvSpPr>
            <p:cNvPr id="7427" name="object 7427" descr=""/>
            <p:cNvSpPr/>
            <p:nvPr/>
          </p:nvSpPr>
          <p:spPr>
            <a:xfrm>
              <a:off x="5463893" y="2643503"/>
              <a:ext cx="1905" cy="1905"/>
            </a:xfrm>
            <a:custGeom>
              <a:avLst/>
              <a:gdLst/>
              <a:ahLst/>
              <a:cxnLst/>
              <a:rect l="l" t="t" r="r" b="b"/>
              <a:pathLst>
                <a:path w="1904" h="1905">
                  <a:moveTo>
                    <a:pt x="0" y="1854"/>
                  </a:moveTo>
                  <a:lnTo>
                    <a:pt x="901" y="1600"/>
                  </a:lnTo>
                  <a:lnTo>
                    <a:pt x="1612" y="901"/>
                  </a:lnTo>
                  <a:lnTo>
                    <a:pt x="1854" y="0"/>
                  </a:lnTo>
                </a:path>
              </a:pathLst>
            </a:custGeom>
            <a:ln w="3175">
              <a:solidFill>
                <a:srgbClr val="565658"/>
              </a:solidFill>
            </a:ln>
          </p:spPr>
          <p:txBody>
            <a:bodyPr wrap="square" lIns="0" tIns="0" rIns="0" bIns="0" rtlCol="0"/>
            <a:lstStyle/>
            <a:p/>
          </p:txBody>
        </p:sp>
        <p:sp>
          <p:nvSpPr>
            <p:cNvPr id="7428" name="object 7428" descr=""/>
            <p:cNvSpPr/>
            <p:nvPr/>
          </p:nvSpPr>
          <p:spPr>
            <a:xfrm>
              <a:off x="5460655" y="2640273"/>
              <a:ext cx="1905" cy="1905"/>
            </a:xfrm>
            <a:custGeom>
              <a:avLst/>
              <a:gdLst/>
              <a:ahLst/>
              <a:cxnLst/>
              <a:rect l="l" t="t" r="r" b="b"/>
              <a:pathLst>
                <a:path w="1904" h="1905">
                  <a:moveTo>
                    <a:pt x="1854" y="0"/>
                  </a:moveTo>
                  <a:lnTo>
                    <a:pt x="952" y="254"/>
                  </a:lnTo>
                  <a:lnTo>
                    <a:pt x="241" y="965"/>
                  </a:lnTo>
                  <a:lnTo>
                    <a:pt x="0" y="1866"/>
                  </a:lnTo>
                </a:path>
              </a:pathLst>
            </a:custGeom>
            <a:ln w="3175">
              <a:solidFill>
                <a:srgbClr val="565658"/>
              </a:solidFill>
            </a:ln>
          </p:spPr>
          <p:txBody>
            <a:bodyPr wrap="square" lIns="0" tIns="0" rIns="0" bIns="0" rtlCol="0"/>
            <a:lstStyle/>
            <a:p/>
          </p:txBody>
        </p:sp>
        <p:sp>
          <p:nvSpPr>
            <p:cNvPr id="7429" name="object 7429" descr=""/>
            <p:cNvSpPr/>
            <p:nvPr/>
          </p:nvSpPr>
          <p:spPr>
            <a:xfrm>
              <a:off x="5462505" y="2640040"/>
              <a:ext cx="3175" cy="1270"/>
            </a:xfrm>
            <a:custGeom>
              <a:avLst/>
              <a:gdLst/>
              <a:ahLst/>
              <a:cxnLst/>
              <a:rect l="l" t="t" r="r" b="b"/>
              <a:pathLst>
                <a:path w="3175" h="1269">
                  <a:moveTo>
                    <a:pt x="2552" y="914"/>
                  </a:moveTo>
                  <a:lnTo>
                    <a:pt x="1879" y="241"/>
                  </a:lnTo>
                  <a:lnTo>
                    <a:pt x="914" y="0"/>
                  </a:lnTo>
                  <a:lnTo>
                    <a:pt x="0" y="228"/>
                  </a:lnTo>
                </a:path>
              </a:pathLst>
            </a:custGeom>
            <a:ln w="3175">
              <a:solidFill>
                <a:srgbClr val="565658"/>
              </a:solidFill>
            </a:ln>
          </p:spPr>
          <p:txBody>
            <a:bodyPr wrap="square" lIns="0" tIns="0" rIns="0" bIns="0" rtlCol="0"/>
            <a:lstStyle/>
            <a:p/>
          </p:txBody>
        </p:sp>
        <p:sp>
          <p:nvSpPr>
            <p:cNvPr id="7430" name="object 7430" descr=""/>
            <p:cNvSpPr/>
            <p:nvPr/>
          </p:nvSpPr>
          <p:spPr>
            <a:xfrm>
              <a:off x="5465060" y="2640957"/>
              <a:ext cx="1270" cy="2540"/>
            </a:xfrm>
            <a:custGeom>
              <a:avLst/>
              <a:gdLst/>
              <a:ahLst/>
              <a:cxnLst/>
              <a:rect l="l" t="t" r="r" b="b"/>
              <a:pathLst>
                <a:path w="1270" h="2539">
                  <a:moveTo>
                    <a:pt x="685" y="2540"/>
                  </a:moveTo>
                  <a:lnTo>
                    <a:pt x="927" y="1625"/>
                  </a:lnTo>
                  <a:lnTo>
                    <a:pt x="660" y="660"/>
                  </a:lnTo>
                  <a:lnTo>
                    <a:pt x="0" y="0"/>
                  </a:lnTo>
                </a:path>
              </a:pathLst>
            </a:custGeom>
            <a:ln w="3175">
              <a:solidFill>
                <a:srgbClr val="565658"/>
              </a:solidFill>
            </a:ln>
          </p:spPr>
          <p:txBody>
            <a:bodyPr wrap="square" lIns="0" tIns="0" rIns="0" bIns="0" rtlCol="0"/>
            <a:lstStyle/>
            <a:p/>
          </p:txBody>
        </p:sp>
        <p:sp>
          <p:nvSpPr>
            <p:cNvPr id="7431" name="object 7431" descr=""/>
            <p:cNvSpPr/>
            <p:nvPr/>
          </p:nvSpPr>
          <p:spPr>
            <a:xfrm>
              <a:off x="5460414" y="2642145"/>
              <a:ext cx="1270" cy="2540"/>
            </a:xfrm>
            <a:custGeom>
              <a:avLst/>
              <a:gdLst/>
              <a:ahLst/>
              <a:cxnLst/>
              <a:rect l="l" t="t" r="r" b="b"/>
              <a:pathLst>
                <a:path w="1270" h="2539">
                  <a:moveTo>
                    <a:pt x="241" y="0"/>
                  </a:moveTo>
                  <a:lnTo>
                    <a:pt x="0" y="901"/>
                  </a:lnTo>
                  <a:lnTo>
                    <a:pt x="266" y="1866"/>
                  </a:lnTo>
                  <a:lnTo>
                    <a:pt x="927" y="2540"/>
                  </a:lnTo>
                </a:path>
              </a:pathLst>
            </a:custGeom>
            <a:ln w="3175">
              <a:solidFill>
                <a:srgbClr val="565658"/>
              </a:solidFill>
            </a:ln>
          </p:spPr>
          <p:txBody>
            <a:bodyPr wrap="square" lIns="0" tIns="0" rIns="0" bIns="0" rtlCol="0"/>
            <a:lstStyle/>
            <a:p/>
          </p:txBody>
        </p:sp>
        <p:sp>
          <p:nvSpPr>
            <p:cNvPr id="7432" name="object 7432" descr=""/>
            <p:cNvSpPr/>
            <p:nvPr/>
          </p:nvSpPr>
          <p:spPr>
            <a:xfrm>
              <a:off x="5459131" y="2638751"/>
              <a:ext cx="8255" cy="8255"/>
            </a:xfrm>
            <a:custGeom>
              <a:avLst/>
              <a:gdLst/>
              <a:ahLst/>
              <a:cxnLst/>
              <a:rect l="l" t="t" r="r" b="b"/>
              <a:pathLst>
                <a:path w="8254" h="8255">
                  <a:moveTo>
                    <a:pt x="8140" y="4064"/>
                  </a:moveTo>
                  <a:lnTo>
                    <a:pt x="8140" y="1816"/>
                  </a:lnTo>
                  <a:lnTo>
                    <a:pt x="6311" y="0"/>
                  </a:lnTo>
                  <a:lnTo>
                    <a:pt x="4064" y="0"/>
                  </a:lnTo>
                  <a:lnTo>
                    <a:pt x="1816" y="0"/>
                  </a:lnTo>
                  <a:lnTo>
                    <a:pt x="0" y="1816"/>
                  </a:lnTo>
                  <a:lnTo>
                    <a:pt x="0" y="4064"/>
                  </a:lnTo>
                  <a:lnTo>
                    <a:pt x="0" y="6311"/>
                  </a:lnTo>
                  <a:lnTo>
                    <a:pt x="1816" y="8128"/>
                  </a:lnTo>
                  <a:lnTo>
                    <a:pt x="4064" y="8128"/>
                  </a:lnTo>
                  <a:lnTo>
                    <a:pt x="6311" y="8128"/>
                  </a:lnTo>
                  <a:lnTo>
                    <a:pt x="8140" y="6311"/>
                  </a:lnTo>
                  <a:lnTo>
                    <a:pt x="8140" y="4064"/>
                  </a:lnTo>
                </a:path>
                <a:path w="8254" h="8255">
                  <a:moveTo>
                    <a:pt x="8140" y="4064"/>
                  </a:moveTo>
                  <a:lnTo>
                    <a:pt x="8140" y="1816"/>
                  </a:lnTo>
                  <a:lnTo>
                    <a:pt x="6311" y="0"/>
                  </a:lnTo>
                  <a:lnTo>
                    <a:pt x="4064" y="0"/>
                  </a:lnTo>
                  <a:lnTo>
                    <a:pt x="1816" y="0"/>
                  </a:lnTo>
                  <a:lnTo>
                    <a:pt x="0" y="1816"/>
                  </a:lnTo>
                  <a:lnTo>
                    <a:pt x="0" y="4064"/>
                  </a:lnTo>
                  <a:lnTo>
                    <a:pt x="0" y="6311"/>
                  </a:lnTo>
                  <a:lnTo>
                    <a:pt x="1816" y="8128"/>
                  </a:lnTo>
                  <a:lnTo>
                    <a:pt x="4064" y="8128"/>
                  </a:lnTo>
                  <a:lnTo>
                    <a:pt x="6311" y="8128"/>
                  </a:lnTo>
                  <a:lnTo>
                    <a:pt x="8140" y="6311"/>
                  </a:lnTo>
                  <a:lnTo>
                    <a:pt x="8140" y="4064"/>
                  </a:lnTo>
                </a:path>
              </a:pathLst>
            </a:custGeom>
            <a:ln w="3175">
              <a:solidFill>
                <a:srgbClr val="565658"/>
              </a:solidFill>
            </a:ln>
          </p:spPr>
          <p:txBody>
            <a:bodyPr wrap="square" lIns="0" tIns="0" rIns="0" bIns="0" rtlCol="0"/>
            <a:lstStyle/>
            <a:p/>
          </p:txBody>
        </p:sp>
        <p:sp>
          <p:nvSpPr>
            <p:cNvPr id="7433" name="object 7433" descr=""/>
            <p:cNvSpPr/>
            <p:nvPr/>
          </p:nvSpPr>
          <p:spPr>
            <a:xfrm>
              <a:off x="5356022" y="2602674"/>
              <a:ext cx="5080" cy="22225"/>
            </a:xfrm>
            <a:custGeom>
              <a:avLst/>
              <a:gdLst/>
              <a:ahLst/>
              <a:cxnLst/>
              <a:rect l="l" t="t" r="r" b="b"/>
              <a:pathLst>
                <a:path w="5079" h="22225">
                  <a:moveTo>
                    <a:pt x="4686" y="20764"/>
                  </a:moveTo>
                  <a:lnTo>
                    <a:pt x="4356" y="19951"/>
                  </a:lnTo>
                  <a:lnTo>
                    <a:pt x="3543" y="19621"/>
                  </a:lnTo>
                  <a:lnTo>
                    <a:pt x="2819" y="19913"/>
                  </a:lnTo>
                  <a:lnTo>
                    <a:pt x="2565" y="19824"/>
                  </a:lnTo>
                  <a:lnTo>
                    <a:pt x="2781" y="19329"/>
                  </a:lnTo>
                  <a:lnTo>
                    <a:pt x="2438" y="18529"/>
                  </a:lnTo>
                  <a:lnTo>
                    <a:pt x="2082" y="18389"/>
                  </a:lnTo>
                  <a:lnTo>
                    <a:pt x="1955" y="18046"/>
                  </a:lnTo>
                  <a:lnTo>
                    <a:pt x="1143" y="17703"/>
                  </a:lnTo>
                  <a:lnTo>
                    <a:pt x="342" y="18046"/>
                  </a:lnTo>
                  <a:lnTo>
                    <a:pt x="0" y="18846"/>
                  </a:lnTo>
                  <a:lnTo>
                    <a:pt x="342" y="19659"/>
                  </a:lnTo>
                  <a:lnTo>
                    <a:pt x="685" y="19812"/>
                  </a:lnTo>
                  <a:lnTo>
                    <a:pt x="825" y="20142"/>
                  </a:lnTo>
                  <a:lnTo>
                    <a:pt x="1155" y="20281"/>
                  </a:lnTo>
                  <a:lnTo>
                    <a:pt x="965" y="20764"/>
                  </a:lnTo>
                  <a:lnTo>
                    <a:pt x="1295" y="21564"/>
                  </a:lnTo>
                  <a:lnTo>
                    <a:pt x="2108" y="21907"/>
                  </a:lnTo>
                  <a:lnTo>
                    <a:pt x="2819" y="21615"/>
                  </a:lnTo>
                  <a:lnTo>
                    <a:pt x="3543" y="21907"/>
                  </a:lnTo>
                  <a:lnTo>
                    <a:pt x="4356" y="21564"/>
                  </a:lnTo>
                  <a:lnTo>
                    <a:pt x="4686" y="20764"/>
                  </a:lnTo>
                  <a:close/>
                </a:path>
                <a:path w="5079" h="22225">
                  <a:moveTo>
                    <a:pt x="4686" y="1143"/>
                  </a:moveTo>
                  <a:lnTo>
                    <a:pt x="4356" y="330"/>
                  </a:lnTo>
                  <a:lnTo>
                    <a:pt x="3543" y="0"/>
                  </a:lnTo>
                  <a:lnTo>
                    <a:pt x="2819" y="292"/>
                  </a:lnTo>
                  <a:lnTo>
                    <a:pt x="2108" y="0"/>
                  </a:lnTo>
                  <a:lnTo>
                    <a:pt x="1295" y="330"/>
                  </a:lnTo>
                  <a:lnTo>
                    <a:pt x="965" y="1143"/>
                  </a:lnTo>
                  <a:lnTo>
                    <a:pt x="1155" y="1638"/>
                  </a:lnTo>
                  <a:lnTo>
                    <a:pt x="825" y="1778"/>
                  </a:lnTo>
                  <a:lnTo>
                    <a:pt x="685" y="2108"/>
                  </a:lnTo>
                  <a:lnTo>
                    <a:pt x="342" y="2247"/>
                  </a:lnTo>
                  <a:lnTo>
                    <a:pt x="0" y="3048"/>
                  </a:lnTo>
                  <a:lnTo>
                    <a:pt x="342" y="3860"/>
                  </a:lnTo>
                  <a:lnTo>
                    <a:pt x="1143" y="4191"/>
                  </a:lnTo>
                  <a:lnTo>
                    <a:pt x="1955" y="3860"/>
                  </a:lnTo>
                  <a:lnTo>
                    <a:pt x="2082" y="3543"/>
                  </a:lnTo>
                  <a:lnTo>
                    <a:pt x="2438" y="3390"/>
                  </a:lnTo>
                  <a:lnTo>
                    <a:pt x="2781" y="2578"/>
                  </a:lnTo>
                  <a:lnTo>
                    <a:pt x="2565" y="2108"/>
                  </a:lnTo>
                  <a:lnTo>
                    <a:pt x="2819" y="2006"/>
                  </a:lnTo>
                  <a:lnTo>
                    <a:pt x="3543" y="2286"/>
                  </a:lnTo>
                  <a:lnTo>
                    <a:pt x="4356" y="1955"/>
                  </a:lnTo>
                  <a:lnTo>
                    <a:pt x="4686" y="1143"/>
                  </a:lnTo>
                  <a:close/>
                </a:path>
              </a:pathLst>
            </a:custGeom>
            <a:solidFill>
              <a:srgbClr val="565658"/>
            </a:solidFill>
          </p:spPr>
          <p:txBody>
            <a:bodyPr wrap="square" lIns="0" tIns="0" rIns="0" bIns="0" rtlCol="0"/>
            <a:lstStyle/>
            <a:p/>
          </p:txBody>
        </p:sp>
        <p:sp>
          <p:nvSpPr>
            <p:cNvPr id="7434" name="object 7434" descr=""/>
            <p:cNvSpPr/>
            <p:nvPr/>
          </p:nvSpPr>
          <p:spPr>
            <a:xfrm>
              <a:off x="5335639" y="2620801"/>
              <a:ext cx="1270" cy="1270"/>
            </a:xfrm>
            <a:custGeom>
              <a:avLst/>
              <a:gdLst/>
              <a:ahLst/>
              <a:cxnLst/>
              <a:rect l="l" t="t" r="r" b="b"/>
              <a:pathLst>
                <a:path w="1270" h="1269">
                  <a:moveTo>
                    <a:pt x="0" y="0"/>
                  </a:moveTo>
                  <a:lnTo>
                    <a:pt x="0" y="393"/>
                  </a:lnTo>
                  <a:lnTo>
                    <a:pt x="317" y="723"/>
                  </a:lnTo>
                  <a:lnTo>
                    <a:pt x="723" y="723"/>
                  </a:lnTo>
                </a:path>
              </a:pathLst>
            </a:custGeom>
            <a:ln w="3175">
              <a:solidFill>
                <a:srgbClr val="565658"/>
              </a:solidFill>
            </a:ln>
          </p:spPr>
          <p:txBody>
            <a:bodyPr wrap="square" lIns="0" tIns="0" rIns="0" bIns="0" rtlCol="0"/>
            <a:lstStyle/>
            <a:p/>
          </p:txBody>
        </p:sp>
        <p:sp>
          <p:nvSpPr>
            <p:cNvPr id="7435" name="object 7435" descr=""/>
            <p:cNvSpPr/>
            <p:nvPr/>
          </p:nvSpPr>
          <p:spPr>
            <a:xfrm>
              <a:off x="5335635" y="2605720"/>
              <a:ext cx="1270" cy="1270"/>
            </a:xfrm>
            <a:custGeom>
              <a:avLst/>
              <a:gdLst/>
              <a:ahLst/>
              <a:cxnLst/>
              <a:rect l="l" t="t" r="r" b="b"/>
              <a:pathLst>
                <a:path w="1270" h="1269">
                  <a:moveTo>
                    <a:pt x="723" y="0"/>
                  </a:moveTo>
                  <a:lnTo>
                    <a:pt x="330" y="0"/>
                  </a:lnTo>
                  <a:lnTo>
                    <a:pt x="12" y="317"/>
                  </a:lnTo>
                  <a:lnTo>
                    <a:pt x="0" y="723"/>
                  </a:lnTo>
                </a:path>
              </a:pathLst>
            </a:custGeom>
            <a:ln w="3175">
              <a:solidFill>
                <a:srgbClr val="565658"/>
              </a:solidFill>
            </a:ln>
          </p:spPr>
          <p:txBody>
            <a:bodyPr wrap="square" lIns="0" tIns="0" rIns="0" bIns="0" rtlCol="0"/>
            <a:lstStyle/>
            <a:p/>
          </p:txBody>
        </p:sp>
        <p:sp>
          <p:nvSpPr>
            <p:cNvPr id="7436" name="object 7436" descr=""/>
            <p:cNvSpPr/>
            <p:nvPr/>
          </p:nvSpPr>
          <p:spPr>
            <a:xfrm>
              <a:off x="5364834" y="2681584"/>
              <a:ext cx="1270" cy="1270"/>
            </a:xfrm>
            <a:custGeom>
              <a:avLst/>
              <a:gdLst/>
              <a:ahLst/>
              <a:cxnLst/>
              <a:rect l="l" t="t" r="r" b="b"/>
              <a:pathLst>
                <a:path w="1270" h="1269">
                  <a:moveTo>
                    <a:pt x="0" y="0"/>
                  </a:moveTo>
                  <a:lnTo>
                    <a:pt x="0" y="393"/>
                  </a:lnTo>
                  <a:lnTo>
                    <a:pt x="317" y="723"/>
                  </a:lnTo>
                  <a:lnTo>
                    <a:pt x="711" y="723"/>
                  </a:lnTo>
                </a:path>
              </a:pathLst>
            </a:custGeom>
            <a:ln w="3175">
              <a:solidFill>
                <a:srgbClr val="565658"/>
              </a:solidFill>
            </a:ln>
          </p:spPr>
          <p:txBody>
            <a:bodyPr wrap="square" lIns="0" tIns="0" rIns="0" bIns="0" rtlCol="0"/>
            <a:lstStyle/>
            <a:p/>
          </p:txBody>
        </p:sp>
        <p:sp>
          <p:nvSpPr>
            <p:cNvPr id="7437" name="object 7437" descr=""/>
            <p:cNvSpPr/>
            <p:nvPr/>
          </p:nvSpPr>
          <p:spPr>
            <a:xfrm>
              <a:off x="5361775" y="2675902"/>
              <a:ext cx="10160" cy="8255"/>
            </a:xfrm>
            <a:custGeom>
              <a:avLst/>
              <a:gdLst/>
              <a:ahLst/>
              <a:cxnLst/>
              <a:rect l="l" t="t" r="r" b="b"/>
              <a:pathLst>
                <a:path w="10160" h="8255">
                  <a:moveTo>
                    <a:pt x="2286" y="1143"/>
                  </a:moveTo>
                  <a:lnTo>
                    <a:pt x="1955" y="342"/>
                  </a:lnTo>
                  <a:lnTo>
                    <a:pt x="1143" y="0"/>
                  </a:lnTo>
                  <a:lnTo>
                    <a:pt x="330" y="342"/>
                  </a:lnTo>
                  <a:lnTo>
                    <a:pt x="0" y="1143"/>
                  </a:lnTo>
                  <a:lnTo>
                    <a:pt x="292" y="1866"/>
                  </a:lnTo>
                  <a:lnTo>
                    <a:pt x="0" y="2590"/>
                  </a:lnTo>
                  <a:lnTo>
                    <a:pt x="330" y="3390"/>
                  </a:lnTo>
                  <a:lnTo>
                    <a:pt x="1143" y="3733"/>
                  </a:lnTo>
                  <a:lnTo>
                    <a:pt x="1955" y="3390"/>
                  </a:lnTo>
                  <a:lnTo>
                    <a:pt x="2286" y="2590"/>
                  </a:lnTo>
                  <a:lnTo>
                    <a:pt x="1981" y="1866"/>
                  </a:lnTo>
                  <a:lnTo>
                    <a:pt x="2286" y="1143"/>
                  </a:lnTo>
                  <a:close/>
                </a:path>
                <a:path w="10160" h="8255">
                  <a:moveTo>
                    <a:pt x="9944" y="6896"/>
                  </a:moveTo>
                  <a:lnTo>
                    <a:pt x="9613" y="6083"/>
                  </a:lnTo>
                  <a:lnTo>
                    <a:pt x="8801" y="5753"/>
                  </a:lnTo>
                  <a:lnTo>
                    <a:pt x="8318" y="5956"/>
                  </a:lnTo>
                  <a:lnTo>
                    <a:pt x="7835" y="5753"/>
                  </a:lnTo>
                  <a:lnTo>
                    <a:pt x="7035" y="6083"/>
                  </a:lnTo>
                  <a:lnTo>
                    <a:pt x="6692" y="6896"/>
                  </a:lnTo>
                  <a:lnTo>
                    <a:pt x="7035" y="7696"/>
                  </a:lnTo>
                  <a:lnTo>
                    <a:pt x="7835" y="8039"/>
                  </a:lnTo>
                  <a:lnTo>
                    <a:pt x="8318" y="7835"/>
                  </a:lnTo>
                  <a:lnTo>
                    <a:pt x="8801" y="8039"/>
                  </a:lnTo>
                  <a:lnTo>
                    <a:pt x="9613" y="7696"/>
                  </a:lnTo>
                  <a:lnTo>
                    <a:pt x="9944" y="6896"/>
                  </a:lnTo>
                  <a:close/>
                </a:path>
              </a:pathLst>
            </a:custGeom>
            <a:solidFill>
              <a:srgbClr val="565658"/>
            </a:solidFill>
          </p:spPr>
          <p:txBody>
            <a:bodyPr wrap="square" lIns="0" tIns="0" rIns="0" bIns="0" rtlCol="0"/>
            <a:lstStyle/>
            <a:p/>
          </p:txBody>
        </p:sp>
        <p:sp>
          <p:nvSpPr>
            <p:cNvPr id="7438" name="object 7438" descr=""/>
            <p:cNvSpPr/>
            <p:nvPr/>
          </p:nvSpPr>
          <p:spPr>
            <a:xfrm>
              <a:off x="5434241" y="2735430"/>
              <a:ext cx="11430" cy="11430"/>
            </a:xfrm>
            <a:custGeom>
              <a:avLst/>
              <a:gdLst/>
              <a:ahLst/>
              <a:cxnLst/>
              <a:rect l="l" t="t" r="r" b="b"/>
              <a:pathLst>
                <a:path w="11429" h="11430">
                  <a:moveTo>
                    <a:pt x="11010" y="5511"/>
                  </a:moveTo>
                  <a:lnTo>
                    <a:pt x="11010" y="2476"/>
                  </a:lnTo>
                  <a:lnTo>
                    <a:pt x="8547" y="0"/>
                  </a:lnTo>
                  <a:lnTo>
                    <a:pt x="5499" y="0"/>
                  </a:lnTo>
                  <a:lnTo>
                    <a:pt x="2463" y="0"/>
                  </a:lnTo>
                  <a:lnTo>
                    <a:pt x="0" y="2476"/>
                  </a:lnTo>
                  <a:lnTo>
                    <a:pt x="0" y="5511"/>
                  </a:lnTo>
                  <a:lnTo>
                    <a:pt x="0" y="8547"/>
                  </a:lnTo>
                  <a:lnTo>
                    <a:pt x="2463" y="11023"/>
                  </a:lnTo>
                  <a:lnTo>
                    <a:pt x="5499" y="11023"/>
                  </a:lnTo>
                  <a:lnTo>
                    <a:pt x="8547" y="11023"/>
                  </a:lnTo>
                  <a:lnTo>
                    <a:pt x="11010" y="8547"/>
                  </a:lnTo>
                  <a:lnTo>
                    <a:pt x="11010" y="5511"/>
                  </a:lnTo>
                </a:path>
                <a:path w="11429" h="11430">
                  <a:moveTo>
                    <a:pt x="11010" y="5511"/>
                  </a:moveTo>
                  <a:lnTo>
                    <a:pt x="11010" y="2476"/>
                  </a:lnTo>
                  <a:lnTo>
                    <a:pt x="8547" y="0"/>
                  </a:lnTo>
                  <a:lnTo>
                    <a:pt x="5499" y="0"/>
                  </a:lnTo>
                  <a:lnTo>
                    <a:pt x="2463" y="0"/>
                  </a:lnTo>
                  <a:lnTo>
                    <a:pt x="0" y="2476"/>
                  </a:lnTo>
                  <a:lnTo>
                    <a:pt x="0" y="5511"/>
                  </a:lnTo>
                  <a:lnTo>
                    <a:pt x="0" y="8547"/>
                  </a:lnTo>
                  <a:lnTo>
                    <a:pt x="2463" y="11023"/>
                  </a:lnTo>
                  <a:lnTo>
                    <a:pt x="5499" y="11023"/>
                  </a:lnTo>
                  <a:lnTo>
                    <a:pt x="8547" y="11023"/>
                  </a:lnTo>
                  <a:lnTo>
                    <a:pt x="11010" y="8547"/>
                  </a:lnTo>
                  <a:lnTo>
                    <a:pt x="11010" y="5511"/>
                  </a:lnTo>
                </a:path>
              </a:pathLst>
            </a:custGeom>
            <a:ln w="3175">
              <a:solidFill>
                <a:srgbClr val="565658"/>
              </a:solidFill>
            </a:ln>
          </p:spPr>
          <p:txBody>
            <a:bodyPr wrap="square" lIns="0" tIns="0" rIns="0" bIns="0" rtlCol="0"/>
            <a:lstStyle/>
            <a:p/>
          </p:txBody>
        </p:sp>
        <p:sp>
          <p:nvSpPr>
            <p:cNvPr id="7439" name="object 7439" descr=""/>
            <p:cNvSpPr/>
            <p:nvPr/>
          </p:nvSpPr>
          <p:spPr>
            <a:xfrm>
              <a:off x="5604963" y="2555416"/>
              <a:ext cx="1270" cy="635"/>
            </a:xfrm>
            <a:custGeom>
              <a:avLst/>
              <a:gdLst/>
              <a:ahLst/>
              <a:cxnLst/>
              <a:rect l="l" t="t" r="r" b="b"/>
              <a:pathLst>
                <a:path w="1270" h="635">
                  <a:moveTo>
                    <a:pt x="0" y="507"/>
                  </a:moveTo>
                  <a:lnTo>
                    <a:pt x="342" y="368"/>
                  </a:lnTo>
                  <a:lnTo>
                    <a:pt x="673" y="203"/>
                  </a:lnTo>
                  <a:lnTo>
                    <a:pt x="977" y="0"/>
                  </a:lnTo>
                </a:path>
              </a:pathLst>
            </a:custGeom>
            <a:ln w="3175">
              <a:solidFill>
                <a:srgbClr val="565658"/>
              </a:solidFill>
            </a:ln>
          </p:spPr>
          <p:txBody>
            <a:bodyPr wrap="square" lIns="0" tIns="0" rIns="0" bIns="0" rtlCol="0"/>
            <a:lstStyle/>
            <a:p/>
          </p:txBody>
        </p:sp>
        <p:sp>
          <p:nvSpPr>
            <p:cNvPr id="7440" name="object 7440" descr=""/>
            <p:cNvSpPr/>
            <p:nvPr/>
          </p:nvSpPr>
          <p:spPr>
            <a:xfrm>
              <a:off x="5596194" y="2551422"/>
              <a:ext cx="2540" cy="3810"/>
            </a:xfrm>
            <a:custGeom>
              <a:avLst/>
              <a:gdLst/>
              <a:ahLst/>
              <a:cxnLst/>
              <a:rect l="l" t="t" r="r" b="b"/>
              <a:pathLst>
                <a:path w="2539" h="3810">
                  <a:moveTo>
                    <a:pt x="0" y="0"/>
                  </a:moveTo>
                  <a:lnTo>
                    <a:pt x="292" y="1282"/>
                  </a:lnTo>
                  <a:lnTo>
                    <a:pt x="977" y="2438"/>
                  </a:lnTo>
                  <a:lnTo>
                    <a:pt x="1943" y="3327"/>
                  </a:lnTo>
                </a:path>
              </a:pathLst>
            </a:custGeom>
            <a:ln w="3175">
              <a:solidFill>
                <a:srgbClr val="565658"/>
              </a:solidFill>
            </a:ln>
          </p:spPr>
          <p:txBody>
            <a:bodyPr wrap="square" lIns="0" tIns="0" rIns="0" bIns="0" rtlCol="0"/>
            <a:lstStyle/>
            <a:p/>
          </p:txBody>
        </p:sp>
        <p:sp>
          <p:nvSpPr>
            <p:cNvPr id="7441" name="object 7441" descr=""/>
            <p:cNvSpPr/>
            <p:nvPr/>
          </p:nvSpPr>
          <p:spPr>
            <a:xfrm>
              <a:off x="5604026" y="2555929"/>
              <a:ext cx="1270" cy="635"/>
            </a:xfrm>
            <a:custGeom>
              <a:avLst/>
              <a:gdLst/>
              <a:ahLst/>
              <a:cxnLst/>
              <a:rect l="l" t="t" r="r" b="b"/>
              <a:pathLst>
                <a:path w="1270" h="635">
                  <a:moveTo>
                    <a:pt x="0" y="304"/>
                  </a:moveTo>
                  <a:lnTo>
                    <a:pt x="317" y="228"/>
                  </a:lnTo>
                  <a:lnTo>
                    <a:pt x="635" y="127"/>
                  </a:lnTo>
                  <a:lnTo>
                    <a:pt x="939" y="0"/>
                  </a:lnTo>
                </a:path>
              </a:pathLst>
            </a:custGeom>
            <a:ln w="3175">
              <a:solidFill>
                <a:srgbClr val="565658"/>
              </a:solidFill>
            </a:ln>
          </p:spPr>
          <p:txBody>
            <a:bodyPr wrap="square" lIns="0" tIns="0" rIns="0" bIns="0" rtlCol="0"/>
            <a:lstStyle/>
            <a:p/>
          </p:txBody>
        </p:sp>
        <p:sp>
          <p:nvSpPr>
            <p:cNvPr id="7442" name="object 7442" descr=""/>
            <p:cNvSpPr/>
            <p:nvPr/>
          </p:nvSpPr>
          <p:spPr>
            <a:xfrm>
              <a:off x="5369433" y="2561996"/>
              <a:ext cx="234950" cy="132080"/>
            </a:xfrm>
            <a:custGeom>
              <a:avLst/>
              <a:gdLst/>
              <a:ahLst/>
              <a:cxnLst/>
              <a:rect l="l" t="t" r="r" b="b"/>
              <a:pathLst>
                <a:path w="234950" h="132080">
                  <a:moveTo>
                    <a:pt x="2286" y="21717"/>
                  </a:moveTo>
                  <a:lnTo>
                    <a:pt x="1955" y="20904"/>
                  </a:lnTo>
                  <a:lnTo>
                    <a:pt x="1143" y="20574"/>
                  </a:lnTo>
                  <a:lnTo>
                    <a:pt x="330" y="20904"/>
                  </a:lnTo>
                  <a:lnTo>
                    <a:pt x="0" y="21717"/>
                  </a:lnTo>
                  <a:lnTo>
                    <a:pt x="330" y="22529"/>
                  </a:lnTo>
                  <a:lnTo>
                    <a:pt x="1143" y="22860"/>
                  </a:lnTo>
                  <a:lnTo>
                    <a:pt x="1955" y="22529"/>
                  </a:lnTo>
                  <a:lnTo>
                    <a:pt x="2286" y="21717"/>
                  </a:lnTo>
                  <a:close/>
                </a:path>
                <a:path w="234950" h="132080">
                  <a:moveTo>
                    <a:pt x="2286" y="18834"/>
                  </a:moveTo>
                  <a:lnTo>
                    <a:pt x="1955" y="18034"/>
                  </a:lnTo>
                  <a:lnTo>
                    <a:pt x="1143" y="17691"/>
                  </a:lnTo>
                  <a:lnTo>
                    <a:pt x="330" y="18034"/>
                  </a:lnTo>
                  <a:lnTo>
                    <a:pt x="0" y="18834"/>
                  </a:lnTo>
                  <a:lnTo>
                    <a:pt x="330" y="19646"/>
                  </a:lnTo>
                  <a:lnTo>
                    <a:pt x="1143" y="19977"/>
                  </a:lnTo>
                  <a:lnTo>
                    <a:pt x="1955" y="19646"/>
                  </a:lnTo>
                  <a:lnTo>
                    <a:pt x="2286" y="18834"/>
                  </a:lnTo>
                  <a:close/>
                </a:path>
                <a:path w="234950" h="132080">
                  <a:moveTo>
                    <a:pt x="23825" y="37985"/>
                  </a:moveTo>
                  <a:lnTo>
                    <a:pt x="23495" y="37172"/>
                  </a:lnTo>
                  <a:lnTo>
                    <a:pt x="22682" y="36842"/>
                  </a:lnTo>
                  <a:lnTo>
                    <a:pt x="21869" y="37172"/>
                  </a:lnTo>
                  <a:lnTo>
                    <a:pt x="21539" y="37985"/>
                  </a:lnTo>
                  <a:lnTo>
                    <a:pt x="21869" y="38798"/>
                  </a:lnTo>
                  <a:lnTo>
                    <a:pt x="22682" y="39128"/>
                  </a:lnTo>
                  <a:lnTo>
                    <a:pt x="23495" y="38798"/>
                  </a:lnTo>
                  <a:lnTo>
                    <a:pt x="23825" y="37985"/>
                  </a:lnTo>
                  <a:close/>
                </a:path>
                <a:path w="234950" h="132080">
                  <a:moveTo>
                    <a:pt x="27178" y="37985"/>
                  </a:moveTo>
                  <a:lnTo>
                    <a:pt x="26835" y="37172"/>
                  </a:lnTo>
                  <a:lnTo>
                    <a:pt x="26035" y="36842"/>
                  </a:lnTo>
                  <a:lnTo>
                    <a:pt x="25222" y="37172"/>
                  </a:lnTo>
                  <a:lnTo>
                    <a:pt x="24892" y="37985"/>
                  </a:lnTo>
                  <a:lnTo>
                    <a:pt x="25222" y="38798"/>
                  </a:lnTo>
                  <a:lnTo>
                    <a:pt x="26035" y="39128"/>
                  </a:lnTo>
                  <a:lnTo>
                    <a:pt x="26835" y="38798"/>
                  </a:lnTo>
                  <a:lnTo>
                    <a:pt x="27178" y="37985"/>
                  </a:lnTo>
                  <a:close/>
                </a:path>
                <a:path w="234950" h="132080">
                  <a:moveTo>
                    <a:pt x="119557" y="1143"/>
                  </a:moveTo>
                  <a:lnTo>
                    <a:pt x="119227" y="330"/>
                  </a:lnTo>
                  <a:lnTo>
                    <a:pt x="118414" y="0"/>
                  </a:lnTo>
                  <a:lnTo>
                    <a:pt x="117602" y="330"/>
                  </a:lnTo>
                  <a:lnTo>
                    <a:pt x="117271" y="1143"/>
                  </a:lnTo>
                  <a:lnTo>
                    <a:pt x="117602" y="1943"/>
                  </a:lnTo>
                  <a:lnTo>
                    <a:pt x="118414" y="2286"/>
                  </a:lnTo>
                  <a:lnTo>
                    <a:pt x="119227" y="1943"/>
                  </a:lnTo>
                  <a:lnTo>
                    <a:pt x="119557" y="1143"/>
                  </a:lnTo>
                  <a:close/>
                </a:path>
                <a:path w="234950" h="132080">
                  <a:moveTo>
                    <a:pt x="122910" y="1143"/>
                  </a:moveTo>
                  <a:lnTo>
                    <a:pt x="122567" y="330"/>
                  </a:lnTo>
                  <a:lnTo>
                    <a:pt x="121767" y="0"/>
                  </a:lnTo>
                  <a:lnTo>
                    <a:pt x="120954" y="330"/>
                  </a:lnTo>
                  <a:lnTo>
                    <a:pt x="120624" y="1143"/>
                  </a:lnTo>
                  <a:lnTo>
                    <a:pt x="120954" y="1943"/>
                  </a:lnTo>
                  <a:lnTo>
                    <a:pt x="121767" y="2286"/>
                  </a:lnTo>
                  <a:lnTo>
                    <a:pt x="122567" y="1943"/>
                  </a:lnTo>
                  <a:lnTo>
                    <a:pt x="122910" y="1143"/>
                  </a:lnTo>
                  <a:close/>
                </a:path>
                <a:path w="234950" h="132080">
                  <a:moveTo>
                    <a:pt x="227736" y="130848"/>
                  </a:moveTo>
                  <a:lnTo>
                    <a:pt x="227393" y="130035"/>
                  </a:lnTo>
                  <a:lnTo>
                    <a:pt x="226593" y="129705"/>
                  </a:lnTo>
                  <a:lnTo>
                    <a:pt x="225780" y="130035"/>
                  </a:lnTo>
                  <a:lnTo>
                    <a:pt x="225450" y="130848"/>
                  </a:lnTo>
                  <a:lnTo>
                    <a:pt x="225780" y="131648"/>
                  </a:lnTo>
                  <a:lnTo>
                    <a:pt x="226593" y="131991"/>
                  </a:lnTo>
                  <a:lnTo>
                    <a:pt x="227393" y="131648"/>
                  </a:lnTo>
                  <a:lnTo>
                    <a:pt x="227736" y="130848"/>
                  </a:lnTo>
                  <a:close/>
                </a:path>
                <a:path w="234950" h="132080">
                  <a:moveTo>
                    <a:pt x="234429" y="130848"/>
                  </a:moveTo>
                  <a:lnTo>
                    <a:pt x="234099" y="130035"/>
                  </a:lnTo>
                  <a:lnTo>
                    <a:pt x="233286" y="129705"/>
                  </a:lnTo>
                  <a:lnTo>
                    <a:pt x="232473" y="130035"/>
                  </a:lnTo>
                  <a:lnTo>
                    <a:pt x="232143" y="130848"/>
                  </a:lnTo>
                  <a:lnTo>
                    <a:pt x="232473" y="131648"/>
                  </a:lnTo>
                  <a:lnTo>
                    <a:pt x="233286" y="131991"/>
                  </a:lnTo>
                  <a:lnTo>
                    <a:pt x="234099" y="131648"/>
                  </a:lnTo>
                  <a:lnTo>
                    <a:pt x="234429" y="130848"/>
                  </a:lnTo>
                  <a:close/>
                </a:path>
              </a:pathLst>
            </a:custGeom>
            <a:solidFill>
              <a:srgbClr val="565658"/>
            </a:solidFill>
          </p:spPr>
          <p:txBody>
            <a:bodyPr wrap="square" lIns="0" tIns="0" rIns="0" bIns="0" rtlCol="0"/>
            <a:lstStyle/>
            <a:p/>
          </p:txBody>
        </p:sp>
        <p:sp>
          <p:nvSpPr>
            <p:cNvPr id="7443" name="object 7443" descr=""/>
            <p:cNvSpPr/>
            <p:nvPr/>
          </p:nvSpPr>
          <p:spPr>
            <a:xfrm>
              <a:off x="5312902" y="2682303"/>
              <a:ext cx="635" cy="635"/>
            </a:xfrm>
            <a:custGeom>
              <a:avLst/>
              <a:gdLst/>
              <a:ahLst/>
              <a:cxnLst/>
              <a:rect l="l" t="t" r="r" b="b"/>
              <a:pathLst>
                <a:path w="635" h="635">
                  <a:moveTo>
                    <a:pt x="165" y="12"/>
                  </a:moveTo>
                  <a:lnTo>
                    <a:pt x="0" y="0"/>
                  </a:lnTo>
                </a:path>
              </a:pathLst>
            </a:custGeom>
            <a:ln w="3175">
              <a:solidFill>
                <a:srgbClr val="565658"/>
              </a:solidFill>
            </a:ln>
          </p:spPr>
          <p:txBody>
            <a:bodyPr wrap="square" lIns="0" tIns="0" rIns="0" bIns="0" rtlCol="0"/>
            <a:lstStyle/>
            <a:p/>
          </p:txBody>
        </p:sp>
        <p:sp>
          <p:nvSpPr>
            <p:cNvPr id="7444" name="object 7444" descr=""/>
            <p:cNvSpPr/>
            <p:nvPr/>
          </p:nvSpPr>
          <p:spPr>
            <a:xfrm>
              <a:off x="5335233" y="2682304"/>
              <a:ext cx="635" cy="635"/>
            </a:xfrm>
            <a:custGeom>
              <a:avLst/>
              <a:gdLst/>
              <a:ahLst/>
              <a:cxnLst/>
              <a:rect l="l" t="t" r="r" b="b"/>
              <a:pathLst>
                <a:path w="635" h="635">
                  <a:moveTo>
                    <a:pt x="165" y="0"/>
                  </a:moveTo>
                  <a:lnTo>
                    <a:pt x="0" y="12"/>
                  </a:lnTo>
                </a:path>
              </a:pathLst>
            </a:custGeom>
            <a:ln w="3175">
              <a:solidFill>
                <a:srgbClr val="565658"/>
              </a:solidFill>
            </a:ln>
          </p:spPr>
          <p:txBody>
            <a:bodyPr wrap="square" lIns="0" tIns="0" rIns="0" bIns="0" rtlCol="0"/>
            <a:lstStyle/>
            <a:p/>
          </p:txBody>
        </p:sp>
        <p:sp>
          <p:nvSpPr>
            <p:cNvPr id="7445" name="object 7445" descr=""/>
            <p:cNvSpPr/>
            <p:nvPr/>
          </p:nvSpPr>
          <p:spPr>
            <a:xfrm>
              <a:off x="5748241" y="2578915"/>
              <a:ext cx="2540" cy="2540"/>
            </a:xfrm>
            <a:custGeom>
              <a:avLst/>
              <a:gdLst/>
              <a:ahLst/>
              <a:cxnLst/>
              <a:rect l="l" t="t" r="r" b="b"/>
              <a:pathLst>
                <a:path w="2539" h="2539">
                  <a:moveTo>
                    <a:pt x="2387" y="1206"/>
                  </a:moveTo>
                  <a:lnTo>
                    <a:pt x="2387" y="533"/>
                  </a:lnTo>
                  <a:lnTo>
                    <a:pt x="1854" y="0"/>
                  </a:lnTo>
                  <a:lnTo>
                    <a:pt x="1193" y="0"/>
                  </a:lnTo>
                  <a:lnTo>
                    <a:pt x="533" y="0"/>
                  </a:lnTo>
                  <a:lnTo>
                    <a:pt x="0" y="533"/>
                  </a:lnTo>
                  <a:lnTo>
                    <a:pt x="0" y="1206"/>
                  </a:lnTo>
                  <a:lnTo>
                    <a:pt x="0" y="1866"/>
                  </a:lnTo>
                  <a:lnTo>
                    <a:pt x="533" y="2400"/>
                  </a:lnTo>
                  <a:lnTo>
                    <a:pt x="1193" y="2400"/>
                  </a:lnTo>
                  <a:lnTo>
                    <a:pt x="1854" y="2400"/>
                  </a:lnTo>
                  <a:lnTo>
                    <a:pt x="2387" y="1866"/>
                  </a:lnTo>
                  <a:lnTo>
                    <a:pt x="2387" y="1206"/>
                  </a:lnTo>
                </a:path>
              </a:pathLst>
            </a:custGeom>
            <a:ln w="3175">
              <a:solidFill>
                <a:srgbClr val="565658"/>
              </a:solidFill>
            </a:ln>
          </p:spPr>
          <p:txBody>
            <a:bodyPr wrap="square" lIns="0" tIns="0" rIns="0" bIns="0" rtlCol="0"/>
            <a:lstStyle/>
            <a:p/>
          </p:txBody>
        </p:sp>
        <p:sp>
          <p:nvSpPr>
            <p:cNvPr id="7446" name="object 7446" descr=""/>
            <p:cNvSpPr/>
            <p:nvPr/>
          </p:nvSpPr>
          <p:spPr>
            <a:xfrm>
              <a:off x="5748716" y="2579385"/>
              <a:ext cx="1905" cy="1905"/>
            </a:xfrm>
            <a:custGeom>
              <a:avLst/>
              <a:gdLst/>
              <a:ahLst/>
              <a:cxnLst/>
              <a:rect l="l" t="t" r="r" b="b"/>
              <a:pathLst>
                <a:path w="1904" h="1905">
                  <a:moveTo>
                    <a:pt x="1435" y="736"/>
                  </a:moveTo>
                  <a:lnTo>
                    <a:pt x="1435" y="342"/>
                  </a:lnTo>
                  <a:lnTo>
                    <a:pt x="1117" y="0"/>
                  </a:lnTo>
                  <a:lnTo>
                    <a:pt x="711" y="0"/>
                  </a:lnTo>
                  <a:lnTo>
                    <a:pt x="317" y="0"/>
                  </a:lnTo>
                  <a:lnTo>
                    <a:pt x="0" y="342"/>
                  </a:lnTo>
                  <a:lnTo>
                    <a:pt x="0" y="736"/>
                  </a:lnTo>
                  <a:lnTo>
                    <a:pt x="0" y="1130"/>
                  </a:lnTo>
                  <a:lnTo>
                    <a:pt x="317" y="1447"/>
                  </a:lnTo>
                  <a:lnTo>
                    <a:pt x="711" y="1447"/>
                  </a:lnTo>
                  <a:lnTo>
                    <a:pt x="1117" y="1447"/>
                  </a:lnTo>
                  <a:lnTo>
                    <a:pt x="1435" y="1130"/>
                  </a:lnTo>
                  <a:lnTo>
                    <a:pt x="1435" y="736"/>
                  </a:lnTo>
                </a:path>
              </a:pathLst>
            </a:custGeom>
            <a:ln w="3175">
              <a:solidFill>
                <a:srgbClr val="565658"/>
              </a:solidFill>
            </a:ln>
          </p:spPr>
          <p:txBody>
            <a:bodyPr wrap="square" lIns="0" tIns="0" rIns="0" bIns="0" rtlCol="0"/>
            <a:lstStyle/>
            <a:p/>
          </p:txBody>
        </p:sp>
        <p:sp>
          <p:nvSpPr>
            <p:cNvPr id="7447" name="object 7447" descr=""/>
            <p:cNvSpPr/>
            <p:nvPr/>
          </p:nvSpPr>
          <p:spPr>
            <a:xfrm>
              <a:off x="5356022" y="2561513"/>
              <a:ext cx="173355" cy="86995"/>
            </a:xfrm>
            <a:custGeom>
              <a:avLst/>
              <a:gdLst/>
              <a:ahLst/>
              <a:cxnLst/>
              <a:rect l="l" t="t" r="r" b="b"/>
              <a:pathLst>
                <a:path w="173354" h="86994">
                  <a:moveTo>
                    <a:pt x="4686" y="37515"/>
                  </a:moveTo>
                  <a:lnTo>
                    <a:pt x="4356" y="36703"/>
                  </a:lnTo>
                  <a:lnTo>
                    <a:pt x="3543" y="36372"/>
                  </a:lnTo>
                  <a:lnTo>
                    <a:pt x="2819" y="36664"/>
                  </a:lnTo>
                  <a:lnTo>
                    <a:pt x="2311" y="36461"/>
                  </a:lnTo>
                  <a:lnTo>
                    <a:pt x="2438" y="36410"/>
                  </a:lnTo>
                  <a:lnTo>
                    <a:pt x="2781" y="35598"/>
                  </a:lnTo>
                  <a:lnTo>
                    <a:pt x="2438" y="34798"/>
                  </a:lnTo>
                  <a:lnTo>
                    <a:pt x="1638" y="34455"/>
                  </a:lnTo>
                  <a:lnTo>
                    <a:pt x="1384" y="34569"/>
                  </a:lnTo>
                  <a:lnTo>
                    <a:pt x="1143" y="34455"/>
                  </a:lnTo>
                  <a:lnTo>
                    <a:pt x="342" y="34798"/>
                  </a:lnTo>
                  <a:lnTo>
                    <a:pt x="0" y="35598"/>
                  </a:lnTo>
                  <a:lnTo>
                    <a:pt x="342" y="36410"/>
                  </a:lnTo>
                  <a:lnTo>
                    <a:pt x="1143" y="36741"/>
                  </a:lnTo>
                  <a:lnTo>
                    <a:pt x="1358" y="36652"/>
                  </a:lnTo>
                  <a:lnTo>
                    <a:pt x="965" y="37515"/>
                  </a:lnTo>
                  <a:lnTo>
                    <a:pt x="1295" y="38328"/>
                  </a:lnTo>
                  <a:lnTo>
                    <a:pt x="2108" y="38658"/>
                  </a:lnTo>
                  <a:lnTo>
                    <a:pt x="2819" y="38379"/>
                  </a:lnTo>
                  <a:lnTo>
                    <a:pt x="3543" y="38658"/>
                  </a:lnTo>
                  <a:lnTo>
                    <a:pt x="4356" y="38328"/>
                  </a:lnTo>
                  <a:lnTo>
                    <a:pt x="4686" y="37515"/>
                  </a:lnTo>
                  <a:close/>
                </a:path>
                <a:path w="173354" h="86994">
                  <a:moveTo>
                    <a:pt x="4686" y="17411"/>
                  </a:moveTo>
                  <a:lnTo>
                    <a:pt x="4356" y="16598"/>
                  </a:lnTo>
                  <a:lnTo>
                    <a:pt x="3543" y="16268"/>
                  </a:lnTo>
                  <a:lnTo>
                    <a:pt x="2819" y="16560"/>
                  </a:lnTo>
                  <a:lnTo>
                    <a:pt x="2108" y="16268"/>
                  </a:lnTo>
                  <a:lnTo>
                    <a:pt x="1295" y="16598"/>
                  </a:lnTo>
                  <a:lnTo>
                    <a:pt x="965" y="17411"/>
                  </a:lnTo>
                  <a:lnTo>
                    <a:pt x="1295" y="18224"/>
                  </a:lnTo>
                  <a:lnTo>
                    <a:pt x="1143" y="18173"/>
                  </a:lnTo>
                  <a:lnTo>
                    <a:pt x="342" y="18516"/>
                  </a:lnTo>
                  <a:lnTo>
                    <a:pt x="0" y="19316"/>
                  </a:lnTo>
                  <a:lnTo>
                    <a:pt x="342" y="20129"/>
                  </a:lnTo>
                  <a:lnTo>
                    <a:pt x="1143" y="20459"/>
                  </a:lnTo>
                  <a:lnTo>
                    <a:pt x="1384" y="20370"/>
                  </a:lnTo>
                  <a:lnTo>
                    <a:pt x="1638" y="20459"/>
                  </a:lnTo>
                  <a:lnTo>
                    <a:pt x="2438" y="20129"/>
                  </a:lnTo>
                  <a:lnTo>
                    <a:pt x="2781" y="19316"/>
                  </a:lnTo>
                  <a:lnTo>
                    <a:pt x="2438" y="18516"/>
                  </a:lnTo>
                  <a:lnTo>
                    <a:pt x="2819" y="18275"/>
                  </a:lnTo>
                  <a:lnTo>
                    <a:pt x="3543" y="18554"/>
                  </a:lnTo>
                  <a:lnTo>
                    <a:pt x="4356" y="18224"/>
                  </a:lnTo>
                  <a:lnTo>
                    <a:pt x="4686" y="17411"/>
                  </a:lnTo>
                  <a:close/>
                </a:path>
                <a:path w="173354" h="86994">
                  <a:moveTo>
                    <a:pt x="15697" y="85369"/>
                  </a:moveTo>
                  <a:lnTo>
                    <a:pt x="15367" y="84569"/>
                  </a:lnTo>
                  <a:lnTo>
                    <a:pt x="14554" y="84226"/>
                  </a:lnTo>
                  <a:lnTo>
                    <a:pt x="13741" y="84569"/>
                  </a:lnTo>
                  <a:lnTo>
                    <a:pt x="13411" y="85369"/>
                  </a:lnTo>
                  <a:lnTo>
                    <a:pt x="13741" y="86182"/>
                  </a:lnTo>
                  <a:lnTo>
                    <a:pt x="14554" y="86512"/>
                  </a:lnTo>
                  <a:lnTo>
                    <a:pt x="15367" y="86182"/>
                  </a:lnTo>
                  <a:lnTo>
                    <a:pt x="15697" y="85369"/>
                  </a:lnTo>
                  <a:close/>
                </a:path>
                <a:path w="173354" h="86994">
                  <a:moveTo>
                    <a:pt x="15697" y="82511"/>
                  </a:moveTo>
                  <a:lnTo>
                    <a:pt x="15367" y="81699"/>
                  </a:lnTo>
                  <a:lnTo>
                    <a:pt x="14554" y="81368"/>
                  </a:lnTo>
                  <a:lnTo>
                    <a:pt x="13741" y="81699"/>
                  </a:lnTo>
                  <a:lnTo>
                    <a:pt x="13411" y="82511"/>
                  </a:lnTo>
                  <a:lnTo>
                    <a:pt x="13741" y="83324"/>
                  </a:lnTo>
                  <a:lnTo>
                    <a:pt x="14554" y="83654"/>
                  </a:lnTo>
                  <a:lnTo>
                    <a:pt x="15367" y="83324"/>
                  </a:lnTo>
                  <a:lnTo>
                    <a:pt x="15697" y="82511"/>
                  </a:lnTo>
                  <a:close/>
                </a:path>
                <a:path w="173354" h="86994">
                  <a:moveTo>
                    <a:pt x="167906" y="1625"/>
                  </a:moveTo>
                  <a:lnTo>
                    <a:pt x="167576" y="812"/>
                  </a:lnTo>
                  <a:lnTo>
                    <a:pt x="166763" y="482"/>
                  </a:lnTo>
                  <a:lnTo>
                    <a:pt x="165950" y="812"/>
                  </a:lnTo>
                  <a:lnTo>
                    <a:pt x="165900" y="939"/>
                  </a:lnTo>
                  <a:lnTo>
                    <a:pt x="165658" y="330"/>
                  </a:lnTo>
                  <a:lnTo>
                    <a:pt x="164846" y="0"/>
                  </a:lnTo>
                  <a:lnTo>
                    <a:pt x="164033" y="330"/>
                  </a:lnTo>
                  <a:lnTo>
                    <a:pt x="163703" y="1143"/>
                  </a:lnTo>
                  <a:lnTo>
                    <a:pt x="164033" y="1943"/>
                  </a:lnTo>
                  <a:lnTo>
                    <a:pt x="164846" y="2286"/>
                  </a:lnTo>
                  <a:lnTo>
                    <a:pt x="165658" y="1943"/>
                  </a:lnTo>
                  <a:lnTo>
                    <a:pt x="165950" y="2425"/>
                  </a:lnTo>
                  <a:lnTo>
                    <a:pt x="166763" y="2768"/>
                  </a:lnTo>
                  <a:lnTo>
                    <a:pt x="167576" y="2425"/>
                  </a:lnTo>
                  <a:lnTo>
                    <a:pt x="167906" y="1625"/>
                  </a:lnTo>
                  <a:close/>
                </a:path>
                <a:path w="173354" h="86994">
                  <a:moveTo>
                    <a:pt x="173177" y="1143"/>
                  </a:moveTo>
                  <a:lnTo>
                    <a:pt x="172834" y="330"/>
                  </a:lnTo>
                  <a:lnTo>
                    <a:pt x="172034" y="0"/>
                  </a:lnTo>
                  <a:lnTo>
                    <a:pt x="171221" y="330"/>
                  </a:lnTo>
                  <a:lnTo>
                    <a:pt x="170967" y="939"/>
                  </a:lnTo>
                  <a:lnTo>
                    <a:pt x="170929" y="812"/>
                  </a:lnTo>
                  <a:lnTo>
                    <a:pt x="170116" y="482"/>
                  </a:lnTo>
                  <a:lnTo>
                    <a:pt x="169303" y="812"/>
                  </a:lnTo>
                  <a:lnTo>
                    <a:pt x="168973" y="1625"/>
                  </a:lnTo>
                  <a:lnTo>
                    <a:pt x="169303" y="2425"/>
                  </a:lnTo>
                  <a:lnTo>
                    <a:pt x="170116" y="2768"/>
                  </a:lnTo>
                  <a:lnTo>
                    <a:pt x="170929" y="2425"/>
                  </a:lnTo>
                  <a:lnTo>
                    <a:pt x="171170" y="1841"/>
                  </a:lnTo>
                  <a:lnTo>
                    <a:pt x="172034" y="2286"/>
                  </a:lnTo>
                  <a:lnTo>
                    <a:pt x="172834" y="1943"/>
                  </a:lnTo>
                  <a:lnTo>
                    <a:pt x="173177" y="1143"/>
                  </a:lnTo>
                  <a:close/>
                </a:path>
              </a:pathLst>
            </a:custGeom>
            <a:solidFill>
              <a:srgbClr val="565658"/>
            </a:solidFill>
          </p:spPr>
          <p:txBody>
            <a:bodyPr wrap="square" lIns="0" tIns="0" rIns="0" bIns="0" rtlCol="0"/>
            <a:lstStyle/>
            <a:p/>
          </p:txBody>
        </p:sp>
        <p:sp>
          <p:nvSpPr>
            <p:cNvPr id="7448" name="object 7448" descr=""/>
            <p:cNvSpPr/>
            <p:nvPr/>
          </p:nvSpPr>
          <p:spPr>
            <a:xfrm>
              <a:off x="5334207" y="2595909"/>
              <a:ext cx="1270" cy="1270"/>
            </a:xfrm>
            <a:custGeom>
              <a:avLst/>
              <a:gdLst/>
              <a:ahLst/>
              <a:cxnLst/>
              <a:rect l="l" t="t" r="r" b="b"/>
              <a:pathLst>
                <a:path w="1270" h="1269">
                  <a:moveTo>
                    <a:pt x="0" y="0"/>
                  </a:moveTo>
                  <a:lnTo>
                    <a:pt x="0" y="393"/>
                  </a:lnTo>
                  <a:lnTo>
                    <a:pt x="317" y="723"/>
                  </a:lnTo>
                  <a:lnTo>
                    <a:pt x="711" y="723"/>
                  </a:lnTo>
                </a:path>
              </a:pathLst>
            </a:custGeom>
            <a:ln w="3175">
              <a:solidFill>
                <a:srgbClr val="565658"/>
              </a:solidFill>
            </a:ln>
          </p:spPr>
          <p:txBody>
            <a:bodyPr wrap="square" lIns="0" tIns="0" rIns="0" bIns="0" rtlCol="0"/>
            <a:lstStyle/>
            <a:p/>
          </p:txBody>
        </p:sp>
        <p:sp>
          <p:nvSpPr>
            <p:cNvPr id="7449" name="object 7449" descr=""/>
            <p:cNvSpPr/>
            <p:nvPr/>
          </p:nvSpPr>
          <p:spPr>
            <a:xfrm>
              <a:off x="5334209" y="2580828"/>
              <a:ext cx="1270" cy="1270"/>
            </a:xfrm>
            <a:custGeom>
              <a:avLst/>
              <a:gdLst/>
              <a:ahLst/>
              <a:cxnLst/>
              <a:rect l="l" t="t" r="r" b="b"/>
              <a:pathLst>
                <a:path w="1270" h="1269">
                  <a:moveTo>
                    <a:pt x="711" y="0"/>
                  </a:moveTo>
                  <a:lnTo>
                    <a:pt x="317" y="0"/>
                  </a:lnTo>
                  <a:lnTo>
                    <a:pt x="0" y="317"/>
                  </a:lnTo>
                  <a:lnTo>
                    <a:pt x="0" y="723"/>
                  </a:lnTo>
                </a:path>
              </a:pathLst>
            </a:custGeom>
            <a:ln w="3175">
              <a:solidFill>
                <a:srgbClr val="565658"/>
              </a:solidFill>
            </a:ln>
          </p:spPr>
          <p:txBody>
            <a:bodyPr wrap="square" lIns="0" tIns="0" rIns="0" bIns="0" rtlCol="0"/>
            <a:lstStyle/>
            <a:p/>
          </p:txBody>
        </p:sp>
        <p:sp>
          <p:nvSpPr>
            <p:cNvPr id="7450" name="object 7450" descr=""/>
            <p:cNvSpPr/>
            <p:nvPr/>
          </p:nvSpPr>
          <p:spPr>
            <a:xfrm>
              <a:off x="5779630" y="2587828"/>
              <a:ext cx="200660" cy="102235"/>
            </a:xfrm>
            <a:custGeom>
              <a:avLst/>
              <a:gdLst/>
              <a:ahLst/>
              <a:cxnLst/>
              <a:rect l="l" t="t" r="r" b="b"/>
              <a:pathLst>
                <a:path w="200660" h="102235">
                  <a:moveTo>
                    <a:pt x="2286" y="100711"/>
                  </a:moveTo>
                  <a:lnTo>
                    <a:pt x="1955" y="99898"/>
                  </a:lnTo>
                  <a:lnTo>
                    <a:pt x="1143" y="99568"/>
                  </a:lnTo>
                  <a:lnTo>
                    <a:pt x="342" y="99898"/>
                  </a:lnTo>
                  <a:lnTo>
                    <a:pt x="0" y="100711"/>
                  </a:lnTo>
                  <a:lnTo>
                    <a:pt x="342" y="101511"/>
                  </a:lnTo>
                  <a:lnTo>
                    <a:pt x="1143" y="101854"/>
                  </a:lnTo>
                  <a:lnTo>
                    <a:pt x="1955" y="101511"/>
                  </a:lnTo>
                  <a:lnTo>
                    <a:pt x="2286" y="100711"/>
                  </a:lnTo>
                  <a:close/>
                </a:path>
                <a:path w="200660" h="102235">
                  <a:moveTo>
                    <a:pt x="2286" y="95923"/>
                  </a:moveTo>
                  <a:lnTo>
                    <a:pt x="1955" y="95110"/>
                  </a:lnTo>
                  <a:lnTo>
                    <a:pt x="1143" y="94780"/>
                  </a:lnTo>
                  <a:lnTo>
                    <a:pt x="342" y="95110"/>
                  </a:lnTo>
                  <a:lnTo>
                    <a:pt x="0" y="95923"/>
                  </a:lnTo>
                  <a:lnTo>
                    <a:pt x="342" y="96723"/>
                  </a:lnTo>
                  <a:lnTo>
                    <a:pt x="1143" y="97066"/>
                  </a:lnTo>
                  <a:lnTo>
                    <a:pt x="1955" y="96723"/>
                  </a:lnTo>
                  <a:lnTo>
                    <a:pt x="2286" y="95923"/>
                  </a:lnTo>
                  <a:close/>
                </a:path>
                <a:path w="200660" h="102235">
                  <a:moveTo>
                    <a:pt x="197104" y="1143"/>
                  </a:moveTo>
                  <a:lnTo>
                    <a:pt x="196761" y="330"/>
                  </a:lnTo>
                  <a:lnTo>
                    <a:pt x="195961" y="0"/>
                  </a:lnTo>
                  <a:lnTo>
                    <a:pt x="195148" y="330"/>
                  </a:lnTo>
                  <a:lnTo>
                    <a:pt x="194818" y="1143"/>
                  </a:lnTo>
                  <a:lnTo>
                    <a:pt x="195148" y="1955"/>
                  </a:lnTo>
                  <a:lnTo>
                    <a:pt x="195961" y="2286"/>
                  </a:lnTo>
                  <a:lnTo>
                    <a:pt x="196761" y="1955"/>
                  </a:lnTo>
                  <a:lnTo>
                    <a:pt x="197104" y="1143"/>
                  </a:lnTo>
                  <a:close/>
                </a:path>
                <a:path w="200660" h="102235">
                  <a:moveTo>
                    <a:pt x="200444" y="1143"/>
                  </a:moveTo>
                  <a:lnTo>
                    <a:pt x="200113" y="330"/>
                  </a:lnTo>
                  <a:lnTo>
                    <a:pt x="199301" y="0"/>
                  </a:lnTo>
                  <a:lnTo>
                    <a:pt x="198501" y="330"/>
                  </a:lnTo>
                  <a:lnTo>
                    <a:pt x="198158" y="1143"/>
                  </a:lnTo>
                  <a:lnTo>
                    <a:pt x="198501" y="1955"/>
                  </a:lnTo>
                  <a:lnTo>
                    <a:pt x="199301" y="2286"/>
                  </a:lnTo>
                  <a:lnTo>
                    <a:pt x="200113" y="1955"/>
                  </a:lnTo>
                  <a:lnTo>
                    <a:pt x="200444" y="1143"/>
                  </a:lnTo>
                  <a:close/>
                </a:path>
              </a:pathLst>
            </a:custGeom>
            <a:solidFill>
              <a:srgbClr val="565658"/>
            </a:solidFill>
          </p:spPr>
          <p:txBody>
            <a:bodyPr wrap="square" lIns="0" tIns="0" rIns="0" bIns="0" rtlCol="0"/>
            <a:lstStyle/>
            <a:p/>
          </p:txBody>
        </p:sp>
        <p:sp>
          <p:nvSpPr>
            <p:cNvPr id="7451" name="object 7451" descr=""/>
            <p:cNvSpPr/>
            <p:nvPr/>
          </p:nvSpPr>
          <p:spPr>
            <a:xfrm>
              <a:off x="5419878" y="2558337"/>
              <a:ext cx="11430" cy="11430"/>
            </a:xfrm>
            <a:custGeom>
              <a:avLst/>
              <a:gdLst/>
              <a:ahLst/>
              <a:cxnLst/>
              <a:rect l="l" t="t" r="r" b="b"/>
              <a:pathLst>
                <a:path w="11429" h="11430">
                  <a:moveTo>
                    <a:pt x="11010" y="5499"/>
                  </a:moveTo>
                  <a:lnTo>
                    <a:pt x="11010" y="2463"/>
                  </a:lnTo>
                  <a:lnTo>
                    <a:pt x="8547" y="0"/>
                  </a:lnTo>
                  <a:lnTo>
                    <a:pt x="5511" y="0"/>
                  </a:lnTo>
                  <a:lnTo>
                    <a:pt x="2463" y="0"/>
                  </a:lnTo>
                  <a:lnTo>
                    <a:pt x="0" y="2463"/>
                  </a:lnTo>
                  <a:lnTo>
                    <a:pt x="0" y="5499"/>
                  </a:lnTo>
                  <a:lnTo>
                    <a:pt x="0" y="8534"/>
                  </a:lnTo>
                  <a:lnTo>
                    <a:pt x="2463" y="11010"/>
                  </a:lnTo>
                  <a:lnTo>
                    <a:pt x="5511" y="11010"/>
                  </a:lnTo>
                  <a:lnTo>
                    <a:pt x="8547" y="11010"/>
                  </a:lnTo>
                  <a:lnTo>
                    <a:pt x="11010" y="8534"/>
                  </a:lnTo>
                  <a:lnTo>
                    <a:pt x="11010" y="5499"/>
                  </a:lnTo>
                </a:path>
                <a:path w="11429" h="11430">
                  <a:moveTo>
                    <a:pt x="11010" y="5499"/>
                  </a:moveTo>
                  <a:lnTo>
                    <a:pt x="11010" y="2463"/>
                  </a:lnTo>
                  <a:lnTo>
                    <a:pt x="8547" y="0"/>
                  </a:lnTo>
                  <a:lnTo>
                    <a:pt x="5511" y="0"/>
                  </a:lnTo>
                  <a:lnTo>
                    <a:pt x="2463" y="0"/>
                  </a:lnTo>
                  <a:lnTo>
                    <a:pt x="0" y="2463"/>
                  </a:lnTo>
                  <a:lnTo>
                    <a:pt x="0" y="5499"/>
                  </a:lnTo>
                  <a:lnTo>
                    <a:pt x="0" y="8534"/>
                  </a:lnTo>
                  <a:lnTo>
                    <a:pt x="2463" y="11010"/>
                  </a:lnTo>
                  <a:lnTo>
                    <a:pt x="5511" y="11010"/>
                  </a:lnTo>
                  <a:lnTo>
                    <a:pt x="8547" y="11010"/>
                  </a:lnTo>
                  <a:lnTo>
                    <a:pt x="11010" y="8534"/>
                  </a:lnTo>
                  <a:lnTo>
                    <a:pt x="11010" y="5499"/>
                  </a:lnTo>
                </a:path>
              </a:pathLst>
            </a:custGeom>
            <a:ln w="3175">
              <a:solidFill>
                <a:srgbClr val="565658"/>
              </a:solidFill>
            </a:ln>
          </p:spPr>
          <p:txBody>
            <a:bodyPr wrap="square" lIns="0" tIns="0" rIns="0" bIns="0" rtlCol="0"/>
            <a:lstStyle/>
            <a:p/>
          </p:txBody>
        </p:sp>
        <p:sp>
          <p:nvSpPr>
            <p:cNvPr id="7452" name="object 7452" descr=""/>
            <p:cNvSpPr/>
            <p:nvPr/>
          </p:nvSpPr>
          <p:spPr>
            <a:xfrm>
              <a:off x="5367045" y="2581135"/>
              <a:ext cx="489584" cy="57785"/>
            </a:xfrm>
            <a:custGeom>
              <a:avLst/>
              <a:gdLst/>
              <a:ahLst/>
              <a:cxnLst/>
              <a:rect l="l" t="t" r="r" b="b"/>
              <a:pathLst>
                <a:path w="489585" h="57785">
                  <a:moveTo>
                    <a:pt x="2286" y="1143"/>
                  </a:moveTo>
                  <a:lnTo>
                    <a:pt x="1943" y="330"/>
                  </a:lnTo>
                  <a:lnTo>
                    <a:pt x="1143" y="0"/>
                  </a:lnTo>
                  <a:lnTo>
                    <a:pt x="330" y="330"/>
                  </a:lnTo>
                  <a:lnTo>
                    <a:pt x="0" y="1143"/>
                  </a:lnTo>
                  <a:lnTo>
                    <a:pt x="330" y="1943"/>
                  </a:lnTo>
                  <a:lnTo>
                    <a:pt x="673" y="2095"/>
                  </a:lnTo>
                  <a:lnTo>
                    <a:pt x="330" y="2235"/>
                  </a:lnTo>
                  <a:lnTo>
                    <a:pt x="0" y="3048"/>
                  </a:lnTo>
                  <a:lnTo>
                    <a:pt x="330" y="3860"/>
                  </a:lnTo>
                  <a:lnTo>
                    <a:pt x="1143" y="4191"/>
                  </a:lnTo>
                  <a:lnTo>
                    <a:pt x="1943" y="3860"/>
                  </a:lnTo>
                  <a:lnTo>
                    <a:pt x="2286" y="3048"/>
                  </a:lnTo>
                  <a:lnTo>
                    <a:pt x="1943" y="2235"/>
                  </a:lnTo>
                  <a:lnTo>
                    <a:pt x="1587" y="2095"/>
                  </a:lnTo>
                  <a:lnTo>
                    <a:pt x="1943" y="1943"/>
                  </a:lnTo>
                  <a:lnTo>
                    <a:pt x="2286" y="1143"/>
                  </a:lnTo>
                  <a:close/>
                </a:path>
                <a:path w="489585" h="57785">
                  <a:moveTo>
                    <a:pt x="489064" y="56184"/>
                  </a:moveTo>
                  <a:lnTo>
                    <a:pt x="488734" y="55372"/>
                  </a:lnTo>
                  <a:lnTo>
                    <a:pt x="487921" y="55041"/>
                  </a:lnTo>
                  <a:lnTo>
                    <a:pt x="487121" y="55372"/>
                  </a:lnTo>
                  <a:lnTo>
                    <a:pt x="486778" y="56184"/>
                  </a:lnTo>
                  <a:lnTo>
                    <a:pt x="487121" y="56984"/>
                  </a:lnTo>
                  <a:lnTo>
                    <a:pt x="487921" y="57327"/>
                  </a:lnTo>
                  <a:lnTo>
                    <a:pt x="488734" y="56984"/>
                  </a:lnTo>
                  <a:lnTo>
                    <a:pt x="489064" y="56184"/>
                  </a:lnTo>
                  <a:close/>
                </a:path>
                <a:path w="489585" h="57785">
                  <a:moveTo>
                    <a:pt x="489064" y="50431"/>
                  </a:moveTo>
                  <a:lnTo>
                    <a:pt x="488734" y="49631"/>
                  </a:lnTo>
                  <a:lnTo>
                    <a:pt x="487921" y="49288"/>
                  </a:lnTo>
                  <a:lnTo>
                    <a:pt x="487121" y="49631"/>
                  </a:lnTo>
                  <a:lnTo>
                    <a:pt x="486778" y="50431"/>
                  </a:lnTo>
                  <a:lnTo>
                    <a:pt x="487121" y="51244"/>
                  </a:lnTo>
                  <a:lnTo>
                    <a:pt x="487921" y="51574"/>
                  </a:lnTo>
                  <a:lnTo>
                    <a:pt x="488734" y="51244"/>
                  </a:lnTo>
                  <a:lnTo>
                    <a:pt x="489064" y="50431"/>
                  </a:lnTo>
                  <a:close/>
                </a:path>
              </a:pathLst>
            </a:custGeom>
            <a:solidFill>
              <a:srgbClr val="565658"/>
            </a:solidFill>
          </p:spPr>
          <p:txBody>
            <a:bodyPr wrap="square" lIns="0" tIns="0" rIns="0" bIns="0" rtlCol="0"/>
            <a:lstStyle/>
            <a:p/>
          </p:txBody>
        </p:sp>
        <p:sp>
          <p:nvSpPr>
            <p:cNvPr id="7453" name="object 7453" descr=""/>
            <p:cNvSpPr/>
            <p:nvPr/>
          </p:nvSpPr>
          <p:spPr>
            <a:xfrm>
              <a:off x="5537634" y="2637407"/>
              <a:ext cx="635" cy="635"/>
            </a:xfrm>
            <a:custGeom>
              <a:avLst/>
              <a:gdLst/>
              <a:ahLst/>
              <a:cxnLst/>
              <a:rect l="l" t="t" r="r" b="b"/>
              <a:pathLst>
                <a:path w="635" h="635">
                  <a:moveTo>
                    <a:pt x="355" y="0"/>
                  </a:moveTo>
                  <a:lnTo>
                    <a:pt x="127" y="139"/>
                  </a:lnTo>
                  <a:lnTo>
                    <a:pt x="0" y="368"/>
                  </a:lnTo>
                  <a:lnTo>
                    <a:pt x="0" y="622"/>
                  </a:lnTo>
                </a:path>
              </a:pathLst>
            </a:custGeom>
            <a:ln w="3175">
              <a:solidFill>
                <a:srgbClr val="565658"/>
              </a:solidFill>
            </a:ln>
          </p:spPr>
          <p:txBody>
            <a:bodyPr wrap="square" lIns="0" tIns="0" rIns="0" bIns="0" rtlCol="0"/>
            <a:lstStyle/>
            <a:p/>
          </p:txBody>
        </p:sp>
        <p:sp>
          <p:nvSpPr>
            <p:cNvPr id="7454" name="object 7454" descr=""/>
            <p:cNvSpPr/>
            <p:nvPr/>
          </p:nvSpPr>
          <p:spPr>
            <a:xfrm>
              <a:off x="5537986" y="2637280"/>
              <a:ext cx="1270" cy="635"/>
            </a:xfrm>
            <a:custGeom>
              <a:avLst/>
              <a:gdLst/>
              <a:ahLst/>
              <a:cxnLst/>
              <a:rect l="l" t="t" r="r" b="b"/>
              <a:pathLst>
                <a:path w="1270" h="635">
                  <a:moveTo>
                    <a:pt x="723" y="126"/>
                  </a:moveTo>
                  <a:lnTo>
                    <a:pt x="495" y="0"/>
                  </a:lnTo>
                  <a:lnTo>
                    <a:pt x="228" y="0"/>
                  </a:lnTo>
                  <a:lnTo>
                    <a:pt x="0" y="126"/>
                  </a:lnTo>
                </a:path>
              </a:pathLst>
            </a:custGeom>
            <a:ln w="3175">
              <a:solidFill>
                <a:srgbClr val="565658"/>
              </a:solidFill>
            </a:ln>
          </p:spPr>
          <p:txBody>
            <a:bodyPr wrap="square" lIns="0" tIns="0" rIns="0" bIns="0" rtlCol="0"/>
            <a:lstStyle/>
            <a:p/>
          </p:txBody>
        </p:sp>
        <p:sp>
          <p:nvSpPr>
            <p:cNvPr id="7455" name="object 7455" descr=""/>
            <p:cNvSpPr/>
            <p:nvPr/>
          </p:nvSpPr>
          <p:spPr>
            <a:xfrm>
              <a:off x="5538710" y="2638025"/>
              <a:ext cx="635" cy="635"/>
            </a:xfrm>
            <a:custGeom>
              <a:avLst/>
              <a:gdLst/>
              <a:ahLst/>
              <a:cxnLst/>
              <a:rect l="l" t="t" r="r" b="b"/>
              <a:pathLst>
                <a:path w="635" h="635">
                  <a:moveTo>
                    <a:pt x="0" y="634"/>
                  </a:moveTo>
                  <a:lnTo>
                    <a:pt x="228" y="495"/>
                  </a:lnTo>
                  <a:lnTo>
                    <a:pt x="355" y="266"/>
                  </a:lnTo>
                  <a:lnTo>
                    <a:pt x="355" y="0"/>
                  </a:lnTo>
                </a:path>
              </a:pathLst>
            </a:custGeom>
            <a:ln w="3175">
              <a:solidFill>
                <a:srgbClr val="565658"/>
              </a:solidFill>
            </a:ln>
          </p:spPr>
          <p:txBody>
            <a:bodyPr wrap="square" lIns="0" tIns="0" rIns="0" bIns="0" rtlCol="0"/>
            <a:lstStyle/>
            <a:p/>
          </p:txBody>
        </p:sp>
        <p:sp>
          <p:nvSpPr>
            <p:cNvPr id="7456" name="object 7456" descr=""/>
            <p:cNvSpPr/>
            <p:nvPr/>
          </p:nvSpPr>
          <p:spPr>
            <a:xfrm>
              <a:off x="5537990" y="2638660"/>
              <a:ext cx="1270" cy="635"/>
            </a:xfrm>
            <a:custGeom>
              <a:avLst/>
              <a:gdLst/>
              <a:ahLst/>
              <a:cxnLst/>
              <a:rect l="l" t="t" r="r" b="b"/>
              <a:pathLst>
                <a:path w="1270" h="635">
                  <a:moveTo>
                    <a:pt x="0" y="0"/>
                  </a:moveTo>
                  <a:lnTo>
                    <a:pt x="228" y="127"/>
                  </a:lnTo>
                  <a:lnTo>
                    <a:pt x="495" y="127"/>
                  </a:lnTo>
                  <a:lnTo>
                    <a:pt x="723" y="0"/>
                  </a:lnTo>
                </a:path>
              </a:pathLst>
            </a:custGeom>
            <a:ln w="3175">
              <a:solidFill>
                <a:srgbClr val="565658"/>
              </a:solidFill>
            </a:ln>
          </p:spPr>
          <p:txBody>
            <a:bodyPr wrap="square" lIns="0" tIns="0" rIns="0" bIns="0" rtlCol="0"/>
            <a:lstStyle/>
            <a:p/>
          </p:txBody>
        </p:sp>
        <p:sp>
          <p:nvSpPr>
            <p:cNvPr id="7457" name="object 7457" descr=""/>
            <p:cNvSpPr/>
            <p:nvPr/>
          </p:nvSpPr>
          <p:spPr>
            <a:xfrm>
              <a:off x="5538713" y="2637405"/>
              <a:ext cx="635" cy="635"/>
            </a:xfrm>
            <a:custGeom>
              <a:avLst/>
              <a:gdLst/>
              <a:ahLst/>
              <a:cxnLst/>
              <a:rect l="l" t="t" r="r" b="b"/>
              <a:pathLst>
                <a:path w="635" h="635">
                  <a:moveTo>
                    <a:pt x="355" y="622"/>
                  </a:moveTo>
                  <a:lnTo>
                    <a:pt x="355" y="368"/>
                  </a:lnTo>
                  <a:lnTo>
                    <a:pt x="215" y="139"/>
                  </a:lnTo>
                  <a:lnTo>
                    <a:pt x="0" y="0"/>
                  </a:lnTo>
                </a:path>
              </a:pathLst>
            </a:custGeom>
            <a:ln w="3175">
              <a:solidFill>
                <a:srgbClr val="565658"/>
              </a:solidFill>
            </a:ln>
          </p:spPr>
          <p:txBody>
            <a:bodyPr wrap="square" lIns="0" tIns="0" rIns="0" bIns="0" rtlCol="0"/>
            <a:lstStyle/>
            <a:p/>
          </p:txBody>
        </p:sp>
        <p:sp>
          <p:nvSpPr>
            <p:cNvPr id="7458" name="object 7458" descr=""/>
            <p:cNvSpPr/>
            <p:nvPr/>
          </p:nvSpPr>
          <p:spPr>
            <a:xfrm>
              <a:off x="5537630" y="2638027"/>
              <a:ext cx="635" cy="635"/>
            </a:xfrm>
            <a:custGeom>
              <a:avLst/>
              <a:gdLst/>
              <a:ahLst/>
              <a:cxnLst/>
              <a:rect l="l" t="t" r="r" b="b"/>
              <a:pathLst>
                <a:path w="635" h="635">
                  <a:moveTo>
                    <a:pt x="0" y="0"/>
                  </a:moveTo>
                  <a:lnTo>
                    <a:pt x="0" y="266"/>
                  </a:lnTo>
                  <a:lnTo>
                    <a:pt x="139" y="495"/>
                  </a:lnTo>
                  <a:lnTo>
                    <a:pt x="355" y="635"/>
                  </a:lnTo>
                </a:path>
              </a:pathLst>
            </a:custGeom>
            <a:ln w="3175">
              <a:solidFill>
                <a:srgbClr val="565658"/>
              </a:solidFill>
            </a:ln>
          </p:spPr>
          <p:txBody>
            <a:bodyPr wrap="square" lIns="0" tIns="0" rIns="0" bIns="0" rtlCol="0"/>
            <a:lstStyle/>
            <a:p/>
          </p:txBody>
        </p:sp>
        <p:sp>
          <p:nvSpPr>
            <p:cNvPr id="7459" name="object 7459" descr=""/>
            <p:cNvSpPr/>
            <p:nvPr/>
          </p:nvSpPr>
          <p:spPr>
            <a:xfrm>
              <a:off x="5536671" y="2636351"/>
              <a:ext cx="3810" cy="3810"/>
            </a:xfrm>
            <a:custGeom>
              <a:avLst/>
              <a:gdLst/>
              <a:ahLst/>
              <a:cxnLst/>
              <a:rect l="l" t="t" r="r" b="b"/>
              <a:pathLst>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 w="3810" h="3810">
                  <a:moveTo>
                    <a:pt x="3352" y="1676"/>
                  </a:moveTo>
                  <a:lnTo>
                    <a:pt x="3352" y="761"/>
                  </a:lnTo>
                  <a:lnTo>
                    <a:pt x="2603" y="0"/>
                  </a:lnTo>
                  <a:lnTo>
                    <a:pt x="1676" y="0"/>
                  </a:lnTo>
                  <a:lnTo>
                    <a:pt x="749" y="0"/>
                  </a:lnTo>
                  <a:lnTo>
                    <a:pt x="0" y="761"/>
                  </a:lnTo>
                  <a:lnTo>
                    <a:pt x="0" y="1676"/>
                  </a:lnTo>
                  <a:lnTo>
                    <a:pt x="0" y="2603"/>
                  </a:lnTo>
                  <a:lnTo>
                    <a:pt x="749" y="3352"/>
                  </a:lnTo>
                  <a:lnTo>
                    <a:pt x="1676" y="3352"/>
                  </a:lnTo>
                  <a:lnTo>
                    <a:pt x="2603" y="3352"/>
                  </a:lnTo>
                  <a:lnTo>
                    <a:pt x="3352" y="2603"/>
                  </a:lnTo>
                  <a:lnTo>
                    <a:pt x="3352" y="1676"/>
                  </a:lnTo>
                </a:path>
              </a:pathLst>
            </a:custGeom>
            <a:ln w="3175">
              <a:solidFill>
                <a:srgbClr val="565658"/>
              </a:solidFill>
            </a:ln>
          </p:spPr>
          <p:txBody>
            <a:bodyPr wrap="square" lIns="0" tIns="0" rIns="0" bIns="0" rtlCol="0"/>
            <a:lstStyle/>
            <a:p/>
          </p:txBody>
        </p:sp>
        <p:sp>
          <p:nvSpPr>
            <p:cNvPr id="7460" name="object 7460" descr=""/>
            <p:cNvSpPr/>
            <p:nvPr/>
          </p:nvSpPr>
          <p:spPr>
            <a:xfrm>
              <a:off x="5537098" y="2637433"/>
              <a:ext cx="635" cy="1270"/>
            </a:xfrm>
            <a:custGeom>
              <a:avLst/>
              <a:gdLst/>
              <a:ahLst/>
              <a:cxnLst/>
              <a:rect l="l" t="t" r="r" b="b"/>
              <a:pathLst>
                <a:path w="635" h="1269">
                  <a:moveTo>
                    <a:pt x="215" y="0"/>
                  </a:moveTo>
                  <a:lnTo>
                    <a:pt x="0" y="368"/>
                  </a:lnTo>
                  <a:lnTo>
                    <a:pt x="0" y="825"/>
                  </a:lnTo>
                  <a:lnTo>
                    <a:pt x="215" y="1206"/>
                  </a:lnTo>
                </a:path>
              </a:pathLst>
            </a:custGeom>
            <a:ln w="3175">
              <a:solidFill>
                <a:srgbClr val="565658"/>
              </a:solidFill>
            </a:ln>
          </p:spPr>
          <p:txBody>
            <a:bodyPr wrap="square" lIns="0" tIns="0" rIns="0" bIns="0" rtlCol="0"/>
            <a:lstStyle/>
            <a:p/>
          </p:txBody>
        </p:sp>
        <p:sp>
          <p:nvSpPr>
            <p:cNvPr id="7461" name="object 7461" descr=""/>
            <p:cNvSpPr/>
            <p:nvPr/>
          </p:nvSpPr>
          <p:spPr>
            <a:xfrm>
              <a:off x="5539385" y="2637429"/>
              <a:ext cx="635" cy="1270"/>
            </a:xfrm>
            <a:custGeom>
              <a:avLst/>
              <a:gdLst/>
              <a:ahLst/>
              <a:cxnLst/>
              <a:rect l="l" t="t" r="r" b="b"/>
              <a:pathLst>
                <a:path w="635" h="1269">
                  <a:moveTo>
                    <a:pt x="0" y="1206"/>
                  </a:moveTo>
                  <a:lnTo>
                    <a:pt x="215" y="838"/>
                  </a:lnTo>
                  <a:lnTo>
                    <a:pt x="215" y="381"/>
                  </a:lnTo>
                  <a:lnTo>
                    <a:pt x="0" y="0"/>
                  </a:lnTo>
                </a:path>
              </a:pathLst>
            </a:custGeom>
            <a:ln w="3175">
              <a:solidFill>
                <a:srgbClr val="565658"/>
              </a:solidFill>
            </a:ln>
          </p:spPr>
          <p:txBody>
            <a:bodyPr wrap="square" lIns="0" tIns="0" rIns="0" bIns="0" rtlCol="0"/>
            <a:lstStyle/>
            <a:p/>
          </p:txBody>
        </p:sp>
        <p:sp>
          <p:nvSpPr>
            <p:cNvPr id="7462" name="object 7462" descr=""/>
            <p:cNvSpPr/>
            <p:nvPr/>
          </p:nvSpPr>
          <p:spPr>
            <a:xfrm>
              <a:off x="5538344" y="2636836"/>
              <a:ext cx="1270" cy="635"/>
            </a:xfrm>
            <a:custGeom>
              <a:avLst/>
              <a:gdLst/>
              <a:ahLst/>
              <a:cxnLst/>
              <a:rect l="l" t="t" r="r" b="b"/>
              <a:pathLst>
                <a:path w="1270" h="635">
                  <a:moveTo>
                    <a:pt x="1041" y="596"/>
                  </a:moveTo>
                  <a:lnTo>
                    <a:pt x="825" y="228"/>
                  </a:lnTo>
                  <a:lnTo>
                    <a:pt x="431" y="0"/>
                  </a:lnTo>
                  <a:lnTo>
                    <a:pt x="0" y="0"/>
                  </a:lnTo>
                </a:path>
              </a:pathLst>
            </a:custGeom>
            <a:ln w="3175">
              <a:solidFill>
                <a:srgbClr val="565658"/>
              </a:solidFill>
            </a:ln>
          </p:spPr>
          <p:txBody>
            <a:bodyPr wrap="square" lIns="0" tIns="0" rIns="0" bIns="0" rtlCol="0"/>
            <a:lstStyle/>
            <a:p/>
          </p:txBody>
        </p:sp>
        <p:sp>
          <p:nvSpPr>
            <p:cNvPr id="7463" name="object 7463" descr=""/>
            <p:cNvSpPr/>
            <p:nvPr/>
          </p:nvSpPr>
          <p:spPr>
            <a:xfrm>
              <a:off x="5537308" y="2636837"/>
              <a:ext cx="1270" cy="635"/>
            </a:xfrm>
            <a:custGeom>
              <a:avLst/>
              <a:gdLst/>
              <a:ahLst/>
              <a:cxnLst/>
              <a:rect l="l" t="t" r="r" b="b"/>
              <a:pathLst>
                <a:path w="1270" h="635">
                  <a:moveTo>
                    <a:pt x="1041" y="0"/>
                  </a:moveTo>
                  <a:lnTo>
                    <a:pt x="609" y="0"/>
                  </a:lnTo>
                  <a:lnTo>
                    <a:pt x="215" y="228"/>
                  </a:lnTo>
                  <a:lnTo>
                    <a:pt x="0" y="596"/>
                  </a:lnTo>
                </a:path>
              </a:pathLst>
            </a:custGeom>
            <a:ln w="3175">
              <a:solidFill>
                <a:srgbClr val="565658"/>
              </a:solidFill>
            </a:ln>
          </p:spPr>
          <p:txBody>
            <a:bodyPr wrap="square" lIns="0" tIns="0" rIns="0" bIns="0" rtlCol="0"/>
            <a:lstStyle/>
            <a:p/>
          </p:txBody>
        </p:sp>
        <p:sp>
          <p:nvSpPr>
            <p:cNvPr id="7464" name="object 7464" descr=""/>
            <p:cNvSpPr/>
            <p:nvPr/>
          </p:nvSpPr>
          <p:spPr>
            <a:xfrm>
              <a:off x="5538349" y="2638634"/>
              <a:ext cx="1270" cy="635"/>
            </a:xfrm>
            <a:custGeom>
              <a:avLst/>
              <a:gdLst/>
              <a:ahLst/>
              <a:cxnLst/>
              <a:rect l="l" t="t" r="r" b="b"/>
              <a:pathLst>
                <a:path w="1270" h="635">
                  <a:moveTo>
                    <a:pt x="0" y="596"/>
                  </a:moveTo>
                  <a:lnTo>
                    <a:pt x="431" y="596"/>
                  </a:lnTo>
                  <a:lnTo>
                    <a:pt x="825" y="355"/>
                  </a:lnTo>
                  <a:lnTo>
                    <a:pt x="1041" y="0"/>
                  </a:lnTo>
                </a:path>
              </a:pathLst>
            </a:custGeom>
            <a:ln w="3175">
              <a:solidFill>
                <a:srgbClr val="565658"/>
              </a:solidFill>
            </a:ln>
          </p:spPr>
          <p:txBody>
            <a:bodyPr wrap="square" lIns="0" tIns="0" rIns="0" bIns="0" rtlCol="0"/>
            <a:lstStyle/>
            <a:p/>
          </p:txBody>
        </p:sp>
        <p:sp>
          <p:nvSpPr>
            <p:cNvPr id="7465" name="object 7465" descr=""/>
            <p:cNvSpPr/>
            <p:nvPr/>
          </p:nvSpPr>
          <p:spPr>
            <a:xfrm>
              <a:off x="5537314" y="2638636"/>
              <a:ext cx="1270" cy="635"/>
            </a:xfrm>
            <a:custGeom>
              <a:avLst/>
              <a:gdLst/>
              <a:ahLst/>
              <a:cxnLst/>
              <a:rect l="l" t="t" r="r" b="b"/>
              <a:pathLst>
                <a:path w="1270" h="635">
                  <a:moveTo>
                    <a:pt x="0" y="0"/>
                  </a:moveTo>
                  <a:lnTo>
                    <a:pt x="215" y="355"/>
                  </a:lnTo>
                  <a:lnTo>
                    <a:pt x="609" y="596"/>
                  </a:lnTo>
                  <a:lnTo>
                    <a:pt x="1041" y="596"/>
                  </a:lnTo>
                </a:path>
              </a:pathLst>
            </a:custGeom>
            <a:ln w="3175">
              <a:solidFill>
                <a:srgbClr val="565658"/>
              </a:solidFill>
            </a:ln>
          </p:spPr>
          <p:txBody>
            <a:bodyPr wrap="square" lIns="0" tIns="0" rIns="0" bIns="0" rtlCol="0"/>
            <a:lstStyle/>
            <a:p/>
          </p:txBody>
        </p:sp>
        <p:sp>
          <p:nvSpPr>
            <p:cNvPr id="7466" name="object 7466" descr=""/>
            <p:cNvSpPr/>
            <p:nvPr/>
          </p:nvSpPr>
          <p:spPr>
            <a:xfrm>
              <a:off x="5748045" y="2588310"/>
              <a:ext cx="5715" cy="2540"/>
            </a:xfrm>
            <a:custGeom>
              <a:avLst/>
              <a:gdLst/>
              <a:ahLst/>
              <a:cxnLst/>
              <a:rect l="l" t="t" r="r" b="b"/>
              <a:pathLst>
                <a:path w="5714" h="2539">
                  <a:moveTo>
                    <a:pt x="2286" y="1143"/>
                  </a:moveTo>
                  <a:lnTo>
                    <a:pt x="1955" y="330"/>
                  </a:lnTo>
                  <a:lnTo>
                    <a:pt x="1143" y="0"/>
                  </a:lnTo>
                  <a:lnTo>
                    <a:pt x="330" y="330"/>
                  </a:lnTo>
                  <a:lnTo>
                    <a:pt x="0" y="1143"/>
                  </a:lnTo>
                  <a:lnTo>
                    <a:pt x="330" y="1955"/>
                  </a:lnTo>
                  <a:lnTo>
                    <a:pt x="1143" y="2286"/>
                  </a:lnTo>
                  <a:lnTo>
                    <a:pt x="1955" y="1955"/>
                  </a:lnTo>
                  <a:lnTo>
                    <a:pt x="2286" y="1143"/>
                  </a:lnTo>
                  <a:close/>
                </a:path>
                <a:path w="5714" h="2539">
                  <a:moveTo>
                    <a:pt x="5156" y="1143"/>
                  </a:moveTo>
                  <a:lnTo>
                    <a:pt x="4826" y="330"/>
                  </a:lnTo>
                  <a:lnTo>
                    <a:pt x="4013" y="0"/>
                  </a:lnTo>
                  <a:lnTo>
                    <a:pt x="3213" y="330"/>
                  </a:lnTo>
                  <a:lnTo>
                    <a:pt x="2870" y="1143"/>
                  </a:lnTo>
                  <a:lnTo>
                    <a:pt x="3213" y="1955"/>
                  </a:lnTo>
                  <a:lnTo>
                    <a:pt x="4013" y="2286"/>
                  </a:lnTo>
                  <a:lnTo>
                    <a:pt x="4826" y="1955"/>
                  </a:lnTo>
                  <a:lnTo>
                    <a:pt x="5156" y="1143"/>
                  </a:lnTo>
                  <a:close/>
                </a:path>
              </a:pathLst>
            </a:custGeom>
            <a:solidFill>
              <a:srgbClr val="565658"/>
            </a:solidFill>
          </p:spPr>
          <p:txBody>
            <a:bodyPr wrap="square" lIns="0" tIns="0" rIns="0" bIns="0" rtlCol="0"/>
            <a:lstStyle/>
            <a:p/>
          </p:txBody>
        </p:sp>
        <p:sp>
          <p:nvSpPr>
            <p:cNvPr id="7467" name="object 7467" descr=""/>
            <p:cNvSpPr/>
            <p:nvPr/>
          </p:nvSpPr>
          <p:spPr>
            <a:xfrm>
              <a:off x="5600112" y="2734269"/>
              <a:ext cx="8890" cy="5080"/>
            </a:xfrm>
            <a:custGeom>
              <a:avLst/>
              <a:gdLst/>
              <a:ahLst/>
              <a:cxnLst/>
              <a:rect l="l" t="t" r="r" b="b"/>
              <a:pathLst>
                <a:path w="8889" h="5080">
                  <a:moveTo>
                    <a:pt x="8559" y="4800"/>
                  </a:moveTo>
                  <a:lnTo>
                    <a:pt x="8039" y="3073"/>
                  </a:lnTo>
                  <a:lnTo>
                    <a:pt x="6807" y="1638"/>
                  </a:lnTo>
                  <a:lnTo>
                    <a:pt x="5181" y="850"/>
                  </a:lnTo>
                  <a:lnTo>
                    <a:pt x="3555" y="63"/>
                  </a:lnTo>
                  <a:lnTo>
                    <a:pt x="1676" y="0"/>
                  </a:lnTo>
                  <a:lnTo>
                    <a:pt x="0" y="673"/>
                  </a:lnTo>
                </a:path>
              </a:pathLst>
            </a:custGeom>
            <a:ln w="3175">
              <a:solidFill>
                <a:srgbClr val="565658"/>
              </a:solidFill>
            </a:ln>
          </p:spPr>
          <p:txBody>
            <a:bodyPr wrap="square" lIns="0" tIns="0" rIns="0" bIns="0" rtlCol="0"/>
            <a:lstStyle/>
            <a:p/>
          </p:txBody>
        </p:sp>
        <p:sp>
          <p:nvSpPr>
            <p:cNvPr id="7468" name="object 7468" descr=""/>
            <p:cNvSpPr/>
            <p:nvPr/>
          </p:nvSpPr>
          <p:spPr>
            <a:xfrm>
              <a:off x="5396230" y="2609849"/>
              <a:ext cx="460375" cy="9525"/>
            </a:xfrm>
            <a:custGeom>
              <a:avLst/>
              <a:gdLst/>
              <a:ahLst/>
              <a:cxnLst/>
              <a:rect l="l" t="t" r="r" b="b"/>
              <a:pathLst>
                <a:path w="460375" h="9525">
                  <a:moveTo>
                    <a:pt x="2286" y="1143"/>
                  </a:moveTo>
                  <a:lnTo>
                    <a:pt x="1955" y="342"/>
                  </a:lnTo>
                  <a:lnTo>
                    <a:pt x="1143" y="0"/>
                  </a:lnTo>
                  <a:lnTo>
                    <a:pt x="342" y="342"/>
                  </a:lnTo>
                  <a:lnTo>
                    <a:pt x="0" y="1143"/>
                  </a:lnTo>
                  <a:lnTo>
                    <a:pt x="342" y="1955"/>
                  </a:lnTo>
                  <a:lnTo>
                    <a:pt x="1143" y="2286"/>
                  </a:lnTo>
                  <a:lnTo>
                    <a:pt x="1955" y="1955"/>
                  </a:lnTo>
                  <a:lnTo>
                    <a:pt x="2286" y="1143"/>
                  </a:lnTo>
                  <a:close/>
                </a:path>
                <a:path w="460375" h="9525">
                  <a:moveTo>
                    <a:pt x="5168" y="1143"/>
                  </a:moveTo>
                  <a:lnTo>
                    <a:pt x="4826" y="342"/>
                  </a:lnTo>
                  <a:lnTo>
                    <a:pt x="4025" y="0"/>
                  </a:lnTo>
                  <a:lnTo>
                    <a:pt x="3213" y="342"/>
                  </a:lnTo>
                  <a:lnTo>
                    <a:pt x="2882" y="1143"/>
                  </a:lnTo>
                  <a:lnTo>
                    <a:pt x="3213" y="1955"/>
                  </a:lnTo>
                  <a:lnTo>
                    <a:pt x="4025" y="2286"/>
                  </a:lnTo>
                  <a:lnTo>
                    <a:pt x="4826" y="1955"/>
                  </a:lnTo>
                  <a:lnTo>
                    <a:pt x="5168" y="1143"/>
                  </a:lnTo>
                  <a:close/>
                </a:path>
                <a:path w="460375" h="9525">
                  <a:moveTo>
                    <a:pt x="459879" y="7848"/>
                  </a:moveTo>
                  <a:lnTo>
                    <a:pt x="459549" y="7035"/>
                  </a:lnTo>
                  <a:lnTo>
                    <a:pt x="458736" y="6705"/>
                  </a:lnTo>
                  <a:lnTo>
                    <a:pt x="457936" y="7035"/>
                  </a:lnTo>
                  <a:lnTo>
                    <a:pt x="457593" y="7848"/>
                  </a:lnTo>
                  <a:lnTo>
                    <a:pt x="457936" y="8648"/>
                  </a:lnTo>
                  <a:lnTo>
                    <a:pt x="458736" y="8991"/>
                  </a:lnTo>
                  <a:lnTo>
                    <a:pt x="459549" y="8648"/>
                  </a:lnTo>
                  <a:lnTo>
                    <a:pt x="459879" y="7848"/>
                  </a:lnTo>
                  <a:close/>
                </a:path>
                <a:path w="460375" h="9525">
                  <a:moveTo>
                    <a:pt x="459879" y="2095"/>
                  </a:moveTo>
                  <a:lnTo>
                    <a:pt x="459549" y="1295"/>
                  </a:lnTo>
                  <a:lnTo>
                    <a:pt x="458736" y="952"/>
                  </a:lnTo>
                  <a:lnTo>
                    <a:pt x="457936" y="1295"/>
                  </a:lnTo>
                  <a:lnTo>
                    <a:pt x="457593" y="2095"/>
                  </a:lnTo>
                  <a:lnTo>
                    <a:pt x="457936" y="2908"/>
                  </a:lnTo>
                  <a:lnTo>
                    <a:pt x="458736" y="3238"/>
                  </a:lnTo>
                  <a:lnTo>
                    <a:pt x="459549" y="2908"/>
                  </a:lnTo>
                  <a:lnTo>
                    <a:pt x="459879" y="2095"/>
                  </a:lnTo>
                  <a:close/>
                </a:path>
              </a:pathLst>
            </a:custGeom>
            <a:solidFill>
              <a:srgbClr val="565658"/>
            </a:solidFill>
          </p:spPr>
          <p:txBody>
            <a:bodyPr wrap="square" lIns="0" tIns="0" rIns="0" bIns="0" rtlCol="0"/>
            <a:lstStyle/>
            <a:p/>
          </p:txBody>
        </p:sp>
        <p:sp>
          <p:nvSpPr>
            <p:cNvPr id="7469" name="object 7469" descr=""/>
            <p:cNvSpPr/>
            <p:nvPr/>
          </p:nvSpPr>
          <p:spPr>
            <a:xfrm>
              <a:off x="5768822" y="2578915"/>
              <a:ext cx="2540" cy="2540"/>
            </a:xfrm>
            <a:custGeom>
              <a:avLst/>
              <a:gdLst/>
              <a:ahLst/>
              <a:cxnLst/>
              <a:rect l="l" t="t" r="r" b="b"/>
              <a:pathLst>
                <a:path w="2539" h="2539">
                  <a:moveTo>
                    <a:pt x="2387" y="1206"/>
                  </a:moveTo>
                  <a:lnTo>
                    <a:pt x="2387" y="533"/>
                  </a:lnTo>
                  <a:lnTo>
                    <a:pt x="1854" y="0"/>
                  </a:lnTo>
                  <a:lnTo>
                    <a:pt x="1193" y="0"/>
                  </a:lnTo>
                  <a:lnTo>
                    <a:pt x="533" y="0"/>
                  </a:lnTo>
                  <a:lnTo>
                    <a:pt x="0" y="533"/>
                  </a:lnTo>
                  <a:lnTo>
                    <a:pt x="0" y="1206"/>
                  </a:lnTo>
                  <a:lnTo>
                    <a:pt x="0" y="1866"/>
                  </a:lnTo>
                  <a:lnTo>
                    <a:pt x="533" y="2400"/>
                  </a:lnTo>
                  <a:lnTo>
                    <a:pt x="1193" y="2400"/>
                  </a:lnTo>
                  <a:lnTo>
                    <a:pt x="1854" y="2400"/>
                  </a:lnTo>
                  <a:lnTo>
                    <a:pt x="2387" y="1866"/>
                  </a:lnTo>
                  <a:lnTo>
                    <a:pt x="2387" y="1206"/>
                  </a:lnTo>
                </a:path>
              </a:pathLst>
            </a:custGeom>
            <a:ln w="3175">
              <a:solidFill>
                <a:srgbClr val="565658"/>
              </a:solidFill>
            </a:ln>
          </p:spPr>
          <p:txBody>
            <a:bodyPr wrap="square" lIns="0" tIns="0" rIns="0" bIns="0" rtlCol="0"/>
            <a:lstStyle/>
            <a:p/>
          </p:txBody>
        </p:sp>
        <p:sp>
          <p:nvSpPr>
            <p:cNvPr id="7470" name="object 7470" descr=""/>
            <p:cNvSpPr/>
            <p:nvPr/>
          </p:nvSpPr>
          <p:spPr>
            <a:xfrm>
              <a:off x="5769297" y="2579385"/>
              <a:ext cx="1905" cy="1905"/>
            </a:xfrm>
            <a:custGeom>
              <a:avLst/>
              <a:gdLst/>
              <a:ahLst/>
              <a:cxnLst/>
              <a:rect l="l" t="t" r="r" b="b"/>
              <a:pathLst>
                <a:path w="1904" h="1905">
                  <a:moveTo>
                    <a:pt x="1435" y="736"/>
                  </a:moveTo>
                  <a:lnTo>
                    <a:pt x="1435" y="342"/>
                  </a:lnTo>
                  <a:lnTo>
                    <a:pt x="1117" y="0"/>
                  </a:lnTo>
                  <a:lnTo>
                    <a:pt x="711" y="0"/>
                  </a:lnTo>
                  <a:lnTo>
                    <a:pt x="330" y="0"/>
                  </a:lnTo>
                  <a:lnTo>
                    <a:pt x="0" y="342"/>
                  </a:lnTo>
                  <a:lnTo>
                    <a:pt x="0" y="736"/>
                  </a:lnTo>
                  <a:lnTo>
                    <a:pt x="0" y="1130"/>
                  </a:lnTo>
                  <a:lnTo>
                    <a:pt x="330" y="1447"/>
                  </a:lnTo>
                  <a:lnTo>
                    <a:pt x="711" y="1447"/>
                  </a:lnTo>
                  <a:lnTo>
                    <a:pt x="1117" y="1447"/>
                  </a:lnTo>
                  <a:lnTo>
                    <a:pt x="1435" y="1130"/>
                  </a:lnTo>
                  <a:lnTo>
                    <a:pt x="1435" y="736"/>
                  </a:lnTo>
                </a:path>
              </a:pathLst>
            </a:custGeom>
            <a:ln w="3175">
              <a:solidFill>
                <a:srgbClr val="565658"/>
              </a:solidFill>
            </a:ln>
          </p:spPr>
          <p:txBody>
            <a:bodyPr wrap="square" lIns="0" tIns="0" rIns="0" bIns="0" rtlCol="0"/>
            <a:lstStyle/>
            <a:p/>
          </p:txBody>
        </p:sp>
        <p:sp>
          <p:nvSpPr>
            <p:cNvPr id="7471" name="object 7471" descr=""/>
            <p:cNvSpPr/>
            <p:nvPr/>
          </p:nvSpPr>
          <p:spPr>
            <a:xfrm>
              <a:off x="5542712" y="2730461"/>
              <a:ext cx="7620" cy="2540"/>
            </a:xfrm>
            <a:custGeom>
              <a:avLst/>
              <a:gdLst/>
              <a:ahLst/>
              <a:cxnLst/>
              <a:rect l="l" t="t" r="r" b="b"/>
              <a:pathLst>
                <a:path w="7620" h="2539">
                  <a:moveTo>
                    <a:pt x="2286" y="1143"/>
                  </a:moveTo>
                  <a:lnTo>
                    <a:pt x="1943" y="342"/>
                  </a:lnTo>
                  <a:lnTo>
                    <a:pt x="1143" y="0"/>
                  </a:lnTo>
                  <a:lnTo>
                    <a:pt x="330" y="342"/>
                  </a:lnTo>
                  <a:lnTo>
                    <a:pt x="0" y="1143"/>
                  </a:lnTo>
                  <a:lnTo>
                    <a:pt x="330" y="1955"/>
                  </a:lnTo>
                  <a:lnTo>
                    <a:pt x="1143" y="2286"/>
                  </a:lnTo>
                  <a:lnTo>
                    <a:pt x="1943" y="1955"/>
                  </a:lnTo>
                  <a:lnTo>
                    <a:pt x="2286" y="1143"/>
                  </a:lnTo>
                  <a:close/>
                </a:path>
                <a:path w="7620" h="2539">
                  <a:moveTo>
                    <a:pt x="7543" y="1143"/>
                  </a:moveTo>
                  <a:lnTo>
                    <a:pt x="7213" y="342"/>
                  </a:lnTo>
                  <a:lnTo>
                    <a:pt x="6400" y="0"/>
                  </a:lnTo>
                  <a:lnTo>
                    <a:pt x="5600" y="342"/>
                  </a:lnTo>
                  <a:lnTo>
                    <a:pt x="5257" y="1143"/>
                  </a:lnTo>
                  <a:lnTo>
                    <a:pt x="5600" y="1955"/>
                  </a:lnTo>
                  <a:lnTo>
                    <a:pt x="6400" y="2286"/>
                  </a:lnTo>
                  <a:lnTo>
                    <a:pt x="7213" y="1955"/>
                  </a:lnTo>
                  <a:lnTo>
                    <a:pt x="7543" y="1143"/>
                  </a:lnTo>
                  <a:close/>
                </a:path>
              </a:pathLst>
            </a:custGeom>
            <a:solidFill>
              <a:srgbClr val="565658"/>
            </a:solidFill>
          </p:spPr>
          <p:txBody>
            <a:bodyPr wrap="square" lIns="0" tIns="0" rIns="0" bIns="0" rtlCol="0"/>
            <a:lstStyle/>
            <a:p/>
          </p:txBody>
        </p:sp>
        <p:sp>
          <p:nvSpPr>
            <p:cNvPr id="7472" name="object 7472" descr=""/>
            <p:cNvSpPr/>
            <p:nvPr/>
          </p:nvSpPr>
          <p:spPr>
            <a:xfrm>
              <a:off x="5527621" y="2643392"/>
              <a:ext cx="635" cy="1905"/>
            </a:xfrm>
            <a:custGeom>
              <a:avLst/>
              <a:gdLst/>
              <a:ahLst/>
              <a:cxnLst/>
              <a:rect l="l" t="t" r="r" b="b"/>
              <a:pathLst>
                <a:path w="635" h="1905">
                  <a:moveTo>
                    <a:pt x="0" y="1308"/>
                  </a:moveTo>
                  <a:lnTo>
                    <a:pt x="381" y="1003"/>
                  </a:lnTo>
                  <a:lnTo>
                    <a:pt x="533" y="482"/>
                  </a:lnTo>
                  <a:lnTo>
                    <a:pt x="368" y="0"/>
                  </a:lnTo>
                </a:path>
              </a:pathLst>
            </a:custGeom>
            <a:ln w="3175">
              <a:solidFill>
                <a:srgbClr val="565658"/>
              </a:solidFill>
            </a:ln>
          </p:spPr>
          <p:txBody>
            <a:bodyPr wrap="square" lIns="0" tIns="0" rIns="0" bIns="0" rtlCol="0"/>
            <a:lstStyle/>
            <a:p/>
          </p:txBody>
        </p:sp>
        <p:sp>
          <p:nvSpPr>
            <p:cNvPr id="7473" name="object 7473" descr=""/>
            <p:cNvSpPr/>
            <p:nvPr/>
          </p:nvSpPr>
          <p:spPr>
            <a:xfrm>
              <a:off x="5526386" y="2642566"/>
              <a:ext cx="635" cy="635"/>
            </a:xfrm>
            <a:custGeom>
              <a:avLst/>
              <a:gdLst/>
              <a:ahLst/>
              <a:cxnLst/>
              <a:rect l="l" t="t" r="r" b="b"/>
              <a:pathLst>
                <a:path w="635" h="635">
                  <a:moveTo>
                    <a:pt x="584" y="12"/>
                  </a:moveTo>
                  <a:lnTo>
                    <a:pt x="380" y="0"/>
                  </a:lnTo>
                  <a:lnTo>
                    <a:pt x="190" y="25"/>
                  </a:lnTo>
                  <a:lnTo>
                    <a:pt x="0" y="114"/>
                  </a:lnTo>
                </a:path>
              </a:pathLst>
            </a:custGeom>
            <a:ln w="3175">
              <a:solidFill>
                <a:srgbClr val="565658"/>
              </a:solidFill>
            </a:ln>
          </p:spPr>
          <p:txBody>
            <a:bodyPr wrap="square" lIns="0" tIns="0" rIns="0" bIns="0" rtlCol="0"/>
            <a:lstStyle/>
            <a:p/>
          </p:txBody>
        </p:sp>
        <p:sp>
          <p:nvSpPr>
            <p:cNvPr id="7474" name="object 7474" descr=""/>
            <p:cNvSpPr/>
            <p:nvPr/>
          </p:nvSpPr>
          <p:spPr>
            <a:xfrm>
              <a:off x="5526388" y="2653009"/>
              <a:ext cx="635" cy="635"/>
            </a:xfrm>
            <a:custGeom>
              <a:avLst/>
              <a:gdLst/>
              <a:ahLst/>
              <a:cxnLst/>
              <a:rect l="l" t="t" r="r" b="b"/>
              <a:pathLst>
                <a:path w="635" h="635">
                  <a:moveTo>
                    <a:pt x="0" y="0"/>
                  </a:moveTo>
                  <a:lnTo>
                    <a:pt x="190" y="76"/>
                  </a:lnTo>
                  <a:lnTo>
                    <a:pt x="381" y="114"/>
                  </a:lnTo>
                  <a:lnTo>
                    <a:pt x="584" y="101"/>
                  </a:lnTo>
                </a:path>
              </a:pathLst>
            </a:custGeom>
            <a:ln w="3175">
              <a:solidFill>
                <a:srgbClr val="565658"/>
              </a:solidFill>
            </a:ln>
          </p:spPr>
          <p:txBody>
            <a:bodyPr wrap="square" lIns="0" tIns="0" rIns="0" bIns="0" rtlCol="0"/>
            <a:lstStyle/>
            <a:p/>
          </p:txBody>
        </p:sp>
        <p:sp>
          <p:nvSpPr>
            <p:cNvPr id="7475" name="object 7475" descr=""/>
            <p:cNvSpPr/>
            <p:nvPr/>
          </p:nvSpPr>
          <p:spPr>
            <a:xfrm>
              <a:off x="5527625" y="2650982"/>
              <a:ext cx="635" cy="1905"/>
            </a:xfrm>
            <a:custGeom>
              <a:avLst/>
              <a:gdLst/>
              <a:ahLst/>
              <a:cxnLst/>
              <a:rect l="l" t="t" r="r" b="b"/>
              <a:pathLst>
                <a:path w="635" h="1905">
                  <a:moveTo>
                    <a:pt x="368" y="1308"/>
                  </a:moveTo>
                  <a:lnTo>
                    <a:pt x="533" y="838"/>
                  </a:lnTo>
                  <a:lnTo>
                    <a:pt x="380" y="330"/>
                  </a:lnTo>
                  <a:lnTo>
                    <a:pt x="0" y="0"/>
                  </a:lnTo>
                </a:path>
              </a:pathLst>
            </a:custGeom>
            <a:ln w="3175">
              <a:solidFill>
                <a:srgbClr val="565658"/>
              </a:solidFill>
            </a:ln>
          </p:spPr>
          <p:txBody>
            <a:bodyPr wrap="square" lIns="0" tIns="0" rIns="0" bIns="0" rtlCol="0"/>
            <a:lstStyle/>
            <a:p/>
          </p:txBody>
        </p:sp>
        <p:sp>
          <p:nvSpPr>
            <p:cNvPr id="7476" name="object 7476" descr=""/>
            <p:cNvSpPr/>
            <p:nvPr/>
          </p:nvSpPr>
          <p:spPr>
            <a:xfrm>
              <a:off x="5513956" y="2651196"/>
              <a:ext cx="1270" cy="1270"/>
            </a:xfrm>
            <a:custGeom>
              <a:avLst/>
              <a:gdLst/>
              <a:ahLst/>
              <a:cxnLst/>
              <a:rect l="l" t="t" r="r" b="b"/>
              <a:pathLst>
                <a:path w="1270" h="1269">
                  <a:moveTo>
                    <a:pt x="698" y="673"/>
                  </a:moveTo>
                  <a:lnTo>
                    <a:pt x="673" y="304"/>
                  </a:lnTo>
                  <a:lnTo>
                    <a:pt x="381" y="12"/>
                  </a:lnTo>
                  <a:lnTo>
                    <a:pt x="0" y="0"/>
                  </a:lnTo>
                </a:path>
              </a:pathLst>
            </a:custGeom>
            <a:ln w="3175">
              <a:solidFill>
                <a:srgbClr val="565658"/>
              </a:solidFill>
            </a:ln>
          </p:spPr>
          <p:txBody>
            <a:bodyPr wrap="square" lIns="0" tIns="0" rIns="0" bIns="0" rtlCol="0"/>
            <a:lstStyle/>
            <a:p/>
          </p:txBody>
        </p:sp>
        <p:sp>
          <p:nvSpPr>
            <p:cNvPr id="7477" name="object 7477" descr=""/>
            <p:cNvSpPr/>
            <p:nvPr/>
          </p:nvSpPr>
          <p:spPr>
            <a:xfrm>
              <a:off x="5515132" y="2653345"/>
              <a:ext cx="635" cy="635"/>
            </a:xfrm>
            <a:custGeom>
              <a:avLst/>
              <a:gdLst/>
              <a:ahLst/>
              <a:cxnLst/>
              <a:rect l="l" t="t" r="r" b="b"/>
              <a:pathLst>
                <a:path w="635" h="635">
                  <a:moveTo>
                    <a:pt x="0" y="0"/>
                  </a:moveTo>
                  <a:lnTo>
                    <a:pt x="0" y="190"/>
                  </a:lnTo>
                  <a:lnTo>
                    <a:pt x="25" y="355"/>
                  </a:lnTo>
                  <a:lnTo>
                    <a:pt x="63" y="533"/>
                  </a:lnTo>
                </a:path>
              </a:pathLst>
            </a:custGeom>
            <a:ln w="3175">
              <a:solidFill>
                <a:srgbClr val="565658"/>
              </a:solidFill>
            </a:ln>
          </p:spPr>
          <p:txBody>
            <a:bodyPr wrap="square" lIns="0" tIns="0" rIns="0" bIns="0" rtlCol="0"/>
            <a:lstStyle/>
            <a:p/>
          </p:txBody>
        </p:sp>
        <p:sp>
          <p:nvSpPr>
            <p:cNvPr id="7478" name="object 7478" descr=""/>
            <p:cNvSpPr/>
            <p:nvPr/>
          </p:nvSpPr>
          <p:spPr>
            <a:xfrm>
              <a:off x="5516038" y="2655106"/>
              <a:ext cx="2540" cy="635"/>
            </a:xfrm>
            <a:custGeom>
              <a:avLst/>
              <a:gdLst/>
              <a:ahLst/>
              <a:cxnLst/>
              <a:rect l="l" t="t" r="r" b="b"/>
              <a:pathLst>
                <a:path w="2539" h="635">
                  <a:moveTo>
                    <a:pt x="0" y="0"/>
                  </a:moveTo>
                  <a:lnTo>
                    <a:pt x="749" y="533"/>
                  </a:lnTo>
                  <a:lnTo>
                    <a:pt x="1752" y="533"/>
                  </a:lnTo>
                  <a:lnTo>
                    <a:pt x="2501" y="0"/>
                  </a:lnTo>
                </a:path>
              </a:pathLst>
            </a:custGeom>
            <a:ln w="3175">
              <a:solidFill>
                <a:srgbClr val="565658"/>
              </a:solidFill>
            </a:ln>
          </p:spPr>
          <p:txBody>
            <a:bodyPr wrap="square" lIns="0" tIns="0" rIns="0" bIns="0" rtlCol="0"/>
            <a:lstStyle/>
            <a:p/>
          </p:txBody>
        </p:sp>
        <p:sp>
          <p:nvSpPr>
            <p:cNvPr id="7479" name="object 7479" descr=""/>
            <p:cNvSpPr/>
            <p:nvPr/>
          </p:nvSpPr>
          <p:spPr>
            <a:xfrm>
              <a:off x="5515131" y="2652191"/>
              <a:ext cx="635" cy="1270"/>
            </a:xfrm>
            <a:custGeom>
              <a:avLst/>
              <a:gdLst/>
              <a:ahLst/>
              <a:cxnLst/>
              <a:rect l="l" t="t" r="r" b="b"/>
              <a:pathLst>
                <a:path w="635" h="1269">
                  <a:moveTo>
                    <a:pt x="342" y="0"/>
                  </a:moveTo>
                  <a:lnTo>
                    <a:pt x="114" y="342"/>
                  </a:lnTo>
                  <a:lnTo>
                    <a:pt x="0" y="749"/>
                  </a:lnTo>
                  <a:lnTo>
                    <a:pt x="0" y="1155"/>
                  </a:lnTo>
                </a:path>
              </a:pathLst>
            </a:custGeom>
            <a:ln w="3175">
              <a:solidFill>
                <a:srgbClr val="565658"/>
              </a:solidFill>
            </a:ln>
          </p:spPr>
          <p:txBody>
            <a:bodyPr wrap="square" lIns="0" tIns="0" rIns="0" bIns="0" rtlCol="0"/>
            <a:lstStyle/>
            <a:p/>
          </p:txBody>
        </p:sp>
        <p:sp>
          <p:nvSpPr>
            <p:cNvPr id="7480" name="object 7480" descr=""/>
            <p:cNvSpPr/>
            <p:nvPr/>
          </p:nvSpPr>
          <p:spPr>
            <a:xfrm>
              <a:off x="5522710" y="2655251"/>
              <a:ext cx="3175" cy="1270"/>
            </a:xfrm>
            <a:custGeom>
              <a:avLst/>
              <a:gdLst/>
              <a:ahLst/>
              <a:cxnLst/>
              <a:rect l="l" t="t" r="r" b="b"/>
              <a:pathLst>
                <a:path w="3175" h="1269">
                  <a:moveTo>
                    <a:pt x="0" y="126"/>
                  </a:moveTo>
                  <a:lnTo>
                    <a:pt x="330" y="533"/>
                  </a:lnTo>
                  <a:lnTo>
                    <a:pt x="838" y="761"/>
                  </a:lnTo>
                  <a:lnTo>
                    <a:pt x="1358" y="723"/>
                  </a:lnTo>
                  <a:lnTo>
                    <a:pt x="1879" y="698"/>
                  </a:lnTo>
                  <a:lnTo>
                    <a:pt x="2374" y="431"/>
                  </a:lnTo>
                  <a:lnTo>
                    <a:pt x="2654" y="0"/>
                  </a:lnTo>
                </a:path>
              </a:pathLst>
            </a:custGeom>
            <a:ln w="3175">
              <a:solidFill>
                <a:srgbClr val="565658"/>
              </a:solidFill>
            </a:ln>
          </p:spPr>
          <p:txBody>
            <a:bodyPr wrap="square" lIns="0" tIns="0" rIns="0" bIns="0" rtlCol="0"/>
            <a:lstStyle/>
            <a:p/>
          </p:txBody>
        </p:sp>
        <p:sp>
          <p:nvSpPr>
            <p:cNvPr id="7481" name="object 7481" descr=""/>
            <p:cNvSpPr/>
            <p:nvPr/>
          </p:nvSpPr>
          <p:spPr>
            <a:xfrm>
              <a:off x="5519920" y="2655586"/>
              <a:ext cx="1905" cy="1270"/>
            </a:xfrm>
            <a:custGeom>
              <a:avLst/>
              <a:gdLst/>
              <a:ahLst/>
              <a:cxnLst/>
              <a:rect l="l" t="t" r="r" b="b"/>
              <a:pathLst>
                <a:path w="1904" h="1269">
                  <a:moveTo>
                    <a:pt x="0" y="152"/>
                  </a:moveTo>
                  <a:lnTo>
                    <a:pt x="0" y="419"/>
                  </a:lnTo>
                  <a:lnTo>
                    <a:pt x="152" y="685"/>
                  </a:lnTo>
                  <a:lnTo>
                    <a:pt x="406" y="800"/>
                  </a:lnTo>
                  <a:lnTo>
                    <a:pt x="647" y="927"/>
                  </a:lnTo>
                  <a:lnTo>
                    <a:pt x="952" y="888"/>
                  </a:lnTo>
                  <a:lnTo>
                    <a:pt x="1155" y="723"/>
                  </a:lnTo>
                  <a:lnTo>
                    <a:pt x="1371" y="546"/>
                  </a:lnTo>
                  <a:lnTo>
                    <a:pt x="1473" y="279"/>
                  </a:lnTo>
                  <a:lnTo>
                    <a:pt x="1422" y="0"/>
                  </a:lnTo>
                </a:path>
              </a:pathLst>
            </a:custGeom>
            <a:ln w="3175">
              <a:solidFill>
                <a:srgbClr val="565658"/>
              </a:solidFill>
            </a:ln>
          </p:spPr>
          <p:txBody>
            <a:bodyPr wrap="square" lIns="0" tIns="0" rIns="0" bIns="0" rtlCol="0"/>
            <a:lstStyle/>
            <a:p/>
          </p:txBody>
        </p:sp>
        <p:sp>
          <p:nvSpPr>
            <p:cNvPr id="7482" name="object 7482" descr=""/>
            <p:cNvSpPr/>
            <p:nvPr/>
          </p:nvSpPr>
          <p:spPr>
            <a:xfrm>
              <a:off x="5723153" y="2564371"/>
              <a:ext cx="217804" cy="26034"/>
            </a:xfrm>
            <a:custGeom>
              <a:avLst/>
              <a:gdLst/>
              <a:ahLst/>
              <a:cxnLst/>
              <a:rect l="l" t="t" r="r" b="b"/>
              <a:pathLst>
                <a:path w="217804" h="26035">
                  <a:moveTo>
                    <a:pt x="2286" y="1143"/>
                  </a:moveTo>
                  <a:lnTo>
                    <a:pt x="1955" y="342"/>
                  </a:lnTo>
                  <a:lnTo>
                    <a:pt x="1143" y="0"/>
                  </a:lnTo>
                  <a:lnTo>
                    <a:pt x="330" y="342"/>
                  </a:lnTo>
                  <a:lnTo>
                    <a:pt x="0" y="1143"/>
                  </a:lnTo>
                  <a:lnTo>
                    <a:pt x="292" y="1866"/>
                  </a:lnTo>
                  <a:lnTo>
                    <a:pt x="0" y="2578"/>
                  </a:lnTo>
                  <a:lnTo>
                    <a:pt x="330" y="3390"/>
                  </a:lnTo>
                  <a:lnTo>
                    <a:pt x="1143" y="3721"/>
                  </a:lnTo>
                  <a:lnTo>
                    <a:pt x="1955" y="3390"/>
                  </a:lnTo>
                  <a:lnTo>
                    <a:pt x="2286" y="2578"/>
                  </a:lnTo>
                  <a:lnTo>
                    <a:pt x="1981" y="1866"/>
                  </a:lnTo>
                  <a:lnTo>
                    <a:pt x="2286" y="1143"/>
                  </a:lnTo>
                  <a:close/>
                </a:path>
                <a:path w="217804" h="26035">
                  <a:moveTo>
                    <a:pt x="217678" y="24599"/>
                  </a:moveTo>
                  <a:lnTo>
                    <a:pt x="217347" y="23787"/>
                  </a:lnTo>
                  <a:lnTo>
                    <a:pt x="216535" y="23456"/>
                  </a:lnTo>
                  <a:lnTo>
                    <a:pt x="215722" y="23787"/>
                  </a:lnTo>
                  <a:lnTo>
                    <a:pt x="215392" y="24599"/>
                  </a:lnTo>
                  <a:lnTo>
                    <a:pt x="215722" y="25412"/>
                  </a:lnTo>
                  <a:lnTo>
                    <a:pt x="216535" y="25742"/>
                  </a:lnTo>
                  <a:lnTo>
                    <a:pt x="217347" y="25412"/>
                  </a:lnTo>
                  <a:lnTo>
                    <a:pt x="217678" y="24599"/>
                  </a:lnTo>
                  <a:close/>
                </a:path>
              </a:pathLst>
            </a:custGeom>
            <a:solidFill>
              <a:srgbClr val="565658"/>
            </a:solidFill>
          </p:spPr>
          <p:txBody>
            <a:bodyPr wrap="square" lIns="0" tIns="0" rIns="0" bIns="0" rtlCol="0"/>
            <a:lstStyle/>
            <a:p/>
          </p:txBody>
        </p:sp>
        <p:sp>
          <p:nvSpPr>
            <p:cNvPr id="7483" name="object 7483" descr=""/>
            <p:cNvSpPr/>
            <p:nvPr/>
          </p:nvSpPr>
          <p:spPr>
            <a:xfrm>
              <a:off x="5434241" y="2544447"/>
              <a:ext cx="11430" cy="11430"/>
            </a:xfrm>
            <a:custGeom>
              <a:avLst/>
              <a:gdLst/>
              <a:ahLst/>
              <a:cxnLst/>
              <a:rect l="l" t="t" r="r" b="b"/>
              <a:pathLst>
                <a:path w="11429" h="11430">
                  <a:moveTo>
                    <a:pt x="11010" y="5511"/>
                  </a:moveTo>
                  <a:lnTo>
                    <a:pt x="11010" y="2476"/>
                  </a:lnTo>
                  <a:lnTo>
                    <a:pt x="8547" y="0"/>
                  </a:lnTo>
                  <a:lnTo>
                    <a:pt x="5499" y="0"/>
                  </a:lnTo>
                  <a:lnTo>
                    <a:pt x="2463" y="0"/>
                  </a:lnTo>
                  <a:lnTo>
                    <a:pt x="0" y="2476"/>
                  </a:lnTo>
                  <a:lnTo>
                    <a:pt x="0" y="5511"/>
                  </a:lnTo>
                  <a:lnTo>
                    <a:pt x="0" y="8547"/>
                  </a:lnTo>
                  <a:lnTo>
                    <a:pt x="2463" y="11023"/>
                  </a:lnTo>
                  <a:lnTo>
                    <a:pt x="5499" y="11023"/>
                  </a:lnTo>
                  <a:lnTo>
                    <a:pt x="8547" y="11023"/>
                  </a:lnTo>
                  <a:lnTo>
                    <a:pt x="11010" y="8547"/>
                  </a:lnTo>
                  <a:lnTo>
                    <a:pt x="11010" y="5511"/>
                  </a:lnTo>
                </a:path>
                <a:path w="11429" h="11430">
                  <a:moveTo>
                    <a:pt x="11010" y="5511"/>
                  </a:moveTo>
                  <a:lnTo>
                    <a:pt x="11010" y="2476"/>
                  </a:lnTo>
                  <a:lnTo>
                    <a:pt x="8547" y="0"/>
                  </a:lnTo>
                  <a:lnTo>
                    <a:pt x="5499" y="0"/>
                  </a:lnTo>
                  <a:lnTo>
                    <a:pt x="2463" y="0"/>
                  </a:lnTo>
                  <a:lnTo>
                    <a:pt x="0" y="2476"/>
                  </a:lnTo>
                  <a:lnTo>
                    <a:pt x="0" y="5511"/>
                  </a:lnTo>
                  <a:lnTo>
                    <a:pt x="0" y="8547"/>
                  </a:lnTo>
                  <a:lnTo>
                    <a:pt x="2463" y="11023"/>
                  </a:lnTo>
                  <a:lnTo>
                    <a:pt x="5499" y="11023"/>
                  </a:lnTo>
                  <a:lnTo>
                    <a:pt x="8547" y="11023"/>
                  </a:lnTo>
                  <a:lnTo>
                    <a:pt x="11010" y="8547"/>
                  </a:lnTo>
                  <a:lnTo>
                    <a:pt x="11010" y="5511"/>
                  </a:lnTo>
                </a:path>
              </a:pathLst>
            </a:custGeom>
            <a:ln w="3175">
              <a:solidFill>
                <a:srgbClr val="565658"/>
              </a:solidFill>
            </a:ln>
          </p:spPr>
          <p:txBody>
            <a:bodyPr wrap="square" lIns="0" tIns="0" rIns="0" bIns="0" rtlCol="0"/>
            <a:lstStyle/>
            <a:p/>
          </p:txBody>
        </p:sp>
        <p:sp>
          <p:nvSpPr>
            <p:cNvPr id="7484" name="object 7484" descr=""/>
            <p:cNvSpPr/>
            <p:nvPr/>
          </p:nvSpPr>
          <p:spPr>
            <a:xfrm>
              <a:off x="5367998" y="2588310"/>
              <a:ext cx="377190" cy="106045"/>
            </a:xfrm>
            <a:custGeom>
              <a:avLst/>
              <a:gdLst/>
              <a:ahLst/>
              <a:cxnLst/>
              <a:rect l="l" t="t" r="r" b="b"/>
              <a:pathLst>
                <a:path w="377189" h="106044">
                  <a:moveTo>
                    <a:pt x="2286" y="63360"/>
                  </a:moveTo>
                  <a:lnTo>
                    <a:pt x="1943" y="62560"/>
                  </a:lnTo>
                  <a:lnTo>
                    <a:pt x="1143" y="62217"/>
                  </a:lnTo>
                  <a:lnTo>
                    <a:pt x="330" y="62560"/>
                  </a:lnTo>
                  <a:lnTo>
                    <a:pt x="0" y="63360"/>
                  </a:lnTo>
                  <a:lnTo>
                    <a:pt x="330" y="64173"/>
                  </a:lnTo>
                  <a:lnTo>
                    <a:pt x="1143" y="64503"/>
                  </a:lnTo>
                  <a:lnTo>
                    <a:pt x="1943" y="64173"/>
                  </a:lnTo>
                  <a:lnTo>
                    <a:pt x="2286" y="63360"/>
                  </a:lnTo>
                  <a:close/>
                </a:path>
                <a:path w="377189" h="106044">
                  <a:moveTo>
                    <a:pt x="237782" y="104533"/>
                  </a:moveTo>
                  <a:lnTo>
                    <a:pt x="237439" y="103720"/>
                  </a:lnTo>
                  <a:lnTo>
                    <a:pt x="236639" y="103390"/>
                  </a:lnTo>
                  <a:lnTo>
                    <a:pt x="235826" y="103720"/>
                  </a:lnTo>
                  <a:lnTo>
                    <a:pt x="235496" y="104533"/>
                  </a:lnTo>
                  <a:lnTo>
                    <a:pt x="235826" y="105333"/>
                  </a:lnTo>
                  <a:lnTo>
                    <a:pt x="236639" y="105676"/>
                  </a:lnTo>
                  <a:lnTo>
                    <a:pt x="237439" y="105333"/>
                  </a:lnTo>
                  <a:lnTo>
                    <a:pt x="237782" y="104533"/>
                  </a:lnTo>
                  <a:close/>
                </a:path>
                <a:path w="377189" h="106044">
                  <a:moveTo>
                    <a:pt x="244005" y="104533"/>
                  </a:moveTo>
                  <a:lnTo>
                    <a:pt x="243674" y="103720"/>
                  </a:lnTo>
                  <a:lnTo>
                    <a:pt x="242862" y="103390"/>
                  </a:lnTo>
                  <a:lnTo>
                    <a:pt x="242049" y="103720"/>
                  </a:lnTo>
                  <a:lnTo>
                    <a:pt x="241719" y="104533"/>
                  </a:lnTo>
                  <a:lnTo>
                    <a:pt x="242049" y="105333"/>
                  </a:lnTo>
                  <a:lnTo>
                    <a:pt x="242862" y="105676"/>
                  </a:lnTo>
                  <a:lnTo>
                    <a:pt x="243674" y="105333"/>
                  </a:lnTo>
                  <a:lnTo>
                    <a:pt x="244005" y="104533"/>
                  </a:lnTo>
                  <a:close/>
                </a:path>
                <a:path w="377189" h="106044">
                  <a:moveTo>
                    <a:pt x="373710" y="1143"/>
                  </a:moveTo>
                  <a:lnTo>
                    <a:pt x="373380" y="330"/>
                  </a:lnTo>
                  <a:lnTo>
                    <a:pt x="372567" y="0"/>
                  </a:lnTo>
                  <a:lnTo>
                    <a:pt x="371767" y="330"/>
                  </a:lnTo>
                  <a:lnTo>
                    <a:pt x="371424" y="1143"/>
                  </a:lnTo>
                  <a:lnTo>
                    <a:pt x="371767" y="1955"/>
                  </a:lnTo>
                  <a:lnTo>
                    <a:pt x="372567" y="2286"/>
                  </a:lnTo>
                  <a:lnTo>
                    <a:pt x="373380" y="1955"/>
                  </a:lnTo>
                  <a:lnTo>
                    <a:pt x="373710" y="1143"/>
                  </a:lnTo>
                  <a:close/>
                </a:path>
                <a:path w="377189" h="106044">
                  <a:moveTo>
                    <a:pt x="376593" y="1143"/>
                  </a:moveTo>
                  <a:lnTo>
                    <a:pt x="376262" y="330"/>
                  </a:lnTo>
                  <a:lnTo>
                    <a:pt x="375450" y="0"/>
                  </a:lnTo>
                  <a:lnTo>
                    <a:pt x="374637" y="330"/>
                  </a:lnTo>
                  <a:lnTo>
                    <a:pt x="374307" y="1143"/>
                  </a:lnTo>
                  <a:lnTo>
                    <a:pt x="374637" y="1955"/>
                  </a:lnTo>
                  <a:lnTo>
                    <a:pt x="375450" y="2286"/>
                  </a:lnTo>
                  <a:lnTo>
                    <a:pt x="376262" y="1955"/>
                  </a:lnTo>
                  <a:lnTo>
                    <a:pt x="376593" y="1143"/>
                  </a:lnTo>
                  <a:close/>
                </a:path>
              </a:pathLst>
            </a:custGeom>
            <a:solidFill>
              <a:srgbClr val="565658"/>
            </a:solidFill>
          </p:spPr>
          <p:txBody>
            <a:bodyPr wrap="square" lIns="0" tIns="0" rIns="0" bIns="0" rtlCol="0"/>
            <a:lstStyle/>
            <a:p/>
          </p:txBody>
        </p:sp>
        <p:sp>
          <p:nvSpPr>
            <p:cNvPr id="7485" name="object 7485" descr=""/>
            <p:cNvSpPr/>
            <p:nvPr/>
          </p:nvSpPr>
          <p:spPr>
            <a:xfrm>
              <a:off x="5485460" y="2657660"/>
              <a:ext cx="3810" cy="3810"/>
            </a:xfrm>
            <a:custGeom>
              <a:avLst/>
              <a:gdLst/>
              <a:ahLst/>
              <a:cxnLst/>
              <a:rect l="l" t="t" r="r" b="b"/>
              <a:pathLst>
                <a:path w="3810" h="3810">
                  <a:moveTo>
                    <a:pt x="0" y="0"/>
                  </a:moveTo>
                  <a:lnTo>
                    <a:pt x="0" y="1968"/>
                  </a:lnTo>
                  <a:lnTo>
                    <a:pt x="1600" y="3581"/>
                  </a:lnTo>
                  <a:lnTo>
                    <a:pt x="3581" y="3581"/>
                  </a:lnTo>
                </a:path>
                <a:path w="3810" h="3810">
                  <a:moveTo>
                    <a:pt x="0" y="0"/>
                  </a:moveTo>
                  <a:lnTo>
                    <a:pt x="0" y="1968"/>
                  </a:lnTo>
                  <a:lnTo>
                    <a:pt x="1600" y="3581"/>
                  </a:lnTo>
                  <a:lnTo>
                    <a:pt x="3581" y="3581"/>
                  </a:lnTo>
                </a:path>
              </a:pathLst>
            </a:custGeom>
            <a:ln w="3175">
              <a:solidFill>
                <a:srgbClr val="565658"/>
              </a:solidFill>
            </a:ln>
          </p:spPr>
          <p:txBody>
            <a:bodyPr wrap="square" lIns="0" tIns="0" rIns="0" bIns="0" rtlCol="0"/>
            <a:lstStyle/>
            <a:p/>
          </p:txBody>
        </p:sp>
        <p:sp>
          <p:nvSpPr>
            <p:cNvPr id="7486" name="object 7486" descr=""/>
            <p:cNvSpPr/>
            <p:nvPr/>
          </p:nvSpPr>
          <p:spPr>
            <a:xfrm>
              <a:off x="5485461" y="2634667"/>
              <a:ext cx="2540" cy="3810"/>
            </a:xfrm>
            <a:custGeom>
              <a:avLst/>
              <a:gdLst/>
              <a:ahLst/>
              <a:cxnLst/>
              <a:rect l="l" t="t" r="r" b="b"/>
              <a:pathLst>
                <a:path w="2539" h="3810">
                  <a:moveTo>
                    <a:pt x="2349" y="0"/>
                  </a:moveTo>
                  <a:lnTo>
                    <a:pt x="939" y="508"/>
                  </a:lnTo>
                  <a:lnTo>
                    <a:pt x="0" y="1854"/>
                  </a:lnTo>
                  <a:lnTo>
                    <a:pt x="0" y="3365"/>
                  </a:lnTo>
                </a:path>
              </a:pathLst>
            </a:custGeom>
            <a:ln w="3175">
              <a:solidFill>
                <a:srgbClr val="565658"/>
              </a:solidFill>
            </a:ln>
          </p:spPr>
          <p:txBody>
            <a:bodyPr wrap="square" lIns="0" tIns="0" rIns="0" bIns="0" rtlCol="0"/>
            <a:lstStyle/>
            <a:p/>
          </p:txBody>
        </p:sp>
        <p:sp>
          <p:nvSpPr>
            <p:cNvPr id="7487" name="object 7487" descr=""/>
            <p:cNvSpPr/>
            <p:nvPr/>
          </p:nvSpPr>
          <p:spPr>
            <a:xfrm>
              <a:off x="5485457" y="2634716"/>
              <a:ext cx="2540" cy="3810"/>
            </a:xfrm>
            <a:custGeom>
              <a:avLst/>
              <a:gdLst/>
              <a:ahLst/>
              <a:cxnLst/>
              <a:rect l="l" t="t" r="r" b="b"/>
              <a:pathLst>
                <a:path w="2539" h="3810">
                  <a:moveTo>
                    <a:pt x="2209" y="0"/>
                  </a:moveTo>
                  <a:lnTo>
                    <a:pt x="876" y="558"/>
                  </a:lnTo>
                  <a:lnTo>
                    <a:pt x="0" y="1854"/>
                  </a:lnTo>
                  <a:lnTo>
                    <a:pt x="0" y="3314"/>
                  </a:lnTo>
                </a:path>
              </a:pathLst>
            </a:custGeom>
            <a:ln w="3175">
              <a:solidFill>
                <a:srgbClr val="565658"/>
              </a:solidFill>
            </a:ln>
          </p:spPr>
          <p:txBody>
            <a:bodyPr wrap="square" lIns="0" tIns="0" rIns="0" bIns="0" rtlCol="0"/>
            <a:lstStyle/>
            <a:p/>
          </p:txBody>
        </p:sp>
        <p:sp>
          <p:nvSpPr>
            <p:cNvPr id="7488" name="object 7488" descr=""/>
            <p:cNvSpPr/>
            <p:nvPr/>
          </p:nvSpPr>
          <p:spPr>
            <a:xfrm>
              <a:off x="5538346" y="2634446"/>
              <a:ext cx="3810" cy="3810"/>
            </a:xfrm>
            <a:custGeom>
              <a:avLst/>
              <a:gdLst/>
              <a:ahLst/>
              <a:cxnLst/>
              <a:rect l="l" t="t" r="r" b="b"/>
              <a:pathLst>
                <a:path w="3810" h="3810">
                  <a:moveTo>
                    <a:pt x="3594" y="3581"/>
                  </a:moveTo>
                  <a:lnTo>
                    <a:pt x="3594" y="1600"/>
                  </a:lnTo>
                  <a:lnTo>
                    <a:pt x="1981" y="0"/>
                  </a:lnTo>
                  <a:lnTo>
                    <a:pt x="0" y="0"/>
                  </a:lnTo>
                </a:path>
                <a:path w="3810" h="3810">
                  <a:moveTo>
                    <a:pt x="3594" y="3581"/>
                  </a:moveTo>
                  <a:lnTo>
                    <a:pt x="3594" y="1600"/>
                  </a:lnTo>
                  <a:lnTo>
                    <a:pt x="1981" y="0"/>
                  </a:lnTo>
                  <a:lnTo>
                    <a:pt x="0" y="0"/>
                  </a:lnTo>
                </a:path>
              </a:pathLst>
            </a:custGeom>
            <a:ln w="3175">
              <a:solidFill>
                <a:srgbClr val="565658"/>
              </a:solidFill>
            </a:ln>
          </p:spPr>
          <p:txBody>
            <a:bodyPr wrap="square" lIns="0" tIns="0" rIns="0" bIns="0" rtlCol="0"/>
            <a:lstStyle/>
            <a:p/>
          </p:txBody>
        </p:sp>
        <p:sp>
          <p:nvSpPr>
            <p:cNvPr id="7489" name="object 7489" descr=""/>
            <p:cNvSpPr/>
            <p:nvPr/>
          </p:nvSpPr>
          <p:spPr>
            <a:xfrm>
              <a:off x="5538349" y="2657664"/>
              <a:ext cx="3810" cy="3810"/>
            </a:xfrm>
            <a:custGeom>
              <a:avLst/>
              <a:gdLst/>
              <a:ahLst/>
              <a:cxnLst/>
              <a:rect l="l" t="t" r="r" b="b"/>
              <a:pathLst>
                <a:path w="3810" h="3810">
                  <a:moveTo>
                    <a:pt x="0" y="3581"/>
                  </a:moveTo>
                  <a:lnTo>
                    <a:pt x="1981" y="3581"/>
                  </a:lnTo>
                  <a:lnTo>
                    <a:pt x="3594" y="1968"/>
                  </a:lnTo>
                  <a:lnTo>
                    <a:pt x="3594" y="0"/>
                  </a:lnTo>
                </a:path>
                <a:path w="3810" h="3810">
                  <a:moveTo>
                    <a:pt x="0" y="3581"/>
                  </a:moveTo>
                  <a:lnTo>
                    <a:pt x="1981" y="3581"/>
                  </a:lnTo>
                  <a:lnTo>
                    <a:pt x="3594" y="1968"/>
                  </a:lnTo>
                  <a:lnTo>
                    <a:pt x="3594" y="0"/>
                  </a:lnTo>
                </a:path>
              </a:pathLst>
            </a:custGeom>
            <a:ln w="3175">
              <a:solidFill>
                <a:srgbClr val="565658"/>
              </a:solidFill>
            </a:ln>
          </p:spPr>
          <p:txBody>
            <a:bodyPr wrap="square" lIns="0" tIns="0" rIns="0" bIns="0" rtlCol="0"/>
            <a:lstStyle/>
            <a:p/>
          </p:txBody>
        </p:sp>
        <p:sp>
          <p:nvSpPr>
            <p:cNvPr id="7490" name="object 7490" descr=""/>
            <p:cNvSpPr/>
            <p:nvPr/>
          </p:nvSpPr>
          <p:spPr>
            <a:xfrm>
              <a:off x="5495024" y="2639615"/>
              <a:ext cx="1270" cy="1905"/>
            </a:xfrm>
            <a:custGeom>
              <a:avLst/>
              <a:gdLst/>
              <a:ahLst/>
              <a:cxnLst/>
              <a:rect l="l" t="t" r="r" b="b"/>
              <a:pathLst>
                <a:path w="1270" h="1905">
                  <a:moveTo>
                    <a:pt x="685" y="0"/>
                  </a:moveTo>
                  <a:lnTo>
                    <a:pt x="253" y="482"/>
                  </a:lnTo>
                  <a:lnTo>
                    <a:pt x="0" y="1117"/>
                  </a:lnTo>
                  <a:lnTo>
                    <a:pt x="0" y="1765"/>
                  </a:lnTo>
                </a:path>
              </a:pathLst>
            </a:custGeom>
            <a:ln w="3175">
              <a:solidFill>
                <a:srgbClr val="565658"/>
              </a:solidFill>
            </a:ln>
          </p:spPr>
          <p:txBody>
            <a:bodyPr wrap="square" lIns="0" tIns="0" rIns="0" bIns="0" rtlCol="0"/>
            <a:lstStyle/>
            <a:p/>
          </p:txBody>
        </p:sp>
        <p:sp>
          <p:nvSpPr>
            <p:cNvPr id="7491" name="object 7491" descr=""/>
            <p:cNvSpPr/>
            <p:nvPr/>
          </p:nvSpPr>
          <p:spPr>
            <a:xfrm>
              <a:off x="5495028" y="2653829"/>
              <a:ext cx="5715" cy="3175"/>
            </a:xfrm>
            <a:custGeom>
              <a:avLst/>
              <a:gdLst/>
              <a:ahLst/>
              <a:cxnLst/>
              <a:rect l="l" t="t" r="r" b="b"/>
              <a:pathLst>
                <a:path w="5714" h="3175">
                  <a:moveTo>
                    <a:pt x="0" y="0"/>
                  </a:moveTo>
                  <a:lnTo>
                    <a:pt x="0" y="1447"/>
                  </a:lnTo>
                  <a:lnTo>
                    <a:pt x="1181" y="2628"/>
                  </a:lnTo>
                  <a:lnTo>
                    <a:pt x="2641" y="2628"/>
                  </a:lnTo>
                  <a:lnTo>
                    <a:pt x="4089" y="2628"/>
                  </a:lnTo>
                  <a:lnTo>
                    <a:pt x="5270" y="1447"/>
                  </a:lnTo>
                  <a:lnTo>
                    <a:pt x="5270" y="0"/>
                  </a:lnTo>
                </a:path>
              </a:pathLst>
            </a:custGeom>
            <a:ln w="3175">
              <a:solidFill>
                <a:srgbClr val="565658"/>
              </a:solidFill>
            </a:ln>
          </p:spPr>
          <p:txBody>
            <a:bodyPr wrap="square" lIns="0" tIns="0" rIns="0" bIns="0" rtlCol="0"/>
            <a:lstStyle/>
            <a:p/>
          </p:txBody>
        </p:sp>
        <p:sp>
          <p:nvSpPr>
            <p:cNvPr id="7492" name="object 7492" descr=""/>
            <p:cNvSpPr/>
            <p:nvPr/>
          </p:nvSpPr>
          <p:spPr>
            <a:xfrm>
              <a:off x="5514437" y="2659757"/>
              <a:ext cx="3175" cy="1270"/>
            </a:xfrm>
            <a:custGeom>
              <a:avLst/>
              <a:gdLst/>
              <a:ahLst/>
              <a:cxnLst/>
              <a:rect l="l" t="t" r="r" b="b"/>
              <a:pathLst>
                <a:path w="3175" h="1269">
                  <a:moveTo>
                    <a:pt x="0" y="0"/>
                  </a:moveTo>
                  <a:lnTo>
                    <a:pt x="990" y="508"/>
                  </a:lnTo>
                  <a:lnTo>
                    <a:pt x="2032" y="876"/>
                  </a:lnTo>
                  <a:lnTo>
                    <a:pt x="3111" y="1143"/>
                  </a:lnTo>
                </a:path>
              </a:pathLst>
            </a:custGeom>
            <a:ln w="3175">
              <a:solidFill>
                <a:srgbClr val="565658"/>
              </a:solidFill>
            </a:ln>
          </p:spPr>
          <p:txBody>
            <a:bodyPr wrap="square" lIns="0" tIns="0" rIns="0" bIns="0" rtlCol="0"/>
            <a:lstStyle/>
            <a:p/>
          </p:txBody>
        </p:sp>
        <p:sp>
          <p:nvSpPr>
            <p:cNvPr id="7493" name="object 7493" descr=""/>
            <p:cNvSpPr/>
            <p:nvPr/>
          </p:nvSpPr>
          <p:spPr>
            <a:xfrm>
              <a:off x="5508491" y="2653803"/>
              <a:ext cx="3175" cy="3810"/>
            </a:xfrm>
            <a:custGeom>
              <a:avLst/>
              <a:gdLst/>
              <a:ahLst/>
              <a:cxnLst/>
              <a:rect l="l" t="t" r="r" b="b"/>
              <a:pathLst>
                <a:path w="3175" h="3810">
                  <a:moveTo>
                    <a:pt x="0" y="0"/>
                  </a:moveTo>
                  <a:lnTo>
                    <a:pt x="685" y="1346"/>
                  </a:lnTo>
                  <a:lnTo>
                    <a:pt x="1587" y="2578"/>
                  </a:lnTo>
                  <a:lnTo>
                    <a:pt x="2679" y="3632"/>
                  </a:lnTo>
                </a:path>
              </a:pathLst>
            </a:custGeom>
            <a:ln w="3175">
              <a:solidFill>
                <a:srgbClr val="565658"/>
              </a:solidFill>
            </a:ln>
          </p:spPr>
          <p:txBody>
            <a:bodyPr wrap="square" lIns="0" tIns="0" rIns="0" bIns="0" rtlCol="0"/>
            <a:lstStyle/>
            <a:p/>
          </p:txBody>
        </p:sp>
        <p:sp>
          <p:nvSpPr>
            <p:cNvPr id="7494" name="object 7494" descr=""/>
            <p:cNvSpPr/>
            <p:nvPr/>
          </p:nvSpPr>
          <p:spPr>
            <a:xfrm>
              <a:off x="5523727" y="2634316"/>
              <a:ext cx="10795" cy="26670"/>
            </a:xfrm>
            <a:custGeom>
              <a:avLst/>
              <a:gdLst/>
              <a:ahLst/>
              <a:cxnLst/>
              <a:rect l="l" t="t" r="r" b="b"/>
              <a:pathLst>
                <a:path w="10795" h="26669">
                  <a:moveTo>
                    <a:pt x="0" y="26581"/>
                  </a:moveTo>
                  <a:lnTo>
                    <a:pt x="6172" y="25145"/>
                  </a:lnTo>
                  <a:lnTo>
                    <a:pt x="10553" y="19634"/>
                  </a:lnTo>
                  <a:lnTo>
                    <a:pt x="10553" y="13284"/>
                  </a:lnTo>
                  <a:lnTo>
                    <a:pt x="10553" y="6946"/>
                  </a:lnTo>
                  <a:lnTo>
                    <a:pt x="6172" y="1435"/>
                  </a:lnTo>
                  <a:lnTo>
                    <a:pt x="0" y="0"/>
                  </a:lnTo>
                </a:path>
              </a:pathLst>
            </a:custGeom>
            <a:ln w="3175">
              <a:solidFill>
                <a:srgbClr val="565658"/>
              </a:solidFill>
            </a:ln>
          </p:spPr>
          <p:txBody>
            <a:bodyPr wrap="square" lIns="0" tIns="0" rIns="0" bIns="0" rtlCol="0"/>
            <a:lstStyle/>
            <a:p/>
          </p:txBody>
        </p:sp>
        <p:sp>
          <p:nvSpPr>
            <p:cNvPr id="7495" name="object 7495" descr=""/>
            <p:cNvSpPr/>
            <p:nvPr/>
          </p:nvSpPr>
          <p:spPr>
            <a:xfrm>
              <a:off x="5494961" y="2639627"/>
              <a:ext cx="1270" cy="1905"/>
            </a:xfrm>
            <a:custGeom>
              <a:avLst/>
              <a:gdLst/>
              <a:ahLst/>
              <a:cxnLst/>
              <a:rect l="l" t="t" r="r" b="b"/>
              <a:pathLst>
                <a:path w="1270" h="1905">
                  <a:moveTo>
                    <a:pt x="736" y="0"/>
                  </a:moveTo>
                  <a:lnTo>
                    <a:pt x="304" y="482"/>
                  </a:lnTo>
                  <a:lnTo>
                    <a:pt x="63" y="1104"/>
                  </a:lnTo>
                  <a:lnTo>
                    <a:pt x="63" y="1752"/>
                  </a:lnTo>
                </a:path>
                <a:path w="1270" h="1905">
                  <a:moveTo>
                    <a:pt x="736" y="0"/>
                  </a:moveTo>
                  <a:lnTo>
                    <a:pt x="266" y="495"/>
                  </a:lnTo>
                  <a:lnTo>
                    <a:pt x="0" y="1143"/>
                  </a:lnTo>
                  <a:lnTo>
                    <a:pt x="0" y="1816"/>
                  </a:lnTo>
                </a:path>
              </a:pathLst>
            </a:custGeom>
            <a:ln w="3175">
              <a:solidFill>
                <a:srgbClr val="565658"/>
              </a:solidFill>
            </a:ln>
          </p:spPr>
          <p:txBody>
            <a:bodyPr wrap="square" lIns="0" tIns="0" rIns="0" bIns="0" rtlCol="0"/>
            <a:lstStyle/>
            <a:p/>
          </p:txBody>
        </p:sp>
        <p:sp>
          <p:nvSpPr>
            <p:cNvPr id="7496" name="object 7496" descr=""/>
            <p:cNvSpPr/>
            <p:nvPr/>
          </p:nvSpPr>
          <p:spPr>
            <a:xfrm>
              <a:off x="5495028" y="2653829"/>
              <a:ext cx="5715" cy="3175"/>
            </a:xfrm>
            <a:custGeom>
              <a:avLst/>
              <a:gdLst/>
              <a:ahLst/>
              <a:cxnLst/>
              <a:rect l="l" t="t" r="r" b="b"/>
              <a:pathLst>
                <a:path w="5714" h="3175">
                  <a:moveTo>
                    <a:pt x="0" y="0"/>
                  </a:moveTo>
                  <a:lnTo>
                    <a:pt x="0" y="1447"/>
                  </a:lnTo>
                  <a:lnTo>
                    <a:pt x="1181" y="2628"/>
                  </a:lnTo>
                  <a:lnTo>
                    <a:pt x="2641" y="2628"/>
                  </a:lnTo>
                  <a:lnTo>
                    <a:pt x="4089" y="2628"/>
                  </a:lnTo>
                  <a:lnTo>
                    <a:pt x="5270" y="1447"/>
                  </a:lnTo>
                  <a:lnTo>
                    <a:pt x="5270" y="0"/>
                  </a:lnTo>
                </a:path>
                <a:path w="5714" h="3175">
                  <a:moveTo>
                    <a:pt x="0" y="0"/>
                  </a:moveTo>
                  <a:lnTo>
                    <a:pt x="0" y="1447"/>
                  </a:lnTo>
                  <a:lnTo>
                    <a:pt x="1181" y="2628"/>
                  </a:lnTo>
                  <a:lnTo>
                    <a:pt x="2641" y="2628"/>
                  </a:lnTo>
                  <a:lnTo>
                    <a:pt x="4089" y="2628"/>
                  </a:lnTo>
                  <a:lnTo>
                    <a:pt x="5270" y="1447"/>
                  </a:lnTo>
                  <a:lnTo>
                    <a:pt x="5270" y="0"/>
                  </a:lnTo>
                </a:path>
              </a:pathLst>
            </a:custGeom>
            <a:ln w="3175">
              <a:solidFill>
                <a:srgbClr val="565658"/>
              </a:solidFill>
            </a:ln>
          </p:spPr>
          <p:txBody>
            <a:bodyPr wrap="square" lIns="0" tIns="0" rIns="0" bIns="0" rtlCol="0"/>
            <a:lstStyle/>
            <a:p/>
          </p:txBody>
        </p:sp>
        <p:sp>
          <p:nvSpPr>
            <p:cNvPr id="7497" name="object 7497" descr=""/>
            <p:cNvSpPr/>
            <p:nvPr/>
          </p:nvSpPr>
          <p:spPr>
            <a:xfrm>
              <a:off x="5974448" y="2587828"/>
              <a:ext cx="163195" cy="116205"/>
            </a:xfrm>
            <a:custGeom>
              <a:avLst/>
              <a:gdLst/>
              <a:ahLst/>
              <a:cxnLst/>
              <a:rect l="l" t="t" r="r" b="b"/>
              <a:pathLst>
                <a:path w="163195" h="116205">
                  <a:moveTo>
                    <a:pt x="2286" y="114592"/>
                  </a:moveTo>
                  <a:lnTo>
                    <a:pt x="1943" y="113779"/>
                  </a:lnTo>
                  <a:lnTo>
                    <a:pt x="1143" y="113449"/>
                  </a:lnTo>
                  <a:lnTo>
                    <a:pt x="330" y="113779"/>
                  </a:lnTo>
                  <a:lnTo>
                    <a:pt x="0" y="114592"/>
                  </a:lnTo>
                  <a:lnTo>
                    <a:pt x="330" y="115392"/>
                  </a:lnTo>
                  <a:lnTo>
                    <a:pt x="1143" y="115735"/>
                  </a:lnTo>
                  <a:lnTo>
                    <a:pt x="1943" y="115392"/>
                  </a:lnTo>
                  <a:lnTo>
                    <a:pt x="2286" y="114592"/>
                  </a:lnTo>
                  <a:close/>
                </a:path>
                <a:path w="163195" h="116205">
                  <a:moveTo>
                    <a:pt x="5626" y="114592"/>
                  </a:moveTo>
                  <a:lnTo>
                    <a:pt x="5295" y="113779"/>
                  </a:lnTo>
                  <a:lnTo>
                    <a:pt x="4483" y="113449"/>
                  </a:lnTo>
                  <a:lnTo>
                    <a:pt x="3683" y="113779"/>
                  </a:lnTo>
                  <a:lnTo>
                    <a:pt x="3340" y="114592"/>
                  </a:lnTo>
                  <a:lnTo>
                    <a:pt x="3683" y="115392"/>
                  </a:lnTo>
                  <a:lnTo>
                    <a:pt x="4483" y="115735"/>
                  </a:lnTo>
                  <a:lnTo>
                    <a:pt x="5295" y="115392"/>
                  </a:lnTo>
                  <a:lnTo>
                    <a:pt x="5626" y="114592"/>
                  </a:lnTo>
                  <a:close/>
                </a:path>
                <a:path w="163195" h="116205">
                  <a:moveTo>
                    <a:pt x="60680" y="114592"/>
                  </a:moveTo>
                  <a:lnTo>
                    <a:pt x="60350" y="113779"/>
                  </a:lnTo>
                  <a:lnTo>
                    <a:pt x="59537" y="113449"/>
                  </a:lnTo>
                  <a:lnTo>
                    <a:pt x="58724" y="113779"/>
                  </a:lnTo>
                  <a:lnTo>
                    <a:pt x="58394" y="114592"/>
                  </a:lnTo>
                  <a:lnTo>
                    <a:pt x="58724" y="115392"/>
                  </a:lnTo>
                  <a:lnTo>
                    <a:pt x="59537" y="115735"/>
                  </a:lnTo>
                  <a:lnTo>
                    <a:pt x="60350" y="115392"/>
                  </a:lnTo>
                  <a:lnTo>
                    <a:pt x="60680" y="114592"/>
                  </a:lnTo>
                  <a:close/>
                </a:path>
                <a:path w="163195" h="116205">
                  <a:moveTo>
                    <a:pt x="60680" y="1143"/>
                  </a:moveTo>
                  <a:lnTo>
                    <a:pt x="60350" y="330"/>
                  </a:lnTo>
                  <a:lnTo>
                    <a:pt x="59537" y="0"/>
                  </a:lnTo>
                  <a:lnTo>
                    <a:pt x="58724" y="330"/>
                  </a:lnTo>
                  <a:lnTo>
                    <a:pt x="58394" y="1143"/>
                  </a:lnTo>
                  <a:lnTo>
                    <a:pt x="58724" y="1955"/>
                  </a:lnTo>
                  <a:lnTo>
                    <a:pt x="59537" y="2286"/>
                  </a:lnTo>
                  <a:lnTo>
                    <a:pt x="60350" y="1955"/>
                  </a:lnTo>
                  <a:lnTo>
                    <a:pt x="60680" y="1143"/>
                  </a:lnTo>
                  <a:close/>
                </a:path>
                <a:path w="163195" h="116205">
                  <a:moveTo>
                    <a:pt x="64033" y="114592"/>
                  </a:moveTo>
                  <a:lnTo>
                    <a:pt x="63703" y="113779"/>
                  </a:lnTo>
                  <a:lnTo>
                    <a:pt x="62890" y="113449"/>
                  </a:lnTo>
                  <a:lnTo>
                    <a:pt x="62077" y="113779"/>
                  </a:lnTo>
                  <a:lnTo>
                    <a:pt x="61747" y="114592"/>
                  </a:lnTo>
                  <a:lnTo>
                    <a:pt x="62077" y="115392"/>
                  </a:lnTo>
                  <a:lnTo>
                    <a:pt x="62890" y="115735"/>
                  </a:lnTo>
                  <a:lnTo>
                    <a:pt x="63703" y="115392"/>
                  </a:lnTo>
                  <a:lnTo>
                    <a:pt x="64033" y="114592"/>
                  </a:lnTo>
                  <a:close/>
                </a:path>
                <a:path w="163195" h="116205">
                  <a:moveTo>
                    <a:pt x="64033" y="1143"/>
                  </a:moveTo>
                  <a:lnTo>
                    <a:pt x="63703" y="330"/>
                  </a:lnTo>
                  <a:lnTo>
                    <a:pt x="62890" y="0"/>
                  </a:lnTo>
                  <a:lnTo>
                    <a:pt x="62077" y="330"/>
                  </a:lnTo>
                  <a:lnTo>
                    <a:pt x="61747" y="1143"/>
                  </a:lnTo>
                  <a:lnTo>
                    <a:pt x="62077" y="1955"/>
                  </a:lnTo>
                  <a:lnTo>
                    <a:pt x="62890" y="2286"/>
                  </a:lnTo>
                  <a:lnTo>
                    <a:pt x="63703" y="1955"/>
                  </a:lnTo>
                  <a:lnTo>
                    <a:pt x="64033" y="1143"/>
                  </a:lnTo>
                  <a:close/>
                </a:path>
                <a:path w="163195" h="116205">
                  <a:moveTo>
                    <a:pt x="158318" y="18859"/>
                  </a:moveTo>
                  <a:lnTo>
                    <a:pt x="157988" y="18059"/>
                  </a:lnTo>
                  <a:lnTo>
                    <a:pt x="157175" y="17716"/>
                  </a:lnTo>
                  <a:lnTo>
                    <a:pt x="156375" y="18059"/>
                  </a:lnTo>
                  <a:lnTo>
                    <a:pt x="156032" y="18859"/>
                  </a:lnTo>
                  <a:lnTo>
                    <a:pt x="156375" y="19672"/>
                  </a:lnTo>
                  <a:lnTo>
                    <a:pt x="157175" y="20002"/>
                  </a:lnTo>
                  <a:lnTo>
                    <a:pt x="157988" y="19672"/>
                  </a:lnTo>
                  <a:lnTo>
                    <a:pt x="158318" y="18859"/>
                  </a:lnTo>
                  <a:close/>
                </a:path>
                <a:path w="163195" h="116205">
                  <a:moveTo>
                    <a:pt x="163106" y="18859"/>
                  </a:moveTo>
                  <a:lnTo>
                    <a:pt x="162775" y="18059"/>
                  </a:lnTo>
                  <a:lnTo>
                    <a:pt x="161963" y="17716"/>
                  </a:lnTo>
                  <a:lnTo>
                    <a:pt x="161163" y="18059"/>
                  </a:lnTo>
                  <a:lnTo>
                    <a:pt x="160820" y="18859"/>
                  </a:lnTo>
                  <a:lnTo>
                    <a:pt x="161163" y="19672"/>
                  </a:lnTo>
                  <a:lnTo>
                    <a:pt x="161963" y="20002"/>
                  </a:lnTo>
                  <a:lnTo>
                    <a:pt x="162775" y="19672"/>
                  </a:lnTo>
                  <a:lnTo>
                    <a:pt x="163106" y="18859"/>
                  </a:lnTo>
                  <a:close/>
                </a:path>
              </a:pathLst>
            </a:custGeom>
            <a:solidFill>
              <a:srgbClr val="565658"/>
            </a:solidFill>
          </p:spPr>
          <p:txBody>
            <a:bodyPr wrap="square" lIns="0" tIns="0" rIns="0" bIns="0" rtlCol="0"/>
            <a:lstStyle/>
            <a:p/>
          </p:txBody>
        </p:sp>
        <p:sp>
          <p:nvSpPr>
            <p:cNvPr id="7498" name="object 7498" descr=""/>
            <p:cNvSpPr/>
            <p:nvPr/>
          </p:nvSpPr>
          <p:spPr>
            <a:xfrm>
              <a:off x="5466316" y="2725860"/>
              <a:ext cx="2540" cy="4445"/>
            </a:xfrm>
            <a:custGeom>
              <a:avLst/>
              <a:gdLst/>
              <a:ahLst/>
              <a:cxnLst/>
              <a:rect l="l" t="t" r="r" b="b"/>
              <a:pathLst>
                <a:path w="2539" h="4444">
                  <a:moveTo>
                    <a:pt x="2146" y="0"/>
                  </a:moveTo>
                  <a:lnTo>
                    <a:pt x="965" y="0"/>
                  </a:lnTo>
                  <a:lnTo>
                    <a:pt x="0" y="965"/>
                  </a:lnTo>
                  <a:lnTo>
                    <a:pt x="0" y="2159"/>
                  </a:lnTo>
                  <a:lnTo>
                    <a:pt x="0" y="3352"/>
                  </a:lnTo>
                  <a:lnTo>
                    <a:pt x="965" y="4318"/>
                  </a:lnTo>
                  <a:lnTo>
                    <a:pt x="2146" y="4318"/>
                  </a:lnTo>
                </a:path>
              </a:pathLst>
            </a:custGeom>
            <a:ln w="3175">
              <a:solidFill>
                <a:srgbClr val="565658"/>
              </a:solidFill>
            </a:ln>
          </p:spPr>
          <p:txBody>
            <a:bodyPr wrap="square" lIns="0" tIns="0" rIns="0" bIns="0" rtlCol="0"/>
            <a:lstStyle/>
            <a:p/>
          </p:txBody>
        </p:sp>
        <p:sp>
          <p:nvSpPr>
            <p:cNvPr id="7499" name="object 7499" descr=""/>
            <p:cNvSpPr/>
            <p:nvPr/>
          </p:nvSpPr>
          <p:spPr>
            <a:xfrm>
              <a:off x="5528938" y="2541078"/>
              <a:ext cx="1905" cy="635"/>
            </a:xfrm>
            <a:custGeom>
              <a:avLst/>
              <a:gdLst/>
              <a:ahLst/>
              <a:cxnLst/>
              <a:rect l="l" t="t" r="r" b="b"/>
              <a:pathLst>
                <a:path w="1904" h="635">
                  <a:moveTo>
                    <a:pt x="977" y="38"/>
                  </a:moveTo>
                  <a:lnTo>
                    <a:pt x="596" y="0"/>
                  </a:lnTo>
                  <a:lnTo>
                    <a:pt x="203" y="76"/>
                  </a:lnTo>
                  <a:lnTo>
                    <a:pt x="101" y="215"/>
                  </a:lnTo>
                  <a:lnTo>
                    <a:pt x="228" y="457"/>
                  </a:lnTo>
                  <a:lnTo>
                    <a:pt x="609" y="495"/>
                  </a:lnTo>
                  <a:lnTo>
                    <a:pt x="990" y="533"/>
                  </a:lnTo>
                  <a:lnTo>
                    <a:pt x="1384" y="457"/>
                  </a:lnTo>
                  <a:lnTo>
                    <a:pt x="1485" y="317"/>
                  </a:lnTo>
                </a:path>
              </a:pathLst>
            </a:custGeom>
            <a:ln w="3175">
              <a:solidFill>
                <a:srgbClr val="565658"/>
              </a:solidFill>
            </a:ln>
          </p:spPr>
          <p:txBody>
            <a:bodyPr wrap="square" lIns="0" tIns="0" rIns="0" bIns="0" rtlCol="0"/>
            <a:lstStyle/>
            <a:p/>
          </p:txBody>
        </p:sp>
        <p:sp>
          <p:nvSpPr>
            <p:cNvPr id="7500" name="object 7500" descr=""/>
            <p:cNvSpPr/>
            <p:nvPr/>
          </p:nvSpPr>
          <p:spPr>
            <a:xfrm>
              <a:off x="5647157" y="2736365"/>
              <a:ext cx="1905" cy="635"/>
            </a:xfrm>
            <a:custGeom>
              <a:avLst/>
              <a:gdLst/>
              <a:ahLst/>
              <a:cxnLst/>
              <a:rect l="l" t="t" r="r" b="b"/>
              <a:pathLst>
                <a:path w="1904" h="635">
                  <a:moveTo>
                    <a:pt x="990" y="38"/>
                  </a:moveTo>
                  <a:lnTo>
                    <a:pt x="609" y="0"/>
                  </a:lnTo>
                  <a:lnTo>
                    <a:pt x="203" y="76"/>
                  </a:lnTo>
                  <a:lnTo>
                    <a:pt x="114" y="215"/>
                  </a:lnTo>
                  <a:lnTo>
                    <a:pt x="228" y="457"/>
                  </a:lnTo>
                  <a:lnTo>
                    <a:pt x="622" y="495"/>
                  </a:lnTo>
                  <a:lnTo>
                    <a:pt x="1003" y="533"/>
                  </a:lnTo>
                  <a:lnTo>
                    <a:pt x="1396" y="457"/>
                  </a:lnTo>
                  <a:lnTo>
                    <a:pt x="1498" y="317"/>
                  </a:lnTo>
                </a:path>
              </a:pathLst>
            </a:custGeom>
            <a:ln w="3175">
              <a:solidFill>
                <a:srgbClr val="565658"/>
              </a:solidFill>
            </a:ln>
          </p:spPr>
          <p:txBody>
            <a:bodyPr wrap="square" lIns="0" tIns="0" rIns="0" bIns="0" rtlCol="0"/>
            <a:lstStyle/>
            <a:p/>
          </p:txBody>
        </p:sp>
        <p:sp>
          <p:nvSpPr>
            <p:cNvPr id="7501" name="object 7501" descr=""/>
            <p:cNvSpPr/>
            <p:nvPr/>
          </p:nvSpPr>
          <p:spPr>
            <a:xfrm>
              <a:off x="5528938" y="2530548"/>
              <a:ext cx="1905" cy="635"/>
            </a:xfrm>
            <a:custGeom>
              <a:avLst/>
              <a:gdLst/>
              <a:ahLst/>
              <a:cxnLst/>
              <a:rect l="l" t="t" r="r" b="b"/>
              <a:pathLst>
                <a:path w="1904" h="635">
                  <a:moveTo>
                    <a:pt x="977" y="38"/>
                  </a:moveTo>
                  <a:lnTo>
                    <a:pt x="596" y="0"/>
                  </a:lnTo>
                  <a:lnTo>
                    <a:pt x="203" y="76"/>
                  </a:lnTo>
                  <a:lnTo>
                    <a:pt x="0" y="330"/>
                  </a:lnTo>
                  <a:lnTo>
                    <a:pt x="228" y="457"/>
                  </a:lnTo>
                  <a:lnTo>
                    <a:pt x="609" y="495"/>
                  </a:lnTo>
                  <a:lnTo>
                    <a:pt x="990" y="533"/>
                  </a:lnTo>
                  <a:lnTo>
                    <a:pt x="1384" y="457"/>
                  </a:lnTo>
                  <a:lnTo>
                    <a:pt x="1485" y="317"/>
                  </a:lnTo>
                </a:path>
              </a:pathLst>
            </a:custGeom>
            <a:ln w="3175">
              <a:solidFill>
                <a:srgbClr val="565658"/>
              </a:solidFill>
            </a:ln>
          </p:spPr>
          <p:txBody>
            <a:bodyPr wrap="square" lIns="0" tIns="0" rIns="0" bIns="0" rtlCol="0"/>
            <a:lstStyle/>
            <a:p/>
          </p:txBody>
        </p:sp>
        <p:sp>
          <p:nvSpPr>
            <p:cNvPr id="7502" name="object 7502" descr=""/>
            <p:cNvSpPr/>
            <p:nvPr/>
          </p:nvSpPr>
          <p:spPr>
            <a:xfrm>
              <a:off x="5626575" y="2736365"/>
              <a:ext cx="1905" cy="635"/>
            </a:xfrm>
            <a:custGeom>
              <a:avLst/>
              <a:gdLst/>
              <a:ahLst/>
              <a:cxnLst/>
              <a:rect l="l" t="t" r="r" b="b"/>
              <a:pathLst>
                <a:path w="1904" h="635">
                  <a:moveTo>
                    <a:pt x="990" y="38"/>
                  </a:moveTo>
                  <a:lnTo>
                    <a:pt x="609" y="0"/>
                  </a:lnTo>
                  <a:lnTo>
                    <a:pt x="203" y="76"/>
                  </a:lnTo>
                  <a:lnTo>
                    <a:pt x="114" y="215"/>
                  </a:lnTo>
                  <a:lnTo>
                    <a:pt x="228" y="457"/>
                  </a:lnTo>
                  <a:lnTo>
                    <a:pt x="609" y="495"/>
                  </a:lnTo>
                  <a:lnTo>
                    <a:pt x="990" y="533"/>
                  </a:lnTo>
                  <a:lnTo>
                    <a:pt x="1396" y="457"/>
                  </a:lnTo>
                  <a:lnTo>
                    <a:pt x="1498" y="317"/>
                  </a:lnTo>
                </a:path>
              </a:pathLst>
            </a:custGeom>
            <a:ln w="3175">
              <a:solidFill>
                <a:srgbClr val="565658"/>
              </a:solidFill>
            </a:ln>
          </p:spPr>
          <p:txBody>
            <a:bodyPr wrap="square" lIns="0" tIns="0" rIns="0" bIns="0" rtlCol="0"/>
            <a:lstStyle/>
            <a:p/>
          </p:txBody>
        </p:sp>
        <p:sp>
          <p:nvSpPr>
            <p:cNvPr id="7503" name="object 7503" descr=""/>
            <p:cNvSpPr/>
            <p:nvPr/>
          </p:nvSpPr>
          <p:spPr>
            <a:xfrm>
              <a:off x="5772405" y="2569824"/>
              <a:ext cx="1905" cy="1905"/>
            </a:xfrm>
            <a:custGeom>
              <a:avLst/>
              <a:gdLst/>
              <a:ahLst/>
              <a:cxnLst/>
              <a:rect l="l" t="t" r="r" b="b"/>
              <a:pathLst>
                <a:path w="1904" h="1905">
                  <a:moveTo>
                    <a:pt x="1676" y="1676"/>
                  </a:moveTo>
                  <a:lnTo>
                    <a:pt x="1676" y="749"/>
                  </a:lnTo>
                  <a:lnTo>
                    <a:pt x="927" y="0"/>
                  </a:lnTo>
                  <a:lnTo>
                    <a:pt x="0" y="0"/>
                  </a:lnTo>
                </a:path>
              </a:pathLst>
            </a:custGeom>
            <a:ln w="3175">
              <a:solidFill>
                <a:srgbClr val="565658"/>
              </a:solidFill>
            </a:ln>
          </p:spPr>
          <p:txBody>
            <a:bodyPr wrap="square" lIns="0" tIns="0" rIns="0" bIns="0" rtlCol="0"/>
            <a:lstStyle/>
            <a:p/>
          </p:txBody>
        </p:sp>
        <p:sp>
          <p:nvSpPr>
            <p:cNvPr id="7504" name="object 7504" descr=""/>
            <p:cNvSpPr/>
            <p:nvPr/>
          </p:nvSpPr>
          <p:spPr>
            <a:xfrm>
              <a:off x="5772405" y="2569342"/>
              <a:ext cx="1905" cy="1905"/>
            </a:xfrm>
            <a:custGeom>
              <a:avLst/>
              <a:gdLst/>
              <a:ahLst/>
              <a:cxnLst/>
              <a:rect l="l" t="t" r="r" b="b"/>
              <a:pathLst>
                <a:path w="1904" h="1905">
                  <a:moveTo>
                    <a:pt x="1676" y="1676"/>
                  </a:moveTo>
                  <a:lnTo>
                    <a:pt x="1676" y="761"/>
                  </a:lnTo>
                  <a:lnTo>
                    <a:pt x="927" y="0"/>
                  </a:lnTo>
                  <a:lnTo>
                    <a:pt x="0" y="0"/>
                  </a:lnTo>
                </a:path>
              </a:pathLst>
            </a:custGeom>
            <a:ln w="3175">
              <a:solidFill>
                <a:srgbClr val="565658"/>
              </a:solidFill>
            </a:ln>
          </p:spPr>
          <p:txBody>
            <a:bodyPr wrap="square" lIns="0" tIns="0" rIns="0" bIns="0" rtlCol="0"/>
            <a:lstStyle/>
            <a:p/>
          </p:txBody>
        </p:sp>
        <p:sp>
          <p:nvSpPr>
            <p:cNvPr id="7505" name="object 7505" descr=""/>
            <p:cNvSpPr/>
            <p:nvPr/>
          </p:nvSpPr>
          <p:spPr>
            <a:xfrm>
              <a:off x="5646510" y="2742257"/>
              <a:ext cx="3175" cy="635"/>
            </a:xfrm>
            <a:custGeom>
              <a:avLst/>
              <a:gdLst/>
              <a:ahLst/>
              <a:cxnLst/>
              <a:rect l="l" t="t" r="r" b="b"/>
              <a:pathLst>
                <a:path w="3175" h="635">
                  <a:moveTo>
                    <a:pt x="0" y="0"/>
                  </a:moveTo>
                  <a:lnTo>
                    <a:pt x="292" y="228"/>
                  </a:lnTo>
                  <a:lnTo>
                    <a:pt x="850" y="355"/>
                  </a:lnTo>
                  <a:lnTo>
                    <a:pt x="1447" y="355"/>
                  </a:lnTo>
                  <a:lnTo>
                    <a:pt x="2044" y="355"/>
                  </a:lnTo>
                  <a:lnTo>
                    <a:pt x="2590" y="228"/>
                  </a:lnTo>
                  <a:lnTo>
                    <a:pt x="2895" y="12"/>
                  </a:lnTo>
                </a:path>
              </a:pathLst>
            </a:custGeom>
            <a:ln w="3175">
              <a:solidFill>
                <a:srgbClr val="565658"/>
              </a:solidFill>
            </a:ln>
          </p:spPr>
          <p:txBody>
            <a:bodyPr wrap="square" lIns="0" tIns="0" rIns="0" bIns="0" rtlCol="0"/>
            <a:lstStyle/>
            <a:p/>
          </p:txBody>
        </p:sp>
        <p:sp>
          <p:nvSpPr>
            <p:cNvPr id="7506" name="object 7506" descr=""/>
            <p:cNvSpPr/>
            <p:nvPr/>
          </p:nvSpPr>
          <p:spPr>
            <a:xfrm>
              <a:off x="5646766" y="2736217"/>
              <a:ext cx="635" cy="635"/>
            </a:xfrm>
            <a:custGeom>
              <a:avLst/>
              <a:gdLst/>
              <a:ahLst/>
              <a:cxnLst/>
              <a:rect l="l" t="t" r="r" b="b"/>
              <a:pathLst>
                <a:path w="635" h="635">
                  <a:moveTo>
                    <a:pt x="215" y="0"/>
                  </a:moveTo>
                  <a:lnTo>
                    <a:pt x="76" y="127"/>
                  </a:lnTo>
                  <a:lnTo>
                    <a:pt x="0" y="266"/>
                  </a:lnTo>
                  <a:lnTo>
                    <a:pt x="0" y="419"/>
                  </a:lnTo>
                </a:path>
              </a:pathLst>
            </a:custGeom>
            <a:ln w="3175">
              <a:solidFill>
                <a:srgbClr val="565658"/>
              </a:solidFill>
            </a:ln>
          </p:spPr>
          <p:txBody>
            <a:bodyPr wrap="square" lIns="0" tIns="0" rIns="0" bIns="0" rtlCol="0"/>
            <a:lstStyle/>
            <a:p/>
          </p:txBody>
        </p:sp>
        <p:sp>
          <p:nvSpPr>
            <p:cNvPr id="7507" name="object 7507" descr=""/>
            <p:cNvSpPr/>
            <p:nvPr/>
          </p:nvSpPr>
          <p:spPr>
            <a:xfrm>
              <a:off x="5646765" y="2736639"/>
              <a:ext cx="2540" cy="1270"/>
            </a:xfrm>
            <a:custGeom>
              <a:avLst/>
              <a:gdLst/>
              <a:ahLst/>
              <a:cxnLst/>
              <a:rect l="l" t="t" r="r" b="b"/>
              <a:pathLst>
                <a:path w="2539" h="1269">
                  <a:moveTo>
                    <a:pt x="0" y="0"/>
                  </a:moveTo>
                  <a:lnTo>
                    <a:pt x="0" y="381"/>
                  </a:lnTo>
                  <a:lnTo>
                    <a:pt x="533" y="723"/>
                  </a:lnTo>
                  <a:lnTo>
                    <a:pt x="1193" y="723"/>
                  </a:lnTo>
                  <a:lnTo>
                    <a:pt x="1854" y="723"/>
                  </a:lnTo>
                  <a:lnTo>
                    <a:pt x="2387" y="381"/>
                  </a:lnTo>
                  <a:lnTo>
                    <a:pt x="2387" y="0"/>
                  </a:lnTo>
                </a:path>
              </a:pathLst>
            </a:custGeom>
            <a:ln w="3175">
              <a:solidFill>
                <a:srgbClr val="565658"/>
              </a:solidFill>
            </a:ln>
          </p:spPr>
          <p:txBody>
            <a:bodyPr wrap="square" lIns="0" tIns="0" rIns="0" bIns="0" rtlCol="0"/>
            <a:lstStyle/>
            <a:p/>
          </p:txBody>
        </p:sp>
        <p:sp>
          <p:nvSpPr>
            <p:cNvPr id="7508" name="object 7508" descr=""/>
            <p:cNvSpPr/>
            <p:nvPr/>
          </p:nvSpPr>
          <p:spPr>
            <a:xfrm>
              <a:off x="5648929" y="2736220"/>
              <a:ext cx="635" cy="635"/>
            </a:xfrm>
            <a:custGeom>
              <a:avLst/>
              <a:gdLst/>
              <a:ahLst/>
              <a:cxnLst/>
              <a:rect l="l" t="t" r="r" b="b"/>
              <a:pathLst>
                <a:path w="635" h="635">
                  <a:moveTo>
                    <a:pt x="228" y="419"/>
                  </a:moveTo>
                  <a:lnTo>
                    <a:pt x="228" y="254"/>
                  </a:lnTo>
                  <a:lnTo>
                    <a:pt x="152" y="127"/>
                  </a:lnTo>
                  <a:lnTo>
                    <a:pt x="0" y="0"/>
                  </a:lnTo>
                </a:path>
              </a:pathLst>
            </a:custGeom>
            <a:ln w="3175">
              <a:solidFill>
                <a:srgbClr val="565658"/>
              </a:solidFill>
            </a:ln>
          </p:spPr>
          <p:txBody>
            <a:bodyPr wrap="square" lIns="0" tIns="0" rIns="0" bIns="0" rtlCol="0"/>
            <a:lstStyle/>
            <a:p/>
          </p:txBody>
        </p:sp>
        <p:sp>
          <p:nvSpPr>
            <p:cNvPr id="7509" name="object 7509" descr=""/>
            <p:cNvSpPr/>
            <p:nvPr/>
          </p:nvSpPr>
          <p:spPr>
            <a:xfrm>
              <a:off x="5647243" y="2736385"/>
              <a:ext cx="1905" cy="635"/>
            </a:xfrm>
            <a:custGeom>
              <a:avLst/>
              <a:gdLst/>
              <a:ahLst/>
              <a:cxnLst/>
              <a:rect l="l" t="t" r="r" b="b"/>
              <a:pathLst>
                <a:path w="1904" h="635">
                  <a:moveTo>
                    <a:pt x="0" y="253"/>
                  </a:moveTo>
                  <a:lnTo>
                    <a:pt x="0" y="380"/>
                  </a:lnTo>
                  <a:lnTo>
                    <a:pt x="317" y="495"/>
                  </a:lnTo>
                  <a:lnTo>
                    <a:pt x="723" y="495"/>
                  </a:lnTo>
                  <a:lnTo>
                    <a:pt x="1117" y="495"/>
                  </a:lnTo>
                  <a:lnTo>
                    <a:pt x="1435" y="380"/>
                  </a:lnTo>
                  <a:lnTo>
                    <a:pt x="1435" y="253"/>
                  </a:lnTo>
                  <a:lnTo>
                    <a:pt x="1435" y="114"/>
                  </a:lnTo>
                  <a:lnTo>
                    <a:pt x="1117" y="0"/>
                  </a:lnTo>
                  <a:lnTo>
                    <a:pt x="723" y="0"/>
                  </a:lnTo>
                  <a:lnTo>
                    <a:pt x="317" y="0"/>
                  </a:lnTo>
                  <a:lnTo>
                    <a:pt x="0" y="114"/>
                  </a:lnTo>
                  <a:lnTo>
                    <a:pt x="0" y="253"/>
                  </a:lnTo>
                </a:path>
              </a:pathLst>
            </a:custGeom>
            <a:ln w="3175">
              <a:solidFill>
                <a:srgbClr val="565658"/>
              </a:solidFill>
            </a:ln>
          </p:spPr>
          <p:txBody>
            <a:bodyPr wrap="square" lIns="0" tIns="0" rIns="0" bIns="0" rtlCol="0"/>
            <a:lstStyle/>
            <a:p/>
          </p:txBody>
        </p:sp>
        <p:sp>
          <p:nvSpPr>
            <p:cNvPr id="7510" name="object 7510" descr=""/>
            <p:cNvSpPr/>
            <p:nvPr/>
          </p:nvSpPr>
          <p:spPr>
            <a:xfrm>
              <a:off x="5520217" y="2655502"/>
              <a:ext cx="1270" cy="635"/>
            </a:xfrm>
            <a:custGeom>
              <a:avLst/>
              <a:gdLst/>
              <a:ahLst/>
              <a:cxnLst/>
              <a:rect l="l" t="t" r="r" b="b"/>
              <a:pathLst>
                <a:path w="1270" h="635">
                  <a:moveTo>
                    <a:pt x="0" y="546"/>
                  </a:moveTo>
                  <a:lnTo>
                    <a:pt x="406" y="393"/>
                  </a:lnTo>
                  <a:lnTo>
                    <a:pt x="812" y="215"/>
                  </a:lnTo>
                  <a:lnTo>
                    <a:pt x="1193" y="0"/>
                  </a:lnTo>
                </a:path>
              </a:pathLst>
            </a:custGeom>
            <a:ln w="3175">
              <a:solidFill>
                <a:srgbClr val="565658"/>
              </a:solidFill>
            </a:ln>
          </p:spPr>
          <p:txBody>
            <a:bodyPr wrap="square" lIns="0" tIns="0" rIns="0" bIns="0" rtlCol="0"/>
            <a:lstStyle/>
            <a:p/>
          </p:txBody>
        </p:sp>
        <p:sp>
          <p:nvSpPr>
            <p:cNvPr id="7511" name="object 7511" descr=""/>
            <p:cNvSpPr/>
            <p:nvPr/>
          </p:nvSpPr>
          <p:spPr>
            <a:xfrm>
              <a:off x="5520081" y="2655501"/>
              <a:ext cx="1905" cy="635"/>
            </a:xfrm>
            <a:custGeom>
              <a:avLst/>
              <a:gdLst/>
              <a:ahLst/>
              <a:cxnLst/>
              <a:rect l="l" t="t" r="r" b="b"/>
              <a:pathLst>
                <a:path w="1904" h="635">
                  <a:moveTo>
                    <a:pt x="0" y="584"/>
                  </a:moveTo>
                  <a:lnTo>
                    <a:pt x="457" y="431"/>
                  </a:lnTo>
                  <a:lnTo>
                    <a:pt x="901" y="241"/>
                  </a:lnTo>
                  <a:lnTo>
                    <a:pt x="1320" y="0"/>
                  </a:lnTo>
                </a:path>
              </a:pathLst>
            </a:custGeom>
            <a:ln w="3175">
              <a:solidFill>
                <a:srgbClr val="565658"/>
              </a:solidFill>
            </a:ln>
          </p:spPr>
          <p:txBody>
            <a:bodyPr wrap="square" lIns="0" tIns="0" rIns="0" bIns="0" rtlCol="0"/>
            <a:lstStyle/>
            <a:p/>
          </p:txBody>
        </p:sp>
        <p:sp>
          <p:nvSpPr>
            <p:cNvPr id="7512" name="object 7512" descr=""/>
            <p:cNvSpPr/>
            <p:nvPr/>
          </p:nvSpPr>
          <p:spPr>
            <a:xfrm>
              <a:off x="5705919" y="2564371"/>
              <a:ext cx="452755" cy="29209"/>
            </a:xfrm>
            <a:custGeom>
              <a:avLst/>
              <a:gdLst/>
              <a:ahLst/>
              <a:cxnLst/>
              <a:rect l="l" t="t" r="r" b="b"/>
              <a:pathLst>
                <a:path w="452754" h="29210">
                  <a:moveTo>
                    <a:pt x="2768" y="24599"/>
                  </a:moveTo>
                  <a:lnTo>
                    <a:pt x="2438" y="23787"/>
                  </a:lnTo>
                  <a:lnTo>
                    <a:pt x="2082" y="23647"/>
                  </a:lnTo>
                  <a:lnTo>
                    <a:pt x="2286" y="23177"/>
                  </a:lnTo>
                  <a:lnTo>
                    <a:pt x="1955" y="22364"/>
                  </a:lnTo>
                  <a:lnTo>
                    <a:pt x="1143" y="22034"/>
                  </a:lnTo>
                  <a:lnTo>
                    <a:pt x="342" y="22364"/>
                  </a:lnTo>
                  <a:lnTo>
                    <a:pt x="0" y="23177"/>
                  </a:lnTo>
                  <a:lnTo>
                    <a:pt x="342" y="23977"/>
                  </a:lnTo>
                  <a:lnTo>
                    <a:pt x="673" y="24130"/>
                  </a:lnTo>
                  <a:lnTo>
                    <a:pt x="482" y="24599"/>
                  </a:lnTo>
                  <a:lnTo>
                    <a:pt x="825" y="25412"/>
                  </a:lnTo>
                  <a:lnTo>
                    <a:pt x="1625" y="25742"/>
                  </a:lnTo>
                  <a:lnTo>
                    <a:pt x="2438" y="25412"/>
                  </a:lnTo>
                  <a:lnTo>
                    <a:pt x="2768" y="24599"/>
                  </a:lnTo>
                  <a:close/>
                </a:path>
                <a:path w="452754" h="29210">
                  <a:moveTo>
                    <a:pt x="2768" y="15024"/>
                  </a:moveTo>
                  <a:lnTo>
                    <a:pt x="2438" y="14211"/>
                  </a:lnTo>
                  <a:lnTo>
                    <a:pt x="1625" y="13881"/>
                  </a:lnTo>
                  <a:lnTo>
                    <a:pt x="825" y="14211"/>
                  </a:lnTo>
                  <a:lnTo>
                    <a:pt x="482" y="15024"/>
                  </a:lnTo>
                  <a:lnTo>
                    <a:pt x="584" y="15265"/>
                  </a:lnTo>
                  <a:lnTo>
                    <a:pt x="482" y="15506"/>
                  </a:lnTo>
                  <a:lnTo>
                    <a:pt x="685" y="16002"/>
                  </a:lnTo>
                  <a:lnTo>
                    <a:pt x="342" y="16141"/>
                  </a:lnTo>
                  <a:lnTo>
                    <a:pt x="0" y="16941"/>
                  </a:lnTo>
                  <a:lnTo>
                    <a:pt x="342" y="17754"/>
                  </a:lnTo>
                  <a:lnTo>
                    <a:pt x="1143" y="18084"/>
                  </a:lnTo>
                  <a:lnTo>
                    <a:pt x="1955" y="17754"/>
                  </a:lnTo>
                  <a:lnTo>
                    <a:pt x="2286" y="16941"/>
                  </a:lnTo>
                  <a:lnTo>
                    <a:pt x="2082" y="16471"/>
                  </a:lnTo>
                  <a:lnTo>
                    <a:pt x="2438" y="16319"/>
                  </a:lnTo>
                  <a:lnTo>
                    <a:pt x="2768" y="15506"/>
                  </a:lnTo>
                  <a:lnTo>
                    <a:pt x="2667" y="15265"/>
                  </a:lnTo>
                  <a:lnTo>
                    <a:pt x="2768" y="15024"/>
                  </a:lnTo>
                  <a:close/>
                </a:path>
                <a:path w="452754" h="29210">
                  <a:moveTo>
                    <a:pt x="2768" y="10248"/>
                  </a:moveTo>
                  <a:lnTo>
                    <a:pt x="2438" y="9436"/>
                  </a:lnTo>
                  <a:lnTo>
                    <a:pt x="2082" y="9296"/>
                  </a:lnTo>
                  <a:lnTo>
                    <a:pt x="2286" y="8813"/>
                  </a:lnTo>
                  <a:lnTo>
                    <a:pt x="1955" y="8001"/>
                  </a:lnTo>
                  <a:lnTo>
                    <a:pt x="1143" y="7670"/>
                  </a:lnTo>
                  <a:lnTo>
                    <a:pt x="342" y="8001"/>
                  </a:lnTo>
                  <a:lnTo>
                    <a:pt x="0" y="8813"/>
                  </a:lnTo>
                  <a:lnTo>
                    <a:pt x="342" y="9613"/>
                  </a:lnTo>
                  <a:lnTo>
                    <a:pt x="685" y="9779"/>
                  </a:lnTo>
                  <a:lnTo>
                    <a:pt x="482" y="10248"/>
                  </a:lnTo>
                  <a:lnTo>
                    <a:pt x="571" y="10490"/>
                  </a:lnTo>
                  <a:lnTo>
                    <a:pt x="482" y="10718"/>
                  </a:lnTo>
                  <a:lnTo>
                    <a:pt x="825" y="11531"/>
                  </a:lnTo>
                  <a:lnTo>
                    <a:pt x="1625" y="11861"/>
                  </a:lnTo>
                  <a:lnTo>
                    <a:pt x="2438" y="11531"/>
                  </a:lnTo>
                  <a:lnTo>
                    <a:pt x="2768" y="10718"/>
                  </a:lnTo>
                  <a:lnTo>
                    <a:pt x="2667" y="10490"/>
                  </a:lnTo>
                  <a:lnTo>
                    <a:pt x="2768" y="10248"/>
                  </a:lnTo>
                  <a:close/>
                </a:path>
                <a:path w="452754" h="29210">
                  <a:moveTo>
                    <a:pt x="2768" y="1143"/>
                  </a:moveTo>
                  <a:lnTo>
                    <a:pt x="2438" y="342"/>
                  </a:lnTo>
                  <a:lnTo>
                    <a:pt x="1625" y="0"/>
                  </a:lnTo>
                  <a:lnTo>
                    <a:pt x="825" y="342"/>
                  </a:lnTo>
                  <a:lnTo>
                    <a:pt x="482" y="1143"/>
                  </a:lnTo>
                  <a:lnTo>
                    <a:pt x="685" y="1638"/>
                  </a:lnTo>
                  <a:lnTo>
                    <a:pt x="342" y="1778"/>
                  </a:lnTo>
                  <a:lnTo>
                    <a:pt x="0" y="2578"/>
                  </a:lnTo>
                  <a:lnTo>
                    <a:pt x="342" y="3390"/>
                  </a:lnTo>
                  <a:lnTo>
                    <a:pt x="1143" y="3721"/>
                  </a:lnTo>
                  <a:lnTo>
                    <a:pt x="1955" y="3390"/>
                  </a:lnTo>
                  <a:lnTo>
                    <a:pt x="2286" y="2578"/>
                  </a:lnTo>
                  <a:lnTo>
                    <a:pt x="2082" y="2108"/>
                  </a:lnTo>
                  <a:lnTo>
                    <a:pt x="2438" y="1955"/>
                  </a:lnTo>
                  <a:lnTo>
                    <a:pt x="2768" y="1143"/>
                  </a:lnTo>
                  <a:close/>
                </a:path>
                <a:path w="452754" h="29210">
                  <a:moveTo>
                    <a:pt x="5638" y="24599"/>
                  </a:moveTo>
                  <a:lnTo>
                    <a:pt x="5308" y="23787"/>
                  </a:lnTo>
                  <a:lnTo>
                    <a:pt x="4495" y="23456"/>
                  </a:lnTo>
                  <a:lnTo>
                    <a:pt x="3683" y="23787"/>
                  </a:lnTo>
                  <a:lnTo>
                    <a:pt x="3352" y="24599"/>
                  </a:lnTo>
                  <a:lnTo>
                    <a:pt x="3683" y="25412"/>
                  </a:lnTo>
                  <a:lnTo>
                    <a:pt x="4495" y="25742"/>
                  </a:lnTo>
                  <a:lnTo>
                    <a:pt x="5308" y="25412"/>
                  </a:lnTo>
                  <a:lnTo>
                    <a:pt x="5638" y="24599"/>
                  </a:lnTo>
                  <a:close/>
                </a:path>
                <a:path w="452754" h="29210">
                  <a:moveTo>
                    <a:pt x="5638" y="21729"/>
                  </a:moveTo>
                  <a:lnTo>
                    <a:pt x="5308" y="20929"/>
                  </a:lnTo>
                  <a:lnTo>
                    <a:pt x="4495" y="20586"/>
                  </a:lnTo>
                  <a:lnTo>
                    <a:pt x="3683" y="20929"/>
                  </a:lnTo>
                  <a:lnTo>
                    <a:pt x="3352" y="21729"/>
                  </a:lnTo>
                  <a:lnTo>
                    <a:pt x="3683" y="22542"/>
                  </a:lnTo>
                  <a:lnTo>
                    <a:pt x="4495" y="22872"/>
                  </a:lnTo>
                  <a:lnTo>
                    <a:pt x="5308" y="22542"/>
                  </a:lnTo>
                  <a:lnTo>
                    <a:pt x="5638" y="21729"/>
                  </a:lnTo>
                  <a:close/>
                </a:path>
                <a:path w="452754" h="29210">
                  <a:moveTo>
                    <a:pt x="5638" y="17907"/>
                  </a:moveTo>
                  <a:lnTo>
                    <a:pt x="5308" y="17094"/>
                  </a:lnTo>
                  <a:lnTo>
                    <a:pt x="4495" y="16764"/>
                  </a:lnTo>
                  <a:lnTo>
                    <a:pt x="3683" y="17094"/>
                  </a:lnTo>
                  <a:lnTo>
                    <a:pt x="3352" y="17907"/>
                  </a:lnTo>
                  <a:lnTo>
                    <a:pt x="3683" y="18707"/>
                  </a:lnTo>
                  <a:lnTo>
                    <a:pt x="4495" y="19050"/>
                  </a:lnTo>
                  <a:lnTo>
                    <a:pt x="5308" y="18707"/>
                  </a:lnTo>
                  <a:lnTo>
                    <a:pt x="5638" y="17907"/>
                  </a:lnTo>
                  <a:close/>
                </a:path>
                <a:path w="452754" h="29210">
                  <a:moveTo>
                    <a:pt x="5638" y="15506"/>
                  </a:moveTo>
                  <a:lnTo>
                    <a:pt x="5308" y="14693"/>
                  </a:lnTo>
                  <a:lnTo>
                    <a:pt x="4495" y="14363"/>
                  </a:lnTo>
                  <a:lnTo>
                    <a:pt x="3683" y="14693"/>
                  </a:lnTo>
                  <a:lnTo>
                    <a:pt x="3352" y="15506"/>
                  </a:lnTo>
                  <a:lnTo>
                    <a:pt x="3683" y="16319"/>
                  </a:lnTo>
                  <a:lnTo>
                    <a:pt x="4495" y="16649"/>
                  </a:lnTo>
                  <a:lnTo>
                    <a:pt x="5308" y="16319"/>
                  </a:lnTo>
                  <a:lnTo>
                    <a:pt x="5638" y="15506"/>
                  </a:lnTo>
                  <a:close/>
                </a:path>
                <a:path w="452754" h="29210">
                  <a:moveTo>
                    <a:pt x="5638" y="10248"/>
                  </a:moveTo>
                  <a:lnTo>
                    <a:pt x="5308" y="9436"/>
                  </a:lnTo>
                  <a:lnTo>
                    <a:pt x="4495" y="9105"/>
                  </a:lnTo>
                  <a:lnTo>
                    <a:pt x="3683" y="9436"/>
                  </a:lnTo>
                  <a:lnTo>
                    <a:pt x="3352" y="10248"/>
                  </a:lnTo>
                  <a:lnTo>
                    <a:pt x="3683" y="11061"/>
                  </a:lnTo>
                  <a:lnTo>
                    <a:pt x="4495" y="11391"/>
                  </a:lnTo>
                  <a:lnTo>
                    <a:pt x="5308" y="11061"/>
                  </a:lnTo>
                  <a:lnTo>
                    <a:pt x="5638" y="10248"/>
                  </a:lnTo>
                  <a:close/>
                </a:path>
                <a:path w="452754" h="29210">
                  <a:moveTo>
                    <a:pt x="5638" y="7861"/>
                  </a:moveTo>
                  <a:lnTo>
                    <a:pt x="5308" y="7048"/>
                  </a:lnTo>
                  <a:lnTo>
                    <a:pt x="4495" y="6718"/>
                  </a:lnTo>
                  <a:lnTo>
                    <a:pt x="3683" y="7048"/>
                  </a:lnTo>
                  <a:lnTo>
                    <a:pt x="3352" y="7861"/>
                  </a:lnTo>
                  <a:lnTo>
                    <a:pt x="3683" y="8661"/>
                  </a:lnTo>
                  <a:lnTo>
                    <a:pt x="4495" y="9004"/>
                  </a:lnTo>
                  <a:lnTo>
                    <a:pt x="5308" y="8661"/>
                  </a:lnTo>
                  <a:lnTo>
                    <a:pt x="5638" y="7861"/>
                  </a:lnTo>
                  <a:close/>
                </a:path>
                <a:path w="452754" h="29210">
                  <a:moveTo>
                    <a:pt x="5638" y="4025"/>
                  </a:moveTo>
                  <a:lnTo>
                    <a:pt x="5308" y="3213"/>
                  </a:lnTo>
                  <a:lnTo>
                    <a:pt x="4495" y="2882"/>
                  </a:lnTo>
                  <a:lnTo>
                    <a:pt x="3683" y="3213"/>
                  </a:lnTo>
                  <a:lnTo>
                    <a:pt x="3352" y="4025"/>
                  </a:lnTo>
                  <a:lnTo>
                    <a:pt x="3683" y="4826"/>
                  </a:lnTo>
                  <a:lnTo>
                    <a:pt x="4495" y="5168"/>
                  </a:lnTo>
                  <a:lnTo>
                    <a:pt x="5308" y="4826"/>
                  </a:lnTo>
                  <a:lnTo>
                    <a:pt x="5638" y="4025"/>
                  </a:lnTo>
                  <a:close/>
                </a:path>
                <a:path w="452754" h="29210">
                  <a:moveTo>
                    <a:pt x="5638" y="1143"/>
                  </a:moveTo>
                  <a:lnTo>
                    <a:pt x="5308" y="342"/>
                  </a:lnTo>
                  <a:lnTo>
                    <a:pt x="4495" y="0"/>
                  </a:lnTo>
                  <a:lnTo>
                    <a:pt x="3683" y="342"/>
                  </a:lnTo>
                  <a:lnTo>
                    <a:pt x="3352" y="1143"/>
                  </a:lnTo>
                  <a:lnTo>
                    <a:pt x="3683" y="1955"/>
                  </a:lnTo>
                  <a:lnTo>
                    <a:pt x="4495" y="2286"/>
                  </a:lnTo>
                  <a:lnTo>
                    <a:pt x="5308" y="1955"/>
                  </a:lnTo>
                  <a:lnTo>
                    <a:pt x="5638" y="1143"/>
                  </a:lnTo>
                  <a:close/>
                </a:path>
                <a:path w="452754" h="29210">
                  <a:moveTo>
                    <a:pt x="234911" y="26987"/>
                  </a:moveTo>
                  <a:lnTo>
                    <a:pt x="234581" y="26187"/>
                  </a:lnTo>
                  <a:lnTo>
                    <a:pt x="233768" y="25844"/>
                  </a:lnTo>
                  <a:lnTo>
                    <a:pt x="232956" y="26187"/>
                  </a:lnTo>
                  <a:lnTo>
                    <a:pt x="232625" y="26987"/>
                  </a:lnTo>
                  <a:lnTo>
                    <a:pt x="232956" y="27800"/>
                  </a:lnTo>
                  <a:lnTo>
                    <a:pt x="233768" y="28130"/>
                  </a:lnTo>
                  <a:lnTo>
                    <a:pt x="234581" y="27800"/>
                  </a:lnTo>
                  <a:lnTo>
                    <a:pt x="234911" y="26987"/>
                  </a:lnTo>
                  <a:close/>
                </a:path>
                <a:path w="452754" h="29210">
                  <a:moveTo>
                    <a:pt x="269862" y="24130"/>
                  </a:moveTo>
                  <a:lnTo>
                    <a:pt x="269519" y="23317"/>
                  </a:lnTo>
                  <a:lnTo>
                    <a:pt x="268719" y="22987"/>
                  </a:lnTo>
                  <a:lnTo>
                    <a:pt x="267906" y="23317"/>
                  </a:lnTo>
                  <a:lnTo>
                    <a:pt x="267576" y="24130"/>
                  </a:lnTo>
                  <a:lnTo>
                    <a:pt x="267906" y="24930"/>
                  </a:lnTo>
                  <a:lnTo>
                    <a:pt x="268719" y="25273"/>
                  </a:lnTo>
                  <a:lnTo>
                    <a:pt x="269519" y="24930"/>
                  </a:lnTo>
                  <a:lnTo>
                    <a:pt x="269862" y="24130"/>
                  </a:lnTo>
                  <a:close/>
                </a:path>
                <a:path w="452754" h="29210">
                  <a:moveTo>
                    <a:pt x="272249" y="27470"/>
                  </a:moveTo>
                  <a:lnTo>
                    <a:pt x="271919" y="26670"/>
                  </a:lnTo>
                  <a:lnTo>
                    <a:pt x="271106" y="26327"/>
                  </a:lnTo>
                  <a:lnTo>
                    <a:pt x="270598" y="26543"/>
                  </a:lnTo>
                  <a:lnTo>
                    <a:pt x="270814" y="26035"/>
                  </a:lnTo>
                  <a:lnTo>
                    <a:pt x="270471" y="25234"/>
                  </a:lnTo>
                  <a:lnTo>
                    <a:pt x="269671" y="24892"/>
                  </a:lnTo>
                  <a:lnTo>
                    <a:pt x="268859" y="25234"/>
                  </a:lnTo>
                  <a:lnTo>
                    <a:pt x="268706" y="25590"/>
                  </a:lnTo>
                  <a:lnTo>
                    <a:pt x="268566" y="25234"/>
                  </a:lnTo>
                  <a:lnTo>
                    <a:pt x="267754" y="24892"/>
                  </a:lnTo>
                  <a:lnTo>
                    <a:pt x="266941" y="25234"/>
                  </a:lnTo>
                  <a:lnTo>
                    <a:pt x="266611" y="26035"/>
                  </a:lnTo>
                  <a:lnTo>
                    <a:pt x="266941" y="26847"/>
                  </a:lnTo>
                  <a:lnTo>
                    <a:pt x="267119" y="26924"/>
                  </a:lnTo>
                  <a:lnTo>
                    <a:pt x="267423" y="27800"/>
                  </a:lnTo>
                  <a:lnTo>
                    <a:pt x="268236" y="28130"/>
                  </a:lnTo>
                  <a:lnTo>
                    <a:pt x="269049" y="27800"/>
                  </a:lnTo>
                  <a:lnTo>
                    <a:pt x="269354" y="27051"/>
                  </a:lnTo>
                  <a:lnTo>
                    <a:pt x="269671" y="27178"/>
                  </a:lnTo>
                  <a:lnTo>
                    <a:pt x="270167" y="26974"/>
                  </a:lnTo>
                  <a:lnTo>
                    <a:pt x="269963" y="27470"/>
                  </a:lnTo>
                  <a:lnTo>
                    <a:pt x="270294" y="28282"/>
                  </a:lnTo>
                  <a:lnTo>
                    <a:pt x="271106" y="28613"/>
                  </a:lnTo>
                  <a:lnTo>
                    <a:pt x="271919" y="28282"/>
                  </a:lnTo>
                  <a:lnTo>
                    <a:pt x="272249" y="27470"/>
                  </a:lnTo>
                  <a:close/>
                </a:path>
                <a:path w="452754" h="29210">
                  <a:moveTo>
                    <a:pt x="276072" y="26035"/>
                  </a:moveTo>
                  <a:lnTo>
                    <a:pt x="275742" y="25234"/>
                  </a:lnTo>
                  <a:lnTo>
                    <a:pt x="274929" y="24892"/>
                  </a:lnTo>
                  <a:lnTo>
                    <a:pt x="274129" y="25234"/>
                  </a:lnTo>
                  <a:lnTo>
                    <a:pt x="273964" y="25603"/>
                  </a:lnTo>
                  <a:lnTo>
                    <a:pt x="273824" y="25234"/>
                  </a:lnTo>
                  <a:lnTo>
                    <a:pt x="273697" y="25196"/>
                  </a:lnTo>
                  <a:lnTo>
                    <a:pt x="274307" y="24930"/>
                  </a:lnTo>
                  <a:lnTo>
                    <a:pt x="274650" y="24130"/>
                  </a:lnTo>
                  <a:lnTo>
                    <a:pt x="274307" y="23317"/>
                  </a:lnTo>
                  <a:lnTo>
                    <a:pt x="273507" y="22987"/>
                  </a:lnTo>
                  <a:lnTo>
                    <a:pt x="272694" y="23317"/>
                  </a:lnTo>
                  <a:lnTo>
                    <a:pt x="272364" y="24130"/>
                  </a:lnTo>
                  <a:lnTo>
                    <a:pt x="272694" y="24930"/>
                  </a:lnTo>
                  <a:lnTo>
                    <a:pt x="272211" y="25234"/>
                  </a:lnTo>
                  <a:lnTo>
                    <a:pt x="271868" y="26035"/>
                  </a:lnTo>
                  <a:lnTo>
                    <a:pt x="272211" y="26847"/>
                  </a:lnTo>
                  <a:lnTo>
                    <a:pt x="273011" y="27178"/>
                  </a:lnTo>
                  <a:lnTo>
                    <a:pt x="273329" y="27051"/>
                  </a:lnTo>
                  <a:lnTo>
                    <a:pt x="273646" y="27800"/>
                  </a:lnTo>
                  <a:lnTo>
                    <a:pt x="274459" y="28130"/>
                  </a:lnTo>
                  <a:lnTo>
                    <a:pt x="275259" y="27800"/>
                  </a:lnTo>
                  <a:lnTo>
                    <a:pt x="275602" y="26987"/>
                  </a:lnTo>
                  <a:lnTo>
                    <a:pt x="275742" y="26847"/>
                  </a:lnTo>
                  <a:lnTo>
                    <a:pt x="276072" y="26035"/>
                  </a:lnTo>
                  <a:close/>
                </a:path>
                <a:path w="452754" h="29210">
                  <a:moveTo>
                    <a:pt x="307670" y="27470"/>
                  </a:moveTo>
                  <a:lnTo>
                    <a:pt x="307340" y="26670"/>
                  </a:lnTo>
                  <a:lnTo>
                    <a:pt x="306527" y="26327"/>
                  </a:lnTo>
                  <a:lnTo>
                    <a:pt x="305714" y="26670"/>
                  </a:lnTo>
                  <a:lnTo>
                    <a:pt x="305384" y="27470"/>
                  </a:lnTo>
                  <a:lnTo>
                    <a:pt x="305714" y="28282"/>
                  </a:lnTo>
                  <a:lnTo>
                    <a:pt x="306527" y="28613"/>
                  </a:lnTo>
                  <a:lnTo>
                    <a:pt x="307340" y="28282"/>
                  </a:lnTo>
                  <a:lnTo>
                    <a:pt x="307670" y="27470"/>
                  </a:lnTo>
                  <a:close/>
                </a:path>
                <a:path w="452754" h="29210">
                  <a:moveTo>
                    <a:pt x="327291" y="26987"/>
                  </a:moveTo>
                  <a:lnTo>
                    <a:pt x="326961" y="26187"/>
                  </a:lnTo>
                  <a:lnTo>
                    <a:pt x="326771" y="26111"/>
                  </a:lnTo>
                  <a:lnTo>
                    <a:pt x="326478" y="25234"/>
                  </a:lnTo>
                  <a:lnTo>
                    <a:pt x="325666" y="24892"/>
                  </a:lnTo>
                  <a:lnTo>
                    <a:pt x="324866" y="25234"/>
                  </a:lnTo>
                  <a:lnTo>
                    <a:pt x="324523" y="26035"/>
                  </a:lnTo>
                  <a:lnTo>
                    <a:pt x="324866" y="26847"/>
                  </a:lnTo>
                  <a:lnTo>
                    <a:pt x="325031" y="26924"/>
                  </a:lnTo>
                  <a:lnTo>
                    <a:pt x="325335" y="27800"/>
                  </a:lnTo>
                  <a:lnTo>
                    <a:pt x="326148" y="28130"/>
                  </a:lnTo>
                  <a:lnTo>
                    <a:pt x="326961" y="27800"/>
                  </a:lnTo>
                  <a:lnTo>
                    <a:pt x="327291" y="26987"/>
                  </a:lnTo>
                  <a:close/>
                </a:path>
                <a:path w="452754" h="29210">
                  <a:moveTo>
                    <a:pt x="328256" y="23647"/>
                  </a:moveTo>
                  <a:lnTo>
                    <a:pt x="327914" y="22834"/>
                  </a:lnTo>
                  <a:lnTo>
                    <a:pt x="327113" y="22504"/>
                  </a:lnTo>
                  <a:lnTo>
                    <a:pt x="326301" y="22834"/>
                  </a:lnTo>
                  <a:lnTo>
                    <a:pt x="325970" y="23647"/>
                  </a:lnTo>
                  <a:lnTo>
                    <a:pt x="326301" y="24447"/>
                  </a:lnTo>
                  <a:lnTo>
                    <a:pt x="327113" y="24790"/>
                  </a:lnTo>
                  <a:lnTo>
                    <a:pt x="327914" y="24447"/>
                  </a:lnTo>
                  <a:lnTo>
                    <a:pt x="328256" y="23647"/>
                  </a:lnTo>
                  <a:close/>
                </a:path>
                <a:path w="452754" h="29210">
                  <a:moveTo>
                    <a:pt x="329209" y="26035"/>
                  </a:moveTo>
                  <a:lnTo>
                    <a:pt x="328879" y="25234"/>
                  </a:lnTo>
                  <a:lnTo>
                    <a:pt x="328066" y="24892"/>
                  </a:lnTo>
                  <a:lnTo>
                    <a:pt x="327253" y="25234"/>
                  </a:lnTo>
                  <a:lnTo>
                    <a:pt x="326923" y="26035"/>
                  </a:lnTo>
                  <a:lnTo>
                    <a:pt x="327253" y="26847"/>
                  </a:lnTo>
                  <a:lnTo>
                    <a:pt x="328066" y="27178"/>
                  </a:lnTo>
                  <a:lnTo>
                    <a:pt x="328879" y="26847"/>
                  </a:lnTo>
                  <a:lnTo>
                    <a:pt x="329209" y="26035"/>
                  </a:lnTo>
                  <a:close/>
                </a:path>
                <a:path w="452754" h="29210">
                  <a:moveTo>
                    <a:pt x="333032" y="23647"/>
                  </a:moveTo>
                  <a:lnTo>
                    <a:pt x="332701" y="22834"/>
                  </a:lnTo>
                  <a:lnTo>
                    <a:pt x="331889" y="22504"/>
                  </a:lnTo>
                  <a:lnTo>
                    <a:pt x="331089" y="22834"/>
                  </a:lnTo>
                  <a:lnTo>
                    <a:pt x="330746" y="23647"/>
                  </a:lnTo>
                  <a:lnTo>
                    <a:pt x="331089" y="24447"/>
                  </a:lnTo>
                  <a:lnTo>
                    <a:pt x="331889" y="24790"/>
                  </a:lnTo>
                  <a:lnTo>
                    <a:pt x="332701" y="24447"/>
                  </a:lnTo>
                  <a:lnTo>
                    <a:pt x="333032" y="23647"/>
                  </a:lnTo>
                  <a:close/>
                </a:path>
                <a:path w="452754" h="29210">
                  <a:moveTo>
                    <a:pt x="334479" y="26035"/>
                  </a:moveTo>
                  <a:lnTo>
                    <a:pt x="334137" y="25234"/>
                  </a:lnTo>
                  <a:lnTo>
                    <a:pt x="333336" y="24892"/>
                  </a:lnTo>
                  <a:lnTo>
                    <a:pt x="332524" y="25234"/>
                  </a:lnTo>
                  <a:lnTo>
                    <a:pt x="332371" y="25590"/>
                  </a:lnTo>
                  <a:lnTo>
                    <a:pt x="332232" y="25234"/>
                  </a:lnTo>
                  <a:lnTo>
                    <a:pt x="331419" y="24892"/>
                  </a:lnTo>
                  <a:lnTo>
                    <a:pt x="330606" y="25234"/>
                  </a:lnTo>
                  <a:lnTo>
                    <a:pt x="330276" y="26035"/>
                  </a:lnTo>
                  <a:lnTo>
                    <a:pt x="330606" y="26847"/>
                  </a:lnTo>
                  <a:lnTo>
                    <a:pt x="331419" y="27178"/>
                  </a:lnTo>
                  <a:lnTo>
                    <a:pt x="332232" y="26847"/>
                  </a:lnTo>
                  <a:lnTo>
                    <a:pt x="332371" y="26492"/>
                  </a:lnTo>
                  <a:lnTo>
                    <a:pt x="332193" y="26987"/>
                  </a:lnTo>
                  <a:lnTo>
                    <a:pt x="332524" y="27800"/>
                  </a:lnTo>
                  <a:lnTo>
                    <a:pt x="333336" y="28130"/>
                  </a:lnTo>
                  <a:lnTo>
                    <a:pt x="334137" y="27800"/>
                  </a:lnTo>
                  <a:lnTo>
                    <a:pt x="334479" y="26987"/>
                  </a:lnTo>
                  <a:lnTo>
                    <a:pt x="334276" y="26517"/>
                  </a:lnTo>
                  <a:lnTo>
                    <a:pt x="334479" y="26035"/>
                  </a:lnTo>
                  <a:close/>
                </a:path>
                <a:path w="452754" h="29210">
                  <a:moveTo>
                    <a:pt x="389039" y="26035"/>
                  </a:moveTo>
                  <a:lnTo>
                    <a:pt x="388696" y="25234"/>
                  </a:lnTo>
                  <a:lnTo>
                    <a:pt x="388099" y="24993"/>
                  </a:lnTo>
                  <a:lnTo>
                    <a:pt x="388226" y="24930"/>
                  </a:lnTo>
                  <a:lnTo>
                    <a:pt x="388556" y="24130"/>
                  </a:lnTo>
                  <a:lnTo>
                    <a:pt x="388226" y="23317"/>
                  </a:lnTo>
                  <a:lnTo>
                    <a:pt x="387413" y="22987"/>
                  </a:lnTo>
                  <a:lnTo>
                    <a:pt x="386613" y="23317"/>
                  </a:lnTo>
                  <a:lnTo>
                    <a:pt x="386270" y="24130"/>
                  </a:lnTo>
                  <a:lnTo>
                    <a:pt x="386613" y="24930"/>
                  </a:lnTo>
                  <a:lnTo>
                    <a:pt x="387197" y="25184"/>
                  </a:lnTo>
                  <a:lnTo>
                    <a:pt x="386930" y="25590"/>
                  </a:lnTo>
                  <a:lnTo>
                    <a:pt x="386791" y="25234"/>
                  </a:lnTo>
                  <a:lnTo>
                    <a:pt x="385978" y="24892"/>
                  </a:lnTo>
                  <a:lnTo>
                    <a:pt x="385178" y="25234"/>
                  </a:lnTo>
                  <a:lnTo>
                    <a:pt x="384835" y="26035"/>
                  </a:lnTo>
                  <a:lnTo>
                    <a:pt x="385178" y="26847"/>
                  </a:lnTo>
                  <a:lnTo>
                    <a:pt x="385343" y="26924"/>
                  </a:lnTo>
                  <a:lnTo>
                    <a:pt x="385648" y="27800"/>
                  </a:lnTo>
                  <a:lnTo>
                    <a:pt x="386461" y="28130"/>
                  </a:lnTo>
                  <a:lnTo>
                    <a:pt x="387273" y="27800"/>
                  </a:lnTo>
                  <a:lnTo>
                    <a:pt x="387578" y="27051"/>
                  </a:lnTo>
                  <a:lnTo>
                    <a:pt x="387896" y="27178"/>
                  </a:lnTo>
                  <a:lnTo>
                    <a:pt x="388696" y="26847"/>
                  </a:lnTo>
                  <a:lnTo>
                    <a:pt x="389039" y="26035"/>
                  </a:lnTo>
                  <a:close/>
                </a:path>
                <a:path w="452754" h="29210">
                  <a:moveTo>
                    <a:pt x="392391" y="26035"/>
                  </a:moveTo>
                  <a:lnTo>
                    <a:pt x="392061" y="25234"/>
                  </a:lnTo>
                  <a:lnTo>
                    <a:pt x="391248" y="24892"/>
                  </a:lnTo>
                  <a:lnTo>
                    <a:pt x="390436" y="25234"/>
                  </a:lnTo>
                  <a:lnTo>
                    <a:pt x="390105" y="26035"/>
                  </a:lnTo>
                  <a:lnTo>
                    <a:pt x="390436" y="26847"/>
                  </a:lnTo>
                  <a:lnTo>
                    <a:pt x="391248" y="27178"/>
                  </a:lnTo>
                  <a:lnTo>
                    <a:pt x="392061" y="26847"/>
                  </a:lnTo>
                  <a:lnTo>
                    <a:pt x="392391" y="26035"/>
                  </a:lnTo>
                  <a:close/>
                </a:path>
                <a:path w="452754" h="29210">
                  <a:moveTo>
                    <a:pt x="393344" y="24130"/>
                  </a:moveTo>
                  <a:lnTo>
                    <a:pt x="393014" y="23317"/>
                  </a:lnTo>
                  <a:lnTo>
                    <a:pt x="392201" y="22987"/>
                  </a:lnTo>
                  <a:lnTo>
                    <a:pt x="391401" y="23317"/>
                  </a:lnTo>
                  <a:lnTo>
                    <a:pt x="391058" y="24130"/>
                  </a:lnTo>
                  <a:lnTo>
                    <a:pt x="391401" y="24930"/>
                  </a:lnTo>
                  <a:lnTo>
                    <a:pt x="392201" y="25273"/>
                  </a:lnTo>
                  <a:lnTo>
                    <a:pt x="393014" y="24930"/>
                  </a:lnTo>
                  <a:lnTo>
                    <a:pt x="393344" y="24130"/>
                  </a:lnTo>
                  <a:close/>
                </a:path>
                <a:path w="452754" h="29210">
                  <a:moveTo>
                    <a:pt x="394792" y="26035"/>
                  </a:moveTo>
                  <a:lnTo>
                    <a:pt x="394449" y="25234"/>
                  </a:lnTo>
                  <a:lnTo>
                    <a:pt x="393649" y="24892"/>
                  </a:lnTo>
                  <a:lnTo>
                    <a:pt x="392836" y="25234"/>
                  </a:lnTo>
                  <a:lnTo>
                    <a:pt x="392506" y="26035"/>
                  </a:lnTo>
                  <a:lnTo>
                    <a:pt x="392353" y="26187"/>
                  </a:lnTo>
                  <a:lnTo>
                    <a:pt x="392061" y="26847"/>
                  </a:lnTo>
                  <a:lnTo>
                    <a:pt x="392010" y="26987"/>
                  </a:lnTo>
                  <a:lnTo>
                    <a:pt x="392353" y="27800"/>
                  </a:lnTo>
                  <a:lnTo>
                    <a:pt x="393153" y="28130"/>
                  </a:lnTo>
                  <a:lnTo>
                    <a:pt x="393966" y="27800"/>
                  </a:lnTo>
                  <a:lnTo>
                    <a:pt x="394296" y="26987"/>
                  </a:lnTo>
                  <a:lnTo>
                    <a:pt x="394449" y="26847"/>
                  </a:lnTo>
                  <a:lnTo>
                    <a:pt x="394792" y="26035"/>
                  </a:lnTo>
                  <a:close/>
                </a:path>
                <a:path w="452754" h="29210">
                  <a:moveTo>
                    <a:pt x="447433" y="26035"/>
                  </a:moveTo>
                  <a:lnTo>
                    <a:pt x="447103" y="25234"/>
                  </a:lnTo>
                  <a:lnTo>
                    <a:pt x="446493" y="24980"/>
                  </a:lnTo>
                  <a:lnTo>
                    <a:pt x="446620" y="24930"/>
                  </a:lnTo>
                  <a:lnTo>
                    <a:pt x="446951" y="24130"/>
                  </a:lnTo>
                  <a:lnTo>
                    <a:pt x="446620" y="23317"/>
                  </a:lnTo>
                  <a:lnTo>
                    <a:pt x="445808" y="22987"/>
                  </a:lnTo>
                  <a:lnTo>
                    <a:pt x="445008" y="23317"/>
                  </a:lnTo>
                  <a:lnTo>
                    <a:pt x="444665" y="24130"/>
                  </a:lnTo>
                  <a:lnTo>
                    <a:pt x="445008" y="24930"/>
                  </a:lnTo>
                  <a:lnTo>
                    <a:pt x="445592" y="25184"/>
                  </a:lnTo>
                  <a:lnTo>
                    <a:pt x="445325" y="25590"/>
                  </a:lnTo>
                  <a:lnTo>
                    <a:pt x="445185" y="25234"/>
                  </a:lnTo>
                  <a:lnTo>
                    <a:pt x="444373" y="24892"/>
                  </a:lnTo>
                  <a:lnTo>
                    <a:pt x="443560" y="25234"/>
                  </a:lnTo>
                  <a:lnTo>
                    <a:pt x="443230" y="26035"/>
                  </a:lnTo>
                  <a:lnTo>
                    <a:pt x="443560" y="26847"/>
                  </a:lnTo>
                  <a:lnTo>
                    <a:pt x="443738" y="26924"/>
                  </a:lnTo>
                  <a:lnTo>
                    <a:pt x="444042" y="27800"/>
                  </a:lnTo>
                  <a:lnTo>
                    <a:pt x="444855" y="28130"/>
                  </a:lnTo>
                  <a:lnTo>
                    <a:pt x="445655" y="27800"/>
                  </a:lnTo>
                  <a:lnTo>
                    <a:pt x="445960" y="27051"/>
                  </a:lnTo>
                  <a:lnTo>
                    <a:pt x="446290" y="27178"/>
                  </a:lnTo>
                  <a:lnTo>
                    <a:pt x="447103" y="26847"/>
                  </a:lnTo>
                  <a:lnTo>
                    <a:pt x="447433" y="26035"/>
                  </a:lnTo>
                  <a:close/>
                </a:path>
                <a:path w="452754" h="29210">
                  <a:moveTo>
                    <a:pt x="451739" y="24130"/>
                  </a:moveTo>
                  <a:lnTo>
                    <a:pt x="451408" y="23317"/>
                  </a:lnTo>
                  <a:lnTo>
                    <a:pt x="450596" y="22987"/>
                  </a:lnTo>
                  <a:lnTo>
                    <a:pt x="449795" y="23317"/>
                  </a:lnTo>
                  <a:lnTo>
                    <a:pt x="449453" y="24130"/>
                  </a:lnTo>
                  <a:lnTo>
                    <a:pt x="449795" y="24930"/>
                  </a:lnTo>
                  <a:lnTo>
                    <a:pt x="450596" y="25273"/>
                  </a:lnTo>
                  <a:lnTo>
                    <a:pt x="451408" y="24930"/>
                  </a:lnTo>
                  <a:lnTo>
                    <a:pt x="451739" y="24130"/>
                  </a:lnTo>
                  <a:close/>
                </a:path>
                <a:path w="452754" h="29210">
                  <a:moveTo>
                    <a:pt x="452704" y="26035"/>
                  </a:moveTo>
                  <a:lnTo>
                    <a:pt x="452361" y="25234"/>
                  </a:lnTo>
                  <a:lnTo>
                    <a:pt x="451561" y="24892"/>
                  </a:lnTo>
                  <a:lnTo>
                    <a:pt x="450748" y="25234"/>
                  </a:lnTo>
                  <a:lnTo>
                    <a:pt x="450596" y="25603"/>
                  </a:lnTo>
                  <a:lnTo>
                    <a:pt x="450443" y="25234"/>
                  </a:lnTo>
                  <a:lnTo>
                    <a:pt x="449643" y="24892"/>
                  </a:lnTo>
                  <a:lnTo>
                    <a:pt x="448830" y="25234"/>
                  </a:lnTo>
                  <a:lnTo>
                    <a:pt x="448500" y="26035"/>
                  </a:lnTo>
                  <a:lnTo>
                    <a:pt x="448691" y="26530"/>
                  </a:lnTo>
                  <a:lnTo>
                    <a:pt x="448348" y="26670"/>
                  </a:lnTo>
                  <a:lnTo>
                    <a:pt x="448017" y="27470"/>
                  </a:lnTo>
                  <a:lnTo>
                    <a:pt x="448106" y="27724"/>
                  </a:lnTo>
                  <a:lnTo>
                    <a:pt x="448017" y="27965"/>
                  </a:lnTo>
                  <a:lnTo>
                    <a:pt x="448348" y="28765"/>
                  </a:lnTo>
                  <a:lnTo>
                    <a:pt x="449160" y="29108"/>
                  </a:lnTo>
                  <a:lnTo>
                    <a:pt x="449973" y="28765"/>
                  </a:lnTo>
                  <a:lnTo>
                    <a:pt x="450303" y="27965"/>
                  </a:lnTo>
                  <a:lnTo>
                    <a:pt x="450202" y="27724"/>
                  </a:lnTo>
                  <a:lnTo>
                    <a:pt x="450303" y="27470"/>
                  </a:lnTo>
                  <a:lnTo>
                    <a:pt x="450100" y="27000"/>
                  </a:lnTo>
                  <a:lnTo>
                    <a:pt x="450443" y="26847"/>
                  </a:lnTo>
                  <a:lnTo>
                    <a:pt x="450596" y="26492"/>
                  </a:lnTo>
                  <a:lnTo>
                    <a:pt x="450418" y="26987"/>
                  </a:lnTo>
                  <a:lnTo>
                    <a:pt x="450748" y="27800"/>
                  </a:lnTo>
                  <a:lnTo>
                    <a:pt x="451561" y="28130"/>
                  </a:lnTo>
                  <a:lnTo>
                    <a:pt x="452361" y="27800"/>
                  </a:lnTo>
                  <a:lnTo>
                    <a:pt x="452704" y="26987"/>
                  </a:lnTo>
                  <a:lnTo>
                    <a:pt x="452501" y="26517"/>
                  </a:lnTo>
                  <a:lnTo>
                    <a:pt x="452704" y="26035"/>
                  </a:lnTo>
                  <a:close/>
                </a:path>
              </a:pathLst>
            </a:custGeom>
            <a:solidFill>
              <a:srgbClr val="565658"/>
            </a:solidFill>
          </p:spPr>
          <p:txBody>
            <a:bodyPr wrap="square" lIns="0" tIns="0" rIns="0" bIns="0" rtlCol="0"/>
            <a:lstStyle/>
            <a:p/>
          </p:txBody>
        </p:sp>
        <p:sp>
          <p:nvSpPr>
            <p:cNvPr id="7513" name="object 7513" descr=""/>
            <p:cNvSpPr/>
            <p:nvPr/>
          </p:nvSpPr>
          <p:spPr>
            <a:xfrm>
              <a:off x="5871822" y="2613841"/>
              <a:ext cx="635" cy="635"/>
            </a:xfrm>
            <a:custGeom>
              <a:avLst/>
              <a:gdLst/>
              <a:ahLst/>
              <a:cxnLst/>
              <a:rect l="l" t="t" r="r" b="b"/>
              <a:pathLst>
                <a:path w="635" h="635">
                  <a:moveTo>
                    <a:pt x="635" y="76"/>
                  </a:moveTo>
                  <a:lnTo>
                    <a:pt x="469" y="25"/>
                  </a:lnTo>
                  <a:lnTo>
                    <a:pt x="228" y="0"/>
                  </a:lnTo>
                  <a:lnTo>
                    <a:pt x="0" y="25"/>
                  </a:lnTo>
                </a:path>
              </a:pathLst>
            </a:custGeom>
            <a:ln w="3175">
              <a:solidFill>
                <a:srgbClr val="565658"/>
              </a:solidFill>
            </a:ln>
          </p:spPr>
          <p:txBody>
            <a:bodyPr wrap="square" lIns="0" tIns="0" rIns="0" bIns="0" rtlCol="0"/>
            <a:lstStyle/>
            <a:p/>
          </p:txBody>
        </p:sp>
        <p:sp>
          <p:nvSpPr>
            <p:cNvPr id="7514" name="object 7514" descr=""/>
            <p:cNvSpPr/>
            <p:nvPr/>
          </p:nvSpPr>
          <p:spPr>
            <a:xfrm>
              <a:off x="5871475" y="2613868"/>
              <a:ext cx="635" cy="635"/>
            </a:xfrm>
            <a:custGeom>
              <a:avLst/>
              <a:gdLst/>
              <a:ahLst/>
              <a:cxnLst/>
              <a:rect l="l" t="t" r="r" b="b"/>
              <a:pathLst>
                <a:path w="635" h="635">
                  <a:moveTo>
                    <a:pt x="342" y="0"/>
                  </a:moveTo>
                  <a:lnTo>
                    <a:pt x="215" y="12"/>
                  </a:lnTo>
                  <a:lnTo>
                    <a:pt x="0" y="50"/>
                  </a:lnTo>
                </a:path>
              </a:pathLst>
            </a:custGeom>
            <a:ln w="3175">
              <a:solidFill>
                <a:srgbClr val="565658"/>
              </a:solidFill>
            </a:ln>
          </p:spPr>
          <p:txBody>
            <a:bodyPr wrap="square" lIns="0" tIns="0" rIns="0" bIns="0" rtlCol="0"/>
            <a:lstStyle/>
            <a:p/>
          </p:txBody>
        </p:sp>
        <p:sp>
          <p:nvSpPr>
            <p:cNvPr id="7515" name="object 7515" descr=""/>
            <p:cNvSpPr/>
            <p:nvPr/>
          </p:nvSpPr>
          <p:spPr>
            <a:xfrm>
              <a:off x="5870709" y="2613087"/>
              <a:ext cx="635" cy="1270"/>
            </a:xfrm>
            <a:custGeom>
              <a:avLst/>
              <a:gdLst/>
              <a:ahLst/>
              <a:cxnLst/>
              <a:rect l="l" t="t" r="r" b="b"/>
              <a:pathLst>
                <a:path w="635" h="1269">
                  <a:moveTo>
                    <a:pt x="457" y="0"/>
                  </a:moveTo>
                  <a:lnTo>
                    <a:pt x="139" y="177"/>
                  </a:lnTo>
                  <a:lnTo>
                    <a:pt x="0" y="431"/>
                  </a:lnTo>
                  <a:lnTo>
                    <a:pt x="88" y="685"/>
                  </a:lnTo>
                </a:path>
              </a:pathLst>
            </a:custGeom>
            <a:ln w="3175">
              <a:solidFill>
                <a:srgbClr val="565658"/>
              </a:solidFill>
            </a:ln>
          </p:spPr>
          <p:txBody>
            <a:bodyPr wrap="square" lIns="0" tIns="0" rIns="0" bIns="0" rtlCol="0"/>
            <a:lstStyle/>
            <a:p/>
          </p:txBody>
        </p:sp>
        <p:sp>
          <p:nvSpPr>
            <p:cNvPr id="7516" name="object 7516" descr=""/>
            <p:cNvSpPr/>
            <p:nvPr/>
          </p:nvSpPr>
          <p:spPr>
            <a:xfrm>
              <a:off x="5871170" y="2612861"/>
              <a:ext cx="1270" cy="635"/>
            </a:xfrm>
            <a:custGeom>
              <a:avLst/>
              <a:gdLst/>
              <a:ahLst/>
              <a:cxnLst/>
              <a:rect l="l" t="t" r="r" b="b"/>
              <a:pathLst>
                <a:path w="1270" h="635">
                  <a:moveTo>
                    <a:pt x="1168" y="76"/>
                  </a:moveTo>
                  <a:lnTo>
                    <a:pt x="761" y="0"/>
                  </a:lnTo>
                  <a:lnTo>
                    <a:pt x="317" y="50"/>
                  </a:lnTo>
                  <a:lnTo>
                    <a:pt x="0" y="228"/>
                  </a:lnTo>
                </a:path>
              </a:pathLst>
            </a:custGeom>
            <a:ln w="3175">
              <a:solidFill>
                <a:srgbClr val="565658"/>
              </a:solidFill>
            </a:ln>
          </p:spPr>
          <p:txBody>
            <a:bodyPr wrap="square" lIns="0" tIns="0" rIns="0" bIns="0" rtlCol="0"/>
            <a:lstStyle/>
            <a:p/>
          </p:txBody>
        </p:sp>
        <p:sp>
          <p:nvSpPr>
            <p:cNvPr id="7517" name="object 7517" descr=""/>
            <p:cNvSpPr/>
            <p:nvPr/>
          </p:nvSpPr>
          <p:spPr>
            <a:xfrm>
              <a:off x="5872339" y="2612937"/>
              <a:ext cx="1270" cy="635"/>
            </a:xfrm>
            <a:custGeom>
              <a:avLst/>
              <a:gdLst/>
              <a:ahLst/>
              <a:cxnLst/>
              <a:rect l="l" t="t" r="r" b="b"/>
              <a:pathLst>
                <a:path w="1270" h="635">
                  <a:moveTo>
                    <a:pt x="800" y="533"/>
                  </a:moveTo>
                  <a:lnTo>
                    <a:pt x="711" y="279"/>
                  </a:lnTo>
                  <a:lnTo>
                    <a:pt x="406" y="76"/>
                  </a:lnTo>
                  <a:lnTo>
                    <a:pt x="0" y="0"/>
                  </a:lnTo>
                </a:path>
              </a:pathLst>
            </a:custGeom>
            <a:ln w="3175">
              <a:solidFill>
                <a:srgbClr val="565658"/>
              </a:solidFill>
            </a:ln>
          </p:spPr>
          <p:txBody>
            <a:bodyPr wrap="square" lIns="0" tIns="0" rIns="0" bIns="0" rtlCol="0"/>
            <a:lstStyle/>
            <a:p/>
          </p:txBody>
        </p:sp>
        <p:sp>
          <p:nvSpPr>
            <p:cNvPr id="7518" name="object 7518" descr=""/>
            <p:cNvSpPr/>
            <p:nvPr/>
          </p:nvSpPr>
          <p:spPr>
            <a:xfrm>
              <a:off x="5872767" y="2613467"/>
              <a:ext cx="635" cy="1270"/>
            </a:xfrm>
            <a:custGeom>
              <a:avLst/>
              <a:gdLst/>
              <a:ahLst/>
              <a:cxnLst/>
              <a:rect l="l" t="t" r="r" b="b"/>
              <a:pathLst>
                <a:path w="635" h="1269">
                  <a:moveTo>
                    <a:pt x="0" y="685"/>
                  </a:moveTo>
                  <a:lnTo>
                    <a:pt x="317" y="507"/>
                  </a:lnTo>
                  <a:lnTo>
                    <a:pt x="457" y="253"/>
                  </a:lnTo>
                  <a:lnTo>
                    <a:pt x="368" y="0"/>
                  </a:lnTo>
                </a:path>
              </a:pathLst>
            </a:custGeom>
            <a:ln w="3175">
              <a:solidFill>
                <a:srgbClr val="565658"/>
              </a:solidFill>
            </a:ln>
          </p:spPr>
          <p:txBody>
            <a:bodyPr wrap="square" lIns="0" tIns="0" rIns="0" bIns="0" rtlCol="0"/>
            <a:lstStyle/>
            <a:p/>
          </p:txBody>
        </p:sp>
        <p:sp>
          <p:nvSpPr>
            <p:cNvPr id="7519" name="object 7519" descr=""/>
            <p:cNvSpPr/>
            <p:nvPr/>
          </p:nvSpPr>
          <p:spPr>
            <a:xfrm>
              <a:off x="5871594" y="2614150"/>
              <a:ext cx="1270" cy="635"/>
            </a:xfrm>
            <a:custGeom>
              <a:avLst/>
              <a:gdLst/>
              <a:ahLst/>
              <a:cxnLst/>
              <a:rect l="l" t="t" r="r" b="b"/>
              <a:pathLst>
                <a:path w="1270" h="635">
                  <a:moveTo>
                    <a:pt x="0" y="152"/>
                  </a:moveTo>
                  <a:lnTo>
                    <a:pt x="406" y="228"/>
                  </a:lnTo>
                  <a:lnTo>
                    <a:pt x="850" y="177"/>
                  </a:lnTo>
                  <a:lnTo>
                    <a:pt x="1168" y="0"/>
                  </a:lnTo>
                </a:path>
              </a:pathLst>
            </a:custGeom>
            <a:ln w="3175">
              <a:solidFill>
                <a:srgbClr val="565658"/>
              </a:solidFill>
            </a:ln>
          </p:spPr>
          <p:txBody>
            <a:bodyPr wrap="square" lIns="0" tIns="0" rIns="0" bIns="0" rtlCol="0"/>
            <a:lstStyle/>
            <a:p/>
          </p:txBody>
        </p:sp>
        <p:sp>
          <p:nvSpPr>
            <p:cNvPr id="7520" name="object 7520" descr=""/>
            <p:cNvSpPr/>
            <p:nvPr/>
          </p:nvSpPr>
          <p:spPr>
            <a:xfrm>
              <a:off x="5870794" y="2613769"/>
              <a:ext cx="1270" cy="635"/>
            </a:xfrm>
            <a:custGeom>
              <a:avLst/>
              <a:gdLst/>
              <a:ahLst/>
              <a:cxnLst/>
              <a:rect l="l" t="t" r="r" b="b"/>
              <a:pathLst>
                <a:path w="1270" h="635">
                  <a:moveTo>
                    <a:pt x="0" y="0"/>
                  </a:moveTo>
                  <a:lnTo>
                    <a:pt x="88" y="254"/>
                  </a:lnTo>
                  <a:lnTo>
                    <a:pt x="393" y="457"/>
                  </a:lnTo>
                  <a:lnTo>
                    <a:pt x="800" y="533"/>
                  </a:lnTo>
                </a:path>
              </a:pathLst>
            </a:custGeom>
            <a:ln w="3175">
              <a:solidFill>
                <a:srgbClr val="565658"/>
              </a:solidFill>
            </a:ln>
          </p:spPr>
          <p:txBody>
            <a:bodyPr wrap="square" lIns="0" tIns="0" rIns="0" bIns="0" rtlCol="0"/>
            <a:lstStyle/>
            <a:p/>
          </p:txBody>
        </p:sp>
        <p:sp>
          <p:nvSpPr>
            <p:cNvPr id="7521" name="object 7521" descr=""/>
            <p:cNvSpPr/>
            <p:nvPr/>
          </p:nvSpPr>
          <p:spPr>
            <a:xfrm>
              <a:off x="5869333" y="2612926"/>
              <a:ext cx="635" cy="1270"/>
            </a:xfrm>
            <a:custGeom>
              <a:avLst/>
              <a:gdLst/>
              <a:ahLst/>
              <a:cxnLst/>
              <a:rect l="l" t="t" r="r" b="b"/>
              <a:pathLst>
                <a:path w="635" h="1269">
                  <a:moveTo>
                    <a:pt x="482" y="0"/>
                  </a:moveTo>
                  <a:lnTo>
                    <a:pt x="177" y="215"/>
                  </a:lnTo>
                  <a:lnTo>
                    <a:pt x="0" y="444"/>
                  </a:lnTo>
                  <a:lnTo>
                    <a:pt x="0" y="698"/>
                  </a:lnTo>
                </a:path>
              </a:pathLst>
            </a:custGeom>
            <a:ln w="3175">
              <a:solidFill>
                <a:srgbClr val="565658"/>
              </a:solidFill>
            </a:ln>
          </p:spPr>
          <p:txBody>
            <a:bodyPr wrap="square" lIns="0" tIns="0" rIns="0" bIns="0" rtlCol="0"/>
            <a:lstStyle/>
            <a:p/>
          </p:txBody>
        </p:sp>
        <p:sp>
          <p:nvSpPr>
            <p:cNvPr id="7522" name="object 7522" descr=""/>
            <p:cNvSpPr/>
            <p:nvPr/>
          </p:nvSpPr>
          <p:spPr>
            <a:xfrm>
              <a:off x="5869338" y="2613620"/>
              <a:ext cx="635" cy="635"/>
            </a:xfrm>
            <a:custGeom>
              <a:avLst/>
              <a:gdLst/>
              <a:ahLst/>
              <a:cxnLst/>
              <a:rect l="l" t="t" r="r" b="b"/>
              <a:pathLst>
                <a:path w="635" h="635">
                  <a:moveTo>
                    <a:pt x="0" y="0"/>
                  </a:moveTo>
                  <a:lnTo>
                    <a:pt x="0" y="139"/>
                  </a:lnTo>
                  <a:lnTo>
                    <a:pt x="50" y="266"/>
                  </a:lnTo>
                  <a:lnTo>
                    <a:pt x="152" y="406"/>
                  </a:lnTo>
                </a:path>
              </a:pathLst>
            </a:custGeom>
            <a:ln w="3175">
              <a:solidFill>
                <a:srgbClr val="565658"/>
              </a:solidFill>
            </a:ln>
          </p:spPr>
          <p:txBody>
            <a:bodyPr wrap="square" lIns="0" tIns="0" rIns="0" bIns="0" rtlCol="0"/>
            <a:lstStyle/>
            <a:p/>
          </p:txBody>
        </p:sp>
        <p:sp>
          <p:nvSpPr>
            <p:cNvPr id="7523" name="object 7523" descr=""/>
            <p:cNvSpPr/>
            <p:nvPr/>
          </p:nvSpPr>
          <p:spPr>
            <a:xfrm>
              <a:off x="5874119" y="2612921"/>
              <a:ext cx="635" cy="1270"/>
            </a:xfrm>
            <a:custGeom>
              <a:avLst/>
              <a:gdLst/>
              <a:ahLst/>
              <a:cxnLst/>
              <a:rect l="l" t="t" r="r" b="b"/>
              <a:pathLst>
                <a:path w="635" h="1269">
                  <a:moveTo>
                    <a:pt x="203" y="1231"/>
                  </a:moveTo>
                  <a:lnTo>
                    <a:pt x="635" y="850"/>
                  </a:lnTo>
                  <a:lnTo>
                    <a:pt x="558" y="380"/>
                  </a:lnTo>
                  <a:lnTo>
                    <a:pt x="0" y="0"/>
                  </a:lnTo>
                </a:path>
              </a:pathLst>
            </a:custGeom>
            <a:ln w="3175">
              <a:solidFill>
                <a:srgbClr val="565658"/>
              </a:solidFill>
            </a:ln>
          </p:spPr>
          <p:txBody>
            <a:bodyPr wrap="square" lIns="0" tIns="0" rIns="0" bIns="0" rtlCol="0"/>
            <a:lstStyle/>
            <a:p/>
          </p:txBody>
        </p:sp>
        <p:sp>
          <p:nvSpPr>
            <p:cNvPr id="7524" name="object 7524" descr=""/>
            <p:cNvSpPr/>
            <p:nvPr/>
          </p:nvSpPr>
          <p:spPr>
            <a:xfrm>
              <a:off x="5869818" y="2612454"/>
              <a:ext cx="1905" cy="1270"/>
            </a:xfrm>
            <a:custGeom>
              <a:avLst/>
              <a:gdLst/>
              <a:ahLst/>
              <a:cxnLst/>
              <a:rect l="l" t="t" r="r" b="b"/>
              <a:pathLst>
                <a:path w="1904" h="1269">
                  <a:moveTo>
                    <a:pt x="1701" y="0"/>
                  </a:moveTo>
                  <a:lnTo>
                    <a:pt x="698" y="114"/>
                  </a:lnTo>
                  <a:lnTo>
                    <a:pt x="0" y="596"/>
                  </a:lnTo>
                  <a:lnTo>
                    <a:pt x="0" y="1168"/>
                  </a:lnTo>
                </a:path>
              </a:pathLst>
            </a:custGeom>
            <a:ln w="3175">
              <a:solidFill>
                <a:srgbClr val="565658"/>
              </a:solidFill>
            </a:ln>
          </p:spPr>
          <p:txBody>
            <a:bodyPr wrap="square" lIns="0" tIns="0" rIns="0" bIns="0" rtlCol="0"/>
            <a:lstStyle/>
            <a:p/>
          </p:txBody>
        </p:sp>
        <p:sp>
          <p:nvSpPr>
            <p:cNvPr id="7525" name="object 7525" descr=""/>
            <p:cNvSpPr/>
            <p:nvPr/>
          </p:nvSpPr>
          <p:spPr>
            <a:xfrm>
              <a:off x="5869815" y="2613620"/>
              <a:ext cx="1270" cy="1270"/>
            </a:xfrm>
            <a:custGeom>
              <a:avLst/>
              <a:gdLst/>
              <a:ahLst/>
              <a:cxnLst/>
              <a:rect l="l" t="t" r="r" b="b"/>
              <a:pathLst>
                <a:path w="1270" h="1269">
                  <a:moveTo>
                    <a:pt x="0" y="0"/>
                  </a:moveTo>
                  <a:lnTo>
                    <a:pt x="0" y="381"/>
                  </a:lnTo>
                  <a:lnTo>
                    <a:pt x="330" y="762"/>
                  </a:lnTo>
                  <a:lnTo>
                    <a:pt x="901" y="977"/>
                  </a:lnTo>
                </a:path>
              </a:pathLst>
            </a:custGeom>
            <a:ln w="3175">
              <a:solidFill>
                <a:srgbClr val="565658"/>
              </a:solidFill>
            </a:ln>
          </p:spPr>
          <p:txBody>
            <a:bodyPr wrap="square" lIns="0" tIns="0" rIns="0" bIns="0" rtlCol="0"/>
            <a:lstStyle/>
            <a:p/>
          </p:txBody>
        </p:sp>
        <p:sp>
          <p:nvSpPr>
            <p:cNvPr id="7526" name="object 7526" descr=""/>
            <p:cNvSpPr/>
            <p:nvPr/>
          </p:nvSpPr>
          <p:spPr>
            <a:xfrm>
              <a:off x="5871525" y="2612326"/>
              <a:ext cx="3175" cy="2540"/>
            </a:xfrm>
            <a:custGeom>
              <a:avLst/>
              <a:gdLst/>
              <a:ahLst/>
              <a:cxnLst/>
              <a:rect l="l" t="t" r="r" b="b"/>
              <a:pathLst>
                <a:path w="3175" h="2539">
                  <a:moveTo>
                    <a:pt x="1638" y="2285"/>
                  </a:moveTo>
                  <a:lnTo>
                    <a:pt x="2489" y="1981"/>
                  </a:lnTo>
                  <a:lnTo>
                    <a:pt x="2832" y="1358"/>
                  </a:lnTo>
                  <a:lnTo>
                    <a:pt x="2425" y="838"/>
                  </a:lnTo>
                  <a:lnTo>
                    <a:pt x="2019" y="304"/>
                  </a:lnTo>
                  <a:lnTo>
                    <a:pt x="1003" y="0"/>
                  </a:lnTo>
                  <a:lnTo>
                    <a:pt x="0" y="126"/>
                  </a:lnTo>
                </a:path>
              </a:pathLst>
            </a:custGeom>
            <a:ln w="3175">
              <a:solidFill>
                <a:srgbClr val="565658"/>
              </a:solidFill>
            </a:ln>
          </p:spPr>
          <p:txBody>
            <a:bodyPr wrap="square" lIns="0" tIns="0" rIns="0" bIns="0" rtlCol="0"/>
            <a:lstStyle/>
            <a:p/>
          </p:txBody>
        </p:sp>
        <p:sp>
          <p:nvSpPr>
            <p:cNvPr id="7527" name="object 7527" descr=""/>
            <p:cNvSpPr/>
            <p:nvPr/>
          </p:nvSpPr>
          <p:spPr>
            <a:xfrm>
              <a:off x="6198409" y="2610266"/>
              <a:ext cx="1270" cy="1270"/>
            </a:xfrm>
            <a:custGeom>
              <a:avLst/>
              <a:gdLst/>
              <a:ahLst/>
              <a:cxnLst/>
              <a:rect l="l" t="t" r="r" b="b"/>
              <a:pathLst>
                <a:path w="1270" h="1269">
                  <a:moveTo>
                    <a:pt x="0" y="723"/>
                  </a:moveTo>
                  <a:lnTo>
                    <a:pt x="393" y="723"/>
                  </a:lnTo>
                  <a:lnTo>
                    <a:pt x="723" y="406"/>
                  </a:lnTo>
                  <a:lnTo>
                    <a:pt x="723" y="0"/>
                  </a:lnTo>
                </a:path>
              </a:pathLst>
            </a:custGeom>
            <a:ln w="3175">
              <a:solidFill>
                <a:srgbClr val="565658"/>
              </a:solidFill>
            </a:ln>
          </p:spPr>
          <p:txBody>
            <a:bodyPr wrap="square" lIns="0" tIns="0" rIns="0" bIns="0" rtlCol="0"/>
            <a:lstStyle/>
            <a:p/>
          </p:txBody>
        </p:sp>
        <p:sp>
          <p:nvSpPr>
            <p:cNvPr id="7528" name="object 7528" descr=""/>
            <p:cNvSpPr/>
            <p:nvPr/>
          </p:nvSpPr>
          <p:spPr>
            <a:xfrm>
              <a:off x="6161308" y="2637792"/>
              <a:ext cx="1270" cy="1905"/>
            </a:xfrm>
            <a:custGeom>
              <a:avLst/>
              <a:gdLst/>
              <a:ahLst/>
              <a:cxnLst/>
              <a:rect l="l" t="t" r="r" b="b"/>
              <a:pathLst>
                <a:path w="1270" h="1905">
                  <a:moveTo>
                    <a:pt x="723" y="0"/>
                  </a:moveTo>
                  <a:lnTo>
                    <a:pt x="330" y="0"/>
                  </a:lnTo>
                  <a:lnTo>
                    <a:pt x="0" y="749"/>
                  </a:lnTo>
                  <a:lnTo>
                    <a:pt x="0" y="1676"/>
                  </a:lnTo>
                </a:path>
              </a:pathLst>
            </a:custGeom>
            <a:ln w="3175">
              <a:solidFill>
                <a:srgbClr val="565658"/>
              </a:solidFill>
            </a:ln>
          </p:spPr>
          <p:txBody>
            <a:bodyPr wrap="square" lIns="0" tIns="0" rIns="0" bIns="0" rtlCol="0"/>
            <a:lstStyle/>
            <a:p/>
          </p:txBody>
        </p:sp>
        <p:sp>
          <p:nvSpPr>
            <p:cNvPr id="7529" name="object 7529" descr=""/>
            <p:cNvSpPr/>
            <p:nvPr/>
          </p:nvSpPr>
          <p:spPr>
            <a:xfrm>
              <a:off x="6161313" y="2668661"/>
              <a:ext cx="1270" cy="1905"/>
            </a:xfrm>
            <a:custGeom>
              <a:avLst/>
              <a:gdLst/>
              <a:ahLst/>
              <a:cxnLst/>
              <a:rect l="l" t="t" r="r" b="b"/>
              <a:pathLst>
                <a:path w="1270" h="1905">
                  <a:moveTo>
                    <a:pt x="0" y="0"/>
                  </a:moveTo>
                  <a:lnTo>
                    <a:pt x="0" y="927"/>
                  </a:lnTo>
                  <a:lnTo>
                    <a:pt x="317" y="1676"/>
                  </a:lnTo>
                  <a:lnTo>
                    <a:pt x="723" y="1676"/>
                  </a:lnTo>
                </a:path>
              </a:pathLst>
            </a:custGeom>
            <a:ln w="3175">
              <a:solidFill>
                <a:srgbClr val="565658"/>
              </a:solidFill>
            </a:ln>
          </p:spPr>
          <p:txBody>
            <a:bodyPr wrap="square" lIns="0" tIns="0" rIns="0" bIns="0" rtlCol="0"/>
            <a:lstStyle/>
            <a:p/>
          </p:txBody>
        </p:sp>
        <p:sp>
          <p:nvSpPr>
            <p:cNvPr id="7530" name="object 7530" descr=""/>
            <p:cNvSpPr/>
            <p:nvPr/>
          </p:nvSpPr>
          <p:spPr>
            <a:xfrm>
              <a:off x="6162032" y="2668660"/>
              <a:ext cx="1905" cy="1905"/>
            </a:xfrm>
            <a:custGeom>
              <a:avLst/>
              <a:gdLst/>
              <a:ahLst/>
              <a:cxnLst/>
              <a:rect l="l" t="t" r="r" b="b"/>
              <a:pathLst>
                <a:path w="1904" h="1905">
                  <a:moveTo>
                    <a:pt x="0" y="1676"/>
                  </a:moveTo>
                  <a:lnTo>
                    <a:pt x="914" y="1676"/>
                  </a:lnTo>
                  <a:lnTo>
                    <a:pt x="1676" y="927"/>
                  </a:lnTo>
                  <a:lnTo>
                    <a:pt x="1676" y="0"/>
                  </a:lnTo>
                </a:path>
              </a:pathLst>
            </a:custGeom>
            <a:ln w="3175">
              <a:solidFill>
                <a:srgbClr val="565658"/>
              </a:solidFill>
            </a:ln>
          </p:spPr>
          <p:txBody>
            <a:bodyPr wrap="square" lIns="0" tIns="0" rIns="0" bIns="0" rtlCol="0"/>
            <a:lstStyle/>
            <a:p/>
          </p:txBody>
        </p:sp>
        <p:sp>
          <p:nvSpPr>
            <p:cNvPr id="7531" name="object 7531" descr=""/>
            <p:cNvSpPr/>
            <p:nvPr/>
          </p:nvSpPr>
          <p:spPr>
            <a:xfrm>
              <a:off x="6169666" y="2669009"/>
              <a:ext cx="1905" cy="1905"/>
            </a:xfrm>
            <a:custGeom>
              <a:avLst/>
              <a:gdLst/>
              <a:ahLst/>
              <a:cxnLst/>
              <a:rect l="l" t="t" r="r" b="b"/>
              <a:pathLst>
                <a:path w="1904" h="1905">
                  <a:moveTo>
                    <a:pt x="0" y="0"/>
                  </a:moveTo>
                  <a:lnTo>
                    <a:pt x="152" y="622"/>
                  </a:lnTo>
                  <a:lnTo>
                    <a:pt x="711" y="1219"/>
                  </a:lnTo>
                  <a:lnTo>
                    <a:pt x="1371" y="1447"/>
                  </a:lnTo>
                </a:path>
              </a:pathLst>
            </a:custGeom>
            <a:ln w="3175">
              <a:solidFill>
                <a:srgbClr val="565658"/>
              </a:solidFill>
            </a:ln>
          </p:spPr>
          <p:txBody>
            <a:bodyPr wrap="square" lIns="0" tIns="0" rIns="0" bIns="0" rtlCol="0"/>
            <a:lstStyle/>
            <a:p/>
          </p:txBody>
        </p:sp>
        <p:sp>
          <p:nvSpPr>
            <p:cNvPr id="7532" name="object 7532" descr=""/>
            <p:cNvSpPr/>
            <p:nvPr/>
          </p:nvSpPr>
          <p:spPr>
            <a:xfrm>
              <a:off x="6168411" y="2670167"/>
              <a:ext cx="1905" cy="1905"/>
            </a:xfrm>
            <a:custGeom>
              <a:avLst/>
              <a:gdLst/>
              <a:ahLst/>
              <a:cxnLst/>
              <a:rect l="l" t="t" r="r" b="b"/>
              <a:pathLst>
                <a:path w="1904" h="1905">
                  <a:moveTo>
                    <a:pt x="1689" y="1397"/>
                  </a:moveTo>
                  <a:lnTo>
                    <a:pt x="1473" y="1041"/>
                  </a:lnTo>
                  <a:lnTo>
                    <a:pt x="1181" y="673"/>
                  </a:lnTo>
                  <a:lnTo>
                    <a:pt x="863" y="419"/>
                  </a:lnTo>
                  <a:lnTo>
                    <a:pt x="546" y="152"/>
                  </a:lnTo>
                  <a:lnTo>
                    <a:pt x="228" y="0"/>
                  </a:lnTo>
                  <a:lnTo>
                    <a:pt x="0" y="0"/>
                  </a:lnTo>
                </a:path>
              </a:pathLst>
            </a:custGeom>
            <a:ln w="3175">
              <a:solidFill>
                <a:srgbClr val="565658"/>
              </a:solidFill>
            </a:ln>
          </p:spPr>
          <p:txBody>
            <a:bodyPr wrap="square" lIns="0" tIns="0" rIns="0" bIns="0" rtlCol="0"/>
            <a:lstStyle/>
            <a:p/>
          </p:txBody>
        </p:sp>
        <p:sp>
          <p:nvSpPr>
            <p:cNvPr id="7533" name="object 7533" descr=""/>
            <p:cNvSpPr/>
            <p:nvPr/>
          </p:nvSpPr>
          <p:spPr>
            <a:xfrm>
              <a:off x="6167299" y="2670333"/>
              <a:ext cx="1270" cy="1905"/>
            </a:xfrm>
            <a:custGeom>
              <a:avLst/>
              <a:gdLst/>
              <a:ahLst/>
              <a:cxnLst/>
              <a:rect l="l" t="t" r="r" b="b"/>
              <a:pathLst>
                <a:path w="1270" h="1905">
                  <a:moveTo>
                    <a:pt x="711" y="1689"/>
                  </a:moveTo>
                  <a:lnTo>
                    <a:pt x="711" y="762"/>
                  </a:lnTo>
                  <a:lnTo>
                    <a:pt x="393" y="0"/>
                  </a:lnTo>
                  <a:lnTo>
                    <a:pt x="0" y="0"/>
                  </a:lnTo>
                </a:path>
              </a:pathLst>
            </a:custGeom>
            <a:ln w="3175">
              <a:solidFill>
                <a:srgbClr val="565658"/>
              </a:solidFill>
            </a:ln>
          </p:spPr>
          <p:txBody>
            <a:bodyPr wrap="square" lIns="0" tIns="0" rIns="0" bIns="0" rtlCol="0"/>
            <a:lstStyle/>
            <a:p/>
          </p:txBody>
        </p:sp>
        <p:sp>
          <p:nvSpPr>
            <p:cNvPr id="7534" name="object 7534" descr=""/>
            <p:cNvSpPr/>
            <p:nvPr/>
          </p:nvSpPr>
          <p:spPr>
            <a:xfrm>
              <a:off x="6162031" y="2637790"/>
              <a:ext cx="1905" cy="1905"/>
            </a:xfrm>
            <a:custGeom>
              <a:avLst/>
              <a:gdLst/>
              <a:ahLst/>
              <a:cxnLst/>
              <a:rect l="l" t="t" r="r" b="b"/>
              <a:pathLst>
                <a:path w="1904" h="1905">
                  <a:moveTo>
                    <a:pt x="1676" y="1676"/>
                  </a:moveTo>
                  <a:lnTo>
                    <a:pt x="1676" y="749"/>
                  </a:lnTo>
                  <a:lnTo>
                    <a:pt x="914" y="0"/>
                  </a:lnTo>
                  <a:lnTo>
                    <a:pt x="0" y="0"/>
                  </a:lnTo>
                </a:path>
              </a:pathLst>
            </a:custGeom>
            <a:ln w="3175">
              <a:solidFill>
                <a:srgbClr val="565658"/>
              </a:solidFill>
            </a:ln>
          </p:spPr>
          <p:txBody>
            <a:bodyPr wrap="square" lIns="0" tIns="0" rIns="0" bIns="0" rtlCol="0"/>
            <a:lstStyle/>
            <a:p/>
          </p:txBody>
        </p:sp>
        <p:sp>
          <p:nvSpPr>
            <p:cNvPr id="7535" name="object 7535" descr=""/>
            <p:cNvSpPr/>
            <p:nvPr/>
          </p:nvSpPr>
          <p:spPr>
            <a:xfrm>
              <a:off x="6176227" y="2636564"/>
              <a:ext cx="1270" cy="635"/>
            </a:xfrm>
            <a:custGeom>
              <a:avLst/>
              <a:gdLst/>
              <a:ahLst/>
              <a:cxnLst/>
              <a:rect l="l" t="t" r="r" b="b"/>
              <a:pathLst>
                <a:path w="1270" h="635">
                  <a:moveTo>
                    <a:pt x="0" y="0"/>
                  </a:moveTo>
                  <a:lnTo>
                    <a:pt x="190" y="101"/>
                  </a:lnTo>
                  <a:lnTo>
                    <a:pt x="419" y="203"/>
                  </a:lnTo>
                  <a:lnTo>
                    <a:pt x="660" y="292"/>
                  </a:lnTo>
                </a:path>
              </a:pathLst>
            </a:custGeom>
            <a:ln w="3175">
              <a:solidFill>
                <a:srgbClr val="565658"/>
              </a:solidFill>
            </a:ln>
          </p:spPr>
          <p:txBody>
            <a:bodyPr wrap="square" lIns="0" tIns="0" rIns="0" bIns="0" rtlCol="0"/>
            <a:lstStyle/>
            <a:p/>
          </p:txBody>
        </p:sp>
        <p:sp>
          <p:nvSpPr>
            <p:cNvPr id="7536" name="object 7536" descr=""/>
            <p:cNvSpPr/>
            <p:nvPr/>
          </p:nvSpPr>
          <p:spPr>
            <a:xfrm>
              <a:off x="6176332" y="2636861"/>
              <a:ext cx="635" cy="635"/>
            </a:xfrm>
            <a:custGeom>
              <a:avLst/>
              <a:gdLst/>
              <a:ahLst/>
              <a:cxnLst/>
              <a:rect l="l" t="t" r="r" b="b"/>
              <a:pathLst>
                <a:path w="635" h="635">
                  <a:moveTo>
                    <a:pt x="0" y="0"/>
                  </a:moveTo>
                  <a:lnTo>
                    <a:pt x="139" y="177"/>
                  </a:lnTo>
                  <a:lnTo>
                    <a:pt x="330" y="342"/>
                  </a:lnTo>
                  <a:lnTo>
                    <a:pt x="520" y="520"/>
                  </a:lnTo>
                </a:path>
              </a:pathLst>
            </a:custGeom>
            <a:ln w="3175">
              <a:solidFill>
                <a:srgbClr val="565658"/>
              </a:solidFill>
            </a:ln>
          </p:spPr>
          <p:txBody>
            <a:bodyPr wrap="square" lIns="0" tIns="0" rIns="0" bIns="0" rtlCol="0"/>
            <a:lstStyle/>
            <a:p/>
          </p:txBody>
        </p:sp>
        <p:sp>
          <p:nvSpPr>
            <p:cNvPr id="7537" name="object 7537" descr=""/>
            <p:cNvSpPr/>
            <p:nvPr/>
          </p:nvSpPr>
          <p:spPr>
            <a:xfrm>
              <a:off x="6175946" y="2639231"/>
              <a:ext cx="1905" cy="635"/>
            </a:xfrm>
            <a:custGeom>
              <a:avLst/>
              <a:gdLst/>
              <a:ahLst/>
              <a:cxnLst/>
              <a:rect l="l" t="t" r="r" b="b"/>
              <a:pathLst>
                <a:path w="1904" h="635">
                  <a:moveTo>
                    <a:pt x="1409" y="0"/>
                  </a:moveTo>
                  <a:lnTo>
                    <a:pt x="838" y="63"/>
                  </a:lnTo>
                  <a:lnTo>
                    <a:pt x="317" y="165"/>
                  </a:lnTo>
                  <a:lnTo>
                    <a:pt x="0" y="266"/>
                  </a:lnTo>
                </a:path>
              </a:pathLst>
            </a:custGeom>
            <a:ln w="3175">
              <a:solidFill>
                <a:srgbClr val="565658"/>
              </a:solidFill>
            </a:ln>
          </p:spPr>
          <p:txBody>
            <a:bodyPr wrap="square" lIns="0" tIns="0" rIns="0" bIns="0" rtlCol="0"/>
            <a:lstStyle/>
            <a:p/>
          </p:txBody>
        </p:sp>
        <p:sp>
          <p:nvSpPr>
            <p:cNvPr id="7538" name="object 7538" descr=""/>
            <p:cNvSpPr/>
            <p:nvPr/>
          </p:nvSpPr>
          <p:spPr>
            <a:xfrm>
              <a:off x="6169802" y="2639187"/>
              <a:ext cx="6350" cy="29845"/>
            </a:xfrm>
            <a:custGeom>
              <a:avLst/>
              <a:gdLst/>
              <a:ahLst/>
              <a:cxnLst/>
              <a:rect l="l" t="t" r="r" b="b"/>
              <a:pathLst>
                <a:path w="6350" h="29844">
                  <a:moveTo>
                    <a:pt x="0" y="29375"/>
                  </a:moveTo>
                  <a:lnTo>
                    <a:pt x="3245" y="23060"/>
                  </a:lnTo>
                  <a:lnTo>
                    <a:pt x="5372" y="15830"/>
                  </a:lnTo>
                  <a:lnTo>
                    <a:pt x="6307" y="8029"/>
                  </a:lnTo>
                  <a:lnTo>
                    <a:pt x="5981" y="0"/>
                  </a:lnTo>
                </a:path>
              </a:pathLst>
            </a:custGeom>
            <a:ln w="3175">
              <a:solidFill>
                <a:srgbClr val="565658"/>
              </a:solidFill>
            </a:ln>
          </p:spPr>
          <p:txBody>
            <a:bodyPr wrap="square" lIns="0" tIns="0" rIns="0" bIns="0" rtlCol="0"/>
            <a:lstStyle/>
            <a:p/>
          </p:txBody>
        </p:sp>
        <p:sp>
          <p:nvSpPr>
            <p:cNvPr id="7539" name="object 7539" descr=""/>
            <p:cNvSpPr/>
            <p:nvPr/>
          </p:nvSpPr>
          <p:spPr>
            <a:xfrm>
              <a:off x="6170156" y="2668736"/>
              <a:ext cx="1905" cy="1270"/>
            </a:xfrm>
            <a:custGeom>
              <a:avLst/>
              <a:gdLst/>
              <a:ahLst/>
              <a:cxnLst/>
              <a:rect l="l" t="t" r="r" b="b"/>
              <a:pathLst>
                <a:path w="1904" h="1269">
                  <a:moveTo>
                    <a:pt x="0" y="0"/>
                  </a:moveTo>
                  <a:lnTo>
                    <a:pt x="215" y="546"/>
                  </a:lnTo>
                  <a:lnTo>
                    <a:pt x="762" y="1028"/>
                  </a:lnTo>
                  <a:lnTo>
                    <a:pt x="1384" y="1219"/>
                  </a:lnTo>
                </a:path>
              </a:pathLst>
            </a:custGeom>
            <a:ln w="3175">
              <a:solidFill>
                <a:srgbClr val="565658"/>
              </a:solidFill>
            </a:ln>
          </p:spPr>
          <p:txBody>
            <a:bodyPr wrap="square" lIns="0" tIns="0" rIns="0" bIns="0" rtlCol="0"/>
            <a:lstStyle/>
            <a:p/>
          </p:txBody>
        </p:sp>
        <p:sp>
          <p:nvSpPr>
            <p:cNvPr id="7540" name="object 7540" descr=""/>
            <p:cNvSpPr/>
            <p:nvPr/>
          </p:nvSpPr>
          <p:spPr>
            <a:xfrm>
              <a:off x="6171241" y="2638836"/>
              <a:ext cx="6350" cy="31115"/>
            </a:xfrm>
            <a:custGeom>
              <a:avLst/>
              <a:gdLst/>
              <a:ahLst/>
              <a:cxnLst/>
              <a:rect l="l" t="t" r="r" b="b"/>
              <a:pathLst>
                <a:path w="6350" h="31114">
                  <a:moveTo>
                    <a:pt x="0" y="31089"/>
                  </a:moveTo>
                  <a:lnTo>
                    <a:pt x="3238" y="24408"/>
                  </a:lnTo>
                  <a:lnTo>
                    <a:pt x="5362" y="16759"/>
                  </a:lnTo>
                  <a:lnTo>
                    <a:pt x="6300" y="8502"/>
                  </a:lnTo>
                  <a:lnTo>
                    <a:pt x="5981" y="0"/>
                  </a:lnTo>
                </a:path>
              </a:pathLst>
            </a:custGeom>
            <a:ln w="3175">
              <a:solidFill>
                <a:srgbClr val="565658"/>
              </a:solidFill>
            </a:ln>
          </p:spPr>
          <p:txBody>
            <a:bodyPr wrap="square" lIns="0" tIns="0" rIns="0" bIns="0" rtlCol="0"/>
            <a:lstStyle/>
            <a:p/>
          </p:txBody>
        </p:sp>
        <p:sp>
          <p:nvSpPr>
            <p:cNvPr id="7541" name="object 7541" descr=""/>
            <p:cNvSpPr/>
            <p:nvPr/>
          </p:nvSpPr>
          <p:spPr>
            <a:xfrm>
              <a:off x="6190277" y="2650238"/>
              <a:ext cx="1905" cy="635"/>
            </a:xfrm>
            <a:custGeom>
              <a:avLst/>
              <a:gdLst/>
              <a:ahLst/>
              <a:cxnLst/>
              <a:rect l="l" t="t" r="r" b="b"/>
              <a:pathLst>
                <a:path w="1904" h="635">
                  <a:moveTo>
                    <a:pt x="1663" y="215"/>
                  </a:moveTo>
                  <a:lnTo>
                    <a:pt x="863" y="0"/>
                  </a:lnTo>
                  <a:lnTo>
                    <a:pt x="0" y="0"/>
                  </a:lnTo>
                </a:path>
              </a:pathLst>
            </a:custGeom>
            <a:ln w="3175">
              <a:solidFill>
                <a:srgbClr val="565658"/>
              </a:solidFill>
            </a:ln>
          </p:spPr>
          <p:txBody>
            <a:bodyPr wrap="square" lIns="0" tIns="0" rIns="0" bIns="0" rtlCol="0"/>
            <a:lstStyle/>
            <a:p/>
          </p:txBody>
        </p:sp>
        <p:sp>
          <p:nvSpPr>
            <p:cNvPr id="7542" name="object 7542" descr=""/>
            <p:cNvSpPr/>
            <p:nvPr/>
          </p:nvSpPr>
          <p:spPr>
            <a:xfrm>
              <a:off x="6190273" y="2640440"/>
              <a:ext cx="1905" cy="635"/>
            </a:xfrm>
            <a:custGeom>
              <a:avLst/>
              <a:gdLst/>
              <a:ahLst/>
              <a:cxnLst/>
              <a:rect l="l" t="t" r="r" b="b"/>
              <a:pathLst>
                <a:path w="1904" h="635">
                  <a:moveTo>
                    <a:pt x="0" y="228"/>
                  </a:moveTo>
                  <a:lnTo>
                    <a:pt x="863" y="228"/>
                  </a:lnTo>
                  <a:lnTo>
                    <a:pt x="1587" y="127"/>
                  </a:lnTo>
                </a:path>
              </a:pathLst>
            </a:custGeom>
            <a:ln w="3175">
              <a:solidFill>
                <a:srgbClr val="565658"/>
              </a:solidFill>
            </a:ln>
          </p:spPr>
          <p:txBody>
            <a:bodyPr wrap="square" lIns="0" tIns="0" rIns="0" bIns="0" rtlCol="0"/>
            <a:lstStyle/>
            <a:p/>
          </p:txBody>
        </p:sp>
        <p:sp>
          <p:nvSpPr>
            <p:cNvPr id="7543" name="object 7543" descr=""/>
            <p:cNvSpPr/>
            <p:nvPr/>
          </p:nvSpPr>
          <p:spPr>
            <a:xfrm>
              <a:off x="6190277" y="2650238"/>
              <a:ext cx="1905" cy="635"/>
            </a:xfrm>
            <a:custGeom>
              <a:avLst/>
              <a:gdLst/>
              <a:ahLst/>
              <a:cxnLst/>
              <a:rect l="l" t="t" r="r" b="b"/>
              <a:pathLst>
                <a:path w="1904" h="635">
                  <a:moveTo>
                    <a:pt x="1663" y="215"/>
                  </a:moveTo>
                  <a:lnTo>
                    <a:pt x="876" y="0"/>
                  </a:lnTo>
                  <a:lnTo>
                    <a:pt x="0" y="0"/>
                  </a:lnTo>
                </a:path>
              </a:pathLst>
            </a:custGeom>
            <a:ln w="3175">
              <a:solidFill>
                <a:srgbClr val="565658"/>
              </a:solidFill>
            </a:ln>
          </p:spPr>
          <p:txBody>
            <a:bodyPr wrap="square" lIns="0" tIns="0" rIns="0" bIns="0" rtlCol="0"/>
            <a:lstStyle/>
            <a:p/>
          </p:txBody>
        </p:sp>
        <p:sp>
          <p:nvSpPr>
            <p:cNvPr id="7544" name="object 7544" descr=""/>
            <p:cNvSpPr/>
            <p:nvPr/>
          </p:nvSpPr>
          <p:spPr>
            <a:xfrm>
              <a:off x="6190273" y="2639956"/>
              <a:ext cx="1905" cy="635"/>
            </a:xfrm>
            <a:custGeom>
              <a:avLst/>
              <a:gdLst/>
              <a:ahLst/>
              <a:cxnLst/>
              <a:rect l="l" t="t" r="r" b="b"/>
              <a:pathLst>
                <a:path w="1904" h="635">
                  <a:moveTo>
                    <a:pt x="0" y="228"/>
                  </a:moveTo>
                  <a:lnTo>
                    <a:pt x="876" y="228"/>
                  </a:lnTo>
                  <a:lnTo>
                    <a:pt x="1600" y="127"/>
                  </a:lnTo>
                </a:path>
              </a:pathLst>
            </a:custGeom>
            <a:ln w="3175">
              <a:solidFill>
                <a:srgbClr val="565658"/>
              </a:solidFill>
            </a:ln>
          </p:spPr>
          <p:txBody>
            <a:bodyPr wrap="square" lIns="0" tIns="0" rIns="0" bIns="0" rtlCol="0"/>
            <a:lstStyle/>
            <a:p/>
          </p:txBody>
        </p:sp>
        <p:sp>
          <p:nvSpPr>
            <p:cNvPr id="7545" name="object 7545" descr=""/>
            <p:cNvSpPr/>
            <p:nvPr/>
          </p:nvSpPr>
          <p:spPr>
            <a:xfrm>
              <a:off x="6173994" y="2635632"/>
              <a:ext cx="1270" cy="1905"/>
            </a:xfrm>
            <a:custGeom>
              <a:avLst/>
              <a:gdLst/>
              <a:ahLst/>
              <a:cxnLst/>
              <a:rect l="l" t="t" r="r" b="b"/>
              <a:pathLst>
                <a:path w="1270" h="1905">
                  <a:moveTo>
                    <a:pt x="0" y="1676"/>
                  </a:moveTo>
                  <a:lnTo>
                    <a:pt x="393" y="1676"/>
                  </a:lnTo>
                  <a:lnTo>
                    <a:pt x="723" y="927"/>
                  </a:lnTo>
                  <a:lnTo>
                    <a:pt x="723" y="0"/>
                  </a:lnTo>
                </a:path>
              </a:pathLst>
            </a:custGeom>
            <a:ln w="3175">
              <a:solidFill>
                <a:srgbClr val="565658"/>
              </a:solidFill>
            </a:ln>
          </p:spPr>
          <p:txBody>
            <a:bodyPr wrap="square" lIns="0" tIns="0" rIns="0" bIns="0" rtlCol="0"/>
            <a:lstStyle/>
            <a:p/>
          </p:txBody>
        </p:sp>
        <p:sp>
          <p:nvSpPr>
            <p:cNvPr id="7546" name="object 7546" descr=""/>
            <p:cNvSpPr/>
            <p:nvPr/>
          </p:nvSpPr>
          <p:spPr>
            <a:xfrm>
              <a:off x="5528058" y="2524827"/>
              <a:ext cx="3810" cy="1270"/>
            </a:xfrm>
            <a:custGeom>
              <a:avLst/>
              <a:gdLst/>
              <a:ahLst/>
              <a:cxnLst/>
              <a:rect l="l" t="t" r="r" b="b"/>
              <a:pathLst>
                <a:path w="3810" h="1269">
                  <a:moveTo>
                    <a:pt x="3352" y="723"/>
                  </a:moveTo>
                  <a:lnTo>
                    <a:pt x="3352" y="330"/>
                  </a:lnTo>
                  <a:lnTo>
                    <a:pt x="2603" y="0"/>
                  </a:lnTo>
                  <a:lnTo>
                    <a:pt x="1676" y="0"/>
                  </a:lnTo>
                  <a:lnTo>
                    <a:pt x="749" y="0"/>
                  </a:lnTo>
                  <a:lnTo>
                    <a:pt x="0" y="330"/>
                  </a:lnTo>
                  <a:lnTo>
                    <a:pt x="0" y="723"/>
                  </a:lnTo>
                </a:path>
              </a:pathLst>
            </a:custGeom>
            <a:ln w="3175">
              <a:solidFill>
                <a:srgbClr val="565658"/>
              </a:solidFill>
            </a:ln>
          </p:spPr>
          <p:txBody>
            <a:bodyPr wrap="square" lIns="0" tIns="0" rIns="0" bIns="0" rtlCol="0"/>
            <a:lstStyle/>
            <a:p/>
          </p:txBody>
        </p:sp>
        <p:sp>
          <p:nvSpPr>
            <p:cNvPr id="7547" name="object 7547" descr=""/>
            <p:cNvSpPr/>
            <p:nvPr/>
          </p:nvSpPr>
          <p:spPr>
            <a:xfrm>
              <a:off x="5530710" y="2530430"/>
              <a:ext cx="635" cy="1270"/>
            </a:xfrm>
            <a:custGeom>
              <a:avLst/>
              <a:gdLst/>
              <a:ahLst/>
              <a:cxnLst/>
              <a:rect l="l" t="t" r="r" b="b"/>
              <a:pathLst>
                <a:path w="635" h="1269">
                  <a:moveTo>
                    <a:pt x="0" y="800"/>
                  </a:moveTo>
                  <a:lnTo>
                    <a:pt x="279" y="546"/>
                  </a:lnTo>
                  <a:lnTo>
                    <a:pt x="292" y="241"/>
                  </a:lnTo>
                  <a:lnTo>
                    <a:pt x="25" y="0"/>
                  </a:lnTo>
                </a:path>
              </a:pathLst>
            </a:custGeom>
            <a:ln w="3175">
              <a:solidFill>
                <a:srgbClr val="565658"/>
              </a:solidFill>
            </a:ln>
          </p:spPr>
          <p:txBody>
            <a:bodyPr wrap="square" lIns="0" tIns="0" rIns="0" bIns="0" rtlCol="0"/>
            <a:lstStyle/>
            <a:p/>
          </p:txBody>
        </p:sp>
        <p:sp>
          <p:nvSpPr>
            <p:cNvPr id="7548" name="object 7548" descr=""/>
            <p:cNvSpPr/>
            <p:nvPr/>
          </p:nvSpPr>
          <p:spPr>
            <a:xfrm>
              <a:off x="5528537" y="2530044"/>
              <a:ext cx="2540" cy="1270"/>
            </a:xfrm>
            <a:custGeom>
              <a:avLst/>
              <a:gdLst/>
              <a:ahLst/>
              <a:cxnLst/>
              <a:rect l="l" t="t" r="r" b="b"/>
              <a:pathLst>
                <a:path w="2539" h="1269">
                  <a:moveTo>
                    <a:pt x="2197" y="380"/>
                  </a:moveTo>
                  <a:lnTo>
                    <a:pt x="1905" y="114"/>
                  </a:lnTo>
                  <a:lnTo>
                    <a:pt x="1358" y="0"/>
                  </a:lnTo>
                  <a:lnTo>
                    <a:pt x="850" y="88"/>
                  </a:lnTo>
                  <a:lnTo>
                    <a:pt x="342" y="165"/>
                  </a:lnTo>
                  <a:lnTo>
                    <a:pt x="0" y="457"/>
                  </a:lnTo>
                  <a:lnTo>
                    <a:pt x="0" y="761"/>
                  </a:lnTo>
                </a:path>
              </a:pathLst>
            </a:custGeom>
            <a:ln w="3175">
              <a:solidFill>
                <a:srgbClr val="565658"/>
              </a:solidFill>
            </a:ln>
          </p:spPr>
          <p:txBody>
            <a:bodyPr wrap="square" lIns="0" tIns="0" rIns="0" bIns="0" rtlCol="0"/>
            <a:lstStyle/>
            <a:p/>
          </p:txBody>
        </p:sp>
        <p:sp>
          <p:nvSpPr>
            <p:cNvPr id="7549" name="object 7549" descr=""/>
            <p:cNvSpPr/>
            <p:nvPr/>
          </p:nvSpPr>
          <p:spPr>
            <a:xfrm>
              <a:off x="5528533" y="2530809"/>
              <a:ext cx="635" cy="635"/>
            </a:xfrm>
            <a:custGeom>
              <a:avLst/>
              <a:gdLst/>
              <a:ahLst/>
              <a:cxnLst/>
              <a:rect l="l" t="t" r="r" b="b"/>
              <a:pathLst>
                <a:path w="635" h="635">
                  <a:moveTo>
                    <a:pt x="0" y="0"/>
                  </a:moveTo>
                  <a:lnTo>
                    <a:pt x="0" y="152"/>
                  </a:lnTo>
                  <a:lnTo>
                    <a:pt x="76" y="292"/>
                  </a:lnTo>
                  <a:lnTo>
                    <a:pt x="228" y="419"/>
                  </a:lnTo>
                </a:path>
              </a:pathLst>
            </a:custGeom>
            <a:ln w="3175">
              <a:solidFill>
                <a:srgbClr val="565658"/>
              </a:solidFill>
            </a:ln>
          </p:spPr>
          <p:txBody>
            <a:bodyPr wrap="square" lIns="0" tIns="0" rIns="0" bIns="0" rtlCol="0"/>
            <a:lstStyle/>
            <a:p/>
          </p:txBody>
        </p:sp>
        <p:sp>
          <p:nvSpPr>
            <p:cNvPr id="7550" name="object 7550" descr=""/>
            <p:cNvSpPr/>
            <p:nvPr/>
          </p:nvSpPr>
          <p:spPr>
            <a:xfrm>
              <a:off x="5529014" y="2530567"/>
              <a:ext cx="1905" cy="635"/>
            </a:xfrm>
            <a:custGeom>
              <a:avLst/>
              <a:gdLst/>
              <a:ahLst/>
              <a:cxnLst/>
              <a:rect l="l" t="t" r="r" b="b"/>
              <a:pathLst>
                <a:path w="1904" h="635">
                  <a:moveTo>
                    <a:pt x="1435" y="241"/>
                  </a:moveTo>
                  <a:lnTo>
                    <a:pt x="1117" y="0"/>
                  </a:lnTo>
                  <a:lnTo>
                    <a:pt x="723" y="0"/>
                  </a:lnTo>
                  <a:lnTo>
                    <a:pt x="317" y="0"/>
                  </a:lnTo>
                  <a:lnTo>
                    <a:pt x="0" y="114"/>
                  </a:lnTo>
                  <a:lnTo>
                    <a:pt x="0" y="381"/>
                  </a:lnTo>
                  <a:lnTo>
                    <a:pt x="317" y="495"/>
                  </a:lnTo>
                  <a:lnTo>
                    <a:pt x="723" y="495"/>
                  </a:lnTo>
                  <a:lnTo>
                    <a:pt x="1117" y="495"/>
                  </a:lnTo>
                  <a:lnTo>
                    <a:pt x="1435" y="381"/>
                  </a:lnTo>
                  <a:lnTo>
                    <a:pt x="1435" y="241"/>
                  </a:lnTo>
                </a:path>
              </a:pathLst>
            </a:custGeom>
            <a:ln w="3175">
              <a:solidFill>
                <a:srgbClr val="565658"/>
              </a:solidFill>
            </a:ln>
          </p:spPr>
          <p:txBody>
            <a:bodyPr wrap="square" lIns="0" tIns="0" rIns="0" bIns="0" rtlCol="0"/>
            <a:lstStyle/>
            <a:p/>
          </p:txBody>
        </p:sp>
        <p:sp>
          <p:nvSpPr>
            <p:cNvPr id="7551" name="object 7551" descr=""/>
            <p:cNvSpPr/>
            <p:nvPr/>
          </p:nvSpPr>
          <p:spPr>
            <a:xfrm>
              <a:off x="5551981" y="2748954"/>
              <a:ext cx="1270" cy="635"/>
            </a:xfrm>
            <a:custGeom>
              <a:avLst/>
              <a:gdLst/>
              <a:ahLst/>
              <a:cxnLst/>
              <a:rect l="l" t="t" r="r" b="b"/>
              <a:pathLst>
                <a:path w="1270" h="635">
                  <a:moveTo>
                    <a:pt x="749" y="0"/>
                  </a:moveTo>
                  <a:lnTo>
                    <a:pt x="279" y="139"/>
                  </a:lnTo>
                  <a:lnTo>
                    <a:pt x="12" y="355"/>
                  </a:lnTo>
                  <a:lnTo>
                    <a:pt x="0" y="609"/>
                  </a:lnTo>
                </a:path>
              </a:pathLst>
            </a:custGeom>
            <a:ln w="3175">
              <a:solidFill>
                <a:srgbClr val="565658"/>
              </a:solidFill>
            </a:ln>
          </p:spPr>
          <p:txBody>
            <a:bodyPr wrap="square" lIns="0" tIns="0" rIns="0" bIns="0" rtlCol="0"/>
            <a:lstStyle/>
            <a:p/>
          </p:txBody>
        </p:sp>
        <p:sp>
          <p:nvSpPr>
            <p:cNvPr id="7552" name="object 7552" descr=""/>
            <p:cNvSpPr/>
            <p:nvPr/>
          </p:nvSpPr>
          <p:spPr>
            <a:xfrm>
              <a:off x="5551981" y="2750393"/>
              <a:ext cx="1270" cy="635"/>
            </a:xfrm>
            <a:custGeom>
              <a:avLst/>
              <a:gdLst/>
              <a:ahLst/>
              <a:cxnLst/>
              <a:rect l="l" t="t" r="r" b="b"/>
              <a:pathLst>
                <a:path w="1270" h="635">
                  <a:moveTo>
                    <a:pt x="749" y="0"/>
                  </a:moveTo>
                  <a:lnTo>
                    <a:pt x="279" y="139"/>
                  </a:lnTo>
                  <a:lnTo>
                    <a:pt x="12" y="355"/>
                  </a:lnTo>
                  <a:lnTo>
                    <a:pt x="0" y="596"/>
                  </a:lnTo>
                </a:path>
              </a:pathLst>
            </a:custGeom>
            <a:ln w="3175">
              <a:solidFill>
                <a:srgbClr val="565658"/>
              </a:solidFill>
            </a:ln>
          </p:spPr>
          <p:txBody>
            <a:bodyPr wrap="square" lIns="0" tIns="0" rIns="0" bIns="0" rtlCol="0"/>
            <a:lstStyle/>
            <a:p/>
          </p:txBody>
        </p:sp>
        <p:sp>
          <p:nvSpPr>
            <p:cNvPr id="7553" name="object 7553" descr=""/>
            <p:cNvSpPr/>
            <p:nvPr/>
          </p:nvSpPr>
          <p:spPr>
            <a:xfrm>
              <a:off x="5552299" y="2750393"/>
              <a:ext cx="2540" cy="1905"/>
            </a:xfrm>
            <a:custGeom>
              <a:avLst/>
              <a:gdLst/>
              <a:ahLst/>
              <a:cxnLst/>
              <a:rect l="l" t="t" r="r" b="b"/>
              <a:pathLst>
                <a:path w="2539" h="1905">
                  <a:moveTo>
                    <a:pt x="698" y="0"/>
                  </a:moveTo>
                  <a:lnTo>
                    <a:pt x="152" y="228"/>
                  </a:lnTo>
                  <a:lnTo>
                    <a:pt x="0" y="673"/>
                  </a:lnTo>
                  <a:lnTo>
                    <a:pt x="381" y="1003"/>
                  </a:lnTo>
                  <a:lnTo>
                    <a:pt x="736" y="1320"/>
                  </a:lnTo>
                  <a:lnTo>
                    <a:pt x="1485" y="1409"/>
                  </a:lnTo>
                  <a:lnTo>
                    <a:pt x="2032" y="1193"/>
                  </a:lnTo>
                </a:path>
              </a:pathLst>
            </a:custGeom>
            <a:ln w="3175">
              <a:solidFill>
                <a:srgbClr val="565658"/>
              </a:solidFill>
            </a:ln>
          </p:spPr>
          <p:txBody>
            <a:bodyPr wrap="square" lIns="0" tIns="0" rIns="0" bIns="0" rtlCol="0"/>
            <a:lstStyle/>
            <a:p/>
          </p:txBody>
        </p:sp>
        <p:sp>
          <p:nvSpPr>
            <p:cNvPr id="7554" name="object 7554" descr=""/>
            <p:cNvSpPr/>
            <p:nvPr/>
          </p:nvSpPr>
          <p:spPr>
            <a:xfrm>
              <a:off x="5552732" y="2748917"/>
              <a:ext cx="635" cy="635"/>
            </a:xfrm>
            <a:custGeom>
              <a:avLst/>
              <a:gdLst/>
              <a:ahLst/>
              <a:cxnLst/>
              <a:rect l="l" t="t" r="r" b="b"/>
              <a:pathLst>
                <a:path w="635" h="635">
                  <a:moveTo>
                    <a:pt x="190" y="0"/>
                  </a:moveTo>
                  <a:lnTo>
                    <a:pt x="0" y="38"/>
                  </a:lnTo>
                </a:path>
              </a:pathLst>
            </a:custGeom>
            <a:ln w="3175">
              <a:solidFill>
                <a:srgbClr val="565658"/>
              </a:solidFill>
            </a:ln>
          </p:spPr>
          <p:txBody>
            <a:bodyPr wrap="square" lIns="0" tIns="0" rIns="0" bIns="0" rtlCol="0"/>
            <a:lstStyle/>
            <a:p/>
          </p:txBody>
        </p:sp>
        <p:sp>
          <p:nvSpPr>
            <p:cNvPr id="7555" name="object 7555" descr=""/>
            <p:cNvSpPr/>
            <p:nvPr/>
          </p:nvSpPr>
          <p:spPr>
            <a:xfrm>
              <a:off x="5554336" y="2751558"/>
              <a:ext cx="635" cy="635"/>
            </a:xfrm>
            <a:custGeom>
              <a:avLst/>
              <a:gdLst/>
              <a:ahLst/>
              <a:cxnLst/>
              <a:rect l="l" t="t" r="r" b="b"/>
              <a:pathLst>
                <a:path w="635" h="635">
                  <a:moveTo>
                    <a:pt x="0" y="25"/>
                  </a:moveTo>
                </a:path>
              </a:pathLst>
            </a:custGeom>
            <a:ln w="3175">
              <a:solidFill>
                <a:srgbClr val="565658"/>
              </a:solidFill>
            </a:ln>
          </p:spPr>
          <p:txBody>
            <a:bodyPr wrap="square" lIns="0" tIns="0" rIns="0" bIns="0" rtlCol="0"/>
            <a:lstStyle/>
            <a:p/>
          </p:txBody>
        </p:sp>
        <p:sp>
          <p:nvSpPr>
            <p:cNvPr id="7556" name="object 7556" descr=""/>
            <p:cNvSpPr/>
            <p:nvPr/>
          </p:nvSpPr>
          <p:spPr>
            <a:xfrm>
              <a:off x="5553001" y="2750356"/>
              <a:ext cx="635" cy="635"/>
            </a:xfrm>
            <a:custGeom>
              <a:avLst/>
              <a:gdLst/>
              <a:ahLst/>
              <a:cxnLst/>
              <a:rect l="l" t="t" r="r" b="b"/>
              <a:pathLst>
                <a:path w="635" h="635">
                  <a:moveTo>
                    <a:pt x="101" y="0"/>
                  </a:moveTo>
                </a:path>
              </a:pathLst>
            </a:custGeom>
            <a:ln w="3175">
              <a:solidFill>
                <a:srgbClr val="565658"/>
              </a:solidFill>
            </a:ln>
          </p:spPr>
          <p:txBody>
            <a:bodyPr wrap="square" lIns="0" tIns="0" rIns="0" bIns="0" rtlCol="0"/>
            <a:lstStyle/>
            <a:p/>
          </p:txBody>
        </p:sp>
        <p:sp>
          <p:nvSpPr>
            <p:cNvPr id="7557" name="object 7557" descr=""/>
            <p:cNvSpPr/>
            <p:nvPr/>
          </p:nvSpPr>
          <p:spPr>
            <a:xfrm>
              <a:off x="5552732" y="2750356"/>
              <a:ext cx="635" cy="635"/>
            </a:xfrm>
            <a:custGeom>
              <a:avLst/>
              <a:gdLst/>
              <a:ahLst/>
              <a:cxnLst/>
              <a:rect l="l" t="t" r="r" b="b"/>
              <a:pathLst>
                <a:path w="635" h="635">
                  <a:moveTo>
                    <a:pt x="190" y="0"/>
                  </a:moveTo>
                  <a:lnTo>
                    <a:pt x="0" y="38"/>
                  </a:lnTo>
                </a:path>
              </a:pathLst>
            </a:custGeom>
            <a:ln w="3175">
              <a:solidFill>
                <a:srgbClr val="565658"/>
              </a:solidFill>
            </a:ln>
          </p:spPr>
          <p:txBody>
            <a:bodyPr wrap="square" lIns="0" tIns="0" rIns="0" bIns="0" rtlCol="0"/>
            <a:lstStyle/>
            <a:p/>
          </p:txBody>
        </p:sp>
        <p:sp>
          <p:nvSpPr>
            <p:cNvPr id="7558" name="object 7558" descr=""/>
            <p:cNvSpPr/>
            <p:nvPr/>
          </p:nvSpPr>
          <p:spPr>
            <a:xfrm>
              <a:off x="5369433" y="2713723"/>
              <a:ext cx="184785" cy="38735"/>
            </a:xfrm>
            <a:custGeom>
              <a:avLst/>
              <a:gdLst/>
              <a:ahLst/>
              <a:cxnLst/>
              <a:rect l="l" t="t" r="r" b="b"/>
              <a:pathLst>
                <a:path w="184785" h="38735">
                  <a:moveTo>
                    <a:pt x="2286" y="1143"/>
                  </a:moveTo>
                  <a:lnTo>
                    <a:pt x="1955" y="330"/>
                  </a:lnTo>
                  <a:lnTo>
                    <a:pt x="1143" y="0"/>
                  </a:lnTo>
                  <a:lnTo>
                    <a:pt x="330" y="330"/>
                  </a:lnTo>
                  <a:lnTo>
                    <a:pt x="0" y="1143"/>
                  </a:lnTo>
                  <a:lnTo>
                    <a:pt x="330" y="1955"/>
                  </a:lnTo>
                  <a:lnTo>
                    <a:pt x="1143" y="2286"/>
                  </a:lnTo>
                  <a:lnTo>
                    <a:pt x="1955" y="1955"/>
                  </a:lnTo>
                  <a:lnTo>
                    <a:pt x="2286" y="1143"/>
                  </a:lnTo>
                  <a:close/>
                </a:path>
                <a:path w="184785" h="38735">
                  <a:moveTo>
                    <a:pt x="184175" y="37033"/>
                  </a:moveTo>
                  <a:lnTo>
                    <a:pt x="183845" y="36233"/>
                  </a:lnTo>
                  <a:lnTo>
                    <a:pt x="183032" y="35890"/>
                  </a:lnTo>
                  <a:lnTo>
                    <a:pt x="182219" y="36233"/>
                  </a:lnTo>
                  <a:lnTo>
                    <a:pt x="181889" y="37033"/>
                  </a:lnTo>
                  <a:lnTo>
                    <a:pt x="182219" y="37846"/>
                  </a:lnTo>
                  <a:lnTo>
                    <a:pt x="183032" y="38176"/>
                  </a:lnTo>
                  <a:lnTo>
                    <a:pt x="183845" y="37846"/>
                  </a:lnTo>
                  <a:lnTo>
                    <a:pt x="184175" y="37033"/>
                  </a:lnTo>
                  <a:close/>
                </a:path>
              </a:pathLst>
            </a:custGeom>
            <a:solidFill>
              <a:srgbClr val="565658"/>
            </a:solidFill>
          </p:spPr>
          <p:txBody>
            <a:bodyPr wrap="square" lIns="0" tIns="0" rIns="0" bIns="0" rtlCol="0"/>
            <a:lstStyle/>
            <a:p/>
          </p:txBody>
        </p:sp>
        <p:sp>
          <p:nvSpPr>
            <p:cNvPr id="7559" name="object 7559" descr=""/>
            <p:cNvSpPr/>
            <p:nvPr/>
          </p:nvSpPr>
          <p:spPr>
            <a:xfrm>
              <a:off x="5348081" y="2690464"/>
              <a:ext cx="1270" cy="17145"/>
            </a:xfrm>
            <a:custGeom>
              <a:avLst/>
              <a:gdLst/>
              <a:ahLst/>
              <a:cxnLst/>
              <a:rect l="l" t="t" r="r" b="b"/>
              <a:pathLst>
                <a:path w="1270" h="17144">
                  <a:moveTo>
                    <a:pt x="673" y="0"/>
                  </a:moveTo>
                  <a:lnTo>
                    <a:pt x="292" y="304"/>
                  </a:lnTo>
                  <a:lnTo>
                    <a:pt x="0" y="3962"/>
                  </a:lnTo>
                  <a:lnTo>
                    <a:pt x="0" y="8356"/>
                  </a:lnTo>
                  <a:lnTo>
                    <a:pt x="0" y="12750"/>
                  </a:lnTo>
                  <a:lnTo>
                    <a:pt x="292" y="16408"/>
                  </a:lnTo>
                  <a:lnTo>
                    <a:pt x="673" y="16700"/>
                  </a:lnTo>
                </a:path>
              </a:pathLst>
            </a:custGeom>
            <a:ln w="3175">
              <a:solidFill>
                <a:srgbClr val="565658"/>
              </a:solidFill>
            </a:ln>
          </p:spPr>
          <p:txBody>
            <a:bodyPr wrap="square" lIns="0" tIns="0" rIns="0" bIns="0" rtlCol="0"/>
            <a:lstStyle/>
            <a:p/>
          </p:txBody>
        </p:sp>
        <p:sp>
          <p:nvSpPr>
            <p:cNvPr id="7560" name="object 7560" descr=""/>
            <p:cNvSpPr/>
            <p:nvPr/>
          </p:nvSpPr>
          <p:spPr>
            <a:xfrm>
              <a:off x="5348081" y="2689980"/>
              <a:ext cx="1270" cy="17780"/>
            </a:xfrm>
            <a:custGeom>
              <a:avLst/>
              <a:gdLst/>
              <a:ahLst/>
              <a:cxnLst/>
              <a:rect l="l" t="t" r="r" b="b"/>
              <a:pathLst>
                <a:path w="1270" h="17780">
                  <a:moveTo>
                    <a:pt x="673" y="0"/>
                  </a:moveTo>
                  <a:lnTo>
                    <a:pt x="292" y="330"/>
                  </a:lnTo>
                  <a:lnTo>
                    <a:pt x="0" y="4191"/>
                  </a:lnTo>
                  <a:lnTo>
                    <a:pt x="0" y="8839"/>
                  </a:lnTo>
                  <a:lnTo>
                    <a:pt x="0" y="13487"/>
                  </a:lnTo>
                  <a:lnTo>
                    <a:pt x="292" y="17348"/>
                  </a:lnTo>
                  <a:lnTo>
                    <a:pt x="673" y="17678"/>
                  </a:lnTo>
                </a:path>
              </a:pathLst>
            </a:custGeom>
            <a:ln w="3175">
              <a:solidFill>
                <a:srgbClr val="565658"/>
              </a:solidFill>
            </a:ln>
          </p:spPr>
          <p:txBody>
            <a:bodyPr wrap="square" lIns="0" tIns="0" rIns="0" bIns="0" rtlCol="0"/>
            <a:lstStyle/>
            <a:p/>
          </p:txBody>
        </p:sp>
        <p:sp>
          <p:nvSpPr>
            <p:cNvPr id="7561" name="object 7561" descr=""/>
            <p:cNvSpPr/>
            <p:nvPr/>
          </p:nvSpPr>
          <p:spPr>
            <a:xfrm>
              <a:off x="5532532" y="2707146"/>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562" name="object 7562" descr=""/>
            <p:cNvSpPr/>
            <p:nvPr/>
          </p:nvSpPr>
          <p:spPr>
            <a:xfrm>
              <a:off x="5531948" y="2693900"/>
              <a:ext cx="635" cy="1905"/>
            </a:xfrm>
            <a:custGeom>
              <a:avLst/>
              <a:gdLst/>
              <a:ahLst/>
              <a:cxnLst/>
              <a:rect l="l" t="t" r="r" b="b"/>
              <a:pathLst>
                <a:path w="635" h="1905">
                  <a:moveTo>
                    <a:pt x="76" y="0"/>
                  </a:moveTo>
                  <a:lnTo>
                    <a:pt x="50" y="469"/>
                  </a:lnTo>
                  <a:lnTo>
                    <a:pt x="25" y="977"/>
                  </a:lnTo>
                  <a:lnTo>
                    <a:pt x="0" y="1498"/>
                  </a:lnTo>
                </a:path>
              </a:pathLst>
            </a:custGeom>
            <a:ln w="3175">
              <a:solidFill>
                <a:srgbClr val="565658"/>
              </a:solidFill>
            </a:ln>
          </p:spPr>
          <p:txBody>
            <a:bodyPr wrap="square" lIns="0" tIns="0" rIns="0" bIns="0" rtlCol="0"/>
            <a:lstStyle/>
            <a:p/>
          </p:txBody>
        </p:sp>
        <p:sp>
          <p:nvSpPr>
            <p:cNvPr id="7563" name="object 7563" descr=""/>
            <p:cNvSpPr/>
            <p:nvPr/>
          </p:nvSpPr>
          <p:spPr>
            <a:xfrm>
              <a:off x="5531949" y="2702235"/>
              <a:ext cx="635" cy="1905"/>
            </a:xfrm>
            <a:custGeom>
              <a:avLst/>
              <a:gdLst/>
              <a:ahLst/>
              <a:cxnLst/>
              <a:rect l="l" t="t" r="r" b="b"/>
              <a:pathLst>
                <a:path w="635" h="1905">
                  <a:moveTo>
                    <a:pt x="0" y="0"/>
                  </a:moveTo>
                  <a:lnTo>
                    <a:pt x="12" y="533"/>
                  </a:lnTo>
                  <a:lnTo>
                    <a:pt x="38" y="1028"/>
                  </a:lnTo>
                  <a:lnTo>
                    <a:pt x="76" y="1498"/>
                  </a:lnTo>
                </a:path>
              </a:pathLst>
            </a:custGeom>
            <a:ln w="3175">
              <a:solidFill>
                <a:srgbClr val="565658"/>
              </a:solidFill>
            </a:ln>
          </p:spPr>
          <p:txBody>
            <a:bodyPr wrap="square" lIns="0" tIns="0" rIns="0" bIns="0" rtlCol="0"/>
            <a:lstStyle/>
            <a:p/>
          </p:txBody>
        </p:sp>
        <p:sp>
          <p:nvSpPr>
            <p:cNvPr id="7564" name="object 7564" descr=""/>
            <p:cNvSpPr/>
            <p:nvPr/>
          </p:nvSpPr>
          <p:spPr>
            <a:xfrm>
              <a:off x="5523703" y="2689956"/>
              <a:ext cx="1270" cy="18415"/>
            </a:xfrm>
            <a:custGeom>
              <a:avLst/>
              <a:gdLst/>
              <a:ahLst/>
              <a:cxnLst/>
              <a:rect l="l" t="t" r="r" b="b"/>
              <a:pathLst>
                <a:path w="1270" h="18414">
                  <a:moveTo>
                    <a:pt x="762" y="12"/>
                  </a:moveTo>
                  <a:lnTo>
                    <a:pt x="495" y="12"/>
                  </a:lnTo>
                  <a:lnTo>
                    <a:pt x="254" y="1777"/>
                  </a:lnTo>
                  <a:lnTo>
                    <a:pt x="139" y="4610"/>
                  </a:lnTo>
                  <a:lnTo>
                    <a:pt x="0" y="7454"/>
                  </a:lnTo>
                  <a:lnTo>
                    <a:pt x="12" y="10921"/>
                  </a:lnTo>
                  <a:lnTo>
                    <a:pt x="165" y="13639"/>
                  </a:lnTo>
                  <a:lnTo>
                    <a:pt x="304" y="16370"/>
                  </a:lnTo>
                  <a:lnTo>
                    <a:pt x="546" y="17919"/>
                  </a:lnTo>
                  <a:lnTo>
                    <a:pt x="812" y="17703"/>
                  </a:lnTo>
                </a:path>
                <a:path w="1270" h="18414">
                  <a:moveTo>
                    <a:pt x="762" y="12"/>
                  </a:moveTo>
                </a:path>
              </a:pathLst>
            </a:custGeom>
            <a:ln w="3175">
              <a:solidFill>
                <a:srgbClr val="565658"/>
              </a:solidFill>
            </a:ln>
          </p:spPr>
          <p:txBody>
            <a:bodyPr wrap="square" lIns="0" tIns="0" rIns="0" bIns="0" rtlCol="0"/>
            <a:lstStyle/>
            <a:p/>
          </p:txBody>
        </p:sp>
        <p:sp>
          <p:nvSpPr>
            <p:cNvPr id="7565" name="object 7565" descr=""/>
            <p:cNvSpPr/>
            <p:nvPr/>
          </p:nvSpPr>
          <p:spPr>
            <a:xfrm>
              <a:off x="5524366" y="2690490"/>
              <a:ext cx="635" cy="3810"/>
            </a:xfrm>
            <a:custGeom>
              <a:avLst/>
              <a:gdLst/>
              <a:ahLst/>
              <a:cxnLst/>
              <a:rect l="l" t="t" r="r" b="b"/>
              <a:pathLst>
                <a:path w="635" h="3810">
                  <a:moveTo>
                    <a:pt x="508" y="0"/>
                  </a:moveTo>
                  <a:lnTo>
                    <a:pt x="304" y="254"/>
                  </a:lnTo>
                  <a:lnTo>
                    <a:pt x="114" y="1485"/>
                  </a:lnTo>
                  <a:lnTo>
                    <a:pt x="0" y="3416"/>
                  </a:lnTo>
                </a:path>
                <a:path w="635" h="3810">
                  <a:moveTo>
                    <a:pt x="508" y="0"/>
                  </a:moveTo>
                </a:path>
              </a:pathLst>
            </a:custGeom>
            <a:ln w="3175">
              <a:solidFill>
                <a:srgbClr val="565658"/>
              </a:solidFill>
            </a:ln>
          </p:spPr>
          <p:txBody>
            <a:bodyPr wrap="square" lIns="0" tIns="0" rIns="0" bIns="0" rtlCol="0"/>
            <a:lstStyle/>
            <a:p/>
          </p:txBody>
        </p:sp>
        <p:sp>
          <p:nvSpPr>
            <p:cNvPr id="7566" name="object 7566" descr=""/>
            <p:cNvSpPr/>
            <p:nvPr/>
          </p:nvSpPr>
          <p:spPr>
            <a:xfrm>
              <a:off x="5524874" y="2707146"/>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567" name="object 7567" descr=""/>
            <p:cNvSpPr/>
            <p:nvPr/>
          </p:nvSpPr>
          <p:spPr>
            <a:xfrm>
              <a:off x="5524366" y="2703736"/>
              <a:ext cx="635" cy="3810"/>
            </a:xfrm>
            <a:custGeom>
              <a:avLst/>
              <a:gdLst/>
              <a:ahLst/>
              <a:cxnLst/>
              <a:rect l="l" t="t" r="r" b="b"/>
              <a:pathLst>
                <a:path w="635" h="3810">
                  <a:moveTo>
                    <a:pt x="0" y="0"/>
                  </a:moveTo>
                  <a:lnTo>
                    <a:pt x="114" y="1930"/>
                  </a:lnTo>
                  <a:lnTo>
                    <a:pt x="304" y="3175"/>
                  </a:lnTo>
                  <a:lnTo>
                    <a:pt x="508" y="3416"/>
                  </a:lnTo>
                </a:path>
              </a:pathLst>
            </a:custGeom>
            <a:ln w="3175">
              <a:solidFill>
                <a:srgbClr val="565658"/>
              </a:solidFill>
            </a:ln>
          </p:spPr>
          <p:txBody>
            <a:bodyPr wrap="square" lIns="0" tIns="0" rIns="0" bIns="0" rtlCol="0"/>
            <a:lstStyle/>
            <a:p/>
          </p:txBody>
        </p:sp>
        <p:sp>
          <p:nvSpPr>
            <p:cNvPr id="7568" name="object 7568" descr=""/>
            <p:cNvSpPr/>
            <p:nvPr/>
          </p:nvSpPr>
          <p:spPr>
            <a:xfrm>
              <a:off x="5524291" y="2702235"/>
              <a:ext cx="635" cy="1905"/>
            </a:xfrm>
            <a:custGeom>
              <a:avLst/>
              <a:gdLst/>
              <a:ahLst/>
              <a:cxnLst/>
              <a:rect l="l" t="t" r="r" b="b"/>
              <a:pathLst>
                <a:path w="635" h="1905">
                  <a:moveTo>
                    <a:pt x="0" y="0"/>
                  </a:moveTo>
                  <a:lnTo>
                    <a:pt x="12" y="533"/>
                  </a:lnTo>
                  <a:lnTo>
                    <a:pt x="38" y="1028"/>
                  </a:lnTo>
                  <a:lnTo>
                    <a:pt x="76" y="1498"/>
                  </a:lnTo>
                </a:path>
              </a:pathLst>
            </a:custGeom>
            <a:ln w="3175">
              <a:solidFill>
                <a:srgbClr val="565658"/>
              </a:solidFill>
            </a:ln>
          </p:spPr>
          <p:txBody>
            <a:bodyPr wrap="square" lIns="0" tIns="0" rIns="0" bIns="0" rtlCol="0"/>
            <a:lstStyle/>
            <a:p/>
          </p:txBody>
        </p:sp>
        <p:sp>
          <p:nvSpPr>
            <p:cNvPr id="7569" name="object 7569" descr=""/>
            <p:cNvSpPr/>
            <p:nvPr/>
          </p:nvSpPr>
          <p:spPr>
            <a:xfrm>
              <a:off x="5524215" y="2695401"/>
              <a:ext cx="635" cy="6985"/>
            </a:xfrm>
            <a:custGeom>
              <a:avLst/>
              <a:gdLst/>
              <a:ahLst/>
              <a:cxnLst/>
              <a:rect l="l" t="t" r="r" b="b"/>
              <a:pathLst>
                <a:path w="635" h="6985">
                  <a:moveTo>
                    <a:pt x="76" y="0"/>
                  </a:moveTo>
                  <a:lnTo>
                    <a:pt x="0" y="2171"/>
                  </a:lnTo>
                  <a:lnTo>
                    <a:pt x="0" y="4660"/>
                  </a:lnTo>
                  <a:lnTo>
                    <a:pt x="76" y="6832"/>
                  </a:lnTo>
                </a:path>
              </a:pathLst>
            </a:custGeom>
            <a:ln w="3175">
              <a:solidFill>
                <a:srgbClr val="565658"/>
              </a:solidFill>
            </a:ln>
          </p:spPr>
          <p:txBody>
            <a:bodyPr wrap="square" lIns="0" tIns="0" rIns="0" bIns="0" rtlCol="0"/>
            <a:lstStyle/>
            <a:p/>
          </p:txBody>
        </p:sp>
        <p:sp>
          <p:nvSpPr>
            <p:cNvPr id="7570" name="object 7570" descr=""/>
            <p:cNvSpPr/>
            <p:nvPr/>
          </p:nvSpPr>
          <p:spPr>
            <a:xfrm>
              <a:off x="5524290" y="2693900"/>
              <a:ext cx="635" cy="1905"/>
            </a:xfrm>
            <a:custGeom>
              <a:avLst/>
              <a:gdLst/>
              <a:ahLst/>
              <a:cxnLst/>
              <a:rect l="l" t="t" r="r" b="b"/>
              <a:pathLst>
                <a:path w="635" h="1905">
                  <a:moveTo>
                    <a:pt x="76" y="0"/>
                  </a:moveTo>
                  <a:lnTo>
                    <a:pt x="50" y="469"/>
                  </a:lnTo>
                  <a:lnTo>
                    <a:pt x="25" y="977"/>
                  </a:lnTo>
                  <a:lnTo>
                    <a:pt x="0" y="1498"/>
                  </a:lnTo>
                </a:path>
              </a:pathLst>
            </a:custGeom>
            <a:ln w="3175">
              <a:solidFill>
                <a:srgbClr val="565658"/>
              </a:solidFill>
            </a:ln>
          </p:spPr>
          <p:txBody>
            <a:bodyPr wrap="square" lIns="0" tIns="0" rIns="0" bIns="0" rtlCol="0"/>
            <a:lstStyle/>
            <a:p/>
          </p:txBody>
        </p:sp>
        <p:sp>
          <p:nvSpPr>
            <p:cNvPr id="7571" name="object 7571" descr=""/>
            <p:cNvSpPr/>
            <p:nvPr/>
          </p:nvSpPr>
          <p:spPr>
            <a:xfrm>
              <a:off x="5517521" y="2689969"/>
              <a:ext cx="1270" cy="17780"/>
            </a:xfrm>
            <a:custGeom>
              <a:avLst/>
              <a:gdLst/>
              <a:ahLst/>
              <a:cxnLst/>
              <a:rect l="l" t="t" r="r" b="b"/>
              <a:pathLst>
                <a:path w="1270" h="17780">
                  <a:moveTo>
                    <a:pt x="723" y="0"/>
                  </a:moveTo>
                  <a:lnTo>
                    <a:pt x="330" y="0"/>
                  </a:lnTo>
                  <a:lnTo>
                    <a:pt x="0" y="3962"/>
                  </a:lnTo>
                  <a:lnTo>
                    <a:pt x="0" y="8851"/>
                  </a:lnTo>
                  <a:lnTo>
                    <a:pt x="0" y="13741"/>
                  </a:lnTo>
                  <a:lnTo>
                    <a:pt x="330" y="17716"/>
                  </a:lnTo>
                  <a:lnTo>
                    <a:pt x="723" y="17716"/>
                  </a:lnTo>
                </a:path>
              </a:pathLst>
            </a:custGeom>
            <a:ln w="3175">
              <a:solidFill>
                <a:srgbClr val="565658"/>
              </a:solidFill>
            </a:ln>
          </p:spPr>
          <p:txBody>
            <a:bodyPr wrap="square" lIns="0" tIns="0" rIns="0" bIns="0" rtlCol="0"/>
            <a:lstStyle/>
            <a:p/>
          </p:txBody>
        </p:sp>
        <p:sp>
          <p:nvSpPr>
            <p:cNvPr id="7572" name="object 7572" descr=""/>
            <p:cNvSpPr/>
            <p:nvPr/>
          </p:nvSpPr>
          <p:spPr>
            <a:xfrm>
              <a:off x="5516962" y="2683260"/>
              <a:ext cx="2540" cy="33020"/>
            </a:xfrm>
            <a:custGeom>
              <a:avLst/>
              <a:gdLst/>
              <a:ahLst/>
              <a:cxnLst/>
              <a:rect l="l" t="t" r="r" b="b"/>
              <a:pathLst>
                <a:path w="2539" h="33019">
                  <a:moveTo>
                    <a:pt x="1282" y="0"/>
                  </a:moveTo>
                  <a:lnTo>
                    <a:pt x="711" y="0"/>
                  </a:lnTo>
                  <a:lnTo>
                    <a:pt x="228" y="5194"/>
                  </a:lnTo>
                  <a:lnTo>
                    <a:pt x="114" y="12433"/>
                  </a:lnTo>
                  <a:lnTo>
                    <a:pt x="0" y="19659"/>
                  </a:lnTo>
                  <a:lnTo>
                    <a:pt x="292" y="26936"/>
                  </a:lnTo>
                  <a:lnTo>
                    <a:pt x="812" y="29857"/>
                  </a:lnTo>
                  <a:lnTo>
                    <a:pt x="1333" y="32766"/>
                  </a:lnTo>
                  <a:lnTo>
                    <a:pt x="1943" y="30505"/>
                  </a:lnTo>
                  <a:lnTo>
                    <a:pt x="2260" y="24460"/>
                  </a:lnTo>
                </a:path>
              </a:pathLst>
            </a:custGeom>
            <a:ln w="3175">
              <a:solidFill>
                <a:srgbClr val="565658"/>
              </a:solidFill>
            </a:ln>
          </p:spPr>
          <p:txBody>
            <a:bodyPr wrap="square" lIns="0" tIns="0" rIns="0" bIns="0" rtlCol="0"/>
            <a:lstStyle/>
            <a:p/>
          </p:txBody>
        </p:sp>
        <p:sp>
          <p:nvSpPr>
            <p:cNvPr id="7573" name="object 7573" descr=""/>
            <p:cNvSpPr/>
            <p:nvPr/>
          </p:nvSpPr>
          <p:spPr>
            <a:xfrm>
              <a:off x="5518241" y="2683262"/>
              <a:ext cx="1270" cy="6985"/>
            </a:xfrm>
            <a:custGeom>
              <a:avLst/>
              <a:gdLst/>
              <a:ahLst/>
              <a:cxnLst/>
              <a:rect l="l" t="t" r="r" b="b"/>
              <a:pathLst>
                <a:path w="1270" h="6985">
                  <a:moveTo>
                    <a:pt x="990" y="6718"/>
                  </a:moveTo>
                  <a:lnTo>
                    <a:pt x="761" y="2514"/>
                  </a:lnTo>
                  <a:lnTo>
                    <a:pt x="393" y="0"/>
                  </a:lnTo>
                  <a:lnTo>
                    <a:pt x="0" y="0"/>
                  </a:lnTo>
                </a:path>
              </a:pathLst>
            </a:custGeom>
            <a:ln w="3175">
              <a:solidFill>
                <a:srgbClr val="565658"/>
              </a:solidFill>
            </a:ln>
          </p:spPr>
          <p:txBody>
            <a:bodyPr wrap="square" lIns="0" tIns="0" rIns="0" bIns="0" rtlCol="0"/>
            <a:lstStyle/>
            <a:p/>
          </p:txBody>
        </p:sp>
        <p:sp>
          <p:nvSpPr>
            <p:cNvPr id="7574" name="object 7574" descr=""/>
            <p:cNvSpPr/>
            <p:nvPr/>
          </p:nvSpPr>
          <p:spPr>
            <a:xfrm>
              <a:off x="5516599" y="2682787"/>
              <a:ext cx="1270" cy="12700"/>
            </a:xfrm>
            <a:custGeom>
              <a:avLst/>
              <a:gdLst/>
              <a:ahLst/>
              <a:cxnLst/>
              <a:rect l="l" t="t" r="r" b="b"/>
              <a:pathLst>
                <a:path w="1270" h="12700">
                  <a:moveTo>
                    <a:pt x="1168" y="0"/>
                  </a:moveTo>
                  <a:lnTo>
                    <a:pt x="609" y="0"/>
                  </a:lnTo>
                  <a:lnTo>
                    <a:pt x="126" y="5156"/>
                  </a:lnTo>
                  <a:lnTo>
                    <a:pt x="0" y="12446"/>
                  </a:lnTo>
                </a:path>
              </a:pathLst>
            </a:custGeom>
            <a:ln w="3175">
              <a:solidFill>
                <a:srgbClr val="565658"/>
              </a:solidFill>
            </a:ln>
          </p:spPr>
          <p:txBody>
            <a:bodyPr wrap="square" lIns="0" tIns="0" rIns="0" bIns="0" rtlCol="0"/>
            <a:lstStyle/>
            <a:p/>
          </p:txBody>
        </p:sp>
        <p:sp>
          <p:nvSpPr>
            <p:cNvPr id="7575" name="object 7575" descr=""/>
            <p:cNvSpPr/>
            <p:nvPr/>
          </p:nvSpPr>
          <p:spPr>
            <a:xfrm>
              <a:off x="5516601" y="2702409"/>
              <a:ext cx="1270" cy="12700"/>
            </a:xfrm>
            <a:custGeom>
              <a:avLst/>
              <a:gdLst/>
              <a:ahLst/>
              <a:cxnLst/>
              <a:rect l="l" t="t" r="r" b="b"/>
              <a:pathLst>
                <a:path w="1270" h="12700">
                  <a:moveTo>
                    <a:pt x="0" y="0"/>
                  </a:moveTo>
                  <a:lnTo>
                    <a:pt x="127" y="7238"/>
                  </a:lnTo>
                  <a:lnTo>
                    <a:pt x="596" y="12407"/>
                  </a:lnTo>
                  <a:lnTo>
                    <a:pt x="1155" y="12433"/>
                  </a:lnTo>
                </a:path>
              </a:pathLst>
            </a:custGeom>
            <a:ln w="3175">
              <a:solidFill>
                <a:srgbClr val="565658"/>
              </a:solidFill>
            </a:ln>
          </p:spPr>
          <p:txBody>
            <a:bodyPr wrap="square" lIns="0" tIns="0" rIns="0" bIns="0" rtlCol="0"/>
            <a:lstStyle/>
            <a:p/>
          </p:txBody>
        </p:sp>
        <p:sp>
          <p:nvSpPr>
            <p:cNvPr id="7576" name="object 7576" descr=""/>
            <p:cNvSpPr/>
            <p:nvPr/>
          </p:nvSpPr>
          <p:spPr>
            <a:xfrm>
              <a:off x="5348542" y="2683320"/>
              <a:ext cx="1270" cy="31115"/>
            </a:xfrm>
            <a:custGeom>
              <a:avLst/>
              <a:gdLst/>
              <a:ahLst/>
              <a:cxnLst/>
              <a:rect l="l" t="t" r="r" b="b"/>
              <a:pathLst>
                <a:path w="1270" h="31114">
                  <a:moveTo>
                    <a:pt x="1117" y="0"/>
                  </a:moveTo>
                  <a:lnTo>
                    <a:pt x="482" y="698"/>
                  </a:lnTo>
                  <a:lnTo>
                    <a:pt x="0" y="7797"/>
                  </a:lnTo>
                  <a:lnTo>
                    <a:pt x="25" y="16141"/>
                  </a:lnTo>
                  <a:lnTo>
                    <a:pt x="50" y="24460"/>
                  </a:lnTo>
                  <a:lnTo>
                    <a:pt x="571" y="31026"/>
                  </a:lnTo>
                  <a:lnTo>
                    <a:pt x="1206" y="31051"/>
                  </a:lnTo>
                </a:path>
              </a:pathLst>
            </a:custGeom>
            <a:ln w="3175">
              <a:solidFill>
                <a:srgbClr val="565658"/>
              </a:solidFill>
            </a:ln>
          </p:spPr>
          <p:txBody>
            <a:bodyPr wrap="square" lIns="0" tIns="0" rIns="0" bIns="0" rtlCol="0"/>
            <a:lstStyle/>
            <a:p/>
          </p:txBody>
        </p:sp>
        <p:sp>
          <p:nvSpPr>
            <p:cNvPr id="7577" name="object 7577" descr=""/>
            <p:cNvSpPr/>
            <p:nvPr/>
          </p:nvSpPr>
          <p:spPr>
            <a:xfrm>
              <a:off x="5349043" y="2682787"/>
              <a:ext cx="1270" cy="32384"/>
            </a:xfrm>
            <a:custGeom>
              <a:avLst/>
              <a:gdLst/>
              <a:ahLst/>
              <a:cxnLst/>
              <a:rect l="l" t="t" r="r" b="b"/>
              <a:pathLst>
                <a:path w="1270" h="32385">
                  <a:moveTo>
                    <a:pt x="1193" y="0"/>
                  </a:moveTo>
                  <a:lnTo>
                    <a:pt x="533" y="0"/>
                  </a:lnTo>
                  <a:lnTo>
                    <a:pt x="0" y="7175"/>
                  </a:lnTo>
                  <a:lnTo>
                    <a:pt x="0" y="16040"/>
                  </a:lnTo>
                  <a:lnTo>
                    <a:pt x="0" y="24892"/>
                  </a:lnTo>
                  <a:lnTo>
                    <a:pt x="533" y="32067"/>
                  </a:lnTo>
                  <a:lnTo>
                    <a:pt x="1193" y="32067"/>
                  </a:lnTo>
                </a:path>
              </a:pathLst>
            </a:custGeom>
            <a:ln w="3175">
              <a:solidFill>
                <a:srgbClr val="565658"/>
              </a:solidFill>
            </a:ln>
          </p:spPr>
          <p:txBody>
            <a:bodyPr wrap="square" lIns="0" tIns="0" rIns="0" bIns="0" rtlCol="0"/>
            <a:lstStyle/>
            <a:p/>
          </p:txBody>
        </p:sp>
        <p:sp>
          <p:nvSpPr>
            <p:cNvPr id="7578" name="object 7578" descr=""/>
            <p:cNvSpPr/>
            <p:nvPr/>
          </p:nvSpPr>
          <p:spPr>
            <a:xfrm>
              <a:off x="5514658" y="2683260"/>
              <a:ext cx="2540" cy="31115"/>
            </a:xfrm>
            <a:custGeom>
              <a:avLst/>
              <a:gdLst/>
              <a:ahLst/>
              <a:cxnLst/>
              <a:rect l="l" t="t" r="r" b="b"/>
              <a:pathLst>
                <a:path w="2539" h="31114">
                  <a:moveTo>
                    <a:pt x="1193" y="0"/>
                  </a:moveTo>
                  <a:lnTo>
                    <a:pt x="533" y="0"/>
                  </a:lnTo>
                  <a:lnTo>
                    <a:pt x="0" y="6972"/>
                  </a:lnTo>
                  <a:lnTo>
                    <a:pt x="0" y="15570"/>
                  </a:lnTo>
                  <a:lnTo>
                    <a:pt x="0" y="24155"/>
                  </a:lnTo>
                  <a:lnTo>
                    <a:pt x="533" y="31115"/>
                  </a:lnTo>
                  <a:lnTo>
                    <a:pt x="1193" y="31115"/>
                  </a:lnTo>
                  <a:lnTo>
                    <a:pt x="1854" y="31115"/>
                  </a:lnTo>
                  <a:lnTo>
                    <a:pt x="2387" y="24155"/>
                  </a:lnTo>
                  <a:lnTo>
                    <a:pt x="2387" y="15570"/>
                  </a:lnTo>
                  <a:lnTo>
                    <a:pt x="2387" y="6972"/>
                  </a:lnTo>
                  <a:lnTo>
                    <a:pt x="1854" y="0"/>
                  </a:lnTo>
                  <a:lnTo>
                    <a:pt x="1193" y="0"/>
                  </a:lnTo>
                </a:path>
              </a:pathLst>
            </a:custGeom>
            <a:ln w="3175">
              <a:solidFill>
                <a:srgbClr val="565658"/>
              </a:solidFill>
            </a:ln>
          </p:spPr>
          <p:txBody>
            <a:bodyPr wrap="square" lIns="0" tIns="0" rIns="0" bIns="0" rtlCol="0"/>
            <a:lstStyle/>
            <a:p/>
          </p:txBody>
        </p:sp>
        <p:sp>
          <p:nvSpPr>
            <p:cNvPr id="7579" name="object 7579" descr=""/>
            <p:cNvSpPr/>
            <p:nvPr/>
          </p:nvSpPr>
          <p:spPr>
            <a:xfrm>
              <a:off x="5514181" y="2682787"/>
              <a:ext cx="1270" cy="32384"/>
            </a:xfrm>
            <a:custGeom>
              <a:avLst/>
              <a:gdLst/>
              <a:ahLst/>
              <a:cxnLst/>
              <a:rect l="l" t="t" r="r" b="b"/>
              <a:pathLst>
                <a:path w="1270" h="32385">
                  <a:moveTo>
                    <a:pt x="1193" y="0"/>
                  </a:moveTo>
                  <a:lnTo>
                    <a:pt x="533" y="0"/>
                  </a:lnTo>
                  <a:lnTo>
                    <a:pt x="0" y="7150"/>
                  </a:lnTo>
                  <a:lnTo>
                    <a:pt x="0" y="15989"/>
                  </a:lnTo>
                  <a:lnTo>
                    <a:pt x="0" y="24828"/>
                  </a:lnTo>
                  <a:lnTo>
                    <a:pt x="520" y="32016"/>
                  </a:lnTo>
                  <a:lnTo>
                    <a:pt x="1193" y="32054"/>
                  </a:lnTo>
                </a:path>
              </a:pathLst>
            </a:custGeom>
            <a:ln w="3175">
              <a:solidFill>
                <a:srgbClr val="565658"/>
              </a:solidFill>
            </a:ln>
          </p:spPr>
          <p:txBody>
            <a:bodyPr wrap="square" lIns="0" tIns="0" rIns="0" bIns="0" rtlCol="0"/>
            <a:lstStyle/>
            <a:p/>
          </p:txBody>
        </p:sp>
        <p:sp>
          <p:nvSpPr>
            <p:cNvPr id="7580" name="object 7580" descr=""/>
            <p:cNvSpPr/>
            <p:nvPr/>
          </p:nvSpPr>
          <p:spPr>
            <a:xfrm>
              <a:off x="5735129" y="2564853"/>
              <a:ext cx="9525" cy="8890"/>
            </a:xfrm>
            <a:custGeom>
              <a:avLst/>
              <a:gdLst/>
              <a:ahLst/>
              <a:cxnLst/>
              <a:rect l="l" t="t" r="r" b="b"/>
              <a:pathLst>
                <a:path w="9525" h="8889">
                  <a:moveTo>
                    <a:pt x="2755" y="3543"/>
                  </a:moveTo>
                  <a:lnTo>
                    <a:pt x="2425" y="2730"/>
                  </a:lnTo>
                  <a:lnTo>
                    <a:pt x="1612" y="2400"/>
                  </a:lnTo>
                  <a:lnTo>
                    <a:pt x="1371" y="2501"/>
                  </a:lnTo>
                  <a:lnTo>
                    <a:pt x="1143" y="2400"/>
                  </a:lnTo>
                  <a:lnTo>
                    <a:pt x="330" y="2730"/>
                  </a:lnTo>
                  <a:lnTo>
                    <a:pt x="0" y="3543"/>
                  </a:lnTo>
                  <a:lnTo>
                    <a:pt x="330" y="4343"/>
                  </a:lnTo>
                  <a:lnTo>
                    <a:pt x="1143" y="4686"/>
                  </a:lnTo>
                  <a:lnTo>
                    <a:pt x="1371" y="4597"/>
                  </a:lnTo>
                  <a:lnTo>
                    <a:pt x="1612" y="4686"/>
                  </a:lnTo>
                  <a:lnTo>
                    <a:pt x="2425" y="4343"/>
                  </a:lnTo>
                  <a:lnTo>
                    <a:pt x="2755" y="3543"/>
                  </a:lnTo>
                  <a:close/>
                </a:path>
                <a:path w="9525" h="8889">
                  <a:moveTo>
                    <a:pt x="2755" y="1143"/>
                  </a:moveTo>
                  <a:lnTo>
                    <a:pt x="2425" y="342"/>
                  </a:lnTo>
                  <a:lnTo>
                    <a:pt x="1612" y="0"/>
                  </a:lnTo>
                  <a:lnTo>
                    <a:pt x="800" y="342"/>
                  </a:lnTo>
                  <a:lnTo>
                    <a:pt x="469" y="1143"/>
                  </a:lnTo>
                  <a:lnTo>
                    <a:pt x="800" y="1955"/>
                  </a:lnTo>
                  <a:lnTo>
                    <a:pt x="1612" y="2286"/>
                  </a:lnTo>
                  <a:lnTo>
                    <a:pt x="2425" y="1955"/>
                  </a:lnTo>
                  <a:lnTo>
                    <a:pt x="2755" y="1143"/>
                  </a:lnTo>
                  <a:close/>
                </a:path>
                <a:path w="9525" h="8889">
                  <a:moveTo>
                    <a:pt x="6108" y="7378"/>
                  </a:moveTo>
                  <a:lnTo>
                    <a:pt x="5765" y="6565"/>
                  </a:lnTo>
                  <a:lnTo>
                    <a:pt x="4965" y="6235"/>
                  </a:lnTo>
                  <a:lnTo>
                    <a:pt x="4152" y="6565"/>
                  </a:lnTo>
                  <a:lnTo>
                    <a:pt x="3822" y="7378"/>
                  </a:lnTo>
                  <a:lnTo>
                    <a:pt x="4152" y="8178"/>
                  </a:lnTo>
                  <a:lnTo>
                    <a:pt x="4965" y="8521"/>
                  </a:lnTo>
                  <a:lnTo>
                    <a:pt x="5765" y="8178"/>
                  </a:lnTo>
                  <a:lnTo>
                    <a:pt x="6108" y="7378"/>
                  </a:lnTo>
                  <a:close/>
                </a:path>
                <a:path w="9525" h="8889">
                  <a:moveTo>
                    <a:pt x="6108" y="3543"/>
                  </a:moveTo>
                  <a:lnTo>
                    <a:pt x="5765" y="2730"/>
                  </a:lnTo>
                  <a:lnTo>
                    <a:pt x="4965" y="2400"/>
                  </a:lnTo>
                  <a:lnTo>
                    <a:pt x="4724" y="2501"/>
                  </a:lnTo>
                  <a:lnTo>
                    <a:pt x="4483" y="2400"/>
                  </a:lnTo>
                  <a:lnTo>
                    <a:pt x="3683" y="2730"/>
                  </a:lnTo>
                  <a:lnTo>
                    <a:pt x="3340" y="3543"/>
                  </a:lnTo>
                  <a:lnTo>
                    <a:pt x="3683" y="4343"/>
                  </a:lnTo>
                  <a:lnTo>
                    <a:pt x="4483" y="4686"/>
                  </a:lnTo>
                  <a:lnTo>
                    <a:pt x="4724" y="4584"/>
                  </a:lnTo>
                  <a:lnTo>
                    <a:pt x="4965" y="4686"/>
                  </a:lnTo>
                  <a:lnTo>
                    <a:pt x="5765" y="4343"/>
                  </a:lnTo>
                  <a:lnTo>
                    <a:pt x="6108" y="3543"/>
                  </a:lnTo>
                  <a:close/>
                </a:path>
                <a:path w="9525" h="8889">
                  <a:moveTo>
                    <a:pt x="8978" y="7378"/>
                  </a:moveTo>
                  <a:lnTo>
                    <a:pt x="8648" y="6565"/>
                  </a:lnTo>
                  <a:lnTo>
                    <a:pt x="7835" y="6235"/>
                  </a:lnTo>
                  <a:lnTo>
                    <a:pt x="7023" y="6565"/>
                  </a:lnTo>
                  <a:lnTo>
                    <a:pt x="6692" y="7378"/>
                  </a:lnTo>
                  <a:lnTo>
                    <a:pt x="7023" y="8178"/>
                  </a:lnTo>
                  <a:lnTo>
                    <a:pt x="7835" y="8521"/>
                  </a:lnTo>
                  <a:lnTo>
                    <a:pt x="8648" y="8178"/>
                  </a:lnTo>
                  <a:lnTo>
                    <a:pt x="8978" y="7378"/>
                  </a:lnTo>
                  <a:close/>
                </a:path>
                <a:path w="9525" h="8889">
                  <a:moveTo>
                    <a:pt x="8978" y="3543"/>
                  </a:moveTo>
                  <a:lnTo>
                    <a:pt x="8648" y="2730"/>
                  </a:lnTo>
                  <a:lnTo>
                    <a:pt x="7835" y="2400"/>
                  </a:lnTo>
                  <a:lnTo>
                    <a:pt x="7023" y="2730"/>
                  </a:lnTo>
                  <a:lnTo>
                    <a:pt x="6692" y="3543"/>
                  </a:lnTo>
                  <a:lnTo>
                    <a:pt x="7023" y="4343"/>
                  </a:lnTo>
                  <a:lnTo>
                    <a:pt x="7835" y="4686"/>
                  </a:lnTo>
                  <a:lnTo>
                    <a:pt x="8648" y="4343"/>
                  </a:lnTo>
                  <a:lnTo>
                    <a:pt x="8978" y="3543"/>
                  </a:lnTo>
                  <a:close/>
                </a:path>
              </a:pathLst>
            </a:custGeom>
            <a:solidFill>
              <a:srgbClr val="565658"/>
            </a:solidFill>
          </p:spPr>
          <p:txBody>
            <a:bodyPr wrap="square" lIns="0" tIns="0" rIns="0" bIns="0" rtlCol="0"/>
            <a:lstStyle/>
            <a:p/>
          </p:txBody>
        </p:sp>
        <p:sp>
          <p:nvSpPr>
            <p:cNvPr id="7581" name="object 7581" descr=""/>
            <p:cNvSpPr/>
            <p:nvPr/>
          </p:nvSpPr>
          <p:spPr>
            <a:xfrm>
              <a:off x="5725174" y="2569475"/>
              <a:ext cx="635" cy="635"/>
            </a:xfrm>
            <a:custGeom>
              <a:avLst/>
              <a:gdLst/>
              <a:ahLst/>
              <a:cxnLst/>
              <a:rect l="l" t="t" r="r" b="b"/>
              <a:pathLst>
                <a:path w="635" h="635">
                  <a:moveTo>
                    <a:pt x="215" y="177"/>
                  </a:moveTo>
                  <a:lnTo>
                    <a:pt x="76" y="63"/>
                  </a:lnTo>
                </a:path>
              </a:pathLst>
            </a:custGeom>
            <a:ln w="3175">
              <a:solidFill>
                <a:srgbClr val="565658"/>
              </a:solidFill>
            </a:ln>
          </p:spPr>
          <p:txBody>
            <a:bodyPr wrap="square" lIns="0" tIns="0" rIns="0" bIns="0" rtlCol="0"/>
            <a:lstStyle/>
            <a:p/>
          </p:txBody>
        </p:sp>
        <p:sp>
          <p:nvSpPr>
            <p:cNvPr id="7582" name="object 7582" descr=""/>
            <p:cNvSpPr/>
            <p:nvPr/>
          </p:nvSpPr>
          <p:spPr>
            <a:xfrm>
              <a:off x="5725137" y="2570331"/>
              <a:ext cx="635" cy="635"/>
            </a:xfrm>
            <a:custGeom>
              <a:avLst/>
              <a:gdLst/>
              <a:ahLst/>
              <a:cxnLst/>
              <a:rect l="l" t="t" r="r" b="b"/>
              <a:pathLst>
                <a:path w="635" h="635">
                  <a:moveTo>
                    <a:pt x="215" y="165"/>
                  </a:moveTo>
                  <a:lnTo>
                    <a:pt x="76" y="50"/>
                  </a:lnTo>
                </a:path>
              </a:pathLst>
            </a:custGeom>
            <a:ln w="3175">
              <a:solidFill>
                <a:srgbClr val="565658"/>
              </a:solidFill>
            </a:ln>
          </p:spPr>
          <p:txBody>
            <a:bodyPr wrap="square" lIns="0" tIns="0" rIns="0" bIns="0" rtlCol="0"/>
            <a:lstStyle/>
            <a:p/>
          </p:txBody>
        </p:sp>
        <p:sp>
          <p:nvSpPr>
            <p:cNvPr id="7583" name="object 7583" descr=""/>
            <p:cNvSpPr/>
            <p:nvPr/>
          </p:nvSpPr>
          <p:spPr>
            <a:xfrm>
              <a:off x="5704305" y="2639177"/>
              <a:ext cx="9525" cy="1270"/>
            </a:xfrm>
            <a:custGeom>
              <a:avLst/>
              <a:gdLst/>
              <a:ahLst/>
              <a:cxnLst/>
              <a:rect l="l" t="t" r="r" b="b"/>
              <a:pathLst>
                <a:path w="9525" h="1269">
                  <a:moveTo>
                    <a:pt x="9004" y="165"/>
                  </a:moveTo>
                  <a:lnTo>
                    <a:pt x="7518" y="12"/>
                  </a:lnTo>
                  <a:lnTo>
                    <a:pt x="5473" y="0"/>
                  </a:lnTo>
                  <a:lnTo>
                    <a:pt x="3619" y="114"/>
                  </a:lnTo>
                  <a:lnTo>
                    <a:pt x="1765" y="241"/>
                  </a:lnTo>
                  <a:lnTo>
                    <a:pt x="381" y="457"/>
                  </a:lnTo>
                  <a:lnTo>
                    <a:pt x="0" y="723"/>
                  </a:lnTo>
                </a:path>
              </a:pathLst>
            </a:custGeom>
            <a:ln w="3175">
              <a:solidFill>
                <a:srgbClr val="565658"/>
              </a:solidFill>
            </a:ln>
          </p:spPr>
          <p:txBody>
            <a:bodyPr wrap="square" lIns="0" tIns="0" rIns="0" bIns="0" rtlCol="0"/>
            <a:lstStyle/>
            <a:p/>
          </p:txBody>
        </p:sp>
        <p:sp>
          <p:nvSpPr>
            <p:cNvPr id="7584" name="object 7584" descr=""/>
            <p:cNvSpPr/>
            <p:nvPr/>
          </p:nvSpPr>
          <p:spPr>
            <a:xfrm>
              <a:off x="5697098" y="2618409"/>
              <a:ext cx="8255" cy="4445"/>
            </a:xfrm>
            <a:custGeom>
              <a:avLst/>
              <a:gdLst/>
              <a:ahLst/>
              <a:cxnLst/>
              <a:rect l="l" t="t" r="r" b="b"/>
              <a:pathLst>
                <a:path w="8254" h="4444">
                  <a:moveTo>
                    <a:pt x="8000" y="431"/>
                  </a:moveTo>
                  <a:lnTo>
                    <a:pt x="6413" y="0"/>
                  </a:lnTo>
                  <a:lnTo>
                    <a:pt x="4495" y="152"/>
                  </a:lnTo>
                  <a:lnTo>
                    <a:pt x="2895" y="825"/>
                  </a:lnTo>
                  <a:lnTo>
                    <a:pt x="1295" y="1511"/>
                  </a:lnTo>
                  <a:lnTo>
                    <a:pt x="203" y="2641"/>
                  </a:lnTo>
                  <a:lnTo>
                    <a:pt x="0" y="3848"/>
                  </a:lnTo>
                </a:path>
              </a:pathLst>
            </a:custGeom>
            <a:ln w="3175">
              <a:solidFill>
                <a:srgbClr val="565658"/>
              </a:solidFill>
            </a:ln>
          </p:spPr>
          <p:txBody>
            <a:bodyPr wrap="square" lIns="0" tIns="0" rIns="0" bIns="0" rtlCol="0"/>
            <a:lstStyle/>
            <a:p/>
          </p:txBody>
        </p:sp>
        <p:sp>
          <p:nvSpPr>
            <p:cNvPr id="7585" name="object 7585" descr=""/>
            <p:cNvSpPr/>
            <p:nvPr/>
          </p:nvSpPr>
          <p:spPr>
            <a:xfrm>
              <a:off x="5694866" y="2618638"/>
              <a:ext cx="1905" cy="635"/>
            </a:xfrm>
            <a:custGeom>
              <a:avLst/>
              <a:gdLst/>
              <a:ahLst/>
              <a:cxnLst/>
              <a:rect l="l" t="t" r="r" b="b"/>
              <a:pathLst>
                <a:path w="1904" h="635">
                  <a:moveTo>
                    <a:pt x="1638" y="203"/>
                  </a:moveTo>
                  <a:lnTo>
                    <a:pt x="1485" y="88"/>
                  </a:lnTo>
                  <a:lnTo>
                    <a:pt x="800" y="12"/>
                  </a:lnTo>
                  <a:lnTo>
                    <a:pt x="0" y="0"/>
                  </a:lnTo>
                </a:path>
              </a:pathLst>
            </a:custGeom>
            <a:ln w="3175">
              <a:solidFill>
                <a:srgbClr val="565658"/>
              </a:solidFill>
            </a:ln>
          </p:spPr>
          <p:txBody>
            <a:bodyPr wrap="square" lIns="0" tIns="0" rIns="0" bIns="0" rtlCol="0"/>
            <a:lstStyle/>
            <a:p/>
          </p:txBody>
        </p:sp>
        <p:sp>
          <p:nvSpPr>
            <p:cNvPr id="7586" name="object 7586" descr=""/>
            <p:cNvSpPr/>
            <p:nvPr/>
          </p:nvSpPr>
          <p:spPr>
            <a:xfrm>
              <a:off x="5694389" y="2621516"/>
              <a:ext cx="1905" cy="1270"/>
            </a:xfrm>
            <a:custGeom>
              <a:avLst/>
              <a:gdLst/>
              <a:ahLst/>
              <a:cxnLst/>
              <a:rect l="l" t="t" r="r" b="b"/>
              <a:pathLst>
                <a:path w="1904" h="1269">
                  <a:moveTo>
                    <a:pt x="1638" y="723"/>
                  </a:moveTo>
                  <a:lnTo>
                    <a:pt x="1473" y="381"/>
                  </a:lnTo>
                  <a:lnTo>
                    <a:pt x="800" y="63"/>
                  </a:lnTo>
                  <a:lnTo>
                    <a:pt x="0" y="0"/>
                  </a:lnTo>
                </a:path>
              </a:pathLst>
            </a:custGeom>
            <a:ln w="3175">
              <a:solidFill>
                <a:srgbClr val="565658"/>
              </a:solidFill>
            </a:ln>
          </p:spPr>
          <p:txBody>
            <a:bodyPr wrap="square" lIns="0" tIns="0" rIns="0" bIns="0" rtlCol="0"/>
            <a:lstStyle/>
            <a:p/>
          </p:txBody>
        </p:sp>
        <p:sp>
          <p:nvSpPr>
            <p:cNvPr id="7587" name="object 7587" descr=""/>
            <p:cNvSpPr/>
            <p:nvPr/>
          </p:nvSpPr>
          <p:spPr>
            <a:xfrm>
              <a:off x="5697503" y="2622240"/>
              <a:ext cx="5080" cy="5715"/>
            </a:xfrm>
            <a:custGeom>
              <a:avLst/>
              <a:gdLst/>
              <a:ahLst/>
              <a:cxnLst/>
              <a:rect l="l" t="t" r="r" b="b"/>
              <a:pathLst>
                <a:path w="5079" h="5714">
                  <a:moveTo>
                    <a:pt x="0" y="0"/>
                  </a:moveTo>
                  <a:lnTo>
                    <a:pt x="0" y="3035"/>
                  </a:lnTo>
                  <a:lnTo>
                    <a:pt x="2247" y="5499"/>
                  </a:lnTo>
                  <a:lnTo>
                    <a:pt x="5029" y="5499"/>
                  </a:lnTo>
                </a:path>
              </a:pathLst>
            </a:custGeom>
            <a:ln w="3175">
              <a:solidFill>
                <a:srgbClr val="565658"/>
              </a:solidFill>
            </a:ln>
          </p:spPr>
          <p:txBody>
            <a:bodyPr wrap="square" lIns="0" tIns="0" rIns="0" bIns="0" rtlCol="0"/>
            <a:lstStyle/>
            <a:p/>
          </p:txBody>
        </p:sp>
        <p:sp>
          <p:nvSpPr>
            <p:cNvPr id="7588" name="object 7588" descr=""/>
            <p:cNvSpPr/>
            <p:nvPr/>
          </p:nvSpPr>
          <p:spPr>
            <a:xfrm>
              <a:off x="5721665" y="2634439"/>
              <a:ext cx="3175" cy="5080"/>
            </a:xfrm>
            <a:custGeom>
              <a:avLst/>
              <a:gdLst/>
              <a:ahLst/>
              <a:cxnLst/>
              <a:rect l="l" t="t" r="r" b="b"/>
              <a:pathLst>
                <a:path w="3175" h="5080">
                  <a:moveTo>
                    <a:pt x="3098" y="4902"/>
                  </a:moveTo>
                  <a:lnTo>
                    <a:pt x="2921" y="2108"/>
                  </a:lnTo>
                  <a:lnTo>
                    <a:pt x="1587" y="0"/>
                  </a:lnTo>
                  <a:lnTo>
                    <a:pt x="0" y="0"/>
                  </a:lnTo>
                </a:path>
              </a:pathLst>
            </a:custGeom>
            <a:ln w="3175">
              <a:solidFill>
                <a:srgbClr val="565658"/>
              </a:solidFill>
            </a:ln>
          </p:spPr>
          <p:txBody>
            <a:bodyPr wrap="square" lIns="0" tIns="0" rIns="0" bIns="0" rtlCol="0"/>
            <a:lstStyle/>
            <a:p/>
          </p:txBody>
        </p:sp>
        <p:sp>
          <p:nvSpPr>
            <p:cNvPr id="7589" name="object 7589" descr=""/>
            <p:cNvSpPr/>
            <p:nvPr/>
          </p:nvSpPr>
          <p:spPr>
            <a:xfrm>
              <a:off x="5709710" y="2634442"/>
              <a:ext cx="3810" cy="5080"/>
            </a:xfrm>
            <a:custGeom>
              <a:avLst/>
              <a:gdLst/>
              <a:ahLst/>
              <a:cxnLst/>
              <a:rect l="l" t="t" r="r" b="b"/>
              <a:pathLst>
                <a:path w="3810" h="5080">
                  <a:moveTo>
                    <a:pt x="3555" y="4813"/>
                  </a:moveTo>
                  <a:lnTo>
                    <a:pt x="3327" y="2057"/>
                  </a:lnTo>
                  <a:lnTo>
                    <a:pt x="1803" y="0"/>
                  </a:lnTo>
                  <a:lnTo>
                    <a:pt x="0" y="0"/>
                  </a:lnTo>
                </a:path>
              </a:pathLst>
            </a:custGeom>
            <a:ln w="3175">
              <a:solidFill>
                <a:srgbClr val="565658"/>
              </a:solidFill>
            </a:ln>
          </p:spPr>
          <p:txBody>
            <a:bodyPr wrap="square" lIns="0" tIns="0" rIns="0" bIns="0" rtlCol="0"/>
            <a:lstStyle/>
            <a:p/>
          </p:txBody>
        </p:sp>
        <p:sp>
          <p:nvSpPr>
            <p:cNvPr id="7590" name="object 7590" descr=""/>
            <p:cNvSpPr/>
            <p:nvPr/>
          </p:nvSpPr>
          <p:spPr>
            <a:xfrm>
              <a:off x="5724954" y="2639363"/>
              <a:ext cx="1270" cy="635"/>
            </a:xfrm>
            <a:custGeom>
              <a:avLst/>
              <a:gdLst/>
              <a:ahLst/>
              <a:cxnLst/>
              <a:rect l="l" t="t" r="r" b="b"/>
              <a:pathLst>
                <a:path w="1270" h="635">
                  <a:moveTo>
                    <a:pt x="1117" y="152"/>
                  </a:moveTo>
                  <a:lnTo>
                    <a:pt x="800" y="101"/>
                  </a:lnTo>
                  <a:lnTo>
                    <a:pt x="419" y="38"/>
                  </a:lnTo>
                  <a:lnTo>
                    <a:pt x="0" y="0"/>
                  </a:lnTo>
                </a:path>
              </a:pathLst>
            </a:custGeom>
            <a:ln w="3175">
              <a:solidFill>
                <a:srgbClr val="565658"/>
              </a:solidFill>
            </a:ln>
          </p:spPr>
          <p:txBody>
            <a:bodyPr wrap="square" lIns="0" tIns="0" rIns="0" bIns="0" rtlCol="0"/>
            <a:lstStyle/>
            <a:p/>
          </p:txBody>
        </p:sp>
        <p:sp>
          <p:nvSpPr>
            <p:cNvPr id="7591" name="object 7591" descr=""/>
            <p:cNvSpPr/>
            <p:nvPr/>
          </p:nvSpPr>
          <p:spPr>
            <a:xfrm>
              <a:off x="5694855" y="2616416"/>
              <a:ext cx="1905" cy="635"/>
            </a:xfrm>
            <a:custGeom>
              <a:avLst/>
              <a:gdLst/>
              <a:ahLst/>
              <a:cxnLst/>
              <a:rect l="l" t="t" r="r" b="b"/>
              <a:pathLst>
                <a:path w="1904" h="635">
                  <a:moveTo>
                    <a:pt x="0" y="317"/>
                  </a:moveTo>
                  <a:lnTo>
                    <a:pt x="660" y="355"/>
                  </a:lnTo>
                  <a:lnTo>
                    <a:pt x="1257" y="228"/>
                  </a:lnTo>
                  <a:lnTo>
                    <a:pt x="1524" y="0"/>
                  </a:lnTo>
                </a:path>
              </a:pathLst>
            </a:custGeom>
            <a:ln w="3175">
              <a:solidFill>
                <a:srgbClr val="565658"/>
              </a:solidFill>
            </a:ln>
          </p:spPr>
          <p:txBody>
            <a:bodyPr wrap="square" lIns="0" tIns="0" rIns="0" bIns="0" rtlCol="0"/>
            <a:lstStyle/>
            <a:p/>
          </p:txBody>
        </p:sp>
        <p:sp>
          <p:nvSpPr>
            <p:cNvPr id="7592" name="object 7592" descr=""/>
            <p:cNvSpPr/>
            <p:nvPr/>
          </p:nvSpPr>
          <p:spPr>
            <a:xfrm>
              <a:off x="5696595" y="2612863"/>
              <a:ext cx="6985" cy="3810"/>
            </a:xfrm>
            <a:custGeom>
              <a:avLst/>
              <a:gdLst/>
              <a:ahLst/>
              <a:cxnLst/>
              <a:rect l="l" t="t" r="r" b="b"/>
              <a:pathLst>
                <a:path w="6985" h="3810">
                  <a:moveTo>
                    <a:pt x="6972" y="495"/>
                  </a:moveTo>
                  <a:lnTo>
                    <a:pt x="4241" y="0"/>
                  </a:lnTo>
                  <a:lnTo>
                    <a:pt x="1155" y="1358"/>
                  </a:lnTo>
                  <a:lnTo>
                    <a:pt x="0" y="3555"/>
                  </a:lnTo>
                </a:path>
              </a:pathLst>
            </a:custGeom>
            <a:ln w="3175">
              <a:solidFill>
                <a:srgbClr val="565658"/>
              </a:solidFill>
            </a:ln>
          </p:spPr>
          <p:txBody>
            <a:bodyPr wrap="square" lIns="0" tIns="0" rIns="0" bIns="0" rtlCol="0"/>
            <a:lstStyle/>
            <a:p/>
          </p:txBody>
        </p:sp>
        <p:sp>
          <p:nvSpPr>
            <p:cNvPr id="7593" name="object 7593" descr=""/>
            <p:cNvSpPr/>
            <p:nvPr/>
          </p:nvSpPr>
          <p:spPr>
            <a:xfrm>
              <a:off x="5692970" y="2611197"/>
              <a:ext cx="1905" cy="1270"/>
            </a:xfrm>
            <a:custGeom>
              <a:avLst/>
              <a:gdLst/>
              <a:ahLst/>
              <a:cxnLst/>
              <a:rect l="l" t="t" r="r" b="b"/>
              <a:pathLst>
                <a:path w="1904" h="1269">
                  <a:moveTo>
                    <a:pt x="0" y="1231"/>
                  </a:moveTo>
                  <a:lnTo>
                    <a:pt x="749" y="1219"/>
                  </a:lnTo>
                  <a:lnTo>
                    <a:pt x="1397" y="723"/>
                  </a:lnTo>
                  <a:lnTo>
                    <a:pt x="1600" y="0"/>
                  </a:lnTo>
                </a:path>
              </a:pathLst>
            </a:custGeom>
            <a:ln w="3175">
              <a:solidFill>
                <a:srgbClr val="565658"/>
              </a:solidFill>
            </a:ln>
          </p:spPr>
          <p:txBody>
            <a:bodyPr wrap="square" lIns="0" tIns="0" rIns="0" bIns="0" rtlCol="0"/>
            <a:lstStyle/>
            <a:p/>
          </p:txBody>
        </p:sp>
        <p:sp>
          <p:nvSpPr>
            <p:cNvPr id="7594" name="object 7594" descr=""/>
            <p:cNvSpPr/>
            <p:nvPr/>
          </p:nvSpPr>
          <p:spPr>
            <a:xfrm>
              <a:off x="5724295" y="2619265"/>
              <a:ext cx="635" cy="635"/>
            </a:xfrm>
            <a:custGeom>
              <a:avLst/>
              <a:gdLst/>
              <a:ahLst/>
              <a:cxnLst/>
              <a:rect l="l" t="t" r="r" b="b"/>
              <a:pathLst>
                <a:path w="635" h="635">
                  <a:moveTo>
                    <a:pt x="126" y="406"/>
                  </a:moveTo>
                  <a:lnTo>
                    <a:pt x="88" y="266"/>
                  </a:lnTo>
                  <a:lnTo>
                    <a:pt x="50" y="139"/>
                  </a:lnTo>
                  <a:lnTo>
                    <a:pt x="0" y="0"/>
                  </a:lnTo>
                </a:path>
              </a:pathLst>
            </a:custGeom>
            <a:ln w="3175">
              <a:solidFill>
                <a:srgbClr val="565658"/>
              </a:solidFill>
            </a:ln>
          </p:spPr>
          <p:txBody>
            <a:bodyPr wrap="square" lIns="0" tIns="0" rIns="0" bIns="0" rtlCol="0"/>
            <a:lstStyle/>
            <a:p/>
          </p:txBody>
        </p:sp>
        <p:sp>
          <p:nvSpPr>
            <p:cNvPr id="7595" name="object 7595" descr=""/>
            <p:cNvSpPr/>
            <p:nvPr/>
          </p:nvSpPr>
          <p:spPr>
            <a:xfrm>
              <a:off x="5721668" y="2626997"/>
              <a:ext cx="1905" cy="1270"/>
            </a:xfrm>
            <a:custGeom>
              <a:avLst/>
              <a:gdLst/>
              <a:ahLst/>
              <a:cxnLst/>
              <a:rect l="l" t="t" r="r" b="b"/>
              <a:pathLst>
                <a:path w="1904" h="1269">
                  <a:moveTo>
                    <a:pt x="0" y="736"/>
                  </a:moveTo>
                  <a:lnTo>
                    <a:pt x="546" y="736"/>
                  </a:lnTo>
                  <a:lnTo>
                    <a:pt x="1079" y="482"/>
                  </a:lnTo>
                  <a:lnTo>
                    <a:pt x="1562" y="0"/>
                  </a:lnTo>
                </a:path>
              </a:pathLst>
            </a:custGeom>
            <a:ln w="3175">
              <a:solidFill>
                <a:srgbClr val="565658"/>
              </a:solidFill>
            </a:ln>
          </p:spPr>
          <p:txBody>
            <a:bodyPr wrap="square" lIns="0" tIns="0" rIns="0" bIns="0" rtlCol="0"/>
            <a:lstStyle/>
            <a:p/>
          </p:txBody>
        </p:sp>
        <p:sp>
          <p:nvSpPr>
            <p:cNvPr id="7596" name="object 7596" descr=""/>
            <p:cNvSpPr/>
            <p:nvPr/>
          </p:nvSpPr>
          <p:spPr>
            <a:xfrm>
              <a:off x="5702526" y="2618806"/>
              <a:ext cx="3810" cy="9525"/>
            </a:xfrm>
            <a:custGeom>
              <a:avLst/>
              <a:gdLst/>
              <a:ahLst/>
              <a:cxnLst/>
              <a:rect l="l" t="t" r="r" b="b"/>
              <a:pathLst>
                <a:path w="3810" h="9525">
                  <a:moveTo>
                    <a:pt x="0" y="8928"/>
                  </a:moveTo>
                  <a:lnTo>
                    <a:pt x="1193" y="8928"/>
                  </a:lnTo>
                  <a:lnTo>
                    <a:pt x="2286" y="7721"/>
                  </a:lnTo>
                  <a:lnTo>
                    <a:pt x="2806" y="5829"/>
                  </a:lnTo>
                  <a:lnTo>
                    <a:pt x="3327" y="3911"/>
                  </a:lnTo>
                  <a:lnTo>
                    <a:pt x="3175" y="1650"/>
                  </a:lnTo>
                  <a:lnTo>
                    <a:pt x="2425" y="0"/>
                  </a:lnTo>
                </a:path>
              </a:pathLst>
            </a:custGeom>
            <a:ln w="3175">
              <a:solidFill>
                <a:srgbClr val="565658"/>
              </a:solidFill>
            </a:ln>
          </p:spPr>
          <p:txBody>
            <a:bodyPr wrap="square" lIns="0" tIns="0" rIns="0" bIns="0" rtlCol="0"/>
            <a:lstStyle/>
            <a:p/>
          </p:txBody>
        </p:sp>
        <p:sp>
          <p:nvSpPr>
            <p:cNvPr id="7597" name="object 7597" descr=""/>
            <p:cNvSpPr/>
            <p:nvPr/>
          </p:nvSpPr>
          <p:spPr>
            <a:xfrm>
              <a:off x="5694391" y="2623401"/>
              <a:ext cx="1905" cy="1270"/>
            </a:xfrm>
            <a:custGeom>
              <a:avLst/>
              <a:gdLst/>
              <a:ahLst/>
              <a:cxnLst/>
              <a:rect l="l" t="t" r="r" b="b"/>
              <a:pathLst>
                <a:path w="1904" h="1269">
                  <a:moveTo>
                    <a:pt x="1536" y="698"/>
                  </a:moveTo>
                  <a:lnTo>
                    <a:pt x="1269" y="266"/>
                  </a:lnTo>
                  <a:lnTo>
                    <a:pt x="673" y="0"/>
                  </a:lnTo>
                  <a:lnTo>
                    <a:pt x="0" y="25"/>
                  </a:lnTo>
                </a:path>
              </a:pathLst>
            </a:custGeom>
            <a:ln w="3175">
              <a:solidFill>
                <a:srgbClr val="565658"/>
              </a:solidFill>
            </a:ln>
          </p:spPr>
          <p:txBody>
            <a:bodyPr wrap="square" lIns="0" tIns="0" rIns="0" bIns="0" rtlCol="0"/>
            <a:lstStyle/>
            <a:p/>
          </p:txBody>
        </p:sp>
        <p:sp>
          <p:nvSpPr>
            <p:cNvPr id="7598" name="object 7598" descr=""/>
            <p:cNvSpPr/>
            <p:nvPr/>
          </p:nvSpPr>
          <p:spPr>
            <a:xfrm>
              <a:off x="5696337" y="2624025"/>
              <a:ext cx="5080" cy="3810"/>
            </a:xfrm>
            <a:custGeom>
              <a:avLst/>
              <a:gdLst/>
              <a:ahLst/>
              <a:cxnLst/>
              <a:rect l="l" t="t" r="r" b="b"/>
              <a:pathLst>
                <a:path w="5079" h="3810">
                  <a:moveTo>
                    <a:pt x="0" y="0"/>
                  </a:moveTo>
                  <a:lnTo>
                    <a:pt x="698" y="2222"/>
                  </a:lnTo>
                  <a:lnTo>
                    <a:pt x="2603" y="3708"/>
                  </a:lnTo>
                  <a:lnTo>
                    <a:pt x="4749" y="3708"/>
                  </a:lnTo>
                </a:path>
              </a:pathLst>
            </a:custGeom>
            <a:ln w="3175">
              <a:solidFill>
                <a:srgbClr val="565658"/>
              </a:solidFill>
            </a:ln>
          </p:spPr>
          <p:txBody>
            <a:bodyPr wrap="square" lIns="0" tIns="0" rIns="0" bIns="0" rtlCol="0"/>
            <a:lstStyle/>
            <a:p/>
          </p:txBody>
        </p:sp>
        <p:sp>
          <p:nvSpPr>
            <p:cNvPr id="7599" name="object 7599" descr=""/>
            <p:cNvSpPr/>
            <p:nvPr/>
          </p:nvSpPr>
          <p:spPr>
            <a:xfrm>
              <a:off x="5692646" y="2623876"/>
              <a:ext cx="635" cy="635"/>
            </a:xfrm>
            <a:custGeom>
              <a:avLst/>
              <a:gdLst/>
              <a:ahLst/>
              <a:cxnLst/>
              <a:rect l="l" t="t" r="r" b="b"/>
              <a:pathLst>
                <a:path w="635" h="635">
                  <a:moveTo>
                    <a:pt x="292" y="558"/>
                  </a:moveTo>
                  <a:lnTo>
                    <a:pt x="254" y="317"/>
                  </a:lnTo>
                  <a:lnTo>
                    <a:pt x="152" y="139"/>
                  </a:lnTo>
                  <a:lnTo>
                    <a:pt x="0" y="0"/>
                  </a:lnTo>
                </a:path>
              </a:pathLst>
            </a:custGeom>
            <a:ln w="3175">
              <a:solidFill>
                <a:srgbClr val="565658"/>
              </a:solidFill>
            </a:ln>
          </p:spPr>
          <p:txBody>
            <a:bodyPr wrap="square" lIns="0" tIns="0" rIns="0" bIns="0" rtlCol="0"/>
            <a:lstStyle/>
            <a:p/>
          </p:txBody>
        </p:sp>
        <p:sp>
          <p:nvSpPr>
            <p:cNvPr id="7600" name="object 7600" descr=""/>
            <p:cNvSpPr/>
            <p:nvPr/>
          </p:nvSpPr>
          <p:spPr>
            <a:xfrm>
              <a:off x="5691110" y="2621833"/>
              <a:ext cx="635" cy="635"/>
            </a:xfrm>
            <a:custGeom>
              <a:avLst/>
              <a:gdLst/>
              <a:ahLst/>
              <a:cxnLst/>
              <a:rect l="l" t="t" r="r" b="b"/>
              <a:pathLst>
                <a:path w="635" h="635">
                  <a:moveTo>
                    <a:pt x="0" y="393"/>
                  </a:moveTo>
                  <a:lnTo>
                    <a:pt x="114" y="253"/>
                  </a:lnTo>
                  <a:lnTo>
                    <a:pt x="152" y="126"/>
                  </a:lnTo>
                </a:path>
              </a:pathLst>
            </a:custGeom>
            <a:ln w="3175">
              <a:solidFill>
                <a:srgbClr val="565658"/>
              </a:solidFill>
            </a:ln>
          </p:spPr>
          <p:txBody>
            <a:bodyPr wrap="square" lIns="0" tIns="0" rIns="0" bIns="0" rtlCol="0"/>
            <a:lstStyle/>
            <a:p/>
          </p:txBody>
        </p:sp>
        <p:sp>
          <p:nvSpPr>
            <p:cNvPr id="7601" name="object 7601" descr=""/>
            <p:cNvSpPr/>
            <p:nvPr/>
          </p:nvSpPr>
          <p:spPr>
            <a:xfrm>
              <a:off x="5692721" y="2611581"/>
              <a:ext cx="635" cy="1905"/>
            </a:xfrm>
            <a:custGeom>
              <a:avLst/>
              <a:gdLst/>
              <a:ahLst/>
              <a:cxnLst/>
              <a:rect l="l" t="t" r="r" b="b"/>
              <a:pathLst>
                <a:path w="635" h="1905">
                  <a:moveTo>
                    <a:pt x="0" y="1295"/>
                  </a:moveTo>
                  <a:lnTo>
                    <a:pt x="330" y="952"/>
                  </a:lnTo>
                  <a:lnTo>
                    <a:pt x="508" y="482"/>
                  </a:lnTo>
                  <a:lnTo>
                    <a:pt x="469" y="0"/>
                  </a:lnTo>
                </a:path>
                <a:path w="635" h="1905">
                  <a:moveTo>
                    <a:pt x="0" y="1295"/>
                  </a:moveTo>
                </a:path>
              </a:pathLst>
            </a:custGeom>
            <a:ln w="3175">
              <a:solidFill>
                <a:srgbClr val="565658"/>
              </a:solidFill>
            </a:ln>
          </p:spPr>
          <p:txBody>
            <a:bodyPr wrap="square" lIns="0" tIns="0" rIns="0" bIns="0" rtlCol="0"/>
            <a:lstStyle/>
            <a:p/>
          </p:txBody>
        </p:sp>
        <p:sp>
          <p:nvSpPr>
            <p:cNvPr id="7602" name="object 7602" descr=""/>
            <p:cNvSpPr/>
            <p:nvPr/>
          </p:nvSpPr>
          <p:spPr>
            <a:xfrm>
              <a:off x="5692598" y="2596936"/>
              <a:ext cx="1270" cy="1270"/>
            </a:xfrm>
            <a:custGeom>
              <a:avLst/>
              <a:gdLst/>
              <a:ahLst/>
              <a:cxnLst/>
              <a:rect l="l" t="t" r="r" b="b"/>
              <a:pathLst>
                <a:path w="1270" h="1269">
                  <a:moveTo>
                    <a:pt x="0" y="647"/>
                  </a:moveTo>
                  <a:lnTo>
                    <a:pt x="469" y="609"/>
                  </a:lnTo>
                  <a:lnTo>
                    <a:pt x="914" y="381"/>
                  </a:lnTo>
                  <a:lnTo>
                    <a:pt x="1206" y="0"/>
                  </a:lnTo>
                </a:path>
              </a:pathLst>
            </a:custGeom>
            <a:ln w="3175">
              <a:solidFill>
                <a:srgbClr val="565658"/>
              </a:solidFill>
            </a:ln>
          </p:spPr>
          <p:txBody>
            <a:bodyPr wrap="square" lIns="0" tIns="0" rIns="0" bIns="0" rtlCol="0"/>
            <a:lstStyle/>
            <a:p/>
          </p:txBody>
        </p:sp>
        <p:sp>
          <p:nvSpPr>
            <p:cNvPr id="7603" name="object 7603" descr=""/>
            <p:cNvSpPr/>
            <p:nvPr/>
          </p:nvSpPr>
          <p:spPr>
            <a:xfrm>
              <a:off x="5693801" y="2595910"/>
              <a:ext cx="635" cy="1270"/>
            </a:xfrm>
            <a:custGeom>
              <a:avLst/>
              <a:gdLst/>
              <a:ahLst/>
              <a:cxnLst/>
              <a:rect l="l" t="t" r="r" b="b"/>
              <a:pathLst>
                <a:path w="635" h="1269">
                  <a:moveTo>
                    <a:pt x="0" y="1028"/>
                  </a:moveTo>
                  <a:lnTo>
                    <a:pt x="228" y="736"/>
                  </a:lnTo>
                  <a:lnTo>
                    <a:pt x="342" y="368"/>
                  </a:lnTo>
                  <a:lnTo>
                    <a:pt x="342" y="0"/>
                  </a:lnTo>
                </a:path>
              </a:pathLst>
            </a:custGeom>
            <a:ln w="3175">
              <a:solidFill>
                <a:srgbClr val="565658"/>
              </a:solidFill>
            </a:ln>
          </p:spPr>
          <p:txBody>
            <a:bodyPr wrap="square" lIns="0" tIns="0" rIns="0" bIns="0" rtlCol="0"/>
            <a:lstStyle/>
            <a:p/>
          </p:txBody>
        </p:sp>
        <p:sp>
          <p:nvSpPr>
            <p:cNvPr id="7604" name="object 7604" descr=""/>
            <p:cNvSpPr/>
            <p:nvPr/>
          </p:nvSpPr>
          <p:spPr>
            <a:xfrm>
              <a:off x="5715555" y="2596541"/>
              <a:ext cx="635" cy="635"/>
            </a:xfrm>
            <a:custGeom>
              <a:avLst/>
              <a:gdLst/>
              <a:ahLst/>
              <a:cxnLst/>
              <a:rect l="l" t="t" r="r" b="b"/>
              <a:pathLst>
                <a:path w="635" h="635">
                  <a:moveTo>
                    <a:pt x="0" y="0"/>
                  </a:moveTo>
                  <a:lnTo>
                    <a:pt x="139" y="63"/>
                  </a:lnTo>
                  <a:lnTo>
                    <a:pt x="279" y="101"/>
                  </a:lnTo>
                  <a:lnTo>
                    <a:pt x="419" y="88"/>
                  </a:lnTo>
                </a:path>
              </a:pathLst>
            </a:custGeom>
            <a:ln w="3175">
              <a:solidFill>
                <a:srgbClr val="565658"/>
              </a:solidFill>
            </a:ln>
          </p:spPr>
          <p:txBody>
            <a:bodyPr wrap="square" lIns="0" tIns="0" rIns="0" bIns="0" rtlCol="0"/>
            <a:lstStyle/>
            <a:p/>
          </p:txBody>
        </p:sp>
        <p:sp>
          <p:nvSpPr>
            <p:cNvPr id="7605" name="object 7605" descr=""/>
            <p:cNvSpPr/>
            <p:nvPr/>
          </p:nvSpPr>
          <p:spPr>
            <a:xfrm>
              <a:off x="5692622" y="2596392"/>
              <a:ext cx="1905" cy="1905"/>
            </a:xfrm>
            <a:custGeom>
              <a:avLst/>
              <a:gdLst/>
              <a:ahLst/>
              <a:cxnLst/>
              <a:rect l="l" t="t" r="r" b="b"/>
              <a:pathLst>
                <a:path w="1904" h="1905">
                  <a:moveTo>
                    <a:pt x="0" y="1663"/>
                  </a:moveTo>
                  <a:lnTo>
                    <a:pt x="863" y="1587"/>
                  </a:lnTo>
                  <a:lnTo>
                    <a:pt x="1524" y="876"/>
                  </a:lnTo>
                  <a:lnTo>
                    <a:pt x="1524" y="0"/>
                  </a:lnTo>
                </a:path>
              </a:pathLst>
            </a:custGeom>
            <a:ln w="3175">
              <a:solidFill>
                <a:srgbClr val="565658"/>
              </a:solidFill>
            </a:ln>
          </p:spPr>
          <p:txBody>
            <a:bodyPr wrap="square" lIns="0" tIns="0" rIns="0" bIns="0" rtlCol="0"/>
            <a:lstStyle/>
            <a:p/>
          </p:txBody>
        </p:sp>
        <p:sp>
          <p:nvSpPr>
            <p:cNvPr id="7606" name="object 7606" descr=""/>
            <p:cNvSpPr/>
            <p:nvPr/>
          </p:nvSpPr>
          <p:spPr>
            <a:xfrm>
              <a:off x="5724238" y="2619490"/>
              <a:ext cx="1270" cy="635"/>
            </a:xfrm>
            <a:custGeom>
              <a:avLst/>
              <a:gdLst/>
              <a:ahLst/>
              <a:cxnLst/>
              <a:rect l="l" t="t" r="r" b="b"/>
              <a:pathLst>
                <a:path w="1270" h="635">
                  <a:moveTo>
                    <a:pt x="977" y="368"/>
                  </a:moveTo>
                  <a:lnTo>
                    <a:pt x="673" y="215"/>
                  </a:lnTo>
                  <a:lnTo>
                    <a:pt x="342" y="101"/>
                  </a:lnTo>
                  <a:lnTo>
                    <a:pt x="0" y="0"/>
                  </a:lnTo>
                </a:path>
              </a:pathLst>
            </a:custGeom>
            <a:ln w="3175">
              <a:solidFill>
                <a:srgbClr val="565658"/>
              </a:solidFill>
            </a:ln>
          </p:spPr>
          <p:txBody>
            <a:bodyPr wrap="square" lIns="0" tIns="0" rIns="0" bIns="0" rtlCol="0"/>
            <a:lstStyle/>
            <a:p/>
          </p:txBody>
        </p:sp>
        <p:sp>
          <p:nvSpPr>
            <p:cNvPr id="7607" name="object 7607" descr=""/>
            <p:cNvSpPr/>
            <p:nvPr/>
          </p:nvSpPr>
          <p:spPr>
            <a:xfrm>
              <a:off x="5704194" y="2634443"/>
              <a:ext cx="5715" cy="5715"/>
            </a:xfrm>
            <a:custGeom>
              <a:avLst/>
              <a:gdLst/>
              <a:ahLst/>
              <a:cxnLst/>
              <a:rect l="l" t="t" r="r" b="b"/>
              <a:pathLst>
                <a:path w="5714" h="5714">
                  <a:moveTo>
                    <a:pt x="5511" y="0"/>
                  </a:moveTo>
                  <a:lnTo>
                    <a:pt x="2476" y="0"/>
                  </a:lnTo>
                  <a:lnTo>
                    <a:pt x="0" y="2451"/>
                  </a:lnTo>
                  <a:lnTo>
                    <a:pt x="0" y="5511"/>
                  </a:lnTo>
                </a:path>
              </a:pathLst>
            </a:custGeom>
            <a:ln w="3175">
              <a:solidFill>
                <a:srgbClr val="565658"/>
              </a:solidFill>
            </a:ln>
          </p:spPr>
          <p:txBody>
            <a:bodyPr wrap="square" lIns="0" tIns="0" rIns="0" bIns="0" rtlCol="0"/>
            <a:lstStyle/>
            <a:p/>
          </p:txBody>
        </p:sp>
        <p:sp>
          <p:nvSpPr>
            <p:cNvPr id="7608" name="object 7608" descr=""/>
            <p:cNvSpPr/>
            <p:nvPr/>
          </p:nvSpPr>
          <p:spPr>
            <a:xfrm>
              <a:off x="5692684" y="2624522"/>
              <a:ext cx="5080" cy="3810"/>
            </a:xfrm>
            <a:custGeom>
              <a:avLst/>
              <a:gdLst/>
              <a:ahLst/>
              <a:cxnLst/>
              <a:rect l="l" t="t" r="r" b="b"/>
              <a:pathLst>
                <a:path w="5079" h="3810">
                  <a:moveTo>
                    <a:pt x="0" y="0"/>
                  </a:moveTo>
                  <a:lnTo>
                    <a:pt x="812" y="1955"/>
                  </a:lnTo>
                  <a:lnTo>
                    <a:pt x="2603" y="3213"/>
                  </a:lnTo>
                  <a:lnTo>
                    <a:pt x="4572" y="3213"/>
                  </a:lnTo>
                </a:path>
              </a:pathLst>
            </a:custGeom>
            <a:ln w="3175">
              <a:solidFill>
                <a:srgbClr val="565658"/>
              </a:solidFill>
            </a:ln>
          </p:spPr>
          <p:txBody>
            <a:bodyPr wrap="square" lIns="0" tIns="0" rIns="0" bIns="0" rtlCol="0"/>
            <a:lstStyle/>
            <a:p/>
          </p:txBody>
        </p:sp>
        <p:sp>
          <p:nvSpPr>
            <p:cNvPr id="7609" name="object 7609" descr=""/>
            <p:cNvSpPr/>
            <p:nvPr/>
          </p:nvSpPr>
          <p:spPr>
            <a:xfrm>
              <a:off x="5622220" y="2620801"/>
              <a:ext cx="635" cy="2540"/>
            </a:xfrm>
            <a:custGeom>
              <a:avLst/>
              <a:gdLst/>
              <a:ahLst/>
              <a:cxnLst/>
              <a:rect l="l" t="t" r="r" b="b"/>
              <a:pathLst>
                <a:path w="635" h="2539">
                  <a:moveTo>
                    <a:pt x="0" y="0"/>
                  </a:moveTo>
                  <a:lnTo>
                    <a:pt x="0" y="469"/>
                  </a:lnTo>
                  <a:lnTo>
                    <a:pt x="215" y="1206"/>
                  </a:lnTo>
                  <a:lnTo>
                    <a:pt x="558" y="1968"/>
                  </a:lnTo>
                </a:path>
              </a:pathLst>
            </a:custGeom>
            <a:ln w="3175">
              <a:solidFill>
                <a:srgbClr val="565658"/>
              </a:solidFill>
            </a:ln>
          </p:spPr>
          <p:txBody>
            <a:bodyPr wrap="square" lIns="0" tIns="0" rIns="0" bIns="0" rtlCol="0"/>
            <a:lstStyle/>
            <a:p/>
          </p:txBody>
        </p:sp>
        <p:sp>
          <p:nvSpPr>
            <p:cNvPr id="7610" name="object 7610" descr=""/>
            <p:cNvSpPr/>
            <p:nvPr/>
          </p:nvSpPr>
          <p:spPr>
            <a:xfrm>
              <a:off x="5719993" y="2629693"/>
              <a:ext cx="635" cy="1270"/>
            </a:xfrm>
            <a:custGeom>
              <a:avLst/>
              <a:gdLst/>
              <a:ahLst/>
              <a:cxnLst/>
              <a:rect l="l" t="t" r="r" b="b"/>
              <a:pathLst>
                <a:path w="635" h="1269">
                  <a:moveTo>
                    <a:pt x="63" y="0"/>
                  </a:moveTo>
                  <a:lnTo>
                    <a:pt x="25" y="228"/>
                  </a:lnTo>
                  <a:lnTo>
                    <a:pt x="0" y="444"/>
                  </a:lnTo>
                  <a:lnTo>
                    <a:pt x="0" y="685"/>
                  </a:lnTo>
                </a:path>
              </a:pathLst>
            </a:custGeom>
            <a:ln w="3175">
              <a:solidFill>
                <a:srgbClr val="565658"/>
              </a:solidFill>
            </a:ln>
          </p:spPr>
          <p:txBody>
            <a:bodyPr wrap="square" lIns="0" tIns="0" rIns="0" bIns="0" rtlCol="0"/>
            <a:lstStyle/>
            <a:p/>
          </p:txBody>
        </p:sp>
        <p:sp>
          <p:nvSpPr>
            <p:cNvPr id="7611" name="object 7611" descr=""/>
            <p:cNvSpPr/>
            <p:nvPr/>
          </p:nvSpPr>
          <p:spPr>
            <a:xfrm>
              <a:off x="5654150" y="2612578"/>
              <a:ext cx="1270" cy="1270"/>
            </a:xfrm>
            <a:custGeom>
              <a:avLst/>
              <a:gdLst/>
              <a:ahLst/>
              <a:cxnLst/>
              <a:rect l="l" t="t" r="r" b="b"/>
              <a:pathLst>
                <a:path w="1270" h="1269">
                  <a:moveTo>
                    <a:pt x="0" y="0"/>
                  </a:moveTo>
                  <a:lnTo>
                    <a:pt x="266" y="406"/>
                  </a:lnTo>
                  <a:lnTo>
                    <a:pt x="660" y="800"/>
                  </a:lnTo>
                  <a:lnTo>
                    <a:pt x="1066" y="1066"/>
                  </a:lnTo>
                </a:path>
              </a:pathLst>
            </a:custGeom>
            <a:ln w="3175">
              <a:solidFill>
                <a:srgbClr val="565658"/>
              </a:solidFill>
            </a:ln>
          </p:spPr>
          <p:txBody>
            <a:bodyPr wrap="square" lIns="0" tIns="0" rIns="0" bIns="0" rtlCol="0"/>
            <a:lstStyle/>
            <a:p/>
          </p:txBody>
        </p:sp>
        <p:sp>
          <p:nvSpPr>
            <p:cNvPr id="7612" name="object 7612" descr=""/>
            <p:cNvSpPr/>
            <p:nvPr/>
          </p:nvSpPr>
          <p:spPr>
            <a:xfrm>
              <a:off x="5660642" y="2609787"/>
              <a:ext cx="1270" cy="1905"/>
            </a:xfrm>
            <a:custGeom>
              <a:avLst/>
              <a:gdLst/>
              <a:ahLst/>
              <a:cxnLst/>
              <a:rect l="l" t="t" r="r" b="b"/>
              <a:pathLst>
                <a:path w="1270" h="1905">
                  <a:moveTo>
                    <a:pt x="0" y="0"/>
                  </a:moveTo>
                  <a:lnTo>
                    <a:pt x="0" y="927"/>
                  </a:lnTo>
                  <a:lnTo>
                    <a:pt x="533" y="1676"/>
                  </a:lnTo>
                  <a:lnTo>
                    <a:pt x="1193" y="1676"/>
                  </a:lnTo>
                </a:path>
                <a:path w="1270" h="1905">
                  <a:moveTo>
                    <a:pt x="0" y="0"/>
                  </a:moveTo>
                  <a:lnTo>
                    <a:pt x="0" y="927"/>
                  </a:lnTo>
                  <a:lnTo>
                    <a:pt x="533" y="1676"/>
                  </a:lnTo>
                  <a:lnTo>
                    <a:pt x="1193" y="1676"/>
                  </a:lnTo>
                </a:path>
              </a:pathLst>
            </a:custGeom>
            <a:ln w="3175">
              <a:solidFill>
                <a:srgbClr val="565658"/>
              </a:solidFill>
            </a:ln>
          </p:spPr>
          <p:txBody>
            <a:bodyPr wrap="square" lIns="0" tIns="0" rIns="0" bIns="0" rtlCol="0"/>
            <a:lstStyle/>
            <a:p/>
          </p:txBody>
        </p:sp>
        <p:sp>
          <p:nvSpPr>
            <p:cNvPr id="7613" name="object 7613" descr=""/>
            <p:cNvSpPr/>
            <p:nvPr/>
          </p:nvSpPr>
          <p:spPr>
            <a:xfrm>
              <a:off x="5723081" y="2627101"/>
              <a:ext cx="1270" cy="2540"/>
            </a:xfrm>
            <a:custGeom>
              <a:avLst/>
              <a:gdLst/>
              <a:ahLst/>
              <a:cxnLst/>
              <a:rect l="l" t="t" r="r" b="b"/>
              <a:pathLst>
                <a:path w="1270" h="2539">
                  <a:moveTo>
                    <a:pt x="1155" y="0"/>
                  </a:moveTo>
                  <a:lnTo>
                    <a:pt x="381" y="419"/>
                  </a:lnTo>
                  <a:lnTo>
                    <a:pt x="0" y="1371"/>
                  </a:lnTo>
                  <a:lnTo>
                    <a:pt x="190" y="2413"/>
                  </a:lnTo>
                </a:path>
              </a:pathLst>
            </a:custGeom>
            <a:ln w="3175">
              <a:solidFill>
                <a:srgbClr val="565658"/>
              </a:solidFill>
            </a:ln>
          </p:spPr>
          <p:txBody>
            <a:bodyPr wrap="square" lIns="0" tIns="0" rIns="0" bIns="0" rtlCol="0"/>
            <a:lstStyle/>
            <a:p/>
          </p:txBody>
        </p:sp>
        <p:sp>
          <p:nvSpPr>
            <p:cNvPr id="7614" name="object 7614" descr=""/>
            <p:cNvSpPr/>
            <p:nvPr/>
          </p:nvSpPr>
          <p:spPr>
            <a:xfrm>
              <a:off x="5725030" y="2628751"/>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615" name="object 7615" descr=""/>
            <p:cNvSpPr/>
            <p:nvPr/>
          </p:nvSpPr>
          <p:spPr>
            <a:xfrm>
              <a:off x="5719517" y="2631331"/>
              <a:ext cx="2540" cy="3810"/>
            </a:xfrm>
            <a:custGeom>
              <a:avLst/>
              <a:gdLst/>
              <a:ahLst/>
              <a:cxnLst/>
              <a:rect l="l" t="t" r="r" b="b"/>
              <a:pathLst>
                <a:path w="2539" h="3810">
                  <a:moveTo>
                    <a:pt x="0" y="0"/>
                  </a:moveTo>
                  <a:lnTo>
                    <a:pt x="0" y="1981"/>
                  </a:lnTo>
                  <a:lnTo>
                    <a:pt x="965" y="3594"/>
                  </a:lnTo>
                  <a:lnTo>
                    <a:pt x="2146" y="3594"/>
                  </a:lnTo>
                </a:path>
              </a:pathLst>
            </a:custGeom>
            <a:ln w="3175">
              <a:solidFill>
                <a:srgbClr val="565658"/>
              </a:solidFill>
            </a:ln>
          </p:spPr>
          <p:txBody>
            <a:bodyPr wrap="square" lIns="0" tIns="0" rIns="0" bIns="0" rtlCol="0"/>
            <a:lstStyle/>
            <a:p/>
          </p:txBody>
        </p:sp>
        <p:sp>
          <p:nvSpPr>
            <p:cNvPr id="7616" name="object 7616" descr=""/>
            <p:cNvSpPr/>
            <p:nvPr/>
          </p:nvSpPr>
          <p:spPr>
            <a:xfrm>
              <a:off x="5725210" y="2627213"/>
              <a:ext cx="635" cy="1270"/>
            </a:xfrm>
            <a:custGeom>
              <a:avLst/>
              <a:gdLst/>
              <a:ahLst/>
              <a:cxnLst/>
              <a:rect l="l" t="t" r="r" b="b"/>
              <a:pathLst>
                <a:path w="635" h="1269">
                  <a:moveTo>
                    <a:pt x="241" y="0"/>
                  </a:moveTo>
                  <a:lnTo>
                    <a:pt x="50" y="355"/>
                  </a:lnTo>
                  <a:lnTo>
                    <a:pt x="0" y="787"/>
                  </a:lnTo>
                  <a:lnTo>
                    <a:pt x="101" y="1193"/>
                  </a:lnTo>
                </a:path>
              </a:pathLst>
            </a:custGeom>
            <a:ln w="3175">
              <a:solidFill>
                <a:srgbClr val="565658"/>
              </a:solidFill>
            </a:ln>
          </p:spPr>
          <p:txBody>
            <a:bodyPr wrap="square" lIns="0" tIns="0" rIns="0" bIns="0" rtlCol="0"/>
            <a:lstStyle/>
            <a:p/>
          </p:txBody>
        </p:sp>
        <p:sp>
          <p:nvSpPr>
            <p:cNvPr id="7617" name="object 7617" descr=""/>
            <p:cNvSpPr/>
            <p:nvPr/>
          </p:nvSpPr>
          <p:spPr>
            <a:xfrm>
              <a:off x="5752861" y="2594786"/>
              <a:ext cx="1905" cy="1905"/>
            </a:xfrm>
            <a:custGeom>
              <a:avLst/>
              <a:gdLst/>
              <a:ahLst/>
              <a:cxnLst/>
              <a:rect l="l" t="t" r="r" b="b"/>
              <a:pathLst>
                <a:path w="1904" h="1905">
                  <a:moveTo>
                    <a:pt x="0" y="1358"/>
                  </a:moveTo>
                  <a:lnTo>
                    <a:pt x="774" y="1320"/>
                  </a:lnTo>
                  <a:lnTo>
                    <a:pt x="1422" y="761"/>
                  </a:lnTo>
                  <a:lnTo>
                    <a:pt x="1574" y="0"/>
                  </a:lnTo>
                </a:path>
              </a:pathLst>
            </a:custGeom>
            <a:ln w="3175">
              <a:solidFill>
                <a:srgbClr val="565658"/>
              </a:solidFill>
            </a:ln>
          </p:spPr>
          <p:txBody>
            <a:bodyPr wrap="square" lIns="0" tIns="0" rIns="0" bIns="0" rtlCol="0"/>
            <a:lstStyle/>
            <a:p/>
          </p:txBody>
        </p:sp>
        <p:sp>
          <p:nvSpPr>
            <p:cNvPr id="7618" name="object 7618" descr=""/>
            <p:cNvSpPr/>
            <p:nvPr/>
          </p:nvSpPr>
          <p:spPr>
            <a:xfrm>
              <a:off x="5692764" y="2601178"/>
              <a:ext cx="1905" cy="1905"/>
            </a:xfrm>
            <a:custGeom>
              <a:avLst/>
              <a:gdLst/>
              <a:ahLst/>
              <a:cxnLst/>
              <a:rect l="l" t="t" r="r" b="b"/>
              <a:pathLst>
                <a:path w="1904" h="1905">
                  <a:moveTo>
                    <a:pt x="0" y="1650"/>
                  </a:moveTo>
                  <a:lnTo>
                    <a:pt x="800" y="1498"/>
                  </a:lnTo>
                  <a:lnTo>
                    <a:pt x="1384" y="812"/>
                  </a:lnTo>
                  <a:lnTo>
                    <a:pt x="1384" y="0"/>
                  </a:lnTo>
                </a:path>
              </a:pathLst>
            </a:custGeom>
            <a:ln w="3175">
              <a:solidFill>
                <a:srgbClr val="565658"/>
              </a:solidFill>
            </a:ln>
          </p:spPr>
          <p:txBody>
            <a:bodyPr wrap="square" lIns="0" tIns="0" rIns="0" bIns="0" rtlCol="0"/>
            <a:lstStyle/>
            <a:p/>
          </p:txBody>
        </p:sp>
        <p:sp>
          <p:nvSpPr>
            <p:cNvPr id="7619" name="object 7619" descr=""/>
            <p:cNvSpPr/>
            <p:nvPr/>
          </p:nvSpPr>
          <p:spPr>
            <a:xfrm>
              <a:off x="5715684" y="2597348"/>
              <a:ext cx="1905" cy="1905"/>
            </a:xfrm>
            <a:custGeom>
              <a:avLst/>
              <a:gdLst/>
              <a:ahLst/>
              <a:cxnLst/>
              <a:rect l="l" t="t" r="r" b="b"/>
              <a:pathLst>
                <a:path w="1904" h="1905">
                  <a:moveTo>
                    <a:pt x="0" y="0"/>
                  </a:moveTo>
                  <a:lnTo>
                    <a:pt x="0" y="482"/>
                  </a:lnTo>
                  <a:lnTo>
                    <a:pt x="215" y="927"/>
                  </a:lnTo>
                  <a:lnTo>
                    <a:pt x="571" y="1257"/>
                  </a:lnTo>
                  <a:lnTo>
                    <a:pt x="927" y="1574"/>
                  </a:lnTo>
                  <a:lnTo>
                    <a:pt x="1409" y="1727"/>
                  </a:lnTo>
                  <a:lnTo>
                    <a:pt x="1879" y="1663"/>
                  </a:lnTo>
                </a:path>
              </a:pathLst>
            </a:custGeom>
            <a:ln w="3175">
              <a:solidFill>
                <a:srgbClr val="565658"/>
              </a:solidFill>
            </a:ln>
          </p:spPr>
          <p:txBody>
            <a:bodyPr wrap="square" lIns="0" tIns="0" rIns="0" bIns="0" rtlCol="0"/>
            <a:lstStyle/>
            <a:p/>
          </p:txBody>
        </p:sp>
        <p:sp>
          <p:nvSpPr>
            <p:cNvPr id="7620" name="object 7620" descr=""/>
            <p:cNvSpPr/>
            <p:nvPr/>
          </p:nvSpPr>
          <p:spPr>
            <a:xfrm>
              <a:off x="5692790" y="2602604"/>
              <a:ext cx="1905" cy="1905"/>
            </a:xfrm>
            <a:custGeom>
              <a:avLst/>
              <a:gdLst/>
              <a:ahLst/>
              <a:cxnLst/>
              <a:rect l="l" t="t" r="r" b="b"/>
              <a:pathLst>
                <a:path w="1904" h="1905">
                  <a:moveTo>
                    <a:pt x="0" y="1650"/>
                  </a:moveTo>
                  <a:lnTo>
                    <a:pt x="787" y="1498"/>
                  </a:lnTo>
                  <a:lnTo>
                    <a:pt x="1358" y="812"/>
                  </a:lnTo>
                  <a:lnTo>
                    <a:pt x="1358" y="0"/>
                  </a:lnTo>
                </a:path>
              </a:pathLst>
            </a:custGeom>
            <a:ln w="3175">
              <a:solidFill>
                <a:srgbClr val="565658"/>
              </a:solidFill>
            </a:ln>
          </p:spPr>
          <p:txBody>
            <a:bodyPr wrap="square" lIns="0" tIns="0" rIns="0" bIns="0" rtlCol="0"/>
            <a:lstStyle/>
            <a:p/>
          </p:txBody>
        </p:sp>
        <p:sp>
          <p:nvSpPr>
            <p:cNvPr id="7621" name="object 7621" descr=""/>
            <p:cNvSpPr/>
            <p:nvPr/>
          </p:nvSpPr>
          <p:spPr>
            <a:xfrm>
              <a:off x="5715684" y="2598303"/>
              <a:ext cx="1905" cy="1905"/>
            </a:xfrm>
            <a:custGeom>
              <a:avLst/>
              <a:gdLst/>
              <a:ahLst/>
              <a:cxnLst/>
              <a:rect l="l" t="t" r="r" b="b"/>
              <a:pathLst>
                <a:path w="1904" h="1905">
                  <a:moveTo>
                    <a:pt x="0" y="0"/>
                  </a:moveTo>
                  <a:lnTo>
                    <a:pt x="0" y="482"/>
                  </a:lnTo>
                  <a:lnTo>
                    <a:pt x="215" y="939"/>
                  </a:lnTo>
                  <a:lnTo>
                    <a:pt x="571" y="1270"/>
                  </a:lnTo>
                  <a:lnTo>
                    <a:pt x="939" y="1574"/>
                  </a:lnTo>
                  <a:lnTo>
                    <a:pt x="1422" y="1727"/>
                  </a:lnTo>
                  <a:lnTo>
                    <a:pt x="1905" y="1663"/>
                  </a:lnTo>
                </a:path>
              </a:pathLst>
            </a:custGeom>
            <a:ln w="3175">
              <a:solidFill>
                <a:srgbClr val="565658"/>
              </a:solidFill>
            </a:ln>
          </p:spPr>
          <p:txBody>
            <a:bodyPr wrap="square" lIns="0" tIns="0" rIns="0" bIns="0" rtlCol="0"/>
            <a:lstStyle/>
            <a:p/>
          </p:txBody>
        </p:sp>
        <p:sp>
          <p:nvSpPr>
            <p:cNvPr id="7622" name="object 7622" descr=""/>
            <p:cNvSpPr/>
            <p:nvPr/>
          </p:nvSpPr>
          <p:spPr>
            <a:xfrm>
              <a:off x="5752917" y="2594953"/>
              <a:ext cx="1905" cy="1905"/>
            </a:xfrm>
            <a:custGeom>
              <a:avLst/>
              <a:gdLst/>
              <a:ahLst/>
              <a:cxnLst/>
              <a:rect l="l" t="t" r="r" b="b"/>
              <a:pathLst>
                <a:path w="1904" h="1905">
                  <a:moveTo>
                    <a:pt x="0" y="1676"/>
                  </a:moveTo>
                  <a:lnTo>
                    <a:pt x="863" y="1600"/>
                  </a:lnTo>
                  <a:lnTo>
                    <a:pt x="1549" y="888"/>
                  </a:lnTo>
                  <a:lnTo>
                    <a:pt x="1549" y="0"/>
                  </a:lnTo>
                </a:path>
              </a:pathLst>
            </a:custGeom>
            <a:ln w="3175">
              <a:solidFill>
                <a:srgbClr val="565658"/>
              </a:solidFill>
            </a:ln>
          </p:spPr>
          <p:txBody>
            <a:bodyPr wrap="square" lIns="0" tIns="0" rIns="0" bIns="0" rtlCol="0"/>
            <a:lstStyle/>
            <a:p/>
          </p:txBody>
        </p:sp>
        <p:sp>
          <p:nvSpPr>
            <p:cNvPr id="7623" name="object 7623" descr=""/>
            <p:cNvSpPr/>
            <p:nvPr/>
          </p:nvSpPr>
          <p:spPr>
            <a:xfrm>
              <a:off x="5660642" y="2609787"/>
              <a:ext cx="1270" cy="1905"/>
            </a:xfrm>
            <a:custGeom>
              <a:avLst/>
              <a:gdLst/>
              <a:ahLst/>
              <a:cxnLst/>
              <a:rect l="l" t="t" r="r" b="b"/>
              <a:pathLst>
                <a:path w="1270" h="1905">
                  <a:moveTo>
                    <a:pt x="0" y="0"/>
                  </a:moveTo>
                  <a:lnTo>
                    <a:pt x="0" y="927"/>
                  </a:lnTo>
                  <a:lnTo>
                    <a:pt x="533" y="1676"/>
                  </a:lnTo>
                  <a:lnTo>
                    <a:pt x="1193" y="1676"/>
                  </a:lnTo>
                </a:path>
              </a:pathLst>
            </a:custGeom>
            <a:ln w="3175">
              <a:solidFill>
                <a:srgbClr val="565658"/>
              </a:solidFill>
            </a:ln>
          </p:spPr>
          <p:txBody>
            <a:bodyPr wrap="square" lIns="0" tIns="0" rIns="0" bIns="0" rtlCol="0"/>
            <a:lstStyle/>
            <a:p/>
          </p:txBody>
        </p:sp>
        <p:sp>
          <p:nvSpPr>
            <p:cNvPr id="7624" name="object 7624" descr=""/>
            <p:cNvSpPr/>
            <p:nvPr/>
          </p:nvSpPr>
          <p:spPr>
            <a:xfrm>
              <a:off x="5653928" y="2607369"/>
              <a:ext cx="1270" cy="2540"/>
            </a:xfrm>
            <a:custGeom>
              <a:avLst/>
              <a:gdLst/>
              <a:ahLst/>
              <a:cxnLst/>
              <a:rect l="l" t="t" r="r" b="b"/>
              <a:pathLst>
                <a:path w="1270" h="2539">
                  <a:moveTo>
                    <a:pt x="1003" y="0"/>
                  </a:moveTo>
                  <a:lnTo>
                    <a:pt x="393" y="419"/>
                  </a:lnTo>
                  <a:lnTo>
                    <a:pt x="0" y="1358"/>
                  </a:lnTo>
                  <a:lnTo>
                    <a:pt x="12" y="2413"/>
                  </a:lnTo>
                </a:path>
              </a:pathLst>
            </a:custGeom>
            <a:ln w="3175">
              <a:solidFill>
                <a:srgbClr val="565658"/>
              </a:solidFill>
            </a:ln>
          </p:spPr>
          <p:txBody>
            <a:bodyPr wrap="square" lIns="0" tIns="0" rIns="0" bIns="0" rtlCol="0"/>
            <a:lstStyle/>
            <a:p/>
          </p:txBody>
        </p:sp>
        <p:sp>
          <p:nvSpPr>
            <p:cNvPr id="7625" name="object 7625" descr=""/>
            <p:cNvSpPr/>
            <p:nvPr/>
          </p:nvSpPr>
          <p:spPr>
            <a:xfrm>
              <a:off x="5717123" y="2609787"/>
              <a:ext cx="1270" cy="1905"/>
            </a:xfrm>
            <a:custGeom>
              <a:avLst/>
              <a:gdLst/>
              <a:ahLst/>
              <a:cxnLst/>
              <a:rect l="l" t="t" r="r" b="b"/>
              <a:pathLst>
                <a:path w="1270" h="1905">
                  <a:moveTo>
                    <a:pt x="0" y="0"/>
                  </a:moveTo>
                  <a:lnTo>
                    <a:pt x="0" y="927"/>
                  </a:lnTo>
                  <a:lnTo>
                    <a:pt x="317" y="1676"/>
                  </a:lnTo>
                  <a:lnTo>
                    <a:pt x="723" y="1676"/>
                  </a:lnTo>
                </a:path>
              </a:pathLst>
            </a:custGeom>
            <a:ln w="3175">
              <a:solidFill>
                <a:srgbClr val="565658"/>
              </a:solidFill>
            </a:ln>
          </p:spPr>
          <p:txBody>
            <a:bodyPr wrap="square" lIns="0" tIns="0" rIns="0" bIns="0" rtlCol="0"/>
            <a:lstStyle/>
            <a:p/>
          </p:txBody>
        </p:sp>
        <p:sp>
          <p:nvSpPr>
            <p:cNvPr id="7626" name="object 7626" descr=""/>
            <p:cNvSpPr/>
            <p:nvPr/>
          </p:nvSpPr>
          <p:spPr>
            <a:xfrm>
              <a:off x="5720472" y="2609787"/>
              <a:ext cx="1270" cy="1905"/>
            </a:xfrm>
            <a:custGeom>
              <a:avLst/>
              <a:gdLst/>
              <a:ahLst/>
              <a:cxnLst/>
              <a:rect l="l" t="t" r="r" b="b"/>
              <a:pathLst>
                <a:path w="1270" h="1905">
                  <a:moveTo>
                    <a:pt x="0" y="0"/>
                  </a:moveTo>
                  <a:lnTo>
                    <a:pt x="0" y="927"/>
                  </a:lnTo>
                  <a:lnTo>
                    <a:pt x="533" y="1676"/>
                  </a:lnTo>
                  <a:lnTo>
                    <a:pt x="1193" y="1676"/>
                  </a:lnTo>
                </a:path>
              </a:pathLst>
            </a:custGeom>
            <a:ln w="3175">
              <a:solidFill>
                <a:srgbClr val="565658"/>
              </a:solidFill>
            </a:ln>
          </p:spPr>
          <p:txBody>
            <a:bodyPr wrap="square" lIns="0" tIns="0" rIns="0" bIns="0" rtlCol="0"/>
            <a:lstStyle/>
            <a:p/>
          </p:txBody>
        </p:sp>
        <p:sp>
          <p:nvSpPr>
            <p:cNvPr id="7627" name="object 7627" descr=""/>
            <p:cNvSpPr/>
            <p:nvPr/>
          </p:nvSpPr>
          <p:spPr>
            <a:xfrm>
              <a:off x="5727175" y="2616955"/>
              <a:ext cx="0" cy="635"/>
            </a:xfrm>
            <a:custGeom>
              <a:avLst/>
              <a:gdLst/>
              <a:ahLst/>
              <a:cxnLst/>
              <a:rect l="l" t="t" r="r" b="b"/>
              <a:pathLst>
                <a:path w="0" h="635">
                  <a:moveTo>
                    <a:pt x="0" y="0"/>
                  </a:moveTo>
                  <a:lnTo>
                    <a:pt x="0" y="63"/>
                  </a:lnTo>
                </a:path>
                <a:path w="0" h="635">
                  <a:moveTo>
                    <a:pt x="0" y="0"/>
                  </a:moveTo>
                  <a:lnTo>
                    <a:pt x="0" y="12"/>
                  </a:lnTo>
                </a:path>
              </a:pathLst>
            </a:custGeom>
            <a:ln w="3175">
              <a:solidFill>
                <a:srgbClr val="565658"/>
              </a:solidFill>
            </a:ln>
          </p:spPr>
          <p:txBody>
            <a:bodyPr wrap="square" lIns="0" tIns="0" rIns="0" bIns="0" rtlCol="0"/>
            <a:lstStyle/>
            <a:p/>
          </p:txBody>
        </p:sp>
        <p:sp>
          <p:nvSpPr>
            <p:cNvPr id="7628" name="object 7628" descr=""/>
            <p:cNvSpPr/>
            <p:nvPr/>
          </p:nvSpPr>
          <p:spPr>
            <a:xfrm>
              <a:off x="5717580" y="2606042"/>
              <a:ext cx="635" cy="2540"/>
            </a:xfrm>
            <a:custGeom>
              <a:avLst/>
              <a:gdLst/>
              <a:ahLst/>
              <a:cxnLst/>
              <a:rect l="l" t="t" r="r" b="b"/>
              <a:pathLst>
                <a:path w="635" h="2539">
                  <a:moveTo>
                    <a:pt x="342" y="0"/>
                  </a:moveTo>
                  <a:lnTo>
                    <a:pt x="114" y="457"/>
                  </a:lnTo>
                  <a:lnTo>
                    <a:pt x="0" y="1346"/>
                  </a:lnTo>
                  <a:lnTo>
                    <a:pt x="25" y="2311"/>
                  </a:lnTo>
                </a:path>
              </a:pathLst>
            </a:custGeom>
            <a:ln w="3175">
              <a:solidFill>
                <a:srgbClr val="565658"/>
              </a:solidFill>
            </a:ln>
          </p:spPr>
          <p:txBody>
            <a:bodyPr wrap="square" lIns="0" tIns="0" rIns="0" bIns="0" rtlCol="0"/>
            <a:lstStyle/>
            <a:p/>
          </p:txBody>
        </p:sp>
        <p:sp>
          <p:nvSpPr>
            <p:cNvPr id="7629" name="object 7629" descr=""/>
            <p:cNvSpPr/>
            <p:nvPr/>
          </p:nvSpPr>
          <p:spPr>
            <a:xfrm>
              <a:off x="5725024" y="2655736"/>
              <a:ext cx="1905" cy="1905"/>
            </a:xfrm>
            <a:custGeom>
              <a:avLst/>
              <a:gdLst/>
              <a:ahLst/>
              <a:cxnLst/>
              <a:rect l="l" t="t" r="r" b="b"/>
              <a:pathLst>
                <a:path w="1904" h="1905">
                  <a:moveTo>
                    <a:pt x="0" y="1676"/>
                  </a:moveTo>
                  <a:lnTo>
                    <a:pt x="927" y="1676"/>
                  </a:lnTo>
                  <a:lnTo>
                    <a:pt x="1676" y="927"/>
                  </a:lnTo>
                  <a:lnTo>
                    <a:pt x="1676" y="0"/>
                  </a:lnTo>
                </a:path>
              </a:pathLst>
            </a:custGeom>
            <a:ln w="3175">
              <a:solidFill>
                <a:srgbClr val="565658"/>
              </a:solidFill>
            </a:ln>
          </p:spPr>
          <p:txBody>
            <a:bodyPr wrap="square" lIns="0" tIns="0" rIns="0" bIns="0" rtlCol="0"/>
            <a:lstStyle/>
            <a:p/>
          </p:txBody>
        </p:sp>
        <p:sp>
          <p:nvSpPr>
            <p:cNvPr id="7630" name="object 7630" descr=""/>
            <p:cNvSpPr/>
            <p:nvPr/>
          </p:nvSpPr>
          <p:spPr>
            <a:xfrm>
              <a:off x="5728862" y="2656675"/>
              <a:ext cx="635" cy="1905"/>
            </a:xfrm>
            <a:custGeom>
              <a:avLst/>
              <a:gdLst/>
              <a:ahLst/>
              <a:cxnLst/>
              <a:rect l="l" t="t" r="r" b="b"/>
              <a:pathLst>
                <a:path w="635" h="1905">
                  <a:moveTo>
                    <a:pt x="0" y="1828"/>
                  </a:moveTo>
                  <a:lnTo>
                    <a:pt x="127" y="1397"/>
                  </a:lnTo>
                  <a:lnTo>
                    <a:pt x="228" y="673"/>
                  </a:lnTo>
                  <a:lnTo>
                    <a:pt x="266" y="0"/>
                  </a:lnTo>
                </a:path>
              </a:pathLst>
            </a:custGeom>
            <a:ln w="3175">
              <a:solidFill>
                <a:srgbClr val="565658"/>
              </a:solidFill>
            </a:ln>
          </p:spPr>
          <p:txBody>
            <a:bodyPr wrap="square" lIns="0" tIns="0" rIns="0" bIns="0" rtlCol="0"/>
            <a:lstStyle/>
            <a:p/>
          </p:txBody>
        </p:sp>
        <p:sp>
          <p:nvSpPr>
            <p:cNvPr id="7631" name="object 7631" descr=""/>
            <p:cNvSpPr/>
            <p:nvPr/>
          </p:nvSpPr>
          <p:spPr>
            <a:xfrm>
              <a:off x="5734998" y="2659343"/>
              <a:ext cx="635" cy="635"/>
            </a:xfrm>
            <a:custGeom>
              <a:avLst/>
              <a:gdLst/>
              <a:ahLst/>
              <a:cxnLst/>
              <a:rect l="l" t="t" r="r" b="b"/>
              <a:pathLst>
                <a:path w="635" h="635">
                  <a:moveTo>
                    <a:pt x="139" y="203"/>
                  </a:moveTo>
                  <a:lnTo>
                    <a:pt x="0" y="0"/>
                  </a:lnTo>
                </a:path>
              </a:pathLst>
            </a:custGeom>
            <a:ln w="3175">
              <a:solidFill>
                <a:srgbClr val="565658"/>
              </a:solidFill>
            </a:ln>
          </p:spPr>
          <p:txBody>
            <a:bodyPr wrap="square" lIns="0" tIns="0" rIns="0" bIns="0" rtlCol="0"/>
            <a:lstStyle/>
            <a:p/>
          </p:txBody>
        </p:sp>
        <p:sp>
          <p:nvSpPr>
            <p:cNvPr id="7632" name="object 7632" descr=""/>
            <p:cNvSpPr/>
            <p:nvPr/>
          </p:nvSpPr>
          <p:spPr>
            <a:xfrm>
              <a:off x="5731752" y="2657160"/>
              <a:ext cx="635" cy="1905"/>
            </a:xfrm>
            <a:custGeom>
              <a:avLst/>
              <a:gdLst/>
              <a:ahLst/>
              <a:cxnLst/>
              <a:rect l="l" t="t" r="r" b="b"/>
              <a:pathLst>
                <a:path w="635" h="1905">
                  <a:moveTo>
                    <a:pt x="0" y="1765"/>
                  </a:moveTo>
                  <a:lnTo>
                    <a:pt x="114" y="1333"/>
                  </a:lnTo>
                  <a:lnTo>
                    <a:pt x="215" y="635"/>
                  </a:lnTo>
                  <a:lnTo>
                    <a:pt x="254" y="0"/>
                  </a:lnTo>
                </a:path>
              </a:pathLst>
            </a:custGeom>
            <a:ln w="3175">
              <a:solidFill>
                <a:srgbClr val="565658"/>
              </a:solidFill>
            </a:ln>
          </p:spPr>
          <p:txBody>
            <a:bodyPr wrap="square" lIns="0" tIns="0" rIns="0" bIns="0" rtlCol="0"/>
            <a:lstStyle/>
            <a:p/>
          </p:txBody>
        </p:sp>
        <p:sp>
          <p:nvSpPr>
            <p:cNvPr id="7633" name="object 7633" descr=""/>
            <p:cNvSpPr/>
            <p:nvPr/>
          </p:nvSpPr>
          <p:spPr>
            <a:xfrm>
              <a:off x="5744183" y="2671104"/>
              <a:ext cx="1905" cy="1905"/>
            </a:xfrm>
            <a:custGeom>
              <a:avLst/>
              <a:gdLst/>
              <a:ahLst/>
              <a:cxnLst/>
              <a:rect l="l" t="t" r="r" b="b"/>
              <a:pathLst>
                <a:path w="1904" h="1905">
                  <a:moveTo>
                    <a:pt x="1650" y="0"/>
                  </a:moveTo>
                  <a:lnTo>
                    <a:pt x="914" y="279"/>
                  </a:lnTo>
                  <a:lnTo>
                    <a:pt x="203" y="850"/>
                  </a:lnTo>
                  <a:lnTo>
                    <a:pt x="0" y="1333"/>
                  </a:lnTo>
                </a:path>
              </a:pathLst>
            </a:custGeom>
            <a:ln w="3175">
              <a:solidFill>
                <a:srgbClr val="565658"/>
              </a:solidFill>
            </a:ln>
          </p:spPr>
          <p:txBody>
            <a:bodyPr wrap="square" lIns="0" tIns="0" rIns="0" bIns="0" rtlCol="0"/>
            <a:lstStyle/>
            <a:p/>
          </p:txBody>
        </p:sp>
        <p:sp>
          <p:nvSpPr>
            <p:cNvPr id="7634" name="object 7634" descr=""/>
            <p:cNvSpPr/>
            <p:nvPr/>
          </p:nvSpPr>
          <p:spPr>
            <a:xfrm>
              <a:off x="5744644" y="2682190"/>
              <a:ext cx="1905" cy="635"/>
            </a:xfrm>
            <a:custGeom>
              <a:avLst/>
              <a:gdLst/>
              <a:ahLst/>
              <a:cxnLst/>
              <a:rect l="l" t="t" r="r" b="b"/>
              <a:pathLst>
                <a:path w="1904" h="635">
                  <a:moveTo>
                    <a:pt x="0" y="114"/>
                  </a:moveTo>
                  <a:lnTo>
                    <a:pt x="596" y="114"/>
                  </a:lnTo>
                  <a:lnTo>
                    <a:pt x="1155" y="76"/>
                  </a:lnTo>
                  <a:lnTo>
                    <a:pt x="1447" y="0"/>
                  </a:lnTo>
                </a:path>
              </a:pathLst>
            </a:custGeom>
            <a:ln w="3175">
              <a:solidFill>
                <a:srgbClr val="565658"/>
              </a:solidFill>
            </a:ln>
          </p:spPr>
          <p:txBody>
            <a:bodyPr wrap="square" lIns="0" tIns="0" rIns="0" bIns="0" rtlCol="0"/>
            <a:lstStyle/>
            <a:p/>
          </p:txBody>
        </p:sp>
        <p:sp>
          <p:nvSpPr>
            <p:cNvPr id="7635" name="object 7635" descr=""/>
            <p:cNvSpPr/>
            <p:nvPr/>
          </p:nvSpPr>
          <p:spPr>
            <a:xfrm>
              <a:off x="5731242" y="2661240"/>
              <a:ext cx="1905" cy="1270"/>
            </a:xfrm>
            <a:custGeom>
              <a:avLst/>
              <a:gdLst/>
              <a:ahLst/>
              <a:cxnLst/>
              <a:rect l="l" t="t" r="r" b="b"/>
              <a:pathLst>
                <a:path w="1904" h="1269">
                  <a:moveTo>
                    <a:pt x="1676" y="723"/>
                  </a:moveTo>
                  <a:lnTo>
                    <a:pt x="1676" y="330"/>
                  </a:lnTo>
                  <a:lnTo>
                    <a:pt x="927" y="0"/>
                  </a:lnTo>
                  <a:lnTo>
                    <a:pt x="0" y="0"/>
                  </a:lnTo>
                </a:path>
              </a:pathLst>
            </a:custGeom>
            <a:ln w="3175">
              <a:solidFill>
                <a:srgbClr val="565658"/>
              </a:solidFill>
            </a:ln>
          </p:spPr>
          <p:txBody>
            <a:bodyPr wrap="square" lIns="0" tIns="0" rIns="0" bIns="0" rtlCol="0"/>
            <a:lstStyle/>
            <a:p/>
          </p:txBody>
        </p:sp>
        <p:sp>
          <p:nvSpPr>
            <p:cNvPr id="7636" name="object 7636" descr=""/>
            <p:cNvSpPr/>
            <p:nvPr/>
          </p:nvSpPr>
          <p:spPr>
            <a:xfrm>
              <a:off x="5732915" y="2681832"/>
              <a:ext cx="1905" cy="635"/>
            </a:xfrm>
            <a:custGeom>
              <a:avLst/>
              <a:gdLst/>
              <a:ahLst/>
              <a:cxnLst/>
              <a:rect l="l" t="t" r="r" b="b"/>
              <a:pathLst>
                <a:path w="1904" h="635">
                  <a:moveTo>
                    <a:pt x="1676" y="0"/>
                  </a:moveTo>
                  <a:lnTo>
                    <a:pt x="749" y="0"/>
                  </a:lnTo>
                  <a:lnTo>
                    <a:pt x="0" y="101"/>
                  </a:lnTo>
                  <a:lnTo>
                    <a:pt x="0" y="241"/>
                  </a:lnTo>
                </a:path>
              </a:pathLst>
            </a:custGeom>
            <a:ln w="3175">
              <a:solidFill>
                <a:srgbClr val="565658"/>
              </a:solidFill>
            </a:ln>
          </p:spPr>
          <p:txBody>
            <a:bodyPr wrap="square" lIns="0" tIns="0" rIns="0" bIns="0" rtlCol="0"/>
            <a:lstStyle/>
            <a:p/>
          </p:txBody>
        </p:sp>
        <p:sp>
          <p:nvSpPr>
            <p:cNvPr id="7637" name="object 7637" descr=""/>
            <p:cNvSpPr/>
            <p:nvPr/>
          </p:nvSpPr>
          <p:spPr>
            <a:xfrm>
              <a:off x="5726703" y="2615318"/>
              <a:ext cx="2540" cy="1905"/>
            </a:xfrm>
            <a:custGeom>
              <a:avLst/>
              <a:gdLst/>
              <a:ahLst/>
              <a:cxnLst/>
              <a:rect l="l" t="t" r="r" b="b"/>
              <a:pathLst>
                <a:path w="2539" h="1905">
                  <a:moveTo>
                    <a:pt x="2197" y="0"/>
                  </a:moveTo>
                  <a:lnTo>
                    <a:pt x="927" y="139"/>
                  </a:lnTo>
                  <a:lnTo>
                    <a:pt x="0" y="825"/>
                  </a:lnTo>
                  <a:lnTo>
                    <a:pt x="0" y="1651"/>
                  </a:lnTo>
                </a:path>
              </a:pathLst>
            </a:custGeom>
            <a:ln w="3175">
              <a:solidFill>
                <a:srgbClr val="565658"/>
              </a:solidFill>
            </a:ln>
          </p:spPr>
          <p:txBody>
            <a:bodyPr wrap="square" lIns="0" tIns="0" rIns="0" bIns="0" rtlCol="0"/>
            <a:lstStyle/>
            <a:p/>
          </p:txBody>
        </p:sp>
        <p:sp>
          <p:nvSpPr>
            <p:cNvPr id="7638" name="object 7638" descr=""/>
            <p:cNvSpPr/>
            <p:nvPr/>
          </p:nvSpPr>
          <p:spPr>
            <a:xfrm>
              <a:off x="5750387" y="2659804"/>
              <a:ext cx="635" cy="1905"/>
            </a:xfrm>
            <a:custGeom>
              <a:avLst/>
              <a:gdLst/>
              <a:ahLst/>
              <a:cxnLst/>
              <a:rect l="l" t="t" r="r" b="b"/>
              <a:pathLst>
                <a:path w="635" h="1905">
                  <a:moveTo>
                    <a:pt x="228" y="1689"/>
                  </a:moveTo>
                  <a:lnTo>
                    <a:pt x="190" y="673"/>
                  </a:lnTo>
                  <a:lnTo>
                    <a:pt x="101" y="0"/>
                  </a:lnTo>
                </a:path>
              </a:pathLst>
            </a:custGeom>
            <a:ln w="3175">
              <a:solidFill>
                <a:srgbClr val="565658"/>
              </a:solidFill>
            </a:ln>
          </p:spPr>
          <p:txBody>
            <a:bodyPr wrap="square" lIns="0" tIns="0" rIns="0" bIns="0" rtlCol="0"/>
            <a:lstStyle/>
            <a:p/>
          </p:txBody>
        </p:sp>
        <p:sp>
          <p:nvSpPr>
            <p:cNvPr id="7639" name="object 7639" descr=""/>
            <p:cNvSpPr/>
            <p:nvPr/>
          </p:nvSpPr>
          <p:spPr>
            <a:xfrm>
              <a:off x="5750392" y="2629418"/>
              <a:ext cx="635" cy="1905"/>
            </a:xfrm>
            <a:custGeom>
              <a:avLst/>
              <a:gdLst/>
              <a:ahLst/>
              <a:cxnLst/>
              <a:rect l="l" t="t" r="r" b="b"/>
              <a:pathLst>
                <a:path w="635" h="1905">
                  <a:moveTo>
                    <a:pt x="0" y="1676"/>
                  </a:moveTo>
                  <a:lnTo>
                    <a:pt x="190" y="1003"/>
                  </a:lnTo>
                  <a:lnTo>
                    <a:pt x="228" y="0"/>
                  </a:lnTo>
                </a:path>
              </a:pathLst>
            </a:custGeom>
            <a:ln w="3175">
              <a:solidFill>
                <a:srgbClr val="565658"/>
              </a:solidFill>
            </a:ln>
          </p:spPr>
          <p:txBody>
            <a:bodyPr wrap="square" lIns="0" tIns="0" rIns="0" bIns="0" rtlCol="0"/>
            <a:lstStyle/>
            <a:p/>
          </p:txBody>
        </p:sp>
        <p:sp>
          <p:nvSpPr>
            <p:cNvPr id="7640" name="object 7640" descr=""/>
            <p:cNvSpPr/>
            <p:nvPr/>
          </p:nvSpPr>
          <p:spPr>
            <a:xfrm>
              <a:off x="5755180" y="2629380"/>
              <a:ext cx="635" cy="1905"/>
            </a:xfrm>
            <a:custGeom>
              <a:avLst/>
              <a:gdLst/>
              <a:ahLst/>
              <a:cxnLst/>
              <a:rect l="l" t="t" r="r" b="b"/>
              <a:pathLst>
                <a:path w="635" h="1905">
                  <a:moveTo>
                    <a:pt x="0" y="1714"/>
                  </a:moveTo>
                  <a:lnTo>
                    <a:pt x="190" y="1028"/>
                  </a:lnTo>
                  <a:lnTo>
                    <a:pt x="228" y="0"/>
                  </a:lnTo>
                </a:path>
              </a:pathLst>
            </a:custGeom>
            <a:ln w="3175">
              <a:solidFill>
                <a:srgbClr val="565658"/>
              </a:solidFill>
            </a:ln>
          </p:spPr>
          <p:txBody>
            <a:bodyPr wrap="square" lIns="0" tIns="0" rIns="0" bIns="0" rtlCol="0"/>
            <a:lstStyle/>
            <a:p/>
          </p:txBody>
        </p:sp>
        <p:sp>
          <p:nvSpPr>
            <p:cNvPr id="7641" name="object 7641" descr=""/>
            <p:cNvSpPr/>
            <p:nvPr/>
          </p:nvSpPr>
          <p:spPr>
            <a:xfrm>
              <a:off x="5755175" y="2659803"/>
              <a:ext cx="635" cy="1905"/>
            </a:xfrm>
            <a:custGeom>
              <a:avLst/>
              <a:gdLst/>
              <a:ahLst/>
              <a:cxnLst/>
              <a:rect l="l" t="t" r="r" b="b"/>
              <a:pathLst>
                <a:path w="635" h="1905">
                  <a:moveTo>
                    <a:pt x="228" y="1714"/>
                  </a:moveTo>
                  <a:lnTo>
                    <a:pt x="190" y="685"/>
                  </a:lnTo>
                  <a:lnTo>
                    <a:pt x="101" y="0"/>
                  </a:lnTo>
                </a:path>
              </a:pathLst>
            </a:custGeom>
            <a:ln w="3175">
              <a:solidFill>
                <a:srgbClr val="565658"/>
              </a:solidFill>
            </a:ln>
          </p:spPr>
          <p:txBody>
            <a:bodyPr wrap="square" lIns="0" tIns="0" rIns="0" bIns="0" rtlCol="0"/>
            <a:lstStyle/>
            <a:p/>
          </p:txBody>
        </p:sp>
        <p:sp>
          <p:nvSpPr>
            <p:cNvPr id="7642" name="object 7642" descr=""/>
            <p:cNvSpPr/>
            <p:nvPr/>
          </p:nvSpPr>
          <p:spPr>
            <a:xfrm>
              <a:off x="5744874" y="2634203"/>
              <a:ext cx="2540" cy="1270"/>
            </a:xfrm>
            <a:custGeom>
              <a:avLst/>
              <a:gdLst/>
              <a:ahLst/>
              <a:cxnLst/>
              <a:rect l="l" t="t" r="r" b="b"/>
              <a:pathLst>
                <a:path w="2539" h="1269">
                  <a:moveTo>
                    <a:pt x="0" y="711"/>
                  </a:moveTo>
                  <a:lnTo>
                    <a:pt x="1358" y="685"/>
                  </a:lnTo>
                  <a:lnTo>
                    <a:pt x="2400" y="381"/>
                  </a:lnTo>
                  <a:lnTo>
                    <a:pt x="2400" y="0"/>
                  </a:lnTo>
                </a:path>
              </a:pathLst>
            </a:custGeom>
            <a:ln w="3175">
              <a:solidFill>
                <a:srgbClr val="565658"/>
              </a:solidFill>
            </a:ln>
          </p:spPr>
          <p:txBody>
            <a:bodyPr wrap="square" lIns="0" tIns="0" rIns="0" bIns="0" rtlCol="0"/>
            <a:lstStyle/>
            <a:p/>
          </p:txBody>
        </p:sp>
        <p:sp>
          <p:nvSpPr>
            <p:cNvPr id="7643" name="object 7643" descr=""/>
            <p:cNvSpPr/>
            <p:nvPr/>
          </p:nvSpPr>
          <p:spPr>
            <a:xfrm>
              <a:off x="5744879" y="2655981"/>
              <a:ext cx="2540" cy="1270"/>
            </a:xfrm>
            <a:custGeom>
              <a:avLst/>
              <a:gdLst/>
              <a:ahLst/>
              <a:cxnLst/>
              <a:rect l="l" t="t" r="r" b="b"/>
              <a:pathLst>
                <a:path w="2539" h="1269">
                  <a:moveTo>
                    <a:pt x="2400" y="723"/>
                  </a:moveTo>
                  <a:lnTo>
                    <a:pt x="2400" y="342"/>
                  </a:lnTo>
                  <a:lnTo>
                    <a:pt x="1358" y="25"/>
                  </a:lnTo>
                  <a:lnTo>
                    <a:pt x="0" y="0"/>
                  </a:lnTo>
                </a:path>
              </a:pathLst>
            </a:custGeom>
            <a:ln w="3175">
              <a:solidFill>
                <a:srgbClr val="565658"/>
              </a:solidFill>
            </a:ln>
          </p:spPr>
          <p:txBody>
            <a:bodyPr wrap="square" lIns="0" tIns="0" rIns="0" bIns="0" rtlCol="0"/>
            <a:lstStyle/>
            <a:p/>
          </p:txBody>
        </p:sp>
        <p:sp>
          <p:nvSpPr>
            <p:cNvPr id="7644" name="object 7644" descr=""/>
            <p:cNvSpPr/>
            <p:nvPr/>
          </p:nvSpPr>
          <p:spPr>
            <a:xfrm>
              <a:off x="5758286" y="2634207"/>
              <a:ext cx="3175" cy="1270"/>
            </a:xfrm>
            <a:custGeom>
              <a:avLst/>
              <a:gdLst/>
              <a:ahLst/>
              <a:cxnLst/>
              <a:rect l="l" t="t" r="r" b="b"/>
              <a:pathLst>
                <a:path w="3175" h="1269">
                  <a:moveTo>
                    <a:pt x="0" y="0"/>
                  </a:moveTo>
                  <a:lnTo>
                    <a:pt x="0" y="190"/>
                  </a:lnTo>
                  <a:lnTo>
                    <a:pt x="279" y="368"/>
                  </a:lnTo>
                  <a:lnTo>
                    <a:pt x="787" y="508"/>
                  </a:lnTo>
                  <a:lnTo>
                    <a:pt x="1295" y="647"/>
                  </a:lnTo>
                  <a:lnTo>
                    <a:pt x="1968" y="723"/>
                  </a:lnTo>
                  <a:lnTo>
                    <a:pt x="2667" y="723"/>
                  </a:lnTo>
                </a:path>
              </a:pathLst>
            </a:custGeom>
            <a:ln w="3175">
              <a:solidFill>
                <a:srgbClr val="565658"/>
              </a:solidFill>
            </a:ln>
          </p:spPr>
          <p:txBody>
            <a:bodyPr wrap="square" lIns="0" tIns="0" rIns="0" bIns="0" rtlCol="0"/>
            <a:lstStyle/>
            <a:p/>
          </p:txBody>
        </p:sp>
        <p:sp>
          <p:nvSpPr>
            <p:cNvPr id="7645" name="object 7645" descr=""/>
            <p:cNvSpPr/>
            <p:nvPr/>
          </p:nvSpPr>
          <p:spPr>
            <a:xfrm>
              <a:off x="5758293" y="2655974"/>
              <a:ext cx="3175" cy="1270"/>
            </a:xfrm>
            <a:custGeom>
              <a:avLst/>
              <a:gdLst/>
              <a:ahLst/>
              <a:cxnLst/>
              <a:rect l="l" t="t" r="r" b="b"/>
              <a:pathLst>
                <a:path w="3175" h="1269">
                  <a:moveTo>
                    <a:pt x="2666" y="0"/>
                  </a:moveTo>
                  <a:lnTo>
                    <a:pt x="1968" y="0"/>
                  </a:lnTo>
                  <a:lnTo>
                    <a:pt x="1282" y="76"/>
                  </a:lnTo>
                  <a:lnTo>
                    <a:pt x="787" y="215"/>
                  </a:lnTo>
                  <a:lnTo>
                    <a:pt x="279" y="342"/>
                  </a:lnTo>
                  <a:lnTo>
                    <a:pt x="0" y="533"/>
                  </a:lnTo>
                  <a:lnTo>
                    <a:pt x="0" y="736"/>
                  </a:lnTo>
                </a:path>
              </a:pathLst>
            </a:custGeom>
            <a:ln w="3175">
              <a:solidFill>
                <a:srgbClr val="565658"/>
              </a:solidFill>
            </a:ln>
          </p:spPr>
          <p:txBody>
            <a:bodyPr wrap="square" lIns="0" tIns="0" rIns="0" bIns="0" rtlCol="0"/>
            <a:lstStyle/>
            <a:p/>
          </p:txBody>
        </p:sp>
        <p:sp>
          <p:nvSpPr>
            <p:cNvPr id="7646" name="object 7646" descr=""/>
            <p:cNvSpPr/>
            <p:nvPr/>
          </p:nvSpPr>
          <p:spPr>
            <a:xfrm>
              <a:off x="5369433" y="2573946"/>
              <a:ext cx="352425" cy="126364"/>
            </a:xfrm>
            <a:custGeom>
              <a:avLst/>
              <a:gdLst/>
              <a:ahLst/>
              <a:cxnLst/>
              <a:rect l="l" t="t" r="r" b="b"/>
              <a:pathLst>
                <a:path w="352425" h="126364">
                  <a:moveTo>
                    <a:pt x="2286" y="1143"/>
                  </a:moveTo>
                  <a:lnTo>
                    <a:pt x="1955" y="342"/>
                  </a:lnTo>
                  <a:lnTo>
                    <a:pt x="1143" y="0"/>
                  </a:lnTo>
                  <a:lnTo>
                    <a:pt x="330" y="342"/>
                  </a:lnTo>
                  <a:lnTo>
                    <a:pt x="0" y="1143"/>
                  </a:lnTo>
                  <a:lnTo>
                    <a:pt x="330" y="1955"/>
                  </a:lnTo>
                  <a:lnTo>
                    <a:pt x="1143" y="2286"/>
                  </a:lnTo>
                  <a:lnTo>
                    <a:pt x="1955" y="1955"/>
                  </a:lnTo>
                  <a:lnTo>
                    <a:pt x="2286" y="1143"/>
                  </a:lnTo>
                  <a:close/>
                </a:path>
                <a:path w="352425" h="126364">
                  <a:moveTo>
                    <a:pt x="277990" y="94970"/>
                  </a:moveTo>
                  <a:lnTo>
                    <a:pt x="277647" y="94157"/>
                  </a:lnTo>
                  <a:lnTo>
                    <a:pt x="276847" y="93827"/>
                  </a:lnTo>
                  <a:lnTo>
                    <a:pt x="276034" y="94157"/>
                  </a:lnTo>
                  <a:lnTo>
                    <a:pt x="275704" y="94970"/>
                  </a:lnTo>
                  <a:lnTo>
                    <a:pt x="276034" y="95783"/>
                  </a:lnTo>
                  <a:lnTo>
                    <a:pt x="276377" y="95935"/>
                  </a:lnTo>
                  <a:lnTo>
                    <a:pt x="276034" y="96075"/>
                  </a:lnTo>
                  <a:lnTo>
                    <a:pt x="275704" y="96875"/>
                  </a:lnTo>
                  <a:lnTo>
                    <a:pt x="275793" y="97116"/>
                  </a:lnTo>
                  <a:lnTo>
                    <a:pt x="275704" y="97345"/>
                  </a:lnTo>
                  <a:lnTo>
                    <a:pt x="275793" y="97599"/>
                  </a:lnTo>
                  <a:lnTo>
                    <a:pt x="275704" y="97828"/>
                  </a:lnTo>
                  <a:lnTo>
                    <a:pt x="275894" y="98310"/>
                  </a:lnTo>
                  <a:lnTo>
                    <a:pt x="275704" y="98793"/>
                  </a:lnTo>
                  <a:lnTo>
                    <a:pt x="275793" y="99034"/>
                  </a:lnTo>
                  <a:lnTo>
                    <a:pt x="275704" y="99275"/>
                  </a:lnTo>
                  <a:lnTo>
                    <a:pt x="275793" y="99517"/>
                  </a:lnTo>
                  <a:lnTo>
                    <a:pt x="275704" y="99758"/>
                  </a:lnTo>
                  <a:lnTo>
                    <a:pt x="275793" y="99999"/>
                  </a:lnTo>
                  <a:lnTo>
                    <a:pt x="275704" y="100228"/>
                  </a:lnTo>
                  <a:lnTo>
                    <a:pt x="275882" y="100698"/>
                  </a:lnTo>
                  <a:lnTo>
                    <a:pt x="275704" y="101180"/>
                  </a:lnTo>
                  <a:lnTo>
                    <a:pt x="275793" y="101434"/>
                  </a:lnTo>
                  <a:lnTo>
                    <a:pt x="275704" y="101663"/>
                  </a:lnTo>
                  <a:lnTo>
                    <a:pt x="275793" y="101904"/>
                  </a:lnTo>
                  <a:lnTo>
                    <a:pt x="275704" y="102133"/>
                  </a:lnTo>
                  <a:lnTo>
                    <a:pt x="275793" y="102387"/>
                  </a:lnTo>
                  <a:lnTo>
                    <a:pt x="275704" y="102616"/>
                  </a:lnTo>
                  <a:lnTo>
                    <a:pt x="275894" y="103098"/>
                  </a:lnTo>
                  <a:lnTo>
                    <a:pt x="275704" y="103581"/>
                  </a:lnTo>
                  <a:lnTo>
                    <a:pt x="275793" y="103822"/>
                  </a:lnTo>
                  <a:lnTo>
                    <a:pt x="275704" y="104063"/>
                  </a:lnTo>
                  <a:lnTo>
                    <a:pt x="275793" y="104305"/>
                  </a:lnTo>
                  <a:lnTo>
                    <a:pt x="275704" y="104546"/>
                  </a:lnTo>
                  <a:lnTo>
                    <a:pt x="275793" y="104787"/>
                  </a:lnTo>
                  <a:lnTo>
                    <a:pt x="275704" y="105016"/>
                  </a:lnTo>
                  <a:lnTo>
                    <a:pt x="275882" y="105486"/>
                  </a:lnTo>
                  <a:lnTo>
                    <a:pt x="275704" y="105968"/>
                  </a:lnTo>
                  <a:lnTo>
                    <a:pt x="275793" y="106222"/>
                  </a:lnTo>
                  <a:lnTo>
                    <a:pt x="275704" y="106451"/>
                  </a:lnTo>
                  <a:lnTo>
                    <a:pt x="275793" y="106692"/>
                  </a:lnTo>
                  <a:lnTo>
                    <a:pt x="275704" y="106921"/>
                  </a:lnTo>
                  <a:lnTo>
                    <a:pt x="275793" y="107162"/>
                  </a:lnTo>
                  <a:lnTo>
                    <a:pt x="275704" y="107403"/>
                  </a:lnTo>
                  <a:lnTo>
                    <a:pt x="275793" y="107657"/>
                  </a:lnTo>
                  <a:lnTo>
                    <a:pt x="275704" y="107886"/>
                  </a:lnTo>
                  <a:lnTo>
                    <a:pt x="275793" y="108127"/>
                  </a:lnTo>
                  <a:lnTo>
                    <a:pt x="275704" y="108369"/>
                  </a:lnTo>
                  <a:lnTo>
                    <a:pt x="275894" y="108851"/>
                  </a:lnTo>
                  <a:lnTo>
                    <a:pt x="275704" y="109321"/>
                  </a:lnTo>
                  <a:lnTo>
                    <a:pt x="275793" y="109562"/>
                  </a:lnTo>
                  <a:lnTo>
                    <a:pt x="275704" y="109804"/>
                  </a:lnTo>
                  <a:lnTo>
                    <a:pt x="275793" y="110045"/>
                  </a:lnTo>
                  <a:lnTo>
                    <a:pt x="275704" y="110286"/>
                  </a:lnTo>
                  <a:lnTo>
                    <a:pt x="275793" y="110528"/>
                  </a:lnTo>
                  <a:lnTo>
                    <a:pt x="275704" y="110756"/>
                  </a:lnTo>
                  <a:lnTo>
                    <a:pt x="275894" y="111239"/>
                  </a:lnTo>
                  <a:lnTo>
                    <a:pt x="275704" y="111709"/>
                  </a:lnTo>
                  <a:lnTo>
                    <a:pt x="275793" y="111963"/>
                  </a:lnTo>
                  <a:lnTo>
                    <a:pt x="275704" y="112191"/>
                  </a:lnTo>
                  <a:lnTo>
                    <a:pt x="275793" y="112445"/>
                  </a:lnTo>
                  <a:lnTo>
                    <a:pt x="275704" y="112674"/>
                  </a:lnTo>
                  <a:lnTo>
                    <a:pt x="275793" y="112915"/>
                  </a:lnTo>
                  <a:lnTo>
                    <a:pt x="275704" y="113144"/>
                  </a:lnTo>
                  <a:lnTo>
                    <a:pt x="275894" y="113639"/>
                  </a:lnTo>
                  <a:lnTo>
                    <a:pt x="275704" y="114109"/>
                  </a:lnTo>
                  <a:lnTo>
                    <a:pt x="275793" y="114350"/>
                  </a:lnTo>
                  <a:lnTo>
                    <a:pt x="275704" y="114592"/>
                  </a:lnTo>
                  <a:lnTo>
                    <a:pt x="275793" y="114833"/>
                  </a:lnTo>
                  <a:lnTo>
                    <a:pt x="275704" y="115074"/>
                  </a:lnTo>
                  <a:lnTo>
                    <a:pt x="275793" y="115316"/>
                  </a:lnTo>
                  <a:lnTo>
                    <a:pt x="275704" y="115544"/>
                  </a:lnTo>
                  <a:lnTo>
                    <a:pt x="275894" y="116027"/>
                  </a:lnTo>
                  <a:lnTo>
                    <a:pt x="275704" y="116497"/>
                  </a:lnTo>
                  <a:lnTo>
                    <a:pt x="275793" y="116751"/>
                  </a:lnTo>
                  <a:lnTo>
                    <a:pt x="275704" y="116979"/>
                  </a:lnTo>
                  <a:lnTo>
                    <a:pt x="275996" y="117703"/>
                  </a:lnTo>
                  <a:lnTo>
                    <a:pt x="275704" y="118414"/>
                  </a:lnTo>
                  <a:lnTo>
                    <a:pt x="275793" y="118656"/>
                  </a:lnTo>
                  <a:lnTo>
                    <a:pt x="275704" y="118897"/>
                  </a:lnTo>
                  <a:lnTo>
                    <a:pt x="275996" y="119621"/>
                  </a:lnTo>
                  <a:lnTo>
                    <a:pt x="275704" y="120332"/>
                  </a:lnTo>
                  <a:lnTo>
                    <a:pt x="275894" y="120815"/>
                  </a:lnTo>
                  <a:lnTo>
                    <a:pt x="275704" y="121285"/>
                  </a:lnTo>
                  <a:lnTo>
                    <a:pt x="275793" y="121539"/>
                  </a:lnTo>
                  <a:lnTo>
                    <a:pt x="275704" y="121767"/>
                  </a:lnTo>
                  <a:lnTo>
                    <a:pt x="275793" y="122008"/>
                  </a:lnTo>
                  <a:lnTo>
                    <a:pt x="275704" y="122237"/>
                  </a:lnTo>
                  <a:lnTo>
                    <a:pt x="276034" y="123050"/>
                  </a:lnTo>
                  <a:lnTo>
                    <a:pt x="276847" y="123380"/>
                  </a:lnTo>
                  <a:lnTo>
                    <a:pt x="277647" y="123050"/>
                  </a:lnTo>
                  <a:lnTo>
                    <a:pt x="277990" y="122237"/>
                  </a:lnTo>
                  <a:lnTo>
                    <a:pt x="277888" y="122008"/>
                  </a:lnTo>
                  <a:lnTo>
                    <a:pt x="277990" y="121767"/>
                  </a:lnTo>
                  <a:lnTo>
                    <a:pt x="277876" y="121539"/>
                  </a:lnTo>
                  <a:lnTo>
                    <a:pt x="277990" y="121285"/>
                  </a:lnTo>
                  <a:lnTo>
                    <a:pt x="277787" y="120815"/>
                  </a:lnTo>
                  <a:lnTo>
                    <a:pt x="277990" y="120332"/>
                  </a:lnTo>
                  <a:lnTo>
                    <a:pt x="277672" y="119621"/>
                  </a:lnTo>
                  <a:lnTo>
                    <a:pt x="277990" y="118897"/>
                  </a:lnTo>
                  <a:lnTo>
                    <a:pt x="277876" y="118656"/>
                  </a:lnTo>
                  <a:lnTo>
                    <a:pt x="277990" y="118414"/>
                  </a:lnTo>
                  <a:lnTo>
                    <a:pt x="277672" y="117703"/>
                  </a:lnTo>
                  <a:lnTo>
                    <a:pt x="277990" y="116979"/>
                  </a:lnTo>
                  <a:lnTo>
                    <a:pt x="277876" y="116751"/>
                  </a:lnTo>
                  <a:lnTo>
                    <a:pt x="277990" y="116497"/>
                  </a:lnTo>
                  <a:lnTo>
                    <a:pt x="277774" y="116027"/>
                  </a:lnTo>
                  <a:lnTo>
                    <a:pt x="277990" y="115544"/>
                  </a:lnTo>
                  <a:lnTo>
                    <a:pt x="277888" y="115316"/>
                  </a:lnTo>
                  <a:lnTo>
                    <a:pt x="277990" y="115074"/>
                  </a:lnTo>
                  <a:lnTo>
                    <a:pt x="277876" y="114833"/>
                  </a:lnTo>
                  <a:lnTo>
                    <a:pt x="277990" y="114592"/>
                  </a:lnTo>
                  <a:lnTo>
                    <a:pt x="277876" y="114363"/>
                  </a:lnTo>
                  <a:lnTo>
                    <a:pt x="277990" y="114109"/>
                  </a:lnTo>
                  <a:lnTo>
                    <a:pt x="277774" y="113626"/>
                  </a:lnTo>
                  <a:lnTo>
                    <a:pt x="277990" y="113144"/>
                  </a:lnTo>
                  <a:lnTo>
                    <a:pt x="277888" y="112915"/>
                  </a:lnTo>
                  <a:lnTo>
                    <a:pt x="277990" y="112674"/>
                  </a:lnTo>
                  <a:lnTo>
                    <a:pt x="277876" y="112445"/>
                  </a:lnTo>
                  <a:lnTo>
                    <a:pt x="277990" y="112191"/>
                  </a:lnTo>
                  <a:lnTo>
                    <a:pt x="277876" y="111963"/>
                  </a:lnTo>
                  <a:lnTo>
                    <a:pt x="277990" y="111709"/>
                  </a:lnTo>
                  <a:lnTo>
                    <a:pt x="277774" y="111239"/>
                  </a:lnTo>
                  <a:lnTo>
                    <a:pt x="277990" y="110756"/>
                  </a:lnTo>
                  <a:lnTo>
                    <a:pt x="277888" y="110528"/>
                  </a:lnTo>
                  <a:lnTo>
                    <a:pt x="277990" y="110286"/>
                  </a:lnTo>
                  <a:lnTo>
                    <a:pt x="277876" y="110045"/>
                  </a:lnTo>
                  <a:lnTo>
                    <a:pt x="277990" y="109804"/>
                  </a:lnTo>
                  <a:lnTo>
                    <a:pt x="277876" y="109575"/>
                  </a:lnTo>
                  <a:lnTo>
                    <a:pt x="277990" y="109321"/>
                  </a:lnTo>
                  <a:lnTo>
                    <a:pt x="277774" y="108839"/>
                  </a:lnTo>
                  <a:lnTo>
                    <a:pt x="277990" y="108369"/>
                  </a:lnTo>
                  <a:lnTo>
                    <a:pt x="277876" y="108127"/>
                  </a:lnTo>
                  <a:lnTo>
                    <a:pt x="277990" y="107886"/>
                  </a:lnTo>
                  <a:lnTo>
                    <a:pt x="277876" y="107657"/>
                  </a:lnTo>
                  <a:lnTo>
                    <a:pt x="277990" y="107403"/>
                  </a:lnTo>
                  <a:lnTo>
                    <a:pt x="277876" y="107175"/>
                  </a:lnTo>
                  <a:lnTo>
                    <a:pt x="277990" y="106921"/>
                  </a:lnTo>
                  <a:lnTo>
                    <a:pt x="277876" y="106692"/>
                  </a:lnTo>
                  <a:lnTo>
                    <a:pt x="277990" y="106451"/>
                  </a:lnTo>
                  <a:lnTo>
                    <a:pt x="277876" y="106222"/>
                  </a:lnTo>
                  <a:lnTo>
                    <a:pt x="277990" y="105968"/>
                  </a:lnTo>
                  <a:lnTo>
                    <a:pt x="277787" y="105498"/>
                  </a:lnTo>
                  <a:lnTo>
                    <a:pt x="277990" y="105016"/>
                  </a:lnTo>
                  <a:lnTo>
                    <a:pt x="277888" y="104787"/>
                  </a:lnTo>
                  <a:lnTo>
                    <a:pt x="277990" y="104546"/>
                  </a:lnTo>
                  <a:lnTo>
                    <a:pt x="277876" y="104305"/>
                  </a:lnTo>
                  <a:lnTo>
                    <a:pt x="277990" y="104063"/>
                  </a:lnTo>
                  <a:lnTo>
                    <a:pt x="277876" y="103822"/>
                  </a:lnTo>
                  <a:lnTo>
                    <a:pt x="277990" y="103581"/>
                  </a:lnTo>
                  <a:lnTo>
                    <a:pt x="277774" y="103111"/>
                  </a:lnTo>
                  <a:lnTo>
                    <a:pt x="277990" y="102616"/>
                  </a:lnTo>
                  <a:lnTo>
                    <a:pt x="277876" y="102374"/>
                  </a:lnTo>
                  <a:lnTo>
                    <a:pt x="277990" y="102133"/>
                  </a:lnTo>
                  <a:lnTo>
                    <a:pt x="277888" y="101904"/>
                  </a:lnTo>
                  <a:lnTo>
                    <a:pt x="277990" y="101663"/>
                  </a:lnTo>
                  <a:lnTo>
                    <a:pt x="277876" y="101434"/>
                  </a:lnTo>
                  <a:lnTo>
                    <a:pt x="277990" y="101180"/>
                  </a:lnTo>
                  <a:lnTo>
                    <a:pt x="277787" y="100711"/>
                  </a:lnTo>
                  <a:lnTo>
                    <a:pt x="277990" y="100228"/>
                  </a:lnTo>
                  <a:lnTo>
                    <a:pt x="277888" y="99999"/>
                  </a:lnTo>
                  <a:lnTo>
                    <a:pt x="277990" y="99758"/>
                  </a:lnTo>
                  <a:lnTo>
                    <a:pt x="277876" y="99517"/>
                  </a:lnTo>
                  <a:lnTo>
                    <a:pt x="277990" y="99275"/>
                  </a:lnTo>
                  <a:lnTo>
                    <a:pt x="277876" y="99034"/>
                  </a:lnTo>
                  <a:lnTo>
                    <a:pt x="277990" y="98793"/>
                  </a:lnTo>
                  <a:lnTo>
                    <a:pt x="277774" y="98323"/>
                  </a:lnTo>
                  <a:lnTo>
                    <a:pt x="277990" y="97828"/>
                  </a:lnTo>
                  <a:lnTo>
                    <a:pt x="277876" y="97586"/>
                  </a:lnTo>
                  <a:lnTo>
                    <a:pt x="277990" y="97345"/>
                  </a:lnTo>
                  <a:lnTo>
                    <a:pt x="277888" y="97116"/>
                  </a:lnTo>
                  <a:lnTo>
                    <a:pt x="277990" y="96875"/>
                  </a:lnTo>
                  <a:lnTo>
                    <a:pt x="277647" y="96075"/>
                  </a:lnTo>
                  <a:lnTo>
                    <a:pt x="277291" y="95935"/>
                  </a:lnTo>
                  <a:lnTo>
                    <a:pt x="277647" y="95783"/>
                  </a:lnTo>
                  <a:lnTo>
                    <a:pt x="277990" y="94970"/>
                  </a:lnTo>
                  <a:close/>
                </a:path>
                <a:path w="352425" h="126364">
                  <a:moveTo>
                    <a:pt x="348348" y="89217"/>
                  </a:moveTo>
                  <a:lnTo>
                    <a:pt x="348018" y="88404"/>
                  </a:lnTo>
                  <a:lnTo>
                    <a:pt x="347205" y="88074"/>
                  </a:lnTo>
                  <a:lnTo>
                    <a:pt x="346392" y="88404"/>
                  </a:lnTo>
                  <a:lnTo>
                    <a:pt x="346062" y="89217"/>
                  </a:lnTo>
                  <a:lnTo>
                    <a:pt x="346392" y="90017"/>
                  </a:lnTo>
                  <a:lnTo>
                    <a:pt x="347205" y="90360"/>
                  </a:lnTo>
                  <a:lnTo>
                    <a:pt x="348018" y="90017"/>
                  </a:lnTo>
                  <a:lnTo>
                    <a:pt x="348348" y="89217"/>
                  </a:lnTo>
                  <a:close/>
                </a:path>
                <a:path w="352425" h="126364">
                  <a:moveTo>
                    <a:pt x="352171" y="125120"/>
                  </a:moveTo>
                  <a:lnTo>
                    <a:pt x="351840" y="124307"/>
                  </a:lnTo>
                  <a:lnTo>
                    <a:pt x="351028" y="123977"/>
                  </a:lnTo>
                  <a:lnTo>
                    <a:pt x="350227" y="124307"/>
                  </a:lnTo>
                  <a:lnTo>
                    <a:pt x="349885" y="125120"/>
                  </a:lnTo>
                  <a:lnTo>
                    <a:pt x="350227" y="125933"/>
                  </a:lnTo>
                  <a:lnTo>
                    <a:pt x="351028" y="126263"/>
                  </a:lnTo>
                  <a:lnTo>
                    <a:pt x="351840" y="125933"/>
                  </a:lnTo>
                  <a:lnTo>
                    <a:pt x="352171" y="125120"/>
                  </a:lnTo>
                  <a:close/>
                </a:path>
              </a:pathLst>
            </a:custGeom>
            <a:solidFill>
              <a:srgbClr val="565658"/>
            </a:solidFill>
          </p:spPr>
          <p:txBody>
            <a:bodyPr wrap="square" lIns="0" tIns="0" rIns="0" bIns="0" rtlCol="0"/>
            <a:lstStyle/>
            <a:p/>
          </p:txBody>
        </p:sp>
        <p:sp>
          <p:nvSpPr>
            <p:cNvPr id="7647" name="object 7647" descr=""/>
            <p:cNvSpPr/>
            <p:nvPr/>
          </p:nvSpPr>
          <p:spPr>
            <a:xfrm>
              <a:off x="5720826" y="2663067"/>
              <a:ext cx="635" cy="635"/>
            </a:xfrm>
            <a:custGeom>
              <a:avLst/>
              <a:gdLst/>
              <a:ahLst/>
              <a:cxnLst/>
              <a:rect l="l" t="t" r="r" b="b"/>
              <a:pathLst>
                <a:path w="635" h="635">
                  <a:moveTo>
                    <a:pt x="203" y="76"/>
                  </a:moveTo>
                  <a:lnTo>
                    <a:pt x="0" y="0"/>
                  </a:lnTo>
                </a:path>
              </a:pathLst>
            </a:custGeom>
            <a:ln w="3175">
              <a:solidFill>
                <a:srgbClr val="565658"/>
              </a:solidFill>
            </a:ln>
          </p:spPr>
          <p:txBody>
            <a:bodyPr wrap="square" lIns="0" tIns="0" rIns="0" bIns="0" rtlCol="0"/>
            <a:lstStyle/>
            <a:p/>
          </p:txBody>
        </p:sp>
        <p:sp>
          <p:nvSpPr>
            <p:cNvPr id="7648" name="object 7648" descr=""/>
            <p:cNvSpPr/>
            <p:nvPr/>
          </p:nvSpPr>
          <p:spPr>
            <a:xfrm>
              <a:off x="5525754" y="2641591"/>
              <a:ext cx="3175" cy="12065"/>
            </a:xfrm>
            <a:custGeom>
              <a:avLst/>
              <a:gdLst/>
              <a:ahLst/>
              <a:cxnLst/>
              <a:rect l="l" t="t" r="r" b="b"/>
              <a:pathLst>
                <a:path w="3175" h="12064">
                  <a:moveTo>
                    <a:pt x="0" y="12026"/>
                  </a:moveTo>
                  <a:lnTo>
                    <a:pt x="1765" y="10541"/>
                  </a:lnTo>
                  <a:lnTo>
                    <a:pt x="2781" y="8331"/>
                  </a:lnTo>
                  <a:lnTo>
                    <a:pt x="2781" y="6007"/>
                  </a:lnTo>
                  <a:lnTo>
                    <a:pt x="2781" y="3695"/>
                  </a:lnTo>
                  <a:lnTo>
                    <a:pt x="1765" y="1498"/>
                  </a:lnTo>
                  <a:lnTo>
                    <a:pt x="0" y="0"/>
                  </a:lnTo>
                </a:path>
              </a:pathLst>
            </a:custGeom>
            <a:ln w="3175">
              <a:solidFill>
                <a:srgbClr val="565658"/>
              </a:solidFill>
            </a:ln>
          </p:spPr>
          <p:txBody>
            <a:bodyPr wrap="square" lIns="0" tIns="0" rIns="0" bIns="0" rtlCol="0"/>
            <a:lstStyle/>
            <a:p/>
          </p:txBody>
        </p:sp>
        <p:sp>
          <p:nvSpPr>
            <p:cNvPr id="7649" name="object 7649" descr=""/>
            <p:cNvSpPr/>
            <p:nvPr/>
          </p:nvSpPr>
          <p:spPr>
            <a:xfrm>
              <a:off x="5520776" y="2655248"/>
              <a:ext cx="1905" cy="635"/>
            </a:xfrm>
            <a:custGeom>
              <a:avLst/>
              <a:gdLst/>
              <a:ahLst/>
              <a:cxnLst/>
              <a:rect l="l" t="t" r="r" b="b"/>
              <a:pathLst>
                <a:path w="1904" h="635">
                  <a:moveTo>
                    <a:pt x="0" y="253"/>
                  </a:moveTo>
                  <a:lnTo>
                    <a:pt x="622" y="241"/>
                  </a:lnTo>
                  <a:lnTo>
                    <a:pt x="1244" y="152"/>
                  </a:lnTo>
                  <a:lnTo>
                    <a:pt x="1841" y="0"/>
                  </a:lnTo>
                </a:path>
              </a:pathLst>
            </a:custGeom>
            <a:ln w="3175">
              <a:solidFill>
                <a:srgbClr val="565658"/>
              </a:solidFill>
            </a:ln>
          </p:spPr>
          <p:txBody>
            <a:bodyPr wrap="square" lIns="0" tIns="0" rIns="0" bIns="0" rtlCol="0"/>
            <a:lstStyle/>
            <a:p/>
          </p:txBody>
        </p:sp>
        <p:sp>
          <p:nvSpPr>
            <p:cNvPr id="7650" name="object 7650" descr=""/>
            <p:cNvSpPr/>
            <p:nvPr/>
          </p:nvSpPr>
          <p:spPr>
            <a:xfrm>
              <a:off x="5404168" y="2599774"/>
              <a:ext cx="2540" cy="635"/>
            </a:xfrm>
            <a:custGeom>
              <a:avLst/>
              <a:gdLst/>
              <a:ahLst/>
              <a:cxnLst/>
              <a:rect l="l" t="t" r="r" b="b"/>
              <a:pathLst>
                <a:path w="2539" h="635">
                  <a:moveTo>
                    <a:pt x="0" y="203"/>
                  </a:moveTo>
                  <a:lnTo>
                    <a:pt x="647" y="215"/>
                  </a:lnTo>
                  <a:lnTo>
                    <a:pt x="1295" y="152"/>
                  </a:lnTo>
                  <a:lnTo>
                    <a:pt x="1917" y="0"/>
                  </a:lnTo>
                </a:path>
              </a:pathLst>
            </a:custGeom>
            <a:ln w="3175">
              <a:solidFill>
                <a:srgbClr val="565658"/>
              </a:solidFill>
            </a:ln>
          </p:spPr>
          <p:txBody>
            <a:bodyPr wrap="square" lIns="0" tIns="0" rIns="0" bIns="0" rtlCol="0"/>
            <a:lstStyle/>
            <a:p/>
          </p:txBody>
        </p:sp>
        <p:sp>
          <p:nvSpPr>
            <p:cNvPr id="7651" name="object 7651" descr=""/>
            <p:cNvSpPr/>
            <p:nvPr/>
          </p:nvSpPr>
          <p:spPr>
            <a:xfrm>
              <a:off x="5404486" y="2584192"/>
              <a:ext cx="2540" cy="635"/>
            </a:xfrm>
            <a:custGeom>
              <a:avLst/>
              <a:gdLst/>
              <a:ahLst/>
              <a:cxnLst/>
              <a:rect l="l" t="t" r="r" b="b"/>
              <a:pathLst>
                <a:path w="2539" h="635">
                  <a:moveTo>
                    <a:pt x="2336" y="393"/>
                  </a:moveTo>
                  <a:lnTo>
                    <a:pt x="1587" y="139"/>
                  </a:lnTo>
                  <a:lnTo>
                    <a:pt x="800" y="12"/>
                  </a:lnTo>
                  <a:lnTo>
                    <a:pt x="0" y="0"/>
                  </a:lnTo>
                </a:path>
              </a:pathLst>
            </a:custGeom>
            <a:ln w="3175">
              <a:solidFill>
                <a:srgbClr val="565658"/>
              </a:solidFill>
            </a:ln>
          </p:spPr>
          <p:txBody>
            <a:bodyPr wrap="square" lIns="0" tIns="0" rIns="0" bIns="0" rtlCol="0"/>
            <a:lstStyle/>
            <a:p/>
          </p:txBody>
        </p:sp>
        <p:sp>
          <p:nvSpPr>
            <p:cNvPr id="7652" name="object 7652" descr=""/>
            <p:cNvSpPr/>
            <p:nvPr/>
          </p:nvSpPr>
          <p:spPr>
            <a:xfrm>
              <a:off x="5547441" y="2751177"/>
              <a:ext cx="7620" cy="1905"/>
            </a:xfrm>
            <a:custGeom>
              <a:avLst/>
              <a:gdLst/>
              <a:ahLst/>
              <a:cxnLst/>
              <a:rect l="l" t="t" r="r" b="b"/>
              <a:pathLst>
                <a:path w="7620" h="1905">
                  <a:moveTo>
                    <a:pt x="0" y="1485"/>
                  </a:moveTo>
                  <a:lnTo>
                    <a:pt x="3086" y="1485"/>
                  </a:lnTo>
                  <a:lnTo>
                    <a:pt x="5956" y="927"/>
                  </a:lnTo>
                  <a:lnTo>
                    <a:pt x="7556" y="0"/>
                  </a:lnTo>
                </a:path>
              </a:pathLst>
            </a:custGeom>
            <a:ln w="3175">
              <a:solidFill>
                <a:srgbClr val="565658"/>
              </a:solidFill>
            </a:ln>
          </p:spPr>
          <p:txBody>
            <a:bodyPr wrap="square" lIns="0" tIns="0" rIns="0" bIns="0" rtlCol="0"/>
            <a:lstStyle/>
            <a:p/>
          </p:txBody>
        </p:sp>
        <p:sp>
          <p:nvSpPr>
            <p:cNvPr id="7653" name="object 7653" descr=""/>
            <p:cNvSpPr/>
            <p:nvPr/>
          </p:nvSpPr>
          <p:spPr>
            <a:xfrm>
              <a:off x="5369433" y="2556725"/>
              <a:ext cx="237490" cy="45720"/>
            </a:xfrm>
            <a:custGeom>
              <a:avLst/>
              <a:gdLst/>
              <a:ahLst/>
              <a:cxnLst/>
              <a:rect l="l" t="t" r="r" b="b"/>
              <a:pathLst>
                <a:path w="237489" h="45719">
                  <a:moveTo>
                    <a:pt x="2286" y="44208"/>
                  </a:moveTo>
                  <a:lnTo>
                    <a:pt x="1955" y="43408"/>
                  </a:lnTo>
                  <a:lnTo>
                    <a:pt x="1143" y="43065"/>
                  </a:lnTo>
                  <a:lnTo>
                    <a:pt x="330" y="43408"/>
                  </a:lnTo>
                  <a:lnTo>
                    <a:pt x="0" y="44208"/>
                  </a:lnTo>
                  <a:lnTo>
                    <a:pt x="330" y="45021"/>
                  </a:lnTo>
                  <a:lnTo>
                    <a:pt x="1143" y="45351"/>
                  </a:lnTo>
                  <a:lnTo>
                    <a:pt x="1955" y="45021"/>
                  </a:lnTo>
                  <a:lnTo>
                    <a:pt x="2286" y="44208"/>
                  </a:lnTo>
                  <a:close/>
                </a:path>
                <a:path w="237489" h="45719">
                  <a:moveTo>
                    <a:pt x="237312" y="7835"/>
                  </a:moveTo>
                  <a:lnTo>
                    <a:pt x="236969" y="7023"/>
                  </a:lnTo>
                  <a:lnTo>
                    <a:pt x="236169" y="6692"/>
                  </a:lnTo>
                  <a:lnTo>
                    <a:pt x="235356" y="7023"/>
                  </a:lnTo>
                  <a:lnTo>
                    <a:pt x="235026" y="7835"/>
                  </a:lnTo>
                  <a:lnTo>
                    <a:pt x="235356" y="8648"/>
                  </a:lnTo>
                  <a:lnTo>
                    <a:pt x="236169" y="8978"/>
                  </a:lnTo>
                  <a:lnTo>
                    <a:pt x="236969" y="8648"/>
                  </a:lnTo>
                  <a:lnTo>
                    <a:pt x="237312" y="7835"/>
                  </a:lnTo>
                  <a:close/>
                </a:path>
                <a:path w="237489" h="45719">
                  <a:moveTo>
                    <a:pt x="237312" y="1143"/>
                  </a:moveTo>
                  <a:lnTo>
                    <a:pt x="236969" y="330"/>
                  </a:lnTo>
                  <a:lnTo>
                    <a:pt x="236169" y="0"/>
                  </a:lnTo>
                  <a:lnTo>
                    <a:pt x="235356" y="330"/>
                  </a:lnTo>
                  <a:lnTo>
                    <a:pt x="235026" y="1143"/>
                  </a:lnTo>
                  <a:lnTo>
                    <a:pt x="235356" y="1943"/>
                  </a:lnTo>
                  <a:lnTo>
                    <a:pt x="236169" y="2286"/>
                  </a:lnTo>
                  <a:lnTo>
                    <a:pt x="236969" y="1943"/>
                  </a:lnTo>
                  <a:lnTo>
                    <a:pt x="237312" y="1143"/>
                  </a:lnTo>
                  <a:close/>
                </a:path>
              </a:pathLst>
            </a:custGeom>
            <a:solidFill>
              <a:srgbClr val="565658"/>
            </a:solidFill>
          </p:spPr>
          <p:txBody>
            <a:bodyPr wrap="square" lIns="0" tIns="0" rIns="0" bIns="0" rtlCol="0"/>
            <a:lstStyle/>
            <a:p/>
          </p:txBody>
        </p:sp>
        <p:sp>
          <p:nvSpPr>
            <p:cNvPr id="7654" name="object 7654" descr=""/>
            <p:cNvSpPr/>
            <p:nvPr/>
          </p:nvSpPr>
          <p:spPr>
            <a:xfrm>
              <a:off x="5469377" y="2725652"/>
              <a:ext cx="635" cy="635"/>
            </a:xfrm>
            <a:custGeom>
              <a:avLst/>
              <a:gdLst/>
              <a:ahLst/>
              <a:cxnLst/>
              <a:rect l="l" t="t" r="r" b="b"/>
              <a:pathLst>
                <a:path w="635" h="635">
                  <a:moveTo>
                    <a:pt x="177" y="469"/>
                  </a:moveTo>
                  <a:lnTo>
                    <a:pt x="177" y="241"/>
                  </a:lnTo>
                  <a:lnTo>
                    <a:pt x="114" y="76"/>
                  </a:lnTo>
                </a:path>
              </a:pathLst>
            </a:custGeom>
            <a:ln w="3175">
              <a:solidFill>
                <a:srgbClr val="565658"/>
              </a:solidFill>
            </a:ln>
          </p:spPr>
          <p:txBody>
            <a:bodyPr wrap="square" lIns="0" tIns="0" rIns="0" bIns="0" rtlCol="0"/>
            <a:lstStyle/>
            <a:p/>
          </p:txBody>
        </p:sp>
        <p:sp>
          <p:nvSpPr>
            <p:cNvPr id="7655" name="object 7655" descr=""/>
            <p:cNvSpPr/>
            <p:nvPr/>
          </p:nvSpPr>
          <p:spPr>
            <a:xfrm>
              <a:off x="5572592" y="2725650"/>
              <a:ext cx="635" cy="1905"/>
            </a:xfrm>
            <a:custGeom>
              <a:avLst/>
              <a:gdLst/>
              <a:ahLst/>
              <a:cxnLst/>
              <a:rect l="l" t="t" r="r" b="b"/>
              <a:pathLst>
                <a:path w="635" h="1905">
                  <a:moveTo>
                    <a:pt x="266" y="0"/>
                  </a:moveTo>
                  <a:lnTo>
                    <a:pt x="0" y="177"/>
                  </a:lnTo>
                  <a:lnTo>
                    <a:pt x="25" y="736"/>
                  </a:lnTo>
                  <a:lnTo>
                    <a:pt x="342" y="1384"/>
                  </a:lnTo>
                </a:path>
              </a:pathLst>
            </a:custGeom>
            <a:ln w="3175">
              <a:solidFill>
                <a:srgbClr val="565658"/>
              </a:solidFill>
            </a:ln>
          </p:spPr>
          <p:txBody>
            <a:bodyPr wrap="square" lIns="0" tIns="0" rIns="0" bIns="0" rtlCol="0"/>
            <a:lstStyle/>
            <a:p/>
          </p:txBody>
        </p:sp>
        <p:sp>
          <p:nvSpPr>
            <p:cNvPr id="7656" name="object 7656" descr=""/>
            <p:cNvSpPr/>
            <p:nvPr/>
          </p:nvSpPr>
          <p:spPr>
            <a:xfrm>
              <a:off x="5487804" y="2553754"/>
              <a:ext cx="1905" cy="1905"/>
            </a:xfrm>
            <a:custGeom>
              <a:avLst/>
              <a:gdLst/>
              <a:ahLst/>
              <a:cxnLst/>
              <a:rect l="l" t="t" r="r" b="b"/>
              <a:pathLst>
                <a:path w="1904" h="1905">
                  <a:moveTo>
                    <a:pt x="0" y="0"/>
                  </a:moveTo>
                  <a:lnTo>
                    <a:pt x="1117" y="1689"/>
                  </a:lnTo>
                  <a:lnTo>
                    <a:pt x="1320" y="1612"/>
                  </a:lnTo>
                </a:path>
              </a:pathLst>
            </a:custGeom>
            <a:ln w="3175">
              <a:solidFill>
                <a:srgbClr val="565658"/>
              </a:solidFill>
            </a:ln>
          </p:spPr>
          <p:txBody>
            <a:bodyPr wrap="square" lIns="0" tIns="0" rIns="0" bIns="0" rtlCol="0"/>
            <a:lstStyle/>
            <a:p/>
          </p:txBody>
        </p:sp>
        <p:sp>
          <p:nvSpPr>
            <p:cNvPr id="7657" name="object 7657" descr=""/>
            <p:cNvSpPr/>
            <p:nvPr/>
          </p:nvSpPr>
          <p:spPr>
            <a:xfrm>
              <a:off x="5552631" y="2735458"/>
              <a:ext cx="1905" cy="1905"/>
            </a:xfrm>
            <a:custGeom>
              <a:avLst/>
              <a:gdLst/>
              <a:ahLst/>
              <a:cxnLst/>
              <a:rect l="l" t="t" r="r" b="b"/>
              <a:pathLst>
                <a:path w="1904" h="1905">
                  <a:moveTo>
                    <a:pt x="1320" y="1701"/>
                  </a:moveTo>
                  <a:lnTo>
                    <a:pt x="203" y="0"/>
                  </a:lnTo>
                  <a:lnTo>
                    <a:pt x="0" y="76"/>
                  </a:lnTo>
                </a:path>
              </a:pathLst>
            </a:custGeom>
            <a:ln w="3175">
              <a:solidFill>
                <a:srgbClr val="565658"/>
              </a:solidFill>
            </a:ln>
          </p:spPr>
          <p:txBody>
            <a:bodyPr wrap="square" lIns="0" tIns="0" rIns="0" bIns="0" rtlCol="0"/>
            <a:lstStyle/>
            <a:p/>
          </p:txBody>
        </p:sp>
        <p:sp>
          <p:nvSpPr>
            <p:cNvPr id="7658" name="object 7658" descr=""/>
            <p:cNvSpPr/>
            <p:nvPr/>
          </p:nvSpPr>
          <p:spPr>
            <a:xfrm>
              <a:off x="5552631" y="2553753"/>
              <a:ext cx="1905" cy="1905"/>
            </a:xfrm>
            <a:custGeom>
              <a:avLst/>
              <a:gdLst/>
              <a:ahLst/>
              <a:cxnLst/>
              <a:rect l="l" t="t" r="r" b="b"/>
              <a:pathLst>
                <a:path w="1904" h="1905">
                  <a:moveTo>
                    <a:pt x="0" y="1612"/>
                  </a:moveTo>
                  <a:lnTo>
                    <a:pt x="1193" y="469"/>
                  </a:lnTo>
                  <a:lnTo>
                    <a:pt x="1320" y="0"/>
                  </a:lnTo>
                </a:path>
              </a:pathLst>
            </a:custGeom>
            <a:ln w="3175">
              <a:solidFill>
                <a:srgbClr val="565658"/>
              </a:solidFill>
            </a:ln>
          </p:spPr>
          <p:txBody>
            <a:bodyPr wrap="square" lIns="0" tIns="0" rIns="0" bIns="0" rtlCol="0"/>
            <a:lstStyle/>
            <a:p/>
          </p:txBody>
        </p:sp>
        <p:sp>
          <p:nvSpPr>
            <p:cNvPr id="7659" name="object 7659" descr=""/>
            <p:cNvSpPr/>
            <p:nvPr/>
          </p:nvSpPr>
          <p:spPr>
            <a:xfrm>
              <a:off x="5487804" y="2735459"/>
              <a:ext cx="1905" cy="1905"/>
            </a:xfrm>
            <a:custGeom>
              <a:avLst/>
              <a:gdLst/>
              <a:ahLst/>
              <a:cxnLst/>
              <a:rect l="l" t="t" r="r" b="b"/>
              <a:pathLst>
                <a:path w="1904" h="1905">
                  <a:moveTo>
                    <a:pt x="1320" y="76"/>
                  </a:moveTo>
                  <a:lnTo>
                    <a:pt x="1117" y="0"/>
                  </a:lnTo>
                  <a:lnTo>
                    <a:pt x="850" y="139"/>
                  </a:lnTo>
                  <a:lnTo>
                    <a:pt x="596" y="457"/>
                  </a:lnTo>
                  <a:lnTo>
                    <a:pt x="342" y="774"/>
                  </a:lnTo>
                  <a:lnTo>
                    <a:pt x="126" y="1219"/>
                  </a:lnTo>
                  <a:lnTo>
                    <a:pt x="0" y="1701"/>
                  </a:lnTo>
                </a:path>
              </a:pathLst>
            </a:custGeom>
            <a:ln w="3175">
              <a:solidFill>
                <a:srgbClr val="565658"/>
              </a:solidFill>
            </a:ln>
          </p:spPr>
          <p:txBody>
            <a:bodyPr wrap="square" lIns="0" tIns="0" rIns="0" bIns="0" rtlCol="0"/>
            <a:lstStyle/>
            <a:p/>
          </p:txBody>
        </p:sp>
        <p:sp>
          <p:nvSpPr>
            <p:cNvPr id="7660" name="object 7660" descr=""/>
            <p:cNvSpPr/>
            <p:nvPr/>
          </p:nvSpPr>
          <p:spPr>
            <a:xfrm>
              <a:off x="5520918" y="2549748"/>
              <a:ext cx="635" cy="1270"/>
            </a:xfrm>
            <a:custGeom>
              <a:avLst/>
              <a:gdLst/>
              <a:ahLst/>
              <a:cxnLst/>
              <a:rect l="l" t="t" r="r" b="b"/>
              <a:pathLst>
                <a:path w="635" h="1269">
                  <a:moveTo>
                    <a:pt x="520" y="0"/>
                  </a:moveTo>
                  <a:lnTo>
                    <a:pt x="279" y="101"/>
                  </a:lnTo>
                  <a:lnTo>
                    <a:pt x="88" y="368"/>
                  </a:lnTo>
                  <a:lnTo>
                    <a:pt x="0" y="749"/>
                  </a:lnTo>
                </a:path>
              </a:pathLst>
            </a:custGeom>
            <a:ln w="3175">
              <a:solidFill>
                <a:srgbClr val="565658"/>
              </a:solidFill>
            </a:ln>
          </p:spPr>
          <p:txBody>
            <a:bodyPr wrap="square" lIns="0" tIns="0" rIns="0" bIns="0" rtlCol="0"/>
            <a:lstStyle/>
            <a:p/>
          </p:txBody>
        </p:sp>
        <p:sp>
          <p:nvSpPr>
            <p:cNvPr id="7661" name="object 7661" descr=""/>
            <p:cNvSpPr/>
            <p:nvPr/>
          </p:nvSpPr>
          <p:spPr>
            <a:xfrm>
              <a:off x="5574786" y="2567409"/>
              <a:ext cx="635" cy="1270"/>
            </a:xfrm>
            <a:custGeom>
              <a:avLst/>
              <a:gdLst/>
              <a:ahLst/>
              <a:cxnLst/>
              <a:rect l="l" t="t" r="r" b="b"/>
              <a:pathLst>
                <a:path w="635" h="1269">
                  <a:moveTo>
                    <a:pt x="63" y="0"/>
                  </a:moveTo>
                  <a:lnTo>
                    <a:pt x="0" y="571"/>
                  </a:lnTo>
                  <a:lnTo>
                    <a:pt x="12" y="927"/>
                  </a:lnTo>
                </a:path>
              </a:pathLst>
            </a:custGeom>
            <a:ln w="3175">
              <a:solidFill>
                <a:srgbClr val="565658"/>
              </a:solidFill>
            </a:ln>
          </p:spPr>
          <p:txBody>
            <a:bodyPr wrap="square" lIns="0" tIns="0" rIns="0" bIns="0" rtlCol="0"/>
            <a:lstStyle/>
            <a:p/>
          </p:txBody>
        </p:sp>
        <p:sp>
          <p:nvSpPr>
            <p:cNvPr id="7662" name="object 7662" descr=""/>
            <p:cNvSpPr/>
            <p:nvPr/>
          </p:nvSpPr>
          <p:spPr>
            <a:xfrm>
              <a:off x="5521378" y="2550045"/>
              <a:ext cx="635" cy="635"/>
            </a:xfrm>
            <a:custGeom>
              <a:avLst/>
              <a:gdLst/>
              <a:ahLst/>
              <a:cxnLst/>
              <a:rect l="l" t="t" r="r" b="b"/>
              <a:pathLst>
                <a:path w="635" h="635">
                  <a:moveTo>
                    <a:pt x="215" y="0"/>
                  </a:moveTo>
                  <a:lnTo>
                    <a:pt x="114" y="152"/>
                  </a:lnTo>
                  <a:lnTo>
                    <a:pt x="38" y="342"/>
                  </a:lnTo>
                  <a:lnTo>
                    <a:pt x="0" y="571"/>
                  </a:lnTo>
                </a:path>
              </a:pathLst>
            </a:custGeom>
            <a:ln w="3175">
              <a:solidFill>
                <a:srgbClr val="565658"/>
              </a:solidFill>
            </a:ln>
          </p:spPr>
          <p:txBody>
            <a:bodyPr wrap="square" lIns="0" tIns="0" rIns="0" bIns="0" rtlCol="0"/>
            <a:lstStyle/>
            <a:p/>
          </p:txBody>
        </p:sp>
        <p:sp>
          <p:nvSpPr>
            <p:cNvPr id="7663" name="object 7663" descr=""/>
            <p:cNvSpPr/>
            <p:nvPr/>
          </p:nvSpPr>
          <p:spPr>
            <a:xfrm>
              <a:off x="5535237" y="2738784"/>
              <a:ext cx="1905" cy="1270"/>
            </a:xfrm>
            <a:custGeom>
              <a:avLst/>
              <a:gdLst/>
              <a:ahLst/>
              <a:cxnLst/>
              <a:rect l="l" t="t" r="r" b="b"/>
              <a:pathLst>
                <a:path w="1904" h="1269">
                  <a:moveTo>
                    <a:pt x="1536" y="0"/>
                  </a:moveTo>
                  <a:lnTo>
                    <a:pt x="673" y="38"/>
                  </a:lnTo>
                  <a:lnTo>
                    <a:pt x="0" y="342"/>
                  </a:lnTo>
                  <a:lnTo>
                    <a:pt x="0" y="723"/>
                  </a:lnTo>
                </a:path>
              </a:pathLst>
            </a:custGeom>
            <a:ln w="3175">
              <a:solidFill>
                <a:srgbClr val="565658"/>
              </a:solidFill>
            </a:ln>
          </p:spPr>
          <p:txBody>
            <a:bodyPr wrap="square" lIns="0" tIns="0" rIns="0" bIns="0" rtlCol="0"/>
            <a:lstStyle/>
            <a:p/>
          </p:txBody>
        </p:sp>
        <p:sp>
          <p:nvSpPr>
            <p:cNvPr id="7664" name="object 7664" descr=""/>
            <p:cNvSpPr/>
            <p:nvPr/>
          </p:nvSpPr>
          <p:spPr>
            <a:xfrm>
              <a:off x="5515900" y="2740218"/>
              <a:ext cx="1905" cy="1270"/>
            </a:xfrm>
            <a:custGeom>
              <a:avLst/>
              <a:gdLst/>
              <a:ahLst/>
              <a:cxnLst/>
              <a:rect l="l" t="t" r="r" b="b"/>
              <a:pathLst>
                <a:path w="1904" h="1269">
                  <a:moveTo>
                    <a:pt x="1625" y="723"/>
                  </a:moveTo>
                  <a:lnTo>
                    <a:pt x="1625" y="342"/>
                  </a:lnTo>
                  <a:lnTo>
                    <a:pt x="901" y="12"/>
                  </a:lnTo>
                  <a:lnTo>
                    <a:pt x="0" y="0"/>
                  </a:lnTo>
                </a:path>
              </a:pathLst>
            </a:custGeom>
            <a:ln w="3175">
              <a:solidFill>
                <a:srgbClr val="565658"/>
              </a:solidFill>
            </a:ln>
          </p:spPr>
          <p:txBody>
            <a:bodyPr wrap="square" lIns="0" tIns="0" rIns="0" bIns="0" rtlCol="0"/>
            <a:lstStyle/>
            <a:p/>
          </p:txBody>
        </p:sp>
        <p:sp>
          <p:nvSpPr>
            <p:cNvPr id="7665" name="object 7665" descr=""/>
            <p:cNvSpPr/>
            <p:nvPr/>
          </p:nvSpPr>
          <p:spPr>
            <a:xfrm>
              <a:off x="5479340" y="2560278"/>
              <a:ext cx="1270" cy="635"/>
            </a:xfrm>
            <a:custGeom>
              <a:avLst/>
              <a:gdLst/>
              <a:ahLst/>
              <a:cxnLst/>
              <a:rect l="l" t="t" r="r" b="b"/>
              <a:pathLst>
                <a:path w="1270" h="635">
                  <a:moveTo>
                    <a:pt x="0" y="0"/>
                  </a:moveTo>
                  <a:lnTo>
                    <a:pt x="368" y="393"/>
                  </a:lnTo>
                  <a:lnTo>
                    <a:pt x="647" y="609"/>
                  </a:lnTo>
                </a:path>
              </a:pathLst>
            </a:custGeom>
            <a:ln w="3175">
              <a:solidFill>
                <a:srgbClr val="565658"/>
              </a:solidFill>
            </a:ln>
          </p:spPr>
          <p:txBody>
            <a:bodyPr wrap="square" lIns="0" tIns="0" rIns="0" bIns="0" rtlCol="0"/>
            <a:lstStyle/>
            <a:p/>
          </p:txBody>
        </p:sp>
        <p:sp>
          <p:nvSpPr>
            <p:cNvPr id="7666" name="object 7666" descr=""/>
            <p:cNvSpPr/>
            <p:nvPr/>
          </p:nvSpPr>
          <p:spPr>
            <a:xfrm>
              <a:off x="5472543" y="2568463"/>
              <a:ext cx="635" cy="1905"/>
            </a:xfrm>
            <a:custGeom>
              <a:avLst/>
              <a:gdLst/>
              <a:ahLst/>
              <a:cxnLst/>
              <a:rect l="l" t="t" r="r" b="b"/>
              <a:pathLst>
                <a:path w="635" h="1905">
                  <a:moveTo>
                    <a:pt x="533" y="0"/>
                  </a:moveTo>
                  <a:lnTo>
                    <a:pt x="203" y="419"/>
                  </a:lnTo>
                  <a:lnTo>
                    <a:pt x="12" y="939"/>
                  </a:lnTo>
                  <a:lnTo>
                    <a:pt x="0" y="1485"/>
                  </a:lnTo>
                </a:path>
              </a:pathLst>
            </a:custGeom>
            <a:ln w="3175">
              <a:solidFill>
                <a:srgbClr val="565658"/>
              </a:solidFill>
            </a:ln>
          </p:spPr>
          <p:txBody>
            <a:bodyPr wrap="square" lIns="0" tIns="0" rIns="0" bIns="0" rtlCol="0"/>
            <a:lstStyle/>
            <a:p/>
          </p:txBody>
        </p:sp>
        <p:sp>
          <p:nvSpPr>
            <p:cNvPr id="7667" name="object 7667" descr=""/>
            <p:cNvSpPr/>
            <p:nvPr/>
          </p:nvSpPr>
          <p:spPr>
            <a:xfrm>
              <a:off x="5482825" y="2558841"/>
              <a:ext cx="635" cy="1270"/>
            </a:xfrm>
            <a:custGeom>
              <a:avLst/>
              <a:gdLst/>
              <a:ahLst/>
              <a:cxnLst/>
              <a:rect l="l" t="t" r="r" b="b"/>
              <a:pathLst>
                <a:path w="635" h="1269">
                  <a:moveTo>
                    <a:pt x="0" y="927"/>
                  </a:moveTo>
                  <a:lnTo>
                    <a:pt x="177" y="571"/>
                  </a:lnTo>
                  <a:lnTo>
                    <a:pt x="215" y="0"/>
                  </a:lnTo>
                </a:path>
              </a:pathLst>
            </a:custGeom>
            <a:ln w="3175">
              <a:solidFill>
                <a:srgbClr val="565658"/>
              </a:solidFill>
            </a:ln>
          </p:spPr>
          <p:txBody>
            <a:bodyPr wrap="square" lIns="0" tIns="0" rIns="0" bIns="0" rtlCol="0"/>
            <a:lstStyle/>
            <a:p/>
          </p:txBody>
        </p:sp>
        <p:sp>
          <p:nvSpPr>
            <p:cNvPr id="7668" name="object 7668" descr=""/>
            <p:cNvSpPr/>
            <p:nvPr/>
          </p:nvSpPr>
          <p:spPr>
            <a:xfrm>
              <a:off x="5429215" y="2650426"/>
              <a:ext cx="1270" cy="1905"/>
            </a:xfrm>
            <a:custGeom>
              <a:avLst/>
              <a:gdLst/>
              <a:ahLst/>
              <a:cxnLst/>
              <a:rect l="l" t="t" r="r" b="b"/>
              <a:pathLst>
                <a:path w="1270" h="1905">
                  <a:moveTo>
                    <a:pt x="0" y="1727"/>
                  </a:moveTo>
                  <a:lnTo>
                    <a:pt x="190" y="1727"/>
                  </a:lnTo>
                  <a:lnTo>
                    <a:pt x="381" y="1536"/>
                  </a:lnTo>
                  <a:lnTo>
                    <a:pt x="520" y="1219"/>
                  </a:lnTo>
                  <a:lnTo>
                    <a:pt x="647" y="901"/>
                  </a:lnTo>
                  <a:lnTo>
                    <a:pt x="723" y="457"/>
                  </a:lnTo>
                  <a:lnTo>
                    <a:pt x="723" y="0"/>
                  </a:lnTo>
                </a:path>
              </a:pathLst>
            </a:custGeom>
            <a:ln w="3175">
              <a:solidFill>
                <a:srgbClr val="565658"/>
              </a:solidFill>
            </a:ln>
          </p:spPr>
          <p:txBody>
            <a:bodyPr wrap="square" lIns="0" tIns="0" rIns="0" bIns="0" rtlCol="0"/>
            <a:lstStyle/>
            <a:p/>
          </p:txBody>
        </p:sp>
        <p:sp>
          <p:nvSpPr>
            <p:cNvPr id="7669" name="object 7669" descr=""/>
            <p:cNvSpPr/>
            <p:nvPr/>
          </p:nvSpPr>
          <p:spPr>
            <a:xfrm>
              <a:off x="5435272" y="2654051"/>
              <a:ext cx="1905" cy="635"/>
            </a:xfrm>
            <a:custGeom>
              <a:avLst/>
              <a:gdLst/>
              <a:ahLst/>
              <a:cxnLst/>
              <a:rect l="l" t="t" r="r" b="b"/>
              <a:pathLst>
                <a:path w="1904" h="635">
                  <a:moveTo>
                    <a:pt x="1676" y="12"/>
                  </a:moveTo>
                  <a:lnTo>
                    <a:pt x="1104" y="0"/>
                  </a:lnTo>
                  <a:lnTo>
                    <a:pt x="457" y="38"/>
                  </a:lnTo>
                  <a:lnTo>
                    <a:pt x="0" y="114"/>
                  </a:lnTo>
                </a:path>
              </a:pathLst>
            </a:custGeom>
            <a:ln w="3175">
              <a:solidFill>
                <a:srgbClr val="565658"/>
              </a:solidFill>
            </a:ln>
          </p:spPr>
          <p:txBody>
            <a:bodyPr wrap="square" lIns="0" tIns="0" rIns="0" bIns="0" rtlCol="0"/>
            <a:lstStyle/>
            <a:p/>
          </p:txBody>
        </p:sp>
        <p:sp>
          <p:nvSpPr>
            <p:cNvPr id="7670" name="object 7670" descr=""/>
            <p:cNvSpPr/>
            <p:nvPr/>
          </p:nvSpPr>
          <p:spPr>
            <a:xfrm>
              <a:off x="5432564" y="2650439"/>
              <a:ext cx="1270" cy="1905"/>
            </a:xfrm>
            <a:custGeom>
              <a:avLst/>
              <a:gdLst/>
              <a:ahLst/>
              <a:cxnLst/>
              <a:rect l="l" t="t" r="r" b="b"/>
              <a:pathLst>
                <a:path w="1270" h="1905">
                  <a:moveTo>
                    <a:pt x="0" y="1714"/>
                  </a:moveTo>
                  <a:lnTo>
                    <a:pt x="203" y="1714"/>
                  </a:lnTo>
                  <a:lnTo>
                    <a:pt x="381" y="1523"/>
                  </a:lnTo>
                  <a:lnTo>
                    <a:pt x="520" y="1206"/>
                  </a:lnTo>
                  <a:lnTo>
                    <a:pt x="647" y="888"/>
                  </a:lnTo>
                  <a:lnTo>
                    <a:pt x="723" y="444"/>
                  </a:lnTo>
                  <a:lnTo>
                    <a:pt x="723" y="0"/>
                  </a:lnTo>
                </a:path>
              </a:pathLst>
            </a:custGeom>
            <a:ln w="3175">
              <a:solidFill>
                <a:srgbClr val="565658"/>
              </a:solidFill>
            </a:ln>
          </p:spPr>
          <p:txBody>
            <a:bodyPr wrap="square" lIns="0" tIns="0" rIns="0" bIns="0" rtlCol="0"/>
            <a:lstStyle/>
            <a:p/>
          </p:txBody>
        </p:sp>
        <p:sp>
          <p:nvSpPr>
            <p:cNvPr id="7671" name="object 7671" descr=""/>
            <p:cNvSpPr/>
            <p:nvPr/>
          </p:nvSpPr>
          <p:spPr>
            <a:xfrm>
              <a:off x="5519690" y="2550475"/>
              <a:ext cx="1270" cy="635"/>
            </a:xfrm>
            <a:custGeom>
              <a:avLst/>
              <a:gdLst/>
              <a:ahLst/>
              <a:cxnLst/>
              <a:rect l="l" t="t" r="r" b="b"/>
              <a:pathLst>
                <a:path w="1270" h="635">
                  <a:moveTo>
                    <a:pt x="0" y="203"/>
                  </a:moveTo>
                  <a:lnTo>
                    <a:pt x="431" y="203"/>
                  </a:lnTo>
                  <a:lnTo>
                    <a:pt x="825" y="126"/>
                  </a:lnTo>
                  <a:lnTo>
                    <a:pt x="1143" y="0"/>
                  </a:lnTo>
                </a:path>
              </a:pathLst>
            </a:custGeom>
            <a:ln w="3175">
              <a:solidFill>
                <a:srgbClr val="565658"/>
              </a:solidFill>
            </a:ln>
          </p:spPr>
          <p:txBody>
            <a:bodyPr wrap="square" lIns="0" tIns="0" rIns="0" bIns="0" rtlCol="0"/>
            <a:lstStyle/>
            <a:p/>
          </p:txBody>
        </p:sp>
        <p:sp>
          <p:nvSpPr>
            <p:cNvPr id="7672" name="object 7672" descr=""/>
            <p:cNvSpPr/>
            <p:nvPr/>
          </p:nvSpPr>
          <p:spPr>
            <a:xfrm>
              <a:off x="5519690" y="2558090"/>
              <a:ext cx="1905" cy="1270"/>
            </a:xfrm>
            <a:custGeom>
              <a:avLst/>
              <a:gdLst/>
              <a:ahLst/>
              <a:cxnLst/>
              <a:rect l="l" t="t" r="r" b="b"/>
              <a:pathLst>
                <a:path w="1904" h="1269">
                  <a:moveTo>
                    <a:pt x="0" y="723"/>
                  </a:moveTo>
                  <a:lnTo>
                    <a:pt x="927" y="723"/>
                  </a:lnTo>
                  <a:lnTo>
                    <a:pt x="1663" y="406"/>
                  </a:lnTo>
                  <a:lnTo>
                    <a:pt x="1663" y="0"/>
                  </a:lnTo>
                </a:path>
              </a:pathLst>
            </a:custGeom>
            <a:ln w="3175">
              <a:solidFill>
                <a:srgbClr val="565658"/>
              </a:solidFill>
            </a:ln>
          </p:spPr>
          <p:txBody>
            <a:bodyPr wrap="square" lIns="0" tIns="0" rIns="0" bIns="0" rtlCol="0"/>
            <a:lstStyle/>
            <a:p/>
          </p:txBody>
        </p:sp>
        <p:sp>
          <p:nvSpPr>
            <p:cNvPr id="7673" name="object 7673" descr=""/>
            <p:cNvSpPr/>
            <p:nvPr/>
          </p:nvSpPr>
          <p:spPr>
            <a:xfrm>
              <a:off x="5519684" y="2558714"/>
              <a:ext cx="635" cy="1270"/>
            </a:xfrm>
            <a:custGeom>
              <a:avLst/>
              <a:gdLst/>
              <a:ahLst/>
              <a:cxnLst/>
              <a:rect l="l" t="t" r="r" b="b"/>
              <a:pathLst>
                <a:path w="635" h="1269">
                  <a:moveTo>
                    <a:pt x="0" y="1054"/>
                  </a:moveTo>
                  <a:lnTo>
                    <a:pt x="177" y="647"/>
                  </a:lnTo>
                  <a:lnTo>
                    <a:pt x="215" y="0"/>
                  </a:lnTo>
                </a:path>
              </a:pathLst>
            </a:custGeom>
            <a:ln w="3175">
              <a:solidFill>
                <a:srgbClr val="565658"/>
              </a:solidFill>
            </a:ln>
          </p:spPr>
          <p:txBody>
            <a:bodyPr wrap="square" lIns="0" tIns="0" rIns="0" bIns="0" rtlCol="0"/>
            <a:lstStyle/>
            <a:p/>
          </p:txBody>
        </p:sp>
        <p:sp>
          <p:nvSpPr>
            <p:cNvPr id="7674" name="object 7674" descr=""/>
            <p:cNvSpPr/>
            <p:nvPr/>
          </p:nvSpPr>
          <p:spPr>
            <a:xfrm>
              <a:off x="5535231" y="2737829"/>
              <a:ext cx="1905" cy="1270"/>
            </a:xfrm>
            <a:custGeom>
              <a:avLst/>
              <a:gdLst/>
              <a:ahLst/>
              <a:cxnLst/>
              <a:rect l="l" t="t" r="r" b="b"/>
              <a:pathLst>
                <a:path w="1904" h="1269">
                  <a:moveTo>
                    <a:pt x="1549" y="0"/>
                  </a:moveTo>
                  <a:lnTo>
                    <a:pt x="673" y="38"/>
                  </a:lnTo>
                  <a:lnTo>
                    <a:pt x="0" y="342"/>
                  </a:lnTo>
                  <a:lnTo>
                    <a:pt x="0" y="723"/>
                  </a:lnTo>
                </a:path>
              </a:pathLst>
            </a:custGeom>
            <a:ln w="3175">
              <a:solidFill>
                <a:srgbClr val="565658"/>
              </a:solidFill>
            </a:ln>
          </p:spPr>
          <p:txBody>
            <a:bodyPr wrap="square" lIns="0" tIns="0" rIns="0" bIns="0" rtlCol="0"/>
            <a:lstStyle/>
            <a:p/>
          </p:txBody>
        </p:sp>
        <p:sp>
          <p:nvSpPr>
            <p:cNvPr id="7675" name="object 7675" descr=""/>
            <p:cNvSpPr/>
            <p:nvPr/>
          </p:nvSpPr>
          <p:spPr>
            <a:xfrm>
              <a:off x="5535907" y="2551732"/>
              <a:ext cx="1905" cy="635"/>
            </a:xfrm>
            <a:custGeom>
              <a:avLst/>
              <a:gdLst/>
              <a:ahLst/>
              <a:cxnLst/>
              <a:rect l="l" t="t" r="r" b="b"/>
              <a:pathLst>
                <a:path w="1904" h="635">
                  <a:moveTo>
                    <a:pt x="0" y="0"/>
                  </a:moveTo>
                  <a:lnTo>
                    <a:pt x="266" y="215"/>
                  </a:lnTo>
                  <a:lnTo>
                    <a:pt x="774" y="355"/>
                  </a:lnTo>
                  <a:lnTo>
                    <a:pt x="1346" y="381"/>
                  </a:lnTo>
                </a:path>
              </a:pathLst>
            </a:custGeom>
            <a:ln w="3175">
              <a:solidFill>
                <a:srgbClr val="565658"/>
              </a:solidFill>
            </a:ln>
          </p:spPr>
          <p:txBody>
            <a:bodyPr wrap="square" lIns="0" tIns="0" rIns="0" bIns="0" rtlCol="0"/>
            <a:lstStyle/>
            <a:p/>
          </p:txBody>
        </p:sp>
        <p:sp>
          <p:nvSpPr>
            <p:cNvPr id="7676" name="object 7676" descr=""/>
            <p:cNvSpPr/>
            <p:nvPr/>
          </p:nvSpPr>
          <p:spPr>
            <a:xfrm>
              <a:off x="5535714" y="2561444"/>
              <a:ext cx="1905" cy="1270"/>
            </a:xfrm>
            <a:custGeom>
              <a:avLst/>
              <a:gdLst/>
              <a:ahLst/>
              <a:cxnLst/>
              <a:rect l="l" t="t" r="r" b="b"/>
              <a:pathLst>
                <a:path w="1904" h="1269">
                  <a:moveTo>
                    <a:pt x="0" y="0"/>
                  </a:moveTo>
                  <a:lnTo>
                    <a:pt x="0" y="381"/>
                  </a:lnTo>
                  <a:lnTo>
                    <a:pt x="685" y="698"/>
                  </a:lnTo>
                  <a:lnTo>
                    <a:pt x="1574" y="723"/>
                  </a:lnTo>
                </a:path>
              </a:pathLst>
            </a:custGeom>
            <a:ln w="3175">
              <a:solidFill>
                <a:srgbClr val="565658"/>
              </a:solidFill>
            </a:ln>
          </p:spPr>
          <p:txBody>
            <a:bodyPr wrap="square" lIns="0" tIns="0" rIns="0" bIns="0" rtlCol="0"/>
            <a:lstStyle/>
            <a:p/>
          </p:txBody>
        </p:sp>
        <p:sp>
          <p:nvSpPr>
            <p:cNvPr id="7677" name="object 7677" descr=""/>
            <p:cNvSpPr/>
            <p:nvPr/>
          </p:nvSpPr>
          <p:spPr>
            <a:xfrm>
              <a:off x="5515900" y="2739263"/>
              <a:ext cx="1905" cy="1270"/>
            </a:xfrm>
            <a:custGeom>
              <a:avLst/>
              <a:gdLst/>
              <a:ahLst/>
              <a:cxnLst/>
              <a:rect l="l" t="t" r="r" b="b"/>
              <a:pathLst>
                <a:path w="1904" h="1269">
                  <a:moveTo>
                    <a:pt x="1625" y="723"/>
                  </a:moveTo>
                  <a:lnTo>
                    <a:pt x="1625" y="330"/>
                  </a:lnTo>
                  <a:lnTo>
                    <a:pt x="901" y="12"/>
                  </a:lnTo>
                  <a:lnTo>
                    <a:pt x="0" y="0"/>
                  </a:lnTo>
                </a:path>
              </a:pathLst>
            </a:custGeom>
            <a:ln w="3175">
              <a:solidFill>
                <a:srgbClr val="565658"/>
              </a:solidFill>
            </a:ln>
          </p:spPr>
          <p:txBody>
            <a:bodyPr wrap="square" lIns="0" tIns="0" rIns="0" bIns="0" rtlCol="0"/>
            <a:lstStyle/>
            <a:p/>
          </p:txBody>
        </p:sp>
        <p:sp>
          <p:nvSpPr>
            <p:cNvPr id="7678" name="object 7678" descr=""/>
            <p:cNvSpPr/>
            <p:nvPr/>
          </p:nvSpPr>
          <p:spPr>
            <a:xfrm>
              <a:off x="5536260" y="2561959"/>
              <a:ext cx="1270" cy="1270"/>
            </a:xfrm>
            <a:custGeom>
              <a:avLst/>
              <a:gdLst/>
              <a:ahLst/>
              <a:cxnLst/>
              <a:rect l="l" t="t" r="r" b="b"/>
              <a:pathLst>
                <a:path w="1270" h="1269">
                  <a:moveTo>
                    <a:pt x="0" y="723"/>
                  </a:moveTo>
                  <a:lnTo>
                    <a:pt x="469" y="495"/>
                  </a:lnTo>
                  <a:lnTo>
                    <a:pt x="965" y="0"/>
                  </a:lnTo>
                </a:path>
              </a:pathLst>
            </a:custGeom>
            <a:ln w="3175">
              <a:solidFill>
                <a:srgbClr val="565658"/>
              </a:solidFill>
            </a:ln>
          </p:spPr>
          <p:txBody>
            <a:bodyPr wrap="square" lIns="0" tIns="0" rIns="0" bIns="0" rtlCol="0"/>
            <a:lstStyle/>
            <a:p/>
          </p:txBody>
        </p:sp>
        <p:sp>
          <p:nvSpPr>
            <p:cNvPr id="7679" name="object 7679" descr=""/>
            <p:cNvSpPr/>
            <p:nvPr/>
          </p:nvSpPr>
          <p:spPr>
            <a:xfrm>
              <a:off x="5537172" y="2562890"/>
              <a:ext cx="1270" cy="1270"/>
            </a:xfrm>
            <a:custGeom>
              <a:avLst/>
              <a:gdLst/>
              <a:ahLst/>
              <a:cxnLst/>
              <a:rect l="l" t="t" r="r" b="b"/>
              <a:pathLst>
                <a:path w="1270" h="1269">
                  <a:moveTo>
                    <a:pt x="0" y="711"/>
                  </a:moveTo>
                  <a:lnTo>
                    <a:pt x="495" y="495"/>
                  </a:lnTo>
                  <a:lnTo>
                    <a:pt x="1016" y="0"/>
                  </a:lnTo>
                </a:path>
              </a:pathLst>
            </a:custGeom>
            <a:ln w="3175">
              <a:solidFill>
                <a:srgbClr val="565658"/>
              </a:solidFill>
            </a:ln>
          </p:spPr>
          <p:txBody>
            <a:bodyPr wrap="square" lIns="0" tIns="0" rIns="0" bIns="0" rtlCol="0"/>
            <a:lstStyle/>
            <a:p/>
          </p:txBody>
        </p:sp>
        <p:sp>
          <p:nvSpPr>
            <p:cNvPr id="7680" name="object 7680" descr=""/>
            <p:cNvSpPr/>
            <p:nvPr/>
          </p:nvSpPr>
          <p:spPr>
            <a:xfrm>
              <a:off x="5460320" y="2590890"/>
              <a:ext cx="635" cy="2540"/>
            </a:xfrm>
            <a:custGeom>
              <a:avLst/>
              <a:gdLst/>
              <a:ahLst/>
              <a:cxnLst/>
              <a:rect l="l" t="t" r="r" b="b"/>
              <a:pathLst>
                <a:path w="635" h="2539">
                  <a:moveTo>
                    <a:pt x="241" y="1968"/>
                  </a:moveTo>
                  <a:lnTo>
                    <a:pt x="254" y="1473"/>
                  </a:lnTo>
                  <a:lnTo>
                    <a:pt x="241" y="977"/>
                  </a:lnTo>
                  <a:lnTo>
                    <a:pt x="190" y="596"/>
                  </a:lnTo>
                  <a:lnTo>
                    <a:pt x="139" y="215"/>
                  </a:lnTo>
                  <a:lnTo>
                    <a:pt x="76" y="0"/>
                  </a:lnTo>
                </a:path>
              </a:pathLst>
            </a:custGeom>
            <a:ln w="3175">
              <a:solidFill>
                <a:srgbClr val="565658"/>
              </a:solidFill>
            </a:ln>
          </p:spPr>
          <p:txBody>
            <a:bodyPr wrap="square" lIns="0" tIns="0" rIns="0" bIns="0" rtlCol="0"/>
            <a:lstStyle/>
            <a:p/>
          </p:txBody>
        </p:sp>
        <p:sp>
          <p:nvSpPr>
            <p:cNvPr id="7681" name="object 7681" descr=""/>
            <p:cNvSpPr/>
            <p:nvPr/>
          </p:nvSpPr>
          <p:spPr>
            <a:xfrm>
              <a:off x="5465696" y="2579774"/>
              <a:ext cx="1270" cy="635"/>
            </a:xfrm>
            <a:custGeom>
              <a:avLst/>
              <a:gdLst/>
              <a:ahLst/>
              <a:cxnLst/>
              <a:rect l="l" t="t" r="r" b="b"/>
              <a:pathLst>
                <a:path w="1270" h="635">
                  <a:moveTo>
                    <a:pt x="0" y="0"/>
                  </a:moveTo>
                  <a:lnTo>
                    <a:pt x="368" y="101"/>
                  </a:lnTo>
                  <a:lnTo>
                    <a:pt x="800" y="127"/>
                  </a:lnTo>
                  <a:lnTo>
                    <a:pt x="1219" y="88"/>
                  </a:lnTo>
                </a:path>
              </a:pathLst>
            </a:custGeom>
            <a:ln w="3175">
              <a:solidFill>
                <a:srgbClr val="565658"/>
              </a:solidFill>
            </a:ln>
          </p:spPr>
          <p:txBody>
            <a:bodyPr wrap="square" lIns="0" tIns="0" rIns="0" bIns="0" rtlCol="0"/>
            <a:lstStyle/>
            <a:p/>
          </p:txBody>
        </p:sp>
        <p:sp>
          <p:nvSpPr>
            <p:cNvPr id="7682" name="object 7682" descr=""/>
            <p:cNvSpPr/>
            <p:nvPr/>
          </p:nvSpPr>
          <p:spPr>
            <a:xfrm>
              <a:off x="5435748" y="2660749"/>
              <a:ext cx="1905" cy="635"/>
            </a:xfrm>
            <a:custGeom>
              <a:avLst/>
              <a:gdLst/>
              <a:ahLst/>
              <a:cxnLst/>
              <a:rect l="l" t="t" r="r" b="b"/>
              <a:pathLst>
                <a:path w="1904" h="635">
                  <a:moveTo>
                    <a:pt x="1689" y="0"/>
                  </a:moveTo>
                  <a:lnTo>
                    <a:pt x="1104" y="0"/>
                  </a:lnTo>
                  <a:lnTo>
                    <a:pt x="457" y="63"/>
                  </a:lnTo>
                  <a:lnTo>
                    <a:pt x="0" y="139"/>
                  </a:lnTo>
                </a:path>
              </a:pathLst>
            </a:custGeom>
            <a:ln w="3175">
              <a:solidFill>
                <a:srgbClr val="565658"/>
              </a:solidFill>
            </a:ln>
          </p:spPr>
          <p:txBody>
            <a:bodyPr wrap="square" lIns="0" tIns="0" rIns="0" bIns="0" rtlCol="0"/>
            <a:lstStyle/>
            <a:p/>
          </p:txBody>
        </p:sp>
        <p:sp>
          <p:nvSpPr>
            <p:cNvPr id="7683" name="object 7683" descr=""/>
            <p:cNvSpPr/>
            <p:nvPr/>
          </p:nvSpPr>
          <p:spPr>
            <a:xfrm>
              <a:off x="5444768" y="2613615"/>
              <a:ext cx="0" cy="635"/>
            </a:xfrm>
            <a:custGeom>
              <a:avLst/>
              <a:gdLst/>
              <a:ahLst/>
              <a:cxnLst/>
              <a:rect l="l" t="t" r="r" b="b"/>
              <a:pathLst>
                <a:path w="0" h="635">
                  <a:moveTo>
                    <a:pt x="0" y="203"/>
                  </a:moveTo>
                  <a:lnTo>
                    <a:pt x="0" y="63"/>
                  </a:lnTo>
                </a:path>
              </a:pathLst>
            </a:custGeom>
            <a:ln w="3175">
              <a:solidFill>
                <a:srgbClr val="565658"/>
              </a:solidFill>
            </a:ln>
          </p:spPr>
          <p:txBody>
            <a:bodyPr wrap="square" lIns="0" tIns="0" rIns="0" bIns="0" rtlCol="0"/>
            <a:lstStyle/>
            <a:p/>
          </p:txBody>
        </p:sp>
        <p:sp>
          <p:nvSpPr>
            <p:cNvPr id="7684" name="object 7684" descr=""/>
            <p:cNvSpPr/>
            <p:nvPr/>
          </p:nvSpPr>
          <p:spPr>
            <a:xfrm>
              <a:off x="5464878" y="2587773"/>
              <a:ext cx="2540" cy="635"/>
            </a:xfrm>
            <a:custGeom>
              <a:avLst/>
              <a:gdLst/>
              <a:ahLst/>
              <a:cxnLst/>
              <a:rect l="l" t="t" r="r" b="b"/>
              <a:pathLst>
                <a:path w="2539" h="635">
                  <a:moveTo>
                    <a:pt x="0" y="0"/>
                  </a:moveTo>
                  <a:lnTo>
                    <a:pt x="215" y="139"/>
                  </a:lnTo>
                  <a:lnTo>
                    <a:pt x="596" y="190"/>
                  </a:lnTo>
                  <a:lnTo>
                    <a:pt x="977" y="241"/>
                  </a:lnTo>
                  <a:lnTo>
                    <a:pt x="1473" y="254"/>
                  </a:lnTo>
                  <a:lnTo>
                    <a:pt x="1955" y="241"/>
                  </a:lnTo>
                </a:path>
              </a:pathLst>
            </a:custGeom>
            <a:ln w="3175">
              <a:solidFill>
                <a:srgbClr val="565658"/>
              </a:solidFill>
            </a:ln>
          </p:spPr>
          <p:txBody>
            <a:bodyPr wrap="square" lIns="0" tIns="0" rIns="0" bIns="0" rtlCol="0"/>
            <a:lstStyle/>
            <a:p/>
          </p:txBody>
        </p:sp>
        <p:sp>
          <p:nvSpPr>
            <p:cNvPr id="7685" name="object 7685" descr=""/>
            <p:cNvSpPr/>
            <p:nvPr/>
          </p:nvSpPr>
          <p:spPr>
            <a:xfrm>
              <a:off x="5461759" y="2590890"/>
              <a:ext cx="635" cy="2540"/>
            </a:xfrm>
            <a:custGeom>
              <a:avLst/>
              <a:gdLst/>
              <a:ahLst/>
              <a:cxnLst/>
              <a:rect l="l" t="t" r="r" b="b"/>
              <a:pathLst>
                <a:path w="635" h="2539">
                  <a:moveTo>
                    <a:pt x="241" y="1955"/>
                  </a:moveTo>
                  <a:lnTo>
                    <a:pt x="254" y="1460"/>
                  </a:lnTo>
                  <a:lnTo>
                    <a:pt x="241" y="965"/>
                  </a:lnTo>
                  <a:lnTo>
                    <a:pt x="190" y="596"/>
                  </a:lnTo>
                  <a:lnTo>
                    <a:pt x="139" y="203"/>
                  </a:lnTo>
                  <a:lnTo>
                    <a:pt x="76" y="0"/>
                  </a:lnTo>
                </a:path>
              </a:pathLst>
            </a:custGeom>
            <a:ln w="3175">
              <a:solidFill>
                <a:srgbClr val="565658"/>
              </a:solidFill>
            </a:ln>
          </p:spPr>
          <p:txBody>
            <a:bodyPr wrap="square" lIns="0" tIns="0" rIns="0" bIns="0" rtlCol="0"/>
            <a:lstStyle/>
            <a:p/>
          </p:txBody>
        </p:sp>
        <p:sp>
          <p:nvSpPr>
            <p:cNvPr id="7686" name="object 7686" descr=""/>
            <p:cNvSpPr/>
            <p:nvPr/>
          </p:nvSpPr>
          <p:spPr>
            <a:xfrm>
              <a:off x="5449554" y="2613272"/>
              <a:ext cx="0" cy="635"/>
            </a:xfrm>
            <a:custGeom>
              <a:avLst/>
              <a:gdLst/>
              <a:ahLst/>
              <a:cxnLst/>
              <a:rect l="l" t="t" r="r" b="b"/>
              <a:pathLst>
                <a:path w="0" h="635">
                  <a:moveTo>
                    <a:pt x="0" y="507"/>
                  </a:moveTo>
                  <a:lnTo>
                    <a:pt x="0" y="330"/>
                  </a:lnTo>
                  <a:lnTo>
                    <a:pt x="0" y="165"/>
                  </a:lnTo>
                  <a:lnTo>
                    <a:pt x="0" y="0"/>
                  </a:lnTo>
                </a:path>
              </a:pathLst>
            </a:custGeom>
            <a:ln w="3175">
              <a:solidFill>
                <a:srgbClr val="565658"/>
              </a:solidFill>
            </a:ln>
          </p:spPr>
          <p:txBody>
            <a:bodyPr wrap="square" lIns="0" tIns="0" rIns="0" bIns="0" rtlCol="0"/>
            <a:lstStyle/>
            <a:p/>
          </p:txBody>
        </p:sp>
        <p:sp>
          <p:nvSpPr>
            <p:cNvPr id="7687" name="object 7687" descr=""/>
            <p:cNvSpPr/>
            <p:nvPr/>
          </p:nvSpPr>
          <p:spPr>
            <a:xfrm>
              <a:off x="5464332" y="2677122"/>
              <a:ext cx="635" cy="1905"/>
            </a:xfrm>
            <a:custGeom>
              <a:avLst/>
              <a:gdLst/>
              <a:ahLst/>
              <a:cxnLst/>
              <a:rect l="l" t="t" r="r" b="b"/>
              <a:pathLst>
                <a:path w="635" h="1905">
                  <a:moveTo>
                    <a:pt x="533" y="1524"/>
                  </a:moveTo>
                  <a:lnTo>
                    <a:pt x="368" y="774"/>
                  </a:lnTo>
                  <a:lnTo>
                    <a:pt x="152" y="165"/>
                  </a:lnTo>
                  <a:lnTo>
                    <a:pt x="0" y="0"/>
                  </a:lnTo>
                </a:path>
              </a:pathLst>
            </a:custGeom>
            <a:ln w="3175">
              <a:solidFill>
                <a:srgbClr val="565658"/>
              </a:solidFill>
            </a:ln>
          </p:spPr>
          <p:txBody>
            <a:bodyPr wrap="square" lIns="0" tIns="0" rIns="0" bIns="0" rtlCol="0"/>
            <a:lstStyle/>
            <a:p/>
          </p:txBody>
        </p:sp>
        <p:sp>
          <p:nvSpPr>
            <p:cNvPr id="7688" name="object 7688" descr=""/>
            <p:cNvSpPr/>
            <p:nvPr/>
          </p:nvSpPr>
          <p:spPr>
            <a:xfrm>
              <a:off x="5539050" y="2563415"/>
              <a:ext cx="635" cy="1270"/>
            </a:xfrm>
            <a:custGeom>
              <a:avLst/>
              <a:gdLst/>
              <a:ahLst/>
              <a:cxnLst/>
              <a:rect l="l" t="t" r="r" b="b"/>
              <a:pathLst>
                <a:path w="635" h="1269">
                  <a:moveTo>
                    <a:pt x="0" y="0"/>
                  </a:moveTo>
                  <a:lnTo>
                    <a:pt x="0" y="673"/>
                  </a:lnTo>
                  <a:lnTo>
                    <a:pt x="63" y="1130"/>
                  </a:lnTo>
                </a:path>
              </a:pathLst>
            </a:custGeom>
            <a:ln w="3175">
              <a:solidFill>
                <a:srgbClr val="565658"/>
              </a:solidFill>
            </a:ln>
          </p:spPr>
          <p:txBody>
            <a:bodyPr wrap="square" lIns="0" tIns="0" rIns="0" bIns="0" rtlCol="0"/>
            <a:lstStyle/>
            <a:p/>
          </p:txBody>
        </p:sp>
        <p:sp>
          <p:nvSpPr>
            <p:cNvPr id="7689" name="object 7689" descr=""/>
            <p:cNvSpPr/>
            <p:nvPr/>
          </p:nvSpPr>
          <p:spPr>
            <a:xfrm>
              <a:off x="5574798" y="2567409"/>
              <a:ext cx="635" cy="1270"/>
            </a:xfrm>
            <a:custGeom>
              <a:avLst/>
              <a:gdLst/>
              <a:ahLst/>
              <a:cxnLst/>
              <a:rect l="l" t="t" r="r" b="b"/>
              <a:pathLst>
                <a:path w="635" h="1269">
                  <a:moveTo>
                    <a:pt x="63" y="0"/>
                  </a:moveTo>
                  <a:lnTo>
                    <a:pt x="0" y="584"/>
                  </a:lnTo>
                  <a:lnTo>
                    <a:pt x="12" y="965"/>
                  </a:lnTo>
                </a:path>
              </a:pathLst>
            </a:custGeom>
            <a:ln w="3175">
              <a:solidFill>
                <a:srgbClr val="565658"/>
              </a:solidFill>
            </a:ln>
          </p:spPr>
          <p:txBody>
            <a:bodyPr wrap="square" lIns="0" tIns="0" rIns="0" bIns="0" rtlCol="0"/>
            <a:lstStyle/>
            <a:p/>
          </p:txBody>
        </p:sp>
        <p:sp>
          <p:nvSpPr>
            <p:cNvPr id="7690" name="object 7690" descr=""/>
            <p:cNvSpPr/>
            <p:nvPr/>
          </p:nvSpPr>
          <p:spPr>
            <a:xfrm>
              <a:off x="5479130" y="2637237"/>
              <a:ext cx="635" cy="1905"/>
            </a:xfrm>
            <a:custGeom>
              <a:avLst/>
              <a:gdLst/>
              <a:ahLst/>
              <a:cxnLst/>
              <a:rect l="l" t="t" r="r" b="b"/>
              <a:pathLst>
                <a:path w="635" h="1905">
                  <a:moveTo>
                    <a:pt x="190" y="1435"/>
                  </a:moveTo>
                  <a:lnTo>
                    <a:pt x="431" y="863"/>
                  </a:lnTo>
                  <a:lnTo>
                    <a:pt x="355" y="304"/>
                  </a:lnTo>
                  <a:lnTo>
                    <a:pt x="0" y="0"/>
                  </a:lnTo>
                </a:path>
              </a:pathLst>
            </a:custGeom>
            <a:ln w="3175">
              <a:solidFill>
                <a:srgbClr val="565658"/>
              </a:solidFill>
            </a:ln>
          </p:spPr>
          <p:txBody>
            <a:bodyPr wrap="square" lIns="0" tIns="0" rIns="0" bIns="0" rtlCol="0"/>
            <a:lstStyle/>
            <a:p/>
          </p:txBody>
        </p:sp>
        <p:sp>
          <p:nvSpPr>
            <p:cNvPr id="7691" name="object 7691" descr=""/>
            <p:cNvSpPr/>
            <p:nvPr/>
          </p:nvSpPr>
          <p:spPr>
            <a:xfrm>
              <a:off x="5478797" y="2638564"/>
              <a:ext cx="1270" cy="1270"/>
            </a:xfrm>
            <a:custGeom>
              <a:avLst/>
              <a:gdLst/>
              <a:ahLst/>
              <a:cxnLst/>
              <a:rect l="l" t="t" r="r" b="b"/>
              <a:pathLst>
                <a:path w="1270" h="1269">
                  <a:moveTo>
                    <a:pt x="914" y="901"/>
                  </a:moveTo>
                  <a:lnTo>
                    <a:pt x="914" y="558"/>
                  </a:lnTo>
                  <a:lnTo>
                    <a:pt x="584" y="215"/>
                  </a:lnTo>
                  <a:lnTo>
                    <a:pt x="0" y="0"/>
                  </a:lnTo>
                </a:path>
              </a:pathLst>
            </a:custGeom>
            <a:ln w="3175">
              <a:solidFill>
                <a:srgbClr val="565658"/>
              </a:solidFill>
            </a:ln>
          </p:spPr>
          <p:txBody>
            <a:bodyPr wrap="square" lIns="0" tIns="0" rIns="0" bIns="0" rtlCol="0"/>
            <a:lstStyle/>
            <a:p/>
          </p:txBody>
        </p:sp>
        <p:sp>
          <p:nvSpPr>
            <p:cNvPr id="7692" name="object 7692" descr=""/>
            <p:cNvSpPr/>
            <p:nvPr/>
          </p:nvSpPr>
          <p:spPr>
            <a:xfrm>
              <a:off x="5459402" y="2666724"/>
              <a:ext cx="635" cy="1905"/>
            </a:xfrm>
            <a:custGeom>
              <a:avLst/>
              <a:gdLst/>
              <a:ahLst/>
              <a:cxnLst/>
              <a:rect l="l" t="t" r="r" b="b"/>
              <a:pathLst>
                <a:path w="635" h="1905">
                  <a:moveTo>
                    <a:pt x="0" y="1701"/>
                  </a:moveTo>
                  <a:lnTo>
                    <a:pt x="127" y="1511"/>
                  </a:lnTo>
                  <a:lnTo>
                    <a:pt x="165" y="1193"/>
                  </a:lnTo>
                  <a:lnTo>
                    <a:pt x="203" y="889"/>
                  </a:lnTo>
                  <a:lnTo>
                    <a:pt x="215" y="444"/>
                  </a:lnTo>
                  <a:lnTo>
                    <a:pt x="215" y="0"/>
                  </a:lnTo>
                </a:path>
              </a:pathLst>
            </a:custGeom>
            <a:ln w="3175">
              <a:solidFill>
                <a:srgbClr val="565658"/>
              </a:solidFill>
            </a:ln>
          </p:spPr>
          <p:txBody>
            <a:bodyPr wrap="square" lIns="0" tIns="0" rIns="0" bIns="0" rtlCol="0"/>
            <a:lstStyle/>
            <a:p/>
          </p:txBody>
        </p:sp>
        <p:sp>
          <p:nvSpPr>
            <p:cNvPr id="7693" name="object 7693" descr=""/>
            <p:cNvSpPr/>
            <p:nvPr/>
          </p:nvSpPr>
          <p:spPr>
            <a:xfrm>
              <a:off x="5442591" y="2666623"/>
              <a:ext cx="635" cy="1905"/>
            </a:xfrm>
            <a:custGeom>
              <a:avLst/>
              <a:gdLst/>
              <a:ahLst/>
              <a:cxnLst/>
              <a:rect l="l" t="t" r="r" b="b"/>
              <a:pathLst>
                <a:path w="635" h="1905">
                  <a:moveTo>
                    <a:pt x="0" y="1803"/>
                  </a:moveTo>
                  <a:lnTo>
                    <a:pt x="127" y="1612"/>
                  </a:lnTo>
                  <a:lnTo>
                    <a:pt x="190" y="1270"/>
                  </a:lnTo>
                  <a:lnTo>
                    <a:pt x="241" y="927"/>
                  </a:lnTo>
                  <a:lnTo>
                    <a:pt x="266" y="482"/>
                  </a:lnTo>
                  <a:lnTo>
                    <a:pt x="266" y="0"/>
                  </a:lnTo>
                </a:path>
              </a:pathLst>
            </a:custGeom>
            <a:ln w="3175">
              <a:solidFill>
                <a:srgbClr val="565658"/>
              </a:solidFill>
            </a:ln>
          </p:spPr>
          <p:txBody>
            <a:bodyPr wrap="square" lIns="0" tIns="0" rIns="0" bIns="0" rtlCol="0"/>
            <a:lstStyle/>
            <a:p/>
          </p:txBody>
        </p:sp>
        <p:sp>
          <p:nvSpPr>
            <p:cNvPr id="7694" name="object 7694" descr=""/>
            <p:cNvSpPr/>
            <p:nvPr/>
          </p:nvSpPr>
          <p:spPr>
            <a:xfrm>
              <a:off x="5534942" y="2561543"/>
              <a:ext cx="635" cy="1270"/>
            </a:xfrm>
            <a:custGeom>
              <a:avLst/>
              <a:gdLst/>
              <a:ahLst/>
              <a:cxnLst/>
              <a:rect l="l" t="t" r="r" b="b"/>
              <a:pathLst>
                <a:path w="635" h="1269">
                  <a:moveTo>
                    <a:pt x="126" y="0"/>
                  </a:moveTo>
                  <a:lnTo>
                    <a:pt x="0" y="342"/>
                  </a:lnTo>
                  <a:lnTo>
                    <a:pt x="38" y="647"/>
                  </a:lnTo>
                  <a:lnTo>
                    <a:pt x="215" y="800"/>
                  </a:lnTo>
                </a:path>
              </a:pathLst>
            </a:custGeom>
            <a:ln w="3175">
              <a:solidFill>
                <a:srgbClr val="565658"/>
              </a:solidFill>
            </a:ln>
          </p:spPr>
          <p:txBody>
            <a:bodyPr wrap="square" lIns="0" tIns="0" rIns="0" bIns="0" rtlCol="0"/>
            <a:lstStyle/>
            <a:p/>
          </p:txBody>
        </p:sp>
        <p:sp>
          <p:nvSpPr>
            <p:cNvPr id="7695" name="object 7695" descr=""/>
            <p:cNvSpPr/>
            <p:nvPr/>
          </p:nvSpPr>
          <p:spPr>
            <a:xfrm>
              <a:off x="5463160" y="2677031"/>
              <a:ext cx="635" cy="1905"/>
            </a:xfrm>
            <a:custGeom>
              <a:avLst/>
              <a:gdLst/>
              <a:ahLst/>
              <a:cxnLst/>
              <a:rect l="l" t="t" r="r" b="b"/>
              <a:pathLst>
                <a:path w="635" h="1905">
                  <a:moveTo>
                    <a:pt x="279" y="1625"/>
                  </a:moveTo>
                  <a:lnTo>
                    <a:pt x="253" y="723"/>
                  </a:lnTo>
                  <a:lnTo>
                    <a:pt x="126" y="0"/>
                  </a:lnTo>
                </a:path>
              </a:pathLst>
            </a:custGeom>
            <a:ln w="3175">
              <a:solidFill>
                <a:srgbClr val="565658"/>
              </a:solidFill>
            </a:ln>
          </p:spPr>
          <p:txBody>
            <a:bodyPr wrap="square" lIns="0" tIns="0" rIns="0" bIns="0" rtlCol="0"/>
            <a:lstStyle/>
            <a:p/>
          </p:txBody>
        </p:sp>
        <p:sp>
          <p:nvSpPr>
            <p:cNvPr id="7696" name="object 7696" descr=""/>
            <p:cNvSpPr/>
            <p:nvPr/>
          </p:nvSpPr>
          <p:spPr>
            <a:xfrm>
              <a:off x="5579464" y="2672307"/>
              <a:ext cx="1270" cy="1270"/>
            </a:xfrm>
            <a:custGeom>
              <a:avLst/>
              <a:gdLst/>
              <a:ahLst/>
              <a:cxnLst/>
              <a:rect l="l" t="t" r="r" b="b"/>
              <a:pathLst>
                <a:path w="1270" h="1269">
                  <a:moveTo>
                    <a:pt x="0" y="0"/>
                  </a:moveTo>
                  <a:lnTo>
                    <a:pt x="215" y="419"/>
                  </a:lnTo>
                  <a:lnTo>
                    <a:pt x="596" y="723"/>
                  </a:lnTo>
                  <a:lnTo>
                    <a:pt x="1041" y="838"/>
                  </a:lnTo>
                </a:path>
              </a:pathLst>
            </a:custGeom>
            <a:ln w="3175">
              <a:solidFill>
                <a:srgbClr val="565658"/>
              </a:solidFill>
            </a:ln>
          </p:spPr>
          <p:txBody>
            <a:bodyPr wrap="square" lIns="0" tIns="0" rIns="0" bIns="0" rtlCol="0"/>
            <a:lstStyle/>
            <a:p/>
          </p:txBody>
        </p:sp>
        <p:sp>
          <p:nvSpPr>
            <p:cNvPr id="7697" name="object 7697" descr=""/>
            <p:cNvSpPr/>
            <p:nvPr/>
          </p:nvSpPr>
          <p:spPr>
            <a:xfrm>
              <a:off x="5577913" y="2671266"/>
              <a:ext cx="635" cy="635"/>
            </a:xfrm>
            <a:custGeom>
              <a:avLst/>
              <a:gdLst/>
              <a:ahLst/>
              <a:cxnLst/>
              <a:rect l="l" t="t" r="r" b="b"/>
              <a:pathLst>
                <a:path w="635" h="635">
                  <a:moveTo>
                    <a:pt x="0" y="25"/>
                  </a:moveTo>
                  <a:lnTo>
                    <a:pt x="152" y="0"/>
                  </a:lnTo>
                </a:path>
              </a:pathLst>
            </a:custGeom>
            <a:ln w="3175">
              <a:solidFill>
                <a:srgbClr val="565658"/>
              </a:solidFill>
            </a:ln>
          </p:spPr>
          <p:txBody>
            <a:bodyPr wrap="square" lIns="0" tIns="0" rIns="0" bIns="0" rtlCol="0"/>
            <a:lstStyle/>
            <a:p/>
          </p:txBody>
        </p:sp>
        <p:sp>
          <p:nvSpPr>
            <p:cNvPr id="7698" name="object 7698" descr=""/>
            <p:cNvSpPr/>
            <p:nvPr/>
          </p:nvSpPr>
          <p:spPr>
            <a:xfrm>
              <a:off x="5470918" y="2603568"/>
              <a:ext cx="1905" cy="635"/>
            </a:xfrm>
            <a:custGeom>
              <a:avLst/>
              <a:gdLst/>
              <a:ahLst/>
              <a:cxnLst/>
              <a:rect l="l" t="t" r="r" b="b"/>
              <a:pathLst>
                <a:path w="1904" h="635">
                  <a:moveTo>
                    <a:pt x="0" y="241"/>
                  </a:moveTo>
                  <a:lnTo>
                    <a:pt x="901" y="228"/>
                  </a:lnTo>
                  <a:lnTo>
                    <a:pt x="1612" y="127"/>
                  </a:lnTo>
                </a:path>
              </a:pathLst>
            </a:custGeom>
            <a:ln w="3175">
              <a:solidFill>
                <a:srgbClr val="565658"/>
              </a:solidFill>
            </a:ln>
          </p:spPr>
          <p:txBody>
            <a:bodyPr wrap="square" lIns="0" tIns="0" rIns="0" bIns="0" rtlCol="0"/>
            <a:lstStyle/>
            <a:p/>
          </p:txBody>
        </p:sp>
        <p:sp>
          <p:nvSpPr>
            <p:cNvPr id="7699" name="object 7699" descr=""/>
            <p:cNvSpPr/>
            <p:nvPr/>
          </p:nvSpPr>
          <p:spPr>
            <a:xfrm>
              <a:off x="5406731" y="2659570"/>
              <a:ext cx="3810" cy="6985"/>
            </a:xfrm>
            <a:custGeom>
              <a:avLst/>
              <a:gdLst/>
              <a:ahLst/>
              <a:cxnLst/>
              <a:rect l="l" t="t" r="r" b="b"/>
              <a:pathLst>
                <a:path w="3810" h="6985">
                  <a:moveTo>
                    <a:pt x="215" y="0"/>
                  </a:moveTo>
                  <a:lnTo>
                    <a:pt x="0" y="3682"/>
                  </a:lnTo>
                  <a:lnTo>
                    <a:pt x="1536" y="6718"/>
                  </a:lnTo>
                  <a:lnTo>
                    <a:pt x="3695" y="6921"/>
                  </a:lnTo>
                </a:path>
              </a:pathLst>
            </a:custGeom>
            <a:ln w="3175">
              <a:solidFill>
                <a:srgbClr val="565658"/>
              </a:solidFill>
            </a:ln>
          </p:spPr>
          <p:txBody>
            <a:bodyPr wrap="square" lIns="0" tIns="0" rIns="0" bIns="0" rtlCol="0"/>
            <a:lstStyle/>
            <a:p/>
          </p:txBody>
        </p:sp>
        <p:sp>
          <p:nvSpPr>
            <p:cNvPr id="7700" name="object 7700" descr=""/>
            <p:cNvSpPr/>
            <p:nvPr/>
          </p:nvSpPr>
          <p:spPr>
            <a:xfrm>
              <a:off x="5604163" y="2604528"/>
              <a:ext cx="635" cy="635"/>
            </a:xfrm>
            <a:custGeom>
              <a:avLst/>
              <a:gdLst/>
              <a:ahLst/>
              <a:cxnLst/>
              <a:rect l="l" t="t" r="r" b="b"/>
              <a:pathLst>
                <a:path w="635" h="635">
                  <a:moveTo>
                    <a:pt x="0" y="0"/>
                  </a:moveTo>
                  <a:lnTo>
                    <a:pt x="0" y="152"/>
                  </a:lnTo>
                  <a:lnTo>
                    <a:pt x="12" y="292"/>
                  </a:lnTo>
                  <a:lnTo>
                    <a:pt x="38" y="444"/>
                  </a:lnTo>
                </a:path>
              </a:pathLst>
            </a:custGeom>
            <a:ln w="3175">
              <a:solidFill>
                <a:srgbClr val="565658"/>
              </a:solidFill>
            </a:ln>
          </p:spPr>
          <p:txBody>
            <a:bodyPr wrap="square" lIns="0" tIns="0" rIns="0" bIns="0" rtlCol="0"/>
            <a:lstStyle/>
            <a:p/>
          </p:txBody>
        </p:sp>
        <p:sp>
          <p:nvSpPr>
            <p:cNvPr id="7701" name="object 7701" descr=""/>
            <p:cNvSpPr/>
            <p:nvPr/>
          </p:nvSpPr>
          <p:spPr>
            <a:xfrm>
              <a:off x="5401085" y="2666038"/>
              <a:ext cx="635" cy="635"/>
            </a:xfrm>
            <a:custGeom>
              <a:avLst/>
              <a:gdLst/>
              <a:ahLst/>
              <a:cxnLst/>
              <a:rect l="l" t="t" r="r" b="b"/>
              <a:pathLst>
                <a:path w="635" h="635">
                  <a:moveTo>
                    <a:pt x="584" y="266"/>
                  </a:moveTo>
                  <a:lnTo>
                    <a:pt x="419" y="101"/>
                  </a:lnTo>
                  <a:lnTo>
                    <a:pt x="215" y="0"/>
                  </a:lnTo>
                  <a:lnTo>
                    <a:pt x="0" y="0"/>
                  </a:lnTo>
                </a:path>
              </a:pathLst>
            </a:custGeom>
            <a:ln w="3175">
              <a:solidFill>
                <a:srgbClr val="565658"/>
              </a:solidFill>
            </a:ln>
          </p:spPr>
          <p:txBody>
            <a:bodyPr wrap="square" lIns="0" tIns="0" rIns="0" bIns="0" rtlCol="0"/>
            <a:lstStyle/>
            <a:p/>
          </p:txBody>
        </p:sp>
        <p:sp>
          <p:nvSpPr>
            <p:cNvPr id="7702" name="object 7702" descr=""/>
            <p:cNvSpPr/>
            <p:nvPr/>
          </p:nvSpPr>
          <p:spPr>
            <a:xfrm>
              <a:off x="5541467" y="2583234"/>
              <a:ext cx="1270" cy="1270"/>
            </a:xfrm>
            <a:custGeom>
              <a:avLst/>
              <a:gdLst/>
              <a:ahLst/>
              <a:cxnLst/>
              <a:rect l="l" t="t" r="r" b="b"/>
              <a:pathLst>
                <a:path w="1270" h="1269">
                  <a:moveTo>
                    <a:pt x="1142" y="0"/>
                  </a:moveTo>
                  <a:lnTo>
                    <a:pt x="507" y="12"/>
                  </a:lnTo>
                  <a:lnTo>
                    <a:pt x="0" y="546"/>
                  </a:lnTo>
                  <a:lnTo>
                    <a:pt x="0" y="1193"/>
                  </a:lnTo>
                </a:path>
              </a:pathLst>
            </a:custGeom>
            <a:ln w="3175">
              <a:solidFill>
                <a:srgbClr val="565658"/>
              </a:solidFill>
            </a:ln>
          </p:spPr>
          <p:txBody>
            <a:bodyPr wrap="square" lIns="0" tIns="0" rIns="0" bIns="0" rtlCol="0"/>
            <a:lstStyle/>
            <a:p/>
          </p:txBody>
        </p:sp>
        <p:sp>
          <p:nvSpPr>
            <p:cNvPr id="7703" name="object 7703" descr=""/>
            <p:cNvSpPr/>
            <p:nvPr/>
          </p:nvSpPr>
          <p:spPr>
            <a:xfrm>
              <a:off x="5541464" y="2584239"/>
              <a:ext cx="635" cy="635"/>
            </a:xfrm>
            <a:custGeom>
              <a:avLst/>
              <a:gdLst/>
              <a:ahLst/>
              <a:cxnLst/>
              <a:rect l="l" t="t" r="r" b="b"/>
              <a:pathLst>
                <a:path w="635" h="635">
                  <a:moveTo>
                    <a:pt x="444" y="0"/>
                  </a:moveTo>
                  <a:lnTo>
                    <a:pt x="165" y="38"/>
                  </a:lnTo>
                  <a:lnTo>
                    <a:pt x="0" y="114"/>
                  </a:lnTo>
                </a:path>
              </a:pathLst>
            </a:custGeom>
            <a:ln w="3175">
              <a:solidFill>
                <a:srgbClr val="565658"/>
              </a:solidFill>
            </a:ln>
          </p:spPr>
          <p:txBody>
            <a:bodyPr wrap="square" lIns="0" tIns="0" rIns="0" bIns="0" rtlCol="0"/>
            <a:lstStyle/>
            <a:p/>
          </p:txBody>
        </p:sp>
        <p:sp>
          <p:nvSpPr>
            <p:cNvPr id="7704" name="object 7704" descr=""/>
            <p:cNvSpPr/>
            <p:nvPr/>
          </p:nvSpPr>
          <p:spPr>
            <a:xfrm>
              <a:off x="5320800" y="2677753"/>
              <a:ext cx="635" cy="1270"/>
            </a:xfrm>
            <a:custGeom>
              <a:avLst/>
              <a:gdLst/>
              <a:ahLst/>
              <a:cxnLst/>
              <a:rect l="l" t="t" r="r" b="b"/>
              <a:pathLst>
                <a:path w="635" h="1269">
                  <a:moveTo>
                    <a:pt x="0" y="0"/>
                  </a:moveTo>
                  <a:lnTo>
                    <a:pt x="0" y="673"/>
                  </a:lnTo>
                  <a:lnTo>
                    <a:pt x="101" y="1206"/>
                  </a:lnTo>
                  <a:lnTo>
                    <a:pt x="241" y="1206"/>
                  </a:lnTo>
                </a:path>
              </a:pathLst>
            </a:custGeom>
            <a:ln w="3175">
              <a:solidFill>
                <a:srgbClr val="565658"/>
              </a:solidFill>
            </a:ln>
          </p:spPr>
          <p:txBody>
            <a:bodyPr wrap="square" lIns="0" tIns="0" rIns="0" bIns="0" rtlCol="0"/>
            <a:lstStyle/>
            <a:p/>
          </p:txBody>
        </p:sp>
        <p:sp>
          <p:nvSpPr>
            <p:cNvPr id="7705" name="object 7705" descr=""/>
            <p:cNvSpPr/>
            <p:nvPr/>
          </p:nvSpPr>
          <p:spPr>
            <a:xfrm>
              <a:off x="5321278" y="2677753"/>
              <a:ext cx="635" cy="1270"/>
            </a:xfrm>
            <a:custGeom>
              <a:avLst/>
              <a:gdLst/>
              <a:ahLst/>
              <a:cxnLst/>
              <a:rect l="l" t="t" r="r" b="b"/>
              <a:pathLst>
                <a:path w="635" h="1269">
                  <a:moveTo>
                    <a:pt x="0" y="0"/>
                  </a:moveTo>
                  <a:lnTo>
                    <a:pt x="0" y="673"/>
                  </a:lnTo>
                  <a:lnTo>
                    <a:pt x="114" y="1206"/>
                  </a:lnTo>
                </a:path>
              </a:pathLst>
            </a:custGeom>
            <a:ln w="3175">
              <a:solidFill>
                <a:srgbClr val="565658"/>
              </a:solidFill>
            </a:ln>
          </p:spPr>
          <p:txBody>
            <a:bodyPr wrap="square" lIns="0" tIns="0" rIns="0" bIns="0" rtlCol="0"/>
            <a:lstStyle/>
            <a:p/>
          </p:txBody>
        </p:sp>
        <p:sp>
          <p:nvSpPr>
            <p:cNvPr id="7706" name="object 7706" descr=""/>
            <p:cNvSpPr/>
            <p:nvPr/>
          </p:nvSpPr>
          <p:spPr>
            <a:xfrm>
              <a:off x="5321761" y="2677889"/>
              <a:ext cx="635" cy="1270"/>
            </a:xfrm>
            <a:custGeom>
              <a:avLst/>
              <a:gdLst/>
              <a:ahLst/>
              <a:cxnLst/>
              <a:rect l="l" t="t" r="r" b="b"/>
              <a:pathLst>
                <a:path w="635" h="1269">
                  <a:moveTo>
                    <a:pt x="0" y="0"/>
                  </a:moveTo>
                  <a:lnTo>
                    <a:pt x="12" y="609"/>
                  </a:lnTo>
                  <a:lnTo>
                    <a:pt x="114" y="1066"/>
                  </a:lnTo>
                </a:path>
              </a:pathLst>
            </a:custGeom>
            <a:ln w="3175">
              <a:solidFill>
                <a:srgbClr val="565658"/>
              </a:solidFill>
            </a:ln>
          </p:spPr>
          <p:txBody>
            <a:bodyPr wrap="square" lIns="0" tIns="0" rIns="0" bIns="0" rtlCol="0"/>
            <a:lstStyle/>
            <a:p/>
          </p:txBody>
        </p:sp>
        <p:sp>
          <p:nvSpPr>
            <p:cNvPr id="7707" name="object 7707" descr=""/>
            <p:cNvSpPr/>
            <p:nvPr/>
          </p:nvSpPr>
          <p:spPr>
            <a:xfrm>
              <a:off x="5324868" y="2677749"/>
              <a:ext cx="635" cy="1270"/>
            </a:xfrm>
            <a:custGeom>
              <a:avLst/>
              <a:gdLst/>
              <a:ahLst/>
              <a:cxnLst/>
              <a:rect l="l" t="t" r="r" b="b"/>
              <a:pathLst>
                <a:path w="635" h="1269">
                  <a:moveTo>
                    <a:pt x="0" y="1206"/>
                  </a:moveTo>
                  <a:lnTo>
                    <a:pt x="139" y="1206"/>
                  </a:lnTo>
                  <a:lnTo>
                    <a:pt x="241" y="673"/>
                  </a:lnTo>
                  <a:lnTo>
                    <a:pt x="241" y="0"/>
                  </a:lnTo>
                </a:path>
              </a:pathLst>
            </a:custGeom>
            <a:ln w="3175">
              <a:solidFill>
                <a:srgbClr val="565658"/>
              </a:solidFill>
            </a:ln>
          </p:spPr>
          <p:txBody>
            <a:bodyPr wrap="square" lIns="0" tIns="0" rIns="0" bIns="0" rtlCol="0"/>
            <a:lstStyle/>
            <a:p/>
          </p:txBody>
        </p:sp>
        <p:sp>
          <p:nvSpPr>
            <p:cNvPr id="7708" name="object 7708" descr=""/>
            <p:cNvSpPr/>
            <p:nvPr/>
          </p:nvSpPr>
          <p:spPr>
            <a:xfrm>
              <a:off x="5542005" y="2583308"/>
              <a:ext cx="1270" cy="1270"/>
            </a:xfrm>
            <a:custGeom>
              <a:avLst/>
              <a:gdLst/>
              <a:ahLst/>
              <a:cxnLst/>
              <a:rect l="l" t="t" r="r" b="b"/>
              <a:pathLst>
                <a:path w="1270" h="1269">
                  <a:moveTo>
                    <a:pt x="647" y="0"/>
                  </a:moveTo>
                  <a:lnTo>
                    <a:pt x="380" y="127"/>
                  </a:lnTo>
                  <a:lnTo>
                    <a:pt x="126" y="431"/>
                  </a:lnTo>
                  <a:lnTo>
                    <a:pt x="0" y="812"/>
                  </a:lnTo>
                </a:path>
              </a:pathLst>
            </a:custGeom>
            <a:ln w="3175">
              <a:solidFill>
                <a:srgbClr val="565658"/>
              </a:solidFill>
            </a:ln>
          </p:spPr>
          <p:txBody>
            <a:bodyPr wrap="square" lIns="0" tIns="0" rIns="0" bIns="0" rtlCol="0"/>
            <a:lstStyle/>
            <a:p/>
          </p:txBody>
        </p:sp>
        <p:sp>
          <p:nvSpPr>
            <p:cNvPr id="7709" name="object 7709" descr=""/>
            <p:cNvSpPr/>
            <p:nvPr/>
          </p:nvSpPr>
          <p:spPr>
            <a:xfrm>
              <a:off x="5548539" y="2586334"/>
              <a:ext cx="1270" cy="2540"/>
            </a:xfrm>
            <a:custGeom>
              <a:avLst/>
              <a:gdLst/>
              <a:ahLst/>
              <a:cxnLst/>
              <a:rect l="l" t="t" r="r" b="b"/>
              <a:pathLst>
                <a:path w="1270" h="2539">
                  <a:moveTo>
                    <a:pt x="203" y="0"/>
                  </a:moveTo>
                  <a:lnTo>
                    <a:pt x="38" y="419"/>
                  </a:lnTo>
                  <a:lnTo>
                    <a:pt x="0" y="889"/>
                  </a:lnTo>
                  <a:lnTo>
                    <a:pt x="101" y="1295"/>
                  </a:lnTo>
                  <a:lnTo>
                    <a:pt x="203" y="1689"/>
                  </a:lnTo>
                  <a:lnTo>
                    <a:pt x="457" y="1955"/>
                  </a:lnTo>
                  <a:lnTo>
                    <a:pt x="762" y="2070"/>
                  </a:lnTo>
                </a:path>
              </a:pathLst>
            </a:custGeom>
            <a:ln w="3175">
              <a:solidFill>
                <a:srgbClr val="565658"/>
              </a:solidFill>
            </a:ln>
          </p:spPr>
          <p:txBody>
            <a:bodyPr wrap="square" lIns="0" tIns="0" rIns="0" bIns="0" rtlCol="0"/>
            <a:lstStyle/>
            <a:p/>
          </p:txBody>
        </p:sp>
        <p:sp>
          <p:nvSpPr>
            <p:cNvPr id="7710" name="object 7710" descr=""/>
            <p:cNvSpPr/>
            <p:nvPr/>
          </p:nvSpPr>
          <p:spPr>
            <a:xfrm>
              <a:off x="5538828" y="2628699"/>
              <a:ext cx="635" cy="1905"/>
            </a:xfrm>
            <a:custGeom>
              <a:avLst/>
              <a:gdLst/>
              <a:ahLst/>
              <a:cxnLst/>
              <a:rect l="l" t="t" r="r" b="b"/>
              <a:pathLst>
                <a:path w="635" h="1905">
                  <a:moveTo>
                    <a:pt x="241" y="1663"/>
                  </a:moveTo>
                  <a:lnTo>
                    <a:pt x="241" y="749"/>
                  </a:lnTo>
                  <a:lnTo>
                    <a:pt x="127" y="0"/>
                  </a:lnTo>
                </a:path>
              </a:pathLst>
            </a:custGeom>
            <a:ln w="3175">
              <a:solidFill>
                <a:srgbClr val="565658"/>
              </a:solidFill>
            </a:ln>
          </p:spPr>
          <p:txBody>
            <a:bodyPr wrap="square" lIns="0" tIns="0" rIns="0" bIns="0" rtlCol="0"/>
            <a:lstStyle/>
            <a:p/>
          </p:txBody>
        </p:sp>
        <p:sp>
          <p:nvSpPr>
            <p:cNvPr id="7711" name="object 7711" descr=""/>
            <p:cNvSpPr/>
            <p:nvPr/>
          </p:nvSpPr>
          <p:spPr>
            <a:xfrm>
              <a:off x="5541944" y="2608175"/>
              <a:ext cx="635" cy="635"/>
            </a:xfrm>
            <a:custGeom>
              <a:avLst/>
              <a:gdLst/>
              <a:ahLst/>
              <a:cxnLst/>
              <a:rect l="l" t="t" r="r" b="b"/>
              <a:pathLst>
                <a:path w="635" h="635">
                  <a:moveTo>
                    <a:pt x="596" y="0"/>
                  </a:moveTo>
                  <a:lnTo>
                    <a:pt x="215" y="38"/>
                  </a:lnTo>
                  <a:lnTo>
                    <a:pt x="0" y="114"/>
                  </a:lnTo>
                </a:path>
              </a:pathLst>
            </a:custGeom>
            <a:ln w="3175">
              <a:solidFill>
                <a:srgbClr val="565658"/>
              </a:solidFill>
            </a:ln>
          </p:spPr>
          <p:txBody>
            <a:bodyPr wrap="square" lIns="0" tIns="0" rIns="0" bIns="0" rtlCol="0"/>
            <a:lstStyle/>
            <a:p/>
          </p:txBody>
        </p:sp>
        <p:sp>
          <p:nvSpPr>
            <p:cNvPr id="7712" name="object 7712" descr=""/>
            <p:cNvSpPr/>
            <p:nvPr/>
          </p:nvSpPr>
          <p:spPr>
            <a:xfrm>
              <a:off x="5541939" y="2625886"/>
              <a:ext cx="635" cy="635"/>
            </a:xfrm>
            <a:custGeom>
              <a:avLst/>
              <a:gdLst/>
              <a:ahLst/>
              <a:cxnLst/>
              <a:rect l="l" t="t" r="r" b="b"/>
              <a:pathLst>
                <a:path w="635" h="635">
                  <a:moveTo>
                    <a:pt x="584" y="0"/>
                  </a:moveTo>
                  <a:lnTo>
                    <a:pt x="215" y="38"/>
                  </a:lnTo>
                  <a:lnTo>
                    <a:pt x="0" y="114"/>
                  </a:lnTo>
                </a:path>
              </a:pathLst>
            </a:custGeom>
            <a:ln w="3175">
              <a:solidFill>
                <a:srgbClr val="565658"/>
              </a:solidFill>
            </a:ln>
          </p:spPr>
          <p:txBody>
            <a:bodyPr wrap="square" lIns="0" tIns="0" rIns="0" bIns="0" rtlCol="0"/>
            <a:lstStyle/>
            <a:p/>
          </p:txBody>
        </p:sp>
        <p:sp>
          <p:nvSpPr>
            <p:cNvPr id="7713" name="object 7713" descr=""/>
            <p:cNvSpPr/>
            <p:nvPr/>
          </p:nvSpPr>
          <p:spPr>
            <a:xfrm>
              <a:off x="5540758" y="2627820"/>
              <a:ext cx="635" cy="1270"/>
            </a:xfrm>
            <a:custGeom>
              <a:avLst/>
              <a:gdLst/>
              <a:ahLst/>
              <a:cxnLst/>
              <a:rect l="l" t="t" r="r" b="b"/>
              <a:pathLst>
                <a:path w="635" h="1269">
                  <a:moveTo>
                    <a:pt x="165" y="0"/>
                  </a:moveTo>
                  <a:lnTo>
                    <a:pt x="0" y="190"/>
                  </a:lnTo>
                  <a:lnTo>
                    <a:pt x="76" y="546"/>
                  </a:lnTo>
                  <a:lnTo>
                    <a:pt x="330" y="952"/>
                  </a:lnTo>
                </a:path>
              </a:pathLst>
            </a:custGeom>
            <a:ln w="3175">
              <a:solidFill>
                <a:srgbClr val="565658"/>
              </a:solidFill>
            </a:ln>
          </p:spPr>
          <p:txBody>
            <a:bodyPr wrap="square" lIns="0" tIns="0" rIns="0" bIns="0" rtlCol="0"/>
            <a:lstStyle/>
            <a:p/>
          </p:txBody>
        </p:sp>
        <p:sp>
          <p:nvSpPr>
            <p:cNvPr id="7714" name="object 7714" descr=""/>
            <p:cNvSpPr/>
            <p:nvPr/>
          </p:nvSpPr>
          <p:spPr>
            <a:xfrm>
              <a:off x="5538828" y="2628699"/>
              <a:ext cx="635" cy="1905"/>
            </a:xfrm>
            <a:custGeom>
              <a:avLst/>
              <a:gdLst/>
              <a:ahLst/>
              <a:cxnLst/>
              <a:rect l="l" t="t" r="r" b="b"/>
              <a:pathLst>
                <a:path w="635" h="1905">
                  <a:moveTo>
                    <a:pt x="241" y="1676"/>
                  </a:moveTo>
                  <a:lnTo>
                    <a:pt x="241" y="749"/>
                  </a:lnTo>
                  <a:lnTo>
                    <a:pt x="127" y="0"/>
                  </a:lnTo>
                </a:path>
              </a:pathLst>
            </a:custGeom>
            <a:ln w="3175">
              <a:solidFill>
                <a:srgbClr val="565658"/>
              </a:solidFill>
            </a:ln>
          </p:spPr>
          <p:txBody>
            <a:bodyPr wrap="square" lIns="0" tIns="0" rIns="0" bIns="0" rtlCol="0"/>
            <a:lstStyle/>
            <a:p/>
          </p:txBody>
        </p:sp>
        <p:sp>
          <p:nvSpPr>
            <p:cNvPr id="7715" name="object 7715" descr=""/>
            <p:cNvSpPr/>
            <p:nvPr/>
          </p:nvSpPr>
          <p:spPr>
            <a:xfrm>
              <a:off x="5540259" y="2630944"/>
              <a:ext cx="1270" cy="1270"/>
            </a:xfrm>
            <a:custGeom>
              <a:avLst/>
              <a:gdLst/>
              <a:ahLst/>
              <a:cxnLst/>
              <a:rect l="l" t="t" r="r" b="b"/>
              <a:pathLst>
                <a:path w="1270" h="1269">
                  <a:moveTo>
                    <a:pt x="0" y="1104"/>
                  </a:moveTo>
                  <a:lnTo>
                    <a:pt x="381" y="1104"/>
                  </a:lnTo>
                  <a:lnTo>
                    <a:pt x="685" y="622"/>
                  </a:lnTo>
                  <a:lnTo>
                    <a:pt x="723" y="0"/>
                  </a:lnTo>
                </a:path>
              </a:pathLst>
            </a:custGeom>
            <a:ln w="3175">
              <a:solidFill>
                <a:srgbClr val="565658"/>
              </a:solidFill>
            </a:ln>
          </p:spPr>
          <p:txBody>
            <a:bodyPr wrap="square" lIns="0" tIns="0" rIns="0" bIns="0" rtlCol="0"/>
            <a:lstStyle/>
            <a:p/>
          </p:txBody>
        </p:sp>
        <p:sp>
          <p:nvSpPr>
            <p:cNvPr id="7716" name="object 7716" descr=""/>
            <p:cNvSpPr/>
            <p:nvPr/>
          </p:nvSpPr>
          <p:spPr>
            <a:xfrm>
              <a:off x="5480193" y="2664593"/>
              <a:ext cx="1905" cy="635"/>
            </a:xfrm>
            <a:custGeom>
              <a:avLst/>
              <a:gdLst/>
              <a:ahLst/>
              <a:cxnLst/>
              <a:rect l="l" t="t" r="r" b="b"/>
              <a:pathLst>
                <a:path w="1904" h="635">
                  <a:moveTo>
                    <a:pt x="1689" y="0"/>
                  </a:moveTo>
                  <a:lnTo>
                    <a:pt x="1244" y="0"/>
                  </a:lnTo>
                  <a:lnTo>
                    <a:pt x="812" y="12"/>
                  </a:lnTo>
                  <a:lnTo>
                    <a:pt x="495" y="63"/>
                  </a:lnTo>
                  <a:lnTo>
                    <a:pt x="177" y="101"/>
                  </a:lnTo>
                  <a:lnTo>
                    <a:pt x="0" y="165"/>
                  </a:lnTo>
                </a:path>
              </a:pathLst>
            </a:custGeom>
            <a:ln w="3175">
              <a:solidFill>
                <a:srgbClr val="565658"/>
              </a:solidFill>
            </a:ln>
          </p:spPr>
          <p:txBody>
            <a:bodyPr wrap="square" lIns="0" tIns="0" rIns="0" bIns="0" rtlCol="0"/>
            <a:lstStyle/>
            <a:p/>
          </p:txBody>
        </p:sp>
        <p:sp>
          <p:nvSpPr>
            <p:cNvPr id="7717" name="object 7717" descr=""/>
            <p:cNvSpPr/>
            <p:nvPr/>
          </p:nvSpPr>
          <p:spPr>
            <a:xfrm>
              <a:off x="5466802" y="2625439"/>
              <a:ext cx="1270" cy="1905"/>
            </a:xfrm>
            <a:custGeom>
              <a:avLst/>
              <a:gdLst/>
              <a:ahLst/>
              <a:cxnLst/>
              <a:rect l="l" t="t" r="r" b="b"/>
              <a:pathLst>
                <a:path w="1270" h="1905">
                  <a:moveTo>
                    <a:pt x="1003" y="0"/>
                  </a:moveTo>
                  <a:lnTo>
                    <a:pt x="406" y="698"/>
                  </a:lnTo>
                  <a:lnTo>
                    <a:pt x="0" y="1333"/>
                  </a:lnTo>
                </a:path>
              </a:pathLst>
            </a:custGeom>
            <a:ln w="3175">
              <a:solidFill>
                <a:srgbClr val="565658"/>
              </a:solidFill>
            </a:ln>
          </p:spPr>
          <p:txBody>
            <a:bodyPr wrap="square" lIns="0" tIns="0" rIns="0" bIns="0" rtlCol="0"/>
            <a:lstStyle/>
            <a:p/>
          </p:txBody>
        </p:sp>
        <p:sp>
          <p:nvSpPr>
            <p:cNvPr id="7718" name="object 7718" descr=""/>
            <p:cNvSpPr/>
            <p:nvPr/>
          </p:nvSpPr>
          <p:spPr>
            <a:xfrm>
              <a:off x="5477907" y="2634826"/>
              <a:ext cx="1905" cy="1270"/>
            </a:xfrm>
            <a:custGeom>
              <a:avLst/>
              <a:gdLst/>
              <a:ahLst/>
              <a:cxnLst/>
              <a:rect l="l" t="t" r="r" b="b"/>
              <a:pathLst>
                <a:path w="1904" h="1269">
                  <a:moveTo>
                    <a:pt x="0" y="1130"/>
                  </a:moveTo>
                  <a:lnTo>
                    <a:pt x="990" y="342"/>
                  </a:lnTo>
                  <a:lnTo>
                    <a:pt x="1282" y="0"/>
                  </a:lnTo>
                </a:path>
              </a:pathLst>
            </a:custGeom>
            <a:ln w="3175">
              <a:solidFill>
                <a:srgbClr val="565658"/>
              </a:solidFill>
            </a:ln>
          </p:spPr>
          <p:txBody>
            <a:bodyPr wrap="square" lIns="0" tIns="0" rIns="0" bIns="0" rtlCol="0"/>
            <a:lstStyle/>
            <a:p/>
          </p:txBody>
        </p:sp>
        <p:sp>
          <p:nvSpPr>
            <p:cNvPr id="7719" name="object 7719" descr=""/>
            <p:cNvSpPr/>
            <p:nvPr/>
          </p:nvSpPr>
          <p:spPr>
            <a:xfrm>
              <a:off x="5449076" y="2615778"/>
              <a:ext cx="635" cy="1905"/>
            </a:xfrm>
            <a:custGeom>
              <a:avLst/>
              <a:gdLst/>
              <a:ahLst/>
              <a:cxnLst/>
              <a:rect l="l" t="t" r="r" b="b"/>
              <a:pathLst>
                <a:path w="635" h="1905">
                  <a:moveTo>
                    <a:pt x="342" y="0"/>
                  </a:moveTo>
                  <a:lnTo>
                    <a:pt x="203" y="177"/>
                  </a:lnTo>
                  <a:lnTo>
                    <a:pt x="139" y="482"/>
                  </a:lnTo>
                  <a:lnTo>
                    <a:pt x="76" y="787"/>
                  </a:lnTo>
                  <a:lnTo>
                    <a:pt x="38" y="1219"/>
                  </a:lnTo>
                  <a:lnTo>
                    <a:pt x="0" y="1663"/>
                  </a:lnTo>
                </a:path>
              </a:pathLst>
            </a:custGeom>
            <a:ln w="3175">
              <a:solidFill>
                <a:srgbClr val="565658"/>
              </a:solidFill>
            </a:ln>
          </p:spPr>
          <p:txBody>
            <a:bodyPr wrap="square" lIns="0" tIns="0" rIns="0" bIns="0" rtlCol="0"/>
            <a:lstStyle/>
            <a:p/>
          </p:txBody>
        </p:sp>
        <p:sp>
          <p:nvSpPr>
            <p:cNvPr id="7720" name="object 7720" descr=""/>
            <p:cNvSpPr/>
            <p:nvPr/>
          </p:nvSpPr>
          <p:spPr>
            <a:xfrm>
              <a:off x="5413602" y="2615778"/>
              <a:ext cx="635" cy="1905"/>
            </a:xfrm>
            <a:custGeom>
              <a:avLst/>
              <a:gdLst/>
              <a:ahLst/>
              <a:cxnLst/>
              <a:rect l="l" t="t" r="r" b="b"/>
              <a:pathLst>
                <a:path w="635" h="1905">
                  <a:moveTo>
                    <a:pt x="203" y="0"/>
                  </a:moveTo>
                  <a:lnTo>
                    <a:pt x="0" y="762"/>
                  </a:lnTo>
                  <a:lnTo>
                    <a:pt x="63" y="1689"/>
                  </a:lnTo>
                </a:path>
              </a:pathLst>
            </a:custGeom>
            <a:ln w="3175">
              <a:solidFill>
                <a:srgbClr val="565658"/>
              </a:solidFill>
            </a:ln>
          </p:spPr>
          <p:txBody>
            <a:bodyPr wrap="square" lIns="0" tIns="0" rIns="0" bIns="0" rtlCol="0"/>
            <a:lstStyle/>
            <a:p/>
          </p:txBody>
        </p:sp>
        <p:sp>
          <p:nvSpPr>
            <p:cNvPr id="7721" name="object 7721" descr=""/>
            <p:cNvSpPr/>
            <p:nvPr/>
          </p:nvSpPr>
          <p:spPr>
            <a:xfrm>
              <a:off x="5538585" y="2630847"/>
              <a:ext cx="635" cy="1270"/>
            </a:xfrm>
            <a:custGeom>
              <a:avLst/>
              <a:gdLst/>
              <a:ahLst/>
              <a:cxnLst/>
              <a:rect l="l" t="t" r="r" b="b"/>
              <a:pathLst>
                <a:path w="635" h="1269">
                  <a:moveTo>
                    <a:pt x="0" y="0"/>
                  </a:moveTo>
                  <a:lnTo>
                    <a:pt x="0" y="673"/>
                  </a:lnTo>
                  <a:lnTo>
                    <a:pt x="114" y="1206"/>
                  </a:lnTo>
                </a:path>
              </a:pathLst>
            </a:custGeom>
            <a:ln w="3175">
              <a:solidFill>
                <a:srgbClr val="565658"/>
              </a:solidFill>
            </a:ln>
          </p:spPr>
          <p:txBody>
            <a:bodyPr wrap="square" lIns="0" tIns="0" rIns="0" bIns="0" rtlCol="0"/>
            <a:lstStyle/>
            <a:p/>
          </p:txBody>
        </p:sp>
        <p:sp>
          <p:nvSpPr>
            <p:cNvPr id="7722" name="object 7722" descr=""/>
            <p:cNvSpPr/>
            <p:nvPr/>
          </p:nvSpPr>
          <p:spPr>
            <a:xfrm>
              <a:off x="5478614" y="2635547"/>
              <a:ext cx="635" cy="1905"/>
            </a:xfrm>
            <a:custGeom>
              <a:avLst/>
              <a:gdLst/>
              <a:ahLst/>
              <a:cxnLst/>
              <a:rect l="l" t="t" r="r" b="b"/>
              <a:pathLst>
                <a:path w="635" h="1905">
                  <a:moveTo>
                    <a:pt x="508" y="0"/>
                  </a:moveTo>
                  <a:lnTo>
                    <a:pt x="114" y="609"/>
                  </a:lnTo>
                  <a:lnTo>
                    <a:pt x="0" y="1155"/>
                  </a:lnTo>
                  <a:lnTo>
                    <a:pt x="254" y="1358"/>
                  </a:lnTo>
                </a:path>
              </a:pathLst>
            </a:custGeom>
            <a:ln w="3175">
              <a:solidFill>
                <a:srgbClr val="565658"/>
              </a:solidFill>
            </a:ln>
          </p:spPr>
          <p:txBody>
            <a:bodyPr wrap="square" lIns="0" tIns="0" rIns="0" bIns="0" rtlCol="0"/>
            <a:lstStyle/>
            <a:p/>
          </p:txBody>
        </p:sp>
        <p:sp>
          <p:nvSpPr>
            <p:cNvPr id="7723" name="object 7723" descr=""/>
            <p:cNvSpPr/>
            <p:nvPr/>
          </p:nvSpPr>
          <p:spPr>
            <a:xfrm>
              <a:off x="5482582" y="2630847"/>
              <a:ext cx="635" cy="1270"/>
            </a:xfrm>
            <a:custGeom>
              <a:avLst/>
              <a:gdLst/>
              <a:ahLst/>
              <a:cxnLst/>
              <a:rect l="l" t="t" r="r" b="b"/>
              <a:pathLst>
                <a:path w="635" h="1269">
                  <a:moveTo>
                    <a:pt x="0" y="0"/>
                  </a:moveTo>
                  <a:lnTo>
                    <a:pt x="0" y="673"/>
                  </a:lnTo>
                  <a:lnTo>
                    <a:pt x="114" y="1206"/>
                  </a:lnTo>
                </a:path>
              </a:pathLst>
            </a:custGeom>
            <a:ln w="3175">
              <a:solidFill>
                <a:srgbClr val="565658"/>
              </a:solidFill>
            </a:ln>
          </p:spPr>
          <p:txBody>
            <a:bodyPr wrap="square" lIns="0" tIns="0" rIns="0" bIns="0" rtlCol="0"/>
            <a:lstStyle/>
            <a:p/>
          </p:txBody>
        </p:sp>
        <p:sp>
          <p:nvSpPr>
            <p:cNvPr id="7724" name="object 7724" descr=""/>
            <p:cNvSpPr/>
            <p:nvPr/>
          </p:nvSpPr>
          <p:spPr>
            <a:xfrm>
              <a:off x="5482583" y="2663638"/>
              <a:ext cx="635" cy="1270"/>
            </a:xfrm>
            <a:custGeom>
              <a:avLst/>
              <a:gdLst/>
              <a:ahLst/>
              <a:cxnLst/>
              <a:rect l="l" t="t" r="r" b="b"/>
              <a:pathLst>
                <a:path w="635" h="1269">
                  <a:moveTo>
                    <a:pt x="241" y="0"/>
                  </a:moveTo>
                  <a:lnTo>
                    <a:pt x="0" y="533"/>
                  </a:lnTo>
                  <a:lnTo>
                    <a:pt x="0" y="1206"/>
                  </a:lnTo>
                </a:path>
              </a:pathLst>
            </a:custGeom>
            <a:ln w="3175">
              <a:solidFill>
                <a:srgbClr val="565658"/>
              </a:solidFill>
            </a:ln>
          </p:spPr>
          <p:txBody>
            <a:bodyPr wrap="square" lIns="0" tIns="0" rIns="0" bIns="0" rtlCol="0"/>
            <a:lstStyle/>
            <a:p/>
          </p:txBody>
        </p:sp>
        <p:sp>
          <p:nvSpPr>
            <p:cNvPr id="7725" name="object 7725" descr=""/>
            <p:cNvSpPr/>
            <p:nvPr/>
          </p:nvSpPr>
          <p:spPr>
            <a:xfrm>
              <a:off x="5480194" y="2664842"/>
              <a:ext cx="1905" cy="635"/>
            </a:xfrm>
            <a:custGeom>
              <a:avLst/>
              <a:gdLst/>
              <a:ahLst/>
              <a:cxnLst/>
              <a:rect l="l" t="t" r="r" b="b"/>
              <a:pathLst>
                <a:path w="1904" h="635">
                  <a:moveTo>
                    <a:pt x="0" y="0"/>
                  </a:moveTo>
                  <a:lnTo>
                    <a:pt x="177" y="127"/>
                  </a:lnTo>
                  <a:lnTo>
                    <a:pt x="495" y="165"/>
                  </a:lnTo>
                  <a:lnTo>
                    <a:pt x="800" y="215"/>
                  </a:lnTo>
                  <a:lnTo>
                    <a:pt x="1231" y="241"/>
                  </a:lnTo>
                  <a:lnTo>
                    <a:pt x="1676" y="241"/>
                  </a:lnTo>
                </a:path>
              </a:pathLst>
            </a:custGeom>
            <a:ln w="3175">
              <a:solidFill>
                <a:srgbClr val="565658"/>
              </a:solidFill>
            </a:ln>
          </p:spPr>
          <p:txBody>
            <a:bodyPr wrap="square" lIns="0" tIns="0" rIns="0" bIns="0" rtlCol="0"/>
            <a:lstStyle/>
            <a:p/>
          </p:txBody>
        </p:sp>
        <p:sp>
          <p:nvSpPr>
            <p:cNvPr id="7726" name="object 7726" descr=""/>
            <p:cNvSpPr/>
            <p:nvPr/>
          </p:nvSpPr>
          <p:spPr>
            <a:xfrm>
              <a:off x="5540743" y="2630944"/>
              <a:ext cx="1270" cy="1270"/>
            </a:xfrm>
            <a:custGeom>
              <a:avLst/>
              <a:gdLst/>
              <a:ahLst/>
              <a:cxnLst/>
              <a:rect l="l" t="t" r="r" b="b"/>
              <a:pathLst>
                <a:path w="1270" h="1269">
                  <a:moveTo>
                    <a:pt x="0" y="1104"/>
                  </a:moveTo>
                  <a:lnTo>
                    <a:pt x="368" y="1104"/>
                  </a:lnTo>
                  <a:lnTo>
                    <a:pt x="685" y="622"/>
                  </a:lnTo>
                  <a:lnTo>
                    <a:pt x="711" y="0"/>
                  </a:lnTo>
                </a:path>
              </a:pathLst>
            </a:custGeom>
            <a:ln w="3175">
              <a:solidFill>
                <a:srgbClr val="565658"/>
              </a:solidFill>
            </a:ln>
          </p:spPr>
          <p:txBody>
            <a:bodyPr wrap="square" lIns="0" tIns="0" rIns="0" bIns="0" rtlCol="0"/>
            <a:lstStyle/>
            <a:p/>
          </p:txBody>
        </p:sp>
        <p:sp>
          <p:nvSpPr>
            <p:cNvPr id="7727" name="object 7727" descr=""/>
            <p:cNvSpPr/>
            <p:nvPr/>
          </p:nvSpPr>
          <p:spPr>
            <a:xfrm>
              <a:off x="5542469" y="2663327"/>
              <a:ext cx="1270" cy="1270"/>
            </a:xfrm>
            <a:custGeom>
              <a:avLst/>
              <a:gdLst/>
              <a:ahLst/>
              <a:cxnLst/>
              <a:rect l="l" t="t" r="r" b="b"/>
              <a:pathLst>
                <a:path w="1270" h="1269">
                  <a:moveTo>
                    <a:pt x="1003" y="1104"/>
                  </a:moveTo>
                  <a:lnTo>
                    <a:pt x="812" y="812"/>
                  </a:lnTo>
                  <a:lnTo>
                    <a:pt x="596" y="507"/>
                  </a:lnTo>
                  <a:lnTo>
                    <a:pt x="406" y="304"/>
                  </a:lnTo>
                  <a:lnTo>
                    <a:pt x="215" y="101"/>
                  </a:lnTo>
                  <a:lnTo>
                    <a:pt x="63" y="0"/>
                  </a:lnTo>
                </a:path>
              </a:pathLst>
            </a:custGeom>
            <a:ln w="3175">
              <a:solidFill>
                <a:srgbClr val="565658"/>
              </a:solidFill>
            </a:ln>
          </p:spPr>
          <p:txBody>
            <a:bodyPr wrap="square" lIns="0" tIns="0" rIns="0" bIns="0" rtlCol="0"/>
            <a:lstStyle/>
            <a:p/>
          </p:txBody>
        </p:sp>
        <p:sp>
          <p:nvSpPr>
            <p:cNvPr id="7728" name="object 7728" descr=""/>
            <p:cNvSpPr/>
            <p:nvPr/>
          </p:nvSpPr>
          <p:spPr>
            <a:xfrm>
              <a:off x="5540738" y="2663635"/>
              <a:ext cx="635" cy="1270"/>
            </a:xfrm>
            <a:custGeom>
              <a:avLst/>
              <a:gdLst/>
              <a:ahLst/>
              <a:cxnLst/>
              <a:rect l="l" t="t" r="r" b="b"/>
              <a:pathLst>
                <a:path w="635" h="1269">
                  <a:moveTo>
                    <a:pt x="241" y="1206"/>
                  </a:moveTo>
                  <a:lnTo>
                    <a:pt x="241" y="533"/>
                  </a:lnTo>
                  <a:lnTo>
                    <a:pt x="139" y="0"/>
                  </a:lnTo>
                  <a:lnTo>
                    <a:pt x="0" y="0"/>
                  </a:lnTo>
                </a:path>
              </a:pathLst>
            </a:custGeom>
            <a:ln w="3175">
              <a:solidFill>
                <a:srgbClr val="565658"/>
              </a:solidFill>
            </a:ln>
          </p:spPr>
          <p:txBody>
            <a:bodyPr wrap="square" lIns="0" tIns="0" rIns="0" bIns="0" rtlCol="0"/>
            <a:lstStyle/>
            <a:p/>
          </p:txBody>
        </p:sp>
        <p:sp>
          <p:nvSpPr>
            <p:cNvPr id="7729" name="object 7729" descr=""/>
            <p:cNvSpPr/>
            <p:nvPr/>
          </p:nvSpPr>
          <p:spPr>
            <a:xfrm>
              <a:off x="5541998" y="2663314"/>
              <a:ext cx="1270" cy="1270"/>
            </a:xfrm>
            <a:custGeom>
              <a:avLst/>
              <a:gdLst/>
              <a:ahLst/>
              <a:cxnLst/>
              <a:rect l="l" t="t" r="r" b="b"/>
              <a:pathLst>
                <a:path w="1270" h="1269">
                  <a:moveTo>
                    <a:pt x="990" y="1117"/>
                  </a:moveTo>
                  <a:lnTo>
                    <a:pt x="63" y="0"/>
                  </a:lnTo>
                </a:path>
              </a:pathLst>
            </a:custGeom>
            <a:ln w="3175">
              <a:solidFill>
                <a:srgbClr val="565658"/>
              </a:solidFill>
            </a:ln>
          </p:spPr>
          <p:txBody>
            <a:bodyPr wrap="square" lIns="0" tIns="0" rIns="0" bIns="0" rtlCol="0"/>
            <a:lstStyle/>
            <a:p/>
          </p:txBody>
        </p:sp>
        <p:sp>
          <p:nvSpPr>
            <p:cNvPr id="7730" name="object 7730" descr=""/>
            <p:cNvSpPr/>
            <p:nvPr/>
          </p:nvSpPr>
          <p:spPr>
            <a:xfrm>
              <a:off x="5542696" y="2631960"/>
              <a:ext cx="1905" cy="1270"/>
            </a:xfrm>
            <a:custGeom>
              <a:avLst/>
              <a:gdLst/>
              <a:ahLst/>
              <a:cxnLst/>
              <a:rect l="l" t="t" r="r" b="b"/>
              <a:pathLst>
                <a:path w="1904" h="1269">
                  <a:moveTo>
                    <a:pt x="0" y="622"/>
                  </a:moveTo>
                  <a:lnTo>
                    <a:pt x="165" y="812"/>
                  </a:lnTo>
                  <a:lnTo>
                    <a:pt x="469" y="850"/>
                  </a:lnTo>
                  <a:lnTo>
                    <a:pt x="825" y="723"/>
                  </a:lnTo>
                  <a:lnTo>
                    <a:pt x="1181" y="596"/>
                  </a:lnTo>
                  <a:lnTo>
                    <a:pt x="1524" y="330"/>
                  </a:lnTo>
                  <a:lnTo>
                    <a:pt x="1739" y="0"/>
                  </a:lnTo>
                </a:path>
              </a:pathLst>
            </a:custGeom>
            <a:ln w="3175">
              <a:solidFill>
                <a:srgbClr val="565658"/>
              </a:solidFill>
            </a:ln>
          </p:spPr>
          <p:txBody>
            <a:bodyPr wrap="square" lIns="0" tIns="0" rIns="0" bIns="0" rtlCol="0"/>
            <a:lstStyle/>
            <a:p/>
          </p:txBody>
        </p:sp>
        <p:sp>
          <p:nvSpPr>
            <p:cNvPr id="7731" name="object 7731" descr=""/>
            <p:cNvSpPr/>
            <p:nvPr/>
          </p:nvSpPr>
          <p:spPr>
            <a:xfrm>
              <a:off x="5335573" y="2666032"/>
              <a:ext cx="635" cy="1905"/>
            </a:xfrm>
            <a:custGeom>
              <a:avLst/>
              <a:gdLst/>
              <a:ahLst/>
              <a:cxnLst/>
              <a:rect l="l" t="t" r="r" b="b"/>
              <a:pathLst>
                <a:path w="635" h="1905">
                  <a:moveTo>
                    <a:pt x="190" y="0"/>
                  </a:moveTo>
                  <a:lnTo>
                    <a:pt x="50" y="12"/>
                  </a:lnTo>
                  <a:lnTo>
                    <a:pt x="0" y="762"/>
                  </a:lnTo>
                  <a:lnTo>
                    <a:pt x="63" y="1676"/>
                  </a:lnTo>
                </a:path>
              </a:pathLst>
            </a:custGeom>
            <a:ln w="3175">
              <a:solidFill>
                <a:srgbClr val="565658"/>
              </a:solidFill>
            </a:ln>
          </p:spPr>
          <p:txBody>
            <a:bodyPr wrap="square" lIns="0" tIns="0" rIns="0" bIns="0" rtlCol="0"/>
            <a:lstStyle/>
            <a:p/>
          </p:txBody>
        </p:sp>
        <p:sp>
          <p:nvSpPr>
            <p:cNvPr id="7732" name="object 7732" descr=""/>
            <p:cNvSpPr/>
            <p:nvPr/>
          </p:nvSpPr>
          <p:spPr>
            <a:xfrm>
              <a:off x="5543223" y="2634815"/>
              <a:ext cx="1905" cy="635"/>
            </a:xfrm>
            <a:custGeom>
              <a:avLst/>
              <a:gdLst/>
              <a:ahLst/>
              <a:cxnLst/>
              <a:rect l="l" t="t" r="r" b="b"/>
              <a:pathLst>
                <a:path w="1904" h="635">
                  <a:moveTo>
                    <a:pt x="0" y="0"/>
                  </a:moveTo>
                  <a:lnTo>
                    <a:pt x="431" y="101"/>
                  </a:lnTo>
                  <a:lnTo>
                    <a:pt x="1143" y="139"/>
                  </a:lnTo>
                  <a:lnTo>
                    <a:pt x="1625" y="76"/>
                  </a:lnTo>
                </a:path>
              </a:pathLst>
            </a:custGeom>
            <a:ln w="3175">
              <a:solidFill>
                <a:srgbClr val="565658"/>
              </a:solidFill>
            </a:ln>
          </p:spPr>
          <p:txBody>
            <a:bodyPr wrap="square" lIns="0" tIns="0" rIns="0" bIns="0" rtlCol="0"/>
            <a:lstStyle/>
            <a:p/>
          </p:txBody>
        </p:sp>
        <p:sp>
          <p:nvSpPr>
            <p:cNvPr id="7733" name="object 7733" descr=""/>
            <p:cNvSpPr/>
            <p:nvPr/>
          </p:nvSpPr>
          <p:spPr>
            <a:xfrm>
              <a:off x="5542424" y="2663293"/>
              <a:ext cx="1905" cy="1270"/>
            </a:xfrm>
            <a:custGeom>
              <a:avLst/>
              <a:gdLst/>
              <a:ahLst/>
              <a:cxnLst/>
              <a:rect l="l" t="t" r="r" b="b"/>
              <a:pathLst>
                <a:path w="1904" h="1269">
                  <a:moveTo>
                    <a:pt x="1536" y="1016"/>
                  </a:moveTo>
                  <a:lnTo>
                    <a:pt x="1384" y="698"/>
                  </a:lnTo>
                  <a:lnTo>
                    <a:pt x="1104" y="393"/>
                  </a:lnTo>
                  <a:lnTo>
                    <a:pt x="800" y="228"/>
                  </a:lnTo>
                  <a:lnTo>
                    <a:pt x="495" y="38"/>
                  </a:lnTo>
                  <a:lnTo>
                    <a:pt x="203" y="0"/>
                  </a:lnTo>
                  <a:lnTo>
                    <a:pt x="0" y="114"/>
                  </a:lnTo>
                </a:path>
              </a:pathLst>
            </a:custGeom>
            <a:ln w="3175">
              <a:solidFill>
                <a:srgbClr val="565658"/>
              </a:solidFill>
            </a:ln>
          </p:spPr>
          <p:txBody>
            <a:bodyPr wrap="square" lIns="0" tIns="0" rIns="0" bIns="0" rtlCol="0"/>
            <a:lstStyle/>
            <a:p/>
          </p:txBody>
        </p:sp>
        <p:sp>
          <p:nvSpPr>
            <p:cNvPr id="7734" name="object 7734" descr=""/>
            <p:cNvSpPr/>
            <p:nvPr/>
          </p:nvSpPr>
          <p:spPr>
            <a:xfrm>
              <a:off x="5333245" y="2673449"/>
              <a:ext cx="635" cy="1905"/>
            </a:xfrm>
            <a:custGeom>
              <a:avLst/>
              <a:gdLst/>
              <a:ahLst/>
              <a:cxnLst/>
              <a:rect l="l" t="t" r="r" b="b"/>
              <a:pathLst>
                <a:path w="635" h="1905">
                  <a:moveTo>
                    <a:pt x="0" y="0"/>
                  </a:moveTo>
                  <a:lnTo>
                    <a:pt x="25" y="444"/>
                  </a:lnTo>
                  <a:lnTo>
                    <a:pt x="88" y="876"/>
                  </a:lnTo>
                  <a:lnTo>
                    <a:pt x="165" y="1193"/>
                  </a:lnTo>
                  <a:lnTo>
                    <a:pt x="228" y="1498"/>
                  </a:lnTo>
                  <a:lnTo>
                    <a:pt x="304" y="1676"/>
                  </a:lnTo>
                </a:path>
              </a:pathLst>
            </a:custGeom>
            <a:ln w="3175">
              <a:solidFill>
                <a:srgbClr val="565658"/>
              </a:solidFill>
            </a:ln>
          </p:spPr>
          <p:txBody>
            <a:bodyPr wrap="square" lIns="0" tIns="0" rIns="0" bIns="0" rtlCol="0"/>
            <a:lstStyle/>
            <a:p/>
          </p:txBody>
        </p:sp>
        <p:sp>
          <p:nvSpPr>
            <p:cNvPr id="7735" name="object 7735" descr=""/>
            <p:cNvSpPr/>
            <p:nvPr/>
          </p:nvSpPr>
          <p:spPr>
            <a:xfrm>
              <a:off x="5477459" y="2667468"/>
              <a:ext cx="635" cy="1905"/>
            </a:xfrm>
            <a:custGeom>
              <a:avLst/>
              <a:gdLst/>
              <a:ahLst/>
              <a:cxnLst/>
              <a:rect l="l" t="t" r="r" b="b"/>
              <a:pathLst>
                <a:path w="635" h="1905">
                  <a:moveTo>
                    <a:pt x="342" y="1663"/>
                  </a:moveTo>
                  <a:lnTo>
                    <a:pt x="63" y="0"/>
                  </a:lnTo>
                </a:path>
              </a:pathLst>
            </a:custGeom>
            <a:ln w="3175">
              <a:solidFill>
                <a:srgbClr val="565658"/>
              </a:solidFill>
            </a:ln>
          </p:spPr>
          <p:txBody>
            <a:bodyPr wrap="square" lIns="0" tIns="0" rIns="0" bIns="0" rtlCol="0"/>
            <a:lstStyle/>
            <a:p/>
          </p:txBody>
        </p:sp>
        <p:sp>
          <p:nvSpPr>
            <p:cNvPr id="7736" name="object 7736" descr=""/>
            <p:cNvSpPr/>
            <p:nvPr/>
          </p:nvSpPr>
          <p:spPr>
            <a:xfrm>
              <a:off x="5410311" y="2666516"/>
              <a:ext cx="635" cy="1905"/>
            </a:xfrm>
            <a:custGeom>
              <a:avLst/>
              <a:gdLst/>
              <a:ahLst/>
              <a:cxnLst/>
              <a:rect l="l" t="t" r="r" b="b"/>
              <a:pathLst>
                <a:path w="635" h="1905">
                  <a:moveTo>
                    <a:pt x="380" y="0"/>
                  </a:moveTo>
                  <a:lnTo>
                    <a:pt x="241" y="177"/>
                  </a:lnTo>
                  <a:lnTo>
                    <a:pt x="165" y="482"/>
                  </a:lnTo>
                  <a:lnTo>
                    <a:pt x="101" y="787"/>
                  </a:lnTo>
                  <a:lnTo>
                    <a:pt x="38" y="1219"/>
                  </a:lnTo>
                  <a:lnTo>
                    <a:pt x="0" y="1663"/>
                  </a:lnTo>
                </a:path>
              </a:pathLst>
            </a:custGeom>
            <a:ln w="3175">
              <a:solidFill>
                <a:srgbClr val="565658"/>
              </a:solidFill>
            </a:ln>
          </p:spPr>
          <p:txBody>
            <a:bodyPr wrap="square" lIns="0" tIns="0" rIns="0" bIns="0" rtlCol="0"/>
            <a:lstStyle/>
            <a:p/>
          </p:txBody>
        </p:sp>
        <p:sp>
          <p:nvSpPr>
            <p:cNvPr id="7737" name="object 7737" descr=""/>
            <p:cNvSpPr/>
            <p:nvPr/>
          </p:nvSpPr>
          <p:spPr>
            <a:xfrm>
              <a:off x="5543844" y="2665821"/>
              <a:ext cx="1905" cy="1905"/>
            </a:xfrm>
            <a:custGeom>
              <a:avLst/>
              <a:gdLst/>
              <a:ahLst/>
              <a:cxnLst/>
              <a:rect l="l" t="t" r="r" b="b"/>
              <a:pathLst>
                <a:path w="1904" h="1905">
                  <a:moveTo>
                    <a:pt x="0" y="0"/>
                  </a:moveTo>
                  <a:lnTo>
                    <a:pt x="1206" y="1689"/>
                  </a:lnTo>
                  <a:lnTo>
                    <a:pt x="1549" y="1612"/>
                  </a:lnTo>
                </a:path>
              </a:pathLst>
            </a:custGeom>
            <a:ln w="3175">
              <a:solidFill>
                <a:srgbClr val="565658"/>
              </a:solidFill>
            </a:ln>
          </p:spPr>
          <p:txBody>
            <a:bodyPr wrap="square" lIns="0" tIns="0" rIns="0" bIns="0" rtlCol="0"/>
            <a:lstStyle/>
            <a:p/>
          </p:txBody>
        </p:sp>
        <p:sp>
          <p:nvSpPr>
            <p:cNvPr id="7738" name="object 7738" descr=""/>
            <p:cNvSpPr/>
            <p:nvPr/>
          </p:nvSpPr>
          <p:spPr>
            <a:xfrm>
              <a:off x="5525190" y="2669602"/>
              <a:ext cx="635" cy="1905"/>
            </a:xfrm>
            <a:custGeom>
              <a:avLst/>
              <a:gdLst/>
              <a:ahLst/>
              <a:cxnLst/>
              <a:rect l="l" t="t" r="r" b="b"/>
              <a:pathLst>
                <a:path w="635" h="1905">
                  <a:moveTo>
                    <a:pt x="25" y="1676"/>
                  </a:moveTo>
                  <a:lnTo>
                    <a:pt x="139" y="901"/>
                  </a:lnTo>
                  <a:lnTo>
                    <a:pt x="0" y="0"/>
                  </a:lnTo>
                </a:path>
              </a:pathLst>
            </a:custGeom>
            <a:ln w="3175">
              <a:solidFill>
                <a:srgbClr val="565658"/>
              </a:solidFill>
            </a:ln>
          </p:spPr>
          <p:txBody>
            <a:bodyPr wrap="square" lIns="0" tIns="0" rIns="0" bIns="0" rtlCol="0"/>
            <a:lstStyle/>
            <a:p/>
          </p:txBody>
        </p:sp>
        <p:sp>
          <p:nvSpPr>
            <p:cNvPr id="7739" name="object 7739" descr=""/>
            <p:cNvSpPr/>
            <p:nvPr/>
          </p:nvSpPr>
          <p:spPr>
            <a:xfrm>
              <a:off x="5543367" y="2665808"/>
              <a:ext cx="1270" cy="1905"/>
            </a:xfrm>
            <a:custGeom>
              <a:avLst/>
              <a:gdLst/>
              <a:ahLst/>
              <a:cxnLst/>
              <a:rect l="l" t="t" r="r" b="b"/>
              <a:pathLst>
                <a:path w="1270" h="1905">
                  <a:moveTo>
                    <a:pt x="0" y="0"/>
                  </a:moveTo>
                  <a:lnTo>
                    <a:pt x="76" y="457"/>
                  </a:lnTo>
                  <a:lnTo>
                    <a:pt x="241" y="889"/>
                  </a:lnTo>
                  <a:lnTo>
                    <a:pt x="444" y="1206"/>
                  </a:lnTo>
                  <a:lnTo>
                    <a:pt x="635" y="1511"/>
                  </a:lnTo>
                  <a:lnTo>
                    <a:pt x="863" y="1663"/>
                  </a:lnTo>
                  <a:lnTo>
                    <a:pt x="1066" y="1625"/>
                  </a:lnTo>
                </a:path>
              </a:pathLst>
            </a:custGeom>
            <a:ln w="3175">
              <a:solidFill>
                <a:srgbClr val="565658"/>
              </a:solidFill>
            </a:ln>
          </p:spPr>
          <p:txBody>
            <a:bodyPr wrap="square" lIns="0" tIns="0" rIns="0" bIns="0" rtlCol="0"/>
            <a:lstStyle/>
            <a:p/>
          </p:txBody>
        </p:sp>
        <p:sp>
          <p:nvSpPr>
            <p:cNvPr id="7740" name="object 7740" descr=""/>
            <p:cNvSpPr/>
            <p:nvPr/>
          </p:nvSpPr>
          <p:spPr>
            <a:xfrm>
              <a:off x="5394398" y="2617700"/>
              <a:ext cx="635" cy="1905"/>
            </a:xfrm>
            <a:custGeom>
              <a:avLst/>
              <a:gdLst/>
              <a:ahLst/>
              <a:cxnLst/>
              <a:rect l="l" t="t" r="r" b="b"/>
              <a:pathLst>
                <a:path w="635" h="1905">
                  <a:moveTo>
                    <a:pt x="152" y="0"/>
                  </a:moveTo>
                  <a:lnTo>
                    <a:pt x="0" y="774"/>
                  </a:lnTo>
                  <a:lnTo>
                    <a:pt x="114" y="1676"/>
                  </a:lnTo>
                </a:path>
              </a:pathLst>
            </a:custGeom>
            <a:ln w="3175">
              <a:solidFill>
                <a:srgbClr val="565658"/>
              </a:solidFill>
            </a:ln>
          </p:spPr>
          <p:txBody>
            <a:bodyPr wrap="square" lIns="0" tIns="0" rIns="0" bIns="0" rtlCol="0"/>
            <a:lstStyle/>
            <a:p/>
          </p:txBody>
        </p:sp>
        <p:sp>
          <p:nvSpPr>
            <p:cNvPr id="7741" name="object 7741" descr=""/>
            <p:cNvSpPr/>
            <p:nvPr/>
          </p:nvSpPr>
          <p:spPr>
            <a:xfrm>
              <a:off x="5320320" y="2636465"/>
              <a:ext cx="635" cy="1905"/>
            </a:xfrm>
            <a:custGeom>
              <a:avLst/>
              <a:gdLst/>
              <a:ahLst/>
              <a:cxnLst/>
              <a:rect l="l" t="t" r="r" b="b"/>
              <a:pathLst>
                <a:path w="635" h="1905">
                  <a:moveTo>
                    <a:pt x="114" y="0"/>
                  </a:moveTo>
                  <a:lnTo>
                    <a:pt x="152" y="749"/>
                  </a:lnTo>
                  <a:lnTo>
                    <a:pt x="469" y="1574"/>
                  </a:lnTo>
                </a:path>
              </a:pathLst>
            </a:custGeom>
            <a:ln w="3175">
              <a:solidFill>
                <a:srgbClr val="565658"/>
              </a:solidFill>
            </a:ln>
          </p:spPr>
          <p:txBody>
            <a:bodyPr wrap="square" lIns="0" tIns="0" rIns="0" bIns="0" rtlCol="0"/>
            <a:lstStyle/>
            <a:p/>
          </p:txBody>
        </p:sp>
        <p:sp>
          <p:nvSpPr>
            <p:cNvPr id="7742" name="object 7742" descr=""/>
            <p:cNvSpPr/>
            <p:nvPr/>
          </p:nvSpPr>
          <p:spPr>
            <a:xfrm>
              <a:off x="5546622" y="2667381"/>
              <a:ext cx="1905" cy="1270"/>
            </a:xfrm>
            <a:custGeom>
              <a:avLst/>
              <a:gdLst/>
              <a:ahLst/>
              <a:cxnLst/>
              <a:rect l="l" t="t" r="r" b="b"/>
              <a:pathLst>
                <a:path w="1904" h="1269">
                  <a:moveTo>
                    <a:pt x="1600" y="660"/>
                  </a:moveTo>
                  <a:lnTo>
                    <a:pt x="1206" y="203"/>
                  </a:lnTo>
                  <a:lnTo>
                    <a:pt x="584" y="0"/>
                  </a:lnTo>
                  <a:lnTo>
                    <a:pt x="0" y="127"/>
                  </a:lnTo>
                </a:path>
              </a:pathLst>
            </a:custGeom>
            <a:ln w="3175">
              <a:solidFill>
                <a:srgbClr val="565658"/>
              </a:solidFill>
            </a:ln>
          </p:spPr>
          <p:txBody>
            <a:bodyPr wrap="square" lIns="0" tIns="0" rIns="0" bIns="0" rtlCol="0"/>
            <a:lstStyle/>
            <a:p/>
          </p:txBody>
        </p:sp>
        <p:sp>
          <p:nvSpPr>
            <p:cNvPr id="7743" name="object 7743" descr=""/>
            <p:cNvSpPr/>
            <p:nvPr/>
          </p:nvSpPr>
          <p:spPr>
            <a:xfrm>
              <a:off x="5546237" y="2665350"/>
              <a:ext cx="1905" cy="1905"/>
            </a:xfrm>
            <a:custGeom>
              <a:avLst/>
              <a:gdLst/>
              <a:ahLst/>
              <a:cxnLst/>
              <a:rect l="l" t="t" r="r" b="b"/>
              <a:pathLst>
                <a:path w="1904" h="1905">
                  <a:moveTo>
                    <a:pt x="0" y="0"/>
                  </a:moveTo>
                  <a:lnTo>
                    <a:pt x="1219" y="1676"/>
                  </a:lnTo>
                  <a:lnTo>
                    <a:pt x="1562" y="1600"/>
                  </a:lnTo>
                </a:path>
              </a:pathLst>
            </a:custGeom>
            <a:ln w="3175">
              <a:solidFill>
                <a:srgbClr val="565658"/>
              </a:solidFill>
            </a:ln>
          </p:spPr>
          <p:txBody>
            <a:bodyPr wrap="square" lIns="0" tIns="0" rIns="0" bIns="0" rtlCol="0"/>
            <a:lstStyle/>
            <a:p/>
          </p:txBody>
        </p:sp>
        <p:sp>
          <p:nvSpPr>
            <p:cNvPr id="7744" name="object 7744" descr=""/>
            <p:cNvSpPr/>
            <p:nvPr/>
          </p:nvSpPr>
          <p:spPr>
            <a:xfrm>
              <a:off x="5549289" y="2667251"/>
              <a:ext cx="1270" cy="1905"/>
            </a:xfrm>
            <a:custGeom>
              <a:avLst/>
              <a:gdLst/>
              <a:ahLst/>
              <a:cxnLst/>
              <a:rect l="l" t="t" r="r" b="b"/>
              <a:pathLst>
                <a:path w="1270" h="1905">
                  <a:moveTo>
                    <a:pt x="787" y="1409"/>
                  </a:moveTo>
                  <a:lnTo>
                    <a:pt x="787" y="825"/>
                  </a:lnTo>
                  <a:lnTo>
                    <a:pt x="495" y="292"/>
                  </a:lnTo>
                  <a:lnTo>
                    <a:pt x="0" y="0"/>
                  </a:lnTo>
                </a:path>
              </a:pathLst>
            </a:custGeom>
            <a:ln w="3175">
              <a:solidFill>
                <a:srgbClr val="565658"/>
              </a:solidFill>
            </a:ln>
          </p:spPr>
          <p:txBody>
            <a:bodyPr wrap="square" lIns="0" tIns="0" rIns="0" bIns="0" rtlCol="0"/>
            <a:lstStyle/>
            <a:p/>
          </p:txBody>
        </p:sp>
        <p:sp>
          <p:nvSpPr>
            <p:cNvPr id="7745" name="object 7745" descr=""/>
            <p:cNvSpPr/>
            <p:nvPr/>
          </p:nvSpPr>
          <p:spPr>
            <a:xfrm>
              <a:off x="5548926" y="2665709"/>
              <a:ext cx="635" cy="1905"/>
            </a:xfrm>
            <a:custGeom>
              <a:avLst/>
              <a:gdLst/>
              <a:ahLst/>
              <a:cxnLst/>
              <a:rect l="l" t="t" r="r" b="b"/>
              <a:pathLst>
                <a:path w="635" h="1905">
                  <a:moveTo>
                    <a:pt x="152" y="0"/>
                  </a:moveTo>
                  <a:lnTo>
                    <a:pt x="0" y="609"/>
                  </a:lnTo>
                  <a:lnTo>
                    <a:pt x="127" y="1193"/>
                  </a:lnTo>
                  <a:lnTo>
                    <a:pt x="495" y="1485"/>
                  </a:lnTo>
                </a:path>
              </a:pathLst>
            </a:custGeom>
            <a:ln w="3175">
              <a:solidFill>
                <a:srgbClr val="565658"/>
              </a:solidFill>
            </a:ln>
          </p:spPr>
          <p:txBody>
            <a:bodyPr wrap="square" lIns="0" tIns="0" rIns="0" bIns="0" rtlCol="0"/>
            <a:lstStyle/>
            <a:p/>
          </p:txBody>
        </p:sp>
        <p:sp>
          <p:nvSpPr>
            <p:cNvPr id="7746" name="object 7746" descr=""/>
            <p:cNvSpPr/>
            <p:nvPr/>
          </p:nvSpPr>
          <p:spPr>
            <a:xfrm>
              <a:off x="5549944" y="2666884"/>
              <a:ext cx="635" cy="1270"/>
            </a:xfrm>
            <a:custGeom>
              <a:avLst/>
              <a:gdLst/>
              <a:ahLst/>
              <a:cxnLst/>
              <a:rect l="l" t="t" r="r" b="b"/>
              <a:pathLst>
                <a:path w="635" h="1269">
                  <a:moveTo>
                    <a:pt x="609" y="1231"/>
                  </a:moveTo>
                  <a:lnTo>
                    <a:pt x="596" y="761"/>
                  </a:lnTo>
                  <a:lnTo>
                    <a:pt x="368" y="317"/>
                  </a:lnTo>
                  <a:lnTo>
                    <a:pt x="0" y="0"/>
                  </a:lnTo>
                </a:path>
                <a:path w="635" h="1269">
                  <a:moveTo>
                    <a:pt x="609" y="1231"/>
                  </a:moveTo>
                  <a:lnTo>
                    <a:pt x="596" y="800"/>
                  </a:lnTo>
                  <a:lnTo>
                    <a:pt x="393" y="380"/>
                  </a:lnTo>
                  <a:lnTo>
                    <a:pt x="76" y="63"/>
                  </a:lnTo>
                </a:path>
              </a:pathLst>
            </a:custGeom>
            <a:ln w="3175">
              <a:solidFill>
                <a:srgbClr val="565658"/>
              </a:solidFill>
            </a:ln>
          </p:spPr>
          <p:txBody>
            <a:bodyPr wrap="square" lIns="0" tIns="0" rIns="0" bIns="0" rtlCol="0"/>
            <a:lstStyle/>
            <a:p/>
          </p:txBody>
        </p:sp>
        <p:sp>
          <p:nvSpPr>
            <p:cNvPr id="7747" name="object 7747" descr=""/>
            <p:cNvSpPr/>
            <p:nvPr/>
          </p:nvSpPr>
          <p:spPr>
            <a:xfrm>
              <a:off x="5548945" y="2665709"/>
              <a:ext cx="635" cy="1905"/>
            </a:xfrm>
            <a:custGeom>
              <a:avLst/>
              <a:gdLst/>
              <a:ahLst/>
              <a:cxnLst/>
              <a:rect l="l" t="t" r="r" b="b"/>
              <a:pathLst>
                <a:path w="635" h="1905">
                  <a:moveTo>
                    <a:pt x="139" y="0"/>
                  </a:moveTo>
                  <a:lnTo>
                    <a:pt x="0" y="596"/>
                  </a:lnTo>
                  <a:lnTo>
                    <a:pt x="127" y="1155"/>
                  </a:lnTo>
                  <a:lnTo>
                    <a:pt x="457" y="1460"/>
                  </a:lnTo>
                </a:path>
              </a:pathLst>
            </a:custGeom>
            <a:ln w="3175">
              <a:solidFill>
                <a:srgbClr val="565658"/>
              </a:solidFill>
            </a:ln>
          </p:spPr>
          <p:txBody>
            <a:bodyPr wrap="square" lIns="0" tIns="0" rIns="0" bIns="0" rtlCol="0"/>
            <a:lstStyle/>
            <a:p/>
          </p:txBody>
        </p:sp>
        <p:sp>
          <p:nvSpPr>
            <p:cNvPr id="7748" name="object 7748" descr=""/>
            <p:cNvSpPr/>
            <p:nvPr/>
          </p:nvSpPr>
          <p:spPr>
            <a:xfrm>
              <a:off x="5550058" y="2666998"/>
              <a:ext cx="635" cy="1270"/>
            </a:xfrm>
            <a:custGeom>
              <a:avLst/>
              <a:gdLst/>
              <a:ahLst/>
              <a:cxnLst/>
              <a:rect l="l" t="t" r="r" b="b"/>
              <a:pathLst>
                <a:path w="635" h="1269">
                  <a:moveTo>
                    <a:pt x="495" y="1117"/>
                  </a:moveTo>
                  <a:lnTo>
                    <a:pt x="482" y="698"/>
                  </a:lnTo>
                  <a:lnTo>
                    <a:pt x="292" y="304"/>
                  </a:lnTo>
                  <a:lnTo>
                    <a:pt x="0" y="0"/>
                  </a:lnTo>
                </a:path>
              </a:pathLst>
            </a:custGeom>
            <a:ln w="3175">
              <a:solidFill>
                <a:srgbClr val="565658"/>
              </a:solidFill>
            </a:ln>
          </p:spPr>
          <p:txBody>
            <a:bodyPr wrap="square" lIns="0" tIns="0" rIns="0" bIns="0" rtlCol="0"/>
            <a:lstStyle/>
            <a:p/>
          </p:txBody>
        </p:sp>
        <p:sp>
          <p:nvSpPr>
            <p:cNvPr id="7749" name="object 7749" descr=""/>
            <p:cNvSpPr/>
            <p:nvPr/>
          </p:nvSpPr>
          <p:spPr>
            <a:xfrm>
              <a:off x="5549478" y="2665735"/>
              <a:ext cx="635" cy="1270"/>
            </a:xfrm>
            <a:custGeom>
              <a:avLst/>
              <a:gdLst/>
              <a:ahLst/>
              <a:cxnLst/>
              <a:rect l="l" t="t" r="r" b="b"/>
              <a:pathLst>
                <a:path w="635" h="1269">
                  <a:moveTo>
                    <a:pt x="88" y="0"/>
                  </a:moveTo>
                  <a:lnTo>
                    <a:pt x="0" y="444"/>
                  </a:lnTo>
                  <a:lnTo>
                    <a:pt x="50" y="876"/>
                  </a:lnTo>
                  <a:lnTo>
                    <a:pt x="241" y="1206"/>
                  </a:lnTo>
                </a:path>
              </a:pathLst>
            </a:custGeom>
            <a:ln w="3175">
              <a:solidFill>
                <a:srgbClr val="565658"/>
              </a:solidFill>
            </a:ln>
          </p:spPr>
          <p:txBody>
            <a:bodyPr wrap="square" lIns="0" tIns="0" rIns="0" bIns="0" rtlCol="0"/>
            <a:lstStyle/>
            <a:p/>
          </p:txBody>
        </p:sp>
        <p:sp>
          <p:nvSpPr>
            <p:cNvPr id="7750" name="object 7750" descr=""/>
            <p:cNvSpPr/>
            <p:nvPr/>
          </p:nvSpPr>
          <p:spPr>
            <a:xfrm>
              <a:off x="5552150" y="2588208"/>
              <a:ext cx="635" cy="1905"/>
            </a:xfrm>
            <a:custGeom>
              <a:avLst/>
              <a:gdLst/>
              <a:ahLst/>
              <a:cxnLst/>
              <a:rect l="l" t="t" r="r" b="b"/>
              <a:pathLst>
                <a:path w="635" h="1905">
                  <a:moveTo>
                    <a:pt x="431" y="0"/>
                  </a:moveTo>
                  <a:lnTo>
                    <a:pt x="0" y="736"/>
                  </a:lnTo>
                  <a:lnTo>
                    <a:pt x="63" y="1549"/>
                  </a:lnTo>
                  <a:lnTo>
                    <a:pt x="558" y="1892"/>
                  </a:lnTo>
                </a:path>
              </a:pathLst>
            </a:custGeom>
            <a:ln w="3175">
              <a:solidFill>
                <a:srgbClr val="565658"/>
              </a:solidFill>
            </a:ln>
          </p:spPr>
          <p:txBody>
            <a:bodyPr wrap="square" lIns="0" tIns="0" rIns="0" bIns="0" rtlCol="0"/>
            <a:lstStyle/>
            <a:p/>
          </p:txBody>
        </p:sp>
        <p:sp>
          <p:nvSpPr>
            <p:cNvPr id="7751" name="object 7751" descr=""/>
            <p:cNvSpPr/>
            <p:nvPr/>
          </p:nvSpPr>
          <p:spPr>
            <a:xfrm>
              <a:off x="5549938" y="2665709"/>
              <a:ext cx="635" cy="1270"/>
            </a:xfrm>
            <a:custGeom>
              <a:avLst/>
              <a:gdLst/>
              <a:ahLst/>
              <a:cxnLst/>
              <a:rect l="l" t="t" r="r" b="b"/>
              <a:pathLst>
                <a:path w="635" h="1269">
                  <a:moveTo>
                    <a:pt x="101" y="0"/>
                  </a:moveTo>
                  <a:lnTo>
                    <a:pt x="0" y="419"/>
                  </a:lnTo>
                  <a:lnTo>
                    <a:pt x="25" y="825"/>
                  </a:lnTo>
                  <a:lnTo>
                    <a:pt x="177" y="1143"/>
                  </a:lnTo>
                </a:path>
                <a:path w="635" h="1269">
                  <a:moveTo>
                    <a:pt x="101" y="0"/>
                  </a:moveTo>
                  <a:lnTo>
                    <a:pt x="0" y="393"/>
                  </a:lnTo>
                  <a:lnTo>
                    <a:pt x="12" y="787"/>
                  </a:lnTo>
                  <a:lnTo>
                    <a:pt x="139" y="1104"/>
                  </a:lnTo>
                </a:path>
              </a:pathLst>
            </a:custGeom>
            <a:ln w="3175">
              <a:solidFill>
                <a:srgbClr val="565658"/>
              </a:solidFill>
            </a:ln>
          </p:spPr>
          <p:txBody>
            <a:bodyPr wrap="square" lIns="0" tIns="0" rIns="0" bIns="0" rtlCol="0"/>
            <a:lstStyle/>
            <a:p/>
          </p:txBody>
        </p:sp>
        <p:sp>
          <p:nvSpPr>
            <p:cNvPr id="7752" name="object 7752" descr=""/>
            <p:cNvSpPr/>
            <p:nvPr/>
          </p:nvSpPr>
          <p:spPr>
            <a:xfrm>
              <a:off x="5542433" y="2606687"/>
              <a:ext cx="1270" cy="1905"/>
            </a:xfrm>
            <a:custGeom>
              <a:avLst/>
              <a:gdLst/>
              <a:ahLst/>
              <a:cxnLst/>
              <a:rect l="l" t="t" r="r" b="b"/>
              <a:pathLst>
                <a:path w="1270" h="1905">
                  <a:moveTo>
                    <a:pt x="1181" y="0"/>
                  </a:moveTo>
                  <a:lnTo>
                    <a:pt x="609" y="0"/>
                  </a:lnTo>
                  <a:lnTo>
                    <a:pt x="114" y="571"/>
                  </a:lnTo>
                  <a:lnTo>
                    <a:pt x="0" y="1358"/>
                  </a:lnTo>
                </a:path>
              </a:pathLst>
            </a:custGeom>
            <a:ln w="3175">
              <a:solidFill>
                <a:srgbClr val="565658"/>
              </a:solidFill>
            </a:ln>
          </p:spPr>
          <p:txBody>
            <a:bodyPr wrap="square" lIns="0" tIns="0" rIns="0" bIns="0" rtlCol="0"/>
            <a:lstStyle/>
            <a:p/>
          </p:txBody>
        </p:sp>
        <p:sp>
          <p:nvSpPr>
            <p:cNvPr id="7753" name="object 7753" descr=""/>
            <p:cNvSpPr/>
            <p:nvPr/>
          </p:nvSpPr>
          <p:spPr>
            <a:xfrm>
              <a:off x="5550160" y="2667113"/>
              <a:ext cx="635" cy="1270"/>
            </a:xfrm>
            <a:custGeom>
              <a:avLst/>
              <a:gdLst/>
              <a:ahLst/>
              <a:cxnLst/>
              <a:rect l="l" t="t" r="r" b="b"/>
              <a:pathLst>
                <a:path w="635" h="1269">
                  <a:moveTo>
                    <a:pt x="393" y="977"/>
                  </a:moveTo>
                  <a:lnTo>
                    <a:pt x="368" y="622"/>
                  </a:lnTo>
                  <a:lnTo>
                    <a:pt x="228" y="266"/>
                  </a:lnTo>
                  <a:lnTo>
                    <a:pt x="0" y="0"/>
                  </a:lnTo>
                </a:path>
              </a:pathLst>
            </a:custGeom>
            <a:ln w="3175">
              <a:solidFill>
                <a:srgbClr val="565658"/>
              </a:solidFill>
            </a:ln>
          </p:spPr>
          <p:txBody>
            <a:bodyPr wrap="square" lIns="0" tIns="0" rIns="0" bIns="0" rtlCol="0"/>
            <a:lstStyle/>
            <a:p/>
          </p:txBody>
        </p:sp>
        <p:sp>
          <p:nvSpPr>
            <p:cNvPr id="7754" name="object 7754" descr=""/>
            <p:cNvSpPr/>
            <p:nvPr/>
          </p:nvSpPr>
          <p:spPr>
            <a:xfrm>
              <a:off x="5549900" y="2666156"/>
              <a:ext cx="635" cy="1270"/>
            </a:xfrm>
            <a:custGeom>
              <a:avLst/>
              <a:gdLst/>
              <a:ahLst/>
              <a:cxnLst/>
              <a:rect l="l" t="t" r="r" b="b"/>
              <a:pathLst>
                <a:path w="635" h="1269">
                  <a:moveTo>
                    <a:pt x="126" y="0"/>
                  </a:moveTo>
                  <a:lnTo>
                    <a:pt x="12" y="342"/>
                  </a:lnTo>
                  <a:lnTo>
                    <a:pt x="0" y="698"/>
                  </a:lnTo>
                  <a:lnTo>
                    <a:pt x="101" y="990"/>
                  </a:lnTo>
                </a:path>
              </a:pathLst>
            </a:custGeom>
            <a:ln w="3175">
              <a:solidFill>
                <a:srgbClr val="565658"/>
              </a:solidFill>
            </a:ln>
          </p:spPr>
          <p:txBody>
            <a:bodyPr wrap="square" lIns="0" tIns="0" rIns="0" bIns="0" rtlCol="0"/>
            <a:lstStyle/>
            <a:p/>
          </p:txBody>
        </p:sp>
        <p:sp>
          <p:nvSpPr>
            <p:cNvPr id="7755" name="object 7755" descr=""/>
            <p:cNvSpPr/>
            <p:nvPr/>
          </p:nvSpPr>
          <p:spPr>
            <a:xfrm>
              <a:off x="5574007" y="2666516"/>
              <a:ext cx="635" cy="1905"/>
            </a:xfrm>
            <a:custGeom>
              <a:avLst/>
              <a:gdLst/>
              <a:ahLst/>
              <a:cxnLst/>
              <a:rect l="l" t="t" r="r" b="b"/>
              <a:pathLst>
                <a:path w="635" h="1905">
                  <a:moveTo>
                    <a:pt x="241" y="0"/>
                  </a:moveTo>
                  <a:lnTo>
                    <a:pt x="101" y="0"/>
                  </a:lnTo>
                  <a:lnTo>
                    <a:pt x="0" y="749"/>
                  </a:lnTo>
                  <a:lnTo>
                    <a:pt x="0" y="1676"/>
                  </a:lnTo>
                </a:path>
              </a:pathLst>
            </a:custGeom>
            <a:ln w="3175">
              <a:solidFill>
                <a:srgbClr val="565658"/>
              </a:solidFill>
            </a:ln>
          </p:spPr>
          <p:txBody>
            <a:bodyPr wrap="square" lIns="0" tIns="0" rIns="0" bIns="0" rtlCol="0"/>
            <a:lstStyle/>
            <a:p/>
          </p:txBody>
        </p:sp>
        <p:sp>
          <p:nvSpPr>
            <p:cNvPr id="7756" name="object 7756" descr=""/>
            <p:cNvSpPr/>
            <p:nvPr/>
          </p:nvSpPr>
          <p:spPr>
            <a:xfrm>
              <a:off x="5574962" y="2666516"/>
              <a:ext cx="635" cy="1905"/>
            </a:xfrm>
            <a:custGeom>
              <a:avLst/>
              <a:gdLst/>
              <a:ahLst/>
              <a:cxnLst/>
              <a:rect l="l" t="t" r="r" b="b"/>
              <a:pathLst>
                <a:path w="635" h="1905">
                  <a:moveTo>
                    <a:pt x="241" y="0"/>
                  </a:moveTo>
                  <a:lnTo>
                    <a:pt x="0" y="749"/>
                  </a:lnTo>
                  <a:lnTo>
                    <a:pt x="0" y="1676"/>
                  </a:lnTo>
                </a:path>
              </a:pathLst>
            </a:custGeom>
            <a:ln w="3175">
              <a:solidFill>
                <a:srgbClr val="565658"/>
              </a:solidFill>
            </a:ln>
          </p:spPr>
          <p:txBody>
            <a:bodyPr wrap="square" lIns="0" tIns="0" rIns="0" bIns="0" rtlCol="0"/>
            <a:lstStyle/>
            <a:p/>
          </p:txBody>
        </p:sp>
        <p:sp>
          <p:nvSpPr>
            <p:cNvPr id="7757" name="object 7757" descr=""/>
            <p:cNvSpPr/>
            <p:nvPr/>
          </p:nvSpPr>
          <p:spPr>
            <a:xfrm>
              <a:off x="5557273" y="2606687"/>
              <a:ext cx="1270" cy="1905"/>
            </a:xfrm>
            <a:custGeom>
              <a:avLst/>
              <a:gdLst/>
              <a:ahLst/>
              <a:cxnLst/>
              <a:rect l="l" t="t" r="r" b="b"/>
              <a:pathLst>
                <a:path w="1270" h="1905">
                  <a:moveTo>
                    <a:pt x="1181" y="0"/>
                  </a:moveTo>
                  <a:lnTo>
                    <a:pt x="609" y="0"/>
                  </a:lnTo>
                  <a:lnTo>
                    <a:pt x="127" y="558"/>
                  </a:lnTo>
                  <a:lnTo>
                    <a:pt x="0" y="1333"/>
                  </a:lnTo>
                </a:path>
              </a:pathLst>
            </a:custGeom>
            <a:ln w="3175">
              <a:solidFill>
                <a:srgbClr val="565658"/>
              </a:solidFill>
            </a:ln>
          </p:spPr>
          <p:txBody>
            <a:bodyPr wrap="square" lIns="0" tIns="0" rIns="0" bIns="0" rtlCol="0"/>
            <a:lstStyle/>
            <a:p/>
          </p:txBody>
        </p:sp>
        <p:sp>
          <p:nvSpPr>
            <p:cNvPr id="7758" name="object 7758" descr=""/>
            <p:cNvSpPr/>
            <p:nvPr/>
          </p:nvSpPr>
          <p:spPr>
            <a:xfrm>
              <a:off x="5561252" y="2594420"/>
              <a:ext cx="635" cy="1905"/>
            </a:xfrm>
            <a:custGeom>
              <a:avLst/>
              <a:gdLst/>
              <a:ahLst/>
              <a:cxnLst/>
              <a:rect l="l" t="t" r="r" b="b"/>
              <a:pathLst>
                <a:path w="635" h="1905">
                  <a:moveTo>
                    <a:pt x="431" y="0"/>
                  </a:moveTo>
                  <a:lnTo>
                    <a:pt x="0" y="736"/>
                  </a:lnTo>
                  <a:lnTo>
                    <a:pt x="50" y="1562"/>
                  </a:lnTo>
                  <a:lnTo>
                    <a:pt x="546" y="1905"/>
                  </a:lnTo>
                </a:path>
              </a:pathLst>
            </a:custGeom>
            <a:ln w="3175">
              <a:solidFill>
                <a:srgbClr val="565658"/>
              </a:solidFill>
            </a:ln>
          </p:spPr>
          <p:txBody>
            <a:bodyPr wrap="square" lIns="0" tIns="0" rIns="0" bIns="0" rtlCol="0"/>
            <a:lstStyle/>
            <a:p/>
          </p:txBody>
        </p:sp>
        <p:sp>
          <p:nvSpPr>
            <p:cNvPr id="7759" name="object 7759" descr=""/>
            <p:cNvSpPr/>
            <p:nvPr/>
          </p:nvSpPr>
          <p:spPr>
            <a:xfrm>
              <a:off x="5525190" y="2669602"/>
              <a:ext cx="635" cy="1905"/>
            </a:xfrm>
            <a:custGeom>
              <a:avLst/>
              <a:gdLst/>
              <a:ahLst/>
              <a:cxnLst/>
              <a:rect l="l" t="t" r="r" b="b"/>
              <a:pathLst>
                <a:path w="635" h="1905">
                  <a:moveTo>
                    <a:pt x="25" y="1676"/>
                  </a:moveTo>
                  <a:lnTo>
                    <a:pt x="139" y="901"/>
                  </a:lnTo>
                  <a:lnTo>
                    <a:pt x="0" y="0"/>
                  </a:lnTo>
                </a:path>
              </a:pathLst>
            </a:custGeom>
            <a:ln w="3175">
              <a:solidFill>
                <a:srgbClr val="565658"/>
              </a:solidFill>
            </a:ln>
          </p:spPr>
          <p:txBody>
            <a:bodyPr wrap="square" lIns="0" tIns="0" rIns="0" bIns="0" rtlCol="0"/>
            <a:lstStyle/>
            <a:p/>
          </p:txBody>
        </p:sp>
        <p:sp>
          <p:nvSpPr>
            <p:cNvPr id="7760" name="object 7760" descr=""/>
            <p:cNvSpPr/>
            <p:nvPr/>
          </p:nvSpPr>
          <p:spPr>
            <a:xfrm>
              <a:off x="5409754" y="2673436"/>
              <a:ext cx="635" cy="1905"/>
            </a:xfrm>
            <a:custGeom>
              <a:avLst/>
              <a:gdLst/>
              <a:ahLst/>
              <a:cxnLst/>
              <a:rect l="l" t="t" r="r" b="b"/>
              <a:pathLst>
                <a:path w="635" h="1905">
                  <a:moveTo>
                    <a:pt x="76" y="0"/>
                  </a:moveTo>
                  <a:lnTo>
                    <a:pt x="0" y="914"/>
                  </a:lnTo>
                  <a:lnTo>
                    <a:pt x="38" y="1676"/>
                  </a:lnTo>
                </a:path>
              </a:pathLst>
            </a:custGeom>
            <a:ln w="3175">
              <a:solidFill>
                <a:srgbClr val="565658"/>
              </a:solidFill>
            </a:ln>
          </p:spPr>
          <p:txBody>
            <a:bodyPr wrap="square" lIns="0" tIns="0" rIns="0" bIns="0" rtlCol="0"/>
            <a:lstStyle/>
            <a:p/>
          </p:txBody>
        </p:sp>
        <p:sp>
          <p:nvSpPr>
            <p:cNvPr id="7761" name="object 7761" descr=""/>
            <p:cNvSpPr/>
            <p:nvPr/>
          </p:nvSpPr>
          <p:spPr>
            <a:xfrm>
              <a:off x="5465254" y="2624125"/>
              <a:ext cx="635" cy="1905"/>
            </a:xfrm>
            <a:custGeom>
              <a:avLst/>
              <a:gdLst/>
              <a:ahLst/>
              <a:cxnLst/>
              <a:rect l="l" t="t" r="r" b="b"/>
              <a:pathLst>
                <a:path w="635" h="1905">
                  <a:moveTo>
                    <a:pt x="101" y="0"/>
                  </a:moveTo>
                  <a:lnTo>
                    <a:pt x="0" y="914"/>
                  </a:lnTo>
                  <a:lnTo>
                    <a:pt x="25" y="1676"/>
                  </a:lnTo>
                </a:path>
              </a:pathLst>
            </a:custGeom>
            <a:ln w="3175">
              <a:solidFill>
                <a:srgbClr val="565658"/>
              </a:solidFill>
            </a:ln>
          </p:spPr>
          <p:txBody>
            <a:bodyPr wrap="square" lIns="0" tIns="0" rIns="0" bIns="0" rtlCol="0"/>
            <a:lstStyle/>
            <a:p/>
          </p:txBody>
        </p:sp>
        <p:sp>
          <p:nvSpPr>
            <p:cNvPr id="7762" name="object 7762" descr=""/>
            <p:cNvSpPr/>
            <p:nvPr/>
          </p:nvSpPr>
          <p:spPr>
            <a:xfrm>
              <a:off x="5334195" y="2638524"/>
              <a:ext cx="1270" cy="1905"/>
            </a:xfrm>
            <a:custGeom>
              <a:avLst/>
              <a:gdLst/>
              <a:ahLst/>
              <a:cxnLst/>
              <a:rect l="l" t="t" r="r" b="b"/>
              <a:pathLst>
                <a:path w="1270" h="1905">
                  <a:moveTo>
                    <a:pt x="0" y="0"/>
                  </a:moveTo>
                  <a:lnTo>
                    <a:pt x="736" y="1587"/>
                  </a:lnTo>
                </a:path>
              </a:pathLst>
            </a:custGeom>
            <a:ln w="3175">
              <a:solidFill>
                <a:srgbClr val="565658"/>
              </a:solidFill>
            </a:ln>
          </p:spPr>
          <p:txBody>
            <a:bodyPr wrap="square" lIns="0" tIns="0" rIns="0" bIns="0" rtlCol="0"/>
            <a:lstStyle/>
            <a:p/>
          </p:txBody>
        </p:sp>
        <p:sp>
          <p:nvSpPr>
            <p:cNvPr id="7763" name="object 7763" descr=""/>
            <p:cNvSpPr/>
            <p:nvPr/>
          </p:nvSpPr>
          <p:spPr>
            <a:xfrm>
              <a:off x="5557493" y="2654297"/>
              <a:ext cx="1270" cy="1905"/>
            </a:xfrm>
            <a:custGeom>
              <a:avLst/>
              <a:gdLst/>
              <a:ahLst/>
              <a:cxnLst/>
              <a:rect l="l" t="t" r="r" b="b"/>
              <a:pathLst>
                <a:path w="1270" h="1905">
                  <a:moveTo>
                    <a:pt x="0" y="1676"/>
                  </a:moveTo>
                  <a:lnTo>
                    <a:pt x="660" y="1676"/>
                  </a:lnTo>
                  <a:lnTo>
                    <a:pt x="1193" y="927"/>
                  </a:lnTo>
                  <a:lnTo>
                    <a:pt x="1193" y="0"/>
                  </a:lnTo>
                </a:path>
              </a:pathLst>
            </a:custGeom>
            <a:ln w="3175">
              <a:solidFill>
                <a:srgbClr val="565658"/>
              </a:solidFill>
            </a:ln>
          </p:spPr>
          <p:txBody>
            <a:bodyPr wrap="square" lIns="0" tIns="0" rIns="0" bIns="0" rtlCol="0"/>
            <a:lstStyle/>
            <a:p/>
          </p:txBody>
        </p:sp>
        <p:sp>
          <p:nvSpPr>
            <p:cNvPr id="7764" name="object 7764" descr=""/>
            <p:cNvSpPr/>
            <p:nvPr/>
          </p:nvSpPr>
          <p:spPr>
            <a:xfrm>
              <a:off x="5572572" y="2664593"/>
              <a:ext cx="1905" cy="3810"/>
            </a:xfrm>
            <a:custGeom>
              <a:avLst/>
              <a:gdLst/>
              <a:ahLst/>
              <a:cxnLst/>
              <a:rect l="l" t="t" r="r" b="b"/>
              <a:pathLst>
                <a:path w="1904" h="3810">
                  <a:moveTo>
                    <a:pt x="1676" y="0"/>
                  </a:moveTo>
                  <a:lnTo>
                    <a:pt x="749" y="0"/>
                  </a:lnTo>
                  <a:lnTo>
                    <a:pt x="0" y="1612"/>
                  </a:lnTo>
                  <a:lnTo>
                    <a:pt x="0" y="3594"/>
                  </a:lnTo>
                </a:path>
              </a:pathLst>
            </a:custGeom>
            <a:ln w="3175">
              <a:solidFill>
                <a:srgbClr val="565658"/>
              </a:solidFill>
            </a:ln>
          </p:spPr>
          <p:txBody>
            <a:bodyPr wrap="square" lIns="0" tIns="0" rIns="0" bIns="0" rtlCol="0"/>
            <a:lstStyle/>
            <a:p/>
          </p:txBody>
        </p:sp>
        <p:sp>
          <p:nvSpPr>
            <p:cNvPr id="7765" name="object 7765" descr=""/>
            <p:cNvSpPr/>
            <p:nvPr/>
          </p:nvSpPr>
          <p:spPr>
            <a:xfrm>
              <a:off x="5569461" y="2654297"/>
              <a:ext cx="1270" cy="1905"/>
            </a:xfrm>
            <a:custGeom>
              <a:avLst/>
              <a:gdLst/>
              <a:ahLst/>
              <a:cxnLst/>
              <a:rect l="l" t="t" r="r" b="b"/>
              <a:pathLst>
                <a:path w="1270" h="1905">
                  <a:moveTo>
                    <a:pt x="0" y="1676"/>
                  </a:moveTo>
                  <a:lnTo>
                    <a:pt x="660" y="1676"/>
                  </a:lnTo>
                  <a:lnTo>
                    <a:pt x="1193" y="927"/>
                  </a:lnTo>
                  <a:lnTo>
                    <a:pt x="1193" y="0"/>
                  </a:lnTo>
                </a:path>
              </a:pathLst>
            </a:custGeom>
            <a:ln w="3175">
              <a:solidFill>
                <a:srgbClr val="565658"/>
              </a:solidFill>
            </a:ln>
          </p:spPr>
          <p:txBody>
            <a:bodyPr wrap="square" lIns="0" tIns="0" rIns="0" bIns="0" rtlCol="0"/>
            <a:lstStyle/>
            <a:p/>
          </p:txBody>
        </p:sp>
        <p:sp>
          <p:nvSpPr>
            <p:cNvPr id="7766" name="object 7766" descr=""/>
            <p:cNvSpPr/>
            <p:nvPr/>
          </p:nvSpPr>
          <p:spPr>
            <a:xfrm>
              <a:off x="5574967" y="2664842"/>
              <a:ext cx="1270" cy="1905"/>
            </a:xfrm>
            <a:custGeom>
              <a:avLst/>
              <a:gdLst/>
              <a:ahLst/>
              <a:cxnLst/>
              <a:rect l="l" t="t" r="r" b="b"/>
              <a:pathLst>
                <a:path w="1270" h="1905">
                  <a:moveTo>
                    <a:pt x="0" y="0"/>
                  </a:moveTo>
                  <a:lnTo>
                    <a:pt x="0" y="914"/>
                  </a:lnTo>
                  <a:lnTo>
                    <a:pt x="533" y="1676"/>
                  </a:lnTo>
                  <a:lnTo>
                    <a:pt x="1193" y="1676"/>
                  </a:lnTo>
                </a:path>
              </a:pathLst>
            </a:custGeom>
            <a:ln w="3175">
              <a:solidFill>
                <a:srgbClr val="565658"/>
              </a:solidFill>
            </a:ln>
          </p:spPr>
          <p:txBody>
            <a:bodyPr wrap="square" lIns="0" tIns="0" rIns="0" bIns="0" rtlCol="0"/>
            <a:lstStyle/>
            <a:p/>
          </p:txBody>
        </p:sp>
        <p:sp>
          <p:nvSpPr>
            <p:cNvPr id="7767" name="object 7767" descr=""/>
            <p:cNvSpPr/>
            <p:nvPr/>
          </p:nvSpPr>
          <p:spPr>
            <a:xfrm>
              <a:off x="5603061" y="2604339"/>
              <a:ext cx="1270" cy="635"/>
            </a:xfrm>
            <a:custGeom>
              <a:avLst/>
              <a:gdLst/>
              <a:ahLst/>
              <a:cxnLst/>
              <a:rect l="l" t="t" r="r" b="b"/>
              <a:pathLst>
                <a:path w="1270" h="635">
                  <a:moveTo>
                    <a:pt x="698" y="139"/>
                  </a:moveTo>
                  <a:lnTo>
                    <a:pt x="495" y="38"/>
                  </a:lnTo>
                  <a:lnTo>
                    <a:pt x="254" y="0"/>
                  </a:lnTo>
                  <a:lnTo>
                    <a:pt x="0" y="63"/>
                  </a:lnTo>
                </a:path>
              </a:pathLst>
            </a:custGeom>
            <a:ln w="3175">
              <a:solidFill>
                <a:srgbClr val="565658"/>
              </a:solidFill>
            </a:ln>
          </p:spPr>
          <p:txBody>
            <a:bodyPr wrap="square" lIns="0" tIns="0" rIns="0" bIns="0" rtlCol="0"/>
            <a:lstStyle/>
            <a:p/>
          </p:txBody>
        </p:sp>
        <p:sp>
          <p:nvSpPr>
            <p:cNvPr id="7768" name="object 7768" descr=""/>
            <p:cNvSpPr/>
            <p:nvPr/>
          </p:nvSpPr>
          <p:spPr>
            <a:xfrm>
              <a:off x="5576639" y="2666513"/>
              <a:ext cx="1905" cy="1905"/>
            </a:xfrm>
            <a:custGeom>
              <a:avLst/>
              <a:gdLst/>
              <a:ahLst/>
              <a:cxnLst/>
              <a:rect l="l" t="t" r="r" b="b"/>
              <a:pathLst>
                <a:path w="1904" h="1905">
                  <a:moveTo>
                    <a:pt x="1676" y="1676"/>
                  </a:moveTo>
                  <a:lnTo>
                    <a:pt x="1676" y="749"/>
                  </a:lnTo>
                  <a:lnTo>
                    <a:pt x="927" y="0"/>
                  </a:lnTo>
                  <a:lnTo>
                    <a:pt x="0" y="0"/>
                  </a:lnTo>
                </a:path>
              </a:pathLst>
            </a:custGeom>
            <a:ln w="3175">
              <a:solidFill>
                <a:srgbClr val="565658"/>
              </a:solidFill>
            </a:ln>
          </p:spPr>
          <p:txBody>
            <a:bodyPr wrap="square" lIns="0" tIns="0" rIns="0" bIns="0" rtlCol="0"/>
            <a:lstStyle/>
            <a:p/>
          </p:txBody>
        </p:sp>
        <p:sp>
          <p:nvSpPr>
            <p:cNvPr id="7769" name="object 7769" descr=""/>
            <p:cNvSpPr/>
            <p:nvPr/>
          </p:nvSpPr>
          <p:spPr>
            <a:xfrm>
              <a:off x="5604012" y="2604824"/>
              <a:ext cx="635" cy="635"/>
            </a:xfrm>
            <a:custGeom>
              <a:avLst/>
              <a:gdLst/>
              <a:ahLst/>
              <a:cxnLst/>
              <a:rect l="l" t="t" r="r" b="b"/>
              <a:pathLst>
                <a:path w="635" h="635">
                  <a:moveTo>
                    <a:pt x="635" y="114"/>
                  </a:moveTo>
                  <a:lnTo>
                    <a:pt x="444" y="25"/>
                  </a:lnTo>
                  <a:lnTo>
                    <a:pt x="228" y="0"/>
                  </a:lnTo>
                  <a:lnTo>
                    <a:pt x="0" y="63"/>
                  </a:lnTo>
                </a:path>
                <a:path w="635" h="635">
                  <a:moveTo>
                    <a:pt x="635" y="114"/>
                  </a:moveTo>
                </a:path>
              </a:pathLst>
            </a:custGeom>
            <a:ln w="3175">
              <a:solidFill>
                <a:srgbClr val="565658"/>
              </a:solidFill>
            </a:ln>
          </p:spPr>
          <p:txBody>
            <a:bodyPr wrap="square" lIns="0" tIns="0" rIns="0" bIns="0" rtlCol="0"/>
            <a:lstStyle/>
            <a:p/>
          </p:txBody>
        </p:sp>
        <p:sp>
          <p:nvSpPr>
            <p:cNvPr id="7770" name="object 7770" descr=""/>
            <p:cNvSpPr/>
            <p:nvPr/>
          </p:nvSpPr>
          <p:spPr>
            <a:xfrm>
              <a:off x="5543431" y="2583792"/>
              <a:ext cx="1270" cy="1270"/>
            </a:xfrm>
            <a:custGeom>
              <a:avLst/>
              <a:gdLst/>
              <a:ahLst/>
              <a:cxnLst/>
              <a:rect l="l" t="t" r="r" b="b"/>
              <a:pathLst>
                <a:path w="1270" h="1269">
                  <a:moveTo>
                    <a:pt x="660" y="0"/>
                  </a:moveTo>
                  <a:lnTo>
                    <a:pt x="393" y="127"/>
                  </a:lnTo>
                  <a:lnTo>
                    <a:pt x="139" y="419"/>
                  </a:lnTo>
                  <a:lnTo>
                    <a:pt x="0" y="800"/>
                  </a:lnTo>
                </a:path>
              </a:pathLst>
            </a:custGeom>
            <a:ln w="3175">
              <a:solidFill>
                <a:srgbClr val="565658"/>
              </a:solidFill>
            </a:ln>
          </p:spPr>
          <p:txBody>
            <a:bodyPr wrap="square" lIns="0" tIns="0" rIns="0" bIns="0" rtlCol="0"/>
            <a:lstStyle/>
            <a:p/>
          </p:txBody>
        </p:sp>
        <p:sp>
          <p:nvSpPr>
            <p:cNvPr id="7771" name="object 7771" descr=""/>
            <p:cNvSpPr/>
            <p:nvPr/>
          </p:nvSpPr>
          <p:spPr>
            <a:xfrm>
              <a:off x="5735129" y="2578734"/>
              <a:ext cx="9525" cy="8890"/>
            </a:xfrm>
            <a:custGeom>
              <a:avLst/>
              <a:gdLst/>
              <a:ahLst/>
              <a:cxnLst/>
              <a:rect l="l" t="t" r="r" b="b"/>
              <a:pathLst>
                <a:path w="9525" h="8889">
                  <a:moveTo>
                    <a:pt x="2755" y="4025"/>
                  </a:moveTo>
                  <a:lnTo>
                    <a:pt x="2425" y="3213"/>
                  </a:lnTo>
                  <a:lnTo>
                    <a:pt x="2082" y="3086"/>
                  </a:lnTo>
                  <a:lnTo>
                    <a:pt x="1943" y="2730"/>
                  </a:lnTo>
                  <a:lnTo>
                    <a:pt x="1143" y="2400"/>
                  </a:lnTo>
                  <a:lnTo>
                    <a:pt x="330" y="2730"/>
                  </a:lnTo>
                  <a:lnTo>
                    <a:pt x="0" y="3543"/>
                  </a:lnTo>
                  <a:lnTo>
                    <a:pt x="330" y="4343"/>
                  </a:lnTo>
                  <a:lnTo>
                    <a:pt x="647" y="4483"/>
                  </a:lnTo>
                  <a:lnTo>
                    <a:pt x="800" y="4826"/>
                  </a:lnTo>
                  <a:lnTo>
                    <a:pt x="1612" y="5168"/>
                  </a:lnTo>
                  <a:lnTo>
                    <a:pt x="2425" y="4826"/>
                  </a:lnTo>
                  <a:lnTo>
                    <a:pt x="2755" y="4025"/>
                  </a:lnTo>
                  <a:close/>
                </a:path>
                <a:path w="9525" h="8889">
                  <a:moveTo>
                    <a:pt x="2755" y="1143"/>
                  </a:moveTo>
                  <a:lnTo>
                    <a:pt x="2425" y="330"/>
                  </a:lnTo>
                  <a:lnTo>
                    <a:pt x="1612" y="0"/>
                  </a:lnTo>
                  <a:lnTo>
                    <a:pt x="800" y="330"/>
                  </a:lnTo>
                  <a:lnTo>
                    <a:pt x="469" y="1143"/>
                  </a:lnTo>
                  <a:lnTo>
                    <a:pt x="800" y="1955"/>
                  </a:lnTo>
                  <a:lnTo>
                    <a:pt x="1612" y="2286"/>
                  </a:lnTo>
                  <a:lnTo>
                    <a:pt x="2425" y="1955"/>
                  </a:lnTo>
                  <a:lnTo>
                    <a:pt x="2755" y="1143"/>
                  </a:lnTo>
                  <a:close/>
                </a:path>
                <a:path w="9525" h="8889">
                  <a:moveTo>
                    <a:pt x="6108" y="7366"/>
                  </a:moveTo>
                  <a:lnTo>
                    <a:pt x="5765" y="6565"/>
                  </a:lnTo>
                  <a:lnTo>
                    <a:pt x="4965" y="6223"/>
                  </a:lnTo>
                  <a:lnTo>
                    <a:pt x="4152" y="6565"/>
                  </a:lnTo>
                  <a:lnTo>
                    <a:pt x="3822" y="7366"/>
                  </a:lnTo>
                  <a:lnTo>
                    <a:pt x="4152" y="8178"/>
                  </a:lnTo>
                  <a:lnTo>
                    <a:pt x="4965" y="8509"/>
                  </a:lnTo>
                  <a:lnTo>
                    <a:pt x="5765" y="8178"/>
                  </a:lnTo>
                  <a:lnTo>
                    <a:pt x="6108" y="7366"/>
                  </a:lnTo>
                  <a:close/>
                </a:path>
                <a:path w="9525" h="8889">
                  <a:moveTo>
                    <a:pt x="6108" y="3543"/>
                  </a:moveTo>
                  <a:lnTo>
                    <a:pt x="5765" y="2730"/>
                  </a:lnTo>
                  <a:lnTo>
                    <a:pt x="4965" y="2400"/>
                  </a:lnTo>
                  <a:lnTo>
                    <a:pt x="4152" y="2730"/>
                  </a:lnTo>
                  <a:lnTo>
                    <a:pt x="4000" y="3086"/>
                  </a:lnTo>
                  <a:lnTo>
                    <a:pt x="3683" y="3213"/>
                  </a:lnTo>
                  <a:lnTo>
                    <a:pt x="3340" y="4025"/>
                  </a:lnTo>
                  <a:lnTo>
                    <a:pt x="3683" y="4826"/>
                  </a:lnTo>
                  <a:lnTo>
                    <a:pt x="4483" y="5168"/>
                  </a:lnTo>
                  <a:lnTo>
                    <a:pt x="5295" y="4826"/>
                  </a:lnTo>
                  <a:lnTo>
                    <a:pt x="5435" y="4495"/>
                  </a:lnTo>
                  <a:lnTo>
                    <a:pt x="5765" y="4343"/>
                  </a:lnTo>
                  <a:lnTo>
                    <a:pt x="6108" y="3543"/>
                  </a:lnTo>
                  <a:close/>
                </a:path>
                <a:path w="9525" h="8889">
                  <a:moveTo>
                    <a:pt x="8978" y="7366"/>
                  </a:moveTo>
                  <a:lnTo>
                    <a:pt x="8648" y="6565"/>
                  </a:lnTo>
                  <a:lnTo>
                    <a:pt x="7835" y="6223"/>
                  </a:lnTo>
                  <a:lnTo>
                    <a:pt x="7023" y="6565"/>
                  </a:lnTo>
                  <a:lnTo>
                    <a:pt x="6692" y="7366"/>
                  </a:lnTo>
                  <a:lnTo>
                    <a:pt x="7023" y="8178"/>
                  </a:lnTo>
                  <a:lnTo>
                    <a:pt x="7835" y="8509"/>
                  </a:lnTo>
                  <a:lnTo>
                    <a:pt x="8648" y="8178"/>
                  </a:lnTo>
                  <a:lnTo>
                    <a:pt x="8978" y="7366"/>
                  </a:lnTo>
                  <a:close/>
                </a:path>
                <a:path w="9525" h="8889">
                  <a:moveTo>
                    <a:pt x="8978" y="3543"/>
                  </a:moveTo>
                  <a:lnTo>
                    <a:pt x="8648" y="2730"/>
                  </a:lnTo>
                  <a:lnTo>
                    <a:pt x="7835" y="2400"/>
                  </a:lnTo>
                  <a:lnTo>
                    <a:pt x="7023" y="2730"/>
                  </a:lnTo>
                  <a:lnTo>
                    <a:pt x="6692" y="3543"/>
                  </a:lnTo>
                  <a:lnTo>
                    <a:pt x="7023" y="4343"/>
                  </a:lnTo>
                  <a:lnTo>
                    <a:pt x="7835" y="4686"/>
                  </a:lnTo>
                  <a:lnTo>
                    <a:pt x="8648" y="4343"/>
                  </a:lnTo>
                  <a:lnTo>
                    <a:pt x="8978" y="3543"/>
                  </a:lnTo>
                  <a:close/>
                </a:path>
              </a:pathLst>
            </a:custGeom>
            <a:solidFill>
              <a:srgbClr val="565658"/>
            </a:solidFill>
          </p:spPr>
          <p:txBody>
            <a:bodyPr wrap="square" lIns="0" tIns="0" rIns="0" bIns="0" rtlCol="0"/>
            <a:lstStyle/>
            <a:p/>
          </p:txBody>
        </p:sp>
        <p:sp>
          <p:nvSpPr>
            <p:cNvPr id="7772" name="object 7772" descr=""/>
            <p:cNvSpPr/>
            <p:nvPr/>
          </p:nvSpPr>
          <p:spPr>
            <a:xfrm>
              <a:off x="5725174" y="2583366"/>
              <a:ext cx="635" cy="635"/>
            </a:xfrm>
            <a:custGeom>
              <a:avLst/>
              <a:gdLst/>
              <a:ahLst/>
              <a:cxnLst/>
              <a:rect l="l" t="t" r="r" b="b"/>
              <a:pathLst>
                <a:path w="635" h="635">
                  <a:moveTo>
                    <a:pt x="215" y="165"/>
                  </a:moveTo>
                  <a:lnTo>
                    <a:pt x="76" y="50"/>
                  </a:lnTo>
                </a:path>
              </a:pathLst>
            </a:custGeom>
            <a:ln w="3175">
              <a:solidFill>
                <a:srgbClr val="565658"/>
              </a:solidFill>
            </a:ln>
          </p:spPr>
          <p:txBody>
            <a:bodyPr wrap="square" lIns="0" tIns="0" rIns="0" bIns="0" rtlCol="0"/>
            <a:lstStyle/>
            <a:p/>
          </p:txBody>
        </p:sp>
        <p:sp>
          <p:nvSpPr>
            <p:cNvPr id="7773" name="object 7773" descr=""/>
            <p:cNvSpPr/>
            <p:nvPr/>
          </p:nvSpPr>
          <p:spPr>
            <a:xfrm>
              <a:off x="5725137" y="2584210"/>
              <a:ext cx="635" cy="635"/>
            </a:xfrm>
            <a:custGeom>
              <a:avLst/>
              <a:gdLst/>
              <a:ahLst/>
              <a:cxnLst/>
              <a:rect l="l" t="t" r="r" b="b"/>
              <a:pathLst>
                <a:path w="635" h="635">
                  <a:moveTo>
                    <a:pt x="215" y="165"/>
                  </a:moveTo>
                  <a:lnTo>
                    <a:pt x="76" y="50"/>
                  </a:lnTo>
                </a:path>
              </a:pathLst>
            </a:custGeom>
            <a:ln w="3175">
              <a:solidFill>
                <a:srgbClr val="565658"/>
              </a:solidFill>
            </a:ln>
          </p:spPr>
          <p:txBody>
            <a:bodyPr wrap="square" lIns="0" tIns="0" rIns="0" bIns="0" rtlCol="0"/>
            <a:lstStyle/>
            <a:p/>
          </p:txBody>
        </p:sp>
        <p:sp>
          <p:nvSpPr>
            <p:cNvPr id="7774" name="object 7774" descr=""/>
            <p:cNvSpPr/>
            <p:nvPr/>
          </p:nvSpPr>
          <p:spPr>
            <a:xfrm>
              <a:off x="5438310" y="2588962"/>
              <a:ext cx="1905" cy="1905"/>
            </a:xfrm>
            <a:custGeom>
              <a:avLst/>
              <a:gdLst/>
              <a:ahLst/>
              <a:cxnLst/>
              <a:rect l="l" t="t" r="r" b="b"/>
              <a:pathLst>
                <a:path w="1904" h="1905">
                  <a:moveTo>
                    <a:pt x="1676" y="1689"/>
                  </a:moveTo>
                  <a:lnTo>
                    <a:pt x="1676" y="762"/>
                  </a:lnTo>
                  <a:lnTo>
                    <a:pt x="927" y="0"/>
                  </a:lnTo>
                  <a:lnTo>
                    <a:pt x="0" y="0"/>
                  </a:lnTo>
                </a:path>
              </a:pathLst>
            </a:custGeom>
            <a:ln w="3175">
              <a:solidFill>
                <a:srgbClr val="565658"/>
              </a:solidFill>
            </a:ln>
          </p:spPr>
          <p:txBody>
            <a:bodyPr wrap="square" lIns="0" tIns="0" rIns="0" bIns="0" rtlCol="0"/>
            <a:lstStyle/>
            <a:p/>
          </p:txBody>
        </p:sp>
        <p:sp>
          <p:nvSpPr>
            <p:cNvPr id="7775" name="object 7775" descr=""/>
            <p:cNvSpPr/>
            <p:nvPr/>
          </p:nvSpPr>
          <p:spPr>
            <a:xfrm>
              <a:off x="5428644" y="2588963"/>
              <a:ext cx="635" cy="635"/>
            </a:xfrm>
            <a:custGeom>
              <a:avLst/>
              <a:gdLst/>
              <a:ahLst/>
              <a:cxnLst/>
              <a:rect l="l" t="t" r="r" b="b"/>
              <a:pathLst>
                <a:path w="635" h="635">
                  <a:moveTo>
                    <a:pt x="571" y="0"/>
                  </a:moveTo>
                  <a:lnTo>
                    <a:pt x="368" y="0"/>
                  </a:lnTo>
                  <a:lnTo>
                    <a:pt x="177" y="38"/>
                  </a:lnTo>
                  <a:lnTo>
                    <a:pt x="0" y="114"/>
                  </a:lnTo>
                </a:path>
              </a:pathLst>
            </a:custGeom>
            <a:ln w="3175">
              <a:solidFill>
                <a:srgbClr val="565658"/>
              </a:solidFill>
            </a:ln>
          </p:spPr>
          <p:txBody>
            <a:bodyPr wrap="square" lIns="0" tIns="0" rIns="0" bIns="0" rtlCol="0"/>
            <a:lstStyle/>
            <a:p/>
          </p:txBody>
        </p:sp>
        <p:sp>
          <p:nvSpPr>
            <p:cNvPr id="7776" name="object 7776" descr=""/>
            <p:cNvSpPr/>
            <p:nvPr/>
          </p:nvSpPr>
          <p:spPr>
            <a:xfrm>
              <a:off x="5533486" y="2690440"/>
              <a:ext cx="635" cy="635"/>
            </a:xfrm>
            <a:custGeom>
              <a:avLst/>
              <a:gdLst/>
              <a:ahLst/>
              <a:cxnLst/>
              <a:rect l="l" t="t" r="r" b="b"/>
              <a:pathLst>
                <a:path w="635" h="635">
                  <a:moveTo>
                    <a:pt x="76" y="0"/>
                  </a:moveTo>
                </a:path>
              </a:pathLst>
            </a:custGeom>
            <a:ln w="3175">
              <a:solidFill>
                <a:srgbClr val="565658"/>
              </a:solidFill>
            </a:ln>
          </p:spPr>
          <p:txBody>
            <a:bodyPr wrap="square" lIns="0" tIns="0" rIns="0" bIns="0" rtlCol="0"/>
            <a:lstStyle/>
            <a:p/>
          </p:txBody>
        </p:sp>
        <p:sp>
          <p:nvSpPr>
            <p:cNvPr id="7777" name="object 7777" descr=""/>
            <p:cNvSpPr/>
            <p:nvPr/>
          </p:nvSpPr>
          <p:spPr>
            <a:xfrm>
              <a:off x="5533487" y="2707146"/>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778" name="object 7778" descr=""/>
            <p:cNvSpPr/>
            <p:nvPr/>
          </p:nvSpPr>
          <p:spPr>
            <a:xfrm>
              <a:off x="5536356" y="2690426"/>
              <a:ext cx="635" cy="635"/>
            </a:xfrm>
            <a:custGeom>
              <a:avLst/>
              <a:gdLst/>
              <a:ahLst/>
              <a:cxnLst/>
              <a:rect l="l" t="t" r="r" b="b"/>
              <a:pathLst>
                <a:path w="635" h="635">
                  <a:moveTo>
                    <a:pt x="126" y="38"/>
                  </a:moveTo>
                </a:path>
              </a:pathLst>
            </a:custGeom>
            <a:ln w="3175">
              <a:solidFill>
                <a:srgbClr val="565658"/>
              </a:solidFill>
            </a:ln>
          </p:spPr>
          <p:txBody>
            <a:bodyPr wrap="square" lIns="0" tIns="0" rIns="0" bIns="0" rtlCol="0"/>
            <a:lstStyle/>
            <a:p/>
          </p:txBody>
        </p:sp>
        <p:sp>
          <p:nvSpPr>
            <p:cNvPr id="7779" name="object 7779" descr=""/>
            <p:cNvSpPr/>
            <p:nvPr/>
          </p:nvSpPr>
          <p:spPr>
            <a:xfrm>
              <a:off x="5536359" y="2707146"/>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780" name="object 7780" descr=""/>
            <p:cNvSpPr/>
            <p:nvPr/>
          </p:nvSpPr>
          <p:spPr>
            <a:xfrm>
              <a:off x="5532393" y="2693466"/>
              <a:ext cx="635" cy="3175"/>
            </a:xfrm>
            <a:custGeom>
              <a:avLst/>
              <a:gdLst/>
              <a:ahLst/>
              <a:cxnLst/>
              <a:rect l="l" t="t" r="r" b="b"/>
              <a:pathLst>
                <a:path w="635" h="3175">
                  <a:moveTo>
                    <a:pt x="165" y="0"/>
                  </a:moveTo>
                  <a:lnTo>
                    <a:pt x="88" y="863"/>
                  </a:lnTo>
                  <a:lnTo>
                    <a:pt x="38" y="1879"/>
                  </a:lnTo>
                  <a:lnTo>
                    <a:pt x="0" y="2997"/>
                  </a:lnTo>
                </a:path>
              </a:pathLst>
            </a:custGeom>
            <a:ln w="3175">
              <a:solidFill>
                <a:srgbClr val="565658"/>
              </a:solidFill>
            </a:ln>
          </p:spPr>
          <p:txBody>
            <a:bodyPr wrap="square" lIns="0" tIns="0" rIns="0" bIns="0" rtlCol="0"/>
            <a:lstStyle/>
            <a:p/>
          </p:txBody>
        </p:sp>
        <p:sp>
          <p:nvSpPr>
            <p:cNvPr id="7781" name="object 7781" descr=""/>
            <p:cNvSpPr/>
            <p:nvPr/>
          </p:nvSpPr>
          <p:spPr>
            <a:xfrm>
              <a:off x="5532396" y="2701168"/>
              <a:ext cx="635" cy="3175"/>
            </a:xfrm>
            <a:custGeom>
              <a:avLst/>
              <a:gdLst/>
              <a:ahLst/>
              <a:cxnLst/>
              <a:rect l="l" t="t" r="r" b="b"/>
              <a:pathLst>
                <a:path w="635" h="3175">
                  <a:moveTo>
                    <a:pt x="0" y="0"/>
                  </a:moveTo>
                  <a:lnTo>
                    <a:pt x="25" y="1130"/>
                  </a:lnTo>
                  <a:lnTo>
                    <a:pt x="88" y="2146"/>
                  </a:lnTo>
                  <a:lnTo>
                    <a:pt x="165" y="2997"/>
                  </a:lnTo>
                </a:path>
              </a:pathLst>
            </a:custGeom>
            <a:ln w="3175">
              <a:solidFill>
                <a:srgbClr val="565658"/>
              </a:solidFill>
            </a:ln>
          </p:spPr>
          <p:txBody>
            <a:bodyPr wrap="square" lIns="0" tIns="0" rIns="0" bIns="0" rtlCol="0"/>
            <a:lstStyle/>
            <a:p/>
          </p:txBody>
        </p:sp>
        <p:sp>
          <p:nvSpPr>
            <p:cNvPr id="7782" name="object 7782" descr=""/>
            <p:cNvSpPr/>
            <p:nvPr/>
          </p:nvSpPr>
          <p:spPr>
            <a:xfrm>
              <a:off x="5532903" y="2693900"/>
              <a:ext cx="635" cy="1905"/>
            </a:xfrm>
            <a:custGeom>
              <a:avLst/>
              <a:gdLst/>
              <a:ahLst/>
              <a:cxnLst/>
              <a:rect l="l" t="t" r="r" b="b"/>
              <a:pathLst>
                <a:path w="635" h="1905">
                  <a:moveTo>
                    <a:pt x="76" y="0"/>
                  </a:moveTo>
                  <a:lnTo>
                    <a:pt x="50" y="469"/>
                  </a:lnTo>
                  <a:lnTo>
                    <a:pt x="25" y="977"/>
                  </a:lnTo>
                  <a:lnTo>
                    <a:pt x="0" y="1498"/>
                  </a:lnTo>
                </a:path>
              </a:pathLst>
            </a:custGeom>
            <a:ln w="3175">
              <a:solidFill>
                <a:srgbClr val="565658"/>
              </a:solidFill>
            </a:ln>
          </p:spPr>
          <p:txBody>
            <a:bodyPr wrap="square" lIns="0" tIns="0" rIns="0" bIns="0" rtlCol="0"/>
            <a:lstStyle/>
            <a:p/>
          </p:txBody>
        </p:sp>
        <p:sp>
          <p:nvSpPr>
            <p:cNvPr id="7783" name="object 7783" descr=""/>
            <p:cNvSpPr/>
            <p:nvPr/>
          </p:nvSpPr>
          <p:spPr>
            <a:xfrm>
              <a:off x="5532904" y="2702235"/>
              <a:ext cx="635" cy="1905"/>
            </a:xfrm>
            <a:custGeom>
              <a:avLst/>
              <a:gdLst/>
              <a:ahLst/>
              <a:cxnLst/>
              <a:rect l="l" t="t" r="r" b="b"/>
              <a:pathLst>
                <a:path w="635" h="1905">
                  <a:moveTo>
                    <a:pt x="0" y="0"/>
                  </a:moveTo>
                  <a:lnTo>
                    <a:pt x="25" y="533"/>
                  </a:lnTo>
                  <a:lnTo>
                    <a:pt x="38" y="1028"/>
                  </a:lnTo>
                  <a:lnTo>
                    <a:pt x="76" y="1498"/>
                  </a:lnTo>
                </a:path>
              </a:pathLst>
            </a:custGeom>
            <a:ln w="3175">
              <a:solidFill>
                <a:srgbClr val="565658"/>
              </a:solidFill>
            </a:ln>
          </p:spPr>
          <p:txBody>
            <a:bodyPr wrap="square" lIns="0" tIns="0" rIns="0" bIns="0" rtlCol="0"/>
            <a:lstStyle/>
            <a:p/>
          </p:txBody>
        </p:sp>
        <p:sp>
          <p:nvSpPr>
            <p:cNvPr id="7784" name="object 7784" descr=""/>
            <p:cNvSpPr/>
            <p:nvPr/>
          </p:nvSpPr>
          <p:spPr>
            <a:xfrm>
              <a:off x="5536670" y="2692834"/>
              <a:ext cx="635" cy="12065"/>
            </a:xfrm>
            <a:custGeom>
              <a:avLst/>
              <a:gdLst/>
              <a:ahLst/>
              <a:cxnLst/>
              <a:rect l="l" t="t" r="r" b="b"/>
              <a:pathLst>
                <a:path w="635" h="12064">
                  <a:moveTo>
                    <a:pt x="241" y="0"/>
                  </a:moveTo>
                  <a:lnTo>
                    <a:pt x="0" y="2679"/>
                  </a:lnTo>
                  <a:lnTo>
                    <a:pt x="0" y="5994"/>
                  </a:lnTo>
                  <a:lnTo>
                    <a:pt x="0" y="9283"/>
                  </a:lnTo>
                  <a:lnTo>
                    <a:pt x="114" y="11963"/>
                  </a:lnTo>
                </a:path>
              </a:pathLst>
            </a:custGeom>
            <a:ln w="3175">
              <a:solidFill>
                <a:srgbClr val="565658"/>
              </a:solidFill>
            </a:ln>
          </p:spPr>
          <p:txBody>
            <a:bodyPr wrap="square" lIns="0" tIns="0" rIns="0" bIns="0" rtlCol="0"/>
            <a:lstStyle/>
            <a:p/>
          </p:txBody>
        </p:sp>
        <p:sp>
          <p:nvSpPr>
            <p:cNvPr id="7785" name="object 7785" descr=""/>
            <p:cNvSpPr/>
            <p:nvPr/>
          </p:nvSpPr>
          <p:spPr>
            <a:xfrm>
              <a:off x="5536756" y="2706526"/>
              <a:ext cx="635" cy="635"/>
            </a:xfrm>
            <a:custGeom>
              <a:avLst/>
              <a:gdLst/>
              <a:ahLst/>
              <a:cxnLst/>
              <a:rect l="l" t="t" r="r" b="b"/>
              <a:pathLst>
                <a:path w="635" h="635">
                  <a:moveTo>
                    <a:pt x="0" y="0"/>
                  </a:moveTo>
                  <a:lnTo>
                    <a:pt x="101" y="266"/>
                  </a:lnTo>
                  <a:lnTo>
                    <a:pt x="317" y="0"/>
                  </a:lnTo>
                </a:path>
              </a:pathLst>
            </a:custGeom>
            <a:ln w="3175">
              <a:solidFill>
                <a:srgbClr val="565658"/>
              </a:solidFill>
            </a:ln>
          </p:spPr>
          <p:txBody>
            <a:bodyPr wrap="square" lIns="0" tIns="0" rIns="0" bIns="0" rtlCol="0"/>
            <a:lstStyle/>
            <a:p/>
          </p:txBody>
        </p:sp>
        <p:sp>
          <p:nvSpPr>
            <p:cNvPr id="7786" name="object 7786" descr=""/>
            <p:cNvSpPr/>
            <p:nvPr/>
          </p:nvSpPr>
          <p:spPr>
            <a:xfrm>
              <a:off x="5536755" y="2690855"/>
              <a:ext cx="635" cy="635"/>
            </a:xfrm>
            <a:custGeom>
              <a:avLst/>
              <a:gdLst/>
              <a:ahLst/>
              <a:cxnLst/>
              <a:rect l="l" t="t" r="r" b="b"/>
              <a:pathLst>
                <a:path w="635" h="635">
                  <a:moveTo>
                    <a:pt x="317" y="253"/>
                  </a:moveTo>
                  <a:lnTo>
                    <a:pt x="215" y="0"/>
                  </a:lnTo>
                  <a:lnTo>
                    <a:pt x="0" y="253"/>
                  </a:lnTo>
                </a:path>
              </a:pathLst>
            </a:custGeom>
            <a:ln w="3175">
              <a:solidFill>
                <a:srgbClr val="565658"/>
              </a:solidFill>
            </a:ln>
          </p:spPr>
          <p:txBody>
            <a:bodyPr wrap="square" lIns="0" tIns="0" rIns="0" bIns="0" rtlCol="0"/>
            <a:lstStyle/>
            <a:p/>
          </p:txBody>
        </p:sp>
        <p:sp>
          <p:nvSpPr>
            <p:cNvPr id="7787" name="object 7787" descr=""/>
            <p:cNvSpPr/>
            <p:nvPr/>
          </p:nvSpPr>
          <p:spPr>
            <a:xfrm>
              <a:off x="5535776" y="2702235"/>
              <a:ext cx="635" cy="1905"/>
            </a:xfrm>
            <a:custGeom>
              <a:avLst/>
              <a:gdLst/>
              <a:ahLst/>
              <a:cxnLst/>
              <a:rect l="l" t="t" r="r" b="b"/>
              <a:pathLst>
                <a:path w="635" h="1905">
                  <a:moveTo>
                    <a:pt x="0" y="0"/>
                  </a:moveTo>
                  <a:lnTo>
                    <a:pt x="25" y="533"/>
                  </a:lnTo>
                  <a:lnTo>
                    <a:pt x="50" y="1028"/>
                  </a:lnTo>
                  <a:lnTo>
                    <a:pt x="76" y="1498"/>
                  </a:lnTo>
                </a:path>
              </a:pathLst>
            </a:custGeom>
            <a:ln w="3175">
              <a:solidFill>
                <a:srgbClr val="565658"/>
              </a:solidFill>
            </a:ln>
          </p:spPr>
          <p:txBody>
            <a:bodyPr wrap="square" lIns="0" tIns="0" rIns="0" bIns="0" rtlCol="0"/>
            <a:lstStyle/>
            <a:p/>
          </p:txBody>
        </p:sp>
        <p:sp>
          <p:nvSpPr>
            <p:cNvPr id="7788" name="object 7788" descr=""/>
            <p:cNvSpPr/>
            <p:nvPr/>
          </p:nvSpPr>
          <p:spPr>
            <a:xfrm>
              <a:off x="5536229" y="2701168"/>
              <a:ext cx="635" cy="3175"/>
            </a:xfrm>
            <a:custGeom>
              <a:avLst/>
              <a:gdLst/>
              <a:ahLst/>
              <a:cxnLst/>
              <a:rect l="l" t="t" r="r" b="b"/>
              <a:pathLst>
                <a:path w="635" h="3175">
                  <a:moveTo>
                    <a:pt x="0" y="0"/>
                  </a:moveTo>
                  <a:lnTo>
                    <a:pt x="25" y="1130"/>
                  </a:lnTo>
                  <a:lnTo>
                    <a:pt x="88" y="2146"/>
                  </a:lnTo>
                  <a:lnTo>
                    <a:pt x="152" y="2997"/>
                  </a:lnTo>
                </a:path>
              </a:pathLst>
            </a:custGeom>
            <a:ln w="3175">
              <a:solidFill>
                <a:srgbClr val="565658"/>
              </a:solidFill>
            </a:ln>
          </p:spPr>
          <p:txBody>
            <a:bodyPr wrap="square" lIns="0" tIns="0" rIns="0" bIns="0" rtlCol="0"/>
            <a:lstStyle/>
            <a:p/>
          </p:txBody>
        </p:sp>
        <p:sp>
          <p:nvSpPr>
            <p:cNvPr id="7789" name="object 7789" descr=""/>
            <p:cNvSpPr/>
            <p:nvPr/>
          </p:nvSpPr>
          <p:spPr>
            <a:xfrm>
              <a:off x="5536232" y="2693466"/>
              <a:ext cx="635" cy="3175"/>
            </a:xfrm>
            <a:custGeom>
              <a:avLst/>
              <a:gdLst/>
              <a:ahLst/>
              <a:cxnLst/>
              <a:rect l="l" t="t" r="r" b="b"/>
              <a:pathLst>
                <a:path w="635" h="3175">
                  <a:moveTo>
                    <a:pt x="152" y="0"/>
                  </a:moveTo>
                  <a:lnTo>
                    <a:pt x="88" y="863"/>
                  </a:lnTo>
                  <a:lnTo>
                    <a:pt x="25" y="1879"/>
                  </a:lnTo>
                  <a:lnTo>
                    <a:pt x="0" y="2997"/>
                  </a:lnTo>
                </a:path>
              </a:pathLst>
            </a:custGeom>
            <a:ln w="3175">
              <a:solidFill>
                <a:srgbClr val="565658"/>
              </a:solidFill>
            </a:ln>
          </p:spPr>
          <p:txBody>
            <a:bodyPr wrap="square" lIns="0" tIns="0" rIns="0" bIns="0" rtlCol="0"/>
            <a:lstStyle/>
            <a:p/>
          </p:txBody>
        </p:sp>
        <p:sp>
          <p:nvSpPr>
            <p:cNvPr id="7790" name="object 7790" descr=""/>
            <p:cNvSpPr/>
            <p:nvPr/>
          </p:nvSpPr>
          <p:spPr>
            <a:xfrm>
              <a:off x="5535775" y="2693900"/>
              <a:ext cx="635" cy="1905"/>
            </a:xfrm>
            <a:custGeom>
              <a:avLst/>
              <a:gdLst/>
              <a:ahLst/>
              <a:cxnLst/>
              <a:rect l="l" t="t" r="r" b="b"/>
              <a:pathLst>
                <a:path w="635" h="1905">
                  <a:moveTo>
                    <a:pt x="76" y="0"/>
                  </a:moveTo>
                  <a:lnTo>
                    <a:pt x="50" y="469"/>
                  </a:lnTo>
                  <a:lnTo>
                    <a:pt x="25" y="977"/>
                  </a:lnTo>
                  <a:lnTo>
                    <a:pt x="0" y="1498"/>
                  </a:lnTo>
                </a:path>
              </a:pathLst>
            </a:custGeom>
            <a:ln w="3175">
              <a:solidFill>
                <a:srgbClr val="565658"/>
              </a:solidFill>
            </a:ln>
          </p:spPr>
          <p:txBody>
            <a:bodyPr wrap="square" lIns="0" tIns="0" rIns="0" bIns="0" rtlCol="0"/>
            <a:lstStyle/>
            <a:p/>
          </p:txBody>
        </p:sp>
        <p:sp>
          <p:nvSpPr>
            <p:cNvPr id="7791" name="object 7791" descr=""/>
            <p:cNvSpPr/>
            <p:nvPr/>
          </p:nvSpPr>
          <p:spPr>
            <a:xfrm>
              <a:off x="5668111" y="2577782"/>
              <a:ext cx="2540" cy="9525"/>
            </a:xfrm>
            <a:custGeom>
              <a:avLst/>
              <a:gdLst/>
              <a:ahLst/>
              <a:cxnLst/>
              <a:rect l="l" t="t" r="r" b="b"/>
              <a:pathLst>
                <a:path w="2539" h="9525">
                  <a:moveTo>
                    <a:pt x="2286" y="8318"/>
                  </a:moveTo>
                  <a:lnTo>
                    <a:pt x="1955" y="7518"/>
                  </a:lnTo>
                  <a:lnTo>
                    <a:pt x="1143" y="7175"/>
                  </a:lnTo>
                  <a:lnTo>
                    <a:pt x="342" y="7518"/>
                  </a:lnTo>
                  <a:lnTo>
                    <a:pt x="0" y="8318"/>
                  </a:lnTo>
                  <a:lnTo>
                    <a:pt x="342" y="9131"/>
                  </a:lnTo>
                  <a:lnTo>
                    <a:pt x="1143" y="9461"/>
                  </a:lnTo>
                  <a:lnTo>
                    <a:pt x="1955" y="9131"/>
                  </a:lnTo>
                  <a:lnTo>
                    <a:pt x="2286" y="8318"/>
                  </a:lnTo>
                  <a:close/>
                </a:path>
                <a:path w="2539" h="9525">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7792" name="object 7792" descr=""/>
            <p:cNvSpPr/>
            <p:nvPr/>
          </p:nvSpPr>
          <p:spPr>
            <a:xfrm>
              <a:off x="6099961" y="2635981"/>
              <a:ext cx="1905" cy="2540"/>
            </a:xfrm>
            <a:custGeom>
              <a:avLst/>
              <a:gdLst/>
              <a:ahLst/>
              <a:cxnLst/>
              <a:rect l="l" t="t" r="r" b="b"/>
              <a:pathLst>
                <a:path w="1904" h="2539">
                  <a:moveTo>
                    <a:pt x="203" y="0"/>
                  </a:moveTo>
                  <a:lnTo>
                    <a:pt x="0" y="520"/>
                  </a:lnTo>
                  <a:lnTo>
                    <a:pt x="63" y="1092"/>
                  </a:lnTo>
                  <a:lnTo>
                    <a:pt x="368" y="1549"/>
                  </a:lnTo>
                  <a:lnTo>
                    <a:pt x="685" y="2006"/>
                  </a:lnTo>
                  <a:lnTo>
                    <a:pt x="1206" y="2298"/>
                  </a:lnTo>
                  <a:lnTo>
                    <a:pt x="1765" y="2298"/>
                  </a:lnTo>
                </a:path>
              </a:pathLst>
            </a:custGeom>
            <a:ln w="3175">
              <a:solidFill>
                <a:srgbClr val="565658"/>
              </a:solidFill>
            </a:ln>
          </p:spPr>
          <p:txBody>
            <a:bodyPr wrap="square" lIns="0" tIns="0" rIns="0" bIns="0" rtlCol="0"/>
            <a:lstStyle/>
            <a:p/>
          </p:txBody>
        </p:sp>
        <p:sp>
          <p:nvSpPr>
            <p:cNvPr id="7793" name="object 7793" descr=""/>
            <p:cNvSpPr/>
            <p:nvPr/>
          </p:nvSpPr>
          <p:spPr>
            <a:xfrm>
              <a:off x="6099954" y="2652625"/>
              <a:ext cx="1905" cy="2540"/>
            </a:xfrm>
            <a:custGeom>
              <a:avLst/>
              <a:gdLst/>
              <a:ahLst/>
              <a:cxnLst/>
              <a:rect l="l" t="t" r="r" b="b"/>
              <a:pathLst>
                <a:path w="1904" h="2539">
                  <a:moveTo>
                    <a:pt x="1765" y="0"/>
                  </a:moveTo>
                  <a:lnTo>
                    <a:pt x="1206" y="0"/>
                  </a:lnTo>
                  <a:lnTo>
                    <a:pt x="685" y="279"/>
                  </a:lnTo>
                  <a:lnTo>
                    <a:pt x="381" y="749"/>
                  </a:lnTo>
                  <a:lnTo>
                    <a:pt x="63" y="1206"/>
                  </a:lnTo>
                  <a:lnTo>
                    <a:pt x="0" y="1803"/>
                  </a:lnTo>
                  <a:lnTo>
                    <a:pt x="203" y="2311"/>
                  </a:lnTo>
                </a:path>
              </a:pathLst>
            </a:custGeom>
            <a:ln w="3175">
              <a:solidFill>
                <a:srgbClr val="565658"/>
              </a:solidFill>
            </a:ln>
          </p:spPr>
          <p:txBody>
            <a:bodyPr wrap="square" lIns="0" tIns="0" rIns="0" bIns="0" rtlCol="0"/>
            <a:lstStyle/>
            <a:p/>
          </p:txBody>
        </p:sp>
        <p:sp>
          <p:nvSpPr>
            <p:cNvPr id="7794" name="object 7794" descr=""/>
            <p:cNvSpPr/>
            <p:nvPr/>
          </p:nvSpPr>
          <p:spPr>
            <a:xfrm>
              <a:off x="6191266" y="2600932"/>
              <a:ext cx="3175" cy="1905"/>
            </a:xfrm>
            <a:custGeom>
              <a:avLst/>
              <a:gdLst/>
              <a:ahLst/>
              <a:cxnLst/>
              <a:rect l="l" t="t" r="r" b="b"/>
              <a:pathLst>
                <a:path w="3175" h="1905">
                  <a:moveTo>
                    <a:pt x="2832" y="0"/>
                  </a:moveTo>
                  <a:lnTo>
                    <a:pt x="1727" y="0"/>
                  </a:lnTo>
                  <a:lnTo>
                    <a:pt x="685" y="508"/>
                  </a:lnTo>
                  <a:lnTo>
                    <a:pt x="0" y="1384"/>
                  </a:lnTo>
                </a:path>
              </a:pathLst>
            </a:custGeom>
            <a:ln w="3175">
              <a:solidFill>
                <a:srgbClr val="565658"/>
              </a:solidFill>
            </a:ln>
          </p:spPr>
          <p:txBody>
            <a:bodyPr wrap="square" lIns="0" tIns="0" rIns="0" bIns="0" rtlCol="0"/>
            <a:lstStyle/>
            <a:p/>
          </p:txBody>
        </p:sp>
        <p:sp>
          <p:nvSpPr>
            <p:cNvPr id="7795" name="object 7795" descr=""/>
            <p:cNvSpPr/>
            <p:nvPr/>
          </p:nvSpPr>
          <p:spPr>
            <a:xfrm>
              <a:off x="6100868" y="2638388"/>
              <a:ext cx="1270" cy="1905"/>
            </a:xfrm>
            <a:custGeom>
              <a:avLst/>
              <a:gdLst/>
              <a:ahLst/>
              <a:cxnLst/>
              <a:rect l="l" t="t" r="r" b="b"/>
              <a:pathLst>
                <a:path w="1270" h="1905">
                  <a:moveTo>
                    <a:pt x="635" y="1549"/>
                  </a:moveTo>
                  <a:lnTo>
                    <a:pt x="723" y="838"/>
                  </a:lnTo>
                  <a:lnTo>
                    <a:pt x="469" y="215"/>
                  </a:lnTo>
                  <a:lnTo>
                    <a:pt x="0" y="0"/>
                  </a:lnTo>
                </a:path>
              </a:pathLst>
            </a:custGeom>
            <a:ln w="3175">
              <a:solidFill>
                <a:srgbClr val="565658"/>
              </a:solidFill>
            </a:ln>
          </p:spPr>
          <p:txBody>
            <a:bodyPr wrap="square" lIns="0" tIns="0" rIns="0" bIns="0" rtlCol="0"/>
            <a:lstStyle/>
            <a:p/>
          </p:txBody>
        </p:sp>
        <p:sp>
          <p:nvSpPr>
            <p:cNvPr id="7796" name="object 7796" descr=""/>
            <p:cNvSpPr/>
            <p:nvPr/>
          </p:nvSpPr>
          <p:spPr>
            <a:xfrm>
              <a:off x="6100870" y="2650963"/>
              <a:ext cx="1270" cy="1905"/>
            </a:xfrm>
            <a:custGeom>
              <a:avLst/>
              <a:gdLst/>
              <a:ahLst/>
              <a:cxnLst/>
              <a:rect l="l" t="t" r="r" b="b"/>
              <a:pathLst>
                <a:path w="1270" h="1905">
                  <a:moveTo>
                    <a:pt x="0" y="1562"/>
                  </a:moveTo>
                  <a:lnTo>
                    <a:pt x="469" y="1333"/>
                  </a:lnTo>
                  <a:lnTo>
                    <a:pt x="723" y="711"/>
                  </a:lnTo>
                  <a:lnTo>
                    <a:pt x="635" y="0"/>
                  </a:lnTo>
                </a:path>
              </a:pathLst>
            </a:custGeom>
            <a:ln w="3175">
              <a:solidFill>
                <a:srgbClr val="565658"/>
              </a:solidFill>
            </a:ln>
          </p:spPr>
          <p:txBody>
            <a:bodyPr wrap="square" lIns="0" tIns="0" rIns="0" bIns="0" rtlCol="0"/>
            <a:lstStyle/>
            <a:p/>
          </p:txBody>
        </p:sp>
        <p:sp>
          <p:nvSpPr>
            <p:cNvPr id="7797" name="object 7797" descr=""/>
            <p:cNvSpPr/>
            <p:nvPr/>
          </p:nvSpPr>
          <p:spPr>
            <a:xfrm>
              <a:off x="6190726" y="2600334"/>
              <a:ext cx="3810" cy="1905"/>
            </a:xfrm>
            <a:custGeom>
              <a:avLst/>
              <a:gdLst/>
              <a:ahLst/>
              <a:cxnLst/>
              <a:rect l="l" t="t" r="r" b="b"/>
              <a:pathLst>
                <a:path w="3810" h="1905">
                  <a:moveTo>
                    <a:pt x="3378" y="114"/>
                  </a:moveTo>
                  <a:lnTo>
                    <a:pt x="1854" y="0"/>
                  </a:lnTo>
                  <a:lnTo>
                    <a:pt x="482" y="622"/>
                  </a:lnTo>
                  <a:lnTo>
                    <a:pt x="0" y="1663"/>
                  </a:lnTo>
                </a:path>
              </a:pathLst>
            </a:custGeom>
            <a:ln w="3175">
              <a:solidFill>
                <a:srgbClr val="565658"/>
              </a:solidFill>
            </a:ln>
          </p:spPr>
          <p:txBody>
            <a:bodyPr wrap="square" lIns="0" tIns="0" rIns="0" bIns="0" rtlCol="0"/>
            <a:lstStyle/>
            <a:p/>
          </p:txBody>
        </p:sp>
        <p:sp>
          <p:nvSpPr>
            <p:cNvPr id="7798" name="object 7798" descr=""/>
            <p:cNvSpPr/>
            <p:nvPr/>
          </p:nvSpPr>
          <p:spPr>
            <a:xfrm>
              <a:off x="6190569" y="2599977"/>
              <a:ext cx="3810" cy="1905"/>
            </a:xfrm>
            <a:custGeom>
              <a:avLst/>
              <a:gdLst/>
              <a:ahLst/>
              <a:cxnLst/>
              <a:rect l="l" t="t" r="r" b="b"/>
              <a:pathLst>
                <a:path w="3810" h="1905">
                  <a:moveTo>
                    <a:pt x="3492" y="0"/>
                  </a:moveTo>
                  <a:lnTo>
                    <a:pt x="1752" y="139"/>
                  </a:lnTo>
                  <a:lnTo>
                    <a:pt x="279" y="850"/>
                  </a:lnTo>
                  <a:lnTo>
                    <a:pt x="0" y="1676"/>
                  </a:lnTo>
                </a:path>
              </a:pathLst>
            </a:custGeom>
            <a:ln w="3175">
              <a:solidFill>
                <a:srgbClr val="565658"/>
              </a:solidFill>
            </a:ln>
          </p:spPr>
          <p:txBody>
            <a:bodyPr wrap="square" lIns="0" tIns="0" rIns="0" bIns="0" rtlCol="0"/>
            <a:lstStyle/>
            <a:p/>
          </p:txBody>
        </p:sp>
        <p:sp>
          <p:nvSpPr>
            <p:cNvPr id="7799" name="object 7799" descr=""/>
            <p:cNvSpPr/>
            <p:nvPr/>
          </p:nvSpPr>
          <p:spPr>
            <a:xfrm>
              <a:off x="5876592" y="2605398"/>
              <a:ext cx="635" cy="1270"/>
            </a:xfrm>
            <a:custGeom>
              <a:avLst/>
              <a:gdLst/>
              <a:ahLst/>
              <a:cxnLst/>
              <a:rect l="l" t="t" r="r" b="b"/>
              <a:pathLst>
                <a:path w="635" h="1269">
                  <a:moveTo>
                    <a:pt x="0" y="1003"/>
                  </a:moveTo>
                  <a:lnTo>
                    <a:pt x="266" y="711"/>
                  </a:lnTo>
                  <a:lnTo>
                    <a:pt x="469" y="368"/>
                  </a:lnTo>
                  <a:lnTo>
                    <a:pt x="609" y="0"/>
                  </a:lnTo>
                </a:path>
              </a:pathLst>
            </a:custGeom>
            <a:ln w="3175">
              <a:solidFill>
                <a:srgbClr val="565658"/>
              </a:solidFill>
            </a:ln>
          </p:spPr>
          <p:txBody>
            <a:bodyPr wrap="square" lIns="0" tIns="0" rIns="0" bIns="0" rtlCol="0"/>
            <a:lstStyle/>
            <a:p/>
          </p:txBody>
        </p:sp>
        <p:sp>
          <p:nvSpPr>
            <p:cNvPr id="7800" name="object 7800" descr=""/>
            <p:cNvSpPr/>
            <p:nvPr/>
          </p:nvSpPr>
          <p:spPr>
            <a:xfrm>
              <a:off x="5873883" y="2606397"/>
              <a:ext cx="3175" cy="1270"/>
            </a:xfrm>
            <a:custGeom>
              <a:avLst/>
              <a:gdLst/>
              <a:ahLst/>
              <a:cxnLst/>
              <a:rect l="l" t="t" r="r" b="b"/>
              <a:pathLst>
                <a:path w="3175" h="1269">
                  <a:moveTo>
                    <a:pt x="0" y="1244"/>
                  </a:moveTo>
                  <a:lnTo>
                    <a:pt x="1041" y="1244"/>
                  </a:lnTo>
                  <a:lnTo>
                    <a:pt x="2019" y="787"/>
                  </a:lnTo>
                  <a:lnTo>
                    <a:pt x="2705" y="0"/>
                  </a:lnTo>
                </a:path>
              </a:pathLst>
            </a:custGeom>
            <a:ln w="3175">
              <a:solidFill>
                <a:srgbClr val="565658"/>
              </a:solidFill>
            </a:ln>
          </p:spPr>
          <p:txBody>
            <a:bodyPr wrap="square" lIns="0" tIns="0" rIns="0" bIns="0" rtlCol="0"/>
            <a:lstStyle/>
            <a:p/>
          </p:txBody>
        </p:sp>
        <p:sp>
          <p:nvSpPr>
            <p:cNvPr id="7801" name="object 7801" descr=""/>
            <p:cNvSpPr/>
            <p:nvPr/>
          </p:nvSpPr>
          <p:spPr>
            <a:xfrm>
              <a:off x="5888543" y="2606550"/>
              <a:ext cx="3175" cy="1270"/>
            </a:xfrm>
            <a:custGeom>
              <a:avLst/>
              <a:gdLst/>
              <a:ahLst/>
              <a:cxnLst/>
              <a:rect l="l" t="t" r="r" b="b"/>
              <a:pathLst>
                <a:path w="3175" h="1269">
                  <a:moveTo>
                    <a:pt x="0" y="0"/>
                  </a:moveTo>
                  <a:lnTo>
                    <a:pt x="673" y="698"/>
                  </a:lnTo>
                  <a:lnTo>
                    <a:pt x="1600" y="1092"/>
                  </a:lnTo>
                  <a:lnTo>
                    <a:pt x="2578" y="1092"/>
                  </a:lnTo>
                </a:path>
              </a:pathLst>
            </a:custGeom>
            <a:ln w="3175">
              <a:solidFill>
                <a:srgbClr val="565658"/>
              </a:solidFill>
            </a:ln>
          </p:spPr>
          <p:txBody>
            <a:bodyPr wrap="square" lIns="0" tIns="0" rIns="0" bIns="0" rtlCol="0"/>
            <a:lstStyle/>
            <a:p/>
          </p:txBody>
        </p:sp>
        <p:sp>
          <p:nvSpPr>
            <p:cNvPr id="7802" name="object 7802" descr=""/>
            <p:cNvSpPr/>
            <p:nvPr/>
          </p:nvSpPr>
          <p:spPr>
            <a:xfrm>
              <a:off x="5887786" y="2605397"/>
              <a:ext cx="1270" cy="1270"/>
            </a:xfrm>
            <a:custGeom>
              <a:avLst/>
              <a:gdLst/>
              <a:ahLst/>
              <a:cxnLst/>
              <a:rect l="l" t="t" r="r" b="b"/>
              <a:pathLst>
                <a:path w="1270" h="1269">
                  <a:moveTo>
                    <a:pt x="0" y="0"/>
                  </a:moveTo>
                  <a:lnTo>
                    <a:pt x="177" y="419"/>
                  </a:lnTo>
                  <a:lnTo>
                    <a:pt x="431" y="812"/>
                  </a:lnTo>
                  <a:lnTo>
                    <a:pt x="762" y="1155"/>
                  </a:lnTo>
                </a:path>
              </a:pathLst>
            </a:custGeom>
            <a:ln w="3175">
              <a:solidFill>
                <a:srgbClr val="565658"/>
              </a:solidFill>
            </a:ln>
          </p:spPr>
          <p:txBody>
            <a:bodyPr wrap="square" lIns="0" tIns="0" rIns="0" bIns="0" rtlCol="0"/>
            <a:lstStyle/>
            <a:p/>
          </p:txBody>
        </p:sp>
        <p:sp>
          <p:nvSpPr>
            <p:cNvPr id="7803" name="object 7803" descr=""/>
            <p:cNvSpPr/>
            <p:nvPr/>
          </p:nvSpPr>
          <p:spPr>
            <a:xfrm>
              <a:off x="6190580" y="2600448"/>
              <a:ext cx="3810" cy="1270"/>
            </a:xfrm>
            <a:custGeom>
              <a:avLst/>
              <a:gdLst/>
              <a:ahLst/>
              <a:cxnLst/>
              <a:rect l="l" t="t" r="r" b="b"/>
              <a:pathLst>
                <a:path w="3810" h="1269">
                  <a:moveTo>
                    <a:pt x="3530" y="0"/>
                  </a:moveTo>
                  <a:lnTo>
                    <a:pt x="1790" y="127"/>
                  </a:lnTo>
                  <a:lnTo>
                    <a:pt x="304" y="647"/>
                  </a:lnTo>
                  <a:lnTo>
                    <a:pt x="0" y="1244"/>
                  </a:lnTo>
                </a:path>
              </a:pathLst>
            </a:custGeom>
            <a:ln w="3175">
              <a:solidFill>
                <a:srgbClr val="565658"/>
              </a:solidFill>
            </a:ln>
          </p:spPr>
          <p:txBody>
            <a:bodyPr wrap="square" lIns="0" tIns="0" rIns="0" bIns="0" rtlCol="0"/>
            <a:lstStyle/>
            <a:p/>
          </p:txBody>
        </p:sp>
        <p:sp>
          <p:nvSpPr>
            <p:cNvPr id="7804" name="object 7804" descr=""/>
            <p:cNvSpPr/>
            <p:nvPr/>
          </p:nvSpPr>
          <p:spPr>
            <a:xfrm>
              <a:off x="6110770" y="2668337"/>
              <a:ext cx="1270" cy="3175"/>
            </a:xfrm>
            <a:custGeom>
              <a:avLst/>
              <a:gdLst/>
              <a:ahLst/>
              <a:cxnLst/>
              <a:rect l="l" t="t" r="r" b="b"/>
              <a:pathLst>
                <a:path w="1270" h="3175">
                  <a:moveTo>
                    <a:pt x="1244" y="2717"/>
                  </a:moveTo>
                  <a:lnTo>
                    <a:pt x="1244" y="1676"/>
                  </a:lnTo>
                  <a:lnTo>
                    <a:pt x="787" y="685"/>
                  </a:lnTo>
                  <a:lnTo>
                    <a:pt x="0" y="0"/>
                  </a:lnTo>
                </a:path>
              </a:pathLst>
            </a:custGeom>
            <a:ln w="3175">
              <a:solidFill>
                <a:srgbClr val="565658"/>
              </a:solidFill>
            </a:ln>
          </p:spPr>
          <p:txBody>
            <a:bodyPr wrap="square" lIns="0" tIns="0" rIns="0" bIns="0" rtlCol="0"/>
            <a:lstStyle/>
            <a:p/>
          </p:txBody>
        </p:sp>
        <p:sp>
          <p:nvSpPr>
            <p:cNvPr id="7805" name="object 7805" descr=""/>
            <p:cNvSpPr/>
            <p:nvPr/>
          </p:nvSpPr>
          <p:spPr>
            <a:xfrm>
              <a:off x="6110761" y="2619845"/>
              <a:ext cx="1270" cy="3175"/>
            </a:xfrm>
            <a:custGeom>
              <a:avLst/>
              <a:gdLst/>
              <a:ahLst/>
              <a:cxnLst/>
              <a:rect l="l" t="t" r="r" b="b"/>
              <a:pathLst>
                <a:path w="1270" h="3175">
                  <a:moveTo>
                    <a:pt x="0" y="2717"/>
                  </a:moveTo>
                  <a:lnTo>
                    <a:pt x="787" y="2032"/>
                  </a:lnTo>
                  <a:lnTo>
                    <a:pt x="1257" y="1041"/>
                  </a:lnTo>
                  <a:lnTo>
                    <a:pt x="1257" y="0"/>
                  </a:lnTo>
                </a:path>
              </a:pathLst>
            </a:custGeom>
            <a:ln w="3175">
              <a:solidFill>
                <a:srgbClr val="565658"/>
              </a:solidFill>
            </a:ln>
          </p:spPr>
          <p:txBody>
            <a:bodyPr wrap="square" lIns="0" tIns="0" rIns="0" bIns="0" rtlCol="0"/>
            <a:lstStyle/>
            <a:p/>
          </p:txBody>
        </p:sp>
        <p:sp>
          <p:nvSpPr>
            <p:cNvPr id="7806" name="object 7806" descr=""/>
            <p:cNvSpPr/>
            <p:nvPr/>
          </p:nvSpPr>
          <p:spPr>
            <a:xfrm>
              <a:off x="6099388" y="2635981"/>
              <a:ext cx="1270" cy="2540"/>
            </a:xfrm>
            <a:custGeom>
              <a:avLst/>
              <a:gdLst/>
              <a:ahLst/>
              <a:cxnLst/>
              <a:rect l="l" t="t" r="r" b="b"/>
              <a:pathLst>
                <a:path w="1270" h="2539">
                  <a:moveTo>
                    <a:pt x="292" y="0"/>
                  </a:moveTo>
                  <a:lnTo>
                    <a:pt x="0" y="749"/>
                  </a:lnTo>
                  <a:lnTo>
                    <a:pt x="279" y="1574"/>
                  </a:lnTo>
                  <a:lnTo>
                    <a:pt x="927" y="2006"/>
                  </a:lnTo>
                </a:path>
              </a:pathLst>
            </a:custGeom>
            <a:ln w="3175">
              <a:solidFill>
                <a:srgbClr val="565658"/>
              </a:solidFill>
            </a:ln>
          </p:spPr>
          <p:txBody>
            <a:bodyPr wrap="square" lIns="0" tIns="0" rIns="0" bIns="0" rtlCol="0"/>
            <a:lstStyle/>
            <a:p/>
          </p:txBody>
        </p:sp>
        <p:sp>
          <p:nvSpPr>
            <p:cNvPr id="7807" name="object 7807" descr=""/>
            <p:cNvSpPr/>
            <p:nvPr/>
          </p:nvSpPr>
          <p:spPr>
            <a:xfrm>
              <a:off x="6099392" y="2651526"/>
              <a:ext cx="1905" cy="3810"/>
            </a:xfrm>
            <a:custGeom>
              <a:avLst/>
              <a:gdLst/>
              <a:ahLst/>
              <a:cxnLst/>
              <a:rect l="l" t="t" r="r" b="b"/>
              <a:pathLst>
                <a:path w="1904" h="3810">
                  <a:moveTo>
                    <a:pt x="927" y="1384"/>
                  </a:moveTo>
                  <a:lnTo>
                    <a:pt x="266" y="1816"/>
                  </a:lnTo>
                  <a:lnTo>
                    <a:pt x="0" y="2654"/>
                  </a:lnTo>
                  <a:lnTo>
                    <a:pt x="292" y="3390"/>
                  </a:lnTo>
                </a:path>
                <a:path w="1904" h="3810">
                  <a:moveTo>
                    <a:pt x="927" y="1384"/>
                  </a:moveTo>
                  <a:lnTo>
                    <a:pt x="1257" y="1104"/>
                  </a:lnTo>
                  <a:lnTo>
                    <a:pt x="1396" y="571"/>
                  </a:lnTo>
                  <a:lnTo>
                    <a:pt x="1295" y="0"/>
                  </a:lnTo>
                </a:path>
              </a:pathLst>
            </a:custGeom>
            <a:ln w="3175">
              <a:solidFill>
                <a:srgbClr val="565658"/>
              </a:solidFill>
            </a:ln>
          </p:spPr>
          <p:txBody>
            <a:bodyPr wrap="square" lIns="0" tIns="0" rIns="0" bIns="0" rtlCol="0"/>
            <a:lstStyle/>
            <a:p/>
          </p:txBody>
        </p:sp>
        <p:sp>
          <p:nvSpPr>
            <p:cNvPr id="7808" name="object 7808" descr=""/>
            <p:cNvSpPr/>
            <p:nvPr/>
          </p:nvSpPr>
          <p:spPr>
            <a:xfrm>
              <a:off x="6100205" y="2638069"/>
              <a:ext cx="635" cy="1905"/>
            </a:xfrm>
            <a:custGeom>
              <a:avLst/>
              <a:gdLst/>
              <a:ahLst/>
              <a:cxnLst/>
              <a:rect l="l" t="t" r="r" b="b"/>
              <a:pathLst>
                <a:path w="635" h="1905">
                  <a:moveTo>
                    <a:pt x="368" y="1397"/>
                  </a:moveTo>
                  <a:lnTo>
                    <a:pt x="469" y="812"/>
                  </a:lnTo>
                  <a:lnTo>
                    <a:pt x="330" y="279"/>
                  </a:lnTo>
                  <a:lnTo>
                    <a:pt x="0" y="0"/>
                  </a:lnTo>
                </a:path>
              </a:pathLst>
            </a:custGeom>
            <a:ln w="3175">
              <a:solidFill>
                <a:srgbClr val="565658"/>
              </a:solidFill>
            </a:ln>
          </p:spPr>
          <p:txBody>
            <a:bodyPr wrap="square" lIns="0" tIns="0" rIns="0" bIns="0" rtlCol="0"/>
            <a:lstStyle/>
            <a:p/>
          </p:txBody>
        </p:sp>
        <p:sp>
          <p:nvSpPr>
            <p:cNvPr id="7809" name="object 7809" descr=""/>
            <p:cNvSpPr/>
            <p:nvPr/>
          </p:nvSpPr>
          <p:spPr>
            <a:xfrm>
              <a:off x="6095231" y="2637171"/>
              <a:ext cx="635" cy="1270"/>
            </a:xfrm>
            <a:custGeom>
              <a:avLst/>
              <a:gdLst/>
              <a:ahLst/>
              <a:cxnLst/>
              <a:rect l="l" t="t" r="r" b="b"/>
              <a:pathLst>
                <a:path w="635" h="1269">
                  <a:moveTo>
                    <a:pt x="63" y="0"/>
                  </a:moveTo>
                  <a:lnTo>
                    <a:pt x="0" y="342"/>
                  </a:lnTo>
                  <a:lnTo>
                    <a:pt x="25" y="698"/>
                  </a:lnTo>
                  <a:lnTo>
                    <a:pt x="101" y="1016"/>
                  </a:lnTo>
                </a:path>
              </a:pathLst>
            </a:custGeom>
            <a:ln w="3175">
              <a:solidFill>
                <a:srgbClr val="565658"/>
              </a:solidFill>
            </a:ln>
          </p:spPr>
          <p:txBody>
            <a:bodyPr wrap="square" lIns="0" tIns="0" rIns="0" bIns="0" rtlCol="0"/>
            <a:lstStyle/>
            <a:p/>
          </p:txBody>
        </p:sp>
        <p:sp>
          <p:nvSpPr>
            <p:cNvPr id="7810" name="object 7810" descr=""/>
            <p:cNvSpPr/>
            <p:nvPr/>
          </p:nvSpPr>
          <p:spPr>
            <a:xfrm>
              <a:off x="6095238" y="2652712"/>
              <a:ext cx="635" cy="1270"/>
            </a:xfrm>
            <a:custGeom>
              <a:avLst/>
              <a:gdLst/>
              <a:ahLst/>
              <a:cxnLst/>
              <a:rect l="l" t="t" r="r" b="b"/>
              <a:pathLst>
                <a:path w="635" h="1269">
                  <a:moveTo>
                    <a:pt x="101" y="0"/>
                  </a:moveTo>
                  <a:lnTo>
                    <a:pt x="12" y="317"/>
                  </a:lnTo>
                  <a:lnTo>
                    <a:pt x="0" y="673"/>
                  </a:lnTo>
                  <a:lnTo>
                    <a:pt x="63" y="1016"/>
                  </a:lnTo>
                </a:path>
              </a:pathLst>
            </a:custGeom>
            <a:ln w="3175">
              <a:solidFill>
                <a:srgbClr val="565658"/>
              </a:solidFill>
            </a:ln>
          </p:spPr>
          <p:txBody>
            <a:bodyPr wrap="square" lIns="0" tIns="0" rIns="0" bIns="0" rtlCol="0"/>
            <a:lstStyle/>
            <a:p/>
          </p:txBody>
        </p:sp>
        <p:sp>
          <p:nvSpPr>
            <p:cNvPr id="7811" name="object 7811" descr=""/>
            <p:cNvSpPr/>
            <p:nvPr/>
          </p:nvSpPr>
          <p:spPr>
            <a:xfrm>
              <a:off x="6095165" y="2651916"/>
              <a:ext cx="635" cy="635"/>
            </a:xfrm>
            <a:custGeom>
              <a:avLst/>
              <a:gdLst/>
              <a:ahLst/>
              <a:cxnLst/>
              <a:rect l="l" t="t" r="r" b="b"/>
              <a:pathLst>
                <a:path w="635" h="635">
                  <a:moveTo>
                    <a:pt x="0" y="634"/>
                  </a:moveTo>
                  <a:lnTo>
                    <a:pt x="50" y="431"/>
                  </a:lnTo>
                  <a:lnTo>
                    <a:pt x="88" y="215"/>
                  </a:lnTo>
                  <a:lnTo>
                    <a:pt x="88" y="0"/>
                  </a:lnTo>
                </a:path>
              </a:pathLst>
            </a:custGeom>
            <a:ln w="3175">
              <a:solidFill>
                <a:srgbClr val="565658"/>
              </a:solidFill>
            </a:ln>
          </p:spPr>
          <p:txBody>
            <a:bodyPr wrap="square" lIns="0" tIns="0" rIns="0" bIns="0" rtlCol="0"/>
            <a:lstStyle/>
            <a:p/>
          </p:txBody>
        </p:sp>
        <p:sp>
          <p:nvSpPr>
            <p:cNvPr id="7812" name="object 7812" descr=""/>
            <p:cNvSpPr/>
            <p:nvPr/>
          </p:nvSpPr>
          <p:spPr>
            <a:xfrm>
              <a:off x="6095169" y="2637863"/>
              <a:ext cx="635" cy="1270"/>
            </a:xfrm>
            <a:custGeom>
              <a:avLst/>
              <a:gdLst/>
              <a:ahLst/>
              <a:cxnLst/>
              <a:rect l="l" t="t" r="r" b="b"/>
              <a:pathLst>
                <a:path w="635" h="1269">
                  <a:moveTo>
                    <a:pt x="88" y="647"/>
                  </a:moveTo>
                  <a:lnTo>
                    <a:pt x="88" y="419"/>
                  </a:lnTo>
                  <a:lnTo>
                    <a:pt x="50" y="215"/>
                  </a:lnTo>
                  <a:lnTo>
                    <a:pt x="0" y="0"/>
                  </a:lnTo>
                </a:path>
              </a:pathLst>
            </a:custGeom>
            <a:ln w="3175">
              <a:solidFill>
                <a:srgbClr val="565658"/>
              </a:solidFill>
            </a:ln>
          </p:spPr>
          <p:txBody>
            <a:bodyPr wrap="square" lIns="0" tIns="0" rIns="0" bIns="0" rtlCol="0"/>
            <a:lstStyle/>
            <a:p/>
          </p:txBody>
        </p:sp>
        <p:sp>
          <p:nvSpPr>
            <p:cNvPr id="7813" name="object 7813" descr=""/>
            <p:cNvSpPr/>
            <p:nvPr/>
          </p:nvSpPr>
          <p:spPr>
            <a:xfrm>
              <a:off x="6094679" y="2637851"/>
              <a:ext cx="635" cy="1270"/>
            </a:xfrm>
            <a:custGeom>
              <a:avLst/>
              <a:gdLst/>
              <a:ahLst/>
              <a:cxnLst/>
              <a:rect l="l" t="t" r="r" b="b"/>
              <a:pathLst>
                <a:path w="635" h="1269">
                  <a:moveTo>
                    <a:pt x="101" y="660"/>
                  </a:moveTo>
                  <a:lnTo>
                    <a:pt x="101" y="431"/>
                  </a:lnTo>
                  <a:lnTo>
                    <a:pt x="63" y="215"/>
                  </a:lnTo>
                  <a:lnTo>
                    <a:pt x="0" y="0"/>
                  </a:lnTo>
                </a:path>
              </a:pathLst>
            </a:custGeom>
            <a:ln w="3175">
              <a:solidFill>
                <a:srgbClr val="565658"/>
              </a:solidFill>
            </a:ln>
          </p:spPr>
          <p:txBody>
            <a:bodyPr wrap="square" lIns="0" tIns="0" rIns="0" bIns="0" rtlCol="0"/>
            <a:lstStyle/>
            <a:p/>
          </p:txBody>
        </p:sp>
        <p:sp>
          <p:nvSpPr>
            <p:cNvPr id="7814" name="object 7814" descr=""/>
            <p:cNvSpPr/>
            <p:nvPr/>
          </p:nvSpPr>
          <p:spPr>
            <a:xfrm>
              <a:off x="6094681" y="2651916"/>
              <a:ext cx="635" cy="1270"/>
            </a:xfrm>
            <a:custGeom>
              <a:avLst/>
              <a:gdLst/>
              <a:ahLst/>
              <a:cxnLst/>
              <a:rect l="l" t="t" r="r" b="b"/>
              <a:pathLst>
                <a:path w="635" h="1269">
                  <a:moveTo>
                    <a:pt x="0" y="647"/>
                  </a:moveTo>
                  <a:lnTo>
                    <a:pt x="63" y="431"/>
                  </a:lnTo>
                  <a:lnTo>
                    <a:pt x="101" y="228"/>
                  </a:lnTo>
                  <a:lnTo>
                    <a:pt x="101" y="0"/>
                  </a:lnTo>
                </a:path>
              </a:pathLst>
            </a:custGeom>
            <a:ln w="3175">
              <a:solidFill>
                <a:srgbClr val="565658"/>
              </a:solidFill>
            </a:ln>
          </p:spPr>
          <p:txBody>
            <a:bodyPr wrap="square" lIns="0" tIns="0" rIns="0" bIns="0" rtlCol="0"/>
            <a:lstStyle/>
            <a:p/>
          </p:txBody>
        </p:sp>
        <p:sp>
          <p:nvSpPr>
            <p:cNvPr id="7815" name="object 7815" descr=""/>
            <p:cNvSpPr/>
            <p:nvPr/>
          </p:nvSpPr>
          <p:spPr>
            <a:xfrm>
              <a:off x="6092870" y="2640034"/>
              <a:ext cx="1270" cy="635"/>
            </a:xfrm>
            <a:custGeom>
              <a:avLst/>
              <a:gdLst/>
              <a:ahLst/>
              <a:cxnLst/>
              <a:rect l="l" t="t" r="r" b="b"/>
              <a:pathLst>
                <a:path w="1270" h="635">
                  <a:moveTo>
                    <a:pt x="0" y="139"/>
                  </a:moveTo>
                  <a:lnTo>
                    <a:pt x="406" y="101"/>
                  </a:lnTo>
                  <a:lnTo>
                    <a:pt x="762" y="50"/>
                  </a:lnTo>
                  <a:lnTo>
                    <a:pt x="1028" y="0"/>
                  </a:lnTo>
                </a:path>
              </a:pathLst>
            </a:custGeom>
            <a:ln w="3175">
              <a:solidFill>
                <a:srgbClr val="565658"/>
              </a:solidFill>
            </a:ln>
          </p:spPr>
          <p:txBody>
            <a:bodyPr wrap="square" lIns="0" tIns="0" rIns="0" bIns="0" rtlCol="0"/>
            <a:lstStyle/>
            <a:p/>
          </p:txBody>
        </p:sp>
        <p:sp>
          <p:nvSpPr>
            <p:cNvPr id="7816" name="object 7816" descr=""/>
            <p:cNvSpPr/>
            <p:nvPr/>
          </p:nvSpPr>
          <p:spPr>
            <a:xfrm>
              <a:off x="6092865" y="2650725"/>
              <a:ext cx="1270" cy="635"/>
            </a:xfrm>
            <a:custGeom>
              <a:avLst/>
              <a:gdLst/>
              <a:ahLst/>
              <a:cxnLst/>
              <a:rect l="l" t="t" r="r" b="b"/>
              <a:pathLst>
                <a:path w="1270" h="635">
                  <a:moveTo>
                    <a:pt x="1028" y="139"/>
                  </a:moveTo>
                  <a:lnTo>
                    <a:pt x="762" y="88"/>
                  </a:lnTo>
                  <a:lnTo>
                    <a:pt x="406" y="38"/>
                  </a:lnTo>
                  <a:lnTo>
                    <a:pt x="0" y="0"/>
                  </a:lnTo>
                </a:path>
              </a:pathLst>
            </a:custGeom>
            <a:ln w="3175">
              <a:solidFill>
                <a:srgbClr val="565658"/>
              </a:solidFill>
            </a:ln>
          </p:spPr>
          <p:txBody>
            <a:bodyPr wrap="square" lIns="0" tIns="0" rIns="0" bIns="0" rtlCol="0"/>
            <a:lstStyle/>
            <a:p/>
          </p:txBody>
        </p:sp>
        <p:sp>
          <p:nvSpPr>
            <p:cNvPr id="7817" name="object 7817" descr=""/>
            <p:cNvSpPr/>
            <p:nvPr/>
          </p:nvSpPr>
          <p:spPr>
            <a:xfrm>
              <a:off x="6094747" y="2652687"/>
              <a:ext cx="635" cy="1270"/>
            </a:xfrm>
            <a:custGeom>
              <a:avLst/>
              <a:gdLst/>
              <a:ahLst/>
              <a:cxnLst/>
              <a:rect l="l" t="t" r="r" b="b"/>
              <a:pathLst>
                <a:path w="635" h="1269">
                  <a:moveTo>
                    <a:pt x="114" y="0"/>
                  </a:moveTo>
                  <a:lnTo>
                    <a:pt x="25" y="330"/>
                  </a:lnTo>
                  <a:lnTo>
                    <a:pt x="0" y="698"/>
                  </a:lnTo>
                  <a:lnTo>
                    <a:pt x="63" y="1041"/>
                  </a:lnTo>
                </a:path>
              </a:pathLst>
            </a:custGeom>
            <a:ln w="3175">
              <a:solidFill>
                <a:srgbClr val="565658"/>
              </a:solidFill>
            </a:ln>
          </p:spPr>
          <p:txBody>
            <a:bodyPr wrap="square" lIns="0" tIns="0" rIns="0" bIns="0" rtlCol="0"/>
            <a:lstStyle/>
            <a:p/>
          </p:txBody>
        </p:sp>
        <p:sp>
          <p:nvSpPr>
            <p:cNvPr id="7818" name="object 7818" descr=""/>
            <p:cNvSpPr/>
            <p:nvPr/>
          </p:nvSpPr>
          <p:spPr>
            <a:xfrm>
              <a:off x="6094749" y="2637171"/>
              <a:ext cx="635" cy="1270"/>
            </a:xfrm>
            <a:custGeom>
              <a:avLst/>
              <a:gdLst/>
              <a:ahLst/>
              <a:cxnLst/>
              <a:rect l="l" t="t" r="r" b="b"/>
              <a:pathLst>
                <a:path w="635" h="1269">
                  <a:moveTo>
                    <a:pt x="63" y="0"/>
                  </a:moveTo>
                  <a:lnTo>
                    <a:pt x="0" y="342"/>
                  </a:lnTo>
                  <a:lnTo>
                    <a:pt x="25" y="711"/>
                  </a:lnTo>
                  <a:lnTo>
                    <a:pt x="114" y="1041"/>
                  </a:lnTo>
                </a:path>
              </a:pathLst>
            </a:custGeom>
            <a:ln w="3175">
              <a:solidFill>
                <a:srgbClr val="565658"/>
              </a:solidFill>
            </a:ln>
          </p:spPr>
          <p:txBody>
            <a:bodyPr wrap="square" lIns="0" tIns="0" rIns="0" bIns="0" rtlCol="0"/>
            <a:lstStyle/>
            <a:p/>
          </p:txBody>
        </p:sp>
        <p:sp>
          <p:nvSpPr>
            <p:cNvPr id="7819" name="object 7819" descr=""/>
            <p:cNvSpPr/>
            <p:nvPr/>
          </p:nvSpPr>
          <p:spPr>
            <a:xfrm>
              <a:off x="6091897" y="2650750"/>
              <a:ext cx="1270" cy="635"/>
            </a:xfrm>
            <a:custGeom>
              <a:avLst/>
              <a:gdLst/>
              <a:ahLst/>
              <a:cxnLst/>
              <a:rect l="l" t="t" r="r" b="b"/>
              <a:pathLst>
                <a:path w="1270" h="635">
                  <a:moveTo>
                    <a:pt x="0" y="101"/>
                  </a:moveTo>
                  <a:lnTo>
                    <a:pt x="266" y="101"/>
                  </a:lnTo>
                  <a:lnTo>
                    <a:pt x="609" y="63"/>
                  </a:lnTo>
                  <a:lnTo>
                    <a:pt x="1003" y="0"/>
                  </a:lnTo>
                </a:path>
              </a:pathLst>
            </a:custGeom>
            <a:ln w="3175">
              <a:solidFill>
                <a:srgbClr val="565658"/>
              </a:solidFill>
            </a:ln>
          </p:spPr>
          <p:txBody>
            <a:bodyPr wrap="square" lIns="0" tIns="0" rIns="0" bIns="0" rtlCol="0"/>
            <a:lstStyle/>
            <a:p/>
          </p:txBody>
        </p:sp>
        <p:sp>
          <p:nvSpPr>
            <p:cNvPr id="7820" name="object 7820" descr=""/>
            <p:cNvSpPr/>
            <p:nvPr/>
          </p:nvSpPr>
          <p:spPr>
            <a:xfrm>
              <a:off x="6091892" y="2639575"/>
              <a:ext cx="1270" cy="635"/>
            </a:xfrm>
            <a:custGeom>
              <a:avLst/>
              <a:gdLst/>
              <a:ahLst/>
              <a:cxnLst/>
              <a:rect l="l" t="t" r="r" b="b"/>
              <a:pathLst>
                <a:path w="1270" h="635">
                  <a:moveTo>
                    <a:pt x="1003" y="88"/>
                  </a:moveTo>
                  <a:lnTo>
                    <a:pt x="622" y="38"/>
                  </a:lnTo>
                  <a:lnTo>
                    <a:pt x="266" y="0"/>
                  </a:lnTo>
                  <a:lnTo>
                    <a:pt x="0" y="0"/>
                  </a:lnTo>
                </a:path>
              </a:pathLst>
            </a:custGeom>
            <a:ln w="3175">
              <a:solidFill>
                <a:srgbClr val="565658"/>
              </a:solidFill>
            </a:ln>
          </p:spPr>
          <p:txBody>
            <a:bodyPr wrap="square" lIns="0" tIns="0" rIns="0" bIns="0" rtlCol="0"/>
            <a:lstStyle/>
            <a:p/>
          </p:txBody>
        </p:sp>
        <p:sp>
          <p:nvSpPr>
            <p:cNvPr id="7821" name="object 7821" descr=""/>
            <p:cNvSpPr/>
            <p:nvPr/>
          </p:nvSpPr>
          <p:spPr>
            <a:xfrm>
              <a:off x="5935628" y="2695946"/>
              <a:ext cx="1270" cy="1270"/>
            </a:xfrm>
            <a:custGeom>
              <a:avLst/>
              <a:gdLst/>
              <a:ahLst/>
              <a:cxnLst/>
              <a:rect l="l" t="t" r="r" b="b"/>
              <a:pathLst>
                <a:path w="1270" h="1269">
                  <a:moveTo>
                    <a:pt x="0" y="546"/>
                  </a:moveTo>
                  <a:lnTo>
                    <a:pt x="215" y="736"/>
                  </a:lnTo>
                  <a:lnTo>
                    <a:pt x="520" y="774"/>
                  </a:lnTo>
                  <a:lnTo>
                    <a:pt x="774" y="660"/>
                  </a:lnTo>
                  <a:lnTo>
                    <a:pt x="1028" y="546"/>
                  </a:lnTo>
                  <a:lnTo>
                    <a:pt x="1193" y="279"/>
                  </a:lnTo>
                  <a:lnTo>
                    <a:pt x="1193" y="0"/>
                  </a:lnTo>
                </a:path>
              </a:pathLst>
            </a:custGeom>
            <a:ln w="3175">
              <a:solidFill>
                <a:srgbClr val="565658"/>
              </a:solidFill>
            </a:ln>
          </p:spPr>
          <p:txBody>
            <a:bodyPr wrap="square" lIns="0" tIns="0" rIns="0" bIns="0" rtlCol="0"/>
            <a:lstStyle/>
            <a:p/>
          </p:txBody>
        </p:sp>
        <p:sp>
          <p:nvSpPr>
            <p:cNvPr id="7822" name="object 7822" descr=""/>
            <p:cNvSpPr/>
            <p:nvPr/>
          </p:nvSpPr>
          <p:spPr>
            <a:xfrm>
              <a:off x="5869333" y="2613520"/>
              <a:ext cx="635" cy="635"/>
            </a:xfrm>
            <a:custGeom>
              <a:avLst/>
              <a:gdLst/>
              <a:ahLst/>
              <a:cxnLst/>
              <a:rect l="l" t="t" r="r" b="b"/>
              <a:pathLst>
                <a:path w="635" h="635">
                  <a:moveTo>
                    <a:pt x="215" y="0"/>
                  </a:moveTo>
                  <a:lnTo>
                    <a:pt x="76" y="114"/>
                  </a:lnTo>
                </a:path>
              </a:pathLst>
            </a:custGeom>
            <a:ln w="3175">
              <a:solidFill>
                <a:srgbClr val="565658"/>
              </a:solidFill>
            </a:ln>
          </p:spPr>
          <p:txBody>
            <a:bodyPr wrap="square" lIns="0" tIns="0" rIns="0" bIns="0" rtlCol="0"/>
            <a:lstStyle/>
            <a:p/>
          </p:txBody>
        </p:sp>
        <p:sp>
          <p:nvSpPr>
            <p:cNvPr id="7823" name="object 7823" descr=""/>
            <p:cNvSpPr/>
            <p:nvPr/>
          </p:nvSpPr>
          <p:spPr>
            <a:xfrm>
              <a:off x="5874385" y="2613516"/>
              <a:ext cx="635" cy="635"/>
            </a:xfrm>
            <a:custGeom>
              <a:avLst/>
              <a:gdLst/>
              <a:ahLst/>
              <a:cxnLst/>
              <a:rect l="l" t="t" r="r" b="b"/>
              <a:pathLst>
                <a:path w="635" h="635">
                  <a:moveTo>
                    <a:pt x="253" y="203"/>
                  </a:moveTo>
                  <a:lnTo>
                    <a:pt x="88" y="63"/>
                  </a:lnTo>
                </a:path>
              </a:pathLst>
            </a:custGeom>
            <a:ln w="3175">
              <a:solidFill>
                <a:srgbClr val="565658"/>
              </a:solidFill>
            </a:ln>
          </p:spPr>
          <p:txBody>
            <a:bodyPr wrap="square" lIns="0" tIns="0" rIns="0" bIns="0" rtlCol="0"/>
            <a:lstStyle/>
            <a:p/>
          </p:txBody>
        </p:sp>
        <p:sp>
          <p:nvSpPr>
            <p:cNvPr id="7824" name="object 7824" descr=""/>
            <p:cNvSpPr/>
            <p:nvPr/>
          </p:nvSpPr>
          <p:spPr>
            <a:xfrm>
              <a:off x="5935751" y="2687809"/>
              <a:ext cx="1270" cy="1270"/>
            </a:xfrm>
            <a:custGeom>
              <a:avLst/>
              <a:gdLst/>
              <a:ahLst/>
              <a:cxnLst/>
              <a:rect l="l" t="t" r="r" b="b"/>
              <a:pathLst>
                <a:path w="1270" h="1269">
                  <a:moveTo>
                    <a:pt x="0" y="622"/>
                  </a:moveTo>
                  <a:lnTo>
                    <a:pt x="228" y="749"/>
                  </a:lnTo>
                  <a:lnTo>
                    <a:pt x="495" y="749"/>
                  </a:lnTo>
                  <a:lnTo>
                    <a:pt x="711" y="622"/>
                  </a:lnTo>
                  <a:lnTo>
                    <a:pt x="939" y="495"/>
                  </a:lnTo>
                  <a:lnTo>
                    <a:pt x="1066" y="266"/>
                  </a:lnTo>
                  <a:lnTo>
                    <a:pt x="1066" y="0"/>
                  </a:lnTo>
                </a:path>
              </a:pathLst>
            </a:custGeom>
            <a:ln w="3175">
              <a:solidFill>
                <a:srgbClr val="565658"/>
              </a:solidFill>
            </a:ln>
          </p:spPr>
          <p:txBody>
            <a:bodyPr wrap="square" lIns="0" tIns="0" rIns="0" bIns="0" rtlCol="0"/>
            <a:lstStyle/>
            <a:p/>
          </p:txBody>
        </p:sp>
        <p:sp>
          <p:nvSpPr>
            <p:cNvPr id="7825" name="object 7825" descr=""/>
            <p:cNvSpPr/>
            <p:nvPr/>
          </p:nvSpPr>
          <p:spPr>
            <a:xfrm>
              <a:off x="6172192" y="2593344"/>
              <a:ext cx="1270" cy="635"/>
            </a:xfrm>
            <a:custGeom>
              <a:avLst/>
              <a:gdLst/>
              <a:ahLst/>
              <a:cxnLst/>
              <a:rect l="l" t="t" r="r" b="b"/>
              <a:pathLst>
                <a:path w="1270" h="635">
                  <a:moveTo>
                    <a:pt x="965" y="444"/>
                  </a:moveTo>
                  <a:lnTo>
                    <a:pt x="685" y="228"/>
                  </a:lnTo>
                  <a:lnTo>
                    <a:pt x="355" y="88"/>
                  </a:lnTo>
                  <a:lnTo>
                    <a:pt x="0" y="0"/>
                  </a:lnTo>
                </a:path>
              </a:pathLst>
            </a:custGeom>
            <a:ln w="3175">
              <a:solidFill>
                <a:srgbClr val="565658"/>
              </a:solidFill>
            </a:ln>
          </p:spPr>
          <p:txBody>
            <a:bodyPr wrap="square" lIns="0" tIns="0" rIns="0" bIns="0" rtlCol="0"/>
            <a:lstStyle/>
            <a:p/>
          </p:txBody>
        </p:sp>
        <p:sp>
          <p:nvSpPr>
            <p:cNvPr id="7826" name="object 7826" descr=""/>
            <p:cNvSpPr/>
            <p:nvPr/>
          </p:nvSpPr>
          <p:spPr>
            <a:xfrm>
              <a:off x="6172202" y="2598032"/>
              <a:ext cx="1270" cy="635"/>
            </a:xfrm>
            <a:custGeom>
              <a:avLst/>
              <a:gdLst/>
              <a:ahLst/>
              <a:cxnLst/>
              <a:rect l="l" t="t" r="r" b="b"/>
              <a:pathLst>
                <a:path w="1270" h="635">
                  <a:moveTo>
                    <a:pt x="0" y="444"/>
                  </a:moveTo>
                  <a:lnTo>
                    <a:pt x="342" y="368"/>
                  </a:lnTo>
                  <a:lnTo>
                    <a:pt x="673" y="203"/>
                  </a:lnTo>
                  <a:lnTo>
                    <a:pt x="952" y="0"/>
                  </a:lnTo>
                </a:path>
              </a:pathLst>
            </a:custGeom>
            <a:ln w="3175">
              <a:solidFill>
                <a:srgbClr val="565658"/>
              </a:solidFill>
            </a:ln>
          </p:spPr>
          <p:txBody>
            <a:bodyPr wrap="square" lIns="0" tIns="0" rIns="0" bIns="0" rtlCol="0"/>
            <a:lstStyle/>
            <a:p/>
          </p:txBody>
        </p:sp>
        <p:sp>
          <p:nvSpPr>
            <p:cNvPr id="7827" name="object 7827" descr=""/>
            <p:cNvSpPr/>
            <p:nvPr/>
          </p:nvSpPr>
          <p:spPr>
            <a:xfrm>
              <a:off x="5879981" y="2623815"/>
              <a:ext cx="1270" cy="1270"/>
            </a:xfrm>
            <a:custGeom>
              <a:avLst/>
              <a:gdLst/>
              <a:ahLst/>
              <a:cxnLst/>
              <a:rect l="l" t="t" r="r" b="b"/>
              <a:pathLst>
                <a:path w="1270" h="1269">
                  <a:moveTo>
                    <a:pt x="660" y="0"/>
                  </a:moveTo>
                  <a:lnTo>
                    <a:pt x="0" y="749"/>
                  </a:lnTo>
                </a:path>
              </a:pathLst>
            </a:custGeom>
            <a:ln w="3175">
              <a:solidFill>
                <a:srgbClr val="565658"/>
              </a:solidFill>
            </a:ln>
          </p:spPr>
          <p:txBody>
            <a:bodyPr wrap="square" lIns="0" tIns="0" rIns="0" bIns="0" rtlCol="0"/>
            <a:lstStyle/>
            <a:p/>
          </p:txBody>
        </p:sp>
        <p:sp>
          <p:nvSpPr>
            <p:cNvPr id="7828" name="object 7828" descr=""/>
            <p:cNvSpPr/>
            <p:nvPr/>
          </p:nvSpPr>
          <p:spPr>
            <a:xfrm>
              <a:off x="5873818" y="2623821"/>
              <a:ext cx="1270" cy="1270"/>
            </a:xfrm>
            <a:custGeom>
              <a:avLst/>
              <a:gdLst/>
              <a:ahLst/>
              <a:cxnLst/>
              <a:rect l="l" t="t" r="r" b="b"/>
              <a:pathLst>
                <a:path w="1270" h="1269">
                  <a:moveTo>
                    <a:pt x="609" y="800"/>
                  </a:moveTo>
                  <a:lnTo>
                    <a:pt x="622" y="596"/>
                  </a:lnTo>
                  <a:lnTo>
                    <a:pt x="495" y="444"/>
                  </a:lnTo>
                  <a:lnTo>
                    <a:pt x="368" y="279"/>
                  </a:lnTo>
                  <a:lnTo>
                    <a:pt x="190" y="101"/>
                  </a:lnTo>
                  <a:lnTo>
                    <a:pt x="0" y="0"/>
                  </a:lnTo>
                </a:path>
              </a:pathLst>
            </a:custGeom>
            <a:ln w="3175">
              <a:solidFill>
                <a:srgbClr val="565658"/>
              </a:solidFill>
            </a:ln>
          </p:spPr>
          <p:txBody>
            <a:bodyPr wrap="square" lIns="0" tIns="0" rIns="0" bIns="0" rtlCol="0"/>
            <a:lstStyle/>
            <a:p/>
          </p:txBody>
        </p:sp>
        <p:sp>
          <p:nvSpPr>
            <p:cNvPr id="7829" name="object 7829" descr=""/>
            <p:cNvSpPr/>
            <p:nvPr/>
          </p:nvSpPr>
          <p:spPr>
            <a:xfrm>
              <a:off x="5879983" y="2666292"/>
              <a:ext cx="1270" cy="1270"/>
            </a:xfrm>
            <a:custGeom>
              <a:avLst/>
              <a:gdLst/>
              <a:ahLst/>
              <a:cxnLst/>
              <a:rect l="l" t="t" r="r" b="b"/>
              <a:pathLst>
                <a:path w="1270" h="1269">
                  <a:moveTo>
                    <a:pt x="50" y="0"/>
                  </a:moveTo>
                  <a:lnTo>
                    <a:pt x="50" y="190"/>
                  </a:lnTo>
                  <a:lnTo>
                    <a:pt x="165" y="342"/>
                  </a:lnTo>
                  <a:lnTo>
                    <a:pt x="292" y="508"/>
                  </a:lnTo>
                  <a:lnTo>
                    <a:pt x="469" y="685"/>
                  </a:lnTo>
                  <a:lnTo>
                    <a:pt x="660" y="800"/>
                  </a:lnTo>
                </a:path>
              </a:pathLst>
            </a:custGeom>
            <a:ln w="3175">
              <a:solidFill>
                <a:srgbClr val="565658"/>
              </a:solidFill>
            </a:ln>
          </p:spPr>
          <p:txBody>
            <a:bodyPr wrap="square" lIns="0" tIns="0" rIns="0" bIns="0" rtlCol="0"/>
            <a:lstStyle/>
            <a:p/>
          </p:txBody>
        </p:sp>
        <p:sp>
          <p:nvSpPr>
            <p:cNvPr id="7830" name="object 7830" descr=""/>
            <p:cNvSpPr/>
            <p:nvPr/>
          </p:nvSpPr>
          <p:spPr>
            <a:xfrm>
              <a:off x="5873821" y="2666299"/>
              <a:ext cx="1270" cy="1270"/>
            </a:xfrm>
            <a:custGeom>
              <a:avLst/>
              <a:gdLst/>
              <a:ahLst/>
              <a:cxnLst/>
              <a:rect l="l" t="t" r="r" b="b"/>
              <a:pathLst>
                <a:path w="1270" h="1269">
                  <a:moveTo>
                    <a:pt x="0" y="800"/>
                  </a:moveTo>
                  <a:lnTo>
                    <a:pt x="190" y="673"/>
                  </a:lnTo>
                  <a:lnTo>
                    <a:pt x="368" y="507"/>
                  </a:lnTo>
                  <a:lnTo>
                    <a:pt x="495" y="342"/>
                  </a:lnTo>
                  <a:lnTo>
                    <a:pt x="622" y="177"/>
                  </a:lnTo>
                  <a:lnTo>
                    <a:pt x="609" y="0"/>
                  </a:lnTo>
                </a:path>
              </a:pathLst>
            </a:custGeom>
            <a:ln w="3175">
              <a:solidFill>
                <a:srgbClr val="565658"/>
              </a:solidFill>
            </a:ln>
          </p:spPr>
          <p:txBody>
            <a:bodyPr wrap="square" lIns="0" tIns="0" rIns="0" bIns="0" rtlCol="0"/>
            <a:lstStyle/>
            <a:p/>
          </p:txBody>
        </p:sp>
        <p:sp>
          <p:nvSpPr>
            <p:cNvPr id="7831" name="object 7831" descr=""/>
            <p:cNvSpPr/>
            <p:nvPr/>
          </p:nvSpPr>
          <p:spPr>
            <a:xfrm>
              <a:off x="6110358" y="2617453"/>
              <a:ext cx="1905" cy="3175"/>
            </a:xfrm>
            <a:custGeom>
              <a:avLst/>
              <a:gdLst/>
              <a:ahLst/>
              <a:cxnLst/>
              <a:rect l="l" t="t" r="r" b="b"/>
              <a:pathLst>
                <a:path w="1904" h="3175">
                  <a:moveTo>
                    <a:pt x="0" y="2616"/>
                  </a:moveTo>
                  <a:lnTo>
                    <a:pt x="1028" y="2044"/>
                  </a:lnTo>
                  <a:lnTo>
                    <a:pt x="1651" y="1054"/>
                  </a:lnTo>
                  <a:lnTo>
                    <a:pt x="1651" y="0"/>
                  </a:lnTo>
                </a:path>
              </a:pathLst>
            </a:custGeom>
            <a:ln w="3175">
              <a:solidFill>
                <a:srgbClr val="565658"/>
              </a:solidFill>
            </a:ln>
          </p:spPr>
          <p:txBody>
            <a:bodyPr wrap="square" lIns="0" tIns="0" rIns="0" bIns="0" rtlCol="0"/>
            <a:lstStyle/>
            <a:p/>
          </p:txBody>
        </p:sp>
        <p:sp>
          <p:nvSpPr>
            <p:cNvPr id="7832" name="object 7832" descr=""/>
            <p:cNvSpPr/>
            <p:nvPr/>
          </p:nvSpPr>
          <p:spPr>
            <a:xfrm>
              <a:off x="6110363" y="2670833"/>
              <a:ext cx="1905" cy="3175"/>
            </a:xfrm>
            <a:custGeom>
              <a:avLst/>
              <a:gdLst/>
              <a:ahLst/>
              <a:cxnLst/>
              <a:rect l="l" t="t" r="r" b="b"/>
              <a:pathLst>
                <a:path w="1904" h="3175">
                  <a:moveTo>
                    <a:pt x="1650" y="2616"/>
                  </a:moveTo>
                  <a:lnTo>
                    <a:pt x="1650" y="1562"/>
                  </a:lnTo>
                  <a:lnTo>
                    <a:pt x="1028" y="571"/>
                  </a:lnTo>
                  <a:lnTo>
                    <a:pt x="0" y="0"/>
                  </a:lnTo>
                </a:path>
              </a:pathLst>
            </a:custGeom>
            <a:ln w="3175">
              <a:solidFill>
                <a:srgbClr val="565658"/>
              </a:solidFill>
            </a:ln>
          </p:spPr>
          <p:txBody>
            <a:bodyPr wrap="square" lIns="0" tIns="0" rIns="0" bIns="0" rtlCol="0"/>
            <a:lstStyle/>
            <a:p/>
          </p:txBody>
        </p:sp>
        <p:sp>
          <p:nvSpPr>
            <p:cNvPr id="7833" name="object 7833" descr=""/>
            <p:cNvSpPr/>
            <p:nvPr/>
          </p:nvSpPr>
          <p:spPr>
            <a:xfrm>
              <a:off x="6155329" y="2601648"/>
              <a:ext cx="635" cy="1270"/>
            </a:xfrm>
            <a:custGeom>
              <a:avLst/>
              <a:gdLst/>
              <a:ahLst/>
              <a:cxnLst/>
              <a:rect l="l" t="t" r="r" b="b"/>
              <a:pathLst>
                <a:path w="635" h="1269">
                  <a:moveTo>
                    <a:pt x="0" y="1206"/>
                  </a:moveTo>
                  <a:lnTo>
                    <a:pt x="241" y="660"/>
                  </a:lnTo>
                  <a:lnTo>
                    <a:pt x="241" y="0"/>
                  </a:lnTo>
                </a:path>
              </a:pathLst>
            </a:custGeom>
            <a:ln w="3175">
              <a:solidFill>
                <a:srgbClr val="565658"/>
              </a:solidFill>
            </a:ln>
          </p:spPr>
          <p:txBody>
            <a:bodyPr wrap="square" lIns="0" tIns="0" rIns="0" bIns="0" rtlCol="0"/>
            <a:lstStyle/>
            <a:p/>
          </p:txBody>
        </p:sp>
        <p:sp>
          <p:nvSpPr>
            <p:cNvPr id="7834" name="object 7834" descr=""/>
            <p:cNvSpPr/>
            <p:nvPr/>
          </p:nvSpPr>
          <p:spPr>
            <a:xfrm>
              <a:off x="6111772" y="2684993"/>
              <a:ext cx="1270" cy="1270"/>
            </a:xfrm>
            <a:custGeom>
              <a:avLst/>
              <a:gdLst/>
              <a:ahLst/>
              <a:cxnLst/>
              <a:rect l="l" t="t" r="r" b="b"/>
              <a:pathLst>
                <a:path w="1270" h="1269">
                  <a:moveTo>
                    <a:pt x="0" y="1143"/>
                  </a:moveTo>
                  <a:lnTo>
                    <a:pt x="266" y="1143"/>
                  </a:lnTo>
                  <a:lnTo>
                    <a:pt x="520" y="990"/>
                  </a:lnTo>
                  <a:lnTo>
                    <a:pt x="635" y="749"/>
                  </a:lnTo>
                  <a:lnTo>
                    <a:pt x="762" y="508"/>
                  </a:lnTo>
                  <a:lnTo>
                    <a:pt x="736" y="228"/>
                  </a:lnTo>
                  <a:lnTo>
                    <a:pt x="571" y="0"/>
                  </a:lnTo>
                </a:path>
              </a:pathLst>
            </a:custGeom>
            <a:ln w="3175">
              <a:solidFill>
                <a:srgbClr val="565658"/>
              </a:solidFill>
            </a:ln>
          </p:spPr>
          <p:txBody>
            <a:bodyPr wrap="square" lIns="0" tIns="0" rIns="0" bIns="0" rtlCol="0"/>
            <a:lstStyle/>
            <a:p/>
          </p:txBody>
        </p:sp>
        <p:sp>
          <p:nvSpPr>
            <p:cNvPr id="7835" name="object 7835" descr=""/>
            <p:cNvSpPr/>
            <p:nvPr/>
          </p:nvSpPr>
          <p:spPr>
            <a:xfrm>
              <a:off x="6110922" y="2683516"/>
              <a:ext cx="1270" cy="1270"/>
            </a:xfrm>
            <a:custGeom>
              <a:avLst/>
              <a:gdLst/>
              <a:ahLst/>
              <a:cxnLst/>
              <a:rect l="l" t="t" r="r" b="b"/>
              <a:pathLst>
                <a:path w="1270" h="1269">
                  <a:moveTo>
                    <a:pt x="0" y="673"/>
                  </a:moveTo>
                  <a:lnTo>
                    <a:pt x="571" y="431"/>
                  </a:lnTo>
                  <a:lnTo>
                    <a:pt x="1003" y="139"/>
                  </a:lnTo>
                  <a:lnTo>
                    <a:pt x="990" y="0"/>
                  </a:lnTo>
                </a:path>
              </a:pathLst>
            </a:custGeom>
            <a:ln w="3175">
              <a:solidFill>
                <a:srgbClr val="565658"/>
              </a:solidFill>
            </a:ln>
          </p:spPr>
          <p:txBody>
            <a:bodyPr wrap="square" lIns="0" tIns="0" rIns="0" bIns="0" rtlCol="0"/>
            <a:lstStyle/>
            <a:p/>
          </p:txBody>
        </p:sp>
        <p:sp>
          <p:nvSpPr>
            <p:cNvPr id="7836" name="object 7836" descr=""/>
            <p:cNvSpPr/>
            <p:nvPr/>
          </p:nvSpPr>
          <p:spPr>
            <a:xfrm>
              <a:off x="6117992" y="2601648"/>
              <a:ext cx="635" cy="1270"/>
            </a:xfrm>
            <a:custGeom>
              <a:avLst/>
              <a:gdLst/>
              <a:ahLst/>
              <a:cxnLst/>
              <a:rect l="l" t="t" r="r" b="b"/>
              <a:pathLst>
                <a:path w="635" h="1269">
                  <a:moveTo>
                    <a:pt x="0" y="1206"/>
                  </a:moveTo>
                  <a:lnTo>
                    <a:pt x="139" y="1206"/>
                  </a:lnTo>
                  <a:lnTo>
                    <a:pt x="241" y="660"/>
                  </a:lnTo>
                  <a:lnTo>
                    <a:pt x="241" y="0"/>
                  </a:lnTo>
                </a:path>
              </a:pathLst>
            </a:custGeom>
            <a:ln w="3175">
              <a:solidFill>
                <a:srgbClr val="565658"/>
              </a:solidFill>
            </a:ln>
          </p:spPr>
          <p:txBody>
            <a:bodyPr wrap="square" lIns="0" tIns="0" rIns="0" bIns="0" rtlCol="0"/>
            <a:lstStyle/>
            <a:p/>
          </p:txBody>
        </p:sp>
        <p:sp>
          <p:nvSpPr>
            <p:cNvPr id="7837" name="object 7837" descr=""/>
            <p:cNvSpPr/>
            <p:nvPr/>
          </p:nvSpPr>
          <p:spPr>
            <a:xfrm>
              <a:off x="6110923" y="2606708"/>
              <a:ext cx="1270" cy="1270"/>
            </a:xfrm>
            <a:custGeom>
              <a:avLst/>
              <a:gdLst/>
              <a:ahLst/>
              <a:cxnLst/>
              <a:rect l="l" t="t" r="r" b="b"/>
              <a:pathLst>
                <a:path w="1270" h="1269">
                  <a:moveTo>
                    <a:pt x="990" y="673"/>
                  </a:moveTo>
                  <a:lnTo>
                    <a:pt x="1003" y="533"/>
                  </a:lnTo>
                  <a:lnTo>
                    <a:pt x="571" y="253"/>
                  </a:lnTo>
                  <a:lnTo>
                    <a:pt x="0" y="0"/>
                  </a:lnTo>
                </a:path>
              </a:pathLst>
            </a:custGeom>
            <a:ln w="3175">
              <a:solidFill>
                <a:srgbClr val="565658"/>
              </a:solidFill>
            </a:ln>
          </p:spPr>
          <p:txBody>
            <a:bodyPr wrap="square" lIns="0" tIns="0" rIns="0" bIns="0" rtlCol="0"/>
            <a:lstStyle/>
            <a:p/>
          </p:txBody>
        </p:sp>
        <p:sp>
          <p:nvSpPr>
            <p:cNvPr id="7838" name="object 7838" descr=""/>
            <p:cNvSpPr/>
            <p:nvPr/>
          </p:nvSpPr>
          <p:spPr>
            <a:xfrm>
              <a:off x="6111294" y="2685412"/>
              <a:ext cx="635" cy="1270"/>
            </a:xfrm>
            <a:custGeom>
              <a:avLst/>
              <a:gdLst/>
              <a:ahLst/>
              <a:cxnLst/>
              <a:rect l="l" t="t" r="r" b="b"/>
              <a:pathLst>
                <a:path w="635" h="1269">
                  <a:moveTo>
                    <a:pt x="0" y="723"/>
                  </a:moveTo>
                  <a:lnTo>
                    <a:pt x="241" y="406"/>
                  </a:lnTo>
                  <a:lnTo>
                    <a:pt x="241" y="0"/>
                  </a:lnTo>
                </a:path>
              </a:pathLst>
            </a:custGeom>
            <a:ln w="3175">
              <a:solidFill>
                <a:srgbClr val="565658"/>
              </a:solidFill>
            </a:ln>
          </p:spPr>
          <p:txBody>
            <a:bodyPr wrap="square" lIns="0" tIns="0" rIns="0" bIns="0" rtlCol="0"/>
            <a:lstStyle/>
            <a:p/>
          </p:txBody>
        </p:sp>
        <p:sp>
          <p:nvSpPr>
            <p:cNvPr id="7839" name="object 7839" descr=""/>
            <p:cNvSpPr/>
            <p:nvPr/>
          </p:nvSpPr>
          <p:spPr>
            <a:xfrm>
              <a:off x="5938294" y="2685777"/>
              <a:ext cx="635" cy="635"/>
            </a:xfrm>
            <a:custGeom>
              <a:avLst/>
              <a:gdLst/>
              <a:ahLst/>
              <a:cxnLst/>
              <a:rect l="l" t="t" r="r" b="b"/>
              <a:pathLst>
                <a:path w="635" h="635">
                  <a:moveTo>
                    <a:pt x="0" y="0"/>
                  </a:moveTo>
                  <a:lnTo>
                    <a:pt x="38" y="228"/>
                  </a:lnTo>
                  <a:lnTo>
                    <a:pt x="114" y="355"/>
                  </a:lnTo>
                </a:path>
              </a:pathLst>
            </a:custGeom>
            <a:ln w="3175">
              <a:solidFill>
                <a:srgbClr val="565658"/>
              </a:solidFill>
            </a:ln>
          </p:spPr>
          <p:txBody>
            <a:bodyPr wrap="square" lIns="0" tIns="0" rIns="0" bIns="0" rtlCol="0"/>
            <a:lstStyle/>
            <a:p/>
          </p:txBody>
        </p:sp>
        <p:sp>
          <p:nvSpPr>
            <p:cNvPr id="7840" name="object 7840" descr=""/>
            <p:cNvSpPr/>
            <p:nvPr/>
          </p:nvSpPr>
          <p:spPr>
            <a:xfrm>
              <a:off x="6109143" y="2608308"/>
              <a:ext cx="635" cy="1270"/>
            </a:xfrm>
            <a:custGeom>
              <a:avLst/>
              <a:gdLst/>
              <a:ahLst/>
              <a:cxnLst/>
              <a:rect l="l" t="t" r="r" b="b"/>
              <a:pathLst>
                <a:path w="635" h="1269">
                  <a:moveTo>
                    <a:pt x="0" y="1206"/>
                  </a:moveTo>
                  <a:lnTo>
                    <a:pt x="88" y="584"/>
                  </a:lnTo>
                  <a:lnTo>
                    <a:pt x="0" y="0"/>
                  </a:lnTo>
                </a:path>
              </a:pathLst>
            </a:custGeom>
            <a:ln w="3175">
              <a:solidFill>
                <a:srgbClr val="565658"/>
              </a:solidFill>
            </a:ln>
          </p:spPr>
          <p:txBody>
            <a:bodyPr wrap="square" lIns="0" tIns="0" rIns="0" bIns="0" rtlCol="0"/>
            <a:lstStyle/>
            <a:p/>
          </p:txBody>
        </p:sp>
        <p:sp>
          <p:nvSpPr>
            <p:cNvPr id="7841" name="object 7841" descr=""/>
            <p:cNvSpPr/>
            <p:nvPr/>
          </p:nvSpPr>
          <p:spPr>
            <a:xfrm>
              <a:off x="6109136" y="2681382"/>
              <a:ext cx="635" cy="1270"/>
            </a:xfrm>
            <a:custGeom>
              <a:avLst/>
              <a:gdLst/>
              <a:ahLst/>
              <a:cxnLst/>
              <a:rect l="l" t="t" r="r" b="b"/>
              <a:pathLst>
                <a:path w="635" h="1269">
                  <a:moveTo>
                    <a:pt x="0" y="1206"/>
                  </a:moveTo>
                  <a:lnTo>
                    <a:pt x="101" y="622"/>
                  </a:lnTo>
                  <a:lnTo>
                    <a:pt x="101" y="114"/>
                  </a:lnTo>
                </a:path>
              </a:pathLst>
            </a:custGeom>
            <a:ln w="3175">
              <a:solidFill>
                <a:srgbClr val="565658"/>
              </a:solidFill>
            </a:ln>
          </p:spPr>
          <p:txBody>
            <a:bodyPr wrap="square" lIns="0" tIns="0" rIns="0" bIns="0" rtlCol="0"/>
            <a:lstStyle/>
            <a:p/>
          </p:txBody>
        </p:sp>
        <p:sp>
          <p:nvSpPr>
            <p:cNvPr id="7842" name="object 7842" descr=""/>
            <p:cNvSpPr/>
            <p:nvPr/>
          </p:nvSpPr>
          <p:spPr>
            <a:xfrm>
              <a:off x="6095398" y="2609180"/>
              <a:ext cx="15240" cy="27940"/>
            </a:xfrm>
            <a:custGeom>
              <a:avLst/>
              <a:gdLst/>
              <a:ahLst/>
              <a:cxnLst/>
              <a:rect l="l" t="t" r="r" b="b"/>
              <a:pathLst>
                <a:path w="15239" h="27939">
                  <a:moveTo>
                    <a:pt x="14960" y="10553"/>
                  </a:moveTo>
                  <a:lnTo>
                    <a:pt x="7594" y="15328"/>
                  </a:lnTo>
                  <a:lnTo>
                    <a:pt x="2425" y="21234"/>
                  </a:lnTo>
                  <a:lnTo>
                    <a:pt x="0" y="27635"/>
                  </a:lnTo>
                </a:path>
                <a:path w="15239" h="27939">
                  <a:moveTo>
                    <a:pt x="14960" y="10553"/>
                  </a:moveTo>
                  <a:lnTo>
                    <a:pt x="14617" y="5359"/>
                  </a:lnTo>
                  <a:lnTo>
                    <a:pt x="14173" y="1701"/>
                  </a:lnTo>
                  <a:lnTo>
                    <a:pt x="13677" y="0"/>
                  </a:lnTo>
                </a:path>
              </a:pathLst>
            </a:custGeom>
            <a:ln w="3175">
              <a:solidFill>
                <a:srgbClr val="565658"/>
              </a:solidFill>
            </a:ln>
          </p:spPr>
          <p:txBody>
            <a:bodyPr wrap="square" lIns="0" tIns="0" rIns="0" bIns="0" rtlCol="0"/>
            <a:lstStyle/>
            <a:p/>
          </p:txBody>
        </p:sp>
        <p:sp>
          <p:nvSpPr>
            <p:cNvPr id="7843" name="object 7843" descr=""/>
            <p:cNvSpPr/>
            <p:nvPr/>
          </p:nvSpPr>
          <p:spPr>
            <a:xfrm>
              <a:off x="6109050" y="2670683"/>
              <a:ext cx="1905" cy="10795"/>
            </a:xfrm>
            <a:custGeom>
              <a:avLst/>
              <a:gdLst/>
              <a:ahLst/>
              <a:cxnLst/>
              <a:rect l="l" t="t" r="r" b="b"/>
              <a:pathLst>
                <a:path w="1904" h="10794">
                  <a:moveTo>
                    <a:pt x="0" y="10566"/>
                  </a:moveTo>
                  <a:lnTo>
                    <a:pt x="495" y="8864"/>
                  </a:lnTo>
                  <a:lnTo>
                    <a:pt x="939" y="5194"/>
                  </a:lnTo>
                  <a:lnTo>
                    <a:pt x="1282" y="0"/>
                  </a:lnTo>
                </a:path>
              </a:pathLst>
            </a:custGeom>
            <a:ln w="3175">
              <a:solidFill>
                <a:srgbClr val="565658"/>
              </a:solidFill>
            </a:ln>
          </p:spPr>
          <p:txBody>
            <a:bodyPr wrap="square" lIns="0" tIns="0" rIns="0" bIns="0" rtlCol="0"/>
            <a:lstStyle/>
            <a:p/>
          </p:txBody>
        </p:sp>
        <p:sp>
          <p:nvSpPr>
            <p:cNvPr id="7844" name="object 7844" descr=""/>
            <p:cNvSpPr/>
            <p:nvPr/>
          </p:nvSpPr>
          <p:spPr>
            <a:xfrm>
              <a:off x="6095395" y="2653618"/>
              <a:ext cx="15240" cy="17145"/>
            </a:xfrm>
            <a:custGeom>
              <a:avLst/>
              <a:gdLst/>
              <a:ahLst/>
              <a:cxnLst/>
              <a:rect l="l" t="t" r="r" b="b"/>
              <a:pathLst>
                <a:path w="15239" h="17144">
                  <a:moveTo>
                    <a:pt x="0" y="0"/>
                  </a:moveTo>
                  <a:lnTo>
                    <a:pt x="2425" y="6400"/>
                  </a:lnTo>
                  <a:lnTo>
                    <a:pt x="7594" y="12293"/>
                  </a:lnTo>
                  <a:lnTo>
                    <a:pt x="14960" y="17068"/>
                  </a:lnTo>
                </a:path>
              </a:pathLst>
            </a:custGeom>
            <a:ln w="3175">
              <a:solidFill>
                <a:srgbClr val="565658"/>
              </a:solidFill>
            </a:ln>
          </p:spPr>
          <p:txBody>
            <a:bodyPr wrap="square" lIns="0" tIns="0" rIns="0" bIns="0" rtlCol="0"/>
            <a:lstStyle/>
            <a:p/>
          </p:txBody>
        </p:sp>
        <p:sp>
          <p:nvSpPr>
            <p:cNvPr id="7845" name="object 7845" descr=""/>
            <p:cNvSpPr/>
            <p:nvPr/>
          </p:nvSpPr>
          <p:spPr>
            <a:xfrm>
              <a:off x="5604459" y="2547632"/>
              <a:ext cx="2540" cy="5080"/>
            </a:xfrm>
            <a:custGeom>
              <a:avLst/>
              <a:gdLst/>
              <a:ahLst/>
              <a:cxnLst/>
              <a:rect l="l" t="t" r="r" b="b"/>
              <a:pathLst>
                <a:path w="2539" h="5080">
                  <a:moveTo>
                    <a:pt x="2286" y="3530"/>
                  </a:moveTo>
                  <a:lnTo>
                    <a:pt x="1943" y="2730"/>
                  </a:lnTo>
                  <a:lnTo>
                    <a:pt x="1143" y="2387"/>
                  </a:lnTo>
                  <a:lnTo>
                    <a:pt x="330" y="2730"/>
                  </a:lnTo>
                  <a:lnTo>
                    <a:pt x="0" y="3530"/>
                  </a:lnTo>
                  <a:lnTo>
                    <a:pt x="330" y="4343"/>
                  </a:lnTo>
                  <a:lnTo>
                    <a:pt x="1143" y="4673"/>
                  </a:lnTo>
                  <a:lnTo>
                    <a:pt x="1943" y="4343"/>
                  </a:lnTo>
                  <a:lnTo>
                    <a:pt x="2286" y="3530"/>
                  </a:lnTo>
                  <a:close/>
                </a:path>
                <a:path w="2539" h="5080">
                  <a:moveTo>
                    <a:pt x="2286" y="1143"/>
                  </a:moveTo>
                  <a:lnTo>
                    <a:pt x="1943" y="330"/>
                  </a:lnTo>
                  <a:lnTo>
                    <a:pt x="1143" y="0"/>
                  </a:lnTo>
                  <a:lnTo>
                    <a:pt x="330" y="330"/>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7846" name="object 7846" descr=""/>
            <p:cNvSpPr/>
            <p:nvPr/>
          </p:nvSpPr>
          <p:spPr>
            <a:xfrm>
              <a:off x="5693900" y="2584089"/>
              <a:ext cx="1270" cy="635"/>
            </a:xfrm>
            <a:custGeom>
              <a:avLst/>
              <a:gdLst/>
              <a:ahLst/>
              <a:cxnLst/>
              <a:rect l="l" t="t" r="r" b="b"/>
              <a:pathLst>
                <a:path w="1270" h="635">
                  <a:moveTo>
                    <a:pt x="0" y="546"/>
                  </a:moveTo>
                  <a:lnTo>
                    <a:pt x="152" y="596"/>
                  </a:lnTo>
                  <a:lnTo>
                    <a:pt x="673" y="342"/>
                  </a:lnTo>
                  <a:lnTo>
                    <a:pt x="1193" y="0"/>
                  </a:lnTo>
                </a:path>
              </a:pathLst>
            </a:custGeom>
            <a:ln w="3175">
              <a:solidFill>
                <a:srgbClr val="565658"/>
              </a:solidFill>
            </a:ln>
          </p:spPr>
          <p:txBody>
            <a:bodyPr wrap="square" lIns="0" tIns="0" rIns="0" bIns="0" rtlCol="0"/>
            <a:lstStyle/>
            <a:p/>
          </p:txBody>
        </p:sp>
        <p:sp>
          <p:nvSpPr>
            <p:cNvPr id="7847" name="object 7847" descr=""/>
            <p:cNvSpPr/>
            <p:nvPr/>
          </p:nvSpPr>
          <p:spPr>
            <a:xfrm>
              <a:off x="5972530" y="2697924"/>
              <a:ext cx="219075" cy="6350"/>
            </a:xfrm>
            <a:custGeom>
              <a:avLst/>
              <a:gdLst/>
              <a:ahLst/>
              <a:cxnLst/>
              <a:rect l="l" t="t" r="r" b="b"/>
              <a:pathLst>
                <a:path w="219075" h="6350">
                  <a:moveTo>
                    <a:pt x="5638" y="1612"/>
                  </a:moveTo>
                  <a:lnTo>
                    <a:pt x="5308" y="800"/>
                  </a:lnTo>
                  <a:lnTo>
                    <a:pt x="4495" y="469"/>
                  </a:lnTo>
                  <a:lnTo>
                    <a:pt x="3683" y="800"/>
                  </a:lnTo>
                  <a:lnTo>
                    <a:pt x="3352" y="1612"/>
                  </a:lnTo>
                  <a:lnTo>
                    <a:pt x="3556" y="2120"/>
                  </a:lnTo>
                  <a:lnTo>
                    <a:pt x="3060" y="1905"/>
                  </a:lnTo>
                  <a:lnTo>
                    <a:pt x="2743" y="2044"/>
                  </a:lnTo>
                  <a:lnTo>
                    <a:pt x="2438" y="1282"/>
                  </a:lnTo>
                  <a:lnTo>
                    <a:pt x="1625" y="952"/>
                  </a:lnTo>
                  <a:lnTo>
                    <a:pt x="812" y="1282"/>
                  </a:lnTo>
                  <a:lnTo>
                    <a:pt x="482" y="2095"/>
                  </a:lnTo>
                  <a:lnTo>
                    <a:pt x="330" y="2247"/>
                  </a:lnTo>
                  <a:lnTo>
                    <a:pt x="0" y="3048"/>
                  </a:lnTo>
                  <a:lnTo>
                    <a:pt x="330" y="3860"/>
                  </a:lnTo>
                  <a:lnTo>
                    <a:pt x="1092" y="4178"/>
                  </a:lnTo>
                  <a:lnTo>
                    <a:pt x="965" y="4495"/>
                  </a:lnTo>
                  <a:lnTo>
                    <a:pt x="1295" y="5295"/>
                  </a:lnTo>
                  <a:lnTo>
                    <a:pt x="2108" y="5638"/>
                  </a:lnTo>
                  <a:lnTo>
                    <a:pt x="2908" y="5295"/>
                  </a:lnTo>
                  <a:lnTo>
                    <a:pt x="3251" y="4495"/>
                  </a:lnTo>
                  <a:lnTo>
                    <a:pt x="3111" y="4178"/>
                  </a:lnTo>
                  <a:lnTo>
                    <a:pt x="3860" y="3860"/>
                  </a:lnTo>
                  <a:lnTo>
                    <a:pt x="4203" y="3048"/>
                  </a:lnTo>
                  <a:lnTo>
                    <a:pt x="3987" y="2552"/>
                  </a:lnTo>
                  <a:lnTo>
                    <a:pt x="4495" y="2755"/>
                  </a:lnTo>
                  <a:lnTo>
                    <a:pt x="5308" y="2425"/>
                  </a:lnTo>
                  <a:lnTo>
                    <a:pt x="5638" y="1612"/>
                  </a:lnTo>
                  <a:close/>
                </a:path>
                <a:path w="219075" h="6350">
                  <a:moveTo>
                    <a:pt x="9461" y="3048"/>
                  </a:moveTo>
                  <a:lnTo>
                    <a:pt x="9131" y="2247"/>
                  </a:lnTo>
                  <a:lnTo>
                    <a:pt x="8953" y="2184"/>
                  </a:lnTo>
                  <a:lnTo>
                    <a:pt x="8648" y="1282"/>
                  </a:lnTo>
                  <a:lnTo>
                    <a:pt x="7848" y="952"/>
                  </a:lnTo>
                  <a:lnTo>
                    <a:pt x="7035" y="1282"/>
                  </a:lnTo>
                  <a:lnTo>
                    <a:pt x="6718" y="2044"/>
                  </a:lnTo>
                  <a:lnTo>
                    <a:pt x="6400" y="1905"/>
                  </a:lnTo>
                  <a:lnTo>
                    <a:pt x="5600" y="2247"/>
                  </a:lnTo>
                  <a:lnTo>
                    <a:pt x="5257" y="3048"/>
                  </a:lnTo>
                  <a:lnTo>
                    <a:pt x="5600" y="3860"/>
                  </a:lnTo>
                  <a:lnTo>
                    <a:pt x="6210" y="4114"/>
                  </a:lnTo>
                  <a:lnTo>
                    <a:pt x="6083" y="4165"/>
                  </a:lnTo>
                  <a:lnTo>
                    <a:pt x="5753" y="4978"/>
                  </a:lnTo>
                  <a:lnTo>
                    <a:pt x="6083" y="5778"/>
                  </a:lnTo>
                  <a:lnTo>
                    <a:pt x="6896" y="6121"/>
                  </a:lnTo>
                  <a:lnTo>
                    <a:pt x="7696" y="5778"/>
                  </a:lnTo>
                  <a:lnTo>
                    <a:pt x="8039" y="4978"/>
                  </a:lnTo>
                  <a:lnTo>
                    <a:pt x="7696" y="4165"/>
                  </a:lnTo>
                  <a:lnTo>
                    <a:pt x="7073" y="3924"/>
                  </a:lnTo>
                  <a:lnTo>
                    <a:pt x="7213" y="3860"/>
                  </a:lnTo>
                  <a:lnTo>
                    <a:pt x="7353" y="3505"/>
                  </a:lnTo>
                  <a:lnTo>
                    <a:pt x="7518" y="3860"/>
                  </a:lnTo>
                  <a:lnTo>
                    <a:pt x="8318" y="4191"/>
                  </a:lnTo>
                  <a:lnTo>
                    <a:pt x="9131" y="3860"/>
                  </a:lnTo>
                  <a:lnTo>
                    <a:pt x="9461" y="3048"/>
                  </a:lnTo>
                  <a:close/>
                </a:path>
                <a:path w="219075" h="6350">
                  <a:moveTo>
                    <a:pt x="41059" y="1612"/>
                  </a:moveTo>
                  <a:lnTo>
                    <a:pt x="40728" y="800"/>
                  </a:lnTo>
                  <a:lnTo>
                    <a:pt x="39916" y="469"/>
                  </a:lnTo>
                  <a:lnTo>
                    <a:pt x="39103" y="800"/>
                  </a:lnTo>
                  <a:lnTo>
                    <a:pt x="38773" y="1612"/>
                  </a:lnTo>
                  <a:lnTo>
                    <a:pt x="39103" y="2425"/>
                  </a:lnTo>
                  <a:lnTo>
                    <a:pt x="39916" y="2755"/>
                  </a:lnTo>
                  <a:lnTo>
                    <a:pt x="40728" y="2425"/>
                  </a:lnTo>
                  <a:lnTo>
                    <a:pt x="41059" y="1612"/>
                  </a:lnTo>
                  <a:close/>
                </a:path>
                <a:path w="219075" h="6350">
                  <a:moveTo>
                    <a:pt x="60680" y="2095"/>
                  </a:moveTo>
                  <a:lnTo>
                    <a:pt x="60350" y="1282"/>
                  </a:lnTo>
                  <a:lnTo>
                    <a:pt x="59537" y="952"/>
                  </a:lnTo>
                  <a:lnTo>
                    <a:pt x="58724" y="1282"/>
                  </a:lnTo>
                  <a:lnTo>
                    <a:pt x="58394" y="2095"/>
                  </a:lnTo>
                  <a:lnTo>
                    <a:pt x="58254" y="2247"/>
                  </a:lnTo>
                  <a:lnTo>
                    <a:pt x="57912" y="3048"/>
                  </a:lnTo>
                  <a:lnTo>
                    <a:pt x="58254" y="3860"/>
                  </a:lnTo>
                  <a:lnTo>
                    <a:pt x="59055" y="4191"/>
                  </a:lnTo>
                  <a:lnTo>
                    <a:pt x="59867" y="3860"/>
                  </a:lnTo>
                  <a:lnTo>
                    <a:pt x="60198" y="3048"/>
                  </a:lnTo>
                  <a:lnTo>
                    <a:pt x="60350" y="2908"/>
                  </a:lnTo>
                  <a:lnTo>
                    <a:pt x="60680" y="2095"/>
                  </a:lnTo>
                  <a:close/>
                </a:path>
                <a:path w="219075" h="6350">
                  <a:moveTo>
                    <a:pt x="61645" y="4978"/>
                  </a:moveTo>
                  <a:lnTo>
                    <a:pt x="61302" y="4165"/>
                  </a:lnTo>
                  <a:lnTo>
                    <a:pt x="60502" y="3835"/>
                  </a:lnTo>
                  <a:lnTo>
                    <a:pt x="59690" y="4165"/>
                  </a:lnTo>
                  <a:lnTo>
                    <a:pt x="59359" y="4978"/>
                  </a:lnTo>
                  <a:lnTo>
                    <a:pt x="59690" y="5778"/>
                  </a:lnTo>
                  <a:lnTo>
                    <a:pt x="60502" y="6121"/>
                  </a:lnTo>
                  <a:lnTo>
                    <a:pt x="61302" y="5778"/>
                  </a:lnTo>
                  <a:lnTo>
                    <a:pt x="61645" y="4978"/>
                  </a:lnTo>
                  <a:close/>
                </a:path>
                <a:path w="219075" h="6350">
                  <a:moveTo>
                    <a:pt x="62598" y="3048"/>
                  </a:moveTo>
                  <a:lnTo>
                    <a:pt x="62268" y="2247"/>
                  </a:lnTo>
                  <a:lnTo>
                    <a:pt x="61455" y="1905"/>
                  </a:lnTo>
                  <a:lnTo>
                    <a:pt x="60642" y="2247"/>
                  </a:lnTo>
                  <a:lnTo>
                    <a:pt x="60312" y="3048"/>
                  </a:lnTo>
                  <a:lnTo>
                    <a:pt x="60642" y="3860"/>
                  </a:lnTo>
                  <a:lnTo>
                    <a:pt x="61455" y="4191"/>
                  </a:lnTo>
                  <a:lnTo>
                    <a:pt x="62268" y="3860"/>
                  </a:lnTo>
                  <a:lnTo>
                    <a:pt x="62598" y="3048"/>
                  </a:lnTo>
                  <a:close/>
                </a:path>
                <a:path w="219075" h="6350">
                  <a:moveTo>
                    <a:pt x="67868" y="2095"/>
                  </a:moveTo>
                  <a:lnTo>
                    <a:pt x="67525" y="1282"/>
                  </a:lnTo>
                  <a:lnTo>
                    <a:pt x="66725" y="952"/>
                  </a:lnTo>
                  <a:lnTo>
                    <a:pt x="65913" y="1282"/>
                  </a:lnTo>
                  <a:lnTo>
                    <a:pt x="65582" y="2095"/>
                  </a:lnTo>
                  <a:lnTo>
                    <a:pt x="65773" y="2578"/>
                  </a:lnTo>
                  <a:lnTo>
                    <a:pt x="65620" y="2247"/>
                  </a:lnTo>
                  <a:lnTo>
                    <a:pt x="64808" y="1905"/>
                  </a:lnTo>
                  <a:lnTo>
                    <a:pt x="63995" y="2247"/>
                  </a:lnTo>
                  <a:lnTo>
                    <a:pt x="63665" y="3048"/>
                  </a:lnTo>
                  <a:lnTo>
                    <a:pt x="63995" y="3860"/>
                  </a:lnTo>
                  <a:lnTo>
                    <a:pt x="64604" y="4114"/>
                  </a:lnTo>
                  <a:lnTo>
                    <a:pt x="64477" y="4165"/>
                  </a:lnTo>
                  <a:lnTo>
                    <a:pt x="64135" y="4978"/>
                  </a:lnTo>
                  <a:lnTo>
                    <a:pt x="64477" y="5778"/>
                  </a:lnTo>
                  <a:lnTo>
                    <a:pt x="65278" y="6121"/>
                  </a:lnTo>
                  <a:lnTo>
                    <a:pt x="66090" y="5778"/>
                  </a:lnTo>
                  <a:lnTo>
                    <a:pt x="66421" y="4978"/>
                  </a:lnTo>
                  <a:lnTo>
                    <a:pt x="66090" y="4165"/>
                  </a:lnTo>
                  <a:lnTo>
                    <a:pt x="65468" y="3924"/>
                  </a:lnTo>
                  <a:lnTo>
                    <a:pt x="65620" y="3860"/>
                  </a:lnTo>
                  <a:lnTo>
                    <a:pt x="65760" y="3505"/>
                  </a:lnTo>
                  <a:lnTo>
                    <a:pt x="65913" y="3860"/>
                  </a:lnTo>
                  <a:lnTo>
                    <a:pt x="66725" y="4191"/>
                  </a:lnTo>
                  <a:lnTo>
                    <a:pt x="67525" y="3860"/>
                  </a:lnTo>
                  <a:lnTo>
                    <a:pt x="67868" y="3048"/>
                  </a:lnTo>
                  <a:lnTo>
                    <a:pt x="67665" y="2578"/>
                  </a:lnTo>
                  <a:lnTo>
                    <a:pt x="67868" y="2095"/>
                  </a:lnTo>
                  <a:close/>
                </a:path>
                <a:path w="219075" h="6350">
                  <a:moveTo>
                    <a:pt x="122428" y="3048"/>
                  </a:moveTo>
                  <a:lnTo>
                    <a:pt x="122085" y="2247"/>
                  </a:lnTo>
                  <a:lnTo>
                    <a:pt x="121285" y="1905"/>
                  </a:lnTo>
                  <a:lnTo>
                    <a:pt x="120967" y="2044"/>
                  </a:lnTo>
                  <a:lnTo>
                    <a:pt x="120662" y="1282"/>
                  </a:lnTo>
                  <a:lnTo>
                    <a:pt x="119849" y="952"/>
                  </a:lnTo>
                  <a:lnTo>
                    <a:pt x="119037" y="1282"/>
                  </a:lnTo>
                  <a:lnTo>
                    <a:pt x="118706" y="2095"/>
                  </a:lnTo>
                  <a:lnTo>
                    <a:pt x="118567" y="2247"/>
                  </a:lnTo>
                  <a:lnTo>
                    <a:pt x="118224" y="3048"/>
                  </a:lnTo>
                  <a:lnTo>
                    <a:pt x="118567" y="3860"/>
                  </a:lnTo>
                  <a:lnTo>
                    <a:pt x="119367" y="4191"/>
                  </a:lnTo>
                  <a:lnTo>
                    <a:pt x="120180" y="3860"/>
                  </a:lnTo>
                  <a:lnTo>
                    <a:pt x="120319" y="3505"/>
                  </a:lnTo>
                  <a:lnTo>
                    <a:pt x="120472" y="3860"/>
                  </a:lnTo>
                  <a:lnTo>
                    <a:pt x="120599" y="3924"/>
                  </a:lnTo>
                  <a:lnTo>
                    <a:pt x="120002" y="4165"/>
                  </a:lnTo>
                  <a:lnTo>
                    <a:pt x="119659" y="4978"/>
                  </a:lnTo>
                  <a:lnTo>
                    <a:pt x="120002" y="5778"/>
                  </a:lnTo>
                  <a:lnTo>
                    <a:pt x="120802" y="6121"/>
                  </a:lnTo>
                  <a:lnTo>
                    <a:pt x="121615" y="5778"/>
                  </a:lnTo>
                  <a:lnTo>
                    <a:pt x="121945" y="4978"/>
                  </a:lnTo>
                  <a:lnTo>
                    <a:pt x="121615" y="4165"/>
                  </a:lnTo>
                  <a:lnTo>
                    <a:pt x="121475" y="4114"/>
                  </a:lnTo>
                  <a:lnTo>
                    <a:pt x="122085" y="3860"/>
                  </a:lnTo>
                  <a:lnTo>
                    <a:pt x="122428" y="3048"/>
                  </a:lnTo>
                  <a:close/>
                </a:path>
                <a:path w="219075" h="6350">
                  <a:moveTo>
                    <a:pt x="125780" y="3048"/>
                  </a:moveTo>
                  <a:lnTo>
                    <a:pt x="125450" y="2247"/>
                  </a:lnTo>
                  <a:lnTo>
                    <a:pt x="124637" y="1905"/>
                  </a:lnTo>
                  <a:lnTo>
                    <a:pt x="123825" y="2247"/>
                  </a:lnTo>
                  <a:lnTo>
                    <a:pt x="123494" y="3048"/>
                  </a:lnTo>
                  <a:lnTo>
                    <a:pt x="123825" y="3860"/>
                  </a:lnTo>
                  <a:lnTo>
                    <a:pt x="124637" y="4191"/>
                  </a:lnTo>
                  <a:lnTo>
                    <a:pt x="125450" y="3860"/>
                  </a:lnTo>
                  <a:lnTo>
                    <a:pt x="125780" y="3048"/>
                  </a:lnTo>
                  <a:close/>
                </a:path>
                <a:path w="219075" h="6350">
                  <a:moveTo>
                    <a:pt x="126733" y="4978"/>
                  </a:moveTo>
                  <a:lnTo>
                    <a:pt x="126403" y="4165"/>
                  </a:lnTo>
                  <a:lnTo>
                    <a:pt x="125590" y="3835"/>
                  </a:lnTo>
                  <a:lnTo>
                    <a:pt x="124790" y="4165"/>
                  </a:lnTo>
                  <a:lnTo>
                    <a:pt x="124447" y="4978"/>
                  </a:lnTo>
                  <a:lnTo>
                    <a:pt x="124790" y="5778"/>
                  </a:lnTo>
                  <a:lnTo>
                    <a:pt x="125590" y="6121"/>
                  </a:lnTo>
                  <a:lnTo>
                    <a:pt x="126403" y="5778"/>
                  </a:lnTo>
                  <a:lnTo>
                    <a:pt x="126733" y="4978"/>
                  </a:lnTo>
                  <a:close/>
                </a:path>
                <a:path w="219075" h="6350">
                  <a:moveTo>
                    <a:pt x="128181" y="3048"/>
                  </a:moveTo>
                  <a:lnTo>
                    <a:pt x="127838" y="2247"/>
                  </a:lnTo>
                  <a:lnTo>
                    <a:pt x="127647" y="2171"/>
                  </a:lnTo>
                  <a:lnTo>
                    <a:pt x="127355" y="1282"/>
                  </a:lnTo>
                  <a:lnTo>
                    <a:pt x="126542" y="952"/>
                  </a:lnTo>
                  <a:lnTo>
                    <a:pt x="125742" y="1282"/>
                  </a:lnTo>
                  <a:lnTo>
                    <a:pt x="125399" y="2095"/>
                  </a:lnTo>
                  <a:lnTo>
                    <a:pt x="125450" y="2247"/>
                  </a:lnTo>
                  <a:lnTo>
                    <a:pt x="125742" y="2908"/>
                  </a:lnTo>
                  <a:lnTo>
                    <a:pt x="125920" y="2984"/>
                  </a:lnTo>
                  <a:lnTo>
                    <a:pt x="126225" y="3860"/>
                  </a:lnTo>
                  <a:lnTo>
                    <a:pt x="127038" y="4191"/>
                  </a:lnTo>
                  <a:lnTo>
                    <a:pt x="127838" y="3860"/>
                  </a:lnTo>
                  <a:lnTo>
                    <a:pt x="128181" y="3048"/>
                  </a:lnTo>
                  <a:close/>
                </a:path>
                <a:path w="219075" h="6350">
                  <a:moveTo>
                    <a:pt x="180822" y="3048"/>
                  </a:moveTo>
                  <a:lnTo>
                    <a:pt x="180492" y="2247"/>
                  </a:lnTo>
                  <a:lnTo>
                    <a:pt x="179679" y="1905"/>
                  </a:lnTo>
                  <a:lnTo>
                    <a:pt x="179362" y="2044"/>
                  </a:lnTo>
                  <a:lnTo>
                    <a:pt x="179044" y="1282"/>
                  </a:lnTo>
                  <a:lnTo>
                    <a:pt x="178244" y="952"/>
                  </a:lnTo>
                  <a:lnTo>
                    <a:pt x="177431" y="1282"/>
                  </a:lnTo>
                  <a:lnTo>
                    <a:pt x="177101" y="2095"/>
                  </a:lnTo>
                  <a:lnTo>
                    <a:pt x="176949" y="2247"/>
                  </a:lnTo>
                  <a:lnTo>
                    <a:pt x="176618" y="3048"/>
                  </a:lnTo>
                  <a:lnTo>
                    <a:pt x="176949" y="3860"/>
                  </a:lnTo>
                  <a:lnTo>
                    <a:pt x="177761" y="4191"/>
                  </a:lnTo>
                  <a:lnTo>
                    <a:pt x="178574" y="3860"/>
                  </a:lnTo>
                  <a:lnTo>
                    <a:pt x="178714" y="3505"/>
                  </a:lnTo>
                  <a:lnTo>
                    <a:pt x="178866" y="3860"/>
                  </a:lnTo>
                  <a:lnTo>
                    <a:pt x="178993" y="3924"/>
                  </a:lnTo>
                  <a:lnTo>
                    <a:pt x="178396" y="4165"/>
                  </a:lnTo>
                  <a:lnTo>
                    <a:pt x="178054" y="4978"/>
                  </a:lnTo>
                  <a:lnTo>
                    <a:pt x="178396" y="5778"/>
                  </a:lnTo>
                  <a:lnTo>
                    <a:pt x="179197" y="6121"/>
                  </a:lnTo>
                  <a:lnTo>
                    <a:pt x="180009" y="5778"/>
                  </a:lnTo>
                  <a:lnTo>
                    <a:pt x="180340" y="4978"/>
                  </a:lnTo>
                  <a:lnTo>
                    <a:pt x="180009" y="4165"/>
                  </a:lnTo>
                  <a:lnTo>
                    <a:pt x="179870" y="4114"/>
                  </a:lnTo>
                  <a:lnTo>
                    <a:pt x="180492" y="3860"/>
                  </a:lnTo>
                  <a:lnTo>
                    <a:pt x="180822" y="3048"/>
                  </a:lnTo>
                  <a:close/>
                </a:path>
                <a:path w="219075" h="6350">
                  <a:moveTo>
                    <a:pt x="186093" y="2095"/>
                  </a:moveTo>
                  <a:lnTo>
                    <a:pt x="185750" y="1282"/>
                  </a:lnTo>
                  <a:lnTo>
                    <a:pt x="184950" y="952"/>
                  </a:lnTo>
                  <a:lnTo>
                    <a:pt x="184137" y="1282"/>
                  </a:lnTo>
                  <a:lnTo>
                    <a:pt x="183807" y="2095"/>
                  </a:lnTo>
                  <a:lnTo>
                    <a:pt x="183997" y="2578"/>
                  </a:lnTo>
                  <a:lnTo>
                    <a:pt x="183832" y="2247"/>
                  </a:lnTo>
                  <a:lnTo>
                    <a:pt x="183489" y="2108"/>
                  </a:lnTo>
                  <a:lnTo>
                    <a:pt x="183692" y="1612"/>
                  </a:lnTo>
                  <a:lnTo>
                    <a:pt x="183591" y="1384"/>
                  </a:lnTo>
                  <a:lnTo>
                    <a:pt x="183692" y="1143"/>
                  </a:lnTo>
                  <a:lnTo>
                    <a:pt x="183362" y="330"/>
                  </a:lnTo>
                  <a:lnTo>
                    <a:pt x="182549" y="0"/>
                  </a:lnTo>
                  <a:lnTo>
                    <a:pt x="181737" y="330"/>
                  </a:lnTo>
                  <a:lnTo>
                    <a:pt x="181406" y="1143"/>
                  </a:lnTo>
                  <a:lnTo>
                    <a:pt x="181495" y="1384"/>
                  </a:lnTo>
                  <a:lnTo>
                    <a:pt x="181406" y="1612"/>
                  </a:lnTo>
                  <a:lnTo>
                    <a:pt x="181737" y="2425"/>
                  </a:lnTo>
                  <a:lnTo>
                    <a:pt x="182079" y="2578"/>
                  </a:lnTo>
                  <a:lnTo>
                    <a:pt x="181889" y="3048"/>
                  </a:lnTo>
                  <a:lnTo>
                    <a:pt x="182219" y="3860"/>
                  </a:lnTo>
                  <a:lnTo>
                    <a:pt x="182968" y="4178"/>
                  </a:lnTo>
                  <a:lnTo>
                    <a:pt x="182841" y="4495"/>
                  </a:lnTo>
                  <a:lnTo>
                    <a:pt x="183184" y="5295"/>
                  </a:lnTo>
                  <a:lnTo>
                    <a:pt x="183984" y="5638"/>
                  </a:lnTo>
                  <a:lnTo>
                    <a:pt x="184797" y="5295"/>
                  </a:lnTo>
                  <a:lnTo>
                    <a:pt x="185127" y="4495"/>
                  </a:lnTo>
                  <a:lnTo>
                    <a:pt x="184988" y="4178"/>
                  </a:lnTo>
                  <a:lnTo>
                    <a:pt x="185750" y="3860"/>
                  </a:lnTo>
                  <a:lnTo>
                    <a:pt x="186093" y="3048"/>
                  </a:lnTo>
                  <a:lnTo>
                    <a:pt x="185889" y="2578"/>
                  </a:lnTo>
                  <a:lnTo>
                    <a:pt x="186093" y="2095"/>
                  </a:lnTo>
                  <a:close/>
                </a:path>
                <a:path w="219075" h="6350">
                  <a:moveTo>
                    <a:pt x="218643" y="2095"/>
                  </a:moveTo>
                  <a:lnTo>
                    <a:pt x="218300" y="1282"/>
                  </a:lnTo>
                  <a:lnTo>
                    <a:pt x="217500" y="952"/>
                  </a:lnTo>
                  <a:lnTo>
                    <a:pt x="216687" y="1282"/>
                  </a:lnTo>
                  <a:lnTo>
                    <a:pt x="216357" y="2095"/>
                  </a:lnTo>
                  <a:lnTo>
                    <a:pt x="216687" y="2908"/>
                  </a:lnTo>
                  <a:lnTo>
                    <a:pt x="217500" y="3238"/>
                  </a:lnTo>
                  <a:lnTo>
                    <a:pt x="218300" y="2908"/>
                  </a:lnTo>
                  <a:lnTo>
                    <a:pt x="218643" y="2095"/>
                  </a:lnTo>
                  <a:close/>
                </a:path>
              </a:pathLst>
            </a:custGeom>
            <a:solidFill>
              <a:srgbClr val="565658"/>
            </a:solidFill>
          </p:spPr>
          <p:txBody>
            <a:bodyPr wrap="square" lIns="0" tIns="0" rIns="0" bIns="0" rtlCol="0"/>
            <a:lstStyle/>
            <a:p/>
          </p:txBody>
        </p:sp>
        <p:sp>
          <p:nvSpPr>
            <p:cNvPr id="7848" name="object 7848" descr=""/>
            <p:cNvSpPr/>
            <p:nvPr/>
          </p:nvSpPr>
          <p:spPr>
            <a:xfrm>
              <a:off x="5558684" y="2717725"/>
              <a:ext cx="1270" cy="3810"/>
            </a:xfrm>
            <a:custGeom>
              <a:avLst/>
              <a:gdLst/>
              <a:ahLst/>
              <a:cxnLst/>
              <a:rect l="l" t="t" r="r" b="b"/>
              <a:pathLst>
                <a:path w="1270" h="3810">
                  <a:moveTo>
                    <a:pt x="723" y="0"/>
                  </a:moveTo>
                  <a:lnTo>
                    <a:pt x="330" y="0"/>
                  </a:lnTo>
                  <a:lnTo>
                    <a:pt x="0" y="1612"/>
                  </a:lnTo>
                  <a:lnTo>
                    <a:pt x="0" y="3581"/>
                  </a:lnTo>
                </a:path>
              </a:pathLst>
            </a:custGeom>
            <a:ln w="3175">
              <a:solidFill>
                <a:srgbClr val="565658"/>
              </a:solidFill>
            </a:ln>
          </p:spPr>
          <p:txBody>
            <a:bodyPr wrap="square" lIns="0" tIns="0" rIns="0" bIns="0" rtlCol="0"/>
            <a:lstStyle/>
            <a:p/>
          </p:txBody>
        </p:sp>
        <p:sp>
          <p:nvSpPr>
            <p:cNvPr id="7849" name="object 7849" descr=""/>
            <p:cNvSpPr/>
            <p:nvPr/>
          </p:nvSpPr>
          <p:spPr>
            <a:xfrm>
              <a:off x="5569469" y="2687091"/>
              <a:ext cx="5715" cy="6350"/>
            </a:xfrm>
            <a:custGeom>
              <a:avLst/>
              <a:gdLst/>
              <a:ahLst/>
              <a:cxnLst/>
              <a:rect l="l" t="t" r="r" b="b"/>
              <a:pathLst>
                <a:path w="5714" h="6350">
                  <a:moveTo>
                    <a:pt x="5486" y="5803"/>
                  </a:moveTo>
                  <a:lnTo>
                    <a:pt x="5575" y="4292"/>
                  </a:lnTo>
                  <a:lnTo>
                    <a:pt x="5029" y="2832"/>
                  </a:lnTo>
                  <a:lnTo>
                    <a:pt x="3987" y="1727"/>
                  </a:lnTo>
                  <a:lnTo>
                    <a:pt x="2959" y="634"/>
                  </a:lnTo>
                  <a:lnTo>
                    <a:pt x="1511" y="0"/>
                  </a:lnTo>
                  <a:lnTo>
                    <a:pt x="0" y="0"/>
                  </a:lnTo>
                </a:path>
              </a:pathLst>
            </a:custGeom>
            <a:ln w="3175">
              <a:solidFill>
                <a:srgbClr val="565658"/>
              </a:solidFill>
            </a:ln>
          </p:spPr>
          <p:txBody>
            <a:bodyPr wrap="square" lIns="0" tIns="0" rIns="0" bIns="0" rtlCol="0"/>
            <a:lstStyle/>
            <a:p/>
          </p:txBody>
        </p:sp>
        <p:sp>
          <p:nvSpPr>
            <p:cNvPr id="7850" name="object 7850" descr=""/>
            <p:cNvSpPr/>
            <p:nvPr/>
          </p:nvSpPr>
          <p:spPr>
            <a:xfrm>
              <a:off x="5545284" y="2710544"/>
              <a:ext cx="1270" cy="1905"/>
            </a:xfrm>
            <a:custGeom>
              <a:avLst/>
              <a:gdLst/>
              <a:ahLst/>
              <a:cxnLst/>
              <a:rect l="l" t="t" r="r" b="b"/>
              <a:pathLst>
                <a:path w="1270" h="1905">
                  <a:moveTo>
                    <a:pt x="723" y="0"/>
                  </a:moveTo>
                  <a:lnTo>
                    <a:pt x="330" y="0"/>
                  </a:lnTo>
                  <a:lnTo>
                    <a:pt x="0" y="762"/>
                  </a:lnTo>
                  <a:lnTo>
                    <a:pt x="0" y="1676"/>
                  </a:lnTo>
                </a:path>
              </a:pathLst>
            </a:custGeom>
            <a:ln w="3175">
              <a:solidFill>
                <a:srgbClr val="565658"/>
              </a:solidFill>
            </a:ln>
          </p:spPr>
          <p:txBody>
            <a:bodyPr wrap="square" lIns="0" tIns="0" rIns="0" bIns="0" rtlCol="0"/>
            <a:lstStyle/>
            <a:p/>
          </p:txBody>
        </p:sp>
        <p:sp>
          <p:nvSpPr>
            <p:cNvPr id="7851" name="object 7851" descr=""/>
            <p:cNvSpPr/>
            <p:nvPr/>
          </p:nvSpPr>
          <p:spPr>
            <a:xfrm>
              <a:off x="5573770" y="2678323"/>
              <a:ext cx="1905" cy="1905"/>
            </a:xfrm>
            <a:custGeom>
              <a:avLst/>
              <a:gdLst/>
              <a:ahLst/>
              <a:cxnLst/>
              <a:rect l="l" t="t" r="r" b="b"/>
              <a:pathLst>
                <a:path w="1904" h="1905">
                  <a:moveTo>
                    <a:pt x="0" y="1587"/>
                  </a:moveTo>
                  <a:lnTo>
                    <a:pt x="889" y="1587"/>
                  </a:lnTo>
                  <a:lnTo>
                    <a:pt x="1625" y="889"/>
                  </a:lnTo>
                  <a:lnTo>
                    <a:pt x="1676" y="0"/>
                  </a:lnTo>
                </a:path>
              </a:pathLst>
            </a:custGeom>
            <a:ln w="3175">
              <a:solidFill>
                <a:srgbClr val="565658"/>
              </a:solidFill>
            </a:ln>
          </p:spPr>
          <p:txBody>
            <a:bodyPr wrap="square" lIns="0" tIns="0" rIns="0" bIns="0" rtlCol="0"/>
            <a:lstStyle/>
            <a:p/>
          </p:txBody>
        </p:sp>
        <p:sp>
          <p:nvSpPr>
            <p:cNvPr id="7852" name="object 7852" descr=""/>
            <p:cNvSpPr/>
            <p:nvPr/>
          </p:nvSpPr>
          <p:spPr>
            <a:xfrm>
              <a:off x="5574723" y="2717805"/>
              <a:ext cx="1270" cy="1905"/>
            </a:xfrm>
            <a:custGeom>
              <a:avLst/>
              <a:gdLst/>
              <a:ahLst/>
              <a:cxnLst/>
              <a:rect l="l" t="t" r="r" b="b"/>
              <a:pathLst>
                <a:path w="1270" h="1905">
                  <a:moveTo>
                    <a:pt x="1181" y="1346"/>
                  </a:moveTo>
                  <a:lnTo>
                    <a:pt x="1079" y="698"/>
                  </a:lnTo>
                  <a:lnTo>
                    <a:pt x="622" y="165"/>
                  </a:lnTo>
                  <a:lnTo>
                    <a:pt x="0" y="0"/>
                  </a:lnTo>
                </a:path>
              </a:pathLst>
            </a:custGeom>
            <a:ln w="3175">
              <a:solidFill>
                <a:srgbClr val="565658"/>
              </a:solidFill>
            </a:ln>
          </p:spPr>
          <p:txBody>
            <a:bodyPr wrap="square" lIns="0" tIns="0" rIns="0" bIns="0" rtlCol="0"/>
            <a:lstStyle/>
            <a:p/>
          </p:txBody>
        </p:sp>
        <p:sp>
          <p:nvSpPr>
            <p:cNvPr id="7853" name="object 7853" descr=""/>
            <p:cNvSpPr/>
            <p:nvPr/>
          </p:nvSpPr>
          <p:spPr>
            <a:xfrm>
              <a:off x="5576641" y="2717730"/>
              <a:ext cx="1905" cy="1905"/>
            </a:xfrm>
            <a:custGeom>
              <a:avLst/>
              <a:gdLst/>
              <a:ahLst/>
              <a:cxnLst/>
              <a:rect l="l" t="t" r="r" b="b"/>
              <a:pathLst>
                <a:path w="1904" h="1905">
                  <a:moveTo>
                    <a:pt x="1650" y="1384"/>
                  </a:moveTo>
                  <a:lnTo>
                    <a:pt x="1511" y="596"/>
                  </a:lnTo>
                  <a:lnTo>
                    <a:pt x="812" y="0"/>
                  </a:lnTo>
                  <a:lnTo>
                    <a:pt x="0" y="0"/>
                  </a:lnTo>
                </a:path>
              </a:pathLst>
            </a:custGeom>
            <a:ln w="3175">
              <a:solidFill>
                <a:srgbClr val="565658"/>
              </a:solidFill>
            </a:ln>
          </p:spPr>
          <p:txBody>
            <a:bodyPr wrap="square" lIns="0" tIns="0" rIns="0" bIns="0" rtlCol="0"/>
            <a:lstStyle/>
            <a:p/>
          </p:txBody>
        </p:sp>
        <p:sp>
          <p:nvSpPr>
            <p:cNvPr id="7854" name="object 7854" descr=""/>
            <p:cNvSpPr/>
            <p:nvPr/>
          </p:nvSpPr>
          <p:spPr>
            <a:xfrm>
              <a:off x="5545766" y="2685417"/>
              <a:ext cx="1270" cy="1905"/>
            </a:xfrm>
            <a:custGeom>
              <a:avLst/>
              <a:gdLst/>
              <a:ahLst/>
              <a:cxnLst/>
              <a:rect l="l" t="t" r="r" b="b"/>
              <a:pathLst>
                <a:path w="1270" h="1905">
                  <a:moveTo>
                    <a:pt x="0" y="0"/>
                  </a:moveTo>
                  <a:lnTo>
                    <a:pt x="0" y="927"/>
                  </a:lnTo>
                  <a:lnTo>
                    <a:pt x="317" y="1676"/>
                  </a:lnTo>
                  <a:lnTo>
                    <a:pt x="723" y="1676"/>
                  </a:lnTo>
                </a:path>
              </a:pathLst>
            </a:custGeom>
            <a:ln w="3175">
              <a:solidFill>
                <a:srgbClr val="565658"/>
              </a:solidFill>
            </a:ln>
          </p:spPr>
          <p:txBody>
            <a:bodyPr wrap="square" lIns="0" tIns="0" rIns="0" bIns="0" rtlCol="0"/>
            <a:lstStyle/>
            <a:p/>
          </p:txBody>
        </p:sp>
        <p:sp>
          <p:nvSpPr>
            <p:cNvPr id="7855" name="object 7855" descr=""/>
            <p:cNvSpPr/>
            <p:nvPr/>
          </p:nvSpPr>
          <p:spPr>
            <a:xfrm>
              <a:off x="5545762" y="2679911"/>
              <a:ext cx="1270" cy="1905"/>
            </a:xfrm>
            <a:custGeom>
              <a:avLst/>
              <a:gdLst/>
              <a:ahLst/>
              <a:cxnLst/>
              <a:rect l="l" t="t" r="r" b="b"/>
              <a:pathLst>
                <a:path w="1270" h="1905">
                  <a:moveTo>
                    <a:pt x="723" y="0"/>
                  </a:moveTo>
                  <a:lnTo>
                    <a:pt x="330" y="0"/>
                  </a:lnTo>
                  <a:lnTo>
                    <a:pt x="0" y="762"/>
                  </a:lnTo>
                  <a:lnTo>
                    <a:pt x="0" y="1676"/>
                  </a:lnTo>
                </a:path>
              </a:pathLst>
            </a:custGeom>
            <a:ln w="3175">
              <a:solidFill>
                <a:srgbClr val="565658"/>
              </a:solidFill>
            </a:ln>
          </p:spPr>
          <p:txBody>
            <a:bodyPr wrap="square" lIns="0" tIns="0" rIns="0" bIns="0" rtlCol="0"/>
            <a:lstStyle/>
            <a:p/>
          </p:txBody>
        </p:sp>
        <p:sp>
          <p:nvSpPr>
            <p:cNvPr id="7856" name="object 7856" descr=""/>
            <p:cNvSpPr/>
            <p:nvPr/>
          </p:nvSpPr>
          <p:spPr>
            <a:xfrm>
              <a:off x="5571130" y="2710544"/>
              <a:ext cx="1270" cy="1905"/>
            </a:xfrm>
            <a:custGeom>
              <a:avLst/>
              <a:gdLst/>
              <a:ahLst/>
              <a:cxnLst/>
              <a:rect l="l" t="t" r="r" b="b"/>
              <a:pathLst>
                <a:path w="1270" h="1905">
                  <a:moveTo>
                    <a:pt x="723" y="0"/>
                  </a:moveTo>
                  <a:lnTo>
                    <a:pt x="330" y="0"/>
                  </a:lnTo>
                  <a:lnTo>
                    <a:pt x="0" y="762"/>
                  </a:lnTo>
                  <a:lnTo>
                    <a:pt x="0" y="1676"/>
                  </a:lnTo>
                </a:path>
              </a:pathLst>
            </a:custGeom>
            <a:ln w="3175">
              <a:solidFill>
                <a:srgbClr val="565658"/>
              </a:solidFill>
            </a:ln>
          </p:spPr>
          <p:txBody>
            <a:bodyPr wrap="square" lIns="0" tIns="0" rIns="0" bIns="0" rtlCol="0"/>
            <a:lstStyle/>
            <a:p/>
          </p:txBody>
        </p:sp>
        <p:sp>
          <p:nvSpPr>
            <p:cNvPr id="7857" name="object 7857" descr=""/>
            <p:cNvSpPr/>
            <p:nvPr/>
          </p:nvSpPr>
          <p:spPr>
            <a:xfrm>
              <a:off x="5575458" y="2709441"/>
              <a:ext cx="635" cy="1905"/>
            </a:xfrm>
            <a:custGeom>
              <a:avLst/>
              <a:gdLst/>
              <a:ahLst/>
              <a:cxnLst/>
              <a:rect l="l" t="t" r="r" b="b"/>
              <a:pathLst>
                <a:path w="635" h="1905">
                  <a:moveTo>
                    <a:pt x="203" y="0"/>
                  </a:moveTo>
                  <a:lnTo>
                    <a:pt x="0" y="241"/>
                  </a:lnTo>
                  <a:lnTo>
                    <a:pt x="76" y="787"/>
                  </a:lnTo>
                  <a:lnTo>
                    <a:pt x="393" y="1397"/>
                  </a:lnTo>
                </a:path>
              </a:pathLst>
            </a:custGeom>
            <a:ln w="3175">
              <a:solidFill>
                <a:srgbClr val="565658"/>
              </a:solidFill>
            </a:ln>
          </p:spPr>
          <p:txBody>
            <a:bodyPr wrap="square" lIns="0" tIns="0" rIns="0" bIns="0" rtlCol="0"/>
            <a:lstStyle/>
            <a:p/>
          </p:txBody>
        </p:sp>
        <p:sp>
          <p:nvSpPr>
            <p:cNvPr id="7858" name="object 7858" descr=""/>
            <p:cNvSpPr/>
            <p:nvPr/>
          </p:nvSpPr>
          <p:spPr>
            <a:xfrm>
              <a:off x="5569163" y="2705312"/>
              <a:ext cx="5715" cy="5715"/>
            </a:xfrm>
            <a:custGeom>
              <a:avLst/>
              <a:gdLst/>
              <a:ahLst/>
              <a:cxnLst/>
              <a:rect l="l" t="t" r="r" b="b"/>
              <a:pathLst>
                <a:path w="5714" h="5714">
                  <a:moveTo>
                    <a:pt x="0" y="5232"/>
                  </a:moveTo>
                  <a:lnTo>
                    <a:pt x="2870" y="5143"/>
                  </a:lnTo>
                  <a:lnTo>
                    <a:pt x="5181" y="2857"/>
                  </a:lnTo>
                  <a:lnTo>
                    <a:pt x="5308" y="0"/>
                  </a:lnTo>
                </a:path>
              </a:pathLst>
            </a:custGeom>
            <a:ln w="3175">
              <a:solidFill>
                <a:srgbClr val="565658"/>
              </a:solidFill>
            </a:ln>
          </p:spPr>
          <p:txBody>
            <a:bodyPr wrap="square" lIns="0" tIns="0" rIns="0" bIns="0" rtlCol="0"/>
            <a:lstStyle/>
            <a:p/>
          </p:txBody>
        </p:sp>
        <p:sp>
          <p:nvSpPr>
            <p:cNvPr id="7859" name="object 7859" descr=""/>
            <p:cNvSpPr/>
            <p:nvPr/>
          </p:nvSpPr>
          <p:spPr>
            <a:xfrm>
              <a:off x="5575764" y="2712232"/>
              <a:ext cx="2540" cy="635"/>
            </a:xfrm>
            <a:custGeom>
              <a:avLst/>
              <a:gdLst/>
              <a:ahLst/>
              <a:cxnLst/>
              <a:rect l="l" t="t" r="r" b="b"/>
              <a:pathLst>
                <a:path w="2539" h="635">
                  <a:moveTo>
                    <a:pt x="1993" y="469"/>
                  </a:moveTo>
                  <a:lnTo>
                    <a:pt x="1803" y="368"/>
                  </a:lnTo>
                  <a:lnTo>
                    <a:pt x="1066" y="190"/>
                  </a:lnTo>
                  <a:lnTo>
                    <a:pt x="0" y="0"/>
                  </a:lnTo>
                </a:path>
              </a:pathLst>
            </a:custGeom>
            <a:ln w="3175">
              <a:solidFill>
                <a:srgbClr val="565658"/>
              </a:solidFill>
            </a:ln>
          </p:spPr>
          <p:txBody>
            <a:bodyPr wrap="square" lIns="0" tIns="0" rIns="0" bIns="0" rtlCol="0"/>
            <a:lstStyle/>
            <a:p/>
          </p:txBody>
        </p:sp>
        <p:sp>
          <p:nvSpPr>
            <p:cNvPr id="7860" name="object 7860" descr=""/>
            <p:cNvSpPr/>
            <p:nvPr/>
          </p:nvSpPr>
          <p:spPr>
            <a:xfrm>
              <a:off x="5575922" y="2715580"/>
              <a:ext cx="635" cy="1905"/>
            </a:xfrm>
            <a:custGeom>
              <a:avLst/>
              <a:gdLst/>
              <a:ahLst/>
              <a:cxnLst/>
              <a:rect l="l" t="t" r="r" b="b"/>
              <a:pathLst>
                <a:path w="635" h="1905">
                  <a:moveTo>
                    <a:pt x="0" y="0"/>
                  </a:moveTo>
                  <a:lnTo>
                    <a:pt x="0" y="787"/>
                  </a:lnTo>
                  <a:lnTo>
                    <a:pt x="241" y="1473"/>
                  </a:lnTo>
                  <a:lnTo>
                    <a:pt x="571" y="1638"/>
                  </a:lnTo>
                </a:path>
              </a:pathLst>
            </a:custGeom>
            <a:ln w="3175">
              <a:solidFill>
                <a:srgbClr val="565658"/>
              </a:solidFill>
            </a:ln>
          </p:spPr>
          <p:txBody>
            <a:bodyPr wrap="square" lIns="0" tIns="0" rIns="0" bIns="0" rtlCol="0"/>
            <a:lstStyle/>
            <a:p/>
          </p:txBody>
        </p:sp>
        <p:sp>
          <p:nvSpPr>
            <p:cNvPr id="7861" name="object 7861" descr=""/>
            <p:cNvSpPr/>
            <p:nvPr/>
          </p:nvSpPr>
          <p:spPr>
            <a:xfrm>
              <a:off x="5576793" y="2717743"/>
              <a:ext cx="1905" cy="1905"/>
            </a:xfrm>
            <a:custGeom>
              <a:avLst/>
              <a:gdLst/>
              <a:ahLst/>
              <a:cxnLst/>
              <a:rect l="l" t="t" r="r" b="b"/>
              <a:pathLst>
                <a:path w="1904" h="1905">
                  <a:moveTo>
                    <a:pt x="1498" y="1358"/>
                  </a:moveTo>
                  <a:lnTo>
                    <a:pt x="1358" y="609"/>
                  </a:lnTo>
                  <a:lnTo>
                    <a:pt x="749" y="50"/>
                  </a:lnTo>
                  <a:lnTo>
                    <a:pt x="0" y="0"/>
                  </a:lnTo>
                </a:path>
              </a:pathLst>
            </a:custGeom>
            <a:ln w="3175">
              <a:solidFill>
                <a:srgbClr val="565658"/>
              </a:solidFill>
            </a:ln>
          </p:spPr>
          <p:txBody>
            <a:bodyPr wrap="square" lIns="0" tIns="0" rIns="0" bIns="0" rtlCol="0"/>
            <a:lstStyle/>
            <a:p/>
          </p:txBody>
        </p:sp>
        <p:sp>
          <p:nvSpPr>
            <p:cNvPr id="7862" name="object 7862" descr=""/>
            <p:cNvSpPr/>
            <p:nvPr/>
          </p:nvSpPr>
          <p:spPr>
            <a:xfrm>
              <a:off x="5575756" y="2713520"/>
              <a:ext cx="2540" cy="635"/>
            </a:xfrm>
            <a:custGeom>
              <a:avLst/>
              <a:gdLst/>
              <a:ahLst/>
              <a:cxnLst/>
              <a:rect l="l" t="t" r="r" b="b"/>
              <a:pathLst>
                <a:path w="2539" h="635">
                  <a:moveTo>
                    <a:pt x="0" y="558"/>
                  </a:moveTo>
                  <a:lnTo>
                    <a:pt x="1130" y="304"/>
                  </a:lnTo>
                  <a:lnTo>
                    <a:pt x="1892" y="101"/>
                  </a:lnTo>
                </a:path>
              </a:pathLst>
            </a:custGeom>
            <a:ln w="3175">
              <a:solidFill>
                <a:srgbClr val="565658"/>
              </a:solidFill>
            </a:ln>
          </p:spPr>
          <p:txBody>
            <a:bodyPr wrap="square" lIns="0" tIns="0" rIns="0" bIns="0" rtlCol="0"/>
            <a:lstStyle/>
            <a:p/>
          </p:txBody>
        </p:sp>
        <p:sp>
          <p:nvSpPr>
            <p:cNvPr id="7863" name="object 7863" descr=""/>
            <p:cNvSpPr/>
            <p:nvPr/>
          </p:nvSpPr>
          <p:spPr>
            <a:xfrm>
              <a:off x="5576873" y="2679911"/>
              <a:ext cx="1270" cy="1905"/>
            </a:xfrm>
            <a:custGeom>
              <a:avLst/>
              <a:gdLst/>
              <a:ahLst/>
              <a:cxnLst/>
              <a:rect l="l" t="t" r="r" b="b"/>
              <a:pathLst>
                <a:path w="1270" h="1905">
                  <a:moveTo>
                    <a:pt x="723" y="0"/>
                  </a:moveTo>
                  <a:lnTo>
                    <a:pt x="330" y="0"/>
                  </a:lnTo>
                  <a:lnTo>
                    <a:pt x="0" y="762"/>
                  </a:lnTo>
                  <a:lnTo>
                    <a:pt x="0" y="1676"/>
                  </a:lnTo>
                </a:path>
              </a:pathLst>
            </a:custGeom>
            <a:ln w="3175">
              <a:solidFill>
                <a:srgbClr val="565658"/>
              </a:solidFill>
            </a:ln>
          </p:spPr>
          <p:txBody>
            <a:bodyPr wrap="square" lIns="0" tIns="0" rIns="0" bIns="0" rtlCol="0"/>
            <a:lstStyle/>
            <a:p/>
          </p:txBody>
        </p:sp>
        <p:sp>
          <p:nvSpPr>
            <p:cNvPr id="7864" name="object 7864" descr=""/>
            <p:cNvSpPr/>
            <p:nvPr/>
          </p:nvSpPr>
          <p:spPr>
            <a:xfrm>
              <a:off x="5579036" y="2679047"/>
              <a:ext cx="1905" cy="1270"/>
            </a:xfrm>
            <a:custGeom>
              <a:avLst/>
              <a:gdLst/>
              <a:ahLst/>
              <a:cxnLst/>
              <a:rect l="l" t="t" r="r" b="b"/>
              <a:pathLst>
                <a:path w="1904" h="1269">
                  <a:moveTo>
                    <a:pt x="0" y="863"/>
                  </a:moveTo>
                  <a:lnTo>
                    <a:pt x="609" y="863"/>
                  </a:lnTo>
                  <a:lnTo>
                    <a:pt x="1168" y="533"/>
                  </a:lnTo>
                  <a:lnTo>
                    <a:pt x="1473" y="0"/>
                  </a:lnTo>
                </a:path>
              </a:pathLst>
            </a:custGeom>
            <a:ln w="3175">
              <a:solidFill>
                <a:srgbClr val="565658"/>
              </a:solidFill>
            </a:ln>
          </p:spPr>
          <p:txBody>
            <a:bodyPr wrap="square" lIns="0" tIns="0" rIns="0" bIns="0" rtlCol="0"/>
            <a:lstStyle/>
            <a:p/>
          </p:txBody>
        </p:sp>
        <p:sp>
          <p:nvSpPr>
            <p:cNvPr id="7865" name="object 7865" descr=""/>
            <p:cNvSpPr/>
            <p:nvPr/>
          </p:nvSpPr>
          <p:spPr>
            <a:xfrm>
              <a:off x="5575938" y="2675594"/>
              <a:ext cx="1905" cy="1905"/>
            </a:xfrm>
            <a:custGeom>
              <a:avLst/>
              <a:gdLst/>
              <a:ahLst/>
              <a:cxnLst/>
              <a:rect l="l" t="t" r="r" b="b"/>
              <a:pathLst>
                <a:path w="1904" h="1905">
                  <a:moveTo>
                    <a:pt x="1676" y="12"/>
                  </a:moveTo>
                  <a:lnTo>
                    <a:pt x="838" y="0"/>
                  </a:lnTo>
                  <a:lnTo>
                    <a:pt x="114" y="622"/>
                  </a:lnTo>
                  <a:lnTo>
                    <a:pt x="0" y="1447"/>
                  </a:lnTo>
                </a:path>
              </a:pathLst>
            </a:custGeom>
            <a:ln w="3175">
              <a:solidFill>
                <a:srgbClr val="565658"/>
              </a:solidFill>
            </a:ln>
          </p:spPr>
          <p:txBody>
            <a:bodyPr wrap="square" lIns="0" tIns="0" rIns="0" bIns="0" rtlCol="0"/>
            <a:lstStyle/>
            <a:p/>
          </p:txBody>
        </p:sp>
        <p:sp>
          <p:nvSpPr>
            <p:cNvPr id="7866" name="object 7866" descr=""/>
            <p:cNvSpPr/>
            <p:nvPr/>
          </p:nvSpPr>
          <p:spPr>
            <a:xfrm>
              <a:off x="5623052" y="2744166"/>
              <a:ext cx="7620" cy="1905"/>
            </a:xfrm>
            <a:custGeom>
              <a:avLst/>
              <a:gdLst/>
              <a:ahLst/>
              <a:cxnLst/>
              <a:rect l="l" t="t" r="r" b="b"/>
              <a:pathLst>
                <a:path w="7620" h="1905">
                  <a:moveTo>
                    <a:pt x="0" y="0"/>
                  </a:moveTo>
                  <a:lnTo>
                    <a:pt x="2146" y="609"/>
                  </a:lnTo>
                  <a:lnTo>
                    <a:pt x="4610" y="1066"/>
                  </a:lnTo>
                  <a:lnTo>
                    <a:pt x="7289" y="1371"/>
                  </a:lnTo>
                </a:path>
              </a:pathLst>
            </a:custGeom>
            <a:ln w="3175">
              <a:solidFill>
                <a:srgbClr val="565658"/>
              </a:solidFill>
            </a:ln>
          </p:spPr>
          <p:txBody>
            <a:bodyPr wrap="square" lIns="0" tIns="0" rIns="0" bIns="0" rtlCol="0"/>
            <a:lstStyle/>
            <a:p/>
          </p:txBody>
        </p:sp>
        <p:sp>
          <p:nvSpPr>
            <p:cNvPr id="7867" name="object 7867" descr=""/>
            <p:cNvSpPr/>
            <p:nvPr/>
          </p:nvSpPr>
          <p:spPr>
            <a:xfrm>
              <a:off x="5645475" y="2744171"/>
              <a:ext cx="7620" cy="1905"/>
            </a:xfrm>
            <a:custGeom>
              <a:avLst/>
              <a:gdLst/>
              <a:ahLst/>
              <a:cxnLst/>
              <a:rect l="l" t="t" r="r" b="b"/>
              <a:pathLst>
                <a:path w="7620" h="1905">
                  <a:moveTo>
                    <a:pt x="0" y="1371"/>
                  </a:moveTo>
                  <a:lnTo>
                    <a:pt x="2667" y="1066"/>
                  </a:lnTo>
                  <a:lnTo>
                    <a:pt x="5143" y="596"/>
                  </a:lnTo>
                  <a:lnTo>
                    <a:pt x="7289" y="0"/>
                  </a:lnTo>
                </a:path>
              </a:pathLst>
            </a:custGeom>
            <a:ln w="3175">
              <a:solidFill>
                <a:srgbClr val="565658"/>
              </a:solidFill>
            </a:ln>
          </p:spPr>
          <p:txBody>
            <a:bodyPr wrap="square" lIns="0" tIns="0" rIns="0" bIns="0" rtlCol="0"/>
            <a:lstStyle/>
            <a:p/>
          </p:txBody>
        </p:sp>
        <p:sp>
          <p:nvSpPr>
            <p:cNvPr id="7868" name="object 7868" descr=""/>
            <p:cNvSpPr/>
            <p:nvPr/>
          </p:nvSpPr>
          <p:spPr>
            <a:xfrm>
              <a:off x="5636688" y="2763465"/>
              <a:ext cx="635" cy="1905"/>
            </a:xfrm>
            <a:custGeom>
              <a:avLst/>
              <a:gdLst/>
              <a:ahLst/>
              <a:cxnLst/>
              <a:rect l="l" t="t" r="r" b="b"/>
              <a:pathLst>
                <a:path w="635" h="1905">
                  <a:moveTo>
                    <a:pt x="0" y="1600"/>
                  </a:moveTo>
                  <a:lnTo>
                    <a:pt x="139" y="1473"/>
                  </a:lnTo>
                  <a:lnTo>
                    <a:pt x="342" y="812"/>
                  </a:lnTo>
                  <a:lnTo>
                    <a:pt x="508" y="0"/>
                  </a:lnTo>
                </a:path>
              </a:pathLst>
            </a:custGeom>
            <a:ln w="3175">
              <a:solidFill>
                <a:srgbClr val="565658"/>
              </a:solidFill>
            </a:ln>
          </p:spPr>
          <p:txBody>
            <a:bodyPr wrap="square" lIns="0" tIns="0" rIns="0" bIns="0" rtlCol="0"/>
            <a:lstStyle/>
            <a:p/>
          </p:txBody>
        </p:sp>
        <p:sp>
          <p:nvSpPr>
            <p:cNvPr id="7869" name="object 7869" descr=""/>
            <p:cNvSpPr/>
            <p:nvPr/>
          </p:nvSpPr>
          <p:spPr>
            <a:xfrm>
              <a:off x="5645468" y="2745116"/>
              <a:ext cx="6350" cy="1905"/>
            </a:xfrm>
            <a:custGeom>
              <a:avLst/>
              <a:gdLst/>
              <a:ahLst/>
              <a:cxnLst/>
              <a:rect l="l" t="t" r="r" b="b"/>
              <a:pathLst>
                <a:path w="6350" h="1905">
                  <a:moveTo>
                    <a:pt x="0" y="1320"/>
                  </a:moveTo>
                  <a:lnTo>
                    <a:pt x="2324" y="1028"/>
                  </a:lnTo>
                  <a:lnTo>
                    <a:pt x="4483" y="571"/>
                  </a:lnTo>
                  <a:lnTo>
                    <a:pt x="6350" y="0"/>
                  </a:lnTo>
                </a:path>
              </a:pathLst>
            </a:custGeom>
            <a:ln w="3175">
              <a:solidFill>
                <a:srgbClr val="565658"/>
              </a:solidFill>
            </a:ln>
          </p:spPr>
          <p:txBody>
            <a:bodyPr wrap="square" lIns="0" tIns="0" rIns="0" bIns="0" rtlCol="0"/>
            <a:lstStyle/>
            <a:p/>
          </p:txBody>
        </p:sp>
        <p:sp>
          <p:nvSpPr>
            <p:cNvPr id="7870" name="object 7870" descr=""/>
            <p:cNvSpPr/>
            <p:nvPr/>
          </p:nvSpPr>
          <p:spPr>
            <a:xfrm>
              <a:off x="5623988" y="2745121"/>
              <a:ext cx="6350" cy="1905"/>
            </a:xfrm>
            <a:custGeom>
              <a:avLst/>
              <a:gdLst/>
              <a:ahLst/>
              <a:cxnLst/>
              <a:rect l="l" t="t" r="r" b="b"/>
              <a:pathLst>
                <a:path w="6350" h="1905">
                  <a:moveTo>
                    <a:pt x="0" y="0"/>
                  </a:moveTo>
                  <a:lnTo>
                    <a:pt x="1879" y="571"/>
                  </a:lnTo>
                  <a:lnTo>
                    <a:pt x="4038" y="1016"/>
                  </a:lnTo>
                  <a:lnTo>
                    <a:pt x="6350" y="1320"/>
                  </a:lnTo>
                </a:path>
              </a:pathLst>
            </a:custGeom>
            <a:ln w="3175">
              <a:solidFill>
                <a:srgbClr val="565658"/>
              </a:solidFill>
            </a:ln>
          </p:spPr>
          <p:txBody>
            <a:bodyPr wrap="square" lIns="0" tIns="0" rIns="0" bIns="0" rtlCol="0"/>
            <a:lstStyle/>
            <a:p/>
          </p:txBody>
        </p:sp>
        <p:sp>
          <p:nvSpPr>
            <p:cNvPr id="7871" name="object 7871" descr=""/>
            <p:cNvSpPr/>
            <p:nvPr/>
          </p:nvSpPr>
          <p:spPr>
            <a:xfrm>
              <a:off x="5638628" y="2763465"/>
              <a:ext cx="635" cy="1905"/>
            </a:xfrm>
            <a:custGeom>
              <a:avLst/>
              <a:gdLst/>
              <a:ahLst/>
              <a:cxnLst/>
              <a:rect l="l" t="t" r="r" b="b"/>
              <a:pathLst>
                <a:path w="635" h="1905">
                  <a:moveTo>
                    <a:pt x="0" y="0"/>
                  </a:moveTo>
                  <a:lnTo>
                    <a:pt x="152" y="800"/>
                  </a:lnTo>
                  <a:lnTo>
                    <a:pt x="355" y="1473"/>
                  </a:lnTo>
                  <a:lnTo>
                    <a:pt x="495" y="1600"/>
                  </a:lnTo>
                </a:path>
              </a:pathLst>
            </a:custGeom>
            <a:ln w="3175">
              <a:solidFill>
                <a:srgbClr val="565658"/>
              </a:solidFill>
            </a:ln>
          </p:spPr>
          <p:txBody>
            <a:bodyPr wrap="square" lIns="0" tIns="0" rIns="0" bIns="0" rtlCol="0"/>
            <a:lstStyle/>
            <a:p/>
          </p:txBody>
        </p:sp>
        <p:sp>
          <p:nvSpPr>
            <p:cNvPr id="7872" name="object 7872" descr=""/>
            <p:cNvSpPr/>
            <p:nvPr/>
          </p:nvSpPr>
          <p:spPr>
            <a:xfrm>
              <a:off x="5622331" y="2759658"/>
              <a:ext cx="1905" cy="1905"/>
            </a:xfrm>
            <a:custGeom>
              <a:avLst/>
              <a:gdLst/>
              <a:ahLst/>
              <a:cxnLst/>
              <a:rect l="l" t="t" r="r" b="b"/>
              <a:pathLst>
                <a:path w="1904" h="1905">
                  <a:moveTo>
                    <a:pt x="0" y="1574"/>
                  </a:moveTo>
                  <a:lnTo>
                    <a:pt x="660" y="1574"/>
                  </a:lnTo>
                  <a:lnTo>
                    <a:pt x="1320" y="876"/>
                  </a:lnTo>
                  <a:lnTo>
                    <a:pt x="1485" y="0"/>
                  </a:lnTo>
                </a:path>
              </a:pathLst>
            </a:custGeom>
            <a:ln w="3175">
              <a:solidFill>
                <a:srgbClr val="565658"/>
              </a:solidFill>
            </a:ln>
          </p:spPr>
          <p:txBody>
            <a:bodyPr wrap="square" lIns="0" tIns="0" rIns="0" bIns="0" rtlCol="0"/>
            <a:lstStyle/>
            <a:p/>
          </p:txBody>
        </p:sp>
        <p:sp>
          <p:nvSpPr>
            <p:cNvPr id="7873" name="object 7873" descr=""/>
            <p:cNvSpPr/>
            <p:nvPr/>
          </p:nvSpPr>
          <p:spPr>
            <a:xfrm>
              <a:off x="5651943" y="2744028"/>
              <a:ext cx="1270" cy="1270"/>
            </a:xfrm>
            <a:custGeom>
              <a:avLst/>
              <a:gdLst/>
              <a:ahLst/>
              <a:cxnLst/>
              <a:rect l="l" t="t" r="r" b="b"/>
              <a:pathLst>
                <a:path w="1270" h="1269">
                  <a:moveTo>
                    <a:pt x="787" y="88"/>
                  </a:moveTo>
                  <a:lnTo>
                    <a:pt x="546" y="0"/>
                  </a:lnTo>
                  <a:lnTo>
                    <a:pt x="330" y="76"/>
                  </a:lnTo>
                  <a:lnTo>
                    <a:pt x="190" y="304"/>
                  </a:lnTo>
                  <a:lnTo>
                    <a:pt x="50" y="507"/>
                  </a:lnTo>
                  <a:lnTo>
                    <a:pt x="0" y="850"/>
                  </a:lnTo>
                  <a:lnTo>
                    <a:pt x="63" y="1206"/>
                  </a:lnTo>
                </a:path>
              </a:pathLst>
            </a:custGeom>
            <a:ln w="3175">
              <a:solidFill>
                <a:srgbClr val="565658"/>
              </a:solidFill>
            </a:ln>
          </p:spPr>
          <p:txBody>
            <a:bodyPr wrap="square" lIns="0" tIns="0" rIns="0" bIns="0" rtlCol="0"/>
            <a:lstStyle/>
            <a:p/>
          </p:txBody>
        </p:sp>
        <p:sp>
          <p:nvSpPr>
            <p:cNvPr id="7874" name="object 7874" descr=""/>
            <p:cNvSpPr/>
            <p:nvPr/>
          </p:nvSpPr>
          <p:spPr>
            <a:xfrm>
              <a:off x="5651663" y="2731586"/>
              <a:ext cx="29845" cy="13970"/>
            </a:xfrm>
            <a:custGeom>
              <a:avLst/>
              <a:gdLst/>
              <a:ahLst/>
              <a:cxnLst/>
              <a:rect l="l" t="t" r="r" b="b"/>
              <a:pathLst>
                <a:path w="29845" h="13969">
                  <a:moveTo>
                    <a:pt x="0" y="13970"/>
                  </a:moveTo>
                  <a:lnTo>
                    <a:pt x="9310" y="10949"/>
                  </a:lnTo>
                  <a:lnTo>
                    <a:pt x="17410" y="7589"/>
                  </a:lnTo>
                  <a:lnTo>
                    <a:pt x="24211" y="3927"/>
                  </a:lnTo>
                  <a:lnTo>
                    <a:pt x="29629" y="0"/>
                  </a:lnTo>
                </a:path>
              </a:pathLst>
            </a:custGeom>
            <a:ln w="3175">
              <a:solidFill>
                <a:srgbClr val="565658"/>
              </a:solidFill>
            </a:ln>
          </p:spPr>
          <p:txBody>
            <a:bodyPr wrap="square" lIns="0" tIns="0" rIns="0" bIns="0" rtlCol="0"/>
            <a:lstStyle/>
            <a:p/>
          </p:txBody>
        </p:sp>
        <p:sp>
          <p:nvSpPr>
            <p:cNvPr id="7875" name="object 7875" descr=""/>
            <p:cNvSpPr/>
            <p:nvPr/>
          </p:nvSpPr>
          <p:spPr>
            <a:xfrm>
              <a:off x="5652606" y="2731429"/>
              <a:ext cx="28575" cy="12700"/>
            </a:xfrm>
            <a:custGeom>
              <a:avLst/>
              <a:gdLst/>
              <a:ahLst/>
              <a:cxnLst/>
              <a:rect l="l" t="t" r="r" b="b"/>
              <a:pathLst>
                <a:path w="28575" h="12700">
                  <a:moveTo>
                    <a:pt x="0" y="12687"/>
                  </a:moveTo>
                  <a:lnTo>
                    <a:pt x="8720" y="9928"/>
                  </a:lnTo>
                  <a:lnTo>
                    <a:pt x="16414" y="6872"/>
                  </a:lnTo>
                  <a:lnTo>
                    <a:pt x="23013" y="3552"/>
                  </a:lnTo>
                  <a:lnTo>
                    <a:pt x="28448" y="0"/>
                  </a:lnTo>
                </a:path>
              </a:pathLst>
            </a:custGeom>
            <a:ln w="3175">
              <a:solidFill>
                <a:srgbClr val="565658"/>
              </a:solidFill>
            </a:ln>
          </p:spPr>
          <p:txBody>
            <a:bodyPr wrap="square" lIns="0" tIns="0" rIns="0" bIns="0" rtlCol="0"/>
            <a:lstStyle/>
            <a:p/>
          </p:txBody>
        </p:sp>
        <p:sp>
          <p:nvSpPr>
            <p:cNvPr id="7876" name="object 7876" descr=""/>
            <p:cNvSpPr/>
            <p:nvPr/>
          </p:nvSpPr>
          <p:spPr>
            <a:xfrm>
              <a:off x="5594278" y="2731380"/>
              <a:ext cx="30480" cy="14604"/>
            </a:xfrm>
            <a:custGeom>
              <a:avLst/>
              <a:gdLst/>
              <a:ahLst/>
              <a:cxnLst/>
              <a:rect l="l" t="t" r="r" b="b"/>
              <a:pathLst>
                <a:path w="30479" h="14605">
                  <a:moveTo>
                    <a:pt x="0" y="0"/>
                  </a:moveTo>
                  <a:lnTo>
                    <a:pt x="5424" y="3989"/>
                  </a:lnTo>
                  <a:lnTo>
                    <a:pt x="12268" y="7705"/>
                  </a:lnTo>
                  <a:lnTo>
                    <a:pt x="20445" y="11112"/>
                  </a:lnTo>
                  <a:lnTo>
                    <a:pt x="29870" y="14173"/>
                  </a:lnTo>
                </a:path>
              </a:pathLst>
            </a:custGeom>
            <a:ln w="3175">
              <a:solidFill>
                <a:srgbClr val="565658"/>
              </a:solidFill>
            </a:ln>
          </p:spPr>
          <p:txBody>
            <a:bodyPr wrap="square" lIns="0" tIns="0" rIns="0" bIns="0" rtlCol="0"/>
            <a:lstStyle/>
            <a:p/>
          </p:txBody>
        </p:sp>
        <p:sp>
          <p:nvSpPr>
            <p:cNvPr id="7877" name="object 7877" descr=""/>
            <p:cNvSpPr/>
            <p:nvPr/>
          </p:nvSpPr>
          <p:spPr>
            <a:xfrm>
              <a:off x="5623083" y="2744026"/>
              <a:ext cx="1270" cy="1270"/>
            </a:xfrm>
            <a:custGeom>
              <a:avLst/>
              <a:gdLst/>
              <a:ahLst/>
              <a:cxnLst/>
              <a:rect l="l" t="t" r="r" b="b"/>
              <a:pathLst>
                <a:path w="1270" h="1269">
                  <a:moveTo>
                    <a:pt x="723" y="1206"/>
                  </a:moveTo>
                  <a:lnTo>
                    <a:pt x="774" y="850"/>
                  </a:lnTo>
                  <a:lnTo>
                    <a:pt x="736" y="508"/>
                  </a:lnTo>
                  <a:lnTo>
                    <a:pt x="596" y="304"/>
                  </a:lnTo>
                  <a:lnTo>
                    <a:pt x="457" y="76"/>
                  </a:lnTo>
                  <a:lnTo>
                    <a:pt x="228" y="0"/>
                  </a:lnTo>
                  <a:lnTo>
                    <a:pt x="0" y="88"/>
                  </a:lnTo>
                </a:path>
              </a:pathLst>
            </a:custGeom>
            <a:ln w="3175">
              <a:solidFill>
                <a:srgbClr val="565658"/>
              </a:solidFill>
            </a:ln>
          </p:spPr>
          <p:txBody>
            <a:bodyPr wrap="square" lIns="0" tIns="0" rIns="0" bIns="0" rtlCol="0"/>
            <a:lstStyle/>
            <a:p/>
          </p:txBody>
        </p:sp>
        <p:sp>
          <p:nvSpPr>
            <p:cNvPr id="7878" name="object 7878" descr=""/>
            <p:cNvSpPr/>
            <p:nvPr/>
          </p:nvSpPr>
          <p:spPr>
            <a:xfrm>
              <a:off x="5594513" y="2731231"/>
              <a:ext cx="29209" cy="13335"/>
            </a:xfrm>
            <a:custGeom>
              <a:avLst/>
              <a:gdLst/>
              <a:ahLst/>
              <a:cxnLst/>
              <a:rect l="l" t="t" r="r" b="b"/>
              <a:pathLst>
                <a:path w="29210" h="13335">
                  <a:moveTo>
                    <a:pt x="0" y="0"/>
                  </a:moveTo>
                  <a:lnTo>
                    <a:pt x="5443" y="3612"/>
                  </a:lnTo>
                  <a:lnTo>
                    <a:pt x="12088" y="6983"/>
                  </a:lnTo>
                  <a:lnTo>
                    <a:pt x="19864" y="10085"/>
                  </a:lnTo>
                  <a:lnTo>
                    <a:pt x="28701" y="12890"/>
                  </a:lnTo>
                </a:path>
              </a:pathLst>
            </a:custGeom>
            <a:ln w="3175">
              <a:solidFill>
                <a:srgbClr val="565658"/>
              </a:solidFill>
            </a:ln>
          </p:spPr>
          <p:txBody>
            <a:bodyPr wrap="square" lIns="0" tIns="0" rIns="0" bIns="0" rtlCol="0"/>
            <a:lstStyle/>
            <a:p/>
          </p:txBody>
        </p:sp>
        <p:sp>
          <p:nvSpPr>
            <p:cNvPr id="7879" name="object 7879" descr=""/>
            <p:cNvSpPr/>
            <p:nvPr/>
          </p:nvSpPr>
          <p:spPr>
            <a:xfrm>
              <a:off x="5587401" y="2739081"/>
              <a:ext cx="2540" cy="1905"/>
            </a:xfrm>
            <a:custGeom>
              <a:avLst/>
              <a:gdLst/>
              <a:ahLst/>
              <a:cxnLst/>
              <a:rect l="l" t="t" r="r" b="b"/>
              <a:pathLst>
                <a:path w="2539" h="1905">
                  <a:moveTo>
                    <a:pt x="0" y="1600"/>
                  </a:moveTo>
                  <a:lnTo>
                    <a:pt x="1905" y="469"/>
                  </a:lnTo>
                  <a:lnTo>
                    <a:pt x="1917" y="0"/>
                  </a:lnTo>
                </a:path>
              </a:pathLst>
            </a:custGeom>
            <a:ln w="3175">
              <a:solidFill>
                <a:srgbClr val="565658"/>
              </a:solidFill>
            </a:ln>
          </p:spPr>
          <p:txBody>
            <a:bodyPr wrap="square" lIns="0" tIns="0" rIns="0" bIns="0" rtlCol="0"/>
            <a:lstStyle/>
            <a:p/>
          </p:txBody>
        </p:sp>
        <p:sp>
          <p:nvSpPr>
            <p:cNvPr id="7880" name="object 7880" descr=""/>
            <p:cNvSpPr/>
            <p:nvPr/>
          </p:nvSpPr>
          <p:spPr>
            <a:xfrm>
              <a:off x="5686489" y="2739082"/>
              <a:ext cx="2540" cy="1905"/>
            </a:xfrm>
            <a:custGeom>
              <a:avLst/>
              <a:gdLst/>
              <a:ahLst/>
              <a:cxnLst/>
              <a:rect l="l" t="t" r="r" b="b"/>
              <a:pathLst>
                <a:path w="2539" h="1905">
                  <a:moveTo>
                    <a:pt x="0" y="0"/>
                  </a:moveTo>
                  <a:lnTo>
                    <a:pt x="1447" y="1676"/>
                  </a:lnTo>
                  <a:lnTo>
                    <a:pt x="1917" y="1600"/>
                  </a:lnTo>
                </a:path>
              </a:pathLst>
            </a:custGeom>
            <a:ln w="3175">
              <a:solidFill>
                <a:srgbClr val="565658"/>
              </a:solidFill>
            </a:ln>
          </p:spPr>
          <p:txBody>
            <a:bodyPr wrap="square" lIns="0" tIns="0" rIns="0" bIns="0" rtlCol="0"/>
            <a:lstStyle/>
            <a:p/>
          </p:txBody>
        </p:sp>
        <p:sp>
          <p:nvSpPr>
            <p:cNvPr id="7881" name="object 7881" descr=""/>
            <p:cNvSpPr/>
            <p:nvPr/>
          </p:nvSpPr>
          <p:spPr>
            <a:xfrm>
              <a:off x="5637841" y="2728254"/>
              <a:ext cx="635" cy="0"/>
            </a:xfrm>
            <a:custGeom>
              <a:avLst/>
              <a:gdLst/>
              <a:ahLst/>
              <a:cxnLst/>
              <a:rect l="l" t="t" r="r" b="b"/>
              <a:pathLst>
                <a:path w="635" h="0">
                  <a:moveTo>
                    <a:pt x="0" y="0"/>
                  </a:moveTo>
                  <a:lnTo>
                    <a:pt x="139" y="0"/>
                  </a:lnTo>
                </a:path>
              </a:pathLst>
            </a:custGeom>
            <a:ln w="3175">
              <a:solidFill>
                <a:srgbClr val="565658"/>
              </a:solidFill>
            </a:ln>
          </p:spPr>
          <p:txBody>
            <a:bodyPr wrap="square" lIns="0" tIns="0" rIns="0" bIns="0" rtlCol="0"/>
            <a:lstStyle/>
            <a:p/>
          </p:txBody>
        </p:sp>
        <p:sp>
          <p:nvSpPr>
            <p:cNvPr id="7882" name="object 7882" descr=""/>
            <p:cNvSpPr/>
            <p:nvPr/>
          </p:nvSpPr>
          <p:spPr>
            <a:xfrm>
              <a:off x="5636755" y="2707017"/>
              <a:ext cx="2540" cy="3810"/>
            </a:xfrm>
            <a:custGeom>
              <a:avLst/>
              <a:gdLst/>
              <a:ahLst/>
              <a:cxnLst/>
              <a:rect l="l" t="t" r="r" b="b"/>
              <a:pathLst>
                <a:path w="2539" h="3810">
                  <a:moveTo>
                    <a:pt x="2286" y="1143"/>
                  </a:moveTo>
                  <a:lnTo>
                    <a:pt x="1955" y="330"/>
                  </a:lnTo>
                  <a:lnTo>
                    <a:pt x="1143" y="0"/>
                  </a:lnTo>
                  <a:lnTo>
                    <a:pt x="342" y="330"/>
                  </a:lnTo>
                  <a:lnTo>
                    <a:pt x="0" y="1143"/>
                  </a:lnTo>
                  <a:lnTo>
                    <a:pt x="292" y="1841"/>
                  </a:lnTo>
                  <a:lnTo>
                    <a:pt x="0" y="2578"/>
                  </a:lnTo>
                  <a:lnTo>
                    <a:pt x="330" y="3390"/>
                  </a:lnTo>
                  <a:lnTo>
                    <a:pt x="1143" y="3721"/>
                  </a:lnTo>
                  <a:lnTo>
                    <a:pt x="1955" y="3390"/>
                  </a:lnTo>
                  <a:lnTo>
                    <a:pt x="2286" y="2578"/>
                  </a:lnTo>
                  <a:lnTo>
                    <a:pt x="1981" y="1866"/>
                  </a:lnTo>
                  <a:lnTo>
                    <a:pt x="2286" y="1143"/>
                  </a:lnTo>
                  <a:close/>
                </a:path>
              </a:pathLst>
            </a:custGeom>
            <a:solidFill>
              <a:srgbClr val="565658"/>
            </a:solidFill>
          </p:spPr>
          <p:txBody>
            <a:bodyPr wrap="square" lIns="0" tIns="0" rIns="0" bIns="0" rtlCol="0"/>
            <a:lstStyle/>
            <a:p/>
          </p:txBody>
        </p:sp>
        <p:sp>
          <p:nvSpPr>
            <p:cNvPr id="7883" name="object 7883" descr=""/>
            <p:cNvSpPr/>
            <p:nvPr/>
          </p:nvSpPr>
          <p:spPr>
            <a:xfrm>
              <a:off x="5637662" y="2696666"/>
              <a:ext cx="635" cy="1905"/>
            </a:xfrm>
            <a:custGeom>
              <a:avLst/>
              <a:gdLst/>
              <a:ahLst/>
              <a:cxnLst/>
              <a:rect l="l" t="t" r="r" b="b"/>
              <a:pathLst>
                <a:path w="635" h="1905">
                  <a:moveTo>
                    <a:pt x="241" y="0"/>
                  </a:moveTo>
                  <a:lnTo>
                    <a:pt x="12" y="711"/>
                  </a:lnTo>
                  <a:lnTo>
                    <a:pt x="0" y="1612"/>
                  </a:lnTo>
                </a:path>
              </a:pathLst>
            </a:custGeom>
            <a:ln w="3175">
              <a:solidFill>
                <a:srgbClr val="565658"/>
              </a:solidFill>
            </a:ln>
          </p:spPr>
          <p:txBody>
            <a:bodyPr wrap="square" lIns="0" tIns="0" rIns="0" bIns="0" rtlCol="0"/>
            <a:lstStyle/>
            <a:p/>
          </p:txBody>
        </p:sp>
        <p:sp>
          <p:nvSpPr>
            <p:cNvPr id="7884" name="object 7884" descr=""/>
            <p:cNvSpPr/>
            <p:nvPr/>
          </p:nvSpPr>
          <p:spPr>
            <a:xfrm>
              <a:off x="5583133" y="2696666"/>
              <a:ext cx="1905" cy="1905"/>
            </a:xfrm>
            <a:custGeom>
              <a:avLst/>
              <a:gdLst/>
              <a:ahLst/>
              <a:cxnLst/>
              <a:rect l="l" t="t" r="r" b="b"/>
              <a:pathLst>
                <a:path w="1904" h="1905">
                  <a:moveTo>
                    <a:pt x="1650" y="0"/>
                  </a:moveTo>
                  <a:lnTo>
                    <a:pt x="838" y="0"/>
                  </a:lnTo>
                  <a:lnTo>
                    <a:pt x="139" y="584"/>
                  </a:lnTo>
                  <a:lnTo>
                    <a:pt x="0" y="1384"/>
                  </a:lnTo>
                </a:path>
              </a:pathLst>
            </a:custGeom>
            <a:ln w="3175">
              <a:solidFill>
                <a:srgbClr val="565658"/>
              </a:solidFill>
            </a:ln>
          </p:spPr>
          <p:txBody>
            <a:bodyPr wrap="square" lIns="0" tIns="0" rIns="0" bIns="0" rtlCol="0"/>
            <a:lstStyle/>
            <a:p/>
          </p:txBody>
        </p:sp>
        <p:sp>
          <p:nvSpPr>
            <p:cNvPr id="7885" name="object 7885" descr=""/>
            <p:cNvSpPr/>
            <p:nvPr/>
          </p:nvSpPr>
          <p:spPr>
            <a:xfrm>
              <a:off x="5637742" y="2728428"/>
              <a:ext cx="635" cy="1270"/>
            </a:xfrm>
            <a:custGeom>
              <a:avLst/>
              <a:gdLst/>
              <a:ahLst/>
              <a:cxnLst/>
              <a:rect l="l" t="t" r="r" b="b"/>
              <a:pathLst>
                <a:path w="635" h="1269">
                  <a:moveTo>
                    <a:pt x="0" y="0"/>
                  </a:moveTo>
                  <a:lnTo>
                    <a:pt x="88" y="406"/>
                  </a:lnTo>
                  <a:lnTo>
                    <a:pt x="165" y="787"/>
                  </a:lnTo>
                  <a:lnTo>
                    <a:pt x="254" y="1117"/>
                  </a:lnTo>
                </a:path>
              </a:pathLst>
            </a:custGeom>
            <a:ln w="3175">
              <a:solidFill>
                <a:srgbClr val="565658"/>
              </a:solidFill>
            </a:ln>
          </p:spPr>
          <p:txBody>
            <a:bodyPr wrap="square" lIns="0" tIns="0" rIns="0" bIns="0" rtlCol="0"/>
            <a:lstStyle/>
            <a:p/>
          </p:txBody>
        </p:sp>
        <p:sp>
          <p:nvSpPr>
            <p:cNvPr id="7886" name="object 7886" descr=""/>
            <p:cNvSpPr/>
            <p:nvPr/>
          </p:nvSpPr>
          <p:spPr>
            <a:xfrm>
              <a:off x="5637817" y="2728427"/>
              <a:ext cx="635" cy="1270"/>
            </a:xfrm>
            <a:custGeom>
              <a:avLst/>
              <a:gdLst/>
              <a:ahLst/>
              <a:cxnLst/>
              <a:rect l="l" t="t" r="r" b="b"/>
              <a:pathLst>
                <a:path w="635" h="1269">
                  <a:moveTo>
                    <a:pt x="0" y="1117"/>
                  </a:moveTo>
                  <a:lnTo>
                    <a:pt x="88" y="787"/>
                  </a:lnTo>
                  <a:lnTo>
                    <a:pt x="177" y="406"/>
                  </a:lnTo>
                  <a:lnTo>
                    <a:pt x="254" y="0"/>
                  </a:lnTo>
                </a:path>
              </a:pathLst>
            </a:custGeom>
            <a:ln w="3175">
              <a:solidFill>
                <a:srgbClr val="565658"/>
              </a:solidFill>
            </a:ln>
          </p:spPr>
          <p:txBody>
            <a:bodyPr wrap="square" lIns="0" tIns="0" rIns="0" bIns="0" rtlCol="0"/>
            <a:lstStyle/>
            <a:p/>
          </p:txBody>
        </p:sp>
        <p:sp>
          <p:nvSpPr>
            <p:cNvPr id="7887" name="object 7887" descr=""/>
            <p:cNvSpPr/>
            <p:nvPr/>
          </p:nvSpPr>
          <p:spPr>
            <a:xfrm>
              <a:off x="5694614" y="2568872"/>
              <a:ext cx="635" cy="2540"/>
            </a:xfrm>
            <a:custGeom>
              <a:avLst/>
              <a:gdLst/>
              <a:ahLst/>
              <a:cxnLst/>
              <a:rect l="l" t="t" r="r" b="b"/>
              <a:pathLst>
                <a:path w="635" h="2539">
                  <a:moveTo>
                    <a:pt x="215" y="0"/>
                  </a:moveTo>
                  <a:lnTo>
                    <a:pt x="0" y="584"/>
                  </a:lnTo>
                  <a:lnTo>
                    <a:pt x="12" y="1193"/>
                  </a:lnTo>
                  <a:lnTo>
                    <a:pt x="25" y="1816"/>
                  </a:lnTo>
                  <a:lnTo>
                    <a:pt x="126" y="2324"/>
                  </a:lnTo>
                </a:path>
              </a:pathLst>
            </a:custGeom>
            <a:ln w="3175">
              <a:solidFill>
                <a:srgbClr val="565658"/>
              </a:solidFill>
            </a:ln>
          </p:spPr>
          <p:txBody>
            <a:bodyPr wrap="square" lIns="0" tIns="0" rIns="0" bIns="0" rtlCol="0"/>
            <a:lstStyle/>
            <a:p/>
          </p:txBody>
        </p:sp>
        <p:sp>
          <p:nvSpPr>
            <p:cNvPr id="7888" name="object 7888" descr=""/>
            <p:cNvSpPr/>
            <p:nvPr/>
          </p:nvSpPr>
          <p:spPr>
            <a:xfrm>
              <a:off x="5551981" y="2739392"/>
              <a:ext cx="1270" cy="635"/>
            </a:xfrm>
            <a:custGeom>
              <a:avLst/>
              <a:gdLst/>
              <a:ahLst/>
              <a:cxnLst/>
              <a:rect l="l" t="t" r="r" b="b"/>
              <a:pathLst>
                <a:path w="1270" h="635">
                  <a:moveTo>
                    <a:pt x="749" y="0"/>
                  </a:moveTo>
                  <a:lnTo>
                    <a:pt x="279" y="127"/>
                  </a:lnTo>
                  <a:lnTo>
                    <a:pt x="12" y="342"/>
                  </a:lnTo>
                  <a:lnTo>
                    <a:pt x="0" y="596"/>
                  </a:lnTo>
                </a:path>
              </a:pathLst>
            </a:custGeom>
            <a:ln w="3175">
              <a:solidFill>
                <a:srgbClr val="565658"/>
              </a:solidFill>
            </a:ln>
          </p:spPr>
          <p:txBody>
            <a:bodyPr wrap="square" lIns="0" tIns="0" rIns="0" bIns="0" rtlCol="0"/>
            <a:lstStyle/>
            <a:p/>
          </p:txBody>
        </p:sp>
        <p:sp>
          <p:nvSpPr>
            <p:cNvPr id="7889" name="object 7889" descr=""/>
            <p:cNvSpPr/>
            <p:nvPr/>
          </p:nvSpPr>
          <p:spPr>
            <a:xfrm>
              <a:off x="5551981" y="2740818"/>
              <a:ext cx="1270" cy="635"/>
            </a:xfrm>
            <a:custGeom>
              <a:avLst/>
              <a:gdLst/>
              <a:ahLst/>
              <a:cxnLst/>
              <a:rect l="l" t="t" r="r" b="b"/>
              <a:pathLst>
                <a:path w="1270" h="635">
                  <a:moveTo>
                    <a:pt x="749" y="0"/>
                  </a:moveTo>
                  <a:lnTo>
                    <a:pt x="279" y="139"/>
                  </a:lnTo>
                  <a:lnTo>
                    <a:pt x="12" y="355"/>
                  </a:lnTo>
                  <a:lnTo>
                    <a:pt x="0" y="596"/>
                  </a:lnTo>
                </a:path>
              </a:pathLst>
            </a:custGeom>
            <a:ln w="3175">
              <a:solidFill>
                <a:srgbClr val="565658"/>
              </a:solidFill>
            </a:ln>
          </p:spPr>
          <p:txBody>
            <a:bodyPr wrap="square" lIns="0" tIns="0" rIns="0" bIns="0" rtlCol="0"/>
            <a:lstStyle/>
            <a:p/>
          </p:txBody>
        </p:sp>
        <p:sp>
          <p:nvSpPr>
            <p:cNvPr id="7890" name="object 7890" descr=""/>
            <p:cNvSpPr/>
            <p:nvPr/>
          </p:nvSpPr>
          <p:spPr>
            <a:xfrm>
              <a:off x="5552451" y="2741302"/>
              <a:ext cx="1270" cy="1270"/>
            </a:xfrm>
            <a:custGeom>
              <a:avLst/>
              <a:gdLst/>
              <a:ahLst/>
              <a:cxnLst/>
              <a:rect l="l" t="t" r="r" b="b"/>
              <a:pathLst>
                <a:path w="1270" h="1269">
                  <a:moveTo>
                    <a:pt x="546" y="0"/>
                  </a:moveTo>
                  <a:lnTo>
                    <a:pt x="203" y="139"/>
                  </a:lnTo>
                  <a:lnTo>
                    <a:pt x="0" y="381"/>
                  </a:lnTo>
                  <a:lnTo>
                    <a:pt x="12" y="635"/>
                  </a:lnTo>
                  <a:lnTo>
                    <a:pt x="38" y="876"/>
                  </a:lnTo>
                  <a:lnTo>
                    <a:pt x="279" y="1117"/>
                  </a:lnTo>
                  <a:lnTo>
                    <a:pt x="647" y="1231"/>
                  </a:lnTo>
                </a:path>
              </a:pathLst>
            </a:custGeom>
            <a:ln w="3175">
              <a:solidFill>
                <a:srgbClr val="565658"/>
              </a:solidFill>
            </a:ln>
          </p:spPr>
          <p:txBody>
            <a:bodyPr wrap="square" lIns="0" tIns="0" rIns="0" bIns="0" rtlCol="0"/>
            <a:lstStyle/>
            <a:p/>
          </p:txBody>
        </p:sp>
        <p:sp>
          <p:nvSpPr>
            <p:cNvPr id="7891" name="object 7891" descr=""/>
            <p:cNvSpPr/>
            <p:nvPr/>
          </p:nvSpPr>
          <p:spPr>
            <a:xfrm>
              <a:off x="5552725" y="2739343"/>
              <a:ext cx="635" cy="635"/>
            </a:xfrm>
            <a:custGeom>
              <a:avLst/>
              <a:gdLst/>
              <a:ahLst/>
              <a:cxnLst/>
              <a:rect l="l" t="t" r="r" b="b"/>
              <a:pathLst>
                <a:path w="635" h="635">
                  <a:moveTo>
                    <a:pt x="190" y="0"/>
                  </a:moveTo>
                  <a:lnTo>
                    <a:pt x="0" y="50"/>
                  </a:lnTo>
                </a:path>
              </a:pathLst>
            </a:custGeom>
            <a:ln w="3175">
              <a:solidFill>
                <a:srgbClr val="565658"/>
              </a:solidFill>
            </a:ln>
          </p:spPr>
          <p:txBody>
            <a:bodyPr wrap="square" lIns="0" tIns="0" rIns="0" bIns="0" rtlCol="0"/>
            <a:lstStyle/>
            <a:p/>
          </p:txBody>
        </p:sp>
        <p:sp>
          <p:nvSpPr>
            <p:cNvPr id="7892" name="object 7892" descr=""/>
            <p:cNvSpPr/>
            <p:nvPr/>
          </p:nvSpPr>
          <p:spPr>
            <a:xfrm>
              <a:off x="5552995" y="2741264"/>
              <a:ext cx="635" cy="635"/>
            </a:xfrm>
            <a:custGeom>
              <a:avLst/>
              <a:gdLst/>
              <a:ahLst/>
              <a:cxnLst/>
              <a:rect l="l" t="t" r="r" b="b"/>
              <a:pathLst>
                <a:path w="635" h="635">
                  <a:moveTo>
                    <a:pt x="101" y="0"/>
                  </a:moveTo>
                </a:path>
              </a:pathLst>
            </a:custGeom>
            <a:ln w="3175">
              <a:solidFill>
                <a:srgbClr val="565658"/>
              </a:solidFill>
            </a:ln>
          </p:spPr>
          <p:txBody>
            <a:bodyPr wrap="square" lIns="0" tIns="0" rIns="0" bIns="0" rtlCol="0"/>
            <a:lstStyle/>
            <a:p/>
          </p:txBody>
        </p:sp>
        <p:sp>
          <p:nvSpPr>
            <p:cNvPr id="7893" name="object 7893" descr=""/>
            <p:cNvSpPr/>
            <p:nvPr/>
          </p:nvSpPr>
          <p:spPr>
            <a:xfrm>
              <a:off x="5552732" y="2740780"/>
              <a:ext cx="635" cy="635"/>
            </a:xfrm>
            <a:custGeom>
              <a:avLst/>
              <a:gdLst/>
              <a:ahLst/>
              <a:cxnLst/>
              <a:rect l="l" t="t" r="r" b="b"/>
              <a:pathLst>
                <a:path w="635" h="635">
                  <a:moveTo>
                    <a:pt x="190" y="0"/>
                  </a:moveTo>
                  <a:lnTo>
                    <a:pt x="0" y="38"/>
                  </a:lnTo>
                </a:path>
              </a:pathLst>
            </a:custGeom>
            <a:ln w="3175">
              <a:solidFill>
                <a:srgbClr val="565658"/>
              </a:solidFill>
            </a:ln>
          </p:spPr>
          <p:txBody>
            <a:bodyPr wrap="square" lIns="0" tIns="0" rIns="0" bIns="0" rtlCol="0"/>
            <a:lstStyle/>
            <a:p/>
          </p:txBody>
        </p:sp>
        <p:sp>
          <p:nvSpPr>
            <p:cNvPr id="7894" name="object 7894" descr=""/>
            <p:cNvSpPr/>
            <p:nvPr/>
          </p:nvSpPr>
          <p:spPr>
            <a:xfrm>
              <a:off x="5551327" y="27400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895" name="object 7895" descr=""/>
            <p:cNvSpPr/>
            <p:nvPr/>
          </p:nvSpPr>
          <p:spPr>
            <a:xfrm>
              <a:off x="5436284" y="2582241"/>
              <a:ext cx="1905" cy="1270"/>
            </a:xfrm>
            <a:custGeom>
              <a:avLst/>
              <a:gdLst/>
              <a:ahLst/>
              <a:cxnLst/>
              <a:rect l="l" t="t" r="r" b="b"/>
              <a:pathLst>
                <a:path w="1904" h="1269">
                  <a:moveTo>
                    <a:pt x="0" y="0"/>
                  </a:moveTo>
                  <a:lnTo>
                    <a:pt x="558" y="368"/>
                  </a:lnTo>
                  <a:lnTo>
                    <a:pt x="1079" y="660"/>
                  </a:lnTo>
                  <a:lnTo>
                    <a:pt x="1346" y="723"/>
                  </a:lnTo>
                </a:path>
              </a:pathLst>
            </a:custGeom>
            <a:ln w="3175">
              <a:solidFill>
                <a:srgbClr val="565658"/>
              </a:solidFill>
            </a:ln>
          </p:spPr>
          <p:txBody>
            <a:bodyPr wrap="square" lIns="0" tIns="0" rIns="0" bIns="0" rtlCol="0"/>
            <a:lstStyle/>
            <a:p/>
          </p:txBody>
        </p:sp>
        <p:sp>
          <p:nvSpPr>
            <p:cNvPr id="7896" name="object 7896" descr=""/>
            <p:cNvSpPr/>
            <p:nvPr/>
          </p:nvSpPr>
          <p:spPr>
            <a:xfrm>
              <a:off x="5624068" y="2490190"/>
              <a:ext cx="29845" cy="2540"/>
            </a:xfrm>
            <a:custGeom>
              <a:avLst/>
              <a:gdLst/>
              <a:ahLst/>
              <a:cxnLst/>
              <a:rect l="l" t="t" r="r" b="b"/>
              <a:pathLst>
                <a:path w="29845" h="2539">
                  <a:moveTo>
                    <a:pt x="2286" y="1143"/>
                  </a:moveTo>
                  <a:lnTo>
                    <a:pt x="1955" y="342"/>
                  </a:lnTo>
                  <a:lnTo>
                    <a:pt x="1143" y="0"/>
                  </a:lnTo>
                  <a:lnTo>
                    <a:pt x="342" y="342"/>
                  </a:lnTo>
                  <a:lnTo>
                    <a:pt x="0" y="1143"/>
                  </a:lnTo>
                  <a:lnTo>
                    <a:pt x="342" y="1955"/>
                  </a:lnTo>
                  <a:lnTo>
                    <a:pt x="1143" y="2286"/>
                  </a:lnTo>
                  <a:lnTo>
                    <a:pt x="1955" y="1955"/>
                  </a:lnTo>
                  <a:lnTo>
                    <a:pt x="2286" y="1143"/>
                  </a:lnTo>
                  <a:close/>
                </a:path>
                <a:path w="29845" h="2539">
                  <a:moveTo>
                    <a:pt x="29578" y="1143"/>
                  </a:moveTo>
                  <a:lnTo>
                    <a:pt x="29235" y="342"/>
                  </a:lnTo>
                  <a:lnTo>
                    <a:pt x="28435" y="0"/>
                  </a:lnTo>
                  <a:lnTo>
                    <a:pt x="28194" y="114"/>
                  </a:lnTo>
                  <a:lnTo>
                    <a:pt x="27952" y="0"/>
                  </a:lnTo>
                  <a:lnTo>
                    <a:pt x="27711" y="101"/>
                  </a:lnTo>
                  <a:lnTo>
                    <a:pt x="27482" y="0"/>
                  </a:lnTo>
                  <a:lnTo>
                    <a:pt x="27228" y="114"/>
                  </a:lnTo>
                  <a:lnTo>
                    <a:pt x="27000" y="0"/>
                  </a:lnTo>
                  <a:lnTo>
                    <a:pt x="26758" y="114"/>
                  </a:lnTo>
                  <a:lnTo>
                    <a:pt x="26517" y="0"/>
                  </a:lnTo>
                  <a:lnTo>
                    <a:pt x="25793" y="304"/>
                  </a:lnTo>
                  <a:lnTo>
                    <a:pt x="25082" y="0"/>
                  </a:lnTo>
                  <a:lnTo>
                    <a:pt x="24841" y="114"/>
                  </a:lnTo>
                  <a:lnTo>
                    <a:pt x="24599" y="0"/>
                  </a:lnTo>
                  <a:lnTo>
                    <a:pt x="23876" y="304"/>
                  </a:lnTo>
                  <a:lnTo>
                    <a:pt x="23164" y="0"/>
                  </a:lnTo>
                  <a:lnTo>
                    <a:pt x="22923" y="114"/>
                  </a:lnTo>
                  <a:lnTo>
                    <a:pt x="22694" y="0"/>
                  </a:lnTo>
                  <a:lnTo>
                    <a:pt x="22186" y="215"/>
                  </a:lnTo>
                  <a:lnTo>
                    <a:pt x="21729" y="0"/>
                  </a:lnTo>
                  <a:lnTo>
                    <a:pt x="21488" y="114"/>
                  </a:lnTo>
                  <a:lnTo>
                    <a:pt x="21247" y="0"/>
                  </a:lnTo>
                  <a:lnTo>
                    <a:pt x="21005" y="101"/>
                  </a:lnTo>
                  <a:lnTo>
                    <a:pt x="20777" y="0"/>
                  </a:lnTo>
                  <a:lnTo>
                    <a:pt x="20535" y="114"/>
                  </a:lnTo>
                  <a:lnTo>
                    <a:pt x="20294" y="0"/>
                  </a:lnTo>
                  <a:lnTo>
                    <a:pt x="19799" y="215"/>
                  </a:lnTo>
                  <a:lnTo>
                    <a:pt x="19342" y="0"/>
                  </a:lnTo>
                  <a:lnTo>
                    <a:pt x="19100" y="114"/>
                  </a:lnTo>
                  <a:lnTo>
                    <a:pt x="18859" y="0"/>
                  </a:lnTo>
                  <a:lnTo>
                    <a:pt x="18618" y="114"/>
                  </a:lnTo>
                  <a:lnTo>
                    <a:pt x="18376" y="0"/>
                  </a:lnTo>
                  <a:lnTo>
                    <a:pt x="18135" y="114"/>
                  </a:lnTo>
                  <a:lnTo>
                    <a:pt x="17907" y="0"/>
                  </a:lnTo>
                  <a:lnTo>
                    <a:pt x="17399" y="215"/>
                  </a:lnTo>
                  <a:lnTo>
                    <a:pt x="16941" y="0"/>
                  </a:lnTo>
                  <a:lnTo>
                    <a:pt x="16700" y="114"/>
                  </a:lnTo>
                  <a:lnTo>
                    <a:pt x="16459" y="0"/>
                  </a:lnTo>
                  <a:lnTo>
                    <a:pt x="16217" y="101"/>
                  </a:lnTo>
                  <a:lnTo>
                    <a:pt x="15989" y="0"/>
                  </a:lnTo>
                  <a:lnTo>
                    <a:pt x="15735" y="114"/>
                  </a:lnTo>
                  <a:lnTo>
                    <a:pt x="15506" y="0"/>
                  </a:lnTo>
                  <a:lnTo>
                    <a:pt x="15265" y="101"/>
                  </a:lnTo>
                  <a:lnTo>
                    <a:pt x="15036" y="0"/>
                  </a:lnTo>
                  <a:lnTo>
                    <a:pt x="14782" y="114"/>
                  </a:lnTo>
                  <a:lnTo>
                    <a:pt x="14554" y="0"/>
                  </a:lnTo>
                  <a:lnTo>
                    <a:pt x="14071" y="215"/>
                  </a:lnTo>
                  <a:lnTo>
                    <a:pt x="13589" y="0"/>
                  </a:lnTo>
                  <a:lnTo>
                    <a:pt x="13347" y="101"/>
                  </a:lnTo>
                  <a:lnTo>
                    <a:pt x="13119" y="0"/>
                  </a:lnTo>
                  <a:lnTo>
                    <a:pt x="12865" y="114"/>
                  </a:lnTo>
                  <a:lnTo>
                    <a:pt x="12636" y="0"/>
                  </a:lnTo>
                  <a:lnTo>
                    <a:pt x="12395" y="114"/>
                  </a:lnTo>
                  <a:lnTo>
                    <a:pt x="12153" y="0"/>
                  </a:lnTo>
                  <a:lnTo>
                    <a:pt x="11671" y="203"/>
                  </a:lnTo>
                  <a:lnTo>
                    <a:pt x="11201" y="0"/>
                  </a:lnTo>
                  <a:lnTo>
                    <a:pt x="10947" y="114"/>
                  </a:lnTo>
                  <a:lnTo>
                    <a:pt x="10718" y="0"/>
                  </a:lnTo>
                  <a:lnTo>
                    <a:pt x="10477" y="101"/>
                  </a:lnTo>
                  <a:lnTo>
                    <a:pt x="10248" y="0"/>
                  </a:lnTo>
                  <a:lnTo>
                    <a:pt x="10007" y="114"/>
                  </a:lnTo>
                  <a:lnTo>
                    <a:pt x="9766" y="0"/>
                  </a:lnTo>
                  <a:lnTo>
                    <a:pt x="9283" y="215"/>
                  </a:lnTo>
                  <a:lnTo>
                    <a:pt x="8801" y="0"/>
                  </a:lnTo>
                  <a:lnTo>
                    <a:pt x="8559" y="114"/>
                  </a:lnTo>
                  <a:lnTo>
                    <a:pt x="8331" y="0"/>
                  </a:lnTo>
                  <a:lnTo>
                    <a:pt x="8089" y="114"/>
                  </a:lnTo>
                  <a:lnTo>
                    <a:pt x="7848" y="0"/>
                  </a:lnTo>
                  <a:lnTo>
                    <a:pt x="7607" y="101"/>
                  </a:lnTo>
                  <a:lnTo>
                    <a:pt x="7378" y="0"/>
                  </a:lnTo>
                  <a:lnTo>
                    <a:pt x="6896" y="215"/>
                  </a:lnTo>
                  <a:lnTo>
                    <a:pt x="6413" y="0"/>
                  </a:lnTo>
                  <a:lnTo>
                    <a:pt x="6159" y="114"/>
                  </a:lnTo>
                  <a:lnTo>
                    <a:pt x="5930" y="0"/>
                  </a:lnTo>
                  <a:lnTo>
                    <a:pt x="5689" y="101"/>
                  </a:lnTo>
                  <a:lnTo>
                    <a:pt x="5461" y="0"/>
                  </a:lnTo>
                  <a:lnTo>
                    <a:pt x="4737" y="317"/>
                  </a:lnTo>
                  <a:lnTo>
                    <a:pt x="4025" y="0"/>
                  </a:lnTo>
                  <a:lnTo>
                    <a:pt x="3784" y="114"/>
                  </a:lnTo>
                  <a:lnTo>
                    <a:pt x="3543" y="0"/>
                  </a:lnTo>
                  <a:lnTo>
                    <a:pt x="2730" y="342"/>
                  </a:lnTo>
                  <a:lnTo>
                    <a:pt x="2400" y="1143"/>
                  </a:lnTo>
                  <a:lnTo>
                    <a:pt x="2730" y="1955"/>
                  </a:lnTo>
                  <a:lnTo>
                    <a:pt x="3543" y="2286"/>
                  </a:lnTo>
                  <a:lnTo>
                    <a:pt x="3784" y="2197"/>
                  </a:lnTo>
                  <a:lnTo>
                    <a:pt x="4025" y="2286"/>
                  </a:lnTo>
                  <a:lnTo>
                    <a:pt x="4737" y="1993"/>
                  </a:lnTo>
                  <a:lnTo>
                    <a:pt x="5461" y="2286"/>
                  </a:lnTo>
                  <a:lnTo>
                    <a:pt x="5689" y="2197"/>
                  </a:lnTo>
                  <a:lnTo>
                    <a:pt x="5930" y="2286"/>
                  </a:lnTo>
                  <a:lnTo>
                    <a:pt x="6172" y="2197"/>
                  </a:lnTo>
                  <a:lnTo>
                    <a:pt x="6413" y="2286"/>
                  </a:lnTo>
                  <a:lnTo>
                    <a:pt x="6883" y="2095"/>
                  </a:lnTo>
                  <a:lnTo>
                    <a:pt x="7378" y="2286"/>
                  </a:lnTo>
                  <a:lnTo>
                    <a:pt x="7607" y="2197"/>
                  </a:lnTo>
                  <a:lnTo>
                    <a:pt x="7848" y="2286"/>
                  </a:lnTo>
                  <a:lnTo>
                    <a:pt x="8089" y="2197"/>
                  </a:lnTo>
                  <a:lnTo>
                    <a:pt x="8331" y="2286"/>
                  </a:lnTo>
                  <a:lnTo>
                    <a:pt x="8559" y="2197"/>
                  </a:lnTo>
                  <a:lnTo>
                    <a:pt x="8801" y="2286"/>
                  </a:lnTo>
                  <a:lnTo>
                    <a:pt x="9271" y="2095"/>
                  </a:lnTo>
                  <a:lnTo>
                    <a:pt x="9766" y="2286"/>
                  </a:lnTo>
                  <a:lnTo>
                    <a:pt x="10007" y="2197"/>
                  </a:lnTo>
                  <a:lnTo>
                    <a:pt x="10248" y="2286"/>
                  </a:lnTo>
                  <a:lnTo>
                    <a:pt x="10477" y="2197"/>
                  </a:lnTo>
                  <a:lnTo>
                    <a:pt x="10718" y="2286"/>
                  </a:lnTo>
                  <a:lnTo>
                    <a:pt x="10960" y="2197"/>
                  </a:lnTo>
                  <a:lnTo>
                    <a:pt x="11201" y="2286"/>
                  </a:lnTo>
                  <a:lnTo>
                    <a:pt x="11658" y="2108"/>
                  </a:lnTo>
                  <a:lnTo>
                    <a:pt x="12153" y="2286"/>
                  </a:lnTo>
                  <a:lnTo>
                    <a:pt x="12395" y="2197"/>
                  </a:lnTo>
                  <a:lnTo>
                    <a:pt x="12636" y="2286"/>
                  </a:lnTo>
                  <a:lnTo>
                    <a:pt x="12877" y="2197"/>
                  </a:lnTo>
                  <a:lnTo>
                    <a:pt x="13119" y="2286"/>
                  </a:lnTo>
                  <a:lnTo>
                    <a:pt x="13347" y="2197"/>
                  </a:lnTo>
                  <a:lnTo>
                    <a:pt x="13589" y="2286"/>
                  </a:lnTo>
                  <a:lnTo>
                    <a:pt x="14071" y="2095"/>
                  </a:lnTo>
                  <a:lnTo>
                    <a:pt x="14554" y="2286"/>
                  </a:lnTo>
                  <a:lnTo>
                    <a:pt x="14782" y="2197"/>
                  </a:lnTo>
                  <a:lnTo>
                    <a:pt x="15036" y="2286"/>
                  </a:lnTo>
                  <a:lnTo>
                    <a:pt x="15265" y="2197"/>
                  </a:lnTo>
                  <a:lnTo>
                    <a:pt x="15506" y="2286"/>
                  </a:lnTo>
                  <a:lnTo>
                    <a:pt x="15735" y="2197"/>
                  </a:lnTo>
                  <a:lnTo>
                    <a:pt x="15989" y="2286"/>
                  </a:lnTo>
                  <a:lnTo>
                    <a:pt x="16217" y="2197"/>
                  </a:lnTo>
                  <a:lnTo>
                    <a:pt x="16459" y="2286"/>
                  </a:lnTo>
                  <a:lnTo>
                    <a:pt x="16700" y="2197"/>
                  </a:lnTo>
                  <a:lnTo>
                    <a:pt x="16941" y="2286"/>
                  </a:lnTo>
                  <a:lnTo>
                    <a:pt x="17411" y="2095"/>
                  </a:lnTo>
                  <a:lnTo>
                    <a:pt x="17907" y="2286"/>
                  </a:lnTo>
                  <a:lnTo>
                    <a:pt x="18135" y="2197"/>
                  </a:lnTo>
                  <a:lnTo>
                    <a:pt x="18376" y="2286"/>
                  </a:lnTo>
                  <a:lnTo>
                    <a:pt x="18618" y="2197"/>
                  </a:lnTo>
                  <a:lnTo>
                    <a:pt x="18859" y="2286"/>
                  </a:lnTo>
                  <a:lnTo>
                    <a:pt x="19100" y="2197"/>
                  </a:lnTo>
                  <a:lnTo>
                    <a:pt x="19342" y="2286"/>
                  </a:lnTo>
                  <a:lnTo>
                    <a:pt x="19812" y="2095"/>
                  </a:lnTo>
                  <a:lnTo>
                    <a:pt x="20294" y="2286"/>
                  </a:lnTo>
                  <a:lnTo>
                    <a:pt x="20523" y="2197"/>
                  </a:lnTo>
                  <a:lnTo>
                    <a:pt x="20777" y="2286"/>
                  </a:lnTo>
                  <a:lnTo>
                    <a:pt x="21005" y="2197"/>
                  </a:lnTo>
                  <a:lnTo>
                    <a:pt x="21247" y="2286"/>
                  </a:lnTo>
                  <a:lnTo>
                    <a:pt x="21488" y="2197"/>
                  </a:lnTo>
                  <a:lnTo>
                    <a:pt x="21729" y="2286"/>
                  </a:lnTo>
                  <a:lnTo>
                    <a:pt x="22199" y="2095"/>
                  </a:lnTo>
                  <a:lnTo>
                    <a:pt x="22694" y="2286"/>
                  </a:lnTo>
                  <a:lnTo>
                    <a:pt x="22923" y="2197"/>
                  </a:lnTo>
                  <a:lnTo>
                    <a:pt x="23164" y="2286"/>
                  </a:lnTo>
                  <a:lnTo>
                    <a:pt x="23876" y="2006"/>
                  </a:lnTo>
                  <a:lnTo>
                    <a:pt x="24599" y="2286"/>
                  </a:lnTo>
                  <a:lnTo>
                    <a:pt x="24841" y="2197"/>
                  </a:lnTo>
                  <a:lnTo>
                    <a:pt x="25082" y="2286"/>
                  </a:lnTo>
                  <a:lnTo>
                    <a:pt x="25793" y="2006"/>
                  </a:lnTo>
                  <a:lnTo>
                    <a:pt x="26517" y="2286"/>
                  </a:lnTo>
                  <a:lnTo>
                    <a:pt x="26758" y="2197"/>
                  </a:lnTo>
                  <a:lnTo>
                    <a:pt x="27000" y="2286"/>
                  </a:lnTo>
                  <a:lnTo>
                    <a:pt x="27228" y="2197"/>
                  </a:lnTo>
                  <a:lnTo>
                    <a:pt x="27482" y="2286"/>
                  </a:lnTo>
                  <a:lnTo>
                    <a:pt x="27711" y="2197"/>
                  </a:lnTo>
                  <a:lnTo>
                    <a:pt x="27952" y="2286"/>
                  </a:lnTo>
                  <a:lnTo>
                    <a:pt x="28194" y="2197"/>
                  </a:lnTo>
                  <a:lnTo>
                    <a:pt x="28435" y="2286"/>
                  </a:lnTo>
                  <a:lnTo>
                    <a:pt x="29235" y="1955"/>
                  </a:lnTo>
                  <a:lnTo>
                    <a:pt x="29578" y="1143"/>
                  </a:lnTo>
                  <a:close/>
                </a:path>
              </a:pathLst>
            </a:custGeom>
            <a:solidFill>
              <a:srgbClr val="565658"/>
            </a:solidFill>
          </p:spPr>
          <p:txBody>
            <a:bodyPr wrap="square" lIns="0" tIns="0" rIns="0" bIns="0" rtlCol="0"/>
            <a:lstStyle/>
            <a:p/>
          </p:txBody>
        </p:sp>
        <p:sp>
          <p:nvSpPr>
            <p:cNvPr id="7897" name="object 7897" descr=""/>
            <p:cNvSpPr/>
            <p:nvPr/>
          </p:nvSpPr>
          <p:spPr>
            <a:xfrm>
              <a:off x="5938263" y="2697868"/>
              <a:ext cx="635" cy="635"/>
            </a:xfrm>
            <a:custGeom>
              <a:avLst/>
              <a:gdLst/>
              <a:ahLst/>
              <a:cxnLst/>
              <a:rect l="l" t="t" r="r" b="b"/>
              <a:pathLst>
                <a:path w="635" h="635">
                  <a:moveTo>
                    <a:pt x="0" y="0"/>
                  </a:moveTo>
                  <a:lnTo>
                    <a:pt x="0" y="215"/>
                  </a:lnTo>
                  <a:lnTo>
                    <a:pt x="88" y="406"/>
                  </a:lnTo>
                  <a:lnTo>
                    <a:pt x="254" y="546"/>
                  </a:lnTo>
                </a:path>
              </a:pathLst>
            </a:custGeom>
            <a:ln w="3175">
              <a:solidFill>
                <a:srgbClr val="565658"/>
              </a:solidFill>
            </a:ln>
          </p:spPr>
          <p:txBody>
            <a:bodyPr wrap="square" lIns="0" tIns="0" rIns="0" bIns="0" rtlCol="0"/>
            <a:lstStyle/>
            <a:p/>
          </p:txBody>
        </p:sp>
        <p:sp>
          <p:nvSpPr>
            <p:cNvPr id="7898" name="object 7898" descr=""/>
            <p:cNvSpPr/>
            <p:nvPr/>
          </p:nvSpPr>
          <p:spPr>
            <a:xfrm>
              <a:off x="5938263" y="2686856"/>
              <a:ext cx="635" cy="635"/>
            </a:xfrm>
            <a:custGeom>
              <a:avLst/>
              <a:gdLst/>
              <a:ahLst/>
              <a:cxnLst/>
              <a:rect l="l" t="t" r="r" b="b"/>
              <a:pathLst>
                <a:path w="635" h="635">
                  <a:moveTo>
                    <a:pt x="0" y="0"/>
                  </a:moveTo>
                  <a:lnTo>
                    <a:pt x="152" y="177"/>
                  </a:lnTo>
                  <a:lnTo>
                    <a:pt x="393" y="215"/>
                  </a:lnTo>
                </a:path>
              </a:pathLst>
            </a:custGeom>
            <a:ln w="3175">
              <a:solidFill>
                <a:srgbClr val="565658"/>
              </a:solidFill>
            </a:ln>
          </p:spPr>
          <p:txBody>
            <a:bodyPr wrap="square" lIns="0" tIns="0" rIns="0" bIns="0" rtlCol="0"/>
            <a:lstStyle/>
            <a:p/>
          </p:txBody>
        </p:sp>
        <p:sp>
          <p:nvSpPr>
            <p:cNvPr id="7899" name="object 7899" descr=""/>
            <p:cNvSpPr/>
            <p:nvPr/>
          </p:nvSpPr>
          <p:spPr>
            <a:xfrm>
              <a:off x="6155324" y="2687571"/>
              <a:ext cx="635" cy="1270"/>
            </a:xfrm>
            <a:custGeom>
              <a:avLst/>
              <a:gdLst/>
              <a:ahLst/>
              <a:cxnLst/>
              <a:rect l="l" t="t" r="r" b="b"/>
              <a:pathLst>
                <a:path w="635" h="1269">
                  <a:moveTo>
                    <a:pt x="241" y="1193"/>
                  </a:moveTo>
                  <a:lnTo>
                    <a:pt x="241" y="533"/>
                  </a:lnTo>
                  <a:lnTo>
                    <a:pt x="139" y="0"/>
                  </a:lnTo>
                  <a:lnTo>
                    <a:pt x="0" y="0"/>
                  </a:lnTo>
                </a:path>
              </a:pathLst>
            </a:custGeom>
            <a:ln w="3175">
              <a:solidFill>
                <a:srgbClr val="565658"/>
              </a:solidFill>
            </a:ln>
          </p:spPr>
          <p:txBody>
            <a:bodyPr wrap="square" lIns="0" tIns="0" rIns="0" bIns="0" rtlCol="0"/>
            <a:lstStyle/>
            <a:p/>
          </p:txBody>
        </p:sp>
        <p:sp>
          <p:nvSpPr>
            <p:cNvPr id="7900" name="object 7900" descr=""/>
            <p:cNvSpPr/>
            <p:nvPr/>
          </p:nvSpPr>
          <p:spPr>
            <a:xfrm>
              <a:off x="6113206" y="2686132"/>
              <a:ext cx="635" cy="635"/>
            </a:xfrm>
            <a:custGeom>
              <a:avLst/>
              <a:gdLst/>
              <a:ahLst/>
              <a:cxnLst/>
              <a:rect l="l" t="t" r="r" b="b"/>
              <a:pathLst>
                <a:path w="635" h="635">
                  <a:moveTo>
                    <a:pt x="457" y="165"/>
                  </a:moveTo>
                  <a:lnTo>
                    <a:pt x="330" y="63"/>
                  </a:lnTo>
                  <a:lnTo>
                    <a:pt x="165" y="0"/>
                  </a:lnTo>
                  <a:lnTo>
                    <a:pt x="0" y="0"/>
                  </a:lnTo>
                </a:path>
              </a:pathLst>
            </a:custGeom>
            <a:ln w="3175">
              <a:solidFill>
                <a:srgbClr val="565658"/>
              </a:solidFill>
            </a:ln>
          </p:spPr>
          <p:txBody>
            <a:bodyPr wrap="square" lIns="0" tIns="0" rIns="0" bIns="0" rtlCol="0"/>
            <a:lstStyle/>
            <a:p/>
          </p:txBody>
        </p:sp>
        <p:sp>
          <p:nvSpPr>
            <p:cNvPr id="7901" name="object 7901" descr=""/>
            <p:cNvSpPr/>
            <p:nvPr/>
          </p:nvSpPr>
          <p:spPr>
            <a:xfrm>
              <a:off x="6117992" y="2687571"/>
              <a:ext cx="635" cy="1270"/>
            </a:xfrm>
            <a:custGeom>
              <a:avLst/>
              <a:gdLst/>
              <a:ahLst/>
              <a:cxnLst/>
              <a:rect l="l" t="t" r="r" b="b"/>
              <a:pathLst>
                <a:path w="635" h="1269">
                  <a:moveTo>
                    <a:pt x="241" y="1193"/>
                  </a:moveTo>
                  <a:lnTo>
                    <a:pt x="241" y="533"/>
                  </a:lnTo>
                  <a:lnTo>
                    <a:pt x="139" y="0"/>
                  </a:lnTo>
                  <a:lnTo>
                    <a:pt x="0" y="0"/>
                  </a:lnTo>
                </a:path>
              </a:pathLst>
            </a:custGeom>
            <a:ln w="3175">
              <a:solidFill>
                <a:srgbClr val="565658"/>
              </a:solidFill>
            </a:ln>
          </p:spPr>
          <p:txBody>
            <a:bodyPr wrap="square" lIns="0" tIns="0" rIns="0" bIns="0" rtlCol="0"/>
            <a:lstStyle/>
            <a:p/>
          </p:txBody>
        </p:sp>
        <p:sp>
          <p:nvSpPr>
            <p:cNvPr id="7902" name="object 7902" descr=""/>
            <p:cNvSpPr/>
            <p:nvPr/>
          </p:nvSpPr>
          <p:spPr>
            <a:xfrm>
              <a:off x="6112728" y="2686132"/>
              <a:ext cx="635" cy="1270"/>
            </a:xfrm>
            <a:custGeom>
              <a:avLst/>
              <a:gdLst/>
              <a:ahLst/>
              <a:cxnLst/>
              <a:rect l="l" t="t" r="r" b="b"/>
              <a:pathLst>
                <a:path w="635" h="1269">
                  <a:moveTo>
                    <a:pt x="241" y="723"/>
                  </a:moveTo>
                  <a:lnTo>
                    <a:pt x="241" y="330"/>
                  </a:lnTo>
                  <a:lnTo>
                    <a:pt x="127" y="0"/>
                  </a:lnTo>
                </a:path>
              </a:pathLst>
            </a:custGeom>
            <a:ln w="3175">
              <a:solidFill>
                <a:srgbClr val="565658"/>
              </a:solidFill>
            </a:ln>
          </p:spPr>
          <p:txBody>
            <a:bodyPr wrap="square" lIns="0" tIns="0" rIns="0" bIns="0" rtlCol="0"/>
            <a:lstStyle/>
            <a:p/>
          </p:txBody>
        </p:sp>
        <p:sp>
          <p:nvSpPr>
            <p:cNvPr id="7903" name="object 7903" descr=""/>
            <p:cNvSpPr/>
            <p:nvPr/>
          </p:nvSpPr>
          <p:spPr>
            <a:xfrm>
              <a:off x="5938723" y="2686136"/>
              <a:ext cx="635" cy="1270"/>
            </a:xfrm>
            <a:custGeom>
              <a:avLst/>
              <a:gdLst/>
              <a:ahLst/>
              <a:cxnLst/>
              <a:rect l="l" t="t" r="r" b="b"/>
              <a:pathLst>
                <a:path w="635" h="1269">
                  <a:moveTo>
                    <a:pt x="253" y="0"/>
                  </a:moveTo>
                  <a:lnTo>
                    <a:pt x="88" y="152"/>
                  </a:lnTo>
                  <a:lnTo>
                    <a:pt x="38" y="368"/>
                  </a:lnTo>
                  <a:lnTo>
                    <a:pt x="0" y="609"/>
                  </a:lnTo>
                  <a:lnTo>
                    <a:pt x="0" y="889"/>
                  </a:lnTo>
                  <a:lnTo>
                    <a:pt x="50" y="1117"/>
                  </a:lnTo>
                </a:path>
              </a:pathLst>
            </a:custGeom>
            <a:ln w="3175">
              <a:solidFill>
                <a:srgbClr val="565658"/>
              </a:solidFill>
            </a:ln>
          </p:spPr>
          <p:txBody>
            <a:bodyPr wrap="square" lIns="0" tIns="0" rIns="0" bIns="0" rtlCol="0"/>
            <a:lstStyle/>
            <a:p/>
          </p:txBody>
        </p:sp>
        <p:sp>
          <p:nvSpPr>
            <p:cNvPr id="7904" name="object 7904" descr=""/>
            <p:cNvSpPr/>
            <p:nvPr/>
          </p:nvSpPr>
          <p:spPr>
            <a:xfrm>
              <a:off x="5344821" y="2690935"/>
              <a:ext cx="635" cy="635"/>
            </a:xfrm>
            <a:custGeom>
              <a:avLst/>
              <a:gdLst/>
              <a:ahLst/>
              <a:cxnLst/>
              <a:rect l="l" t="t" r="r" b="b"/>
              <a:pathLst>
                <a:path w="635" h="635">
                  <a:moveTo>
                    <a:pt x="101" y="0"/>
                  </a:moveTo>
                  <a:lnTo>
                    <a:pt x="0" y="177"/>
                  </a:lnTo>
                </a:path>
              </a:pathLst>
            </a:custGeom>
            <a:ln w="3175">
              <a:solidFill>
                <a:srgbClr val="565658"/>
              </a:solidFill>
            </a:ln>
          </p:spPr>
          <p:txBody>
            <a:bodyPr wrap="square" lIns="0" tIns="0" rIns="0" bIns="0" rtlCol="0"/>
            <a:lstStyle/>
            <a:p/>
          </p:txBody>
        </p:sp>
        <p:sp>
          <p:nvSpPr>
            <p:cNvPr id="7905" name="object 7905" descr=""/>
            <p:cNvSpPr/>
            <p:nvPr/>
          </p:nvSpPr>
          <p:spPr>
            <a:xfrm>
              <a:off x="5345374" y="2690440"/>
              <a:ext cx="635" cy="635"/>
            </a:xfrm>
            <a:custGeom>
              <a:avLst/>
              <a:gdLst/>
              <a:ahLst/>
              <a:cxnLst/>
              <a:rect l="l" t="t" r="r" b="b"/>
              <a:pathLst>
                <a:path w="635" h="635">
                  <a:moveTo>
                    <a:pt x="76" y="0"/>
                  </a:moveTo>
                </a:path>
              </a:pathLst>
            </a:custGeom>
            <a:ln w="3175">
              <a:solidFill>
                <a:srgbClr val="565658"/>
              </a:solidFill>
            </a:ln>
          </p:spPr>
          <p:txBody>
            <a:bodyPr wrap="square" lIns="0" tIns="0" rIns="0" bIns="0" rtlCol="0"/>
            <a:lstStyle/>
            <a:p/>
          </p:txBody>
        </p:sp>
        <p:sp>
          <p:nvSpPr>
            <p:cNvPr id="7906" name="object 7906" descr=""/>
            <p:cNvSpPr/>
            <p:nvPr/>
          </p:nvSpPr>
          <p:spPr>
            <a:xfrm>
              <a:off x="5344817" y="2706526"/>
              <a:ext cx="635" cy="635"/>
            </a:xfrm>
            <a:custGeom>
              <a:avLst/>
              <a:gdLst/>
              <a:ahLst/>
              <a:cxnLst/>
              <a:rect l="l" t="t" r="r" b="b"/>
              <a:pathLst>
                <a:path w="635" h="635">
                  <a:moveTo>
                    <a:pt x="0" y="0"/>
                  </a:moveTo>
                  <a:lnTo>
                    <a:pt x="63" y="152"/>
                  </a:lnTo>
                </a:path>
              </a:pathLst>
            </a:custGeom>
            <a:ln w="3175">
              <a:solidFill>
                <a:srgbClr val="565658"/>
              </a:solidFill>
            </a:ln>
          </p:spPr>
          <p:txBody>
            <a:bodyPr wrap="square" lIns="0" tIns="0" rIns="0" bIns="0" rtlCol="0"/>
            <a:lstStyle/>
            <a:p/>
          </p:txBody>
        </p:sp>
        <p:sp>
          <p:nvSpPr>
            <p:cNvPr id="7907" name="object 7907" descr=""/>
            <p:cNvSpPr/>
            <p:nvPr/>
          </p:nvSpPr>
          <p:spPr>
            <a:xfrm>
              <a:off x="5345375" y="2707146"/>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908" name="object 7908" descr=""/>
            <p:cNvSpPr/>
            <p:nvPr/>
          </p:nvSpPr>
          <p:spPr>
            <a:xfrm>
              <a:off x="5348249" y="2690426"/>
              <a:ext cx="635" cy="635"/>
            </a:xfrm>
            <a:custGeom>
              <a:avLst/>
              <a:gdLst/>
              <a:ahLst/>
              <a:cxnLst/>
              <a:rect l="l" t="t" r="r" b="b"/>
              <a:pathLst>
                <a:path w="635" h="635">
                  <a:moveTo>
                    <a:pt x="126" y="38"/>
                  </a:moveTo>
                </a:path>
              </a:pathLst>
            </a:custGeom>
            <a:ln w="3175">
              <a:solidFill>
                <a:srgbClr val="565658"/>
              </a:solidFill>
            </a:ln>
          </p:spPr>
          <p:txBody>
            <a:bodyPr wrap="square" lIns="0" tIns="0" rIns="0" bIns="0" rtlCol="0"/>
            <a:lstStyle/>
            <a:p/>
          </p:txBody>
        </p:sp>
        <p:sp>
          <p:nvSpPr>
            <p:cNvPr id="7909" name="object 7909" descr=""/>
            <p:cNvSpPr/>
            <p:nvPr/>
          </p:nvSpPr>
          <p:spPr>
            <a:xfrm>
              <a:off x="5348253" y="2707146"/>
              <a:ext cx="635" cy="635"/>
            </a:xfrm>
            <a:custGeom>
              <a:avLst/>
              <a:gdLst/>
              <a:ahLst/>
              <a:cxnLst/>
              <a:rect l="l" t="t" r="r" b="b"/>
              <a:pathLst>
                <a:path w="635" h="635">
                  <a:moveTo>
                    <a:pt x="0" y="0"/>
                  </a:moveTo>
                </a:path>
              </a:pathLst>
            </a:custGeom>
            <a:ln w="3175">
              <a:solidFill>
                <a:srgbClr val="565658"/>
              </a:solidFill>
            </a:ln>
          </p:spPr>
          <p:txBody>
            <a:bodyPr wrap="square" lIns="0" tIns="0" rIns="0" bIns="0" rtlCol="0"/>
            <a:lstStyle/>
            <a:p/>
          </p:txBody>
        </p:sp>
        <p:sp>
          <p:nvSpPr>
            <p:cNvPr id="7910" name="object 7910" descr=""/>
            <p:cNvSpPr/>
            <p:nvPr/>
          </p:nvSpPr>
          <p:spPr>
            <a:xfrm>
              <a:off x="5344293" y="2693466"/>
              <a:ext cx="635" cy="3175"/>
            </a:xfrm>
            <a:custGeom>
              <a:avLst/>
              <a:gdLst/>
              <a:ahLst/>
              <a:cxnLst/>
              <a:rect l="l" t="t" r="r" b="b"/>
              <a:pathLst>
                <a:path w="635" h="3175">
                  <a:moveTo>
                    <a:pt x="152" y="0"/>
                  </a:moveTo>
                  <a:lnTo>
                    <a:pt x="76" y="863"/>
                  </a:lnTo>
                  <a:lnTo>
                    <a:pt x="25" y="1879"/>
                  </a:lnTo>
                  <a:lnTo>
                    <a:pt x="0" y="2997"/>
                  </a:lnTo>
                </a:path>
              </a:pathLst>
            </a:custGeom>
            <a:ln w="3175">
              <a:solidFill>
                <a:srgbClr val="565658"/>
              </a:solidFill>
            </a:ln>
          </p:spPr>
          <p:txBody>
            <a:bodyPr wrap="square" lIns="0" tIns="0" rIns="0" bIns="0" rtlCol="0"/>
            <a:lstStyle/>
            <a:p/>
          </p:txBody>
        </p:sp>
        <p:sp>
          <p:nvSpPr>
            <p:cNvPr id="7911" name="object 7911" descr=""/>
            <p:cNvSpPr/>
            <p:nvPr/>
          </p:nvSpPr>
          <p:spPr>
            <a:xfrm>
              <a:off x="5344290" y="2701168"/>
              <a:ext cx="635" cy="3175"/>
            </a:xfrm>
            <a:custGeom>
              <a:avLst/>
              <a:gdLst/>
              <a:ahLst/>
              <a:cxnLst/>
              <a:rect l="l" t="t" r="r" b="b"/>
              <a:pathLst>
                <a:path w="635" h="3175">
                  <a:moveTo>
                    <a:pt x="0" y="0"/>
                  </a:moveTo>
                  <a:lnTo>
                    <a:pt x="25" y="1130"/>
                  </a:lnTo>
                  <a:lnTo>
                    <a:pt x="76" y="2146"/>
                  </a:lnTo>
                  <a:lnTo>
                    <a:pt x="152" y="2997"/>
                  </a:lnTo>
                </a:path>
              </a:pathLst>
            </a:custGeom>
            <a:ln w="3175">
              <a:solidFill>
                <a:srgbClr val="565658"/>
              </a:solidFill>
            </a:ln>
          </p:spPr>
          <p:txBody>
            <a:bodyPr wrap="square" lIns="0" tIns="0" rIns="0" bIns="0" rtlCol="0"/>
            <a:lstStyle/>
            <a:p/>
          </p:txBody>
        </p:sp>
        <p:sp>
          <p:nvSpPr>
            <p:cNvPr id="7912" name="object 7912" descr=""/>
            <p:cNvSpPr/>
            <p:nvPr/>
          </p:nvSpPr>
          <p:spPr>
            <a:xfrm>
              <a:off x="5344797" y="2693900"/>
              <a:ext cx="635" cy="1905"/>
            </a:xfrm>
            <a:custGeom>
              <a:avLst/>
              <a:gdLst/>
              <a:ahLst/>
              <a:cxnLst/>
              <a:rect l="l" t="t" r="r" b="b"/>
              <a:pathLst>
                <a:path w="635" h="1905">
                  <a:moveTo>
                    <a:pt x="76" y="0"/>
                  </a:moveTo>
                  <a:lnTo>
                    <a:pt x="50" y="469"/>
                  </a:lnTo>
                  <a:lnTo>
                    <a:pt x="25" y="977"/>
                  </a:lnTo>
                  <a:lnTo>
                    <a:pt x="0" y="1498"/>
                  </a:lnTo>
                </a:path>
              </a:pathLst>
            </a:custGeom>
            <a:ln w="3175">
              <a:solidFill>
                <a:srgbClr val="565658"/>
              </a:solidFill>
            </a:ln>
          </p:spPr>
          <p:txBody>
            <a:bodyPr wrap="square" lIns="0" tIns="0" rIns="0" bIns="0" rtlCol="0"/>
            <a:lstStyle/>
            <a:p/>
          </p:txBody>
        </p:sp>
        <p:sp>
          <p:nvSpPr>
            <p:cNvPr id="7913" name="object 7913" descr=""/>
            <p:cNvSpPr/>
            <p:nvPr/>
          </p:nvSpPr>
          <p:spPr>
            <a:xfrm>
              <a:off x="5344798" y="2702235"/>
              <a:ext cx="635" cy="1905"/>
            </a:xfrm>
            <a:custGeom>
              <a:avLst/>
              <a:gdLst/>
              <a:ahLst/>
              <a:cxnLst/>
              <a:rect l="l" t="t" r="r" b="b"/>
              <a:pathLst>
                <a:path w="635" h="1905">
                  <a:moveTo>
                    <a:pt x="0" y="0"/>
                  </a:moveTo>
                  <a:lnTo>
                    <a:pt x="12" y="533"/>
                  </a:lnTo>
                  <a:lnTo>
                    <a:pt x="38" y="1028"/>
                  </a:lnTo>
                  <a:lnTo>
                    <a:pt x="76" y="1498"/>
                  </a:lnTo>
                </a:path>
              </a:pathLst>
            </a:custGeom>
            <a:ln w="3175">
              <a:solidFill>
                <a:srgbClr val="565658"/>
              </a:solidFill>
            </a:ln>
          </p:spPr>
          <p:txBody>
            <a:bodyPr wrap="square" lIns="0" tIns="0" rIns="0" bIns="0" rtlCol="0"/>
            <a:lstStyle/>
            <a:p/>
          </p:txBody>
        </p:sp>
        <p:sp>
          <p:nvSpPr>
            <p:cNvPr id="7914" name="object 7914" descr=""/>
            <p:cNvSpPr/>
            <p:nvPr/>
          </p:nvSpPr>
          <p:spPr>
            <a:xfrm>
              <a:off x="5347667" y="2693900"/>
              <a:ext cx="635" cy="1905"/>
            </a:xfrm>
            <a:custGeom>
              <a:avLst/>
              <a:gdLst/>
              <a:ahLst/>
              <a:cxnLst/>
              <a:rect l="l" t="t" r="r" b="b"/>
              <a:pathLst>
                <a:path w="635" h="1905">
                  <a:moveTo>
                    <a:pt x="76" y="0"/>
                  </a:moveTo>
                  <a:lnTo>
                    <a:pt x="50" y="469"/>
                  </a:lnTo>
                  <a:lnTo>
                    <a:pt x="25" y="977"/>
                  </a:lnTo>
                  <a:lnTo>
                    <a:pt x="0" y="1498"/>
                  </a:lnTo>
                </a:path>
              </a:pathLst>
            </a:custGeom>
            <a:ln w="3175">
              <a:solidFill>
                <a:srgbClr val="565658"/>
              </a:solidFill>
            </a:ln>
          </p:spPr>
          <p:txBody>
            <a:bodyPr wrap="square" lIns="0" tIns="0" rIns="0" bIns="0" rtlCol="0"/>
            <a:lstStyle/>
            <a:p/>
          </p:txBody>
        </p:sp>
        <p:sp>
          <p:nvSpPr>
            <p:cNvPr id="7915" name="object 7915" descr=""/>
            <p:cNvSpPr/>
            <p:nvPr/>
          </p:nvSpPr>
          <p:spPr>
            <a:xfrm>
              <a:off x="5347670" y="2702235"/>
              <a:ext cx="635" cy="1905"/>
            </a:xfrm>
            <a:custGeom>
              <a:avLst/>
              <a:gdLst/>
              <a:ahLst/>
              <a:cxnLst/>
              <a:rect l="l" t="t" r="r" b="b"/>
              <a:pathLst>
                <a:path w="635" h="1905">
                  <a:moveTo>
                    <a:pt x="0" y="0"/>
                  </a:moveTo>
                  <a:lnTo>
                    <a:pt x="12" y="533"/>
                  </a:lnTo>
                  <a:lnTo>
                    <a:pt x="38" y="1028"/>
                  </a:lnTo>
                  <a:lnTo>
                    <a:pt x="76" y="1498"/>
                  </a:lnTo>
                </a:path>
              </a:pathLst>
            </a:custGeom>
            <a:ln w="3175">
              <a:solidFill>
                <a:srgbClr val="565658"/>
              </a:solidFill>
            </a:ln>
          </p:spPr>
          <p:txBody>
            <a:bodyPr wrap="square" lIns="0" tIns="0" rIns="0" bIns="0" rtlCol="0"/>
            <a:lstStyle/>
            <a:p/>
          </p:txBody>
        </p:sp>
        <p:sp>
          <p:nvSpPr>
            <p:cNvPr id="7916" name="object 7916" descr=""/>
            <p:cNvSpPr/>
            <p:nvPr/>
          </p:nvSpPr>
          <p:spPr>
            <a:xfrm>
              <a:off x="5356987" y="2603144"/>
              <a:ext cx="2540" cy="21590"/>
            </a:xfrm>
            <a:custGeom>
              <a:avLst/>
              <a:gdLst/>
              <a:ahLst/>
              <a:cxnLst/>
              <a:rect l="l" t="t" r="r" b="b"/>
              <a:pathLst>
                <a:path w="2539" h="21589">
                  <a:moveTo>
                    <a:pt x="2286" y="19824"/>
                  </a:moveTo>
                  <a:lnTo>
                    <a:pt x="1955" y="19011"/>
                  </a:lnTo>
                  <a:lnTo>
                    <a:pt x="1143" y="18681"/>
                  </a:lnTo>
                  <a:lnTo>
                    <a:pt x="330" y="19011"/>
                  </a:lnTo>
                  <a:lnTo>
                    <a:pt x="0" y="19824"/>
                  </a:lnTo>
                  <a:lnTo>
                    <a:pt x="330" y="20624"/>
                  </a:lnTo>
                  <a:lnTo>
                    <a:pt x="1143" y="20967"/>
                  </a:lnTo>
                  <a:lnTo>
                    <a:pt x="1955" y="20624"/>
                  </a:lnTo>
                  <a:lnTo>
                    <a:pt x="2286" y="19824"/>
                  </a:lnTo>
                  <a:close/>
                </a:path>
                <a:path w="2539" h="21589">
                  <a:moveTo>
                    <a:pt x="2286" y="1143"/>
                  </a:moveTo>
                  <a:lnTo>
                    <a:pt x="1955" y="330"/>
                  </a:lnTo>
                  <a:lnTo>
                    <a:pt x="1143" y="0"/>
                  </a:lnTo>
                  <a:lnTo>
                    <a:pt x="330" y="330"/>
                  </a:lnTo>
                  <a:lnTo>
                    <a:pt x="0" y="1143"/>
                  </a:lnTo>
                  <a:lnTo>
                    <a:pt x="88" y="1384"/>
                  </a:lnTo>
                  <a:lnTo>
                    <a:pt x="0" y="1625"/>
                  </a:lnTo>
                  <a:lnTo>
                    <a:pt x="330" y="2438"/>
                  </a:lnTo>
                  <a:lnTo>
                    <a:pt x="1143" y="2768"/>
                  </a:lnTo>
                  <a:lnTo>
                    <a:pt x="1955" y="2438"/>
                  </a:lnTo>
                  <a:lnTo>
                    <a:pt x="2286" y="1625"/>
                  </a:lnTo>
                  <a:lnTo>
                    <a:pt x="2184" y="1384"/>
                  </a:lnTo>
                  <a:lnTo>
                    <a:pt x="2286" y="1143"/>
                  </a:lnTo>
                  <a:close/>
                </a:path>
              </a:pathLst>
            </a:custGeom>
            <a:solidFill>
              <a:srgbClr val="565658"/>
            </a:solidFill>
          </p:spPr>
          <p:txBody>
            <a:bodyPr wrap="square" lIns="0" tIns="0" rIns="0" bIns="0" rtlCol="0"/>
            <a:lstStyle/>
            <a:p/>
          </p:txBody>
        </p:sp>
        <p:sp>
          <p:nvSpPr>
            <p:cNvPr id="7917" name="object 7917" descr=""/>
            <p:cNvSpPr/>
            <p:nvPr/>
          </p:nvSpPr>
          <p:spPr>
            <a:xfrm>
              <a:off x="5358475" y="2604509"/>
              <a:ext cx="635" cy="2540"/>
            </a:xfrm>
            <a:custGeom>
              <a:avLst/>
              <a:gdLst/>
              <a:ahLst/>
              <a:cxnLst/>
              <a:rect l="l" t="t" r="r" b="b"/>
              <a:pathLst>
                <a:path w="635" h="2539">
                  <a:moveTo>
                    <a:pt x="139" y="2413"/>
                  </a:moveTo>
                  <a:lnTo>
                    <a:pt x="139" y="1358"/>
                  </a:lnTo>
                  <a:lnTo>
                    <a:pt x="88" y="419"/>
                  </a:lnTo>
                  <a:lnTo>
                    <a:pt x="0" y="0"/>
                  </a:lnTo>
                </a:path>
              </a:pathLst>
            </a:custGeom>
            <a:ln w="3175">
              <a:solidFill>
                <a:srgbClr val="565658"/>
              </a:solidFill>
            </a:ln>
          </p:spPr>
          <p:txBody>
            <a:bodyPr wrap="square" lIns="0" tIns="0" rIns="0" bIns="0" rtlCol="0"/>
            <a:lstStyle/>
            <a:p/>
          </p:txBody>
        </p:sp>
        <p:sp>
          <p:nvSpPr>
            <p:cNvPr id="7918" name="object 7918" descr=""/>
            <p:cNvSpPr/>
            <p:nvPr/>
          </p:nvSpPr>
          <p:spPr>
            <a:xfrm>
              <a:off x="5358472" y="2619851"/>
              <a:ext cx="635" cy="2540"/>
            </a:xfrm>
            <a:custGeom>
              <a:avLst/>
              <a:gdLst/>
              <a:ahLst/>
              <a:cxnLst/>
              <a:rect l="l" t="t" r="r" b="b"/>
              <a:pathLst>
                <a:path w="635" h="2539">
                  <a:moveTo>
                    <a:pt x="0" y="2400"/>
                  </a:moveTo>
                  <a:lnTo>
                    <a:pt x="88" y="1993"/>
                  </a:lnTo>
                  <a:lnTo>
                    <a:pt x="139" y="1041"/>
                  </a:lnTo>
                  <a:lnTo>
                    <a:pt x="139" y="0"/>
                  </a:lnTo>
                </a:path>
              </a:pathLst>
            </a:custGeom>
            <a:ln w="3175">
              <a:solidFill>
                <a:srgbClr val="565658"/>
              </a:solidFill>
            </a:ln>
          </p:spPr>
          <p:txBody>
            <a:bodyPr wrap="square" lIns="0" tIns="0" rIns="0" bIns="0" rtlCol="0"/>
            <a:lstStyle/>
            <a:p/>
          </p:txBody>
        </p:sp>
        <p:sp>
          <p:nvSpPr>
            <p:cNvPr id="7919" name="object 7919" descr=""/>
            <p:cNvSpPr/>
            <p:nvPr/>
          </p:nvSpPr>
          <p:spPr>
            <a:xfrm>
              <a:off x="5362224" y="2621284"/>
              <a:ext cx="635" cy="2540"/>
            </a:xfrm>
            <a:custGeom>
              <a:avLst/>
              <a:gdLst/>
              <a:ahLst/>
              <a:cxnLst/>
              <a:rect l="l" t="t" r="r" b="b"/>
              <a:pathLst>
                <a:path w="635" h="2539">
                  <a:moveTo>
                    <a:pt x="0" y="2146"/>
                  </a:moveTo>
                  <a:lnTo>
                    <a:pt x="215" y="1117"/>
                  </a:lnTo>
                  <a:lnTo>
                    <a:pt x="228" y="0"/>
                  </a:lnTo>
                </a:path>
              </a:pathLst>
            </a:custGeom>
            <a:ln w="3175">
              <a:solidFill>
                <a:srgbClr val="565658"/>
              </a:solidFill>
            </a:ln>
          </p:spPr>
          <p:txBody>
            <a:bodyPr wrap="square" lIns="0" tIns="0" rIns="0" bIns="0" rtlCol="0"/>
            <a:lstStyle/>
            <a:p/>
          </p:txBody>
        </p:sp>
        <p:sp>
          <p:nvSpPr>
            <p:cNvPr id="7920" name="object 7920" descr=""/>
            <p:cNvSpPr/>
            <p:nvPr/>
          </p:nvSpPr>
          <p:spPr>
            <a:xfrm>
              <a:off x="5362219" y="2603808"/>
              <a:ext cx="635" cy="2540"/>
            </a:xfrm>
            <a:custGeom>
              <a:avLst/>
              <a:gdLst/>
              <a:ahLst/>
              <a:cxnLst/>
              <a:rect l="l" t="t" r="r" b="b"/>
              <a:pathLst>
                <a:path w="635" h="2539">
                  <a:moveTo>
                    <a:pt x="228" y="2146"/>
                  </a:moveTo>
                  <a:lnTo>
                    <a:pt x="228" y="1028"/>
                  </a:lnTo>
                  <a:lnTo>
                    <a:pt x="126" y="88"/>
                  </a:lnTo>
                </a:path>
              </a:pathLst>
            </a:custGeom>
            <a:ln w="3175">
              <a:solidFill>
                <a:srgbClr val="565658"/>
              </a:solidFill>
            </a:ln>
          </p:spPr>
          <p:txBody>
            <a:bodyPr wrap="square" lIns="0" tIns="0" rIns="0" bIns="0" rtlCol="0"/>
            <a:lstStyle/>
            <a:p/>
          </p:txBody>
        </p:sp>
        <p:sp>
          <p:nvSpPr>
            <p:cNvPr id="7921" name="object 7921" descr=""/>
            <p:cNvSpPr/>
            <p:nvPr/>
          </p:nvSpPr>
          <p:spPr>
            <a:xfrm>
              <a:off x="5357472" y="260313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922" name="object 7922" descr=""/>
            <p:cNvSpPr/>
            <p:nvPr/>
          </p:nvSpPr>
          <p:spPr>
            <a:xfrm>
              <a:off x="5358373" y="2604278"/>
              <a:ext cx="635" cy="1905"/>
            </a:xfrm>
            <a:custGeom>
              <a:avLst/>
              <a:gdLst/>
              <a:ahLst/>
              <a:cxnLst/>
              <a:rect l="l" t="t" r="r" b="b"/>
              <a:pathLst>
                <a:path w="635" h="1905">
                  <a:moveTo>
                    <a:pt x="241" y="1676"/>
                  </a:moveTo>
                  <a:lnTo>
                    <a:pt x="241" y="761"/>
                  </a:lnTo>
                  <a:lnTo>
                    <a:pt x="139" y="0"/>
                  </a:lnTo>
                  <a:lnTo>
                    <a:pt x="0" y="0"/>
                  </a:lnTo>
                </a:path>
              </a:pathLst>
            </a:custGeom>
            <a:ln w="3175">
              <a:solidFill>
                <a:srgbClr val="565658"/>
              </a:solidFill>
            </a:ln>
          </p:spPr>
          <p:txBody>
            <a:bodyPr wrap="square" lIns="0" tIns="0" rIns="0" bIns="0" rtlCol="0"/>
            <a:lstStyle/>
            <a:p/>
          </p:txBody>
        </p:sp>
        <p:sp>
          <p:nvSpPr>
            <p:cNvPr id="7923" name="object 7923" descr=""/>
            <p:cNvSpPr/>
            <p:nvPr/>
          </p:nvSpPr>
          <p:spPr>
            <a:xfrm>
              <a:off x="5358851" y="2603808"/>
              <a:ext cx="635" cy="2540"/>
            </a:xfrm>
            <a:custGeom>
              <a:avLst/>
              <a:gdLst/>
              <a:ahLst/>
              <a:cxnLst/>
              <a:rect l="l" t="t" r="r" b="b"/>
              <a:pathLst>
                <a:path w="635" h="2539">
                  <a:moveTo>
                    <a:pt x="241" y="2146"/>
                  </a:moveTo>
                  <a:lnTo>
                    <a:pt x="241" y="965"/>
                  </a:lnTo>
                  <a:lnTo>
                    <a:pt x="139" y="0"/>
                  </a:lnTo>
                  <a:lnTo>
                    <a:pt x="0" y="0"/>
                  </a:lnTo>
                </a:path>
              </a:pathLst>
            </a:custGeom>
            <a:ln w="3175">
              <a:solidFill>
                <a:srgbClr val="565658"/>
              </a:solidFill>
            </a:ln>
          </p:spPr>
          <p:txBody>
            <a:bodyPr wrap="square" lIns="0" tIns="0" rIns="0" bIns="0" rtlCol="0"/>
            <a:lstStyle/>
            <a:p/>
          </p:txBody>
        </p:sp>
        <p:sp>
          <p:nvSpPr>
            <p:cNvPr id="7924" name="object 7924" descr=""/>
            <p:cNvSpPr/>
            <p:nvPr/>
          </p:nvSpPr>
          <p:spPr>
            <a:xfrm>
              <a:off x="5358373" y="2621282"/>
              <a:ext cx="635" cy="1905"/>
            </a:xfrm>
            <a:custGeom>
              <a:avLst/>
              <a:gdLst/>
              <a:ahLst/>
              <a:cxnLst/>
              <a:rect l="l" t="t" r="r" b="b"/>
              <a:pathLst>
                <a:path w="635" h="1905">
                  <a:moveTo>
                    <a:pt x="0" y="1676"/>
                  </a:moveTo>
                  <a:lnTo>
                    <a:pt x="139" y="1676"/>
                  </a:lnTo>
                  <a:lnTo>
                    <a:pt x="241" y="914"/>
                  </a:lnTo>
                  <a:lnTo>
                    <a:pt x="241" y="0"/>
                  </a:lnTo>
                </a:path>
              </a:pathLst>
            </a:custGeom>
            <a:ln w="3175">
              <a:solidFill>
                <a:srgbClr val="565658"/>
              </a:solidFill>
            </a:ln>
          </p:spPr>
          <p:txBody>
            <a:bodyPr wrap="square" lIns="0" tIns="0" rIns="0" bIns="0" rtlCol="0"/>
            <a:lstStyle/>
            <a:p/>
          </p:txBody>
        </p:sp>
        <p:sp>
          <p:nvSpPr>
            <p:cNvPr id="7925" name="object 7925" descr=""/>
            <p:cNvSpPr/>
            <p:nvPr/>
          </p:nvSpPr>
          <p:spPr>
            <a:xfrm>
              <a:off x="5357472" y="262181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7926" name="object 7926" descr=""/>
            <p:cNvSpPr/>
            <p:nvPr/>
          </p:nvSpPr>
          <p:spPr>
            <a:xfrm>
              <a:off x="5358856" y="2621284"/>
              <a:ext cx="635" cy="2540"/>
            </a:xfrm>
            <a:custGeom>
              <a:avLst/>
              <a:gdLst/>
              <a:ahLst/>
              <a:cxnLst/>
              <a:rect l="l" t="t" r="r" b="b"/>
              <a:pathLst>
                <a:path w="635" h="2539">
                  <a:moveTo>
                    <a:pt x="0" y="2146"/>
                  </a:moveTo>
                  <a:lnTo>
                    <a:pt x="241" y="1193"/>
                  </a:lnTo>
                  <a:lnTo>
                    <a:pt x="241" y="0"/>
                  </a:lnTo>
                </a:path>
              </a:pathLst>
            </a:custGeom>
            <a:ln w="3175">
              <a:solidFill>
                <a:srgbClr val="565658"/>
              </a:solidFill>
            </a:ln>
          </p:spPr>
          <p:txBody>
            <a:bodyPr wrap="square" lIns="0" tIns="0" rIns="0" bIns="0" rtlCol="0"/>
            <a:lstStyle/>
            <a:p/>
          </p:txBody>
        </p:sp>
        <p:sp>
          <p:nvSpPr>
            <p:cNvPr id="7927" name="object 7927" descr=""/>
            <p:cNvSpPr/>
            <p:nvPr/>
          </p:nvSpPr>
          <p:spPr>
            <a:xfrm>
              <a:off x="5356987" y="2606509"/>
              <a:ext cx="2540" cy="14604"/>
            </a:xfrm>
            <a:custGeom>
              <a:avLst/>
              <a:gdLst/>
              <a:ahLst/>
              <a:cxnLst/>
              <a:rect l="l" t="t" r="r" b="b"/>
              <a:pathLst>
                <a:path w="2539" h="14605">
                  <a:moveTo>
                    <a:pt x="2286" y="13093"/>
                  </a:moveTo>
                  <a:lnTo>
                    <a:pt x="1955" y="12280"/>
                  </a:lnTo>
                  <a:lnTo>
                    <a:pt x="1143" y="11950"/>
                  </a:lnTo>
                  <a:lnTo>
                    <a:pt x="330" y="12280"/>
                  </a:lnTo>
                  <a:lnTo>
                    <a:pt x="0" y="13093"/>
                  </a:lnTo>
                  <a:lnTo>
                    <a:pt x="330" y="13906"/>
                  </a:lnTo>
                  <a:lnTo>
                    <a:pt x="1143" y="14236"/>
                  </a:lnTo>
                  <a:lnTo>
                    <a:pt x="1955" y="13906"/>
                  </a:lnTo>
                  <a:lnTo>
                    <a:pt x="2286" y="13093"/>
                  </a:lnTo>
                  <a:close/>
                </a:path>
                <a:path w="2539" h="14605">
                  <a:moveTo>
                    <a:pt x="2286" y="1143"/>
                  </a:moveTo>
                  <a:lnTo>
                    <a:pt x="1955" y="330"/>
                  </a:lnTo>
                  <a:lnTo>
                    <a:pt x="1143" y="0"/>
                  </a:lnTo>
                  <a:lnTo>
                    <a:pt x="330" y="330"/>
                  </a:lnTo>
                  <a:lnTo>
                    <a:pt x="0" y="1143"/>
                  </a:lnTo>
                  <a:lnTo>
                    <a:pt x="330"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7928" name="object 7928" descr=""/>
            <p:cNvSpPr/>
            <p:nvPr/>
          </p:nvSpPr>
          <p:spPr>
            <a:xfrm>
              <a:off x="5522549" y="2565038"/>
              <a:ext cx="635" cy="1905"/>
            </a:xfrm>
            <a:custGeom>
              <a:avLst/>
              <a:gdLst/>
              <a:ahLst/>
              <a:cxnLst/>
              <a:rect l="l" t="t" r="r" b="b"/>
              <a:pathLst>
                <a:path w="635" h="1905">
                  <a:moveTo>
                    <a:pt x="241" y="1676"/>
                  </a:moveTo>
                  <a:lnTo>
                    <a:pt x="241" y="749"/>
                  </a:lnTo>
                  <a:lnTo>
                    <a:pt x="139" y="0"/>
                  </a:lnTo>
                  <a:lnTo>
                    <a:pt x="0" y="0"/>
                  </a:lnTo>
                </a:path>
              </a:pathLst>
            </a:custGeom>
            <a:ln w="3175">
              <a:solidFill>
                <a:srgbClr val="565658"/>
              </a:solidFill>
            </a:ln>
          </p:spPr>
          <p:txBody>
            <a:bodyPr wrap="square" lIns="0" tIns="0" rIns="0" bIns="0" rtlCol="0"/>
            <a:lstStyle/>
            <a:p/>
          </p:txBody>
        </p:sp>
        <p:sp>
          <p:nvSpPr>
            <p:cNvPr id="7929" name="object 7929" descr=""/>
            <p:cNvSpPr/>
            <p:nvPr/>
          </p:nvSpPr>
          <p:spPr>
            <a:xfrm>
              <a:off x="5522555" y="2566712"/>
              <a:ext cx="635" cy="1905"/>
            </a:xfrm>
            <a:custGeom>
              <a:avLst/>
              <a:gdLst/>
              <a:ahLst/>
              <a:cxnLst/>
              <a:rect l="l" t="t" r="r" b="b"/>
              <a:pathLst>
                <a:path w="635" h="1905">
                  <a:moveTo>
                    <a:pt x="0" y="1676"/>
                  </a:moveTo>
                  <a:lnTo>
                    <a:pt x="241" y="927"/>
                  </a:lnTo>
                  <a:lnTo>
                    <a:pt x="241" y="0"/>
                  </a:lnTo>
                </a:path>
              </a:pathLst>
            </a:custGeom>
            <a:ln w="3175">
              <a:solidFill>
                <a:srgbClr val="565658"/>
              </a:solidFill>
            </a:ln>
          </p:spPr>
          <p:txBody>
            <a:bodyPr wrap="square" lIns="0" tIns="0" rIns="0" bIns="0" rtlCol="0"/>
            <a:lstStyle/>
            <a:p/>
          </p:txBody>
        </p:sp>
        <p:sp>
          <p:nvSpPr>
            <p:cNvPr id="7930" name="object 7930" descr=""/>
            <p:cNvSpPr/>
            <p:nvPr/>
          </p:nvSpPr>
          <p:spPr>
            <a:xfrm>
              <a:off x="5509627" y="2563130"/>
              <a:ext cx="635" cy="3175"/>
            </a:xfrm>
            <a:custGeom>
              <a:avLst/>
              <a:gdLst/>
              <a:ahLst/>
              <a:cxnLst/>
              <a:rect l="l" t="t" r="r" b="b"/>
              <a:pathLst>
                <a:path w="635" h="3175">
                  <a:moveTo>
                    <a:pt x="241" y="2628"/>
                  </a:moveTo>
                  <a:lnTo>
                    <a:pt x="241" y="1168"/>
                  </a:lnTo>
                  <a:lnTo>
                    <a:pt x="139" y="0"/>
                  </a:lnTo>
                  <a:lnTo>
                    <a:pt x="0" y="0"/>
                  </a:lnTo>
                </a:path>
              </a:pathLst>
            </a:custGeom>
            <a:ln w="3175">
              <a:solidFill>
                <a:srgbClr val="565658"/>
              </a:solidFill>
            </a:ln>
          </p:spPr>
          <p:txBody>
            <a:bodyPr wrap="square" lIns="0" tIns="0" rIns="0" bIns="0" rtlCol="0"/>
            <a:lstStyle/>
            <a:p/>
          </p:txBody>
        </p:sp>
        <p:sp>
          <p:nvSpPr>
            <p:cNvPr id="7931" name="object 7931" descr=""/>
            <p:cNvSpPr/>
            <p:nvPr/>
          </p:nvSpPr>
          <p:spPr>
            <a:xfrm>
              <a:off x="5507233" y="2563130"/>
              <a:ext cx="635" cy="3175"/>
            </a:xfrm>
            <a:custGeom>
              <a:avLst/>
              <a:gdLst/>
              <a:ahLst/>
              <a:cxnLst/>
              <a:rect l="l" t="t" r="r" b="b"/>
              <a:pathLst>
                <a:path w="635" h="3175">
                  <a:moveTo>
                    <a:pt x="241" y="2628"/>
                  </a:moveTo>
                  <a:lnTo>
                    <a:pt x="241" y="1168"/>
                  </a:lnTo>
                  <a:lnTo>
                    <a:pt x="139" y="0"/>
                  </a:lnTo>
                  <a:lnTo>
                    <a:pt x="0" y="0"/>
                  </a:lnTo>
                </a:path>
              </a:pathLst>
            </a:custGeom>
            <a:ln w="3175">
              <a:solidFill>
                <a:srgbClr val="565658"/>
              </a:solidFill>
            </a:ln>
          </p:spPr>
          <p:txBody>
            <a:bodyPr wrap="square" lIns="0" tIns="0" rIns="0" bIns="0" rtlCol="0"/>
            <a:lstStyle/>
            <a:p/>
          </p:txBody>
        </p:sp>
        <p:sp>
          <p:nvSpPr>
            <p:cNvPr id="7932" name="object 7932" descr=""/>
            <p:cNvSpPr/>
            <p:nvPr/>
          </p:nvSpPr>
          <p:spPr>
            <a:xfrm>
              <a:off x="5518711" y="2566714"/>
              <a:ext cx="635" cy="3175"/>
            </a:xfrm>
            <a:custGeom>
              <a:avLst/>
              <a:gdLst/>
              <a:ahLst/>
              <a:cxnLst/>
              <a:rect l="l" t="t" r="r" b="b"/>
              <a:pathLst>
                <a:path w="635" h="3175">
                  <a:moveTo>
                    <a:pt x="0" y="2628"/>
                  </a:moveTo>
                  <a:lnTo>
                    <a:pt x="254" y="723"/>
                  </a:lnTo>
                  <a:lnTo>
                    <a:pt x="254" y="0"/>
                  </a:lnTo>
                </a:path>
              </a:pathLst>
            </a:custGeom>
            <a:ln w="3175">
              <a:solidFill>
                <a:srgbClr val="565658"/>
              </a:solidFill>
            </a:ln>
          </p:spPr>
          <p:txBody>
            <a:bodyPr wrap="square" lIns="0" tIns="0" rIns="0" bIns="0" rtlCol="0"/>
            <a:lstStyle/>
            <a:p/>
          </p:txBody>
        </p:sp>
        <p:sp>
          <p:nvSpPr>
            <p:cNvPr id="7933" name="object 7933" descr=""/>
            <p:cNvSpPr/>
            <p:nvPr/>
          </p:nvSpPr>
          <p:spPr>
            <a:xfrm>
              <a:off x="5518660" y="2563996"/>
              <a:ext cx="635" cy="3175"/>
            </a:xfrm>
            <a:custGeom>
              <a:avLst/>
              <a:gdLst/>
              <a:ahLst/>
              <a:cxnLst/>
              <a:rect l="l" t="t" r="r" b="b"/>
              <a:pathLst>
                <a:path w="635" h="3175">
                  <a:moveTo>
                    <a:pt x="304" y="2717"/>
                  </a:moveTo>
                  <a:lnTo>
                    <a:pt x="304" y="2679"/>
                  </a:lnTo>
                </a:path>
                <a:path w="635" h="3175">
                  <a:moveTo>
                    <a:pt x="304" y="2717"/>
                  </a:moveTo>
                  <a:lnTo>
                    <a:pt x="304" y="1905"/>
                  </a:lnTo>
                  <a:lnTo>
                    <a:pt x="266" y="1143"/>
                  </a:lnTo>
                  <a:lnTo>
                    <a:pt x="203" y="660"/>
                  </a:lnTo>
                  <a:lnTo>
                    <a:pt x="152" y="165"/>
                  </a:lnTo>
                  <a:lnTo>
                    <a:pt x="76" y="0"/>
                  </a:lnTo>
                  <a:lnTo>
                    <a:pt x="0" y="215"/>
                  </a:lnTo>
                </a:path>
              </a:pathLst>
            </a:custGeom>
            <a:ln w="3175">
              <a:solidFill>
                <a:srgbClr val="565658"/>
              </a:solidFill>
            </a:ln>
          </p:spPr>
          <p:txBody>
            <a:bodyPr wrap="square" lIns="0" tIns="0" rIns="0" bIns="0" rtlCol="0"/>
            <a:lstStyle/>
            <a:p/>
          </p:txBody>
        </p:sp>
        <p:sp>
          <p:nvSpPr>
            <p:cNvPr id="7934" name="object 7934" descr=""/>
            <p:cNvSpPr/>
            <p:nvPr/>
          </p:nvSpPr>
          <p:spPr>
            <a:xfrm>
              <a:off x="5517762" y="2562714"/>
              <a:ext cx="635" cy="4445"/>
            </a:xfrm>
            <a:custGeom>
              <a:avLst/>
              <a:gdLst/>
              <a:ahLst/>
              <a:cxnLst/>
              <a:rect l="l" t="t" r="r" b="b"/>
              <a:pathLst>
                <a:path w="635" h="4444">
                  <a:moveTo>
                    <a:pt x="241" y="4000"/>
                  </a:moveTo>
                  <a:lnTo>
                    <a:pt x="241" y="3937"/>
                  </a:lnTo>
                </a:path>
                <a:path w="635" h="4444">
                  <a:moveTo>
                    <a:pt x="241" y="4000"/>
                  </a:moveTo>
                  <a:lnTo>
                    <a:pt x="241" y="1778"/>
                  </a:lnTo>
                  <a:lnTo>
                    <a:pt x="139" y="0"/>
                  </a:lnTo>
                  <a:lnTo>
                    <a:pt x="0" y="0"/>
                  </a:lnTo>
                </a:path>
              </a:pathLst>
            </a:custGeom>
            <a:ln w="3175">
              <a:solidFill>
                <a:srgbClr val="565658"/>
              </a:solidFill>
            </a:ln>
          </p:spPr>
          <p:txBody>
            <a:bodyPr wrap="square" lIns="0" tIns="0" rIns="0" bIns="0" rtlCol="0"/>
            <a:lstStyle/>
            <a:p/>
          </p:txBody>
        </p:sp>
        <p:sp>
          <p:nvSpPr>
            <p:cNvPr id="7935" name="object 7935" descr=""/>
            <p:cNvSpPr/>
            <p:nvPr/>
          </p:nvSpPr>
          <p:spPr>
            <a:xfrm>
              <a:off x="5513694" y="2562650"/>
              <a:ext cx="635" cy="4445"/>
            </a:xfrm>
            <a:custGeom>
              <a:avLst/>
              <a:gdLst/>
              <a:ahLst/>
              <a:cxnLst/>
              <a:rect l="l" t="t" r="r" b="b"/>
              <a:pathLst>
                <a:path w="635" h="4444">
                  <a:moveTo>
                    <a:pt x="482" y="4064"/>
                  </a:moveTo>
                  <a:lnTo>
                    <a:pt x="482" y="1816"/>
                  </a:lnTo>
                  <a:lnTo>
                    <a:pt x="368" y="0"/>
                  </a:lnTo>
                  <a:lnTo>
                    <a:pt x="114" y="0"/>
                  </a:lnTo>
                  <a:lnTo>
                    <a:pt x="0" y="1816"/>
                  </a:lnTo>
                  <a:lnTo>
                    <a:pt x="0" y="4064"/>
                  </a:lnTo>
                </a:path>
              </a:pathLst>
            </a:custGeom>
            <a:ln w="3175">
              <a:solidFill>
                <a:srgbClr val="565658"/>
              </a:solidFill>
            </a:ln>
          </p:spPr>
          <p:txBody>
            <a:bodyPr wrap="square" lIns="0" tIns="0" rIns="0" bIns="0" rtlCol="0"/>
            <a:lstStyle/>
            <a:p/>
          </p:txBody>
        </p:sp>
        <p:sp>
          <p:nvSpPr>
            <p:cNvPr id="7936" name="object 7936" descr=""/>
            <p:cNvSpPr/>
            <p:nvPr/>
          </p:nvSpPr>
          <p:spPr>
            <a:xfrm>
              <a:off x="5513755" y="2566714"/>
              <a:ext cx="635" cy="4445"/>
            </a:xfrm>
            <a:custGeom>
              <a:avLst/>
              <a:gdLst/>
              <a:ahLst/>
              <a:cxnLst/>
              <a:rect l="l" t="t" r="r" b="b"/>
              <a:pathLst>
                <a:path w="635" h="4444">
                  <a:moveTo>
                    <a:pt x="0" y="2628"/>
                  </a:moveTo>
                  <a:lnTo>
                    <a:pt x="63" y="3936"/>
                  </a:lnTo>
                  <a:lnTo>
                    <a:pt x="165" y="4406"/>
                  </a:lnTo>
                  <a:lnTo>
                    <a:pt x="266" y="3822"/>
                  </a:lnTo>
                  <a:lnTo>
                    <a:pt x="355" y="3238"/>
                  </a:lnTo>
                  <a:lnTo>
                    <a:pt x="419" y="1714"/>
                  </a:lnTo>
                  <a:lnTo>
                    <a:pt x="419" y="0"/>
                  </a:lnTo>
                </a:path>
              </a:pathLst>
            </a:custGeom>
            <a:ln w="3175">
              <a:solidFill>
                <a:srgbClr val="565658"/>
              </a:solidFill>
            </a:ln>
          </p:spPr>
          <p:txBody>
            <a:bodyPr wrap="square" lIns="0" tIns="0" rIns="0" bIns="0" rtlCol="0"/>
            <a:lstStyle/>
            <a:p/>
          </p:txBody>
        </p:sp>
        <p:sp>
          <p:nvSpPr>
            <p:cNvPr id="7937" name="object 7937" descr=""/>
            <p:cNvSpPr/>
            <p:nvPr/>
          </p:nvSpPr>
          <p:spPr>
            <a:xfrm>
              <a:off x="5513700" y="2566714"/>
              <a:ext cx="0" cy="635"/>
            </a:xfrm>
            <a:custGeom>
              <a:avLst/>
              <a:gdLst/>
              <a:ahLst/>
              <a:cxnLst/>
              <a:rect l="l" t="t" r="r" b="b"/>
              <a:pathLst>
                <a:path w="0" h="635">
                  <a:moveTo>
                    <a:pt x="0" y="0"/>
                  </a:moveTo>
                  <a:lnTo>
                    <a:pt x="0" y="355"/>
                  </a:lnTo>
                </a:path>
              </a:pathLst>
            </a:custGeom>
            <a:ln w="3175">
              <a:solidFill>
                <a:srgbClr val="565658"/>
              </a:solidFill>
            </a:ln>
          </p:spPr>
          <p:txBody>
            <a:bodyPr wrap="square" lIns="0" tIns="0" rIns="0" bIns="0" rtlCol="0"/>
            <a:lstStyle/>
            <a:p/>
          </p:txBody>
        </p:sp>
        <p:sp>
          <p:nvSpPr>
            <p:cNvPr id="7938" name="object 7938" descr=""/>
            <p:cNvSpPr/>
            <p:nvPr/>
          </p:nvSpPr>
          <p:spPr>
            <a:xfrm>
              <a:off x="5517767" y="2566718"/>
              <a:ext cx="635" cy="4445"/>
            </a:xfrm>
            <a:custGeom>
              <a:avLst/>
              <a:gdLst/>
              <a:ahLst/>
              <a:cxnLst/>
              <a:rect l="l" t="t" r="r" b="b"/>
              <a:pathLst>
                <a:path w="635" h="4444">
                  <a:moveTo>
                    <a:pt x="0" y="4064"/>
                  </a:moveTo>
                  <a:lnTo>
                    <a:pt x="127" y="3644"/>
                  </a:lnTo>
                  <a:lnTo>
                    <a:pt x="165" y="2870"/>
                  </a:lnTo>
                  <a:lnTo>
                    <a:pt x="215" y="2120"/>
                  </a:lnTo>
                  <a:lnTo>
                    <a:pt x="241" y="1079"/>
                  </a:lnTo>
                  <a:lnTo>
                    <a:pt x="241" y="0"/>
                  </a:lnTo>
                </a:path>
              </a:pathLst>
            </a:custGeom>
            <a:ln w="3175">
              <a:solidFill>
                <a:srgbClr val="565658"/>
              </a:solidFill>
            </a:ln>
          </p:spPr>
          <p:txBody>
            <a:bodyPr wrap="square" lIns="0" tIns="0" rIns="0" bIns="0" rtlCol="0"/>
            <a:lstStyle/>
            <a:p/>
          </p:txBody>
        </p:sp>
        <p:sp>
          <p:nvSpPr>
            <p:cNvPr id="7939" name="object 7939" descr=""/>
            <p:cNvSpPr/>
            <p:nvPr/>
          </p:nvSpPr>
          <p:spPr>
            <a:xfrm>
              <a:off x="6228950" y="2669631"/>
              <a:ext cx="1270" cy="1270"/>
            </a:xfrm>
            <a:custGeom>
              <a:avLst/>
              <a:gdLst/>
              <a:ahLst/>
              <a:cxnLst/>
              <a:rect l="l" t="t" r="r" b="b"/>
              <a:pathLst>
                <a:path w="1270" h="1269">
                  <a:moveTo>
                    <a:pt x="0" y="965"/>
                  </a:moveTo>
                  <a:lnTo>
                    <a:pt x="355" y="698"/>
                  </a:lnTo>
                  <a:lnTo>
                    <a:pt x="609" y="355"/>
                  </a:lnTo>
                  <a:lnTo>
                    <a:pt x="736" y="0"/>
                  </a:lnTo>
                </a:path>
              </a:pathLst>
            </a:custGeom>
            <a:ln w="3175">
              <a:solidFill>
                <a:srgbClr val="565658"/>
              </a:solidFill>
            </a:ln>
          </p:spPr>
          <p:txBody>
            <a:bodyPr wrap="square" lIns="0" tIns="0" rIns="0" bIns="0" rtlCol="0"/>
            <a:lstStyle/>
            <a:p/>
          </p:txBody>
        </p:sp>
        <p:sp>
          <p:nvSpPr>
            <p:cNvPr id="7940" name="object 7940" descr=""/>
            <p:cNvSpPr/>
            <p:nvPr/>
          </p:nvSpPr>
          <p:spPr>
            <a:xfrm>
              <a:off x="6223871" y="2670112"/>
              <a:ext cx="635" cy="635"/>
            </a:xfrm>
            <a:custGeom>
              <a:avLst/>
              <a:gdLst/>
              <a:ahLst/>
              <a:cxnLst/>
              <a:rect l="l" t="t" r="r" b="b"/>
              <a:pathLst>
                <a:path w="635" h="635">
                  <a:moveTo>
                    <a:pt x="0" y="0"/>
                  </a:moveTo>
                  <a:lnTo>
                    <a:pt x="127" y="177"/>
                  </a:lnTo>
                  <a:lnTo>
                    <a:pt x="279" y="330"/>
                  </a:lnTo>
                  <a:lnTo>
                    <a:pt x="469" y="482"/>
                  </a:lnTo>
                </a:path>
              </a:pathLst>
            </a:custGeom>
            <a:ln w="3175">
              <a:solidFill>
                <a:srgbClr val="565658"/>
              </a:solidFill>
            </a:ln>
          </p:spPr>
          <p:txBody>
            <a:bodyPr wrap="square" lIns="0" tIns="0" rIns="0" bIns="0" rtlCol="0"/>
            <a:lstStyle/>
            <a:p/>
          </p:txBody>
        </p:sp>
        <p:sp>
          <p:nvSpPr>
            <p:cNvPr id="7941" name="object 7941" descr=""/>
            <p:cNvSpPr/>
            <p:nvPr/>
          </p:nvSpPr>
          <p:spPr>
            <a:xfrm>
              <a:off x="5530710" y="2540477"/>
              <a:ext cx="635" cy="1270"/>
            </a:xfrm>
            <a:custGeom>
              <a:avLst/>
              <a:gdLst/>
              <a:ahLst/>
              <a:cxnLst/>
              <a:rect l="l" t="t" r="r" b="b"/>
              <a:pathLst>
                <a:path w="635" h="1269">
                  <a:moveTo>
                    <a:pt x="0" y="800"/>
                  </a:moveTo>
                  <a:lnTo>
                    <a:pt x="279" y="558"/>
                  </a:lnTo>
                  <a:lnTo>
                    <a:pt x="292" y="241"/>
                  </a:lnTo>
                  <a:lnTo>
                    <a:pt x="25" y="0"/>
                  </a:lnTo>
                </a:path>
              </a:pathLst>
            </a:custGeom>
            <a:ln w="3175">
              <a:solidFill>
                <a:srgbClr val="565658"/>
              </a:solidFill>
            </a:ln>
          </p:spPr>
          <p:txBody>
            <a:bodyPr wrap="square" lIns="0" tIns="0" rIns="0" bIns="0" rtlCol="0"/>
            <a:lstStyle/>
            <a:p/>
          </p:txBody>
        </p:sp>
        <p:sp>
          <p:nvSpPr>
            <p:cNvPr id="7942" name="object 7942" descr=""/>
            <p:cNvSpPr/>
            <p:nvPr/>
          </p:nvSpPr>
          <p:spPr>
            <a:xfrm>
              <a:off x="5528537" y="2540090"/>
              <a:ext cx="2540" cy="1270"/>
            </a:xfrm>
            <a:custGeom>
              <a:avLst/>
              <a:gdLst/>
              <a:ahLst/>
              <a:cxnLst/>
              <a:rect l="l" t="t" r="r" b="b"/>
              <a:pathLst>
                <a:path w="2539" h="1269">
                  <a:moveTo>
                    <a:pt x="2197" y="380"/>
                  </a:moveTo>
                  <a:lnTo>
                    <a:pt x="1905" y="114"/>
                  </a:lnTo>
                  <a:lnTo>
                    <a:pt x="1358" y="0"/>
                  </a:lnTo>
                  <a:lnTo>
                    <a:pt x="850" y="88"/>
                  </a:lnTo>
                  <a:lnTo>
                    <a:pt x="342" y="177"/>
                  </a:lnTo>
                  <a:lnTo>
                    <a:pt x="0" y="457"/>
                  </a:lnTo>
                  <a:lnTo>
                    <a:pt x="0" y="774"/>
                  </a:lnTo>
                </a:path>
              </a:pathLst>
            </a:custGeom>
            <a:ln w="3175">
              <a:solidFill>
                <a:srgbClr val="565658"/>
              </a:solidFill>
            </a:ln>
          </p:spPr>
          <p:txBody>
            <a:bodyPr wrap="square" lIns="0" tIns="0" rIns="0" bIns="0" rtlCol="0"/>
            <a:lstStyle/>
            <a:p/>
          </p:txBody>
        </p:sp>
        <p:sp>
          <p:nvSpPr>
            <p:cNvPr id="7943" name="object 7943" descr=""/>
            <p:cNvSpPr/>
            <p:nvPr/>
          </p:nvSpPr>
          <p:spPr>
            <a:xfrm>
              <a:off x="5528533" y="2540867"/>
              <a:ext cx="635" cy="635"/>
            </a:xfrm>
            <a:custGeom>
              <a:avLst/>
              <a:gdLst/>
              <a:ahLst/>
              <a:cxnLst/>
              <a:rect l="l" t="t" r="r" b="b"/>
              <a:pathLst>
                <a:path w="635" h="635">
                  <a:moveTo>
                    <a:pt x="0" y="0"/>
                  </a:moveTo>
                  <a:lnTo>
                    <a:pt x="0" y="152"/>
                  </a:lnTo>
                  <a:lnTo>
                    <a:pt x="76" y="292"/>
                  </a:lnTo>
                  <a:lnTo>
                    <a:pt x="228" y="406"/>
                  </a:lnTo>
                </a:path>
              </a:pathLst>
            </a:custGeom>
            <a:ln w="3175">
              <a:solidFill>
                <a:srgbClr val="565658"/>
              </a:solidFill>
            </a:ln>
          </p:spPr>
          <p:txBody>
            <a:bodyPr wrap="square" lIns="0" tIns="0" rIns="0" bIns="0" rtlCol="0"/>
            <a:lstStyle/>
            <a:p/>
          </p:txBody>
        </p:sp>
        <p:sp>
          <p:nvSpPr>
            <p:cNvPr id="7944" name="object 7944" descr=""/>
            <p:cNvSpPr/>
            <p:nvPr/>
          </p:nvSpPr>
          <p:spPr>
            <a:xfrm>
              <a:off x="5529014" y="2541097"/>
              <a:ext cx="1905" cy="635"/>
            </a:xfrm>
            <a:custGeom>
              <a:avLst/>
              <a:gdLst/>
              <a:ahLst/>
              <a:cxnLst/>
              <a:rect l="l" t="t" r="r" b="b"/>
              <a:pathLst>
                <a:path w="1904" h="635">
                  <a:moveTo>
                    <a:pt x="1435" y="253"/>
                  </a:moveTo>
                  <a:lnTo>
                    <a:pt x="1435" y="114"/>
                  </a:lnTo>
                  <a:lnTo>
                    <a:pt x="1117" y="0"/>
                  </a:lnTo>
                  <a:lnTo>
                    <a:pt x="723" y="0"/>
                  </a:lnTo>
                  <a:lnTo>
                    <a:pt x="317" y="0"/>
                  </a:lnTo>
                  <a:lnTo>
                    <a:pt x="0" y="114"/>
                  </a:lnTo>
                  <a:lnTo>
                    <a:pt x="0" y="253"/>
                  </a:lnTo>
                  <a:lnTo>
                    <a:pt x="0" y="380"/>
                  </a:lnTo>
                  <a:lnTo>
                    <a:pt x="317" y="495"/>
                  </a:lnTo>
                  <a:lnTo>
                    <a:pt x="723" y="495"/>
                  </a:lnTo>
                  <a:lnTo>
                    <a:pt x="1117" y="495"/>
                  </a:lnTo>
                  <a:lnTo>
                    <a:pt x="1435" y="380"/>
                  </a:lnTo>
                  <a:lnTo>
                    <a:pt x="1435" y="253"/>
                  </a:lnTo>
                </a:path>
              </a:pathLst>
            </a:custGeom>
            <a:ln w="3175">
              <a:solidFill>
                <a:srgbClr val="565658"/>
              </a:solidFill>
            </a:ln>
          </p:spPr>
          <p:txBody>
            <a:bodyPr wrap="square" lIns="0" tIns="0" rIns="0" bIns="0" rtlCol="0"/>
            <a:lstStyle/>
            <a:p/>
          </p:txBody>
        </p:sp>
        <p:sp>
          <p:nvSpPr>
            <p:cNvPr id="7945" name="object 7945" descr=""/>
            <p:cNvSpPr/>
            <p:nvPr/>
          </p:nvSpPr>
          <p:spPr>
            <a:xfrm>
              <a:off x="5538306" y="2539201"/>
              <a:ext cx="635" cy="635"/>
            </a:xfrm>
            <a:custGeom>
              <a:avLst/>
              <a:gdLst/>
              <a:ahLst/>
              <a:cxnLst/>
              <a:rect l="l" t="t" r="r" b="b"/>
              <a:pathLst>
                <a:path w="635" h="635">
                  <a:moveTo>
                    <a:pt x="0" y="203"/>
                  </a:moveTo>
                  <a:lnTo>
                    <a:pt x="50" y="0"/>
                  </a:lnTo>
                </a:path>
              </a:pathLst>
            </a:custGeom>
            <a:ln w="3175">
              <a:solidFill>
                <a:srgbClr val="565658"/>
              </a:solidFill>
            </a:ln>
          </p:spPr>
          <p:txBody>
            <a:bodyPr wrap="square" lIns="0" tIns="0" rIns="0" bIns="0" rtlCol="0"/>
            <a:lstStyle/>
            <a:p/>
          </p:txBody>
        </p:sp>
        <p:sp>
          <p:nvSpPr>
            <p:cNvPr id="7946" name="object 7946" descr=""/>
            <p:cNvSpPr/>
            <p:nvPr/>
          </p:nvSpPr>
          <p:spPr>
            <a:xfrm>
              <a:off x="5528527" y="2539617"/>
              <a:ext cx="2540" cy="1270"/>
            </a:xfrm>
            <a:custGeom>
              <a:avLst/>
              <a:gdLst/>
              <a:ahLst/>
              <a:cxnLst/>
              <a:rect l="l" t="t" r="r" b="b"/>
              <a:pathLst>
                <a:path w="2539" h="1269">
                  <a:moveTo>
                    <a:pt x="2362" y="952"/>
                  </a:moveTo>
                  <a:lnTo>
                    <a:pt x="1117" y="0"/>
                  </a:lnTo>
                  <a:lnTo>
                    <a:pt x="698" y="127"/>
                  </a:lnTo>
                  <a:lnTo>
                    <a:pt x="279" y="228"/>
                  </a:lnTo>
                  <a:lnTo>
                    <a:pt x="0" y="495"/>
                  </a:lnTo>
                  <a:lnTo>
                    <a:pt x="0" y="762"/>
                  </a:lnTo>
                </a:path>
              </a:pathLst>
            </a:custGeom>
            <a:ln w="3175">
              <a:solidFill>
                <a:srgbClr val="565658"/>
              </a:solidFill>
            </a:ln>
          </p:spPr>
          <p:txBody>
            <a:bodyPr wrap="square" lIns="0" tIns="0" rIns="0" bIns="0" rtlCol="0"/>
            <a:lstStyle/>
            <a:p/>
          </p:txBody>
        </p:sp>
        <p:sp>
          <p:nvSpPr>
            <p:cNvPr id="7947" name="object 7947" descr=""/>
            <p:cNvSpPr/>
            <p:nvPr/>
          </p:nvSpPr>
          <p:spPr>
            <a:xfrm>
              <a:off x="5528533" y="2540385"/>
              <a:ext cx="635" cy="635"/>
            </a:xfrm>
            <a:custGeom>
              <a:avLst/>
              <a:gdLst/>
              <a:ahLst/>
              <a:cxnLst/>
              <a:rect l="l" t="t" r="r" b="b"/>
              <a:pathLst>
                <a:path w="635" h="635">
                  <a:moveTo>
                    <a:pt x="0" y="0"/>
                  </a:moveTo>
                  <a:lnTo>
                    <a:pt x="38" y="190"/>
                  </a:lnTo>
                </a:path>
              </a:pathLst>
            </a:custGeom>
            <a:ln w="3175">
              <a:solidFill>
                <a:srgbClr val="565658"/>
              </a:solidFill>
            </a:ln>
          </p:spPr>
          <p:txBody>
            <a:bodyPr wrap="square" lIns="0" tIns="0" rIns="0" bIns="0" rtlCol="0"/>
            <a:lstStyle/>
            <a:p/>
          </p:txBody>
        </p:sp>
        <p:sp>
          <p:nvSpPr>
            <p:cNvPr id="7948" name="object 7948" descr=""/>
            <p:cNvSpPr/>
            <p:nvPr/>
          </p:nvSpPr>
          <p:spPr>
            <a:xfrm>
              <a:off x="5530839" y="2540385"/>
              <a:ext cx="1270" cy="1270"/>
            </a:xfrm>
            <a:custGeom>
              <a:avLst/>
              <a:gdLst/>
              <a:ahLst/>
              <a:cxnLst/>
              <a:rect l="l" t="t" r="r" b="b"/>
              <a:pathLst>
                <a:path w="1270" h="1269">
                  <a:moveTo>
                    <a:pt x="0" y="1028"/>
                  </a:moveTo>
                  <a:lnTo>
                    <a:pt x="647" y="812"/>
                  </a:lnTo>
                  <a:lnTo>
                    <a:pt x="1054" y="419"/>
                  </a:lnTo>
                  <a:lnTo>
                    <a:pt x="1054" y="0"/>
                  </a:lnTo>
                </a:path>
              </a:pathLst>
            </a:custGeom>
            <a:ln w="3175">
              <a:solidFill>
                <a:srgbClr val="565658"/>
              </a:solidFill>
            </a:ln>
          </p:spPr>
          <p:txBody>
            <a:bodyPr wrap="square" lIns="0" tIns="0" rIns="0" bIns="0" rtlCol="0"/>
            <a:lstStyle/>
            <a:p/>
          </p:txBody>
        </p:sp>
        <p:sp>
          <p:nvSpPr>
            <p:cNvPr id="7949" name="object 7949" descr=""/>
            <p:cNvSpPr/>
            <p:nvPr/>
          </p:nvSpPr>
          <p:spPr>
            <a:xfrm>
              <a:off x="5527355" y="2539102"/>
              <a:ext cx="5080" cy="2540"/>
            </a:xfrm>
            <a:custGeom>
              <a:avLst/>
              <a:gdLst/>
              <a:ahLst/>
              <a:cxnLst/>
              <a:rect l="l" t="t" r="r" b="b"/>
              <a:pathLst>
                <a:path w="5079" h="2539">
                  <a:moveTo>
                    <a:pt x="4533" y="1282"/>
                  </a:moveTo>
                  <a:lnTo>
                    <a:pt x="4533" y="711"/>
                  </a:lnTo>
                  <a:lnTo>
                    <a:pt x="3784" y="215"/>
                  </a:lnTo>
                  <a:lnTo>
                    <a:pt x="2768" y="101"/>
                  </a:lnTo>
                  <a:lnTo>
                    <a:pt x="1739" y="0"/>
                  </a:lnTo>
                  <a:lnTo>
                    <a:pt x="736" y="330"/>
                  </a:lnTo>
                  <a:lnTo>
                    <a:pt x="355" y="863"/>
                  </a:lnTo>
                  <a:lnTo>
                    <a:pt x="0" y="1409"/>
                  </a:lnTo>
                  <a:lnTo>
                    <a:pt x="381" y="2019"/>
                  </a:lnTo>
                  <a:lnTo>
                    <a:pt x="1270" y="2311"/>
                  </a:lnTo>
                </a:path>
              </a:pathLst>
            </a:custGeom>
            <a:ln w="3175">
              <a:solidFill>
                <a:srgbClr val="565658"/>
              </a:solidFill>
            </a:ln>
          </p:spPr>
          <p:txBody>
            <a:bodyPr wrap="square" lIns="0" tIns="0" rIns="0" bIns="0" rtlCol="0"/>
            <a:lstStyle/>
            <a:p/>
          </p:txBody>
        </p:sp>
        <p:sp>
          <p:nvSpPr>
            <p:cNvPr id="7950" name="object 7950" descr=""/>
            <p:cNvSpPr/>
            <p:nvPr/>
          </p:nvSpPr>
          <p:spPr>
            <a:xfrm>
              <a:off x="5529733" y="2529139"/>
              <a:ext cx="1270" cy="1270"/>
            </a:xfrm>
            <a:custGeom>
              <a:avLst/>
              <a:gdLst/>
              <a:ahLst/>
              <a:cxnLst/>
              <a:rect l="l" t="t" r="r" b="b"/>
              <a:pathLst>
                <a:path w="1270" h="1269">
                  <a:moveTo>
                    <a:pt x="1155" y="901"/>
                  </a:moveTo>
                  <a:lnTo>
                    <a:pt x="1244" y="685"/>
                  </a:lnTo>
                  <a:lnTo>
                    <a:pt x="1168" y="457"/>
                  </a:lnTo>
                  <a:lnTo>
                    <a:pt x="939" y="279"/>
                  </a:lnTo>
                  <a:lnTo>
                    <a:pt x="723" y="114"/>
                  </a:lnTo>
                  <a:lnTo>
                    <a:pt x="368" y="0"/>
                  </a:lnTo>
                  <a:lnTo>
                    <a:pt x="0" y="0"/>
                  </a:lnTo>
                </a:path>
              </a:pathLst>
            </a:custGeom>
            <a:ln w="3175">
              <a:solidFill>
                <a:srgbClr val="565658"/>
              </a:solidFill>
            </a:ln>
          </p:spPr>
          <p:txBody>
            <a:bodyPr wrap="square" lIns="0" tIns="0" rIns="0" bIns="0" rtlCol="0"/>
            <a:lstStyle/>
            <a:p/>
          </p:txBody>
        </p:sp>
        <p:sp>
          <p:nvSpPr>
            <p:cNvPr id="7951" name="object 7951" descr=""/>
            <p:cNvSpPr/>
            <p:nvPr/>
          </p:nvSpPr>
          <p:spPr>
            <a:xfrm>
              <a:off x="5528529" y="2529135"/>
              <a:ext cx="1270" cy="1270"/>
            </a:xfrm>
            <a:custGeom>
              <a:avLst/>
              <a:gdLst/>
              <a:ahLst/>
              <a:cxnLst/>
              <a:rect l="l" t="t" r="r" b="b"/>
              <a:pathLst>
                <a:path w="1270" h="1269">
                  <a:moveTo>
                    <a:pt x="1206" y="0"/>
                  </a:moveTo>
                  <a:lnTo>
                    <a:pt x="546" y="0"/>
                  </a:lnTo>
                  <a:lnTo>
                    <a:pt x="0" y="317"/>
                  </a:lnTo>
                  <a:lnTo>
                    <a:pt x="0" y="723"/>
                  </a:lnTo>
                </a:path>
              </a:pathLst>
            </a:custGeom>
            <a:ln w="3175">
              <a:solidFill>
                <a:srgbClr val="565658"/>
              </a:solidFill>
            </a:ln>
          </p:spPr>
          <p:txBody>
            <a:bodyPr wrap="square" lIns="0" tIns="0" rIns="0" bIns="0" rtlCol="0"/>
            <a:lstStyle/>
            <a:p/>
          </p:txBody>
        </p:sp>
        <p:sp>
          <p:nvSpPr>
            <p:cNvPr id="7952" name="object 7952" descr=""/>
            <p:cNvSpPr/>
            <p:nvPr/>
          </p:nvSpPr>
          <p:spPr>
            <a:xfrm>
              <a:off x="5528533" y="2529854"/>
              <a:ext cx="635" cy="635"/>
            </a:xfrm>
            <a:custGeom>
              <a:avLst/>
              <a:gdLst/>
              <a:ahLst/>
              <a:cxnLst/>
              <a:rect l="l" t="t" r="r" b="b"/>
              <a:pathLst>
                <a:path w="635" h="635">
                  <a:moveTo>
                    <a:pt x="0" y="0"/>
                  </a:moveTo>
                  <a:lnTo>
                    <a:pt x="38" y="190"/>
                  </a:lnTo>
                </a:path>
              </a:pathLst>
            </a:custGeom>
            <a:ln w="3175">
              <a:solidFill>
                <a:srgbClr val="565658"/>
              </a:solidFill>
            </a:ln>
          </p:spPr>
          <p:txBody>
            <a:bodyPr wrap="square" lIns="0" tIns="0" rIns="0" bIns="0" rtlCol="0"/>
            <a:lstStyle/>
            <a:p/>
          </p:txBody>
        </p:sp>
        <p:sp>
          <p:nvSpPr>
            <p:cNvPr id="7953" name="object 7953" descr=""/>
            <p:cNvSpPr/>
            <p:nvPr/>
          </p:nvSpPr>
          <p:spPr>
            <a:xfrm>
              <a:off x="5527576" y="2528572"/>
              <a:ext cx="5080" cy="2540"/>
            </a:xfrm>
            <a:custGeom>
              <a:avLst/>
              <a:gdLst/>
              <a:ahLst/>
              <a:cxnLst/>
              <a:rect l="l" t="t" r="r" b="b"/>
              <a:pathLst>
                <a:path w="5079" h="2539">
                  <a:moveTo>
                    <a:pt x="3263" y="2311"/>
                  </a:moveTo>
                  <a:lnTo>
                    <a:pt x="4152" y="2019"/>
                  </a:lnTo>
                  <a:lnTo>
                    <a:pt x="4546" y="1409"/>
                  </a:lnTo>
                  <a:lnTo>
                    <a:pt x="4178" y="863"/>
                  </a:lnTo>
                  <a:lnTo>
                    <a:pt x="3797" y="317"/>
                  </a:lnTo>
                  <a:lnTo>
                    <a:pt x="2794" y="0"/>
                  </a:lnTo>
                  <a:lnTo>
                    <a:pt x="1765" y="101"/>
                  </a:lnTo>
                  <a:lnTo>
                    <a:pt x="749" y="215"/>
                  </a:lnTo>
                  <a:lnTo>
                    <a:pt x="0" y="711"/>
                  </a:lnTo>
                  <a:lnTo>
                    <a:pt x="0" y="1282"/>
                  </a:lnTo>
                </a:path>
              </a:pathLst>
            </a:custGeom>
            <a:ln w="3175">
              <a:solidFill>
                <a:srgbClr val="565658"/>
              </a:solidFill>
            </a:ln>
          </p:spPr>
          <p:txBody>
            <a:bodyPr wrap="square" lIns="0" tIns="0" rIns="0" bIns="0" rtlCol="0"/>
            <a:lstStyle/>
            <a:p/>
          </p:txBody>
        </p:sp>
        <p:sp>
          <p:nvSpPr>
            <p:cNvPr id="7954" name="object 7954" descr=""/>
            <p:cNvSpPr/>
            <p:nvPr/>
          </p:nvSpPr>
          <p:spPr>
            <a:xfrm>
              <a:off x="5527578" y="2529854"/>
              <a:ext cx="1270" cy="1270"/>
            </a:xfrm>
            <a:custGeom>
              <a:avLst/>
              <a:gdLst/>
              <a:ahLst/>
              <a:cxnLst/>
              <a:rect l="l" t="t" r="r" b="b"/>
              <a:pathLst>
                <a:path w="1270" h="1269">
                  <a:moveTo>
                    <a:pt x="0" y="0"/>
                  </a:moveTo>
                  <a:lnTo>
                    <a:pt x="0" y="419"/>
                  </a:lnTo>
                  <a:lnTo>
                    <a:pt x="393" y="800"/>
                  </a:lnTo>
                  <a:lnTo>
                    <a:pt x="1054" y="1028"/>
                  </a:lnTo>
                </a:path>
              </a:pathLst>
            </a:custGeom>
            <a:ln w="3175">
              <a:solidFill>
                <a:srgbClr val="565658"/>
              </a:solidFill>
            </a:ln>
          </p:spPr>
          <p:txBody>
            <a:bodyPr wrap="square" lIns="0" tIns="0" rIns="0" bIns="0" rtlCol="0"/>
            <a:lstStyle/>
            <a:p/>
          </p:txBody>
        </p:sp>
        <p:sp>
          <p:nvSpPr>
            <p:cNvPr id="7955" name="object 7955" descr=""/>
            <p:cNvSpPr/>
            <p:nvPr/>
          </p:nvSpPr>
          <p:spPr>
            <a:xfrm>
              <a:off x="5527583" y="2527693"/>
              <a:ext cx="4445" cy="1270"/>
            </a:xfrm>
            <a:custGeom>
              <a:avLst/>
              <a:gdLst/>
              <a:ahLst/>
              <a:cxnLst/>
              <a:rect l="l" t="t" r="r" b="b"/>
              <a:pathLst>
                <a:path w="4445" h="1269">
                  <a:moveTo>
                    <a:pt x="4305" y="1206"/>
                  </a:moveTo>
                  <a:lnTo>
                    <a:pt x="4305" y="546"/>
                  </a:lnTo>
                  <a:lnTo>
                    <a:pt x="3340" y="0"/>
                  </a:lnTo>
                  <a:lnTo>
                    <a:pt x="2158" y="0"/>
                  </a:lnTo>
                  <a:lnTo>
                    <a:pt x="965" y="0"/>
                  </a:lnTo>
                  <a:lnTo>
                    <a:pt x="0" y="546"/>
                  </a:lnTo>
                  <a:lnTo>
                    <a:pt x="0" y="1206"/>
                  </a:lnTo>
                </a:path>
              </a:pathLst>
            </a:custGeom>
            <a:ln w="3175">
              <a:solidFill>
                <a:srgbClr val="565658"/>
              </a:solidFill>
            </a:ln>
          </p:spPr>
          <p:txBody>
            <a:bodyPr wrap="square" lIns="0" tIns="0" rIns="0" bIns="0" rtlCol="0"/>
            <a:lstStyle/>
            <a:p/>
          </p:txBody>
        </p:sp>
        <p:sp>
          <p:nvSpPr>
            <p:cNvPr id="7956" name="object 7956" descr=""/>
            <p:cNvSpPr/>
            <p:nvPr/>
          </p:nvSpPr>
          <p:spPr>
            <a:xfrm>
              <a:off x="5527583" y="2537752"/>
              <a:ext cx="4445" cy="1270"/>
            </a:xfrm>
            <a:custGeom>
              <a:avLst/>
              <a:gdLst/>
              <a:ahLst/>
              <a:cxnLst/>
              <a:rect l="l" t="t" r="r" b="b"/>
              <a:pathLst>
                <a:path w="4445" h="1269">
                  <a:moveTo>
                    <a:pt x="4305" y="1193"/>
                  </a:moveTo>
                  <a:lnTo>
                    <a:pt x="4305" y="533"/>
                  </a:lnTo>
                  <a:lnTo>
                    <a:pt x="3340" y="0"/>
                  </a:lnTo>
                  <a:lnTo>
                    <a:pt x="2158" y="0"/>
                  </a:lnTo>
                  <a:lnTo>
                    <a:pt x="965" y="0"/>
                  </a:lnTo>
                  <a:lnTo>
                    <a:pt x="0" y="533"/>
                  </a:lnTo>
                  <a:lnTo>
                    <a:pt x="0" y="1193"/>
                  </a:lnTo>
                </a:path>
              </a:pathLst>
            </a:custGeom>
            <a:ln w="3175">
              <a:solidFill>
                <a:srgbClr val="565658"/>
              </a:solidFill>
            </a:ln>
          </p:spPr>
          <p:txBody>
            <a:bodyPr wrap="square" lIns="0" tIns="0" rIns="0" bIns="0" rtlCol="0"/>
            <a:lstStyle/>
            <a:p/>
          </p:txBody>
        </p:sp>
        <p:sp>
          <p:nvSpPr>
            <p:cNvPr id="7957" name="object 7957" descr=""/>
            <p:cNvSpPr/>
            <p:nvPr/>
          </p:nvSpPr>
          <p:spPr>
            <a:xfrm>
              <a:off x="5534999" y="2539662"/>
              <a:ext cx="635" cy="635"/>
            </a:xfrm>
            <a:custGeom>
              <a:avLst/>
              <a:gdLst/>
              <a:ahLst/>
              <a:cxnLst/>
              <a:rect l="l" t="t" r="r" b="b"/>
              <a:pathLst>
                <a:path w="635" h="635">
                  <a:moveTo>
                    <a:pt x="596" y="101"/>
                  </a:moveTo>
                  <a:lnTo>
                    <a:pt x="419" y="38"/>
                  </a:lnTo>
                  <a:lnTo>
                    <a:pt x="203" y="0"/>
                  </a:lnTo>
                  <a:lnTo>
                    <a:pt x="0" y="0"/>
                  </a:lnTo>
                </a:path>
              </a:pathLst>
            </a:custGeom>
            <a:ln w="3175">
              <a:solidFill>
                <a:srgbClr val="565658"/>
              </a:solidFill>
            </a:ln>
          </p:spPr>
          <p:txBody>
            <a:bodyPr wrap="square" lIns="0" tIns="0" rIns="0" bIns="0" rtlCol="0"/>
            <a:lstStyle/>
            <a:p/>
          </p:txBody>
        </p:sp>
        <p:sp>
          <p:nvSpPr>
            <p:cNvPr id="7958" name="object 7958" descr=""/>
            <p:cNvSpPr/>
            <p:nvPr/>
          </p:nvSpPr>
          <p:spPr>
            <a:xfrm>
              <a:off x="5535006" y="2525781"/>
              <a:ext cx="1270" cy="635"/>
            </a:xfrm>
            <a:custGeom>
              <a:avLst/>
              <a:gdLst/>
              <a:ahLst/>
              <a:cxnLst/>
              <a:rect l="l" t="t" r="r" b="b"/>
              <a:pathLst>
                <a:path w="1270" h="635">
                  <a:moveTo>
                    <a:pt x="1066" y="228"/>
                  </a:moveTo>
                  <a:lnTo>
                    <a:pt x="736" y="76"/>
                  </a:lnTo>
                  <a:lnTo>
                    <a:pt x="368" y="0"/>
                  </a:lnTo>
                  <a:lnTo>
                    <a:pt x="0" y="0"/>
                  </a:lnTo>
                </a:path>
              </a:pathLst>
            </a:custGeom>
            <a:ln w="3175">
              <a:solidFill>
                <a:srgbClr val="565658"/>
              </a:solidFill>
            </a:ln>
          </p:spPr>
          <p:txBody>
            <a:bodyPr wrap="square" lIns="0" tIns="0" rIns="0" bIns="0" rtlCol="0"/>
            <a:lstStyle/>
            <a:p/>
          </p:txBody>
        </p:sp>
        <p:sp>
          <p:nvSpPr>
            <p:cNvPr id="7959" name="object 7959" descr=""/>
            <p:cNvSpPr/>
            <p:nvPr/>
          </p:nvSpPr>
          <p:spPr>
            <a:xfrm>
              <a:off x="5523870" y="2525786"/>
              <a:ext cx="1270" cy="635"/>
            </a:xfrm>
            <a:custGeom>
              <a:avLst/>
              <a:gdLst/>
              <a:ahLst/>
              <a:cxnLst/>
              <a:rect l="l" t="t" r="r" b="b"/>
              <a:pathLst>
                <a:path w="1270" h="635">
                  <a:moveTo>
                    <a:pt x="1079" y="0"/>
                  </a:moveTo>
                  <a:lnTo>
                    <a:pt x="698" y="0"/>
                  </a:lnTo>
                  <a:lnTo>
                    <a:pt x="330" y="76"/>
                  </a:lnTo>
                  <a:lnTo>
                    <a:pt x="0" y="228"/>
                  </a:lnTo>
                </a:path>
              </a:pathLst>
            </a:custGeom>
            <a:ln w="3175">
              <a:solidFill>
                <a:srgbClr val="565658"/>
              </a:solidFill>
            </a:ln>
          </p:spPr>
          <p:txBody>
            <a:bodyPr wrap="square" lIns="0" tIns="0" rIns="0" bIns="0" rtlCol="0"/>
            <a:lstStyle/>
            <a:p/>
          </p:txBody>
        </p:sp>
        <p:sp>
          <p:nvSpPr>
            <p:cNvPr id="7960" name="object 7960" descr=""/>
            <p:cNvSpPr/>
            <p:nvPr/>
          </p:nvSpPr>
          <p:spPr>
            <a:xfrm>
              <a:off x="5524352" y="2526741"/>
              <a:ext cx="635" cy="635"/>
            </a:xfrm>
            <a:custGeom>
              <a:avLst/>
              <a:gdLst/>
              <a:ahLst/>
              <a:cxnLst/>
              <a:rect l="l" t="t" r="r" b="b"/>
              <a:pathLst>
                <a:path w="635" h="635">
                  <a:moveTo>
                    <a:pt x="596" y="0"/>
                  </a:moveTo>
                  <a:lnTo>
                    <a:pt x="381" y="0"/>
                  </a:lnTo>
                  <a:lnTo>
                    <a:pt x="177" y="38"/>
                  </a:lnTo>
                  <a:lnTo>
                    <a:pt x="0" y="101"/>
                  </a:lnTo>
                </a:path>
              </a:pathLst>
            </a:custGeom>
            <a:ln w="3175">
              <a:solidFill>
                <a:srgbClr val="565658"/>
              </a:solidFill>
            </a:ln>
          </p:spPr>
          <p:txBody>
            <a:bodyPr wrap="square" lIns="0" tIns="0" rIns="0" bIns="0" rtlCol="0"/>
            <a:lstStyle/>
            <a:p/>
          </p:txBody>
        </p:sp>
        <p:sp>
          <p:nvSpPr>
            <p:cNvPr id="7961" name="object 7961" descr=""/>
            <p:cNvSpPr/>
            <p:nvPr/>
          </p:nvSpPr>
          <p:spPr>
            <a:xfrm>
              <a:off x="5534999" y="2526738"/>
              <a:ext cx="635" cy="635"/>
            </a:xfrm>
            <a:custGeom>
              <a:avLst/>
              <a:gdLst/>
              <a:ahLst/>
              <a:cxnLst/>
              <a:rect l="l" t="t" r="r" b="b"/>
              <a:pathLst>
                <a:path w="635" h="635">
                  <a:moveTo>
                    <a:pt x="596" y="101"/>
                  </a:moveTo>
                  <a:lnTo>
                    <a:pt x="419" y="38"/>
                  </a:lnTo>
                  <a:lnTo>
                    <a:pt x="203" y="0"/>
                  </a:lnTo>
                  <a:lnTo>
                    <a:pt x="0" y="0"/>
                  </a:lnTo>
                </a:path>
              </a:pathLst>
            </a:custGeom>
            <a:ln w="3175">
              <a:solidFill>
                <a:srgbClr val="565658"/>
              </a:solidFill>
            </a:ln>
          </p:spPr>
          <p:txBody>
            <a:bodyPr wrap="square" lIns="0" tIns="0" rIns="0" bIns="0" rtlCol="0"/>
            <a:lstStyle/>
            <a:p/>
          </p:txBody>
        </p:sp>
        <p:sp>
          <p:nvSpPr>
            <p:cNvPr id="7962" name="object 7962" descr=""/>
            <p:cNvSpPr/>
            <p:nvPr/>
          </p:nvSpPr>
          <p:spPr>
            <a:xfrm>
              <a:off x="5536914" y="2526630"/>
              <a:ext cx="1905" cy="1905"/>
            </a:xfrm>
            <a:custGeom>
              <a:avLst/>
              <a:gdLst/>
              <a:ahLst/>
              <a:cxnLst/>
              <a:rect l="l" t="t" r="r" b="b"/>
              <a:pathLst>
                <a:path w="1904" h="1905">
                  <a:moveTo>
                    <a:pt x="1447" y="1562"/>
                  </a:moveTo>
                  <a:lnTo>
                    <a:pt x="1447" y="1104"/>
                  </a:lnTo>
                  <a:lnTo>
                    <a:pt x="800" y="406"/>
                  </a:lnTo>
                  <a:lnTo>
                    <a:pt x="0" y="0"/>
                  </a:lnTo>
                </a:path>
              </a:pathLst>
            </a:custGeom>
            <a:ln w="3175">
              <a:solidFill>
                <a:srgbClr val="565658"/>
              </a:solidFill>
            </a:ln>
          </p:spPr>
          <p:txBody>
            <a:bodyPr wrap="square" lIns="0" tIns="0" rIns="0" bIns="0" rtlCol="0"/>
            <a:lstStyle/>
            <a:p/>
          </p:txBody>
        </p:sp>
        <p:sp>
          <p:nvSpPr>
            <p:cNvPr id="7963" name="object 7963" descr=""/>
            <p:cNvSpPr/>
            <p:nvPr/>
          </p:nvSpPr>
          <p:spPr>
            <a:xfrm>
              <a:off x="5536440" y="2540158"/>
              <a:ext cx="1905" cy="635"/>
            </a:xfrm>
            <a:custGeom>
              <a:avLst/>
              <a:gdLst/>
              <a:ahLst/>
              <a:cxnLst/>
              <a:rect l="l" t="t" r="r" b="b"/>
              <a:pathLst>
                <a:path w="1904" h="635">
                  <a:moveTo>
                    <a:pt x="0" y="101"/>
                  </a:moveTo>
                  <a:lnTo>
                    <a:pt x="800" y="508"/>
                  </a:lnTo>
                  <a:lnTo>
                    <a:pt x="1447" y="457"/>
                  </a:lnTo>
                  <a:lnTo>
                    <a:pt x="1447" y="0"/>
                  </a:lnTo>
                </a:path>
              </a:pathLst>
            </a:custGeom>
            <a:ln w="3175">
              <a:solidFill>
                <a:srgbClr val="565658"/>
              </a:solidFill>
            </a:ln>
          </p:spPr>
          <p:txBody>
            <a:bodyPr wrap="square" lIns="0" tIns="0" rIns="0" bIns="0" rtlCol="0"/>
            <a:lstStyle/>
            <a:p/>
          </p:txBody>
        </p:sp>
        <p:sp>
          <p:nvSpPr>
            <p:cNvPr id="7964" name="object 7964" descr=""/>
            <p:cNvSpPr/>
            <p:nvPr/>
          </p:nvSpPr>
          <p:spPr>
            <a:xfrm>
              <a:off x="5536424" y="2527585"/>
              <a:ext cx="1905" cy="1905"/>
            </a:xfrm>
            <a:custGeom>
              <a:avLst/>
              <a:gdLst/>
              <a:ahLst/>
              <a:cxnLst/>
              <a:rect l="l" t="t" r="r" b="b"/>
              <a:pathLst>
                <a:path w="1904" h="1905">
                  <a:moveTo>
                    <a:pt x="1460" y="1562"/>
                  </a:moveTo>
                  <a:lnTo>
                    <a:pt x="1460" y="1104"/>
                  </a:lnTo>
                  <a:lnTo>
                    <a:pt x="800" y="406"/>
                  </a:lnTo>
                  <a:lnTo>
                    <a:pt x="0" y="0"/>
                  </a:lnTo>
                </a:path>
              </a:pathLst>
            </a:custGeom>
            <a:ln w="3175">
              <a:solidFill>
                <a:srgbClr val="565658"/>
              </a:solidFill>
            </a:ln>
          </p:spPr>
          <p:txBody>
            <a:bodyPr wrap="square" lIns="0" tIns="0" rIns="0" bIns="0" rtlCol="0"/>
            <a:lstStyle/>
            <a:p/>
          </p:txBody>
        </p:sp>
        <p:sp>
          <p:nvSpPr>
            <p:cNvPr id="7965" name="object 7965" descr=""/>
            <p:cNvSpPr/>
            <p:nvPr/>
          </p:nvSpPr>
          <p:spPr>
            <a:xfrm>
              <a:off x="5521107" y="2526629"/>
              <a:ext cx="1905" cy="1905"/>
            </a:xfrm>
            <a:custGeom>
              <a:avLst/>
              <a:gdLst/>
              <a:ahLst/>
              <a:cxnLst/>
              <a:rect l="l" t="t" r="r" b="b"/>
              <a:pathLst>
                <a:path w="1904" h="1905">
                  <a:moveTo>
                    <a:pt x="1447" y="0"/>
                  </a:moveTo>
                  <a:lnTo>
                    <a:pt x="647" y="406"/>
                  </a:lnTo>
                  <a:lnTo>
                    <a:pt x="0" y="1104"/>
                  </a:lnTo>
                  <a:lnTo>
                    <a:pt x="0" y="1562"/>
                  </a:lnTo>
                </a:path>
              </a:pathLst>
            </a:custGeom>
            <a:ln w="3175">
              <a:solidFill>
                <a:srgbClr val="565658"/>
              </a:solidFill>
            </a:ln>
          </p:spPr>
          <p:txBody>
            <a:bodyPr wrap="square" lIns="0" tIns="0" rIns="0" bIns="0" rtlCol="0"/>
            <a:lstStyle/>
            <a:p/>
          </p:txBody>
        </p:sp>
        <p:sp>
          <p:nvSpPr>
            <p:cNvPr id="7966" name="object 7966" descr=""/>
            <p:cNvSpPr/>
            <p:nvPr/>
          </p:nvSpPr>
          <p:spPr>
            <a:xfrm>
              <a:off x="5521585" y="2527584"/>
              <a:ext cx="1905" cy="1905"/>
            </a:xfrm>
            <a:custGeom>
              <a:avLst/>
              <a:gdLst/>
              <a:ahLst/>
              <a:cxnLst/>
              <a:rect l="l" t="t" r="r" b="b"/>
              <a:pathLst>
                <a:path w="1904" h="1905">
                  <a:moveTo>
                    <a:pt x="1447" y="0"/>
                  </a:moveTo>
                  <a:lnTo>
                    <a:pt x="647" y="406"/>
                  </a:lnTo>
                  <a:lnTo>
                    <a:pt x="0" y="1104"/>
                  </a:lnTo>
                  <a:lnTo>
                    <a:pt x="0" y="1562"/>
                  </a:lnTo>
                </a:path>
              </a:pathLst>
            </a:custGeom>
            <a:ln w="3175">
              <a:solidFill>
                <a:srgbClr val="565658"/>
              </a:solidFill>
            </a:ln>
          </p:spPr>
          <p:txBody>
            <a:bodyPr wrap="square" lIns="0" tIns="0" rIns="0" bIns="0" rtlCol="0"/>
            <a:lstStyle/>
            <a:p/>
          </p:txBody>
        </p:sp>
        <p:sp>
          <p:nvSpPr>
            <p:cNvPr id="7967" name="object 7967" descr=""/>
            <p:cNvSpPr/>
            <p:nvPr/>
          </p:nvSpPr>
          <p:spPr>
            <a:xfrm>
              <a:off x="5520217" y="2655502"/>
              <a:ext cx="1270" cy="635"/>
            </a:xfrm>
            <a:custGeom>
              <a:avLst/>
              <a:gdLst/>
              <a:ahLst/>
              <a:cxnLst/>
              <a:rect l="l" t="t" r="r" b="b"/>
              <a:pathLst>
                <a:path w="1270" h="635">
                  <a:moveTo>
                    <a:pt x="0" y="546"/>
                  </a:moveTo>
                  <a:lnTo>
                    <a:pt x="419" y="393"/>
                  </a:lnTo>
                  <a:lnTo>
                    <a:pt x="812" y="215"/>
                  </a:lnTo>
                  <a:lnTo>
                    <a:pt x="1193" y="0"/>
                  </a:lnTo>
                </a:path>
              </a:pathLst>
            </a:custGeom>
            <a:ln w="3175">
              <a:solidFill>
                <a:srgbClr val="565658"/>
              </a:solidFill>
            </a:ln>
          </p:spPr>
          <p:txBody>
            <a:bodyPr wrap="square" lIns="0" tIns="0" rIns="0" bIns="0" rtlCol="0"/>
            <a:lstStyle/>
            <a:p/>
          </p:txBody>
        </p:sp>
        <p:sp>
          <p:nvSpPr>
            <p:cNvPr id="7968" name="object 7968" descr=""/>
            <p:cNvSpPr/>
            <p:nvPr/>
          </p:nvSpPr>
          <p:spPr>
            <a:xfrm>
              <a:off x="5621198" y="2511247"/>
              <a:ext cx="29845" cy="2540"/>
            </a:xfrm>
            <a:custGeom>
              <a:avLst/>
              <a:gdLst/>
              <a:ahLst/>
              <a:cxnLst/>
              <a:rect l="l" t="t" r="r" b="b"/>
              <a:pathLst>
                <a:path w="29845" h="2539">
                  <a:moveTo>
                    <a:pt x="29578" y="1143"/>
                  </a:moveTo>
                  <a:lnTo>
                    <a:pt x="29235" y="330"/>
                  </a:lnTo>
                  <a:lnTo>
                    <a:pt x="28435" y="0"/>
                  </a:lnTo>
                  <a:lnTo>
                    <a:pt x="27622" y="330"/>
                  </a:lnTo>
                  <a:lnTo>
                    <a:pt x="27470" y="698"/>
                  </a:lnTo>
                  <a:lnTo>
                    <a:pt x="27330" y="330"/>
                  </a:lnTo>
                  <a:lnTo>
                    <a:pt x="26517" y="0"/>
                  </a:lnTo>
                  <a:lnTo>
                    <a:pt x="26276" y="101"/>
                  </a:lnTo>
                  <a:lnTo>
                    <a:pt x="26035" y="0"/>
                  </a:lnTo>
                  <a:lnTo>
                    <a:pt x="25793" y="101"/>
                  </a:lnTo>
                  <a:lnTo>
                    <a:pt x="25565" y="0"/>
                  </a:lnTo>
                  <a:lnTo>
                    <a:pt x="25057" y="203"/>
                  </a:lnTo>
                  <a:lnTo>
                    <a:pt x="24599" y="0"/>
                  </a:lnTo>
                  <a:lnTo>
                    <a:pt x="24358" y="101"/>
                  </a:lnTo>
                  <a:lnTo>
                    <a:pt x="24117" y="0"/>
                  </a:lnTo>
                  <a:lnTo>
                    <a:pt x="23876" y="101"/>
                  </a:lnTo>
                  <a:lnTo>
                    <a:pt x="23647" y="0"/>
                  </a:lnTo>
                  <a:lnTo>
                    <a:pt x="23406" y="101"/>
                  </a:lnTo>
                  <a:lnTo>
                    <a:pt x="23164" y="0"/>
                  </a:lnTo>
                  <a:lnTo>
                    <a:pt x="22669" y="203"/>
                  </a:lnTo>
                  <a:lnTo>
                    <a:pt x="22212" y="0"/>
                  </a:lnTo>
                  <a:lnTo>
                    <a:pt x="21971" y="101"/>
                  </a:lnTo>
                  <a:lnTo>
                    <a:pt x="21729" y="0"/>
                  </a:lnTo>
                  <a:lnTo>
                    <a:pt x="21488" y="101"/>
                  </a:lnTo>
                  <a:lnTo>
                    <a:pt x="21247" y="0"/>
                  </a:lnTo>
                  <a:lnTo>
                    <a:pt x="21005" y="101"/>
                  </a:lnTo>
                  <a:lnTo>
                    <a:pt x="20777" y="0"/>
                  </a:lnTo>
                  <a:lnTo>
                    <a:pt x="20269" y="203"/>
                  </a:lnTo>
                  <a:lnTo>
                    <a:pt x="19812" y="0"/>
                  </a:lnTo>
                  <a:lnTo>
                    <a:pt x="19570" y="101"/>
                  </a:lnTo>
                  <a:lnTo>
                    <a:pt x="19329" y="0"/>
                  </a:lnTo>
                  <a:lnTo>
                    <a:pt x="19088" y="101"/>
                  </a:lnTo>
                  <a:lnTo>
                    <a:pt x="18859" y="0"/>
                  </a:lnTo>
                  <a:lnTo>
                    <a:pt x="18618" y="101"/>
                  </a:lnTo>
                  <a:lnTo>
                    <a:pt x="18376" y="0"/>
                  </a:lnTo>
                  <a:lnTo>
                    <a:pt x="18122" y="101"/>
                  </a:lnTo>
                  <a:lnTo>
                    <a:pt x="17907" y="0"/>
                  </a:lnTo>
                  <a:lnTo>
                    <a:pt x="17653" y="101"/>
                  </a:lnTo>
                  <a:lnTo>
                    <a:pt x="17424" y="0"/>
                  </a:lnTo>
                  <a:lnTo>
                    <a:pt x="16941" y="203"/>
                  </a:lnTo>
                  <a:lnTo>
                    <a:pt x="16459" y="0"/>
                  </a:lnTo>
                  <a:lnTo>
                    <a:pt x="16217" y="101"/>
                  </a:lnTo>
                  <a:lnTo>
                    <a:pt x="15989" y="0"/>
                  </a:lnTo>
                  <a:lnTo>
                    <a:pt x="15735" y="101"/>
                  </a:lnTo>
                  <a:lnTo>
                    <a:pt x="15506" y="0"/>
                  </a:lnTo>
                  <a:lnTo>
                    <a:pt x="15265" y="101"/>
                  </a:lnTo>
                  <a:lnTo>
                    <a:pt x="15024" y="0"/>
                  </a:lnTo>
                  <a:lnTo>
                    <a:pt x="14541" y="203"/>
                  </a:lnTo>
                  <a:lnTo>
                    <a:pt x="14071" y="0"/>
                  </a:lnTo>
                  <a:lnTo>
                    <a:pt x="13817" y="101"/>
                  </a:lnTo>
                  <a:lnTo>
                    <a:pt x="13589" y="0"/>
                  </a:lnTo>
                  <a:lnTo>
                    <a:pt x="13347" y="101"/>
                  </a:lnTo>
                  <a:lnTo>
                    <a:pt x="13119" y="0"/>
                  </a:lnTo>
                  <a:lnTo>
                    <a:pt x="12877" y="101"/>
                  </a:lnTo>
                  <a:lnTo>
                    <a:pt x="12636" y="0"/>
                  </a:lnTo>
                  <a:lnTo>
                    <a:pt x="12153" y="203"/>
                  </a:lnTo>
                  <a:lnTo>
                    <a:pt x="11671" y="0"/>
                  </a:lnTo>
                  <a:lnTo>
                    <a:pt x="11430" y="101"/>
                  </a:lnTo>
                  <a:lnTo>
                    <a:pt x="11201" y="0"/>
                  </a:lnTo>
                  <a:lnTo>
                    <a:pt x="10960" y="101"/>
                  </a:lnTo>
                  <a:lnTo>
                    <a:pt x="10718" y="0"/>
                  </a:lnTo>
                  <a:lnTo>
                    <a:pt x="10477" y="101"/>
                  </a:lnTo>
                  <a:lnTo>
                    <a:pt x="10248" y="0"/>
                  </a:lnTo>
                  <a:lnTo>
                    <a:pt x="9766" y="203"/>
                  </a:lnTo>
                  <a:lnTo>
                    <a:pt x="9283" y="0"/>
                  </a:lnTo>
                  <a:lnTo>
                    <a:pt x="9029" y="101"/>
                  </a:lnTo>
                  <a:lnTo>
                    <a:pt x="8801" y="0"/>
                  </a:lnTo>
                  <a:lnTo>
                    <a:pt x="8559" y="101"/>
                  </a:lnTo>
                  <a:lnTo>
                    <a:pt x="8331" y="0"/>
                  </a:lnTo>
                  <a:lnTo>
                    <a:pt x="7607" y="304"/>
                  </a:lnTo>
                  <a:lnTo>
                    <a:pt x="6896" y="0"/>
                  </a:lnTo>
                  <a:lnTo>
                    <a:pt x="6654" y="101"/>
                  </a:lnTo>
                  <a:lnTo>
                    <a:pt x="6413" y="0"/>
                  </a:lnTo>
                  <a:lnTo>
                    <a:pt x="5689" y="292"/>
                  </a:lnTo>
                  <a:lnTo>
                    <a:pt x="4978" y="0"/>
                  </a:lnTo>
                  <a:lnTo>
                    <a:pt x="4737" y="101"/>
                  </a:lnTo>
                  <a:lnTo>
                    <a:pt x="4508" y="0"/>
                  </a:lnTo>
                  <a:lnTo>
                    <a:pt x="3784" y="304"/>
                  </a:lnTo>
                  <a:lnTo>
                    <a:pt x="3060" y="0"/>
                  </a:lnTo>
                  <a:lnTo>
                    <a:pt x="2578" y="203"/>
                  </a:lnTo>
                  <a:lnTo>
                    <a:pt x="2108" y="0"/>
                  </a:lnTo>
                  <a:lnTo>
                    <a:pt x="1866" y="101"/>
                  </a:lnTo>
                  <a:lnTo>
                    <a:pt x="1625" y="0"/>
                  </a:lnTo>
                  <a:lnTo>
                    <a:pt x="1384" y="101"/>
                  </a:lnTo>
                  <a:lnTo>
                    <a:pt x="1143" y="0"/>
                  </a:lnTo>
                  <a:lnTo>
                    <a:pt x="342" y="330"/>
                  </a:lnTo>
                  <a:lnTo>
                    <a:pt x="0" y="1143"/>
                  </a:lnTo>
                  <a:lnTo>
                    <a:pt x="342" y="1943"/>
                  </a:lnTo>
                  <a:lnTo>
                    <a:pt x="1143" y="2286"/>
                  </a:lnTo>
                  <a:lnTo>
                    <a:pt x="1384" y="2184"/>
                  </a:lnTo>
                  <a:lnTo>
                    <a:pt x="1625" y="2286"/>
                  </a:lnTo>
                  <a:lnTo>
                    <a:pt x="1866" y="2184"/>
                  </a:lnTo>
                  <a:lnTo>
                    <a:pt x="2108" y="2286"/>
                  </a:lnTo>
                  <a:lnTo>
                    <a:pt x="2578" y="2095"/>
                  </a:lnTo>
                  <a:lnTo>
                    <a:pt x="3060" y="2286"/>
                  </a:lnTo>
                  <a:lnTo>
                    <a:pt x="3784" y="1981"/>
                  </a:lnTo>
                  <a:lnTo>
                    <a:pt x="4508" y="2286"/>
                  </a:lnTo>
                  <a:lnTo>
                    <a:pt x="4737" y="2197"/>
                  </a:lnTo>
                  <a:lnTo>
                    <a:pt x="4978" y="2286"/>
                  </a:lnTo>
                  <a:lnTo>
                    <a:pt x="5689" y="1993"/>
                  </a:lnTo>
                  <a:lnTo>
                    <a:pt x="6413" y="2286"/>
                  </a:lnTo>
                  <a:lnTo>
                    <a:pt x="6654" y="2184"/>
                  </a:lnTo>
                  <a:lnTo>
                    <a:pt x="6896" y="2286"/>
                  </a:lnTo>
                  <a:lnTo>
                    <a:pt x="7607" y="1981"/>
                  </a:lnTo>
                  <a:lnTo>
                    <a:pt x="8331" y="2286"/>
                  </a:lnTo>
                  <a:lnTo>
                    <a:pt x="8559" y="2197"/>
                  </a:lnTo>
                  <a:lnTo>
                    <a:pt x="8801" y="2286"/>
                  </a:lnTo>
                  <a:lnTo>
                    <a:pt x="9042" y="2184"/>
                  </a:lnTo>
                  <a:lnTo>
                    <a:pt x="9283" y="2286"/>
                  </a:lnTo>
                  <a:lnTo>
                    <a:pt x="9753" y="2082"/>
                  </a:lnTo>
                  <a:lnTo>
                    <a:pt x="10248" y="2286"/>
                  </a:lnTo>
                  <a:lnTo>
                    <a:pt x="10477" y="2197"/>
                  </a:lnTo>
                  <a:lnTo>
                    <a:pt x="10718" y="2286"/>
                  </a:lnTo>
                  <a:lnTo>
                    <a:pt x="10960" y="2184"/>
                  </a:lnTo>
                  <a:lnTo>
                    <a:pt x="11201" y="2286"/>
                  </a:lnTo>
                  <a:lnTo>
                    <a:pt x="11430" y="2197"/>
                  </a:lnTo>
                  <a:lnTo>
                    <a:pt x="11671" y="2286"/>
                  </a:lnTo>
                  <a:lnTo>
                    <a:pt x="12141" y="2082"/>
                  </a:lnTo>
                  <a:lnTo>
                    <a:pt x="12636" y="2286"/>
                  </a:lnTo>
                  <a:lnTo>
                    <a:pt x="12877" y="2184"/>
                  </a:lnTo>
                  <a:lnTo>
                    <a:pt x="13119" y="2286"/>
                  </a:lnTo>
                  <a:lnTo>
                    <a:pt x="13347" y="2197"/>
                  </a:lnTo>
                  <a:lnTo>
                    <a:pt x="13589" y="2286"/>
                  </a:lnTo>
                  <a:lnTo>
                    <a:pt x="13830" y="2197"/>
                  </a:lnTo>
                  <a:lnTo>
                    <a:pt x="14071" y="2286"/>
                  </a:lnTo>
                  <a:lnTo>
                    <a:pt x="14528" y="2095"/>
                  </a:lnTo>
                  <a:lnTo>
                    <a:pt x="15024" y="2286"/>
                  </a:lnTo>
                  <a:lnTo>
                    <a:pt x="15265" y="2184"/>
                  </a:lnTo>
                  <a:lnTo>
                    <a:pt x="15506" y="2286"/>
                  </a:lnTo>
                  <a:lnTo>
                    <a:pt x="15748" y="2197"/>
                  </a:lnTo>
                  <a:lnTo>
                    <a:pt x="15989" y="2286"/>
                  </a:lnTo>
                  <a:lnTo>
                    <a:pt x="16205" y="2197"/>
                  </a:lnTo>
                  <a:lnTo>
                    <a:pt x="16459" y="2286"/>
                  </a:lnTo>
                  <a:lnTo>
                    <a:pt x="16941" y="2082"/>
                  </a:lnTo>
                  <a:lnTo>
                    <a:pt x="17424" y="2286"/>
                  </a:lnTo>
                  <a:lnTo>
                    <a:pt x="17653" y="2184"/>
                  </a:lnTo>
                  <a:lnTo>
                    <a:pt x="17907" y="2286"/>
                  </a:lnTo>
                  <a:lnTo>
                    <a:pt x="18148" y="2197"/>
                  </a:lnTo>
                  <a:lnTo>
                    <a:pt x="18376" y="2286"/>
                  </a:lnTo>
                  <a:lnTo>
                    <a:pt x="18605" y="2197"/>
                  </a:lnTo>
                  <a:lnTo>
                    <a:pt x="18859" y="2286"/>
                  </a:lnTo>
                  <a:lnTo>
                    <a:pt x="19088" y="2197"/>
                  </a:lnTo>
                  <a:lnTo>
                    <a:pt x="19329" y="2286"/>
                  </a:lnTo>
                  <a:lnTo>
                    <a:pt x="19570" y="2184"/>
                  </a:lnTo>
                  <a:lnTo>
                    <a:pt x="19812" y="2286"/>
                  </a:lnTo>
                  <a:lnTo>
                    <a:pt x="20281" y="2082"/>
                  </a:lnTo>
                  <a:lnTo>
                    <a:pt x="20777" y="2286"/>
                  </a:lnTo>
                  <a:lnTo>
                    <a:pt x="21005" y="2197"/>
                  </a:lnTo>
                  <a:lnTo>
                    <a:pt x="21247" y="2286"/>
                  </a:lnTo>
                  <a:lnTo>
                    <a:pt x="21488" y="2184"/>
                  </a:lnTo>
                  <a:lnTo>
                    <a:pt x="21729" y="2286"/>
                  </a:lnTo>
                  <a:lnTo>
                    <a:pt x="21971" y="2184"/>
                  </a:lnTo>
                  <a:lnTo>
                    <a:pt x="22212" y="2286"/>
                  </a:lnTo>
                  <a:lnTo>
                    <a:pt x="22682" y="2082"/>
                  </a:lnTo>
                  <a:lnTo>
                    <a:pt x="23164" y="2286"/>
                  </a:lnTo>
                  <a:lnTo>
                    <a:pt x="23393" y="2184"/>
                  </a:lnTo>
                  <a:lnTo>
                    <a:pt x="23647" y="2286"/>
                  </a:lnTo>
                  <a:lnTo>
                    <a:pt x="23876" y="2197"/>
                  </a:lnTo>
                  <a:lnTo>
                    <a:pt x="24117" y="2286"/>
                  </a:lnTo>
                  <a:lnTo>
                    <a:pt x="24358" y="2184"/>
                  </a:lnTo>
                  <a:lnTo>
                    <a:pt x="24599" y="2286"/>
                  </a:lnTo>
                  <a:lnTo>
                    <a:pt x="25069" y="2082"/>
                  </a:lnTo>
                  <a:lnTo>
                    <a:pt x="25565" y="2286"/>
                  </a:lnTo>
                  <a:lnTo>
                    <a:pt x="25793" y="2197"/>
                  </a:lnTo>
                  <a:lnTo>
                    <a:pt x="26035" y="2286"/>
                  </a:lnTo>
                  <a:lnTo>
                    <a:pt x="26276" y="2184"/>
                  </a:lnTo>
                  <a:lnTo>
                    <a:pt x="26517" y="2286"/>
                  </a:lnTo>
                  <a:lnTo>
                    <a:pt x="27330" y="1943"/>
                  </a:lnTo>
                  <a:lnTo>
                    <a:pt x="27470" y="1600"/>
                  </a:lnTo>
                  <a:lnTo>
                    <a:pt x="27622" y="1943"/>
                  </a:lnTo>
                  <a:lnTo>
                    <a:pt x="28435" y="2286"/>
                  </a:lnTo>
                  <a:lnTo>
                    <a:pt x="29235" y="1943"/>
                  </a:lnTo>
                  <a:lnTo>
                    <a:pt x="29578" y="1143"/>
                  </a:lnTo>
                  <a:close/>
                </a:path>
              </a:pathLst>
            </a:custGeom>
            <a:solidFill>
              <a:srgbClr val="565658"/>
            </a:solidFill>
          </p:spPr>
          <p:txBody>
            <a:bodyPr wrap="square" lIns="0" tIns="0" rIns="0" bIns="0" rtlCol="0"/>
            <a:lstStyle/>
            <a:p/>
          </p:txBody>
        </p:sp>
        <p:sp>
          <p:nvSpPr>
            <p:cNvPr id="7969" name="object 7969" descr=""/>
            <p:cNvSpPr/>
            <p:nvPr/>
          </p:nvSpPr>
          <p:spPr>
            <a:xfrm>
              <a:off x="5551511" y="2697621"/>
              <a:ext cx="2540" cy="2540"/>
            </a:xfrm>
            <a:custGeom>
              <a:avLst/>
              <a:gdLst/>
              <a:ahLst/>
              <a:cxnLst/>
              <a:rect l="l" t="t" r="r" b="b"/>
              <a:pathLst>
                <a:path w="2539" h="2539">
                  <a:moveTo>
                    <a:pt x="1193" y="0"/>
                  </a:moveTo>
                  <a:lnTo>
                    <a:pt x="533" y="0"/>
                  </a:lnTo>
                  <a:lnTo>
                    <a:pt x="0" y="533"/>
                  </a:lnTo>
                  <a:lnTo>
                    <a:pt x="0" y="1206"/>
                  </a:lnTo>
                  <a:lnTo>
                    <a:pt x="0" y="1854"/>
                  </a:lnTo>
                  <a:lnTo>
                    <a:pt x="533" y="2387"/>
                  </a:lnTo>
                  <a:lnTo>
                    <a:pt x="1193" y="2387"/>
                  </a:lnTo>
                  <a:lnTo>
                    <a:pt x="1854" y="2387"/>
                  </a:lnTo>
                  <a:lnTo>
                    <a:pt x="2400" y="1854"/>
                  </a:lnTo>
                  <a:lnTo>
                    <a:pt x="2400" y="1206"/>
                  </a:lnTo>
                  <a:lnTo>
                    <a:pt x="2400" y="533"/>
                  </a:lnTo>
                  <a:lnTo>
                    <a:pt x="1854" y="0"/>
                  </a:lnTo>
                  <a:lnTo>
                    <a:pt x="1193" y="0"/>
                  </a:lnTo>
                </a:path>
              </a:pathLst>
            </a:custGeom>
            <a:ln w="3175">
              <a:solidFill>
                <a:srgbClr val="565658"/>
              </a:solidFill>
            </a:ln>
          </p:spPr>
          <p:txBody>
            <a:bodyPr wrap="square" lIns="0" tIns="0" rIns="0" bIns="0" rtlCol="0"/>
            <a:lstStyle/>
            <a:p/>
          </p:txBody>
        </p:sp>
        <p:sp>
          <p:nvSpPr>
            <p:cNvPr id="7970" name="object 7970" descr=""/>
            <p:cNvSpPr/>
            <p:nvPr/>
          </p:nvSpPr>
          <p:spPr>
            <a:xfrm>
              <a:off x="5549044" y="2695227"/>
              <a:ext cx="7620" cy="7620"/>
            </a:xfrm>
            <a:custGeom>
              <a:avLst/>
              <a:gdLst/>
              <a:ahLst/>
              <a:cxnLst/>
              <a:rect l="l" t="t" r="r" b="b"/>
              <a:pathLst>
                <a:path w="7620" h="7619">
                  <a:moveTo>
                    <a:pt x="3581" y="0"/>
                  </a:moveTo>
                  <a:lnTo>
                    <a:pt x="1638" y="50"/>
                  </a:lnTo>
                  <a:lnTo>
                    <a:pt x="76" y="1638"/>
                  </a:lnTo>
                  <a:lnTo>
                    <a:pt x="76" y="3594"/>
                  </a:lnTo>
                  <a:lnTo>
                    <a:pt x="76" y="5549"/>
                  </a:lnTo>
                  <a:lnTo>
                    <a:pt x="1638" y="7137"/>
                  </a:lnTo>
                  <a:lnTo>
                    <a:pt x="3581" y="7175"/>
                  </a:lnTo>
                </a:path>
                <a:path w="7620" h="7619">
                  <a:moveTo>
                    <a:pt x="3581" y="0"/>
                  </a:moveTo>
                  <a:lnTo>
                    <a:pt x="1600" y="0"/>
                  </a:lnTo>
                  <a:lnTo>
                    <a:pt x="0" y="1612"/>
                  </a:lnTo>
                  <a:lnTo>
                    <a:pt x="0" y="3594"/>
                  </a:lnTo>
                  <a:lnTo>
                    <a:pt x="0" y="5575"/>
                  </a:lnTo>
                  <a:lnTo>
                    <a:pt x="1600" y="7175"/>
                  </a:lnTo>
                  <a:lnTo>
                    <a:pt x="3581" y="7175"/>
                  </a:lnTo>
                  <a:lnTo>
                    <a:pt x="5562" y="7175"/>
                  </a:lnTo>
                  <a:lnTo>
                    <a:pt x="7175" y="5575"/>
                  </a:lnTo>
                  <a:lnTo>
                    <a:pt x="7175" y="3594"/>
                  </a:lnTo>
                  <a:lnTo>
                    <a:pt x="7175" y="1612"/>
                  </a:lnTo>
                  <a:lnTo>
                    <a:pt x="5562" y="0"/>
                  </a:lnTo>
                  <a:lnTo>
                    <a:pt x="3581" y="0"/>
                  </a:lnTo>
                </a:path>
              </a:pathLst>
            </a:custGeom>
            <a:ln w="3175">
              <a:solidFill>
                <a:srgbClr val="565658"/>
              </a:solidFill>
            </a:ln>
          </p:spPr>
          <p:txBody>
            <a:bodyPr wrap="square" lIns="0" tIns="0" rIns="0" bIns="0" rtlCol="0"/>
            <a:lstStyle/>
            <a:p/>
          </p:txBody>
        </p:sp>
        <p:sp>
          <p:nvSpPr>
            <p:cNvPr id="7971" name="object 7971" descr=""/>
            <p:cNvSpPr/>
            <p:nvPr/>
          </p:nvSpPr>
          <p:spPr>
            <a:xfrm>
              <a:off x="5537628" y="2690031"/>
              <a:ext cx="635" cy="17780"/>
            </a:xfrm>
            <a:custGeom>
              <a:avLst/>
              <a:gdLst/>
              <a:ahLst/>
              <a:cxnLst/>
              <a:rect l="l" t="t" r="r" b="b"/>
              <a:pathLst>
                <a:path w="635" h="17780">
                  <a:moveTo>
                    <a:pt x="635" y="0"/>
                  </a:moveTo>
                  <a:lnTo>
                    <a:pt x="279" y="546"/>
                  </a:lnTo>
                  <a:lnTo>
                    <a:pt x="0" y="4318"/>
                  </a:lnTo>
                  <a:lnTo>
                    <a:pt x="0" y="8788"/>
                  </a:lnTo>
                  <a:lnTo>
                    <a:pt x="0" y="13271"/>
                  </a:lnTo>
                  <a:lnTo>
                    <a:pt x="279" y="17043"/>
                  </a:lnTo>
                  <a:lnTo>
                    <a:pt x="635" y="17589"/>
                  </a:lnTo>
                </a:path>
              </a:pathLst>
            </a:custGeom>
            <a:ln w="3175">
              <a:solidFill>
                <a:srgbClr val="565658"/>
              </a:solidFill>
            </a:ln>
          </p:spPr>
          <p:txBody>
            <a:bodyPr wrap="square" lIns="0" tIns="0" rIns="0" bIns="0" rtlCol="0"/>
            <a:lstStyle/>
            <a:p/>
          </p:txBody>
        </p:sp>
        <p:sp>
          <p:nvSpPr>
            <p:cNvPr id="7972" name="object 7972" descr=""/>
            <p:cNvSpPr/>
            <p:nvPr/>
          </p:nvSpPr>
          <p:spPr>
            <a:xfrm>
              <a:off x="5342815" y="2692834"/>
              <a:ext cx="635" cy="12065"/>
            </a:xfrm>
            <a:custGeom>
              <a:avLst/>
              <a:gdLst/>
              <a:ahLst/>
              <a:cxnLst/>
              <a:rect l="l" t="t" r="r" b="b"/>
              <a:pathLst>
                <a:path w="635" h="12064">
                  <a:moveTo>
                    <a:pt x="241" y="0"/>
                  </a:moveTo>
                  <a:lnTo>
                    <a:pt x="0" y="2679"/>
                  </a:lnTo>
                  <a:lnTo>
                    <a:pt x="0" y="5994"/>
                  </a:lnTo>
                  <a:lnTo>
                    <a:pt x="0" y="9283"/>
                  </a:lnTo>
                  <a:lnTo>
                    <a:pt x="114" y="11963"/>
                  </a:lnTo>
                </a:path>
              </a:pathLst>
            </a:custGeom>
            <a:ln w="3175">
              <a:solidFill>
                <a:srgbClr val="565658"/>
              </a:solidFill>
            </a:ln>
          </p:spPr>
          <p:txBody>
            <a:bodyPr wrap="square" lIns="0" tIns="0" rIns="0" bIns="0" rtlCol="0"/>
            <a:lstStyle/>
            <a:p/>
          </p:txBody>
        </p:sp>
        <p:sp>
          <p:nvSpPr>
            <p:cNvPr id="7973" name="object 7973" descr=""/>
            <p:cNvSpPr/>
            <p:nvPr/>
          </p:nvSpPr>
          <p:spPr>
            <a:xfrm>
              <a:off x="5321764" y="2697621"/>
              <a:ext cx="2540" cy="2540"/>
            </a:xfrm>
            <a:custGeom>
              <a:avLst/>
              <a:gdLst/>
              <a:ahLst/>
              <a:cxnLst/>
              <a:rect l="l" t="t" r="r" b="b"/>
              <a:pathLst>
                <a:path w="2539" h="2539">
                  <a:moveTo>
                    <a:pt x="1193" y="0"/>
                  </a:moveTo>
                  <a:lnTo>
                    <a:pt x="533" y="0"/>
                  </a:lnTo>
                  <a:lnTo>
                    <a:pt x="0" y="533"/>
                  </a:lnTo>
                  <a:lnTo>
                    <a:pt x="0" y="1206"/>
                  </a:lnTo>
                  <a:lnTo>
                    <a:pt x="0" y="1854"/>
                  </a:lnTo>
                  <a:lnTo>
                    <a:pt x="533" y="2387"/>
                  </a:lnTo>
                  <a:lnTo>
                    <a:pt x="1193" y="2387"/>
                  </a:lnTo>
                  <a:lnTo>
                    <a:pt x="1854" y="2387"/>
                  </a:lnTo>
                  <a:lnTo>
                    <a:pt x="2387" y="1854"/>
                  </a:lnTo>
                  <a:lnTo>
                    <a:pt x="2387" y="1206"/>
                  </a:lnTo>
                  <a:lnTo>
                    <a:pt x="2387" y="533"/>
                  </a:lnTo>
                  <a:lnTo>
                    <a:pt x="1854" y="0"/>
                  </a:lnTo>
                  <a:lnTo>
                    <a:pt x="1193" y="0"/>
                  </a:lnTo>
                </a:path>
              </a:pathLst>
            </a:custGeom>
            <a:ln w="3175">
              <a:solidFill>
                <a:srgbClr val="565658"/>
              </a:solidFill>
            </a:ln>
          </p:spPr>
          <p:txBody>
            <a:bodyPr wrap="square" lIns="0" tIns="0" rIns="0" bIns="0" rtlCol="0"/>
            <a:lstStyle/>
            <a:p/>
          </p:txBody>
        </p:sp>
        <p:sp>
          <p:nvSpPr>
            <p:cNvPr id="7974" name="object 7974" descr=""/>
            <p:cNvSpPr/>
            <p:nvPr/>
          </p:nvSpPr>
          <p:spPr>
            <a:xfrm>
              <a:off x="5319365" y="2695227"/>
              <a:ext cx="3810" cy="7620"/>
            </a:xfrm>
            <a:custGeom>
              <a:avLst/>
              <a:gdLst/>
              <a:ahLst/>
              <a:cxnLst/>
              <a:rect l="l" t="t" r="r" b="b"/>
              <a:pathLst>
                <a:path w="3810" h="7619">
                  <a:moveTo>
                    <a:pt x="3505" y="0"/>
                  </a:moveTo>
                  <a:lnTo>
                    <a:pt x="1562" y="50"/>
                  </a:lnTo>
                  <a:lnTo>
                    <a:pt x="0" y="1638"/>
                  </a:lnTo>
                  <a:lnTo>
                    <a:pt x="0" y="3594"/>
                  </a:lnTo>
                  <a:lnTo>
                    <a:pt x="0" y="5549"/>
                  </a:lnTo>
                  <a:lnTo>
                    <a:pt x="1562" y="7137"/>
                  </a:lnTo>
                  <a:lnTo>
                    <a:pt x="3505" y="7175"/>
                  </a:lnTo>
                </a:path>
              </a:pathLst>
            </a:custGeom>
            <a:ln w="3175">
              <a:solidFill>
                <a:srgbClr val="565658"/>
              </a:solidFill>
            </a:ln>
          </p:spPr>
          <p:txBody>
            <a:bodyPr wrap="square" lIns="0" tIns="0" rIns="0" bIns="0" rtlCol="0"/>
            <a:lstStyle/>
            <a:p/>
          </p:txBody>
        </p:sp>
        <p:sp>
          <p:nvSpPr>
            <p:cNvPr id="7975" name="object 7975" descr=""/>
            <p:cNvSpPr/>
            <p:nvPr/>
          </p:nvSpPr>
          <p:spPr>
            <a:xfrm>
              <a:off x="5318887" y="2695227"/>
              <a:ext cx="7620" cy="7620"/>
            </a:xfrm>
            <a:custGeom>
              <a:avLst/>
              <a:gdLst/>
              <a:ahLst/>
              <a:cxnLst/>
              <a:rect l="l" t="t" r="r" b="b"/>
              <a:pathLst>
                <a:path w="7620" h="7619">
                  <a:moveTo>
                    <a:pt x="3594" y="0"/>
                  </a:moveTo>
                  <a:lnTo>
                    <a:pt x="1612" y="0"/>
                  </a:lnTo>
                  <a:lnTo>
                    <a:pt x="0" y="1612"/>
                  </a:lnTo>
                  <a:lnTo>
                    <a:pt x="0" y="3594"/>
                  </a:lnTo>
                  <a:lnTo>
                    <a:pt x="0" y="5575"/>
                  </a:lnTo>
                  <a:lnTo>
                    <a:pt x="1612" y="7175"/>
                  </a:lnTo>
                  <a:lnTo>
                    <a:pt x="3594" y="7175"/>
                  </a:lnTo>
                  <a:lnTo>
                    <a:pt x="5575" y="7175"/>
                  </a:lnTo>
                  <a:lnTo>
                    <a:pt x="7175" y="5575"/>
                  </a:lnTo>
                  <a:lnTo>
                    <a:pt x="7175" y="3594"/>
                  </a:lnTo>
                  <a:lnTo>
                    <a:pt x="7175" y="1612"/>
                  </a:lnTo>
                  <a:lnTo>
                    <a:pt x="5575" y="0"/>
                  </a:lnTo>
                  <a:lnTo>
                    <a:pt x="3594" y="0"/>
                  </a:lnTo>
                </a:path>
              </a:pathLst>
            </a:custGeom>
            <a:ln w="3175">
              <a:solidFill>
                <a:srgbClr val="565658"/>
              </a:solidFill>
            </a:ln>
          </p:spPr>
          <p:txBody>
            <a:bodyPr wrap="square" lIns="0" tIns="0" rIns="0" bIns="0" rtlCol="0"/>
            <a:lstStyle/>
            <a:p/>
          </p:txBody>
        </p:sp>
        <p:sp>
          <p:nvSpPr>
            <p:cNvPr id="7976" name="object 7976" descr=""/>
            <p:cNvSpPr/>
            <p:nvPr/>
          </p:nvSpPr>
          <p:spPr>
            <a:xfrm>
              <a:off x="5342345" y="2689969"/>
              <a:ext cx="1270" cy="17780"/>
            </a:xfrm>
            <a:custGeom>
              <a:avLst/>
              <a:gdLst/>
              <a:ahLst/>
              <a:cxnLst/>
              <a:rect l="l" t="t" r="r" b="b"/>
              <a:pathLst>
                <a:path w="1270" h="17780">
                  <a:moveTo>
                    <a:pt x="711" y="0"/>
                  </a:moveTo>
                  <a:lnTo>
                    <a:pt x="317" y="0"/>
                  </a:lnTo>
                  <a:lnTo>
                    <a:pt x="0" y="3962"/>
                  </a:lnTo>
                  <a:lnTo>
                    <a:pt x="0" y="8851"/>
                  </a:lnTo>
                  <a:lnTo>
                    <a:pt x="0" y="13741"/>
                  </a:lnTo>
                  <a:lnTo>
                    <a:pt x="317" y="17716"/>
                  </a:lnTo>
                  <a:lnTo>
                    <a:pt x="711" y="17716"/>
                  </a:lnTo>
                </a:path>
              </a:pathLst>
            </a:custGeom>
            <a:ln w="3175">
              <a:solidFill>
                <a:srgbClr val="565658"/>
              </a:solidFill>
            </a:ln>
          </p:spPr>
          <p:txBody>
            <a:bodyPr wrap="square" lIns="0" tIns="0" rIns="0" bIns="0" rtlCol="0"/>
            <a:lstStyle/>
            <a:p/>
          </p:txBody>
        </p:sp>
        <p:sp>
          <p:nvSpPr>
            <p:cNvPr id="7977" name="object 7977" descr=""/>
            <p:cNvSpPr/>
            <p:nvPr/>
          </p:nvSpPr>
          <p:spPr>
            <a:xfrm>
              <a:off x="5343056" y="2689964"/>
              <a:ext cx="635" cy="3175"/>
            </a:xfrm>
            <a:custGeom>
              <a:avLst/>
              <a:gdLst/>
              <a:ahLst/>
              <a:cxnLst/>
              <a:rect l="l" t="t" r="r" b="b"/>
              <a:pathLst>
                <a:path w="635" h="3175">
                  <a:moveTo>
                    <a:pt x="533" y="2832"/>
                  </a:moveTo>
                  <a:lnTo>
                    <a:pt x="393" y="1015"/>
                  </a:lnTo>
                  <a:lnTo>
                    <a:pt x="203" y="0"/>
                  </a:lnTo>
                  <a:lnTo>
                    <a:pt x="0" y="0"/>
                  </a:lnTo>
                </a:path>
              </a:pathLst>
            </a:custGeom>
            <a:ln w="3175">
              <a:solidFill>
                <a:srgbClr val="565658"/>
              </a:solidFill>
            </a:ln>
          </p:spPr>
          <p:txBody>
            <a:bodyPr wrap="square" lIns="0" tIns="0" rIns="0" bIns="0" rtlCol="0"/>
            <a:lstStyle/>
            <a:p/>
          </p:txBody>
        </p:sp>
        <p:sp>
          <p:nvSpPr>
            <p:cNvPr id="7978" name="object 7978" descr=""/>
            <p:cNvSpPr/>
            <p:nvPr/>
          </p:nvSpPr>
          <p:spPr>
            <a:xfrm>
              <a:off x="5343056" y="2704834"/>
              <a:ext cx="635" cy="3175"/>
            </a:xfrm>
            <a:custGeom>
              <a:avLst/>
              <a:gdLst/>
              <a:ahLst/>
              <a:cxnLst/>
              <a:rect l="l" t="t" r="r" b="b"/>
              <a:pathLst>
                <a:path w="635" h="3175">
                  <a:moveTo>
                    <a:pt x="0" y="2844"/>
                  </a:moveTo>
                  <a:lnTo>
                    <a:pt x="203" y="2844"/>
                  </a:lnTo>
                  <a:lnTo>
                    <a:pt x="393" y="1816"/>
                  </a:lnTo>
                  <a:lnTo>
                    <a:pt x="533" y="0"/>
                  </a:lnTo>
                </a:path>
              </a:pathLst>
            </a:custGeom>
            <a:ln w="3175">
              <a:solidFill>
                <a:srgbClr val="565658"/>
              </a:solidFill>
            </a:ln>
          </p:spPr>
          <p:txBody>
            <a:bodyPr wrap="square" lIns="0" tIns="0" rIns="0" bIns="0" rtlCol="0"/>
            <a:lstStyle/>
            <a:p/>
          </p:txBody>
        </p:sp>
        <p:sp>
          <p:nvSpPr>
            <p:cNvPr id="7979" name="object 7979" descr=""/>
            <p:cNvSpPr/>
            <p:nvPr/>
          </p:nvSpPr>
          <p:spPr>
            <a:xfrm>
              <a:off x="5533708" y="2522441"/>
              <a:ext cx="635" cy="3175"/>
            </a:xfrm>
            <a:custGeom>
              <a:avLst/>
              <a:gdLst/>
              <a:ahLst/>
              <a:cxnLst/>
              <a:rect l="l" t="t" r="r" b="b"/>
              <a:pathLst>
                <a:path w="635" h="3175">
                  <a:moveTo>
                    <a:pt x="126" y="3060"/>
                  </a:moveTo>
                  <a:lnTo>
                    <a:pt x="152" y="1244"/>
                  </a:lnTo>
                  <a:lnTo>
                    <a:pt x="101" y="25"/>
                  </a:lnTo>
                </a:path>
              </a:pathLst>
            </a:custGeom>
            <a:ln w="3175">
              <a:solidFill>
                <a:srgbClr val="565658"/>
              </a:solidFill>
            </a:ln>
          </p:spPr>
          <p:txBody>
            <a:bodyPr wrap="square" lIns="0" tIns="0" rIns="0" bIns="0" rtlCol="0"/>
            <a:lstStyle/>
            <a:p/>
          </p:txBody>
        </p:sp>
        <p:sp>
          <p:nvSpPr>
            <p:cNvPr id="7980" name="object 7980" descr=""/>
            <p:cNvSpPr/>
            <p:nvPr/>
          </p:nvSpPr>
          <p:spPr>
            <a:xfrm>
              <a:off x="5797322" y="2605397"/>
              <a:ext cx="3810" cy="2540"/>
            </a:xfrm>
            <a:custGeom>
              <a:avLst/>
              <a:gdLst/>
              <a:ahLst/>
              <a:cxnLst/>
              <a:rect l="l" t="t" r="r" b="b"/>
              <a:pathLst>
                <a:path w="3810" h="2539">
                  <a:moveTo>
                    <a:pt x="0" y="0"/>
                  </a:moveTo>
                  <a:lnTo>
                    <a:pt x="546" y="1346"/>
                  </a:lnTo>
                  <a:lnTo>
                    <a:pt x="1866" y="2247"/>
                  </a:lnTo>
                  <a:lnTo>
                    <a:pt x="3327" y="2247"/>
                  </a:lnTo>
                </a:path>
              </a:pathLst>
            </a:custGeom>
            <a:ln w="3175">
              <a:solidFill>
                <a:srgbClr val="565658"/>
              </a:solidFill>
            </a:ln>
          </p:spPr>
          <p:txBody>
            <a:bodyPr wrap="square" lIns="0" tIns="0" rIns="0" bIns="0" rtlCol="0"/>
            <a:lstStyle/>
            <a:p/>
          </p:txBody>
        </p:sp>
        <p:sp>
          <p:nvSpPr>
            <p:cNvPr id="7981" name="object 7981" descr=""/>
            <p:cNvSpPr/>
            <p:nvPr/>
          </p:nvSpPr>
          <p:spPr>
            <a:xfrm>
              <a:off x="5786104" y="2605397"/>
              <a:ext cx="635" cy="1270"/>
            </a:xfrm>
            <a:custGeom>
              <a:avLst/>
              <a:gdLst/>
              <a:ahLst/>
              <a:cxnLst/>
              <a:rect l="l" t="t" r="r" b="b"/>
              <a:pathLst>
                <a:path w="635" h="1269">
                  <a:moveTo>
                    <a:pt x="0" y="1028"/>
                  </a:moveTo>
                  <a:lnTo>
                    <a:pt x="266" y="723"/>
                  </a:lnTo>
                  <a:lnTo>
                    <a:pt x="482" y="368"/>
                  </a:lnTo>
                  <a:lnTo>
                    <a:pt x="635" y="0"/>
                  </a:lnTo>
                </a:path>
              </a:pathLst>
            </a:custGeom>
            <a:ln w="3175">
              <a:solidFill>
                <a:srgbClr val="565658"/>
              </a:solidFill>
            </a:ln>
          </p:spPr>
          <p:txBody>
            <a:bodyPr wrap="square" lIns="0" tIns="0" rIns="0" bIns="0" rtlCol="0"/>
            <a:lstStyle/>
            <a:p/>
          </p:txBody>
        </p:sp>
        <p:sp>
          <p:nvSpPr>
            <p:cNvPr id="7982" name="object 7982" descr=""/>
            <p:cNvSpPr/>
            <p:nvPr/>
          </p:nvSpPr>
          <p:spPr>
            <a:xfrm>
              <a:off x="5783413" y="2606422"/>
              <a:ext cx="3175" cy="1270"/>
            </a:xfrm>
            <a:custGeom>
              <a:avLst/>
              <a:gdLst/>
              <a:ahLst/>
              <a:cxnLst/>
              <a:rect l="l" t="t" r="r" b="b"/>
              <a:pathLst>
                <a:path w="3175" h="1269">
                  <a:moveTo>
                    <a:pt x="0" y="1219"/>
                  </a:moveTo>
                  <a:lnTo>
                    <a:pt x="1028" y="1219"/>
                  </a:lnTo>
                  <a:lnTo>
                    <a:pt x="2019" y="774"/>
                  </a:lnTo>
                  <a:lnTo>
                    <a:pt x="2692" y="0"/>
                  </a:lnTo>
                </a:path>
              </a:pathLst>
            </a:custGeom>
            <a:ln w="3175">
              <a:solidFill>
                <a:srgbClr val="565658"/>
              </a:solidFill>
            </a:ln>
          </p:spPr>
          <p:txBody>
            <a:bodyPr wrap="square" lIns="0" tIns="0" rIns="0" bIns="0" rtlCol="0"/>
            <a:lstStyle/>
            <a:p/>
          </p:txBody>
        </p:sp>
        <p:sp>
          <p:nvSpPr>
            <p:cNvPr id="7983" name="object 7983" descr=""/>
            <p:cNvSpPr/>
            <p:nvPr/>
          </p:nvSpPr>
          <p:spPr>
            <a:xfrm>
              <a:off x="5858162" y="2679405"/>
              <a:ext cx="635" cy="2540"/>
            </a:xfrm>
            <a:custGeom>
              <a:avLst/>
              <a:gdLst/>
              <a:ahLst/>
              <a:cxnLst/>
              <a:rect l="l" t="t" r="r" b="b"/>
              <a:pathLst>
                <a:path w="635" h="2539">
                  <a:moveTo>
                    <a:pt x="63" y="1993"/>
                  </a:moveTo>
                  <a:lnTo>
                    <a:pt x="38" y="1320"/>
                  </a:lnTo>
                  <a:lnTo>
                    <a:pt x="25" y="660"/>
                  </a:lnTo>
                  <a:lnTo>
                    <a:pt x="0" y="0"/>
                  </a:lnTo>
                </a:path>
              </a:pathLst>
            </a:custGeom>
            <a:ln w="3175">
              <a:solidFill>
                <a:srgbClr val="565658"/>
              </a:solidFill>
            </a:ln>
          </p:spPr>
          <p:txBody>
            <a:bodyPr wrap="square" lIns="0" tIns="0" rIns="0" bIns="0" rtlCol="0"/>
            <a:lstStyle/>
            <a:p/>
          </p:txBody>
        </p:sp>
        <p:sp>
          <p:nvSpPr>
            <p:cNvPr id="7984" name="object 7984" descr=""/>
            <p:cNvSpPr/>
            <p:nvPr/>
          </p:nvSpPr>
          <p:spPr>
            <a:xfrm>
              <a:off x="5858163" y="2609506"/>
              <a:ext cx="635" cy="2540"/>
            </a:xfrm>
            <a:custGeom>
              <a:avLst/>
              <a:gdLst/>
              <a:ahLst/>
              <a:cxnLst/>
              <a:rect l="l" t="t" r="r" b="b"/>
              <a:pathLst>
                <a:path w="635" h="2539">
                  <a:moveTo>
                    <a:pt x="0" y="1993"/>
                  </a:moveTo>
                  <a:lnTo>
                    <a:pt x="12" y="1333"/>
                  </a:lnTo>
                  <a:lnTo>
                    <a:pt x="38" y="673"/>
                  </a:lnTo>
                  <a:lnTo>
                    <a:pt x="63" y="0"/>
                  </a:lnTo>
                </a:path>
              </a:pathLst>
            </a:custGeom>
            <a:ln w="3175">
              <a:solidFill>
                <a:srgbClr val="565658"/>
              </a:solidFill>
            </a:ln>
          </p:spPr>
          <p:txBody>
            <a:bodyPr wrap="square" lIns="0" tIns="0" rIns="0" bIns="0" rtlCol="0"/>
            <a:lstStyle/>
            <a:p/>
          </p:txBody>
        </p:sp>
        <p:sp>
          <p:nvSpPr>
            <p:cNvPr id="7985" name="object 7985" descr=""/>
            <p:cNvSpPr/>
            <p:nvPr/>
          </p:nvSpPr>
          <p:spPr>
            <a:xfrm>
              <a:off x="5785843" y="2613526"/>
              <a:ext cx="635" cy="635"/>
            </a:xfrm>
            <a:custGeom>
              <a:avLst/>
              <a:gdLst/>
              <a:ahLst/>
              <a:cxnLst/>
              <a:rect l="l" t="t" r="r" b="b"/>
              <a:pathLst>
                <a:path w="635" h="635">
                  <a:moveTo>
                    <a:pt x="317" y="266"/>
                  </a:moveTo>
                  <a:lnTo>
                    <a:pt x="114" y="76"/>
                  </a:lnTo>
                </a:path>
              </a:pathLst>
            </a:custGeom>
            <a:ln w="3175">
              <a:solidFill>
                <a:srgbClr val="565658"/>
              </a:solidFill>
            </a:ln>
          </p:spPr>
          <p:txBody>
            <a:bodyPr wrap="square" lIns="0" tIns="0" rIns="0" bIns="0" rtlCol="0"/>
            <a:lstStyle/>
            <a:p/>
          </p:txBody>
        </p:sp>
        <p:sp>
          <p:nvSpPr>
            <p:cNvPr id="7986" name="object 7986" descr=""/>
            <p:cNvSpPr/>
            <p:nvPr/>
          </p:nvSpPr>
          <p:spPr>
            <a:xfrm>
              <a:off x="5855216" y="2618211"/>
              <a:ext cx="1905" cy="635"/>
            </a:xfrm>
            <a:custGeom>
              <a:avLst/>
              <a:gdLst/>
              <a:ahLst/>
              <a:cxnLst/>
              <a:rect l="l" t="t" r="r" b="b"/>
              <a:pathLst>
                <a:path w="1904" h="635">
                  <a:moveTo>
                    <a:pt x="0" y="431"/>
                  </a:moveTo>
                  <a:lnTo>
                    <a:pt x="596" y="431"/>
                  </a:lnTo>
                  <a:lnTo>
                    <a:pt x="1193" y="279"/>
                  </a:lnTo>
                  <a:lnTo>
                    <a:pt x="1714" y="0"/>
                  </a:lnTo>
                </a:path>
              </a:pathLst>
            </a:custGeom>
            <a:ln w="3175">
              <a:solidFill>
                <a:srgbClr val="565658"/>
              </a:solidFill>
            </a:ln>
          </p:spPr>
          <p:txBody>
            <a:bodyPr wrap="square" lIns="0" tIns="0" rIns="0" bIns="0" rtlCol="0"/>
            <a:lstStyle/>
            <a:p/>
          </p:txBody>
        </p:sp>
        <p:sp>
          <p:nvSpPr>
            <p:cNvPr id="7987" name="object 7987" descr=""/>
            <p:cNvSpPr/>
            <p:nvPr/>
          </p:nvSpPr>
          <p:spPr>
            <a:xfrm>
              <a:off x="5855214" y="2672260"/>
              <a:ext cx="1905" cy="635"/>
            </a:xfrm>
            <a:custGeom>
              <a:avLst/>
              <a:gdLst/>
              <a:ahLst/>
              <a:cxnLst/>
              <a:rect l="l" t="t" r="r" b="b"/>
              <a:pathLst>
                <a:path w="1904" h="635">
                  <a:moveTo>
                    <a:pt x="1714" y="431"/>
                  </a:moveTo>
                  <a:lnTo>
                    <a:pt x="1181" y="152"/>
                  </a:lnTo>
                  <a:lnTo>
                    <a:pt x="596" y="0"/>
                  </a:lnTo>
                  <a:lnTo>
                    <a:pt x="0" y="0"/>
                  </a:lnTo>
                </a:path>
              </a:pathLst>
            </a:custGeom>
            <a:ln w="3175">
              <a:solidFill>
                <a:srgbClr val="565658"/>
              </a:solidFill>
            </a:ln>
          </p:spPr>
          <p:txBody>
            <a:bodyPr wrap="square" lIns="0" tIns="0" rIns="0" bIns="0" rtlCol="0"/>
            <a:lstStyle/>
            <a:p/>
          </p:txBody>
        </p:sp>
        <p:sp>
          <p:nvSpPr>
            <p:cNvPr id="7988" name="object 7988" descr=""/>
            <p:cNvSpPr/>
            <p:nvPr/>
          </p:nvSpPr>
          <p:spPr>
            <a:xfrm>
              <a:off x="5855223" y="2653108"/>
              <a:ext cx="1270" cy="635"/>
            </a:xfrm>
            <a:custGeom>
              <a:avLst/>
              <a:gdLst/>
              <a:ahLst/>
              <a:cxnLst/>
              <a:rect l="l" t="t" r="r" b="b"/>
              <a:pathLst>
                <a:path w="1270" h="635">
                  <a:moveTo>
                    <a:pt x="825" y="38"/>
                  </a:moveTo>
                  <a:lnTo>
                    <a:pt x="558" y="12"/>
                  </a:lnTo>
                  <a:lnTo>
                    <a:pt x="279" y="0"/>
                  </a:lnTo>
                  <a:lnTo>
                    <a:pt x="0" y="0"/>
                  </a:lnTo>
                </a:path>
              </a:pathLst>
            </a:custGeom>
            <a:ln w="3175">
              <a:solidFill>
                <a:srgbClr val="565658"/>
              </a:solidFill>
            </a:ln>
          </p:spPr>
          <p:txBody>
            <a:bodyPr wrap="square" lIns="0" tIns="0" rIns="0" bIns="0" rtlCol="0"/>
            <a:lstStyle/>
            <a:p/>
          </p:txBody>
        </p:sp>
        <p:sp>
          <p:nvSpPr>
            <p:cNvPr id="7989" name="object 7989" descr=""/>
            <p:cNvSpPr/>
            <p:nvPr/>
          </p:nvSpPr>
          <p:spPr>
            <a:xfrm>
              <a:off x="5855216" y="2637754"/>
              <a:ext cx="1270" cy="635"/>
            </a:xfrm>
            <a:custGeom>
              <a:avLst/>
              <a:gdLst/>
              <a:ahLst/>
              <a:cxnLst/>
              <a:rect l="l" t="t" r="r" b="b"/>
              <a:pathLst>
                <a:path w="1270" h="635">
                  <a:moveTo>
                    <a:pt x="0" y="38"/>
                  </a:moveTo>
                  <a:lnTo>
                    <a:pt x="279" y="38"/>
                  </a:lnTo>
                  <a:lnTo>
                    <a:pt x="558" y="25"/>
                  </a:lnTo>
                  <a:lnTo>
                    <a:pt x="825" y="0"/>
                  </a:lnTo>
                </a:path>
              </a:pathLst>
            </a:custGeom>
            <a:ln w="3175">
              <a:solidFill>
                <a:srgbClr val="565658"/>
              </a:solidFill>
            </a:ln>
          </p:spPr>
          <p:txBody>
            <a:bodyPr wrap="square" lIns="0" tIns="0" rIns="0" bIns="0" rtlCol="0"/>
            <a:lstStyle/>
            <a:p/>
          </p:txBody>
        </p:sp>
        <p:sp>
          <p:nvSpPr>
            <p:cNvPr id="7990" name="object 7990" descr=""/>
            <p:cNvSpPr/>
            <p:nvPr/>
          </p:nvSpPr>
          <p:spPr>
            <a:xfrm>
              <a:off x="5785274" y="2666299"/>
              <a:ext cx="1270" cy="1270"/>
            </a:xfrm>
            <a:custGeom>
              <a:avLst/>
              <a:gdLst/>
              <a:ahLst/>
              <a:cxnLst/>
              <a:rect l="l" t="t" r="r" b="b"/>
              <a:pathLst>
                <a:path w="1270" h="1269">
                  <a:moveTo>
                    <a:pt x="0" y="800"/>
                  </a:moveTo>
                  <a:lnTo>
                    <a:pt x="660" y="50"/>
                  </a:lnTo>
                </a:path>
              </a:pathLst>
            </a:custGeom>
            <a:ln w="3175">
              <a:solidFill>
                <a:srgbClr val="565658"/>
              </a:solidFill>
            </a:ln>
          </p:spPr>
          <p:txBody>
            <a:bodyPr wrap="square" lIns="0" tIns="0" rIns="0" bIns="0" rtlCol="0"/>
            <a:lstStyle/>
            <a:p/>
          </p:txBody>
        </p:sp>
        <p:sp>
          <p:nvSpPr>
            <p:cNvPr id="7991" name="object 7991" descr=""/>
            <p:cNvSpPr/>
            <p:nvPr/>
          </p:nvSpPr>
          <p:spPr>
            <a:xfrm>
              <a:off x="5791437" y="2666292"/>
              <a:ext cx="1270" cy="1270"/>
            </a:xfrm>
            <a:custGeom>
              <a:avLst/>
              <a:gdLst/>
              <a:ahLst/>
              <a:cxnLst/>
              <a:rect l="l" t="t" r="r" b="b"/>
              <a:pathLst>
                <a:path w="1270" h="1269">
                  <a:moveTo>
                    <a:pt x="50" y="0"/>
                  </a:moveTo>
                  <a:lnTo>
                    <a:pt x="38" y="190"/>
                  </a:lnTo>
                  <a:lnTo>
                    <a:pt x="165" y="342"/>
                  </a:lnTo>
                  <a:lnTo>
                    <a:pt x="279" y="508"/>
                  </a:lnTo>
                  <a:lnTo>
                    <a:pt x="469" y="685"/>
                  </a:lnTo>
                  <a:lnTo>
                    <a:pt x="660" y="800"/>
                  </a:lnTo>
                </a:path>
              </a:pathLst>
            </a:custGeom>
            <a:ln w="3175">
              <a:solidFill>
                <a:srgbClr val="565658"/>
              </a:solidFill>
            </a:ln>
          </p:spPr>
          <p:txBody>
            <a:bodyPr wrap="square" lIns="0" tIns="0" rIns="0" bIns="0" rtlCol="0"/>
            <a:lstStyle/>
            <a:p/>
          </p:txBody>
        </p:sp>
        <p:sp>
          <p:nvSpPr>
            <p:cNvPr id="7992" name="object 7992" descr=""/>
            <p:cNvSpPr/>
            <p:nvPr/>
          </p:nvSpPr>
          <p:spPr>
            <a:xfrm>
              <a:off x="5785272" y="2623821"/>
              <a:ext cx="1270" cy="1270"/>
            </a:xfrm>
            <a:custGeom>
              <a:avLst/>
              <a:gdLst/>
              <a:ahLst/>
              <a:cxnLst/>
              <a:rect l="l" t="t" r="r" b="b"/>
              <a:pathLst>
                <a:path w="1270" h="1269">
                  <a:moveTo>
                    <a:pt x="609" y="800"/>
                  </a:moveTo>
                  <a:lnTo>
                    <a:pt x="609" y="596"/>
                  </a:lnTo>
                  <a:lnTo>
                    <a:pt x="495" y="444"/>
                  </a:lnTo>
                  <a:lnTo>
                    <a:pt x="368" y="279"/>
                  </a:lnTo>
                  <a:lnTo>
                    <a:pt x="190" y="101"/>
                  </a:lnTo>
                  <a:lnTo>
                    <a:pt x="0" y="0"/>
                  </a:lnTo>
                </a:path>
              </a:pathLst>
            </a:custGeom>
            <a:ln w="3175">
              <a:solidFill>
                <a:srgbClr val="565658"/>
              </a:solidFill>
            </a:ln>
          </p:spPr>
          <p:txBody>
            <a:bodyPr wrap="square" lIns="0" tIns="0" rIns="0" bIns="0" rtlCol="0"/>
            <a:lstStyle/>
            <a:p/>
          </p:txBody>
        </p:sp>
        <p:sp>
          <p:nvSpPr>
            <p:cNvPr id="7993" name="object 7993" descr=""/>
            <p:cNvSpPr/>
            <p:nvPr/>
          </p:nvSpPr>
          <p:spPr>
            <a:xfrm>
              <a:off x="5791435" y="2623815"/>
              <a:ext cx="1270" cy="1270"/>
            </a:xfrm>
            <a:custGeom>
              <a:avLst/>
              <a:gdLst/>
              <a:ahLst/>
              <a:cxnLst/>
              <a:rect l="l" t="t" r="r" b="b"/>
              <a:pathLst>
                <a:path w="1270" h="1269">
                  <a:moveTo>
                    <a:pt x="660" y="0"/>
                  </a:moveTo>
                  <a:lnTo>
                    <a:pt x="469" y="114"/>
                  </a:lnTo>
                  <a:lnTo>
                    <a:pt x="279" y="279"/>
                  </a:lnTo>
                  <a:lnTo>
                    <a:pt x="165" y="444"/>
                  </a:lnTo>
                  <a:lnTo>
                    <a:pt x="38" y="609"/>
                  </a:lnTo>
                  <a:lnTo>
                    <a:pt x="0" y="749"/>
                  </a:lnTo>
                </a:path>
              </a:pathLst>
            </a:custGeom>
            <a:ln w="3175">
              <a:solidFill>
                <a:srgbClr val="565658"/>
              </a:solidFill>
            </a:ln>
          </p:spPr>
          <p:txBody>
            <a:bodyPr wrap="square" lIns="0" tIns="0" rIns="0" bIns="0" rtlCol="0"/>
            <a:lstStyle/>
            <a:p/>
          </p:txBody>
        </p:sp>
        <p:sp>
          <p:nvSpPr>
            <p:cNvPr id="7994" name="object 7994" descr=""/>
            <p:cNvSpPr/>
            <p:nvPr/>
          </p:nvSpPr>
          <p:spPr>
            <a:xfrm>
              <a:off x="5812143" y="2608591"/>
              <a:ext cx="1270" cy="1270"/>
            </a:xfrm>
            <a:custGeom>
              <a:avLst/>
              <a:gdLst/>
              <a:ahLst/>
              <a:cxnLst/>
              <a:rect l="l" t="t" r="r" b="b"/>
              <a:pathLst>
                <a:path w="1270" h="1269">
                  <a:moveTo>
                    <a:pt x="1104" y="749"/>
                  </a:moveTo>
                  <a:lnTo>
                    <a:pt x="927" y="304"/>
                  </a:lnTo>
                  <a:lnTo>
                    <a:pt x="482" y="0"/>
                  </a:lnTo>
                  <a:lnTo>
                    <a:pt x="0" y="0"/>
                  </a:lnTo>
                </a:path>
              </a:pathLst>
            </a:custGeom>
            <a:ln w="3175">
              <a:solidFill>
                <a:srgbClr val="565658"/>
              </a:solidFill>
            </a:ln>
          </p:spPr>
          <p:txBody>
            <a:bodyPr wrap="square" lIns="0" tIns="0" rIns="0" bIns="0" rtlCol="0"/>
            <a:lstStyle/>
            <a:p/>
          </p:txBody>
        </p:sp>
        <p:sp>
          <p:nvSpPr>
            <p:cNvPr id="7995" name="object 7995" descr=""/>
            <p:cNvSpPr/>
            <p:nvPr/>
          </p:nvSpPr>
          <p:spPr>
            <a:xfrm>
              <a:off x="5812138" y="2681555"/>
              <a:ext cx="1270" cy="1270"/>
            </a:xfrm>
            <a:custGeom>
              <a:avLst/>
              <a:gdLst/>
              <a:ahLst/>
              <a:cxnLst/>
              <a:rect l="l" t="t" r="r" b="b"/>
              <a:pathLst>
                <a:path w="1270" h="1269">
                  <a:moveTo>
                    <a:pt x="0" y="749"/>
                  </a:moveTo>
                  <a:lnTo>
                    <a:pt x="495" y="749"/>
                  </a:lnTo>
                  <a:lnTo>
                    <a:pt x="927" y="457"/>
                  </a:lnTo>
                  <a:lnTo>
                    <a:pt x="1104" y="0"/>
                  </a:lnTo>
                </a:path>
              </a:pathLst>
            </a:custGeom>
            <a:ln w="3175">
              <a:solidFill>
                <a:srgbClr val="565658"/>
              </a:solidFill>
            </a:ln>
          </p:spPr>
          <p:txBody>
            <a:bodyPr wrap="square" lIns="0" tIns="0" rIns="0" bIns="0" rtlCol="0"/>
            <a:lstStyle/>
            <a:p/>
          </p:txBody>
        </p:sp>
        <p:sp>
          <p:nvSpPr>
            <p:cNvPr id="7996" name="object 7996" descr=""/>
            <p:cNvSpPr/>
            <p:nvPr/>
          </p:nvSpPr>
          <p:spPr>
            <a:xfrm>
              <a:off x="5812143" y="2635395"/>
              <a:ext cx="1270" cy="635"/>
            </a:xfrm>
            <a:custGeom>
              <a:avLst/>
              <a:gdLst/>
              <a:ahLst/>
              <a:cxnLst/>
              <a:rect l="l" t="t" r="r" b="b"/>
              <a:pathLst>
                <a:path w="1270" h="635">
                  <a:moveTo>
                    <a:pt x="1104" y="152"/>
                  </a:moveTo>
                  <a:lnTo>
                    <a:pt x="927" y="63"/>
                  </a:lnTo>
                  <a:lnTo>
                    <a:pt x="482" y="0"/>
                  </a:lnTo>
                  <a:lnTo>
                    <a:pt x="0" y="0"/>
                  </a:lnTo>
                </a:path>
              </a:pathLst>
            </a:custGeom>
            <a:ln w="3175">
              <a:solidFill>
                <a:srgbClr val="565658"/>
              </a:solidFill>
            </a:ln>
          </p:spPr>
          <p:txBody>
            <a:bodyPr wrap="square" lIns="0" tIns="0" rIns="0" bIns="0" rtlCol="0"/>
            <a:lstStyle/>
            <a:p/>
          </p:txBody>
        </p:sp>
        <p:sp>
          <p:nvSpPr>
            <p:cNvPr id="7997" name="object 7997" descr=""/>
            <p:cNvSpPr/>
            <p:nvPr/>
          </p:nvSpPr>
          <p:spPr>
            <a:xfrm>
              <a:off x="5812138" y="2655350"/>
              <a:ext cx="1270" cy="635"/>
            </a:xfrm>
            <a:custGeom>
              <a:avLst/>
              <a:gdLst/>
              <a:ahLst/>
              <a:cxnLst/>
              <a:rect l="l" t="t" r="r" b="b"/>
              <a:pathLst>
                <a:path w="1270" h="635">
                  <a:moveTo>
                    <a:pt x="0" y="152"/>
                  </a:moveTo>
                  <a:lnTo>
                    <a:pt x="495" y="152"/>
                  </a:lnTo>
                  <a:lnTo>
                    <a:pt x="927" y="88"/>
                  </a:lnTo>
                  <a:lnTo>
                    <a:pt x="1104" y="0"/>
                  </a:lnTo>
                </a:path>
              </a:pathLst>
            </a:custGeom>
            <a:ln w="3175">
              <a:solidFill>
                <a:srgbClr val="565658"/>
              </a:solidFill>
            </a:ln>
          </p:spPr>
          <p:txBody>
            <a:bodyPr wrap="square" lIns="0" tIns="0" rIns="0" bIns="0" rtlCol="0"/>
            <a:lstStyle/>
            <a:p/>
          </p:txBody>
        </p:sp>
        <p:sp>
          <p:nvSpPr>
            <p:cNvPr id="7998" name="object 7998" descr=""/>
            <p:cNvSpPr/>
            <p:nvPr/>
          </p:nvSpPr>
          <p:spPr>
            <a:xfrm>
              <a:off x="5433240" y="2613526"/>
              <a:ext cx="635" cy="635"/>
            </a:xfrm>
            <a:custGeom>
              <a:avLst/>
              <a:gdLst/>
              <a:ahLst/>
              <a:cxnLst/>
              <a:rect l="l" t="t" r="r" b="b"/>
              <a:pathLst>
                <a:path w="635" h="635">
                  <a:moveTo>
                    <a:pt x="0" y="304"/>
                  </a:moveTo>
                  <a:lnTo>
                    <a:pt x="177" y="254"/>
                  </a:lnTo>
                  <a:lnTo>
                    <a:pt x="317" y="139"/>
                  </a:lnTo>
                  <a:lnTo>
                    <a:pt x="419" y="0"/>
                  </a:lnTo>
                </a:path>
              </a:pathLst>
            </a:custGeom>
            <a:ln w="3175">
              <a:solidFill>
                <a:srgbClr val="565658"/>
              </a:solidFill>
            </a:ln>
          </p:spPr>
          <p:txBody>
            <a:bodyPr wrap="square" lIns="0" tIns="0" rIns="0" bIns="0" rtlCol="0"/>
            <a:lstStyle/>
            <a:p/>
          </p:txBody>
        </p:sp>
        <p:sp>
          <p:nvSpPr>
            <p:cNvPr id="7999" name="object 7999" descr=""/>
            <p:cNvSpPr/>
            <p:nvPr/>
          </p:nvSpPr>
          <p:spPr>
            <a:xfrm>
              <a:off x="5433655" y="2612796"/>
              <a:ext cx="635" cy="1270"/>
            </a:xfrm>
            <a:custGeom>
              <a:avLst/>
              <a:gdLst/>
              <a:ahLst/>
              <a:cxnLst/>
              <a:rect l="l" t="t" r="r" b="b"/>
              <a:pathLst>
                <a:path w="635" h="1269">
                  <a:moveTo>
                    <a:pt x="0" y="723"/>
                  </a:moveTo>
                  <a:lnTo>
                    <a:pt x="139" y="508"/>
                  </a:lnTo>
                  <a:lnTo>
                    <a:pt x="139" y="241"/>
                  </a:lnTo>
                  <a:lnTo>
                    <a:pt x="25" y="0"/>
                  </a:lnTo>
                </a:path>
              </a:pathLst>
            </a:custGeom>
            <a:ln w="3175">
              <a:solidFill>
                <a:srgbClr val="565658"/>
              </a:solidFill>
            </a:ln>
          </p:spPr>
          <p:txBody>
            <a:bodyPr wrap="square" lIns="0" tIns="0" rIns="0" bIns="0" rtlCol="0"/>
            <a:lstStyle/>
            <a:p/>
          </p:txBody>
        </p:sp>
        <p:sp>
          <p:nvSpPr>
            <p:cNvPr id="8000" name="object 8000" descr=""/>
            <p:cNvSpPr/>
            <p:nvPr/>
          </p:nvSpPr>
          <p:spPr>
            <a:xfrm>
              <a:off x="5433235" y="2612458"/>
              <a:ext cx="635" cy="635"/>
            </a:xfrm>
            <a:custGeom>
              <a:avLst/>
              <a:gdLst/>
              <a:ahLst/>
              <a:cxnLst/>
              <a:rect l="l" t="t" r="r" b="b"/>
              <a:pathLst>
                <a:path w="635" h="635">
                  <a:moveTo>
                    <a:pt x="444" y="342"/>
                  </a:moveTo>
                  <a:lnTo>
                    <a:pt x="355" y="165"/>
                  </a:lnTo>
                  <a:lnTo>
                    <a:pt x="190" y="50"/>
                  </a:lnTo>
                  <a:lnTo>
                    <a:pt x="0" y="0"/>
                  </a:lnTo>
                </a:path>
              </a:pathLst>
            </a:custGeom>
            <a:ln w="3175">
              <a:solidFill>
                <a:srgbClr val="565658"/>
              </a:solidFill>
            </a:ln>
          </p:spPr>
          <p:txBody>
            <a:bodyPr wrap="square" lIns="0" tIns="0" rIns="0" bIns="0" rtlCol="0"/>
            <a:lstStyle/>
            <a:p/>
          </p:txBody>
        </p:sp>
        <p:sp>
          <p:nvSpPr>
            <p:cNvPr id="8001" name="object 8001" descr=""/>
            <p:cNvSpPr/>
            <p:nvPr/>
          </p:nvSpPr>
          <p:spPr>
            <a:xfrm>
              <a:off x="5431147" y="2611461"/>
              <a:ext cx="1905" cy="1270"/>
            </a:xfrm>
            <a:custGeom>
              <a:avLst/>
              <a:gdLst/>
              <a:ahLst/>
              <a:cxnLst/>
              <a:rect l="l" t="t" r="r" b="b"/>
              <a:pathLst>
                <a:path w="1904" h="1269">
                  <a:moveTo>
                    <a:pt x="1422" y="0"/>
                  </a:moveTo>
                  <a:lnTo>
                    <a:pt x="850" y="0"/>
                  </a:lnTo>
                  <a:lnTo>
                    <a:pt x="304" y="292"/>
                  </a:lnTo>
                  <a:lnTo>
                    <a:pt x="0" y="787"/>
                  </a:lnTo>
                </a:path>
              </a:pathLst>
            </a:custGeom>
            <a:ln w="3175">
              <a:solidFill>
                <a:srgbClr val="565658"/>
              </a:solidFill>
            </a:ln>
          </p:spPr>
          <p:txBody>
            <a:bodyPr wrap="square" lIns="0" tIns="0" rIns="0" bIns="0" rtlCol="0"/>
            <a:lstStyle/>
            <a:p/>
          </p:txBody>
        </p:sp>
        <p:sp>
          <p:nvSpPr>
            <p:cNvPr id="8002" name="object 8002" descr=""/>
            <p:cNvSpPr/>
            <p:nvPr/>
          </p:nvSpPr>
          <p:spPr>
            <a:xfrm>
              <a:off x="5430807" y="2612255"/>
              <a:ext cx="1905" cy="3175"/>
            </a:xfrm>
            <a:custGeom>
              <a:avLst/>
              <a:gdLst/>
              <a:ahLst/>
              <a:cxnLst/>
              <a:rect l="l" t="t" r="r" b="b"/>
              <a:pathLst>
                <a:path w="1904" h="3175">
                  <a:moveTo>
                    <a:pt x="342" y="0"/>
                  </a:moveTo>
                  <a:lnTo>
                    <a:pt x="12" y="508"/>
                  </a:lnTo>
                  <a:lnTo>
                    <a:pt x="0" y="1168"/>
                  </a:lnTo>
                  <a:lnTo>
                    <a:pt x="292" y="1701"/>
                  </a:lnTo>
                  <a:lnTo>
                    <a:pt x="596" y="2235"/>
                  </a:lnTo>
                  <a:lnTo>
                    <a:pt x="1142" y="2565"/>
                  </a:lnTo>
                  <a:lnTo>
                    <a:pt x="1752" y="2565"/>
                  </a:lnTo>
                </a:path>
              </a:pathLst>
            </a:custGeom>
            <a:ln w="3175">
              <a:solidFill>
                <a:srgbClr val="565658"/>
              </a:solidFill>
            </a:ln>
          </p:spPr>
          <p:txBody>
            <a:bodyPr wrap="square" lIns="0" tIns="0" rIns="0" bIns="0" rtlCol="0"/>
            <a:lstStyle/>
            <a:p/>
          </p:txBody>
        </p:sp>
        <p:sp>
          <p:nvSpPr>
            <p:cNvPr id="8003" name="object 8003" descr=""/>
            <p:cNvSpPr/>
            <p:nvPr/>
          </p:nvSpPr>
          <p:spPr>
            <a:xfrm>
              <a:off x="5432809" y="2612082"/>
              <a:ext cx="635" cy="1270"/>
            </a:xfrm>
            <a:custGeom>
              <a:avLst/>
              <a:gdLst/>
              <a:ahLst/>
              <a:cxnLst/>
              <a:rect l="l" t="t" r="r" b="b"/>
              <a:pathLst>
                <a:path w="635" h="1269">
                  <a:moveTo>
                    <a:pt x="380" y="0"/>
                  </a:moveTo>
                  <a:lnTo>
                    <a:pt x="152" y="203"/>
                  </a:lnTo>
                  <a:lnTo>
                    <a:pt x="12" y="584"/>
                  </a:lnTo>
                  <a:lnTo>
                    <a:pt x="0" y="1016"/>
                  </a:lnTo>
                </a:path>
              </a:pathLst>
            </a:custGeom>
            <a:ln w="3175">
              <a:solidFill>
                <a:srgbClr val="565658"/>
              </a:solidFill>
            </a:ln>
          </p:spPr>
          <p:txBody>
            <a:bodyPr wrap="square" lIns="0" tIns="0" rIns="0" bIns="0" rtlCol="0"/>
            <a:lstStyle/>
            <a:p/>
          </p:txBody>
        </p:sp>
        <p:sp>
          <p:nvSpPr>
            <p:cNvPr id="8004" name="object 8004" descr=""/>
            <p:cNvSpPr/>
            <p:nvPr/>
          </p:nvSpPr>
          <p:spPr>
            <a:xfrm>
              <a:off x="5433192" y="2611878"/>
              <a:ext cx="1270" cy="635"/>
            </a:xfrm>
            <a:custGeom>
              <a:avLst/>
              <a:gdLst/>
              <a:ahLst/>
              <a:cxnLst/>
              <a:rect l="l" t="t" r="r" b="b"/>
              <a:pathLst>
                <a:path w="1270" h="635">
                  <a:moveTo>
                    <a:pt x="711" y="253"/>
                  </a:moveTo>
                  <a:lnTo>
                    <a:pt x="495" y="12"/>
                  </a:lnTo>
                  <a:lnTo>
                    <a:pt x="215" y="0"/>
                  </a:lnTo>
                  <a:lnTo>
                    <a:pt x="0" y="203"/>
                  </a:lnTo>
                </a:path>
              </a:pathLst>
            </a:custGeom>
            <a:ln w="3175">
              <a:solidFill>
                <a:srgbClr val="565658"/>
              </a:solidFill>
            </a:ln>
          </p:spPr>
          <p:txBody>
            <a:bodyPr wrap="square" lIns="0" tIns="0" rIns="0" bIns="0" rtlCol="0"/>
            <a:lstStyle/>
            <a:p/>
          </p:txBody>
        </p:sp>
        <p:sp>
          <p:nvSpPr>
            <p:cNvPr id="8005" name="object 8005" descr=""/>
            <p:cNvSpPr/>
            <p:nvPr/>
          </p:nvSpPr>
          <p:spPr>
            <a:xfrm>
              <a:off x="5433908" y="2612132"/>
              <a:ext cx="635" cy="1270"/>
            </a:xfrm>
            <a:custGeom>
              <a:avLst/>
              <a:gdLst/>
              <a:ahLst/>
              <a:cxnLst/>
              <a:rect l="l" t="t" r="r" b="b"/>
              <a:pathLst>
                <a:path w="635" h="1269">
                  <a:moveTo>
                    <a:pt x="330" y="1054"/>
                  </a:moveTo>
                  <a:lnTo>
                    <a:pt x="342" y="634"/>
                  </a:lnTo>
                  <a:lnTo>
                    <a:pt x="215" y="228"/>
                  </a:lnTo>
                  <a:lnTo>
                    <a:pt x="0" y="0"/>
                  </a:lnTo>
                </a:path>
              </a:pathLst>
            </a:custGeom>
            <a:ln w="3175">
              <a:solidFill>
                <a:srgbClr val="565658"/>
              </a:solidFill>
            </a:ln>
          </p:spPr>
          <p:txBody>
            <a:bodyPr wrap="square" lIns="0" tIns="0" rIns="0" bIns="0" rtlCol="0"/>
            <a:lstStyle/>
            <a:p/>
          </p:txBody>
        </p:sp>
        <p:sp>
          <p:nvSpPr>
            <p:cNvPr id="8006" name="object 8006" descr=""/>
            <p:cNvSpPr/>
            <p:nvPr/>
          </p:nvSpPr>
          <p:spPr>
            <a:xfrm>
              <a:off x="5433860" y="2613187"/>
              <a:ext cx="635" cy="1270"/>
            </a:xfrm>
            <a:custGeom>
              <a:avLst/>
              <a:gdLst/>
              <a:ahLst/>
              <a:cxnLst/>
              <a:rect l="l" t="t" r="r" b="b"/>
              <a:pathLst>
                <a:path w="635" h="1269">
                  <a:moveTo>
                    <a:pt x="0" y="1016"/>
                  </a:moveTo>
                  <a:lnTo>
                    <a:pt x="228" y="812"/>
                  </a:lnTo>
                  <a:lnTo>
                    <a:pt x="368" y="431"/>
                  </a:lnTo>
                  <a:lnTo>
                    <a:pt x="381" y="0"/>
                  </a:lnTo>
                </a:path>
              </a:pathLst>
            </a:custGeom>
            <a:ln w="3175">
              <a:solidFill>
                <a:srgbClr val="565658"/>
              </a:solidFill>
            </a:ln>
          </p:spPr>
          <p:txBody>
            <a:bodyPr wrap="square" lIns="0" tIns="0" rIns="0" bIns="0" rtlCol="0"/>
            <a:lstStyle/>
            <a:p/>
          </p:txBody>
        </p:sp>
        <p:sp>
          <p:nvSpPr>
            <p:cNvPr id="8007" name="object 8007" descr=""/>
            <p:cNvSpPr/>
            <p:nvPr/>
          </p:nvSpPr>
          <p:spPr>
            <a:xfrm>
              <a:off x="5433141" y="2614152"/>
              <a:ext cx="1270" cy="635"/>
            </a:xfrm>
            <a:custGeom>
              <a:avLst/>
              <a:gdLst/>
              <a:ahLst/>
              <a:cxnLst/>
              <a:rect l="l" t="t" r="r" b="b"/>
              <a:pathLst>
                <a:path w="1270" h="635">
                  <a:moveTo>
                    <a:pt x="0" y="0"/>
                  </a:moveTo>
                  <a:lnTo>
                    <a:pt x="215" y="228"/>
                  </a:lnTo>
                  <a:lnTo>
                    <a:pt x="495" y="254"/>
                  </a:lnTo>
                  <a:lnTo>
                    <a:pt x="723" y="50"/>
                  </a:lnTo>
                </a:path>
              </a:pathLst>
            </a:custGeom>
            <a:ln w="3175">
              <a:solidFill>
                <a:srgbClr val="565658"/>
              </a:solidFill>
            </a:ln>
          </p:spPr>
          <p:txBody>
            <a:bodyPr wrap="square" lIns="0" tIns="0" rIns="0" bIns="0" rtlCol="0"/>
            <a:lstStyle/>
            <a:p/>
          </p:txBody>
        </p:sp>
        <p:sp>
          <p:nvSpPr>
            <p:cNvPr id="8008" name="object 8008" descr=""/>
            <p:cNvSpPr/>
            <p:nvPr/>
          </p:nvSpPr>
          <p:spPr>
            <a:xfrm>
              <a:off x="5432806" y="2613098"/>
              <a:ext cx="635" cy="1270"/>
            </a:xfrm>
            <a:custGeom>
              <a:avLst/>
              <a:gdLst/>
              <a:ahLst/>
              <a:cxnLst/>
              <a:rect l="l" t="t" r="r" b="b"/>
              <a:pathLst>
                <a:path w="635" h="1269">
                  <a:moveTo>
                    <a:pt x="0" y="0"/>
                  </a:moveTo>
                  <a:lnTo>
                    <a:pt x="0" y="419"/>
                  </a:lnTo>
                  <a:lnTo>
                    <a:pt x="114" y="825"/>
                  </a:lnTo>
                  <a:lnTo>
                    <a:pt x="330" y="1054"/>
                  </a:lnTo>
                </a:path>
              </a:pathLst>
            </a:custGeom>
            <a:ln w="3175">
              <a:solidFill>
                <a:srgbClr val="565658"/>
              </a:solidFill>
            </a:ln>
          </p:spPr>
          <p:txBody>
            <a:bodyPr wrap="square" lIns="0" tIns="0" rIns="0" bIns="0" rtlCol="0"/>
            <a:lstStyle/>
            <a:p/>
          </p:txBody>
        </p:sp>
        <p:sp>
          <p:nvSpPr>
            <p:cNvPr id="8009" name="object 8009" descr=""/>
            <p:cNvSpPr/>
            <p:nvPr/>
          </p:nvSpPr>
          <p:spPr>
            <a:xfrm>
              <a:off x="5432102" y="2611461"/>
              <a:ext cx="3175" cy="3810"/>
            </a:xfrm>
            <a:custGeom>
              <a:avLst/>
              <a:gdLst/>
              <a:ahLst/>
              <a:cxnLst/>
              <a:rect l="l" t="t" r="r" b="b"/>
              <a:pathLst>
                <a:path w="3175" h="3810">
                  <a:moveTo>
                    <a:pt x="1422" y="0"/>
                  </a:moveTo>
                  <a:lnTo>
                    <a:pt x="762" y="0"/>
                  </a:lnTo>
                  <a:lnTo>
                    <a:pt x="228" y="762"/>
                  </a:lnTo>
                  <a:lnTo>
                    <a:pt x="228" y="1689"/>
                  </a:lnTo>
                  <a:lnTo>
                    <a:pt x="228" y="2603"/>
                  </a:lnTo>
                  <a:lnTo>
                    <a:pt x="762" y="3365"/>
                  </a:lnTo>
                  <a:lnTo>
                    <a:pt x="1422" y="3365"/>
                  </a:lnTo>
                  <a:lnTo>
                    <a:pt x="2082" y="3365"/>
                  </a:lnTo>
                  <a:lnTo>
                    <a:pt x="2616" y="2603"/>
                  </a:lnTo>
                  <a:lnTo>
                    <a:pt x="2616" y="1689"/>
                  </a:lnTo>
                  <a:lnTo>
                    <a:pt x="2616" y="762"/>
                  </a:lnTo>
                  <a:lnTo>
                    <a:pt x="2082" y="0"/>
                  </a:lnTo>
                  <a:lnTo>
                    <a:pt x="1422" y="0"/>
                  </a:lnTo>
                </a:path>
                <a:path w="3175" h="3810">
                  <a:moveTo>
                    <a:pt x="1422" y="0"/>
                  </a:moveTo>
                  <a:lnTo>
                    <a:pt x="850" y="0"/>
                  </a:lnTo>
                  <a:lnTo>
                    <a:pt x="317" y="292"/>
                  </a:lnTo>
                  <a:lnTo>
                    <a:pt x="0" y="787"/>
                  </a:lnTo>
                </a:path>
              </a:pathLst>
            </a:custGeom>
            <a:ln w="3175">
              <a:solidFill>
                <a:srgbClr val="565658"/>
              </a:solidFill>
            </a:ln>
          </p:spPr>
          <p:txBody>
            <a:bodyPr wrap="square" lIns="0" tIns="0" rIns="0" bIns="0" rtlCol="0"/>
            <a:lstStyle/>
            <a:p/>
          </p:txBody>
        </p:sp>
        <p:sp>
          <p:nvSpPr>
            <p:cNvPr id="8010" name="object 8010" descr=""/>
            <p:cNvSpPr/>
            <p:nvPr/>
          </p:nvSpPr>
          <p:spPr>
            <a:xfrm>
              <a:off x="5431762" y="2612255"/>
              <a:ext cx="1905" cy="3175"/>
            </a:xfrm>
            <a:custGeom>
              <a:avLst/>
              <a:gdLst/>
              <a:ahLst/>
              <a:cxnLst/>
              <a:rect l="l" t="t" r="r" b="b"/>
              <a:pathLst>
                <a:path w="1904" h="3175">
                  <a:moveTo>
                    <a:pt x="342" y="0"/>
                  </a:moveTo>
                  <a:lnTo>
                    <a:pt x="25" y="508"/>
                  </a:lnTo>
                  <a:lnTo>
                    <a:pt x="0" y="1168"/>
                  </a:lnTo>
                  <a:lnTo>
                    <a:pt x="292" y="1701"/>
                  </a:lnTo>
                  <a:lnTo>
                    <a:pt x="596" y="2235"/>
                  </a:lnTo>
                  <a:lnTo>
                    <a:pt x="1155" y="2565"/>
                  </a:lnTo>
                  <a:lnTo>
                    <a:pt x="1765" y="2565"/>
                  </a:lnTo>
                </a:path>
              </a:pathLst>
            </a:custGeom>
            <a:ln w="3175">
              <a:solidFill>
                <a:srgbClr val="565658"/>
              </a:solidFill>
            </a:ln>
          </p:spPr>
          <p:txBody>
            <a:bodyPr wrap="square" lIns="0" tIns="0" rIns="0" bIns="0" rtlCol="0"/>
            <a:lstStyle/>
            <a:p/>
          </p:txBody>
        </p:sp>
        <p:sp>
          <p:nvSpPr>
            <p:cNvPr id="8011" name="object 8011" descr=""/>
            <p:cNvSpPr/>
            <p:nvPr/>
          </p:nvSpPr>
          <p:spPr>
            <a:xfrm>
              <a:off x="5625934" y="2742269"/>
              <a:ext cx="3175" cy="635"/>
            </a:xfrm>
            <a:custGeom>
              <a:avLst/>
              <a:gdLst/>
              <a:ahLst/>
              <a:cxnLst/>
              <a:rect l="l" t="t" r="r" b="b"/>
              <a:pathLst>
                <a:path w="3175" h="635">
                  <a:moveTo>
                    <a:pt x="0" y="0"/>
                  </a:moveTo>
                  <a:lnTo>
                    <a:pt x="292" y="215"/>
                  </a:lnTo>
                  <a:lnTo>
                    <a:pt x="850" y="342"/>
                  </a:lnTo>
                  <a:lnTo>
                    <a:pt x="1447" y="342"/>
                  </a:lnTo>
                  <a:lnTo>
                    <a:pt x="2032" y="342"/>
                  </a:lnTo>
                  <a:lnTo>
                    <a:pt x="2590" y="215"/>
                  </a:lnTo>
                  <a:lnTo>
                    <a:pt x="2895" y="0"/>
                  </a:lnTo>
                </a:path>
              </a:pathLst>
            </a:custGeom>
            <a:ln w="3175">
              <a:solidFill>
                <a:srgbClr val="565658"/>
              </a:solidFill>
            </a:ln>
          </p:spPr>
          <p:txBody>
            <a:bodyPr wrap="square" lIns="0" tIns="0" rIns="0" bIns="0" rtlCol="0"/>
            <a:lstStyle/>
            <a:p/>
          </p:txBody>
        </p:sp>
        <p:sp>
          <p:nvSpPr>
            <p:cNvPr id="8012" name="object 8012" descr=""/>
            <p:cNvSpPr/>
            <p:nvPr/>
          </p:nvSpPr>
          <p:spPr>
            <a:xfrm>
              <a:off x="5626185" y="2736217"/>
              <a:ext cx="635" cy="635"/>
            </a:xfrm>
            <a:custGeom>
              <a:avLst/>
              <a:gdLst/>
              <a:ahLst/>
              <a:cxnLst/>
              <a:rect l="l" t="t" r="r" b="b"/>
              <a:pathLst>
                <a:path w="635" h="635">
                  <a:moveTo>
                    <a:pt x="215" y="0"/>
                  </a:moveTo>
                  <a:lnTo>
                    <a:pt x="76" y="127"/>
                  </a:lnTo>
                  <a:lnTo>
                    <a:pt x="0" y="266"/>
                  </a:lnTo>
                  <a:lnTo>
                    <a:pt x="0" y="419"/>
                  </a:lnTo>
                </a:path>
              </a:pathLst>
            </a:custGeom>
            <a:ln w="3175">
              <a:solidFill>
                <a:srgbClr val="565658"/>
              </a:solidFill>
            </a:ln>
          </p:spPr>
          <p:txBody>
            <a:bodyPr wrap="square" lIns="0" tIns="0" rIns="0" bIns="0" rtlCol="0"/>
            <a:lstStyle/>
            <a:p/>
          </p:txBody>
        </p:sp>
        <p:sp>
          <p:nvSpPr>
            <p:cNvPr id="8013" name="object 8013" descr=""/>
            <p:cNvSpPr/>
            <p:nvPr/>
          </p:nvSpPr>
          <p:spPr>
            <a:xfrm>
              <a:off x="5626183" y="2736639"/>
              <a:ext cx="2540" cy="1270"/>
            </a:xfrm>
            <a:custGeom>
              <a:avLst/>
              <a:gdLst/>
              <a:ahLst/>
              <a:cxnLst/>
              <a:rect l="l" t="t" r="r" b="b"/>
              <a:pathLst>
                <a:path w="2539" h="1269">
                  <a:moveTo>
                    <a:pt x="0" y="0"/>
                  </a:moveTo>
                  <a:lnTo>
                    <a:pt x="0" y="381"/>
                  </a:lnTo>
                  <a:lnTo>
                    <a:pt x="533" y="723"/>
                  </a:lnTo>
                  <a:lnTo>
                    <a:pt x="1193" y="723"/>
                  </a:lnTo>
                  <a:lnTo>
                    <a:pt x="1854" y="723"/>
                  </a:lnTo>
                  <a:lnTo>
                    <a:pt x="2387" y="381"/>
                  </a:lnTo>
                  <a:lnTo>
                    <a:pt x="2387" y="0"/>
                  </a:lnTo>
                </a:path>
              </a:pathLst>
            </a:custGeom>
            <a:ln w="3175">
              <a:solidFill>
                <a:srgbClr val="565658"/>
              </a:solidFill>
            </a:ln>
          </p:spPr>
          <p:txBody>
            <a:bodyPr wrap="square" lIns="0" tIns="0" rIns="0" bIns="0" rtlCol="0"/>
            <a:lstStyle/>
            <a:p/>
          </p:txBody>
        </p:sp>
        <p:sp>
          <p:nvSpPr>
            <p:cNvPr id="8014" name="object 8014" descr=""/>
            <p:cNvSpPr/>
            <p:nvPr/>
          </p:nvSpPr>
          <p:spPr>
            <a:xfrm>
              <a:off x="5628347" y="2736220"/>
              <a:ext cx="635" cy="635"/>
            </a:xfrm>
            <a:custGeom>
              <a:avLst/>
              <a:gdLst/>
              <a:ahLst/>
              <a:cxnLst/>
              <a:rect l="l" t="t" r="r" b="b"/>
              <a:pathLst>
                <a:path w="635" h="635">
                  <a:moveTo>
                    <a:pt x="228" y="419"/>
                  </a:moveTo>
                  <a:lnTo>
                    <a:pt x="228" y="254"/>
                  </a:lnTo>
                  <a:lnTo>
                    <a:pt x="152" y="127"/>
                  </a:lnTo>
                  <a:lnTo>
                    <a:pt x="0" y="0"/>
                  </a:lnTo>
                </a:path>
              </a:pathLst>
            </a:custGeom>
            <a:ln w="3175">
              <a:solidFill>
                <a:srgbClr val="565658"/>
              </a:solidFill>
            </a:ln>
          </p:spPr>
          <p:txBody>
            <a:bodyPr wrap="square" lIns="0" tIns="0" rIns="0" bIns="0" rtlCol="0"/>
            <a:lstStyle/>
            <a:p/>
          </p:txBody>
        </p:sp>
        <p:sp>
          <p:nvSpPr>
            <p:cNvPr id="8015" name="object 8015" descr=""/>
            <p:cNvSpPr/>
            <p:nvPr/>
          </p:nvSpPr>
          <p:spPr>
            <a:xfrm>
              <a:off x="5626661" y="2736385"/>
              <a:ext cx="1905" cy="635"/>
            </a:xfrm>
            <a:custGeom>
              <a:avLst/>
              <a:gdLst/>
              <a:ahLst/>
              <a:cxnLst/>
              <a:rect l="l" t="t" r="r" b="b"/>
              <a:pathLst>
                <a:path w="1904" h="635">
                  <a:moveTo>
                    <a:pt x="0" y="253"/>
                  </a:moveTo>
                  <a:lnTo>
                    <a:pt x="0" y="380"/>
                  </a:lnTo>
                  <a:lnTo>
                    <a:pt x="317" y="495"/>
                  </a:lnTo>
                  <a:lnTo>
                    <a:pt x="723" y="495"/>
                  </a:lnTo>
                  <a:lnTo>
                    <a:pt x="1104" y="495"/>
                  </a:lnTo>
                  <a:lnTo>
                    <a:pt x="1435" y="380"/>
                  </a:lnTo>
                  <a:lnTo>
                    <a:pt x="1435" y="253"/>
                  </a:lnTo>
                  <a:lnTo>
                    <a:pt x="1435" y="114"/>
                  </a:lnTo>
                  <a:lnTo>
                    <a:pt x="1104" y="0"/>
                  </a:lnTo>
                  <a:lnTo>
                    <a:pt x="723" y="0"/>
                  </a:lnTo>
                  <a:lnTo>
                    <a:pt x="317" y="0"/>
                  </a:lnTo>
                  <a:lnTo>
                    <a:pt x="0" y="114"/>
                  </a:lnTo>
                  <a:lnTo>
                    <a:pt x="0" y="253"/>
                  </a:lnTo>
                </a:path>
              </a:pathLst>
            </a:custGeom>
            <a:ln w="3175">
              <a:solidFill>
                <a:srgbClr val="565658"/>
              </a:solidFill>
            </a:ln>
          </p:spPr>
          <p:txBody>
            <a:bodyPr wrap="square" lIns="0" tIns="0" rIns="0" bIns="0" rtlCol="0"/>
            <a:lstStyle/>
            <a:p/>
          </p:txBody>
        </p:sp>
        <p:sp>
          <p:nvSpPr>
            <p:cNvPr id="8016" name="object 8016" descr=""/>
            <p:cNvSpPr/>
            <p:nvPr/>
          </p:nvSpPr>
          <p:spPr>
            <a:xfrm>
              <a:off x="6226035" y="2670001"/>
              <a:ext cx="635" cy="635"/>
            </a:xfrm>
            <a:custGeom>
              <a:avLst/>
              <a:gdLst/>
              <a:ahLst/>
              <a:cxnLst/>
              <a:rect l="l" t="t" r="r" b="b"/>
              <a:pathLst>
                <a:path w="635" h="635">
                  <a:moveTo>
                    <a:pt x="0" y="0"/>
                  </a:moveTo>
                  <a:lnTo>
                    <a:pt x="139" y="215"/>
                  </a:lnTo>
                  <a:lnTo>
                    <a:pt x="381" y="342"/>
                  </a:lnTo>
                  <a:lnTo>
                    <a:pt x="635" y="330"/>
                  </a:lnTo>
                </a:path>
              </a:pathLst>
            </a:custGeom>
            <a:ln w="3175">
              <a:solidFill>
                <a:srgbClr val="565658"/>
              </a:solidFill>
            </a:ln>
          </p:spPr>
          <p:txBody>
            <a:bodyPr wrap="square" lIns="0" tIns="0" rIns="0" bIns="0" rtlCol="0"/>
            <a:lstStyle/>
            <a:p/>
          </p:txBody>
        </p:sp>
        <p:sp>
          <p:nvSpPr>
            <p:cNvPr id="8017" name="object 8017" descr=""/>
            <p:cNvSpPr/>
            <p:nvPr/>
          </p:nvSpPr>
          <p:spPr>
            <a:xfrm>
              <a:off x="6226667" y="2669968"/>
              <a:ext cx="635" cy="635"/>
            </a:xfrm>
            <a:custGeom>
              <a:avLst/>
              <a:gdLst/>
              <a:ahLst/>
              <a:cxnLst/>
              <a:rect l="l" t="t" r="r" b="b"/>
              <a:pathLst>
                <a:path w="635" h="635">
                  <a:moveTo>
                    <a:pt x="0" y="368"/>
                  </a:moveTo>
                  <a:lnTo>
                    <a:pt x="266" y="368"/>
                  </a:lnTo>
                  <a:lnTo>
                    <a:pt x="495" y="215"/>
                  </a:lnTo>
                  <a:lnTo>
                    <a:pt x="609" y="0"/>
                  </a:lnTo>
                </a:path>
              </a:pathLst>
            </a:custGeom>
            <a:ln w="3175">
              <a:solidFill>
                <a:srgbClr val="565658"/>
              </a:solidFill>
            </a:ln>
          </p:spPr>
          <p:txBody>
            <a:bodyPr wrap="square" lIns="0" tIns="0" rIns="0" bIns="0" rtlCol="0"/>
            <a:lstStyle/>
            <a:p/>
          </p:txBody>
        </p:sp>
        <p:sp>
          <p:nvSpPr>
            <p:cNvPr id="8018" name="object 8018" descr=""/>
            <p:cNvSpPr/>
            <p:nvPr/>
          </p:nvSpPr>
          <p:spPr>
            <a:xfrm>
              <a:off x="6227274" y="2670073"/>
              <a:ext cx="635" cy="635"/>
            </a:xfrm>
            <a:custGeom>
              <a:avLst/>
              <a:gdLst/>
              <a:ahLst/>
              <a:cxnLst/>
              <a:rect l="l" t="t" r="r" b="b"/>
              <a:pathLst>
                <a:path w="635" h="635">
                  <a:moveTo>
                    <a:pt x="0" y="634"/>
                  </a:moveTo>
                  <a:lnTo>
                    <a:pt x="368" y="495"/>
                  </a:lnTo>
                  <a:lnTo>
                    <a:pt x="584" y="266"/>
                  </a:lnTo>
                  <a:lnTo>
                    <a:pt x="571" y="0"/>
                  </a:lnTo>
                </a:path>
              </a:pathLst>
            </a:custGeom>
            <a:ln w="3175">
              <a:solidFill>
                <a:srgbClr val="565658"/>
              </a:solidFill>
            </a:ln>
          </p:spPr>
          <p:txBody>
            <a:bodyPr wrap="square" lIns="0" tIns="0" rIns="0" bIns="0" rtlCol="0"/>
            <a:lstStyle/>
            <a:p/>
          </p:txBody>
        </p:sp>
        <p:sp>
          <p:nvSpPr>
            <p:cNvPr id="8019" name="object 8019" descr=""/>
            <p:cNvSpPr/>
            <p:nvPr/>
          </p:nvSpPr>
          <p:spPr>
            <a:xfrm>
              <a:off x="6226078" y="2670707"/>
              <a:ext cx="1270" cy="635"/>
            </a:xfrm>
            <a:custGeom>
              <a:avLst/>
              <a:gdLst/>
              <a:ahLst/>
              <a:cxnLst/>
              <a:rect l="l" t="t" r="r" b="b"/>
              <a:pathLst>
                <a:path w="1270" h="635">
                  <a:moveTo>
                    <a:pt x="0" y="25"/>
                  </a:moveTo>
                  <a:lnTo>
                    <a:pt x="381" y="152"/>
                  </a:lnTo>
                  <a:lnTo>
                    <a:pt x="838" y="139"/>
                  </a:lnTo>
                  <a:lnTo>
                    <a:pt x="1193" y="0"/>
                  </a:lnTo>
                </a:path>
              </a:pathLst>
            </a:custGeom>
            <a:ln w="3175">
              <a:solidFill>
                <a:srgbClr val="565658"/>
              </a:solidFill>
            </a:ln>
          </p:spPr>
          <p:txBody>
            <a:bodyPr wrap="square" lIns="0" tIns="0" rIns="0" bIns="0" rtlCol="0"/>
            <a:lstStyle/>
            <a:p/>
          </p:txBody>
        </p:sp>
        <p:sp>
          <p:nvSpPr>
            <p:cNvPr id="8020" name="object 8020" descr=""/>
            <p:cNvSpPr/>
            <p:nvPr/>
          </p:nvSpPr>
          <p:spPr>
            <a:xfrm>
              <a:off x="6225452" y="2670125"/>
              <a:ext cx="635" cy="635"/>
            </a:xfrm>
            <a:custGeom>
              <a:avLst/>
              <a:gdLst/>
              <a:ahLst/>
              <a:cxnLst/>
              <a:rect l="l" t="t" r="r" b="b"/>
              <a:pathLst>
                <a:path w="635" h="635">
                  <a:moveTo>
                    <a:pt x="0" y="0"/>
                  </a:moveTo>
                  <a:lnTo>
                    <a:pt x="12" y="266"/>
                  </a:lnTo>
                  <a:lnTo>
                    <a:pt x="254" y="482"/>
                  </a:lnTo>
                  <a:lnTo>
                    <a:pt x="622" y="609"/>
                  </a:lnTo>
                </a:path>
              </a:pathLst>
            </a:custGeom>
            <a:ln w="3175">
              <a:solidFill>
                <a:srgbClr val="565658"/>
              </a:solidFill>
            </a:ln>
          </p:spPr>
          <p:txBody>
            <a:bodyPr wrap="square" lIns="0" tIns="0" rIns="0" bIns="0" rtlCol="0"/>
            <a:lstStyle/>
            <a:p/>
          </p:txBody>
        </p:sp>
        <p:sp>
          <p:nvSpPr>
            <p:cNvPr id="8021" name="object 8021" descr=""/>
            <p:cNvSpPr/>
            <p:nvPr/>
          </p:nvSpPr>
          <p:spPr>
            <a:xfrm>
              <a:off x="6225444" y="2669493"/>
              <a:ext cx="635" cy="635"/>
            </a:xfrm>
            <a:custGeom>
              <a:avLst/>
              <a:gdLst/>
              <a:ahLst/>
              <a:cxnLst/>
              <a:rect l="l" t="t" r="r" b="b"/>
              <a:pathLst>
                <a:path w="635" h="635">
                  <a:moveTo>
                    <a:pt x="571" y="0"/>
                  </a:moveTo>
                  <a:lnTo>
                    <a:pt x="215" y="139"/>
                  </a:lnTo>
                  <a:lnTo>
                    <a:pt x="0" y="368"/>
                  </a:lnTo>
                  <a:lnTo>
                    <a:pt x="12" y="635"/>
                  </a:lnTo>
                </a:path>
              </a:pathLst>
            </a:custGeom>
            <a:ln w="3175">
              <a:solidFill>
                <a:srgbClr val="565658"/>
              </a:solidFill>
            </a:ln>
          </p:spPr>
          <p:txBody>
            <a:bodyPr wrap="square" lIns="0" tIns="0" rIns="0" bIns="0" rtlCol="0"/>
            <a:lstStyle/>
            <a:p/>
          </p:txBody>
        </p:sp>
        <p:sp>
          <p:nvSpPr>
            <p:cNvPr id="8022" name="object 8022" descr=""/>
            <p:cNvSpPr/>
            <p:nvPr/>
          </p:nvSpPr>
          <p:spPr>
            <a:xfrm>
              <a:off x="6226020" y="2669340"/>
              <a:ext cx="1270" cy="635"/>
            </a:xfrm>
            <a:custGeom>
              <a:avLst/>
              <a:gdLst/>
              <a:ahLst/>
              <a:cxnLst/>
              <a:rect l="l" t="t" r="r" b="b"/>
              <a:pathLst>
                <a:path w="1270" h="635">
                  <a:moveTo>
                    <a:pt x="1193" y="126"/>
                  </a:moveTo>
                  <a:lnTo>
                    <a:pt x="812" y="0"/>
                  </a:lnTo>
                  <a:lnTo>
                    <a:pt x="368" y="12"/>
                  </a:lnTo>
                  <a:lnTo>
                    <a:pt x="0" y="152"/>
                  </a:lnTo>
                </a:path>
              </a:pathLst>
            </a:custGeom>
            <a:ln w="3175">
              <a:solidFill>
                <a:srgbClr val="565658"/>
              </a:solidFill>
            </a:ln>
          </p:spPr>
          <p:txBody>
            <a:bodyPr wrap="square" lIns="0" tIns="0" rIns="0" bIns="0" rtlCol="0"/>
            <a:lstStyle/>
            <a:p/>
          </p:txBody>
        </p:sp>
        <p:sp>
          <p:nvSpPr>
            <p:cNvPr id="8023" name="object 8023" descr=""/>
            <p:cNvSpPr/>
            <p:nvPr/>
          </p:nvSpPr>
          <p:spPr>
            <a:xfrm>
              <a:off x="6227211" y="2669466"/>
              <a:ext cx="635" cy="635"/>
            </a:xfrm>
            <a:custGeom>
              <a:avLst/>
              <a:gdLst/>
              <a:ahLst/>
              <a:cxnLst/>
              <a:rect l="l" t="t" r="r" b="b"/>
              <a:pathLst>
                <a:path w="635" h="635">
                  <a:moveTo>
                    <a:pt x="635" y="609"/>
                  </a:moveTo>
                  <a:lnTo>
                    <a:pt x="622" y="355"/>
                  </a:lnTo>
                  <a:lnTo>
                    <a:pt x="381" y="127"/>
                  </a:lnTo>
                  <a:lnTo>
                    <a:pt x="0" y="0"/>
                  </a:lnTo>
                </a:path>
              </a:pathLst>
            </a:custGeom>
            <a:ln w="3175">
              <a:solidFill>
                <a:srgbClr val="565658"/>
              </a:solidFill>
            </a:ln>
          </p:spPr>
          <p:txBody>
            <a:bodyPr wrap="square" lIns="0" tIns="0" rIns="0" bIns="0" rtlCol="0"/>
            <a:lstStyle/>
            <a:p/>
          </p:txBody>
        </p:sp>
        <p:sp>
          <p:nvSpPr>
            <p:cNvPr id="8024" name="object 8024" descr=""/>
            <p:cNvSpPr/>
            <p:nvPr/>
          </p:nvSpPr>
          <p:spPr>
            <a:xfrm>
              <a:off x="6224008" y="2668423"/>
              <a:ext cx="5715" cy="3810"/>
            </a:xfrm>
            <a:custGeom>
              <a:avLst/>
              <a:gdLst/>
              <a:ahLst/>
              <a:cxnLst/>
              <a:rect l="l" t="t" r="r" b="b"/>
              <a:pathLst>
                <a:path w="5714" h="3810">
                  <a:moveTo>
                    <a:pt x="5270" y="1676"/>
                  </a:moveTo>
                  <a:lnTo>
                    <a:pt x="5270" y="761"/>
                  </a:lnTo>
                  <a:lnTo>
                    <a:pt x="4089" y="0"/>
                  </a:lnTo>
                  <a:lnTo>
                    <a:pt x="2641" y="0"/>
                  </a:lnTo>
                  <a:lnTo>
                    <a:pt x="1181" y="0"/>
                  </a:lnTo>
                  <a:lnTo>
                    <a:pt x="0" y="761"/>
                  </a:lnTo>
                  <a:lnTo>
                    <a:pt x="0" y="1676"/>
                  </a:lnTo>
                  <a:lnTo>
                    <a:pt x="0" y="2603"/>
                  </a:lnTo>
                  <a:lnTo>
                    <a:pt x="1181" y="3352"/>
                  </a:lnTo>
                  <a:lnTo>
                    <a:pt x="2641" y="3352"/>
                  </a:lnTo>
                  <a:lnTo>
                    <a:pt x="4089" y="3352"/>
                  </a:lnTo>
                  <a:lnTo>
                    <a:pt x="5270" y="2603"/>
                  </a:lnTo>
                  <a:lnTo>
                    <a:pt x="5270" y="1676"/>
                  </a:lnTo>
                </a:path>
              </a:pathLst>
            </a:custGeom>
            <a:ln w="3175">
              <a:solidFill>
                <a:srgbClr val="565658"/>
              </a:solidFill>
            </a:ln>
          </p:spPr>
          <p:txBody>
            <a:bodyPr wrap="square" lIns="0" tIns="0" rIns="0" bIns="0" rtlCol="0"/>
            <a:lstStyle/>
            <a:p/>
          </p:txBody>
        </p:sp>
        <p:sp>
          <p:nvSpPr>
            <p:cNvPr id="8025" name="object 8025" descr=""/>
            <p:cNvSpPr/>
            <p:nvPr/>
          </p:nvSpPr>
          <p:spPr>
            <a:xfrm>
              <a:off x="6224496" y="2668423"/>
              <a:ext cx="4445" cy="3810"/>
            </a:xfrm>
            <a:custGeom>
              <a:avLst/>
              <a:gdLst/>
              <a:ahLst/>
              <a:cxnLst/>
              <a:rect l="l" t="t" r="r" b="b"/>
              <a:pathLst>
                <a:path w="4445" h="3810">
                  <a:moveTo>
                    <a:pt x="4305" y="1676"/>
                  </a:moveTo>
                  <a:lnTo>
                    <a:pt x="4305" y="761"/>
                  </a:lnTo>
                  <a:lnTo>
                    <a:pt x="3340" y="0"/>
                  </a:lnTo>
                  <a:lnTo>
                    <a:pt x="2158" y="0"/>
                  </a:lnTo>
                  <a:lnTo>
                    <a:pt x="965" y="0"/>
                  </a:lnTo>
                  <a:lnTo>
                    <a:pt x="0" y="761"/>
                  </a:lnTo>
                  <a:lnTo>
                    <a:pt x="0" y="1676"/>
                  </a:lnTo>
                  <a:lnTo>
                    <a:pt x="0" y="2603"/>
                  </a:lnTo>
                  <a:lnTo>
                    <a:pt x="965" y="3352"/>
                  </a:lnTo>
                  <a:lnTo>
                    <a:pt x="2158" y="3352"/>
                  </a:lnTo>
                  <a:lnTo>
                    <a:pt x="3340" y="3352"/>
                  </a:lnTo>
                  <a:lnTo>
                    <a:pt x="4305" y="2603"/>
                  </a:lnTo>
                  <a:lnTo>
                    <a:pt x="4305" y="1676"/>
                  </a:lnTo>
                </a:path>
              </a:pathLst>
            </a:custGeom>
            <a:ln w="3175">
              <a:solidFill>
                <a:srgbClr val="565658"/>
              </a:solidFill>
            </a:ln>
          </p:spPr>
          <p:txBody>
            <a:bodyPr wrap="square" lIns="0" tIns="0" rIns="0" bIns="0" rtlCol="0"/>
            <a:lstStyle/>
            <a:p/>
          </p:txBody>
        </p:sp>
        <p:sp>
          <p:nvSpPr>
            <p:cNvPr id="8026" name="object 8026" descr=""/>
            <p:cNvSpPr/>
            <p:nvPr/>
          </p:nvSpPr>
          <p:spPr>
            <a:xfrm>
              <a:off x="5537154" y="2751361"/>
              <a:ext cx="1270" cy="635"/>
            </a:xfrm>
            <a:custGeom>
              <a:avLst/>
              <a:gdLst/>
              <a:ahLst/>
              <a:cxnLst/>
              <a:rect l="l" t="t" r="r" b="b"/>
              <a:pathLst>
                <a:path w="1270" h="635">
                  <a:moveTo>
                    <a:pt x="736" y="0"/>
                  </a:moveTo>
                  <a:lnTo>
                    <a:pt x="266" y="127"/>
                  </a:lnTo>
                  <a:lnTo>
                    <a:pt x="0" y="342"/>
                  </a:lnTo>
                  <a:lnTo>
                    <a:pt x="0" y="596"/>
                  </a:lnTo>
                </a:path>
              </a:pathLst>
            </a:custGeom>
            <a:ln w="3175">
              <a:solidFill>
                <a:srgbClr val="565658"/>
              </a:solidFill>
            </a:ln>
          </p:spPr>
          <p:txBody>
            <a:bodyPr wrap="square" lIns="0" tIns="0" rIns="0" bIns="0" rtlCol="0"/>
            <a:lstStyle/>
            <a:p/>
          </p:txBody>
        </p:sp>
        <p:sp>
          <p:nvSpPr>
            <p:cNvPr id="8027" name="object 8027" descr=""/>
            <p:cNvSpPr/>
            <p:nvPr/>
          </p:nvSpPr>
          <p:spPr>
            <a:xfrm>
              <a:off x="5537154" y="2753270"/>
              <a:ext cx="1270" cy="635"/>
            </a:xfrm>
            <a:custGeom>
              <a:avLst/>
              <a:gdLst/>
              <a:ahLst/>
              <a:cxnLst/>
              <a:rect l="l" t="t" r="r" b="b"/>
              <a:pathLst>
                <a:path w="1270" h="635">
                  <a:moveTo>
                    <a:pt x="736" y="0"/>
                  </a:moveTo>
                  <a:lnTo>
                    <a:pt x="266" y="139"/>
                  </a:lnTo>
                  <a:lnTo>
                    <a:pt x="0" y="355"/>
                  </a:lnTo>
                  <a:lnTo>
                    <a:pt x="0" y="596"/>
                  </a:lnTo>
                </a:path>
              </a:pathLst>
            </a:custGeom>
            <a:ln w="3175">
              <a:solidFill>
                <a:srgbClr val="565658"/>
              </a:solidFill>
            </a:ln>
          </p:spPr>
          <p:txBody>
            <a:bodyPr wrap="square" lIns="0" tIns="0" rIns="0" bIns="0" rtlCol="0"/>
            <a:lstStyle/>
            <a:p/>
          </p:txBody>
        </p:sp>
        <p:sp>
          <p:nvSpPr>
            <p:cNvPr id="8028" name="object 8028" descr=""/>
            <p:cNvSpPr/>
            <p:nvPr/>
          </p:nvSpPr>
          <p:spPr>
            <a:xfrm>
              <a:off x="5537459" y="2753270"/>
              <a:ext cx="2540" cy="1905"/>
            </a:xfrm>
            <a:custGeom>
              <a:avLst/>
              <a:gdLst/>
              <a:ahLst/>
              <a:cxnLst/>
              <a:rect l="l" t="t" r="r" b="b"/>
              <a:pathLst>
                <a:path w="2539" h="1905">
                  <a:moveTo>
                    <a:pt x="698" y="0"/>
                  </a:moveTo>
                  <a:lnTo>
                    <a:pt x="152" y="228"/>
                  </a:lnTo>
                  <a:lnTo>
                    <a:pt x="0" y="673"/>
                  </a:lnTo>
                  <a:lnTo>
                    <a:pt x="381" y="990"/>
                  </a:lnTo>
                  <a:lnTo>
                    <a:pt x="736" y="1320"/>
                  </a:lnTo>
                  <a:lnTo>
                    <a:pt x="1485" y="1409"/>
                  </a:lnTo>
                  <a:lnTo>
                    <a:pt x="2032" y="1193"/>
                  </a:lnTo>
                </a:path>
              </a:pathLst>
            </a:custGeom>
            <a:ln w="3175">
              <a:solidFill>
                <a:srgbClr val="565658"/>
              </a:solidFill>
            </a:ln>
          </p:spPr>
          <p:txBody>
            <a:bodyPr wrap="square" lIns="0" tIns="0" rIns="0" bIns="0" rtlCol="0"/>
            <a:lstStyle/>
            <a:p/>
          </p:txBody>
        </p:sp>
        <p:sp>
          <p:nvSpPr>
            <p:cNvPr id="8029" name="object 8029" descr=""/>
            <p:cNvSpPr/>
            <p:nvPr/>
          </p:nvSpPr>
          <p:spPr>
            <a:xfrm>
              <a:off x="5537885" y="2751180"/>
              <a:ext cx="3175" cy="1270"/>
            </a:xfrm>
            <a:custGeom>
              <a:avLst/>
              <a:gdLst/>
              <a:ahLst/>
              <a:cxnLst/>
              <a:rect l="l" t="t" r="r" b="b"/>
              <a:pathLst>
                <a:path w="3175" h="1269">
                  <a:moveTo>
                    <a:pt x="2616" y="774"/>
                  </a:moveTo>
                  <a:lnTo>
                    <a:pt x="2616" y="508"/>
                  </a:lnTo>
                  <a:lnTo>
                    <a:pt x="2273" y="266"/>
                  </a:lnTo>
                  <a:lnTo>
                    <a:pt x="1727" y="127"/>
                  </a:lnTo>
                  <a:lnTo>
                    <a:pt x="1181" y="0"/>
                  </a:lnTo>
                  <a:lnTo>
                    <a:pt x="520" y="25"/>
                  </a:lnTo>
                  <a:lnTo>
                    <a:pt x="0" y="177"/>
                  </a:lnTo>
                </a:path>
              </a:pathLst>
            </a:custGeom>
            <a:ln w="3175">
              <a:solidFill>
                <a:srgbClr val="565658"/>
              </a:solidFill>
            </a:ln>
          </p:spPr>
          <p:txBody>
            <a:bodyPr wrap="square" lIns="0" tIns="0" rIns="0" bIns="0" rtlCol="0"/>
            <a:lstStyle/>
            <a:p/>
          </p:txBody>
        </p:sp>
        <p:sp>
          <p:nvSpPr>
            <p:cNvPr id="8030" name="object 8030" descr=""/>
            <p:cNvSpPr/>
            <p:nvPr/>
          </p:nvSpPr>
          <p:spPr>
            <a:xfrm>
              <a:off x="5539497" y="2753737"/>
              <a:ext cx="635" cy="1270"/>
            </a:xfrm>
            <a:custGeom>
              <a:avLst/>
              <a:gdLst/>
              <a:ahLst/>
              <a:cxnLst/>
              <a:rect l="l" t="t" r="r" b="b"/>
              <a:pathLst>
                <a:path w="635" h="1269">
                  <a:moveTo>
                    <a:pt x="0" y="723"/>
                  </a:moveTo>
                  <a:lnTo>
                    <a:pt x="393" y="558"/>
                  </a:lnTo>
                  <a:lnTo>
                    <a:pt x="584" y="292"/>
                  </a:lnTo>
                  <a:lnTo>
                    <a:pt x="508" y="0"/>
                  </a:lnTo>
                </a:path>
              </a:pathLst>
            </a:custGeom>
            <a:ln w="3175">
              <a:solidFill>
                <a:srgbClr val="565658"/>
              </a:solidFill>
            </a:ln>
          </p:spPr>
          <p:txBody>
            <a:bodyPr wrap="square" lIns="0" tIns="0" rIns="0" bIns="0" rtlCol="0"/>
            <a:lstStyle/>
            <a:p/>
          </p:txBody>
        </p:sp>
        <p:sp>
          <p:nvSpPr>
            <p:cNvPr id="8031" name="object 8031" descr=""/>
            <p:cNvSpPr/>
            <p:nvPr/>
          </p:nvSpPr>
          <p:spPr>
            <a:xfrm>
              <a:off x="5538151" y="2753107"/>
              <a:ext cx="1905" cy="635"/>
            </a:xfrm>
            <a:custGeom>
              <a:avLst/>
              <a:gdLst/>
              <a:ahLst/>
              <a:cxnLst/>
              <a:rect l="l" t="t" r="r" b="b"/>
              <a:pathLst>
                <a:path w="1904" h="635">
                  <a:moveTo>
                    <a:pt x="1854" y="634"/>
                  </a:moveTo>
                  <a:lnTo>
                    <a:pt x="1790" y="393"/>
                  </a:lnTo>
                  <a:lnTo>
                    <a:pt x="1524" y="203"/>
                  </a:lnTo>
                  <a:lnTo>
                    <a:pt x="1143" y="101"/>
                  </a:lnTo>
                  <a:lnTo>
                    <a:pt x="774" y="0"/>
                  </a:lnTo>
                  <a:lnTo>
                    <a:pt x="342" y="25"/>
                  </a:lnTo>
                  <a:lnTo>
                    <a:pt x="0" y="165"/>
                  </a:lnTo>
                </a:path>
              </a:pathLst>
            </a:custGeom>
            <a:ln w="3175">
              <a:solidFill>
                <a:srgbClr val="565658"/>
              </a:solidFill>
            </a:ln>
          </p:spPr>
          <p:txBody>
            <a:bodyPr wrap="square" lIns="0" tIns="0" rIns="0" bIns="0" rtlCol="0"/>
            <a:lstStyle/>
            <a:p/>
          </p:txBody>
        </p:sp>
        <p:sp>
          <p:nvSpPr>
            <p:cNvPr id="8032" name="object 8032" descr=""/>
            <p:cNvSpPr/>
            <p:nvPr/>
          </p:nvSpPr>
          <p:spPr>
            <a:xfrm>
              <a:off x="5537897" y="2753051"/>
              <a:ext cx="3175" cy="1905"/>
            </a:xfrm>
            <a:custGeom>
              <a:avLst/>
              <a:gdLst/>
              <a:ahLst/>
              <a:cxnLst/>
              <a:rect l="l" t="t" r="r" b="b"/>
              <a:pathLst>
                <a:path w="3175" h="1905">
                  <a:moveTo>
                    <a:pt x="1866" y="1409"/>
                  </a:moveTo>
                  <a:lnTo>
                    <a:pt x="2641" y="1181"/>
                  </a:lnTo>
                  <a:lnTo>
                    <a:pt x="2832" y="736"/>
                  </a:lnTo>
                  <a:lnTo>
                    <a:pt x="2324" y="419"/>
                  </a:lnTo>
                  <a:lnTo>
                    <a:pt x="1803" y="88"/>
                  </a:lnTo>
                  <a:lnTo>
                    <a:pt x="761" y="0"/>
                  </a:lnTo>
                  <a:lnTo>
                    <a:pt x="0" y="215"/>
                  </a:lnTo>
                </a:path>
              </a:pathLst>
            </a:custGeom>
            <a:ln w="3175">
              <a:solidFill>
                <a:srgbClr val="565658"/>
              </a:solidFill>
            </a:ln>
          </p:spPr>
          <p:txBody>
            <a:bodyPr wrap="square" lIns="0" tIns="0" rIns="0" bIns="0" rtlCol="0"/>
            <a:lstStyle/>
            <a:p/>
          </p:txBody>
        </p:sp>
        <p:sp>
          <p:nvSpPr>
            <p:cNvPr id="8033" name="object 8033" descr=""/>
            <p:cNvSpPr/>
            <p:nvPr/>
          </p:nvSpPr>
          <p:spPr>
            <a:xfrm>
              <a:off x="5536487" y="275248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034" name="object 8034" descr=""/>
            <p:cNvSpPr/>
            <p:nvPr/>
          </p:nvSpPr>
          <p:spPr>
            <a:xfrm>
              <a:off x="5627380" y="2736090"/>
              <a:ext cx="2540" cy="2540"/>
            </a:xfrm>
            <a:custGeom>
              <a:avLst/>
              <a:gdLst/>
              <a:ahLst/>
              <a:cxnLst/>
              <a:rect l="l" t="t" r="r" b="b"/>
              <a:pathLst>
                <a:path w="2539" h="2539">
                  <a:moveTo>
                    <a:pt x="0" y="2222"/>
                  </a:moveTo>
                  <a:lnTo>
                    <a:pt x="965" y="2222"/>
                  </a:lnTo>
                  <a:lnTo>
                    <a:pt x="1803" y="1866"/>
                  </a:lnTo>
                  <a:lnTo>
                    <a:pt x="2070" y="1346"/>
                  </a:lnTo>
                  <a:lnTo>
                    <a:pt x="2336" y="838"/>
                  </a:lnTo>
                  <a:lnTo>
                    <a:pt x="1943" y="292"/>
                  </a:lnTo>
                  <a:lnTo>
                    <a:pt x="1130" y="0"/>
                  </a:lnTo>
                </a:path>
              </a:pathLst>
            </a:custGeom>
            <a:ln w="3175">
              <a:solidFill>
                <a:srgbClr val="565658"/>
              </a:solidFill>
            </a:ln>
          </p:spPr>
          <p:txBody>
            <a:bodyPr wrap="square" lIns="0" tIns="0" rIns="0" bIns="0" rtlCol="0"/>
            <a:lstStyle/>
            <a:p/>
          </p:txBody>
        </p:sp>
        <p:sp>
          <p:nvSpPr>
            <p:cNvPr id="8035" name="object 8035" descr=""/>
            <p:cNvSpPr/>
            <p:nvPr/>
          </p:nvSpPr>
          <p:spPr>
            <a:xfrm>
              <a:off x="5625222" y="2736093"/>
              <a:ext cx="1270" cy="1270"/>
            </a:xfrm>
            <a:custGeom>
              <a:avLst/>
              <a:gdLst/>
              <a:ahLst/>
              <a:cxnLst/>
              <a:rect l="l" t="t" r="r" b="b"/>
              <a:pathLst>
                <a:path w="1270" h="1269">
                  <a:moveTo>
                    <a:pt x="1028" y="0"/>
                  </a:moveTo>
                  <a:lnTo>
                    <a:pt x="393" y="228"/>
                  </a:lnTo>
                  <a:lnTo>
                    <a:pt x="0" y="609"/>
                  </a:lnTo>
                  <a:lnTo>
                    <a:pt x="0" y="1016"/>
                  </a:lnTo>
                </a:path>
              </a:pathLst>
            </a:custGeom>
            <a:ln w="3175">
              <a:solidFill>
                <a:srgbClr val="565658"/>
              </a:solidFill>
            </a:ln>
          </p:spPr>
          <p:txBody>
            <a:bodyPr wrap="square" lIns="0" tIns="0" rIns="0" bIns="0" rtlCol="0"/>
            <a:lstStyle/>
            <a:p/>
          </p:txBody>
        </p:sp>
        <p:sp>
          <p:nvSpPr>
            <p:cNvPr id="8036" name="object 8036" descr=""/>
            <p:cNvSpPr/>
            <p:nvPr/>
          </p:nvSpPr>
          <p:spPr>
            <a:xfrm>
              <a:off x="5625222" y="2737110"/>
              <a:ext cx="2540" cy="1270"/>
            </a:xfrm>
            <a:custGeom>
              <a:avLst/>
              <a:gdLst/>
              <a:ahLst/>
              <a:cxnLst/>
              <a:rect l="l" t="t" r="r" b="b"/>
              <a:pathLst>
                <a:path w="2539" h="1269">
                  <a:moveTo>
                    <a:pt x="0" y="0"/>
                  </a:moveTo>
                  <a:lnTo>
                    <a:pt x="0" y="660"/>
                  </a:lnTo>
                  <a:lnTo>
                    <a:pt x="965" y="1206"/>
                  </a:lnTo>
                  <a:lnTo>
                    <a:pt x="2159" y="1206"/>
                  </a:lnTo>
                </a:path>
              </a:pathLst>
            </a:custGeom>
            <a:ln w="3175">
              <a:solidFill>
                <a:srgbClr val="565658"/>
              </a:solidFill>
            </a:ln>
          </p:spPr>
          <p:txBody>
            <a:bodyPr wrap="square" lIns="0" tIns="0" rIns="0" bIns="0" rtlCol="0"/>
            <a:lstStyle/>
            <a:p/>
          </p:txBody>
        </p:sp>
        <p:sp>
          <p:nvSpPr>
            <p:cNvPr id="8037" name="object 8037" descr=""/>
            <p:cNvSpPr/>
            <p:nvPr/>
          </p:nvSpPr>
          <p:spPr>
            <a:xfrm>
              <a:off x="5647961" y="2736090"/>
              <a:ext cx="2540" cy="2540"/>
            </a:xfrm>
            <a:custGeom>
              <a:avLst/>
              <a:gdLst/>
              <a:ahLst/>
              <a:cxnLst/>
              <a:rect l="l" t="t" r="r" b="b"/>
              <a:pathLst>
                <a:path w="2539" h="2539">
                  <a:moveTo>
                    <a:pt x="0" y="2222"/>
                  </a:moveTo>
                  <a:lnTo>
                    <a:pt x="965" y="2222"/>
                  </a:lnTo>
                  <a:lnTo>
                    <a:pt x="1816" y="1866"/>
                  </a:lnTo>
                  <a:lnTo>
                    <a:pt x="2070" y="1346"/>
                  </a:lnTo>
                  <a:lnTo>
                    <a:pt x="2336" y="838"/>
                  </a:lnTo>
                  <a:lnTo>
                    <a:pt x="1943" y="292"/>
                  </a:lnTo>
                  <a:lnTo>
                    <a:pt x="1130" y="0"/>
                  </a:lnTo>
                </a:path>
              </a:pathLst>
            </a:custGeom>
            <a:ln w="3175">
              <a:solidFill>
                <a:srgbClr val="565658"/>
              </a:solidFill>
            </a:ln>
          </p:spPr>
          <p:txBody>
            <a:bodyPr wrap="square" lIns="0" tIns="0" rIns="0" bIns="0" rtlCol="0"/>
            <a:lstStyle/>
            <a:p/>
          </p:txBody>
        </p:sp>
        <p:sp>
          <p:nvSpPr>
            <p:cNvPr id="8038" name="object 8038" descr=""/>
            <p:cNvSpPr/>
            <p:nvPr/>
          </p:nvSpPr>
          <p:spPr>
            <a:xfrm>
              <a:off x="5645804" y="2736093"/>
              <a:ext cx="1270" cy="1270"/>
            </a:xfrm>
            <a:custGeom>
              <a:avLst/>
              <a:gdLst/>
              <a:ahLst/>
              <a:cxnLst/>
              <a:rect l="l" t="t" r="r" b="b"/>
              <a:pathLst>
                <a:path w="1270" h="1269">
                  <a:moveTo>
                    <a:pt x="1028" y="0"/>
                  </a:moveTo>
                  <a:lnTo>
                    <a:pt x="393" y="228"/>
                  </a:lnTo>
                  <a:lnTo>
                    <a:pt x="0" y="609"/>
                  </a:lnTo>
                  <a:lnTo>
                    <a:pt x="0" y="1016"/>
                  </a:lnTo>
                </a:path>
              </a:pathLst>
            </a:custGeom>
            <a:ln w="3175">
              <a:solidFill>
                <a:srgbClr val="565658"/>
              </a:solidFill>
            </a:ln>
          </p:spPr>
          <p:txBody>
            <a:bodyPr wrap="square" lIns="0" tIns="0" rIns="0" bIns="0" rtlCol="0"/>
            <a:lstStyle/>
            <a:p/>
          </p:txBody>
        </p:sp>
        <p:sp>
          <p:nvSpPr>
            <p:cNvPr id="8039" name="object 8039" descr=""/>
            <p:cNvSpPr/>
            <p:nvPr/>
          </p:nvSpPr>
          <p:spPr>
            <a:xfrm>
              <a:off x="5645804" y="2737110"/>
              <a:ext cx="2540" cy="1270"/>
            </a:xfrm>
            <a:custGeom>
              <a:avLst/>
              <a:gdLst/>
              <a:ahLst/>
              <a:cxnLst/>
              <a:rect l="l" t="t" r="r" b="b"/>
              <a:pathLst>
                <a:path w="2539" h="1269">
                  <a:moveTo>
                    <a:pt x="0" y="0"/>
                  </a:moveTo>
                  <a:lnTo>
                    <a:pt x="0" y="660"/>
                  </a:lnTo>
                  <a:lnTo>
                    <a:pt x="965" y="1206"/>
                  </a:lnTo>
                  <a:lnTo>
                    <a:pt x="2159" y="1206"/>
                  </a:lnTo>
                </a:path>
              </a:pathLst>
            </a:custGeom>
            <a:ln w="3175">
              <a:solidFill>
                <a:srgbClr val="565658"/>
              </a:solidFill>
            </a:ln>
          </p:spPr>
          <p:txBody>
            <a:bodyPr wrap="square" lIns="0" tIns="0" rIns="0" bIns="0" rtlCol="0"/>
            <a:lstStyle/>
            <a:p/>
          </p:txBody>
        </p:sp>
        <p:sp>
          <p:nvSpPr>
            <p:cNvPr id="8040" name="object 8040" descr=""/>
            <p:cNvSpPr/>
            <p:nvPr/>
          </p:nvSpPr>
          <p:spPr>
            <a:xfrm>
              <a:off x="5627380" y="2738545"/>
              <a:ext cx="2540" cy="1270"/>
            </a:xfrm>
            <a:custGeom>
              <a:avLst/>
              <a:gdLst/>
              <a:ahLst/>
              <a:cxnLst/>
              <a:rect l="l" t="t" r="r" b="b"/>
              <a:pathLst>
                <a:path w="2539" h="1269">
                  <a:moveTo>
                    <a:pt x="0" y="1193"/>
                  </a:moveTo>
                  <a:lnTo>
                    <a:pt x="1181" y="1193"/>
                  </a:lnTo>
                  <a:lnTo>
                    <a:pt x="2146" y="660"/>
                  </a:lnTo>
                  <a:lnTo>
                    <a:pt x="2146" y="0"/>
                  </a:lnTo>
                </a:path>
              </a:pathLst>
            </a:custGeom>
            <a:ln w="3175">
              <a:solidFill>
                <a:srgbClr val="565658"/>
              </a:solidFill>
            </a:ln>
          </p:spPr>
          <p:txBody>
            <a:bodyPr wrap="square" lIns="0" tIns="0" rIns="0" bIns="0" rtlCol="0"/>
            <a:lstStyle/>
            <a:p/>
          </p:txBody>
        </p:sp>
        <p:sp>
          <p:nvSpPr>
            <p:cNvPr id="8041" name="object 8041" descr=""/>
            <p:cNvSpPr/>
            <p:nvPr/>
          </p:nvSpPr>
          <p:spPr>
            <a:xfrm>
              <a:off x="5625222" y="2738549"/>
              <a:ext cx="2540" cy="1270"/>
            </a:xfrm>
            <a:custGeom>
              <a:avLst/>
              <a:gdLst/>
              <a:ahLst/>
              <a:cxnLst/>
              <a:rect l="l" t="t" r="r" b="b"/>
              <a:pathLst>
                <a:path w="2539" h="1269">
                  <a:moveTo>
                    <a:pt x="0" y="0"/>
                  </a:moveTo>
                  <a:lnTo>
                    <a:pt x="0" y="660"/>
                  </a:lnTo>
                  <a:lnTo>
                    <a:pt x="965" y="1193"/>
                  </a:lnTo>
                  <a:lnTo>
                    <a:pt x="2159" y="1193"/>
                  </a:lnTo>
                </a:path>
              </a:pathLst>
            </a:custGeom>
            <a:ln w="3175">
              <a:solidFill>
                <a:srgbClr val="565658"/>
              </a:solidFill>
            </a:ln>
          </p:spPr>
          <p:txBody>
            <a:bodyPr wrap="square" lIns="0" tIns="0" rIns="0" bIns="0" rtlCol="0"/>
            <a:lstStyle/>
            <a:p/>
          </p:txBody>
        </p:sp>
        <p:sp>
          <p:nvSpPr>
            <p:cNvPr id="8042" name="object 8042" descr=""/>
            <p:cNvSpPr/>
            <p:nvPr/>
          </p:nvSpPr>
          <p:spPr>
            <a:xfrm>
              <a:off x="5647961" y="2738545"/>
              <a:ext cx="2540" cy="1270"/>
            </a:xfrm>
            <a:custGeom>
              <a:avLst/>
              <a:gdLst/>
              <a:ahLst/>
              <a:cxnLst/>
              <a:rect l="l" t="t" r="r" b="b"/>
              <a:pathLst>
                <a:path w="2539" h="1269">
                  <a:moveTo>
                    <a:pt x="0" y="1193"/>
                  </a:moveTo>
                  <a:lnTo>
                    <a:pt x="1181" y="1193"/>
                  </a:lnTo>
                  <a:lnTo>
                    <a:pt x="2146" y="660"/>
                  </a:lnTo>
                  <a:lnTo>
                    <a:pt x="2146" y="0"/>
                  </a:lnTo>
                </a:path>
              </a:pathLst>
            </a:custGeom>
            <a:ln w="3175">
              <a:solidFill>
                <a:srgbClr val="565658"/>
              </a:solidFill>
            </a:ln>
          </p:spPr>
          <p:txBody>
            <a:bodyPr wrap="square" lIns="0" tIns="0" rIns="0" bIns="0" rtlCol="0"/>
            <a:lstStyle/>
            <a:p/>
          </p:txBody>
        </p:sp>
        <p:sp>
          <p:nvSpPr>
            <p:cNvPr id="8043" name="object 8043" descr=""/>
            <p:cNvSpPr/>
            <p:nvPr/>
          </p:nvSpPr>
          <p:spPr>
            <a:xfrm>
              <a:off x="5645804" y="2738549"/>
              <a:ext cx="2540" cy="1270"/>
            </a:xfrm>
            <a:custGeom>
              <a:avLst/>
              <a:gdLst/>
              <a:ahLst/>
              <a:cxnLst/>
              <a:rect l="l" t="t" r="r" b="b"/>
              <a:pathLst>
                <a:path w="2539" h="1269">
                  <a:moveTo>
                    <a:pt x="0" y="0"/>
                  </a:moveTo>
                  <a:lnTo>
                    <a:pt x="0" y="660"/>
                  </a:lnTo>
                  <a:lnTo>
                    <a:pt x="965" y="1193"/>
                  </a:lnTo>
                  <a:lnTo>
                    <a:pt x="2159" y="1193"/>
                  </a:lnTo>
                </a:path>
              </a:pathLst>
            </a:custGeom>
            <a:ln w="3175">
              <a:solidFill>
                <a:srgbClr val="565658"/>
              </a:solidFill>
            </a:ln>
          </p:spPr>
          <p:txBody>
            <a:bodyPr wrap="square" lIns="0" tIns="0" rIns="0" bIns="0" rtlCol="0"/>
            <a:lstStyle/>
            <a:p/>
          </p:txBody>
        </p:sp>
        <p:sp>
          <p:nvSpPr>
            <p:cNvPr id="8044" name="object 8044" descr=""/>
            <p:cNvSpPr/>
            <p:nvPr/>
          </p:nvSpPr>
          <p:spPr>
            <a:xfrm>
              <a:off x="5623787" y="2734481"/>
              <a:ext cx="1905" cy="1270"/>
            </a:xfrm>
            <a:custGeom>
              <a:avLst/>
              <a:gdLst/>
              <a:ahLst/>
              <a:cxnLst/>
              <a:rect l="l" t="t" r="r" b="b"/>
              <a:pathLst>
                <a:path w="1904" h="1269">
                  <a:moveTo>
                    <a:pt x="1676" y="0"/>
                  </a:moveTo>
                  <a:lnTo>
                    <a:pt x="749" y="0"/>
                  </a:lnTo>
                  <a:lnTo>
                    <a:pt x="0" y="317"/>
                  </a:lnTo>
                  <a:lnTo>
                    <a:pt x="0" y="723"/>
                  </a:lnTo>
                </a:path>
              </a:pathLst>
            </a:custGeom>
            <a:ln w="3175">
              <a:solidFill>
                <a:srgbClr val="565658"/>
              </a:solidFill>
            </a:ln>
          </p:spPr>
          <p:txBody>
            <a:bodyPr wrap="square" lIns="0" tIns="0" rIns="0" bIns="0" rtlCol="0"/>
            <a:lstStyle/>
            <a:p/>
          </p:txBody>
        </p:sp>
        <p:sp>
          <p:nvSpPr>
            <p:cNvPr id="8045" name="object 8045" descr=""/>
            <p:cNvSpPr/>
            <p:nvPr/>
          </p:nvSpPr>
          <p:spPr>
            <a:xfrm>
              <a:off x="5650353" y="2734476"/>
              <a:ext cx="1905" cy="1270"/>
            </a:xfrm>
            <a:custGeom>
              <a:avLst/>
              <a:gdLst/>
              <a:ahLst/>
              <a:cxnLst/>
              <a:rect l="l" t="t" r="r" b="b"/>
              <a:pathLst>
                <a:path w="1904" h="1269">
                  <a:moveTo>
                    <a:pt x="1676" y="723"/>
                  </a:moveTo>
                  <a:lnTo>
                    <a:pt x="1676" y="330"/>
                  </a:lnTo>
                  <a:lnTo>
                    <a:pt x="927" y="0"/>
                  </a:lnTo>
                  <a:lnTo>
                    <a:pt x="0" y="0"/>
                  </a:lnTo>
                </a:path>
              </a:pathLst>
            </a:custGeom>
            <a:ln w="3175">
              <a:solidFill>
                <a:srgbClr val="565658"/>
              </a:solidFill>
            </a:ln>
          </p:spPr>
          <p:txBody>
            <a:bodyPr wrap="square" lIns="0" tIns="0" rIns="0" bIns="0" rtlCol="0"/>
            <a:lstStyle/>
            <a:p/>
          </p:txBody>
        </p:sp>
        <p:sp>
          <p:nvSpPr>
            <p:cNvPr id="8046" name="object 8046" descr=""/>
            <p:cNvSpPr/>
            <p:nvPr/>
          </p:nvSpPr>
          <p:spPr>
            <a:xfrm>
              <a:off x="5623789" y="2741414"/>
              <a:ext cx="1905" cy="1270"/>
            </a:xfrm>
            <a:custGeom>
              <a:avLst/>
              <a:gdLst/>
              <a:ahLst/>
              <a:cxnLst/>
              <a:rect l="l" t="t" r="r" b="b"/>
              <a:pathLst>
                <a:path w="1904" h="1269">
                  <a:moveTo>
                    <a:pt x="0" y="0"/>
                  </a:moveTo>
                  <a:lnTo>
                    <a:pt x="0" y="393"/>
                  </a:lnTo>
                  <a:lnTo>
                    <a:pt x="749" y="736"/>
                  </a:lnTo>
                  <a:lnTo>
                    <a:pt x="1676" y="736"/>
                  </a:lnTo>
                </a:path>
              </a:pathLst>
            </a:custGeom>
            <a:ln w="3175">
              <a:solidFill>
                <a:srgbClr val="565658"/>
              </a:solidFill>
            </a:ln>
          </p:spPr>
          <p:txBody>
            <a:bodyPr wrap="square" lIns="0" tIns="0" rIns="0" bIns="0" rtlCol="0"/>
            <a:lstStyle/>
            <a:p/>
          </p:txBody>
        </p:sp>
        <p:sp>
          <p:nvSpPr>
            <p:cNvPr id="8047" name="object 8047" descr=""/>
            <p:cNvSpPr/>
            <p:nvPr/>
          </p:nvSpPr>
          <p:spPr>
            <a:xfrm>
              <a:off x="5623789" y="2740459"/>
              <a:ext cx="1905" cy="1270"/>
            </a:xfrm>
            <a:custGeom>
              <a:avLst/>
              <a:gdLst/>
              <a:ahLst/>
              <a:cxnLst/>
              <a:rect l="l" t="t" r="r" b="b"/>
              <a:pathLst>
                <a:path w="1904" h="1269">
                  <a:moveTo>
                    <a:pt x="0" y="0"/>
                  </a:moveTo>
                  <a:lnTo>
                    <a:pt x="0" y="393"/>
                  </a:lnTo>
                  <a:lnTo>
                    <a:pt x="749" y="723"/>
                  </a:lnTo>
                  <a:lnTo>
                    <a:pt x="1676" y="723"/>
                  </a:lnTo>
                </a:path>
              </a:pathLst>
            </a:custGeom>
            <a:ln w="3175">
              <a:solidFill>
                <a:srgbClr val="565658"/>
              </a:solidFill>
            </a:ln>
          </p:spPr>
          <p:txBody>
            <a:bodyPr wrap="square" lIns="0" tIns="0" rIns="0" bIns="0" rtlCol="0"/>
            <a:lstStyle/>
            <a:p/>
          </p:txBody>
        </p:sp>
        <p:sp>
          <p:nvSpPr>
            <p:cNvPr id="8048" name="object 8048" descr=""/>
            <p:cNvSpPr/>
            <p:nvPr/>
          </p:nvSpPr>
          <p:spPr>
            <a:xfrm>
              <a:off x="5650355" y="2741409"/>
              <a:ext cx="1905" cy="1270"/>
            </a:xfrm>
            <a:custGeom>
              <a:avLst/>
              <a:gdLst/>
              <a:ahLst/>
              <a:cxnLst/>
              <a:rect l="l" t="t" r="r" b="b"/>
              <a:pathLst>
                <a:path w="1904" h="1269">
                  <a:moveTo>
                    <a:pt x="0" y="736"/>
                  </a:moveTo>
                  <a:lnTo>
                    <a:pt x="927" y="736"/>
                  </a:lnTo>
                  <a:lnTo>
                    <a:pt x="1676" y="406"/>
                  </a:lnTo>
                  <a:lnTo>
                    <a:pt x="1676" y="0"/>
                  </a:lnTo>
                </a:path>
              </a:pathLst>
            </a:custGeom>
            <a:ln w="3175">
              <a:solidFill>
                <a:srgbClr val="565658"/>
              </a:solidFill>
            </a:ln>
          </p:spPr>
          <p:txBody>
            <a:bodyPr wrap="square" lIns="0" tIns="0" rIns="0" bIns="0" rtlCol="0"/>
            <a:lstStyle/>
            <a:p/>
          </p:txBody>
        </p:sp>
        <p:sp>
          <p:nvSpPr>
            <p:cNvPr id="8049" name="object 8049" descr=""/>
            <p:cNvSpPr/>
            <p:nvPr/>
          </p:nvSpPr>
          <p:spPr>
            <a:xfrm>
              <a:off x="5650355" y="2740454"/>
              <a:ext cx="1905" cy="1270"/>
            </a:xfrm>
            <a:custGeom>
              <a:avLst/>
              <a:gdLst/>
              <a:ahLst/>
              <a:cxnLst/>
              <a:rect l="l" t="t" r="r" b="b"/>
              <a:pathLst>
                <a:path w="1904" h="1269">
                  <a:moveTo>
                    <a:pt x="0" y="723"/>
                  </a:moveTo>
                  <a:lnTo>
                    <a:pt x="927" y="723"/>
                  </a:lnTo>
                  <a:lnTo>
                    <a:pt x="1676" y="406"/>
                  </a:lnTo>
                  <a:lnTo>
                    <a:pt x="1676" y="0"/>
                  </a:lnTo>
                </a:path>
              </a:pathLst>
            </a:custGeom>
            <a:ln w="3175">
              <a:solidFill>
                <a:srgbClr val="565658"/>
              </a:solidFill>
            </a:ln>
          </p:spPr>
          <p:txBody>
            <a:bodyPr wrap="square" lIns="0" tIns="0" rIns="0" bIns="0" rtlCol="0"/>
            <a:lstStyle/>
            <a:p/>
          </p:txBody>
        </p:sp>
        <p:sp>
          <p:nvSpPr>
            <p:cNvPr id="8050" name="object 8050" descr=""/>
            <p:cNvSpPr/>
            <p:nvPr/>
          </p:nvSpPr>
          <p:spPr>
            <a:xfrm>
              <a:off x="5356987" y="2578252"/>
              <a:ext cx="2540" cy="21590"/>
            </a:xfrm>
            <a:custGeom>
              <a:avLst/>
              <a:gdLst/>
              <a:ahLst/>
              <a:cxnLst/>
              <a:rect l="l" t="t" r="r" b="b"/>
              <a:pathLst>
                <a:path w="2539" h="21589">
                  <a:moveTo>
                    <a:pt x="2286" y="20294"/>
                  </a:moveTo>
                  <a:lnTo>
                    <a:pt x="1955" y="19481"/>
                  </a:lnTo>
                  <a:lnTo>
                    <a:pt x="1143" y="19151"/>
                  </a:lnTo>
                  <a:lnTo>
                    <a:pt x="330" y="19481"/>
                  </a:lnTo>
                  <a:lnTo>
                    <a:pt x="0" y="20294"/>
                  </a:lnTo>
                  <a:lnTo>
                    <a:pt x="330" y="21107"/>
                  </a:lnTo>
                  <a:lnTo>
                    <a:pt x="1143" y="21437"/>
                  </a:lnTo>
                  <a:lnTo>
                    <a:pt x="1955" y="21107"/>
                  </a:lnTo>
                  <a:lnTo>
                    <a:pt x="2286" y="20294"/>
                  </a:lnTo>
                  <a:close/>
                </a:path>
                <a:path w="2539" h="21589">
                  <a:moveTo>
                    <a:pt x="2286" y="1143"/>
                  </a:moveTo>
                  <a:lnTo>
                    <a:pt x="1955" y="330"/>
                  </a:lnTo>
                  <a:lnTo>
                    <a:pt x="1143" y="0"/>
                  </a:lnTo>
                  <a:lnTo>
                    <a:pt x="330" y="330"/>
                  </a:lnTo>
                  <a:lnTo>
                    <a:pt x="0" y="1143"/>
                  </a:lnTo>
                  <a:lnTo>
                    <a:pt x="88" y="1384"/>
                  </a:lnTo>
                  <a:lnTo>
                    <a:pt x="0" y="1625"/>
                  </a:lnTo>
                  <a:lnTo>
                    <a:pt x="330" y="2438"/>
                  </a:lnTo>
                  <a:lnTo>
                    <a:pt x="1143" y="2768"/>
                  </a:lnTo>
                  <a:lnTo>
                    <a:pt x="1955" y="2438"/>
                  </a:lnTo>
                  <a:lnTo>
                    <a:pt x="2286" y="1625"/>
                  </a:lnTo>
                  <a:lnTo>
                    <a:pt x="2184" y="1384"/>
                  </a:lnTo>
                  <a:lnTo>
                    <a:pt x="2286" y="1143"/>
                  </a:lnTo>
                  <a:close/>
                </a:path>
              </a:pathLst>
            </a:custGeom>
            <a:solidFill>
              <a:srgbClr val="565658"/>
            </a:solidFill>
          </p:spPr>
          <p:txBody>
            <a:bodyPr wrap="square" lIns="0" tIns="0" rIns="0" bIns="0" rtlCol="0"/>
            <a:lstStyle/>
            <a:p/>
          </p:txBody>
        </p:sp>
        <p:sp>
          <p:nvSpPr>
            <p:cNvPr id="8051" name="object 8051" descr=""/>
            <p:cNvSpPr/>
            <p:nvPr/>
          </p:nvSpPr>
          <p:spPr>
            <a:xfrm>
              <a:off x="5358475" y="2579617"/>
              <a:ext cx="635" cy="2540"/>
            </a:xfrm>
            <a:custGeom>
              <a:avLst/>
              <a:gdLst/>
              <a:ahLst/>
              <a:cxnLst/>
              <a:rect l="l" t="t" r="r" b="b"/>
              <a:pathLst>
                <a:path w="635" h="2539">
                  <a:moveTo>
                    <a:pt x="139" y="2413"/>
                  </a:moveTo>
                  <a:lnTo>
                    <a:pt x="139" y="1371"/>
                  </a:lnTo>
                  <a:lnTo>
                    <a:pt x="88" y="419"/>
                  </a:lnTo>
                  <a:lnTo>
                    <a:pt x="0" y="0"/>
                  </a:lnTo>
                </a:path>
              </a:pathLst>
            </a:custGeom>
            <a:ln w="3175">
              <a:solidFill>
                <a:srgbClr val="565658"/>
              </a:solidFill>
            </a:ln>
          </p:spPr>
          <p:txBody>
            <a:bodyPr wrap="square" lIns="0" tIns="0" rIns="0" bIns="0" rtlCol="0"/>
            <a:lstStyle/>
            <a:p/>
          </p:txBody>
        </p:sp>
        <p:sp>
          <p:nvSpPr>
            <p:cNvPr id="8052" name="object 8052" descr=""/>
            <p:cNvSpPr/>
            <p:nvPr/>
          </p:nvSpPr>
          <p:spPr>
            <a:xfrm>
              <a:off x="5358472" y="2594960"/>
              <a:ext cx="635" cy="2540"/>
            </a:xfrm>
            <a:custGeom>
              <a:avLst/>
              <a:gdLst/>
              <a:ahLst/>
              <a:cxnLst/>
              <a:rect l="l" t="t" r="r" b="b"/>
              <a:pathLst>
                <a:path w="635" h="2539">
                  <a:moveTo>
                    <a:pt x="0" y="2413"/>
                  </a:moveTo>
                  <a:lnTo>
                    <a:pt x="88" y="1993"/>
                  </a:lnTo>
                  <a:lnTo>
                    <a:pt x="139" y="1041"/>
                  </a:lnTo>
                  <a:lnTo>
                    <a:pt x="139" y="0"/>
                  </a:lnTo>
                </a:path>
              </a:pathLst>
            </a:custGeom>
            <a:ln w="3175">
              <a:solidFill>
                <a:srgbClr val="565658"/>
              </a:solidFill>
            </a:ln>
          </p:spPr>
          <p:txBody>
            <a:bodyPr wrap="square" lIns="0" tIns="0" rIns="0" bIns="0" rtlCol="0"/>
            <a:lstStyle/>
            <a:p/>
          </p:txBody>
        </p:sp>
        <p:sp>
          <p:nvSpPr>
            <p:cNvPr id="8053" name="object 8053" descr=""/>
            <p:cNvSpPr/>
            <p:nvPr/>
          </p:nvSpPr>
          <p:spPr>
            <a:xfrm>
              <a:off x="5362219" y="2578918"/>
              <a:ext cx="635" cy="2540"/>
            </a:xfrm>
            <a:custGeom>
              <a:avLst/>
              <a:gdLst/>
              <a:ahLst/>
              <a:cxnLst/>
              <a:rect l="l" t="t" r="r" b="b"/>
              <a:pathLst>
                <a:path w="635" h="2539">
                  <a:moveTo>
                    <a:pt x="228" y="2158"/>
                  </a:moveTo>
                  <a:lnTo>
                    <a:pt x="228" y="1028"/>
                  </a:lnTo>
                  <a:lnTo>
                    <a:pt x="126" y="88"/>
                  </a:lnTo>
                </a:path>
              </a:pathLst>
            </a:custGeom>
            <a:ln w="3175">
              <a:solidFill>
                <a:srgbClr val="565658"/>
              </a:solidFill>
            </a:ln>
          </p:spPr>
          <p:txBody>
            <a:bodyPr wrap="square" lIns="0" tIns="0" rIns="0" bIns="0" rtlCol="0"/>
            <a:lstStyle/>
            <a:p/>
          </p:txBody>
        </p:sp>
        <p:sp>
          <p:nvSpPr>
            <p:cNvPr id="8054" name="object 8054" descr=""/>
            <p:cNvSpPr/>
            <p:nvPr/>
          </p:nvSpPr>
          <p:spPr>
            <a:xfrm>
              <a:off x="5362224" y="2596393"/>
              <a:ext cx="635" cy="2540"/>
            </a:xfrm>
            <a:custGeom>
              <a:avLst/>
              <a:gdLst/>
              <a:ahLst/>
              <a:cxnLst/>
              <a:rect l="l" t="t" r="r" b="b"/>
              <a:pathLst>
                <a:path w="635" h="2539">
                  <a:moveTo>
                    <a:pt x="0" y="2146"/>
                  </a:moveTo>
                  <a:lnTo>
                    <a:pt x="215" y="1130"/>
                  </a:lnTo>
                  <a:lnTo>
                    <a:pt x="228" y="0"/>
                  </a:lnTo>
                </a:path>
              </a:pathLst>
            </a:custGeom>
            <a:ln w="3175">
              <a:solidFill>
                <a:srgbClr val="565658"/>
              </a:solidFill>
            </a:ln>
          </p:spPr>
          <p:txBody>
            <a:bodyPr wrap="square" lIns="0" tIns="0" rIns="0" bIns="0" rtlCol="0"/>
            <a:lstStyle/>
            <a:p/>
          </p:txBody>
        </p:sp>
        <p:sp>
          <p:nvSpPr>
            <p:cNvPr id="8055" name="object 8055" descr=""/>
            <p:cNvSpPr/>
            <p:nvPr/>
          </p:nvSpPr>
          <p:spPr>
            <a:xfrm>
              <a:off x="5358373" y="2596390"/>
              <a:ext cx="635" cy="1905"/>
            </a:xfrm>
            <a:custGeom>
              <a:avLst/>
              <a:gdLst/>
              <a:ahLst/>
              <a:cxnLst/>
              <a:rect l="l" t="t" r="r" b="b"/>
              <a:pathLst>
                <a:path w="635" h="1905">
                  <a:moveTo>
                    <a:pt x="0" y="1676"/>
                  </a:moveTo>
                  <a:lnTo>
                    <a:pt x="139" y="1676"/>
                  </a:lnTo>
                  <a:lnTo>
                    <a:pt x="241" y="914"/>
                  </a:lnTo>
                  <a:lnTo>
                    <a:pt x="241" y="0"/>
                  </a:lnTo>
                </a:path>
              </a:pathLst>
            </a:custGeom>
            <a:ln w="3175">
              <a:solidFill>
                <a:srgbClr val="565658"/>
              </a:solidFill>
            </a:ln>
          </p:spPr>
          <p:txBody>
            <a:bodyPr wrap="square" lIns="0" tIns="0" rIns="0" bIns="0" rtlCol="0"/>
            <a:lstStyle/>
            <a:p/>
          </p:txBody>
        </p:sp>
        <p:sp>
          <p:nvSpPr>
            <p:cNvPr id="8056" name="object 8056" descr=""/>
            <p:cNvSpPr/>
            <p:nvPr/>
          </p:nvSpPr>
          <p:spPr>
            <a:xfrm>
              <a:off x="5357472" y="259739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057" name="object 8057" descr=""/>
            <p:cNvSpPr/>
            <p:nvPr/>
          </p:nvSpPr>
          <p:spPr>
            <a:xfrm>
              <a:off x="5358856" y="2596393"/>
              <a:ext cx="635" cy="2540"/>
            </a:xfrm>
            <a:custGeom>
              <a:avLst/>
              <a:gdLst/>
              <a:ahLst/>
              <a:cxnLst/>
              <a:rect l="l" t="t" r="r" b="b"/>
              <a:pathLst>
                <a:path w="635" h="2539">
                  <a:moveTo>
                    <a:pt x="0" y="2146"/>
                  </a:moveTo>
                  <a:lnTo>
                    <a:pt x="241" y="1193"/>
                  </a:lnTo>
                  <a:lnTo>
                    <a:pt x="241" y="0"/>
                  </a:lnTo>
                </a:path>
              </a:pathLst>
            </a:custGeom>
            <a:ln w="3175">
              <a:solidFill>
                <a:srgbClr val="565658"/>
              </a:solidFill>
            </a:ln>
          </p:spPr>
          <p:txBody>
            <a:bodyPr wrap="square" lIns="0" tIns="0" rIns="0" bIns="0" rtlCol="0"/>
            <a:lstStyle/>
            <a:p/>
          </p:txBody>
        </p:sp>
        <p:sp>
          <p:nvSpPr>
            <p:cNvPr id="8058" name="object 8058" descr=""/>
            <p:cNvSpPr/>
            <p:nvPr/>
          </p:nvSpPr>
          <p:spPr>
            <a:xfrm>
              <a:off x="5357472" y="257824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059" name="object 8059" descr=""/>
            <p:cNvSpPr/>
            <p:nvPr/>
          </p:nvSpPr>
          <p:spPr>
            <a:xfrm>
              <a:off x="5358373" y="2579388"/>
              <a:ext cx="635" cy="1905"/>
            </a:xfrm>
            <a:custGeom>
              <a:avLst/>
              <a:gdLst/>
              <a:ahLst/>
              <a:cxnLst/>
              <a:rect l="l" t="t" r="r" b="b"/>
              <a:pathLst>
                <a:path w="635" h="1905">
                  <a:moveTo>
                    <a:pt x="241" y="1689"/>
                  </a:moveTo>
                  <a:lnTo>
                    <a:pt x="241" y="762"/>
                  </a:lnTo>
                  <a:lnTo>
                    <a:pt x="139" y="0"/>
                  </a:lnTo>
                  <a:lnTo>
                    <a:pt x="0" y="0"/>
                  </a:lnTo>
                </a:path>
              </a:pathLst>
            </a:custGeom>
            <a:ln w="3175">
              <a:solidFill>
                <a:srgbClr val="565658"/>
              </a:solidFill>
            </a:ln>
          </p:spPr>
          <p:txBody>
            <a:bodyPr wrap="square" lIns="0" tIns="0" rIns="0" bIns="0" rtlCol="0"/>
            <a:lstStyle/>
            <a:p/>
          </p:txBody>
        </p:sp>
        <p:sp>
          <p:nvSpPr>
            <p:cNvPr id="8060" name="object 8060" descr=""/>
            <p:cNvSpPr/>
            <p:nvPr/>
          </p:nvSpPr>
          <p:spPr>
            <a:xfrm>
              <a:off x="5358851" y="2578918"/>
              <a:ext cx="635" cy="2540"/>
            </a:xfrm>
            <a:custGeom>
              <a:avLst/>
              <a:gdLst/>
              <a:ahLst/>
              <a:cxnLst/>
              <a:rect l="l" t="t" r="r" b="b"/>
              <a:pathLst>
                <a:path w="635" h="2539">
                  <a:moveTo>
                    <a:pt x="241" y="2158"/>
                  </a:moveTo>
                  <a:lnTo>
                    <a:pt x="241" y="965"/>
                  </a:lnTo>
                  <a:lnTo>
                    <a:pt x="139" y="0"/>
                  </a:lnTo>
                  <a:lnTo>
                    <a:pt x="0" y="0"/>
                  </a:lnTo>
                </a:path>
              </a:pathLst>
            </a:custGeom>
            <a:ln w="3175">
              <a:solidFill>
                <a:srgbClr val="565658"/>
              </a:solidFill>
            </a:ln>
          </p:spPr>
          <p:txBody>
            <a:bodyPr wrap="square" lIns="0" tIns="0" rIns="0" bIns="0" rtlCol="0"/>
            <a:lstStyle/>
            <a:p/>
          </p:txBody>
        </p:sp>
        <p:sp>
          <p:nvSpPr>
            <p:cNvPr id="8061" name="object 8061" descr=""/>
            <p:cNvSpPr/>
            <p:nvPr/>
          </p:nvSpPr>
          <p:spPr>
            <a:xfrm>
              <a:off x="5356987" y="2581617"/>
              <a:ext cx="2540" cy="14604"/>
            </a:xfrm>
            <a:custGeom>
              <a:avLst/>
              <a:gdLst/>
              <a:ahLst/>
              <a:cxnLst/>
              <a:rect l="l" t="t" r="r" b="b"/>
              <a:pathLst>
                <a:path w="2539" h="14605">
                  <a:moveTo>
                    <a:pt x="2286" y="13106"/>
                  </a:moveTo>
                  <a:lnTo>
                    <a:pt x="1955" y="12293"/>
                  </a:lnTo>
                  <a:lnTo>
                    <a:pt x="1143" y="11963"/>
                  </a:lnTo>
                  <a:lnTo>
                    <a:pt x="330" y="12293"/>
                  </a:lnTo>
                  <a:lnTo>
                    <a:pt x="0" y="13106"/>
                  </a:lnTo>
                  <a:lnTo>
                    <a:pt x="330" y="13919"/>
                  </a:lnTo>
                  <a:lnTo>
                    <a:pt x="1143" y="14249"/>
                  </a:lnTo>
                  <a:lnTo>
                    <a:pt x="1955" y="13919"/>
                  </a:lnTo>
                  <a:lnTo>
                    <a:pt x="2286" y="13106"/>
                  </a:lnTo>
                  <a:close/>
                </a:path>
                <a:path w="2539" h="14605">
                  <a:moveTo>
                    <a:pt x="2286" y="1143"/>
                  </a:moveTo>
                  <a:lnTo>
                    <a:pt x="1955" y="330"/>
                  </a:lnTo>
                  <a:lnTo>
                    <a:pt x="1143" y="0"/>
                  </a:lnTo>
                  <a:lnTo>
                    <a:pt x="330" y="330"/>
                  </a:lnTo>
                  <a:lnTo>
                    <a:pt x="0" y="1143"/>
                  </a:lnTo>
                  <a:lnTo>
                    <a:pt x="330"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8062" name="object 8062" descr=""/>
            <p:cNvSpPr/>
            <p:nvPr/>
          </p:nvSpPr>
          <p:spPr>
            <a:xfrm>
              <a:off x="5783275" y="2613841"/>
              <a:ext cx="635" cy="635"/>
            </a:xfrm>
            <a:custGeom>
              <a:avLst/>
              <a:gdLst/>
              <a:ahLst/>
              <a:cxnLst/>
              <a:rect l="l" t="t" r="r" b="b"/>
              <a:pathLst>
                <a:path w="635" h="635">
                  <a:moveTo>
                    <a:pt x="635" y="76"/>
                  </a:moveTo>
                  <a:lnTo>
                    <a:pt x="457" y="25"/>
                  </a:lnTo>
                  <a:lnTo>
                    <a:pt x="215" y="0"/>
                  </a:lnTo>
                  <a:lnTo>
                    <a:pt x="0" y="25"/>
                  </a:lnTo>
                </a:path>
              </a:pathLst>
            </a:custGeom>
            <a:ln w="3175">
              <a:solidFill>
                <a:srgbClr val="565658"/>
              </a:solidFill>
            </a:ln>
          </p:spPr>
          <p:txBody>
            <a:bodyPr wrap="square" lIns="0" tIns="0" rIns="0" bIns="0" rtlCol="0"/>
            <a:lstStyle/>
            <a:p/>
          </p:txBody>
        </p:sp>
        <p:sp>
          <p:nvSpPr>
            <p:cNvPr id="8063" name="object 8063" descr=""/>
            <p:cNvSpPr/>
            <p:nvPr/>
          </p:nvSpPr>
          <p:spPr>
            <a:xfrm>
              <a:off x="5782928" y="2613868"/>
              <a:ext cx="635" cy="635"/>
            </a:xfrm>
            <a:custGeom>
              <a:avLst/>
              <a:gdLst/>
              <a:ahLst/>
              <a:cxnLst/>
              <a:rect l="l" t="t" r="r" b="b"/>
              <a:pathLst>
                <a:path w="635" h="635">
                  <a:moveTo>
                    <a:pt x="342" y="0"/>
                  </a:moveTo>
                  <a:lnTo>
                    <a:pt x="215" y="12"/>
                  </a:lnTo>
                  <a:lnTo>
                    <a:pt x="0" y="50"/>
                  </a:lnTo>
                </a:path>
              </a:pathLst>
            </a:custGeom>
            <a:ln w="3175">
              <a:solidFill>
                <a:srgbClr val="565658"/>
              </a:solidFill>
            </a:ln>
          </p:spPr>
          <p:txBody>
            <a:bodyPr wrap="square" lIns="0" tIns="0" rIns="0" bIns="0" rtlCol="0"/>
            <a:lstStyle/>
            <a:p/>
          </p:txBody>
        </p:sp>
        <p:sp>
          <p:nvSpPr>
            <p:cNvPr id="8064" name="object 8064" descr=""/>
            <p:cNvSpPr/>
            <p:nvPr/>
          </p:nvSpPr>
          <p:spPr>
            <a:xfrm>
              <a:off x="5782156" y="2613087"/>
              <a:ext cx="635" cy="1270"/>
            </a:xfrm>
            <a:custGeom>
              <a:avLst/>
              <a:gdLst/>
              <a:ahLst/>
              <a:cxnLst/>
              <a:rect l="l" t="t" r="r" b="b"/>
              <a:pathLst>
                <a:path w="635" h="1269">
                  <a:moveTo>
                    <a:pt x="457" y="0"/>
                  </a:moveTo>
                  <a:lnTo>
                    <a:pt x="139" y="177"/>
                  </a:lnTo>
                  <a:lnTo>
                    <a:pt x="0" y="431"/>
                  </a:lnTo>
                  <a:lnTo>
                    <a:pt x="88" y="685"/>
                  </a:lnTo>
                </a:path>
              </a:pathLst>
            </a:custGeom>
            <a:ln w="3175">
              <a:solidFill>
                <a:srgbClr val="565658"/>
              </a:solidFill>
            </a:ln>
          </p:spPr>
          <p:txBody>
            <a:bodyPr wrap="square" lIns="0" tIns="0" rIns="0" bIns="0" rtlCol="0"/>
            <a:lstStyle/>
            <a:p/>
          </p:txBody>
        </p:sp>
        <p:sp>
          <p:nvSpPr>
            <p:cNvPr id="8065" name="object 8065" descr=""/>
            <p:cNvSpPr/>
            <p:nvPr/>
          </p:nvSpPr>
          <p:spPr>
            <a:xfrm>
              <a:off x="5782617" y="2612861"/>
              <a:ext cx="1270" cy="635"/>
            </a:xfrm>
            <a:custGeom>
              <a:avLst/>
              <a:gdLst/>
              <a:ahLst/>
              <a:cxnLst/>
              <a:rect l="l" t="t" r="r" b="b"/>
              <a:pathLst>
                <a:path w="1270" h="635">
                  <a:moveTo>
                    <a:pt x="1168" y="76"/>
                  </a:moveTo>
                  <a:lnTo>
                    <a:pt x="761" y="0"/>
                  </a:lnTo>
                  <a:lnTo>
                    <a:pt x="317" y="50"/>
                  </a:lnTo>
                  <a:lnTo>
                    <a:pt x="0" y="228"/>
                  </a:lnTo>
                </a:path>
              </a:pathLst>
            </a:custGeom>
            <a:ln w="3175">
              <a:solidFill>
                <a:srgbClr val="565658"/>
              </a:solidFill>
            </a:ln>
          </p:spPr>
          <p:txBody>
            <a:bodyPr wrap="square" lIns="0" tIns="0" rIns="0" bIns="0" rtlCol="0"/>
            <a:lstStyle/>
            <a:p/>
          </p:txBody>
        </p:sp>
        <p:sp>
          <p:nvSpPr>
            <p:cNvPr id="8066" name="object 8066" descr=""/>
            <p:cNvSpPr/>
            <p:nvPr/>
          </p:nvSpPr>
          <p:spPr>
            <a:xfrm>
              <a:off x="5783785" y="2612937"/>
              <a:ext cx="1270" cy="635"/>
            </a:xfrm>
            <a:custGeom>
              <a:avLst/>
              <a:gdLst/>
              <a:ahLst/>
              <a:cxnLst/>
              <a:rect l="l" t="t" r="r" b="b"/>
              <a:pathLst>
                <a:path w="1270" h="635">
                  <a:moveTo>
                    <a:pt x="800" y="533"/>
                  </a:moveTo>
                  <a:lnTo>
                    <a:pt x="711" y="279"/>
                  </a:lnTo>
                  <a:lnTo>
                    <a:pt x="406" y="76"/>
                  </a:lnTo>
                  <a:lnTo>
                    <a:pt x="0" y="0"/>
                  </a:lnTo>
                </a:path>
              </a:pathLst>
            </a:custGeom>
            <a:ln w="3175">
              <a:solidFill>
                <a:srgbClr val="565658"/>
              </a:solidFill>
            </a:ln>
          </p:spPr>
          <p:txBody>
            <a:bodyPr wrap="square" lIns="0" tIns="0" rIns="0" bIns="0" rtlCol="0"/>
            <a:lstStyle/>
            <a:p/>
          </p:txBody>
        </p:sp>
        <p:sp>
          <p:nvSpPr>
            <p:cNvPr id="8067" name="object 8067" descr=""/>
            <p:cNvSpPr/>
            <p:nvPr/>
          </p:nvSpPr>
          <p:spPr>
            <a:xfrm>
              <a:off x="5784220" y="2613467"/>
              <a:ext cx="635" cy="1270"/>
            </a:xfrm>
            <a:custGeom>
              <a:avLst/>
              <a:gdLst/>
              <a:ahLst/>
              <a:cxnLst/>
              <a:rect l="l" t="t" r="r" b="b"/>
              <a:pathLst>
                <a:path w="635" h="1269">
                  <a:moveTo>
                    <a:pt x="0" y="685"/>
                  </a:moveTo>
                  <a:lnTo>
                    <a:pt x="317" y="507"/>
                  </a:lnTo>
                  <a:lnTo>
                    <a:pt x="457" y="253"/>
                  </a:lnTo>
                  <a:lnTo>
                    <a:pt x="368" y="0"/>
                  </a:lnTo>
                </a:path>
              </a:pathLst>
            </a:custGeom>
            <a:ln w="3175">
              <a:solidFill>
                <a:srgbClr val="565658"/>
              </a:solidFill>
            </a:ln>
          </p:spPr>
          <p:txBody>
            <a:bodyPr wrap="square" lIns="0" tIns="0" rIns="0" bIns="0" rtlCol="0"/>
            <a:lstStyle/>
            <a:p/>
          </p:txBody>
        </p:sp>
        <p:sp>
          <p:nvSpPr>
            <p:cNvPr id="8068" name="object 8068" descr=""/>
            <p:cNvSpPr/>
            <p:nvPr/>
          </p:nvSpPr>
          <p:spPr>
            <a:xfrm>
              <a:off x="5783047" y="2614150"/>
              <a:ext cx="1270" cy="635"/>
            </a:xfrm>
            <a:custGeom>
              <a:avLst/>
              <a:gdLst/>
              <a:ahLst/>
              <a:cxnLst/>
              <a:rect l="l" t="t" r="r" b="b"/>
              <a:pathLst>
                <a:path w="1270" h="635">
                  <a:moveTo>
                    <a:pt x="0" y="152"/>
                  </a:moveTo>
                  <a:lnTo>
                    <a:pt x="406" y="228"/>
                  </a:lnTo>
                  <a:lnTo>
                    <a:pt x="850" y="177"/>
                  </a:lnTo>
                  <a:lnTo>
                    <a:pt x="1168" y="0"/>
                  </a:lnTo>
                </a:path>
              </a:pathLst>
            </a:custGeom>
            <a:ln w="3175">
              <a:solidFill>
                <a:srgbClr val="565658"/>
              </a:solidFill>
            </a:ln>
          </p:spPr>
          <p:txBody>
            <a:bodyPr wrap="square" lIns="0" tIns="0" rIns="0" bIns="0" rtlCol="0"/>
            <a:lstStyle/>
            <a:p/>
          </p:txBody>
        </p:sp>
        <p:sp>
          <p:nvSpPr>
            <p:cNvPr id="8069" name="object 8069" descr=""/>
            <p:cNvSpPr/>
            <p:nvPr/>
          </p:nvSpPr>
          <p:spPr>
            <a:xfrm>
              <a:off x="5782247" y="2613769"/>
              <a:ext cx="1270" cy="635"/>
            </a:xfrm>
            <a:custGeom>
              <a:avLst/>
              <a:gdLst/>
              <a:ahLst/>
              <a:cxnLst/>
              <a:rect l="l" t="t" r="r" b="b"/>
              <a:pathLst>
                <a:path w="1270" h="635">
                  <a:moveTo>
                    <a:pt x="0" y="0"/>
                  </a:moveTo>
                  <a:lnTo>
                    <a:pt x="88" y="254"/>
                  </a:lnTo>
                  <a:lnTo>
                    <a:pt x="393" y="457"/>
                  </a:lnTo>
                  <a:lnTo>
                    <a:pt x="800" y="533"/>
                  </a:lnTo>
                </a:path>
              </a:pathLst>
            </a:custGeom>
            <a:ln w="3175">
              <a:solidFill>
                <a:srgbClr val="565658"/>
              </a:solidFill>
            </a:ln>
          </p:spPr>
          <p:txBody>
            <a:bodyPr wrap="square" lIns="0" tIns="0" rIns="0" bIns="0" rtlCol="0"/>
            <a:lstStyle/>
            <a:p/>
          </p:txBody>
        </p:sp>
        <p:sp>
          <p:nvSpPr>
            <p:cNvPr id="8070" name="object 8070" descr=""/>
            <p:cNvSpPr/>
            <p:nvPr/>
          </p:nvSpPr>
          <p:spPr>
            <a:xfrm>
              <a:off x="5780847" y="2613881"/>
              <a:ext cx="635" cy="635"/>
            </a:xfrm>
            <a:custGeom>
              <a:avLst/>
              <a:gdLst/>
              <a:ahLst/>
              <a:cxnLst/>
              <a:rect l="l" t="t" r="r" b="b"/>
              <a:pathLst>
                <a:path w="635" h="635">
                  <a:moveTo>
                    <a:pt x="0" y="0"/>
                  </a:moveTo>
                  <a:lnTo>
                    <a:pt x="88" y="152"/>
                  </a:lnTo>
                </a:path>
              </a:pathLst>
            </a:custGeom>
            <a:ln w="3175">
              <a:solidFill>
                <a:srgbClr val="565658"/>
              </a:solidFill>
            </a:ln>
          </p:spPr>
          <p:txBody>
            <a:bodyPr wrap="square" lIns="0" tIns="0" rIns="0" bIns="0" rtlCol="0"/>
            <a:lstStyle/>
            <a:p/>
          </p:txBody>
        </p:sp>
        <p:sp>
          <p:nvSpPr>
            <p:cNvPr id="8071" name="object 8071" descr=""/>
            <p:cNvSpPr/>
            <p:nvPr/>
          </p:nvSpPr>
          <p:spPr>
            <a:xfrm>
              <a:off x="5785567" y="2612921"/>
              <a:ext cx="635" cy="1270"/>
            </a:xfrm>
            <a:custGeom>
              <a:avLst/>
              <a:gdLst/>
              <a:ahLst/>
              <a:cxnLst/>
              <a:rect l="l" t="t" r="r" b="b"/>
              <a:pathLst>
                <a:path w="635" h="1269">
                  <a:moveTo>
                    <a:pt x="203" y="1231"/>
                  </a:moveTo>
                  <a:lnTo>
                    <a:pt x="635" y="850"/>
                  </a:lnTo>
                  <a:lnTo>
                    <a:pt x="558" y="380"/>
                  </a:lnTo>
                  <a:lnTo>
                    <a:pt x="0" y="0"/>
                  </a:lnTo>
                </a:path>
              </a:pathLst>
            </a:custGeom>
            <a:ln w="3175">
              <a:solidFill>
                <a:srgbClr val="565658"/>
              </a:solidFill>
            </a:ln>
          </p:spPr>
          <p:txBody>
            <a:bodyPr wrap="square" lIns="0" tIns="0" rIns="0" bIns="0" rtlCol="0"/>
            <a:lstStyle/>
            <a:p/>
          </p:txBody>
        </p:sp>
        <p:sp>
          <p:nvSpPr>
            <p:cNvPr id="8072" name="object 8072" descr=""/>
            <p:cNvSpPr/>
            <p:nvPr/>
          </p:nvSpPr>
          <p:spPr>
            <a:xfrm>
              <a:off x="5781761" y="2612454"/>
              <a:ext cx="1270" cy="635"/>
            </a:xfrm>
            <a:custGeom>
              <a:avLst/>
              <a:gdLst/>
              <a:ahLst/>
              <a:cxnLst/>
              <a:rect l="l" t="t" r="r" b="b"/>
              <a:pathLst>
                <a:path w="1270" h="635">
                  <a:moveTo>
                    <a:pt x="1206" y="0"/>
                  </a:moveTo>
                  <a:lnTo>
                    <a:pt x="736" y="50"/>
                  </a:lnTo>
                  <a:lnTo>
                    <a:pt x="317" y="190"/>
                  </a:lnTo>
                  <a:lnTo>
                    <a:pt x="0" y="393"/>
                  </a:lnTo>
                </a:path>
              </a:pathLst>
            </a:custGeom>
            <a:ln w="3175">
              <a:solidFill>
                <a:srgbClr val="565658"/>
              </a:solidFill>
            </a:ln>
          </p:spPr>
          <p:txBody>
            <a:bodyPr wrap="square" lIns="0" tIns="0" rIns="0" bIns="0" rtlCol="0"/>
            <a:lstStyle/>
            <a:p/>
          </p:txBody>
        </p:sp>
        <p:sp>
          <p:nvSpPr>
            <p:cNvPr id="8073" name="object 8073" descr=""/>
            <p:cNvSpPr/>
            <p:nvPr/>
          </p:nvSpPr>
          <p:spPr>
            <a:xfrm>
              <a:off x="5781417" y="2614066"/>
              <a:ext cx="1270" cy="635"/>
            </a:xfrm>
            <a:custGeom>
              <a:avLst/>
              <a:gdLst/>
              <a:ahLst/>
              <a:cxnLst/>
              <a:rect l="l" t="t" r="r" b="b"/>
              <a:pathLst>
                <a:path w="1270" h="635">
                  <a:moveTo>
                    <a:pt x="0" y="0"/>
                  </a:moveTo>
                  <a:lnTo>
                    <a:pt x="152" y="215"/>
                  </a:lnTo>
                  <a:lnTo>
                    <a:pt x="419" y="393"/>
                  </a:lnTo>
                  <a:lnTo>
                    <a:pt x="762" y="533"/>
                  </a:lnTo>
                </a:path>
              </a:pathLst>
            </a:custGeom>
            <a:ln w="3175">
              <a:solidFill>
                <a:srgbClr val="565658"/>
              </a:solidFill>
            </a:ln>
          </p:spPr>
          <p:txBody>
            <a:bodyPr wrap="square" lIns="0" tIns="0" rIns="0" bIns="0" rtlCol="0"/>
            <a:lstStyle/>
            <a:p/>
          </p:txBody>
        </p:sp>
        <p:sp>
          <p:nvSpPr>
            <p:cNvPr id="8074" name="object 8074" descr=""/>
            <p:cNvSpPr/>
            <p:nvPr/>
          </p:nvSpPr>
          <p:spPr>
            <a:xfrm>
              <a:off x="5782973" y="2612326"/>
              <a:ext cx="3175" cy="2540"/>
            </a:xfrm>
            <a:custGeom>
              <a:avLst/>
              <a:gdLst/>
              <a:ahLst/>
              <a:cxnLst/>
              <a:rect l="l" t="t" r="r" b="b"/>
              <a:pathLst>
                <a:path w="3175" h="2539">
                  <a:moveTo>
                    <a:pt x="1638" y="2285"/>
                  </a:moveTo>
                  <a:lnTo>
                    <a:pt x="2501" y="1981"/>
                  </a:lnTo>
                  <a:lnTo>
                    <a:pt x="2832" y="1358"/>
                  </a:lnTo>
                  <a:lnTo>
                    <a:pt x="2425" y="838"/>
                  </a:lnTo>
                  <a:lnTo>
                    <a:pt x="2032" y="304"/>
                  </a:lnTo>
                  <a:lnTo>
                    <a:pt x="1003" y="0"/>
                  </a:lnTo>
                  <a:lnTo>
                    <a:pt x="0" y="126"/>
                  </a:lnTo>
                </a:path>
              </a:pathLst>
            </a:custGeom>
            <a:ln w="3175">
              <a:solidFill>
                <a:srgbClr val="565658"/>
              </a:solidFill>
            </a:ln>
          </p:spPr>
          <p:txBody>
            <a:bodyPr wrap="square" lIns="0" tIns="0" rIns="0" bIns="0" rtlCol="0"/>
            <a:lstStyle/>
            <a:p/>
          </p:txBody>
        </p:sp>
        <p:sp>
          <p:nvSpPr>
            <p:cNvPr id="8075" name="object 8075" descr=""/>
            <p:cNvSpPr/>
            <p:nvPr/>
          </p:nvSpPr>
          <p:spPr>
            <a:xfrm>
              <a:off x="5772406" y="2719881"/>
              <a:ext cx="1905" cy="1905"/>
            </a:xfrm>
            <a:custGeom>
              <a:avLst/>
              <a:gdLst/>
              <a:ahLst/>
              <a:cxnLst/>
              <a:rect l="l" t="t" r="r" b="b"/>
              <a:pathLst>
                <a:path w="1904" h="1905">
                  <a:moveTo>
                    <a:pt x="0" y="1676"/>
                  </a:moveTo>
                  <a:lnTo>
                    <a:pt x="927" y="1676"/>
                  </a:lnTo>
                  <a:lnTo>
                    <a:pt x="1676" y="914"/>
                  </a:lnTo>
                  <a:lnTo>
                    <a:pt x="1676" y="0"/>
                  </a:lnTo>
                </a:path>
              </a:pathLst>
            </a:custGeom>
            <a:ln w="3175">
              <a:solidFill>
                <a:srgbClr val="565658"/>
              </a:solidFill>
            </a:ln>
          </p:spPr>
          <p:txBody>
            <a:bodyPr wrap="square" lIns="0" tIns="0" rIns="0" bIns="0" rtlCol="0"/>
            <a:lstStyle/>
            <a:p/>
          </p:txBody>
        </p:sp>
        <p:sp>
          <p:nvSpPr>
            <p:cNvPr id="8076" name="object 8076" descr=""/>
            <p:cNvSpPr/>
            <p:nvPr/>
          </p:nvSpPr>
          <p:spPr>
            <a:xfrm>
              <a:off x="5738666" y="2719883"/>
              <a:ext cx="1905" cy="1905"/>
            </a:xfrm>
            <a:custGeom>
              <a:avLst/>
              <a:gdLst/>
              <a:ahLst/>
              <a:cxnLst/>
              <a:rect l="l" t="t" r="r" b="b"/>
              <a:pathLst>
                <a:path w="1904" h="1905">
                  <a:moveTo>
                    <a:pt x="0" y="0"/>
                  </a:moveTo>
                  <a:lnTo>
                    <a:pt x="0" y="914"/>
                  </a:lnTo>
                  <a:lnTo>
                    <a:pt x="749" y="1676"/>
                  </a:lnTo>
                  <a:lnTo>
                    <a:pt x="1676" y="1676"/>
                  </a:lnTo>
                </a:path>
              </a:pathLst>
            </a:custGeom>
            <a:ln w="3175">
              <a:solidFill>
                <a:srgbClr val="565658"/>
              </a:solidFill>
            </a:ln>
          </p:spPr>
          <p:txBody>
            <a:bodyPr wrap="square" lIns="0" tIns="0" rIns="0" bIns="0" rtlCol="0"/>
            <a:lstStyle/>
            <a:p/>
          </p:txBody>
        </p:sp>
        <p:sp>
          <p:nvSpPr>
            <p:cNvPr id="8077" name="object 8077" descr=""/>
            <p:cNvSpPr/>
            <p:nvPr/>
          </p:nvSpPr>
          <p:spPr>
            <a:xfrm>
              <a:off x="5335639" y="2620801"/>
              <a:ext cx="635" cy="635"/>
            </a:xfrm>
            <a:custGeom>
              <a:avLst/>
              <a:gdLst/>
              <a:ahLst/>
              <a:cxnLst/>
              <a:rect l="l" t="t" r="r" b="b"/>
              <a:pathLst>
                <a:path w="635" h="635">
                  <a:moveTo>
                    <a:pt x="0" y="0"/>
                  </a:moveTo>
                  <a:lnTo>
                    <a:pt x="228" y="215"/>
                  </a:lnTo>
                  <a:lnTo>
                    <a:pt x="533" y="241"/>
                  </a:lnTo>
                </a:path>
              </a:pathLst>
            </a:custGeom>
            <a:ln w="3175">
              <a:solidFill>
                <a:srgbClr val="565658"/>
              </a:solidFill>
            </a:ln>
          </p:spPr>
          <p:txBody>
            <a:bodyPr wrap="square" lIns="0" tIns="0" rIns="0" bIns="0" rtlCol="0"/>
            <a:lstStyle/>
            <a:p/>
          </p:txBody>
        </p:sp>
        <p:sp>
          <p:nvSpPr>
            <p:cNvPr id="8078" name="object 8078" descr=""/>
            <p:cNvSpPr/>
            <p:nvPr/>
          </p:nvSpPr>
          <p:spPr>
            <a:xfrm>
              <a:off x="5335639" y="2606204"/>
              <a:ext cx="635" cy="635"/>
            </a:xfrm>
            <a:custGeom>
              <a:avLst/>
              <a:gdLst/>
              <a:ahLst/>
              <a:cxnLst/>
              <a:rect l="l" t="t" r="r" b="b"/>
              <a:pathLst>
                <a:path w="635" h="635">
                  <a:moveTo>
                    <a:pt x="533" y="0"/>
                  </a:moveTo>
                  <a:lnTo>
                    <a:pt x="228" y="25"/>
                  </a:lnTo>
                  <a:lnTo>
                    <a:pt x="0" y="127"/>
                  </a:lnTo>
                </a:path>
              </a:pathLst>
            </a:custGeom>
            <a:ln w="3175">
              <a:solidFill>
                <a:srgbClr val="565658"/>
              </a:solidFill>
            </a:ln>
          </p:spPr>
          <p:txBody>
            <a:bodyPr wrap="square" lIns="0" tIns="0" rIns="0" bIns="0" rtlCol="0"/>
            <a:lstStyle/>
            <a:p/>
          </p:txBody>
        </p:sp>
        <p:sp>
          <p:nvSpPr>
            <p:cNvPr id="8079" name="object 8079" descr=""/>
            <p:cNvSpPr/>
            <p:nvPr/>
          </p:nvSpPr>
          <p:spPr>
            <a:xfrm>
              <a:off x="5336118" y="2605720"/>
              <a:ext cx="635" cy="1270"/>
            </a:xfrm>
            <a:custGeom>
              <a:avLst/>
              <a:gdLst/>
              <a:ahLst/>
              <a:cxnLst/>
              <a:rect l="l" t="t" r="r" b="b"/>
              <a:pathLst>
                <a:path w="635" h="1269">
                  <a:moveTo>
                    <a:pt x="241" y="0"/>
                  </a:moveTo>
                  <a:lnTo>
                    <a:pt x="0" y="317"/>
                  </a:lnTo>
                  <a:lnTo>
                    <a:pt x="0" y="723"/>
                  </a:lnTo>
                </a:path>
              </a:pathLst>
            </a:custGeom>
            <a:ln w="3175">
              <a:solidFill>
                <a:srgbClr val="565658"/>
              </a:solidFill>
            </a:ln>
          </p:spPr>
          <p:txBody>
            <a:bodyPr wrap="square" lIns="0" tIns="0" rIns="0" bIns="0" rtlCol="0"/>
            <a:lstStyle/>
            <a:p/>
          </p:txBody>
        </p:sp>
        <p:sp>
          <p:nvSpPr>
            <p:cNvPr id="8080" name="object 8080" descr=""/>
            <p:cNvSpPr/>
            <p:nvPr/>
          </p:nvSpPr>
          <p:spPr>
            <a:xfrm>
              <a:off x="5336117" y="2620801"/>
              <a:ext cx="635" cy="1270"/>
            </a:xfrm>
            <a:custGeom>
              <a:avLst/>
              <a:gdLst/>
              <a:ahLst/>
              <a:cxnLst/>
              <a:rect l="l" t="t" r="r" b="b"/>
              <a:pathLst>
                <a:path w="635" h="1269">
                  <a:moveTo>
                    <a:pt x="0" y="0"/>
                  </a:moveTo>
                  <a:lnTo>
                    <a:pt x="0" y="393"/>
                  </a:lnTo>
                  <a:lnTo>
                    <a:pt x="114" y="723"/>
                  </a:lnTo>
                </a:path>
              </a:pathLst>
            </a:custGeom>
            <a:ln w="3175">
              <a:solidFill>
                <a:srgbClr val="565658"/>
              </a:solidFill>
            </a:ln>
          </p:spPr>
          <p:txBody>
            <a:bodyPr wrap="square" lIns="0" tIns="0" rIns="0" bIns="0" rtlCol="0"/>
            <a:lstStyle/>
            <a:p/>
          </p:txBody>
        </p:sp>
        <p:sp>
          <p:nvSpPr>
            <p:cNvPr id="8081" name="object 8081" descr=""/>
            <p:cNvSpPr/>
            <p:nvPr/>
          </p:nvSpPr>
          <p:spPr>
            <a:xfrm>
              <a:off x="5348231" y="2605881"/>
              <a:ext cx="635" cy="635"/>
            </a:xfrm>
            <a:custGeom>
              <a:avLst/>
              <a:gdLst/>
              <a:ahLst/>
              <a:cxnLst/>
              <a:rect l="l" t="t" r="r" b="b"/>
              <a:pathLst>
                <a:path w="635" h="635">
                  <a:moveTo>
                    <a:pt x="139" y="0"/>
                  </a:moveTo>
                  <a:lnTo>
                    <a:pt x="0" y="38"/>
                  </a:lnTo>
                  <a:lnTo>
                    <a:pt x="76" y="304"/>
                  </a:lnTo>
                  <a:lnTo>
                    <a:pt x="304" y="622"/>
                  </a:lnTo>
                </a:path>
              </a:pathLst>
            </a:custGeom>
            <a:ln w="3175">
              <a:solidFill>
                <a:srgbClr val="565658"/>
              </a:solidFill>
            </a:ln>
          </p:spPr>
          <p:txBody>
            <a:bodyPr wrap="square" lIns="0" tIns="0" rIns="0" bIns="0" rtlCol="0"/>
            <a:lstStyle/>
            <a:p/>
          </p:txBody>
        </p:sp>
        <p:sp>
          <p:nvSpPr>
            <p:cNvPr id="8082" name="object 8082" descr=""/>
            <p:cNvSpPr/>
            <p:nvPr/>
          </p:nvSpPr>
          <p:spPr>
            <a:xfrm>
              <a:off x="5348232" y="2620739"/>
              <a:ext cx="635" cy="635"/>
            </a:xfrm>
            <a:custGeom>
              <a:avLst/>
              <a:gdLst/>
              <a:ahLst/>
              <a:cxnLst/>
              <a:rect l="l" t="t" r="r" b="b"/>
              <a:pathLst>
                <a:path w="635" h="635">
                  <a:moveTo>
                    <a:pt x="304" y="0"/>
                  </a:moveTo>
                  <a:lnTo>
                    <a:pt x="63" y="304"/>
                  </a:lnTo>
                  <a:lnTo>
                    <a:pt x="0" y="584"/>
                  </a:lnTo>
                  <a:lnTo>
                    <a:pt x="139" y="622"/>
                  </a:lnTo>
                </a:path>
              </a:pathLst>
            </a:custGeom>
            <a:ln w="3175">
              <a:solidFill>
                <a:srgbClr val="565658"/>
              </a:solidFill>
            </a:ln>
          </p:spPr>
          <p:txBody>
            <a:bodyPr wrap="square" lIns="0" tIns="0" rIns="0" bIns="0" rtlCol="0"/>
            <a:lstStyle/>
            <a:p/>
          </p:txBody>
        </p:sp>
        <p:sp>
          <p:nvSpPr>
            <p:cNvPr id="8083" name="object 8083" descr=""/>
            <p:cNvSpPr/>
            <p:nvPr/>
          </p:nvSpPr>
          <p:spPr>
            <a:xfrm>
              <a:off x="5347411" y="2605544"/>
              <a:ext cx="11430" cy="16510"/>
            </a:xfrm>
            <a:custGeom>
              <a:avLst/>
              <a:gdLst/>
              <a:ahLst/>
              <a:cxnLst/>
              <a:rect l="l" t="t" r="r" b="b"/>
              <a:pathLst>
                <a:path w="11429" h="16510">
                  <a:moveTo>
                    <a:pt x="3733" y="14541"/>
                  </a:moveTo>
                  <a:lnTo>
                    <a:pt x="3390" y="13728"/>
                  </a:lnTo>
                  <a:lnTo>
                    <a:pt x="2590" y="13398"/>
                  </a:lnTo>
                  <a:lnTo>
                    <a:pt x="2349" y="13500"/>
                  </a:lnTo>
                  <a:lnTo>
                    <a:pt x="2108" y="13398"/>
                  </a:lnTo>
                  <a:lnTo>
                    <a:pt x="1295" y="13728"/>
                  </a:lnTo>
                  <a:lnTo>
                    <a:pt x="1219" y="13919"/>
                  </a:lnTo>
                  <a:lnTo>
                    <a:pt x="342" y="14224"/>
                  </a:lnTo>
                  <a:lnTo>
                    <a:pt x="0" y="15024"/>
                  </a:lnTo>
                  <a:lnTo>
                    <a:pt x="342" y="15836"/>
                  </a:lnTo>
                  <a:lnTo>
                    <a:pt x="1143" y="16167"/>
                  </a:lnTo>
                  <a:lnTo>
                    <a:pt x="1955" y="15836"/>
                  </a:lnTo>
                  <a:lnTo>
                    <a:pt x="2019" y="15659"/>
                  </a:lnTo>
                  <a:lnTo>
                    <a:pt x="2349" y="15595"/>
                  </a:lnTo>
                  <a:lnTo>
                    <a:pt x="2590" y="15684"/>
                  </a:lnTo>
                  <a:lnTo>
                    <a:pt x="3390" y="15354"/>
                  </a:lnTo>
                  <a:lnTo>
                    <a:pt x="3733" y="14541"/>
                  </a:lnTo>
                  <a:close/>
                </a:path>
                <a:path w="11429" h="16510">
                  <a:moveTo>
                    <a:pt x="3733" y="1625"/>
                  </a:moveTo>
                  <a:lnTo>
                    <a:pt x="3390" y="812"/>
                  </a:lnTo>
                  <a:lnTo>
                    <a:pt x="2590" y="482"/>
                  </a:lnTo>
                  <a:lnTo>
                    <a:pt x="2349" y="584"/>
                  </a:lnTo>
                  <a:lnTo>
                    <a:pt x="2108" y="482"/>
                  </a:lnTo>
                  <a:lnTo>
                    <a:pt x="1955" y="342"/>
                  </a:lnTo>
                  <a:lnTo>
                    <a:pt x="1143" y="0"/>
                  </a:lnTo>
                  <a:lnTo>
                    <a:pt x="342" y="342"/>
                  </a:lnTo>
                  <a:lnTo>
                    <a:pt x="0" y="1143"/>
                  </a:lnTo>
                  <a:lnTo>
                    <a:pt x="342" y="1955"/>
                  </a:lnTo>
                  <a:lnTo>
                    <a:pt x="1143" y="2286"/>
                  </a:lnTo>
                  <a:lnTo>
                    <a:pt x="1295" y="2425"/>
                  </a:lnTo>
                  <a:lnTo>
                    <a:pt x="2108" y="2768"/>
                  </a:lnTo>
                  <a:lnTo>
                    <a:pt x="2349" y="2667"/>
                  </a:lnTo>
                  <a:lnTo>
                    <a:pt x="2590" y="2768"/>
                  </a:lnTo>
                  <a:lnTo>
                    <a:pt x="3390" y="2425"/>
                  </a:lnTo>
                  <a:lnTo>
                    <a:pt x="3733" y="1625"/>
                  </a:lnTo>
                  <a:close/>
                </a:path>
                <a:path w="11429" h="16510">
                  <a:moveTo>
                    <a:pt x="10896" y="13106"/>
                  </a:moveTo>
                  <a:lnTo>
                    <a:pt x="10566" y="12293"/>
                  </a:lnTo>
                  <a:lnTo>
                    <a:pt x="9753" y="11963"/>
                  </a:lnTo>
                  <a:lnTo>
                    <a:pt x="8953" y="12293"/>
                  </a:lnTo>
                  <a:lnTo>
                    <a:pt x="8610" y="13106"/>
                  </a:lnTo>
                  <a:lnTo>
                    <a:pt x="8953" y="13919"/>
                  </a:lnTo>
                  <a:lnTo>
                    <a:pt x="9753" y="14249"/>
                  </a:lnTo>
                  <a:lnTo>
                    <a:pt x="10566" y="13919"/>
                  </a:lnTo>
                  <a:lnTo>
                    <a:pt x="10896" y="13106"/>
                  </a:lnTo>
                  <a:close/>
                </a:path>
              </a:pathLst>
            </a:custGeom>
            <a:solidFill>
              <a:srgbClr val="565658"/>
            </a:solidFill>
          </p:spPr>
          <p:txBody>
            <a:bodyPr wrap="square" lIns="0" tIns="0" rIns="0" bIns="0" rtlCol="0"/>
            <a:lstStyle/>
            <a:p/>
          </p:txBody>
        </p:sp>
        <p:sp>
          <p:nvSpPr>
            <p:cNvPr id="8084" name="object 8084" descr=""/>
            <p:cNvSpPr/>
            <p:nvPr/>
          </p:nvSpPr>
          <p:spPr>
            <a:xfrm>
              <a:off x="5364834" y="2681597"/>
              <a:ext cx="1270" cy="1270"/>
            </a:xfrm>
            <a:custGeom>
              <a:avLst/>
              <a:gdLst/>
              <a:ahLst/>
              <a:cxnLst/>
              <a:rect l="l" t="t" r="r" b="b"/>
              <a:pathLst>
                <a:path w="1270" h="1269">
                  <a:moveTo>
                    <a:pt x="0" y="0"/>
                  </a:moveTo>
                  <a:lnTo>
                    <a:pt x="0" y="381"/>
                  </a:lnTo>
                  <a:lnTo>
                    <a:pt x="317" y="711"/>
                  </a:lnTo>
                  <a:lnTo>
                    <a:pt x="711" y="711"/>
                  </a:lnTo>
                </a:path>
              </a:pathLst>
            </a:custGeom>
            <a:ln w="3175">
              <a:solidFill>
                <a:srgbClr val="565658"/>
              </a:solidFill>
            </a:ln>
          </p:spPr>
          <p:txBody>
            <a:bodyPr wrap="square" lIns="0" tIns="0" rIns="0" bIns="0" rtlCol="0"/>
            <a:lstStyle/>
            <a:p/>
          </p:txBody>
        </p:sp>
        <p:sp>
          <p:nvSpPr>
            <p:cNvPr id="8085" name="object 8085" descr=""/>
            <p:cNvSpPr/>
            <p:nvPr/>
          </p:nvSpPr>
          <p:spPr>
            <a:xfrm>
              <a:off x="5366563" y="2673514"/>
              <a:ext cx="2540" cy="10160"/>
            </a:xfrm>
            <a:custGeom>
              <a:avLst/>
              <a:gdLst/>
              <a:ahLst/>
              <a:cxnLst/>
              <a:rect l="l" t="t" r="r" b="b"/>
              <a:pathLst>
                <a:path w="2539" h="10160">
                  <a:moveTo>
                    <a:pt x="2286" y="7353"/>
                  </a:moveTo>
                  <a:lnTo>
                    <a:pt x="1955" y="6553"/>
                  </a:lnTo>
                  <a:lnTo>
                    <a:pt x="1143" y="6210"/>
                  </a:lnTo>
                  <a:lnTo>
                    <a:pt x="330" y="6553"/>
                  </a:lnTo>
                  <a:lnTo>
                    <a:pt x="0" y="7353"/>
                  </a:lnTo>
                  <a:lnTo>
                    <a:pt x="292" y="8077"/>
                  </a:lnTo>
                  <a:lnTo>
                    <a:pt x="0" y="8801"/>
                  </a:lnTo>
                  <a:lnTo>
                    <a:pt x="330" y="9601"/>
                  </a:lnTo>
                  <a:lnTo>
                    <a:pt x="1143" y="9944"/>
                  </a:lnTo>
                  <a:lnTo>
                    <a:pt x="1955" y="9601"/>
                  </a:lnTo>
                  <a:lnTo>
                    <a:pt x="2286" y="8801"/>
                  </a:lnTo>
                  <a:lnTo>
                    <a:pt x="1981" y="8077"/>
                  </a:lnTo>
                  <a:lnTo>
                    <a:pt x="2286" y="7353"/>
                  </a:lnTo>
                  <a:close/>
                </a:path>
                <a:path w="2539" h="10160">
                  <a:moveTo>
                    <a:pt x="2286" y="1143"/>
                  </a:moveTo>
                  <a:lnTo>
                    <a:pt x="1955" y="330"/>
                  </a:lnTo>
                  <a:lnTo>
                    <a:pt x="1143" y="0"/>
                  </a:lnTo>
                  <a:lnTo>
                    <a:pt x="330" y="330"/>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8086" name="object 8086" descr=""/>
            <p:cNvSpPr/>
            <p:nvPr/>
          </p:nvSpPr>
          <p:spPr>
            <a:xfrm>
              <a:off x="5364836" y="2675594"/>
              <a:ext cx="1270" cy="635"/>
            </a:xfrm>
            <a:custGeom>
              <a:avLst/>
              <a:gdLst/>
              <a:ahLst/>
              <a:cxnLst/>
              <a:rect l="l" t="t" r="r" b="b"/>
              <a:pathLst>
                <a:path w="1270" h="635">
                  <a:moveTo>
                    <a:pt x="711" y="12"/>
                  </a:moveTo>
                  <a:lnTo>
                    <a:pt x="317" y="0"/>
                  </a:lnTo>
                  <a:lnTo>
                    <a:pt x="0" y="88"/>
                  </a:lnTo>
                </a:path>
              </a:pathLst>
            </a:custGeom>
            <a:ln w="3175">
              <a:solidFill>
                <a:srgbClr val="565658"/>
              </a:solidFill>
            </a:ln>
          </p:spPr>
          <p:txBody>
            <a:bodyPr wrap="square" lIns="0" tIns="0" rIns="0" bIns="0" rtlCol="0"/>
            <a:lstStyle/>
            <a:p/>
          </p:txBody>
        </p:sp>
        <p:sp>
          <p:nvSpPr>
            <p:cNvPr id="8087" name="object 8087" descr=""/>
            <p:cNvSpPr/>
            <p:nvPr/>
          </p:nvSpPr>
          <p:spPr>
            <a:xfrm>
              <a:off x="5364840" y="2679229"/>
              <a:ext cx="1270" cy="635"/>
            </a:xfrm>
            <a:custGeom>
              <a:avLst/>
              <a:gdLst/>
              <a:ahLst/>
              <a:cxnLst/>
              <a:rect l="l" t="t" r="r" b="b"/>
              <a:pathLst>
                <a:path w="1270" h="635">
                  <a:moveTo>
                    <a:pt x="0" y="0"/>
                  </a:moveTo>
                  <a:lnTo>
                    <a:pt x="0" y="139"/>
                  </a:lnTo>
                  <a:lnTo>
                    <a:pt x="304" y="228"/>
                  </a:lnTo>
                  <a:lnTo>
                    <a:pt x="711" y="215"/>
                  </a:lnTo>
                </a:path>
              </a:pathLst>
            </a:custGeom>
            <a:ln w="3175">
              <a:solidFill>
                <a:srgbClr val="565658"/>
              </a:solidFill>
            </a:ln>
          </p:spPr>
          <p:txBody>
            <a:bodyPr wrap="square" lIns="0" tIns="0" rIns="0" bIns="0" rtlCol="0"/>
            <a:lstStyle/>
            <a:p/>
          </p:txBody>
        </p:sp>
        <p:sp>
          <p:nvSpPr>
            <p:cNvPr id="8088" name="object 8088" descr=""/>
            <p:cNvSpPr/>
            <p:nvPr/>
          </p:nvSpPr>
          <p:spPr>
            <a:xfrm>
              <a:off x="5366563" y="2580652"/>
              <a:ext cx="5715" cy="99695"/>
            </a:xfrm>
            <a:custGeom>
              <a:avLst/>
              <a:gdLst/>
              <a:ahLst/>
              <a:cxnLst/>
              <a:rect l="l" t="t" r="r" b="b"/>
              <a:pathLst>
                <a:path w="5714" h="99694">
                  <a:moveTo>
                    <a:pt x="2286" y="98310"/>
                  </a:moveTo>
                  <a:lnTo>
                    <a:pt x="1955" y="97497"/>
                  </a:lnTo>
                  <a:lnTo>
                    <a:pt x="1143" y="97167"/>
                  </a:lnTo>
                  <a:lnTo>
                    <a:pt x="330" y="97497"/>
                  </a:lnTo>
                  <a:lnTo>
                    <a:pt x="0" y="98310"/>
                  </a:lnTo>
                  <a:lnTo>
                    <a:pt x="330" y="99123"/>
                  </a:lnTo>
                  <a:lnTo>
                    <a:pt x="1143" y="99453"/>
                  </a:lnTo>
                  <a:lnTo>
                    <a:pt x="1955" y="99123"/>
                  </a:lnTo>
                  <a:lnTo>
                    <a:pt x="2286" y="98310"/>
                  </a:lnTo>
                  <a:close/>
                </a:path>
                <a:path w="5714" h="99694">
                  <a:moveTo>
                    <a:pt x="2286" y="95910"/>
                  </a:moveTo>
                  <a:lnTo>
                    <a:pt x="1955" y="95110"/>
                  </a:lnTo>
                  <a:lnTo>
                    <a:pt x="1143" y="94767"/>
                  </a:lnTo>
                  <a:lnTo>
                    <a:pt x="330" y="95110"/>
                  </a:lnTo>
                  <a:lnTo>
                    <a:pt x="0" y="95910"/>
                  </a:lnTo>
                  <a:lnTo>
                    <a:pt x="330" y="96723"/>
                  </a:lnTo>
                  <a:lnTo>
                    <a:pt x="1143" y="97053"/>
                  </a:lnTo>
                  <a:lnTo>
                    <a:pt x="1955" y="96723"/>
                  </a:lnTo>
                  <a:lnTo>
                    <a:pt x="2286" y="95910"/>
                  </a:lnTo>
                  <a:close/>
                </a:path>
                <a:path w="5714" h="99694">
                  <a:moveTo>
                    <a:pt x="5156" y="1143"/>
                  </a:moveTo>
                  <a:lnTo>
                    <a:pt x="4826" y="342"/>
                  </a:lnTo>
                  <a:lnTo>
                    <a:pt x="4013" y="0"/>
                  </a:lnTo>
                  <a:lnTo>
                    <a:pt x="3200" y="342"/>
                  </a:lnTo>
                  <a:lnTo>
                    <a:pt x="2870" y="1143"/>
                  </a:lnTo>
                  <a:lnTo>
                    <a:pt x="3200" y="1955"/>
                  </a:lnTo>
                  <a:lnTo>
                    <a:pt x="4013" y="2286"/>
                  </a:lnTo>
                  <a:lnTo>
                    <a:pt x="4826" y="1955"/>
                  </a:lnTo>
                  <a:lnTo>
                    <a:pt x="5156" y="1143"/>
                  </a:lnTo>
                  <a:close/>
                </a:path>
              </a:pathLst>
            </a:custGeom>
            <a:solidFill>
              <a:srgbClr val="565658"/>
            </a:solidFill>
          </p:spPr>
          <p:txBody>
            <a:bodyPr wrap="square" lIns="0" tIns="0" rIns="0" bIns="0" rtlCol="0"/>
            <a:lstStyle/>
            <a:p/>
          </p:txBody>
        </p:sp>
        <p:sp>
          <p:nvSpPr>
            <p:cNvPr id="8089" name="object 8089" descr=""/>
            <p:cNvSpPr/>
            <p:nvPr/>
          </p:nvSpPr>
          <p:spPr>
            <a:xfrm>
              <a:off x="5502209" y="2739044"/>
              <a:ext cx="1905" cy="1270"/>
            </a:xfrm>
            <a:custGeom>
              <a:avLst/>
              <a:gdLst/>
              <a:ahLst/>
              <a:cxnLst/>
              <a:rect l="l" t="t" r="r" b="b"/>
              <a:pathLst>
                <a:path w="1904" h="1269">
                  <a:moveTo>
                    <a:pt x="0" y="0"/>
                  </a:moveTo>
                  <a:lnTo>
                    <a:pt x="12" y="266"/>
                  </a:lnTo>
                  <a:lnTo>
                    <a:pt x="266" y="495"/>
                  </a:lnTo>
                  <a:lnTo>
                    <a:pt x="647" y="622"/>
                  </a:lnTo>
                  <a:lnTo>
                    <a:pt x="1041" y="749"/>
                  </a:lnTo>
                  <a:lnTo>
                    <a:pt x="1498" y="736"/>
                  </a:lnTo>
                  <a:lnTo>
                    <a:pt x="1866" y="584"/>
                  </a:lnTo>
                </a:path>
              </a:pathLst>
            </a:custGeom>
            <a:ln w="3175">
              <a:solidFill>
                <a:srgbClr val="565658"/>
              </a:solidFill>
            </a:ln>
          </p:spPr>
          <p:txBody>
            <a:bodyPr wrap="square" lIns="0" tIns="0" rIns="0" bIns="0" rtlCol="0"/>
            <a:lstStyle/>
            <a:p/>
          </p:txBody>
        </p:sp>
        <p:sp>
          <p:nvSpPr>
            <p:cNvPr id="8090" name="object 8090" descr=""/>
            <p:cNvSpPr/>
            <p:nvPr/>
          </p:nvSpPr>
          <p:spPr>
            <a:xfrm>
              <a:off x="5484787" y="2561513"/>
              <a:ext cx="9525" cy="2540"/>
            </a:xfrm>
            <a:custGeom>
              <a:avLst/>
              <a:gdLst/>
              <a:ahLst/>
              <a:cxnLst/>
              <a:rect l="l" t="t" r="r" b="b"/>
              <a:pathLst>
                <a:path w="9525" h="2539">
                  <a:moveTo>
                    <a:pt x="2286" y="1143"/>
                  </a:moveTo>
                  <a:lnTo>
                    <a:pt x="1955" y="330"/>
                  </a:lnTo>
                  <a:lnTo>
                    <a:pt x="1143" y="0"/>
                  </a:lnTo>
                  <a:lnTo>
                    <a:pt x="330" y="330"/>
                  </a:lnTo>
                  <a:lnTo>
                    <a:pt x="0" y="1143"/>
                  </a:lnTo>
                  <a:lnTo>
                    <a:pt x="330" y="1943"/>
                  </a:lnTo>
                  <a:lnTo>
                    <a:pt x="1143" y="2286"/>
                  </a:lnTo>
                  <a:lnTo>
                    <a:pt x="1955" y="1943"/>
                  </a:lnTo>
                  <a:lnTo>
                    <a:pt x="2286" y="1143"/>
                  </a:lnTo>
                  <a:close/>
                </a:path>
                <a:path w="9525" h="2539">
                  <a:moveTo>
                    <a:pt x="8978" y="1143"/>
                  </a:moveTo>
                  <a:lnTo>
                    <a:pt x="8648" y="330"/>
                  </a:lnTo>
                  <a:lnTo>
                    <a:pt x="7835" y="0"/>
                  </a:lnTo>
                  <a:lnTo>
                    <a:pt x="7035" y="330"/>
                  </a:lnTo>
                  <a:lnTo>
                    <a:pt x="6692" y="1143"/>
                  </a:lnTo>
                  <a:lnTo>
                    <a:pt x="7035" y="1943"/>
                  </a:lnTo>
                  <a:lnTo>
                    <a:pt x="7835" y="2286"/>
                  </a:lnTo>
                  <a:lnTo>
                    <a:pt x="8648" y="1943"/>
                  </a:lnTo>
                  <a:lnTo>
                    <a:pt x="8978" y="1143"/>
                  </a:lnTo>
                  <a:close/>
                </a:path>
              </a:pathLst>
            </a:custGeom>
            <a:solidFill>
              <a:srgbClr val="565658"/>
            </a:solidFill>
          </p:spPr>
          <p:txBody>
            <a:bodyPr wrap="square" lIns="0" tIns="0" rIns="0" bIns="0" rtlCol="0"/>
            <a:lstStyle/>
            <a:p/>
          </p:txBody>
        </p:sp>
        <p:sp>
          <p:nvSpPr>
            <p:cNvPr id="8091" name="object 8091" descr=""/>
            <p:cNvSpPr/>
            <p:nvPr/>
          </p:nvSpPr>
          <p:spPr>
            <a:xfrm>
              <a:off x="5662253" y="2645953"/>
              <a:ext cx="635" cy="4445"/>
            </a:xfrm>
            <a:custGeom>
              <a:avLst/>
              <a:gdLst/>
              <a:ahLst/>
              <a:cxnLst/>
              <a:rect l="l" t="t" r="r" b="b"/>
              <a:pathLst>
                <a:path w="635" h="4444">
                  <a:moveTo>
                    <a:pt x="126" y="0"/>
                  </a:moveTo>
                  <a:lnTo>
                    <a:pt x="76" y="1714"/>
                  </a:lnTo>
                  <a:lnTo>
                    <a:pt x="279" y="3860"/>
                  </a:lnTo>
                </a:path>
              </a:pathLst>
            </a:custGeom>
            <a:ln w="3175">
              <a:solidFill>
                <a:srgbClr val="565658"/>
              </a:solidFill>
            </a:ln>
          </p:spPr>
          <p:txBody>
            <a:bodyPr wrap="square" lIns="0" tIns="0" rIns="0" bIns="0" rtlCol="0"/>
            <a:lstStyle/>
            <a:p/>
          </p:txBody>
        </p:sp>
        <p:sp>
          <p:nvSpPr>
            <p:cNvPr id="8092" name="object 8092" descr=""/>
            <p:cNvSpPr/>
            <p:nvPr/>
          </p:nvSpPr>
          <p:spPr>
            <a:xfrm>
              <a:off x="5662380" y="2645941"/>
              <a:ext cx="635" cy="3175"/>
            </a:xfrm>
            <a:custGeom>
              <a:avLst/>
              <a:gdLst/>
              <a:ahLst/>
              <a:cxnLst/>
              <a:rect l="l" t="t" r="r" b="b"/>
              <a:pathLst>
                <a:path w="635" h="3175">
                  <a:moveTo>
                    <a:pt x="495" y="2641"/>
                  </a:moveTo>
                  <a:lnTo>
                    <a:pt x="304" y="1054"/>
                  </a:lnTo>
                  <a:lnTo>
                    <a:pt x="101" y="0"/>
                  </a:lnTo>
                </a:path>
              </a:pathLst>
            </a:custGeom>
            <a:ln w="3175">
              <a:solidFill>
                <a:srgbClr val="565658"/>
              </a:solidFill>
            </a:ln>
          </p:spPr>
          <p:txBody>
            <a:bodyPr wrap="square" lIns="0" tIns="0" rIns="0" bIns="0" rtlCol="0"/>
            <a:lstStyle/>
            <a:p/>
          </p:txBody>
        </p:sp>
        <p:sp>
          <p:nvSpPr>
            <p:cNvPr id="8093" name="object 8093" descr=""/>
            <p:cNvSpPr/>
            <p:nvPr/>
          </p:nvSpPr>
          <p:spPr>
            <a:xfrm>
              <a:off x="5369433" y="2561513"/>
              <a:ext cx="157480" cy="85090"/>
            </a:xfrm>
            <a:custGeom>
              <a:avLst/>
              <a:gdLst/>
              <a:ahLst/>
              <a:cxnLst/>
              <a:rect l="l" t="t" r="r" b="b"/>
              <a:pathLst>
                <a:path w="157479" h="85089">
                  <a:moveTo>
                    <a:pt x="2286" y="83464"/>
                  </a:moveTo>
                  <a:lnTo>
                    <a:pt x="1955" y="82651"/>
                  </a:lnTo>
                  <a:lnTo>
                    <a:pt x="1143" y="82321"/>
                  </a:lnTo>
                  <a:lnTo>
                    <a:pt x="330" y="82651"/>
                  </a:lnTo>
                  <a:lnTo>
                    <a:pt x="0" y="83464"/>
                  </a:lnTo>
                  <a:lnTo>
                    <a:pt x="330" y="84277"/>
                  </a:lnTo>
                  <a:lnTo>
                    <a:pt x="1143" y="84607"/>
                  </a:lnTo>
                  <a:lnTo>
                    <a:pt x="1955" y="84277"/>
                  </a:lnTo>
                  <a:lnTo>
                    <a:pt x="2286" y="83464"/>
                  </a:lnTo>
                  <a:close/>
                </a:path>
                <a:path w="157479" h="85089">
                  <a:moveTo>
                    <a:pt x="154978" y="1143"/>
                  </a:moveTo>
                  <a:lnTo>
                    <a:pt x="154635" y="330"/>
                  </a:lnTo>
                  <a:lnTo>
                    <a:pt x="153835" y="0"/>
                  </a:lnTo>
                  <a:lnTo>
                    <a:pt x="153022" y="330"/>
                  </a:lnTo>
                  <a:lnTo>
                    <a:pt x="152692" y="1143"/>
                  </a:lnTo>
                  <a:lnTo>
                    <a:pt x="153022" y="1943"/>
                  </a:lnTo>
                  <a:lnTo>
                    <a:pt x="153835" y="2286"/>
                  </a:lnTo>
                  <a:lnTo>
                    <a:pt x="154635" y="1943"/>
                  </a:lnTo>
                  <a:lnTo>
                    <a:pt x="154978" y="1143"/>
                  </a:lnTo>
                  <a:close/>
                </a:path>
                <a:path w="157479" h="85089">
                  <a:moveTo>
                    <a:pt x="157365" y="1143"/>
                  </a:moveTo>
                  <a:lnTo>
                    <a:pt x="157035" y="330"/>
                  </a:lnTo>
                  <a:lnTo>
                    <a:pt x="156222" y="0"/>
                  </a:lnTo>
                  <a:lnTo>
                    <a:pt x="155409" y="330"/>
                  </a:lnTo>
                  <a:lnTo>
                    <a:pt x="155079" y="1143"/>
                  </a:lnTo>
                  <a:lnTo>
                    <a:pt x="155409" y="1943"/>
                  </a:lnTo>
                  <a:lnTo>
                    <a:pt x="156222" y="2286"/>
                  </a:lnTo>
                  <a:lnTo>
                    <a:pt x="157035" y="1943"/>
                  </a:lnTo>
                  <a:lnTo>
                    <a:pt x="157365" y="1143"/>
                  </a:lnTo>
                  <a:close/>
                </a:path>
              </a:pathLst>
            </a:custGeom>
            <a:solidFill>
              <a:srgbClr val="565658"/>
            </a:solidFill>
          </p:spPr>
          <p:txBody>
            <a:bodyPr wrap="square" lIns="0" tIns="0" rIns="0" bIns="0" rtlCol="0"/>
            <a:lstStyle/>
            <a:p/>
          </p:txBody>
        </p:sp>
        <p:sp>
          <p:nvSpPr>
            <p:cNvPr id="8094" name="object 8094" descr=""/>
            <p:cNvSpPr/>
            <p:nvPr/>
          </p:nvSpPr>
          <p:spPr>
            <a:xfrm>
              <a:off x="5429934" y="2614574"/>
              <a:ext cx="1270" cy="1270"/>
            </a:xfrm>
            <a:custGeom>
              <a:avLst/>
              <a:gdLst/>
              <a:ahLst/>
              <a:cxnLst/>
              <a:rect l="l" t="t" r="r" b="b"/>
              <a:pathLst>
                <a:path w="1270" h="1269">
                  <a:moveTo>
                    <a:pt x="0" y="0"/>
                  </a:moveTo>
                  <a:lnTo>
                    <a:pt x="0" y="673"/>
                  </a:lnTo>
                  <a:lnTo>
                    <a:pt x="317" y="1206"/>
                  </a:lnTo>
                  <a:lnTo>
                    <a:pt x="723" y="1206"/>
                  </a:lnTo>
                </a:path>
              </a:pathLst>
            </a:custGeom>
            <a:ln w="3175">
              <a:solidFill>
                <a:srgbClr val="565658"/>
              </a:solidFill>
            </a:ln>
          </p:spPr>
          <p:txBody>
            <a:bodyPr wrap="square" lIns="0" tIns="0" rIns="0" bIns="0" rtlCol="0"/>
            <a:lstStyle/>
            <a:p/>
          </p:txBody>
        </p:sp>
        <p:sp>
          <p:nvSpPr>
            <p:cNvPr id="8095" name="object 8095" descr=""/>
            <p:cNvSpPr/>
            <p:nvPr/>
          </p:nvSpPr>
          <p:spPr>
            <a:xfrm>
              <a:off x="5430412" y="2614574"/>
              <a:ext cx="1270" cy="1270"/>
            </a:xfrm>
            <a:custGeom>
              <a:avLst/>
              <a:gdLst/>
              <a:ahLst/>
              <a:cxnLst/>
              <a:rect l="l" t="t" r="r" b="b"/>
              <a:pathLst>
                <a:path w="1270" h="1269">
                  <a:moveTo>
                    <a:pt x="0" y="0"/>
                  </a:moveTo>
                  <a:lnTo>
                    <a:pt x="0" y="673"/>
                  </a:lnTo>
                  <a:lnTo>
                    <a:pt x="317" y="1206"/>
                  </a:lnTo>
                  <a:lnTo>
                    <a:pt x="723" y="1206"/>
                  </a:lnTo>
                </a:path>
              </a:pathLst>
            </a:custGeom>
            <a:ln w="3175">
              <a:solidFill>
                <a:srgbClr val="565658"/>
              </a:solidFill>
            </a:ln>
          </p:spPr>
          <p:txBody>
            <a:bodyPr wrap="square" lIns="0" tIns="0" rIns="0" bIns="0" rtlCol="0"/>
            <a:lstStyle/>
            <a:p/>
          </p:txBody>
        </p:sp>
        <p:sp>
          <p:nvSpPr>
            <p:cNvPr id="8096" name="object 8096" descr=""/>
            <p:cNvSpPr/>
            <p:nvPr/>
          </p:nvSpPr>
          <p:spPr>
            <a:xfrm>
              <a:off x="5434002" y="2615359"/>
              <a:ext cx="635" cy="635"/>
            </a:xfrm>
            <a:custGeom>
              <a:avLst/>
              <a:gdLst/>
              <a:ahLst/>
              <a:cxnLst/>
              <a:rect l="l" t="t" r="r" b="b"/>
              <a:pathLst>
                <a:path w="635" h="635">
                  <a:moveTo>
                    <a:pt x="0" y="419"/>
                  </a:moveTo>
                  <a:lnTo>
                    <a:pt x="215" y="419"/>
                  </a:lnTo>
                  <a:lnTo>
                    <a:pt x="406" y="266"/>
                  </a:lnTo>
                  <a:lnTo>
                    <a:pt x="546" y="0"/>
                  </a:lnTo>
                </a:path>
              </a:pathLst>
            </a:custGeom>
            <a:ln w="3175">
              <a:solidFill>
                <a:srgbClr val="565658"/>
              </a:solidFill>
            </a:ln>
          </p:spPr>
          <p:txBody>
            <a:bodyPr wrap="square" lIns="0" tIns="0" rIns="0" bIns="0" rtlCol="0"/>
            <a:lstStyle/>
            <a:p/>
          </p:txBody>
        </p:sp>
        <p:sp>
          <p:nvSpPr>
            <p:cNvPr id="8097" name="object 8097" descr=""/>
            <p:cNvSpPr/>
            <p:nvPr/>
          </p:nvSpPr>
          <p:spPr>
            <a:xfrm>
              <a:off x="5432087" y="2607164"/>
              <a:ext cx="2540" cy="1905"/>
            </a:xfrm>
            <a:custGeom>
              <a:avLst/>
              <a:gdLst/>
              <a:ahLst/>
              <a:cxnLst/>
              <a:rect l="l" t="t" r="r" b="b"/>
              <a:pathLst>
                <a:path w="2539" h="1905">
                  <a:moveTo>
                    <a:pt x="0" y="1904"/>
                  </a:moveTo>
                  <a:lnTo>
                    <a:pt x="863" y="1904"/>
                  </a:lnTo>
                  <a:lnTo>
                    <a:pt x="1689" y="1206"/>
                  </a:lnTo>
                  <a:lnTo>
                    <a:pt x="2286" y="0"/>
                  </a:lnTo>
                </a:path>
              </a:pathLst>
            </a:custGeom>
            <a:ln w="3175">
              <a:solidFill>
                <a:srgbClr val="565658"/>
              </a:solidFill>
            </a:ln>
          </p:spPr>
          <p:txBody>
            <a:bodyPr wrap="square" lIns="0" tIns="0" rIns="0" bIns="0" rtlCol="0"/>
            <a:lstStyle/>
            <a:p/>
          </p:txBody>
        </p:sp>
        <p:sp>
          <p:nvSpPr>
            <p:cNvPr id="8098" name="object 8098" descr=""/>
            <p:cNvSpPr/>
            <p:nvPr/>
          </p:nvSpPr>
          <p:spPr>
            <a:xfrm>
              <a:off x="5438790" y="2609592"/>
              <a:ext cx="1905" cy="1270"/>
            </a:xfrm>
            <a:custGeom>
              <a:avLst/>
              <a:gdLst/>
              <a:ahLst/>
              <a:cxnLst/>
              <a:rect l="l" t="t" r="r" b="b"/>
              <a:pathLst>
                <a:path w="1904" h="1269">
                  <a:moveTo>
                    <a:pt x="0" y="914"/>
                  </a:moveTo>
                  <a:lnTo>
                    <a:pt x="596" y="914"/>
                  </a:lnTo>
                  <a:lnTo>
                    <a:pt x="1206" y="609"/>
                  </a:lnTo>
                  <a:lnTo>
                    <a:pt x="1727" y="0"/>
                  </a:lnTo>
                </a:path>
              </a:pathLst>
            </a:custGeom>
            <a:ln w="3175">
              <a:solidFill>
                <a:srgbClr val="565658"/>
              </a:solidFill>
            </a:ln>
          </p:spPr>
          <p:txBody>
            <a:bodyPr wrap="square" lIns="0" tIns="0" rIns="0" bIns="0" rtlCol="0"/>
            <a:lstStyle/>
            <a:p/>
          </p:txBody>
        </p:sp>
        <p:sp>
          <p:nvSpPr>
            <p:cNvPr id="8099" name="object 8099" descr=""/>
            <p:cNvSpPr/>
            <p:nvPr/>
          </p:nvSpPr>
          <p:spPr>
            <a:xfrm>
              <a:off x="5432087" y="2607573"/>
              <a:ext cx="3175" cy="3175"/>
            </a:xfrm>
            <a:custGeom>
              <a:avLst/>
              <a:gdLst/>
              <a:ahLst/>
              <a:cxnLst/>
              <a:rect l="l" t="t" r="r" b="b"/>
              <a:pathLst>
                <a:path w="3175" h="3175">
                  <a:moveTo>
                    <a:pt x="0" y="2933"/>
                  </a:moveTo>
                  <a:lnTo>
                    <a:pt x="1130" y="2933"/>
                  </a:lnTo>
                  <a:lnTo>
                    <a:pt x="2184" y="1841"/>
                  </a:lnTo>
                  <a:lnTo>
                    <a:pt x="2870" y="0"/>
                  </a:lnTo>
                </a:path>
              </a:pathLst>
            </a:custGeom>
            <a:ln w="3175">
              <a:solidFill>
                <a:srgbClr val="565658"/>
              </a:solidFill>
            </a:ln>
          </p:spPr>
          <p:txBody>
            <a:bodyPr wrap="square" lIns="0" tIns="0" rIns="0" bIns="0" rtlCol="0"/>
            <a:lstStyle/>
            <a:p/>
          </p:txBody>
        </p:sp>
        <p:sp>
          <p:nvSpPr>
            <p:cNvPr id="8100" name="object 8100" descr=""/>
            <p:cNvSpPr/>
            <p:nvPr/>
          </p:nvSpPr>
          <p:spPr>
            <a:xfrm>
              <a:off x="5334212" y="2581312"/>
              <a:ext cx="635" cy="635"/>
            </a:xfrm>
            <a:custGeom>
              <a:avLst/>
              <a:gdLst/>
              <a:ahLst/>
              <a:cxnLst/>
              <a:rect l="l" t="t" r="r" b="b"/>
              <a:pathLst>
                <a:path w="635" h="635">
                  <a:moveTo>
                    <a:pt x="584" y="0"/>
                  </a:moveTo>
                  <a:lnTo>
                    <a:pt x="241" y="25"/>
                  </a:lnTo>
                  <a:lnTo>
                    <a:pt x="0" y="114"/>
                  </a:lnTo>
                </a:path>
              </a:pathLst>
            </a:custGeom>
            <a:ln w="3175">
              <a:solidFill>
                <a:srgbClr val="565658"/>
              </a:solidFill>
            </a:ln>
          </p:spPr>
          <p:txBody>
            <a:bodyPr wrap="square" lIns="0" tIns="0" rIns="0" bIns="0" rtlCol="0"/>
            <a:lstStyle/>
            <a:p/>
          </p:txBody>
        </p:sp>
        <p:sp>
          <p:nvSpPr>
            <p:cNvPr id="8101" name="object 8101" descr=""/>
            <p:cNvSpPr/>
            <p:nvPr/>
          </p:nvSpPr>
          <p:spPr>
            <a:xfrm>
              <a:off x="5334207" y="2595909"/>
              <a:ext cx="635" cy="635"/>
            </a:xfrm>
            <a:custGeom>
              <a:avLst/>
              <a:gdLst/>
              <a:ahLst/>
              <a:cxnLst/>
              <a:rect l="l" t="t" r="r" b="b"/>
              <a:pathLst>
                <a:path w="635" h="635">
                  <a:moveTo>
                    <a:pt x="0" y="0"/>
                  </a:moveTo>
                  <a:lnTo>
                    <a:pt x="254" y="228"/>
                  </a:lnTo>
                  <a:lnTo>
                    <a:pt x="584" y="241"/>
                  </a:lnTo>
                </a:path>
              </a:pathLst>
            </a:custGeom>
            <a:ln w="3175">
              <a:solidFill>
                <a:srgbClr val="565658"/>
              </a:solidFill>
            </a:ln>
          </p:spPr>
          <p:txBody>
            <a:bodyPr wrap="square" lIns="0" tIns="0" rIns="0" bIns="0" rtlCol="0"/>
            <a:lstStyle/>
            <a:p/>
          </p:txBody>
        </p:sp>
        <p:sp>
          <p:nvSpPr>
            <p:cNvPr id="8102" name="object 8102" descr=""/>
            <p:cNvSpPr/>
            <p:nvPr/>
          </p:nvSpPr>
          <p:spPr>
            <a:xfrm>
              <a:off x="5334684" y="2595909"/>
              <a:ext cx="635" cy="1270"/>
            </a:xfrm>
            <a:custGeom>
              <a:avLst/>
              <a:gdLst/>
              <a:ahLst/>
              <a:cxnLst/>
              <a:rect l="l" t="t" r="r" b="b"/>
              <a:pathLst>
                <a:path w="635" h="1269">
                  <a:moveTo>
                    <a:pt x="0" y="0"/>
                  </a:moveTo>
                  <a:lnTo>
                    <a:pt x="0" y="393"/>
                  </a:lnTo>
                  <a:lnTo>
                    <a:pt x="101" y="723"/>
                  </a:lnTo>
                  <a:lnTo>
                    <a:pt x="241" y="723"/>
                  </a:lnTo>
                </a:path>
              </a:pathLst>
            </a:custGeom>
            <a:ln w="3175">
              <a:solidFill>
                <a:srgbClr val="565658"/>
              </a:solidFill>
            </a:ln>
          </p:spPr>
          <p:txBody>
            <a:bodyPr wrap="square" lIns="0" tIns="0" rIns="0" bIns="0" rtlCol="0"/>
            <a:lstStyle/>
            <a:p/>
          </p:txBody>
        </p:sp>
        <p:sp>
          <p:nvSpPr>
            <p:cNvPr id="8103" name="object 8103" descr=""/>
            <p:cNvSpPr/>
            <p:nvPr/>
          </p:nvSpPr>
          <p:spPr>
            <a:xfrm>
              <a:off x="5334679" y="2580828"/>
              <a:ext cx="635" cy="1270"/>
            </a:xfrm>
            <a:custGeom>
              <a:avLst/>
              <a:gdLst/>
              <a:ahLst/>
              <a:cxnLst/>
              <a:rect l="l" t="t" r="r" b="b"/>
              <a:pathLst>
                <a:path w="635" h="1269">
                  <a:moveTo>
                    <a:pt x="241" y="0"/>
                  </a:moveTo>
                  <a:lnTo>
                    <a:pt x="0" y="317"/>
                  </a:lnTo>
                  <a:lnTo>
                    <a:pt x="0" y="723"/>
                  </a:lnTo>
                </a:path>
              </a:pathLst>
            </a:custGeom>
            <a:ln w="3175">
              <a:solidFill>
                <a:srgbClr val="565658"/>
              </a:solidFill>
            </a:ln>
          </p:spPr>
          <p:txBody>
            <a:bodyPr wrap="square" lIns="0" tIns="0" rIns="0" bIns="0" rtlCol="0"/>
            <a:lstStyle/>
            <a:p/>
          </p:txBody>
        </p:sp>
        <p:sp>
          <p:nvSpPr>
            <p:cNvPr id="8104" name="object 8104" descr=""/>
            <p:cNvSpPr/>
            <p:nvPr/>
          </p:nvSpPr>
          <p:spPr>
            <a:xfrm>
              <a:off x="5345831" y="2581002"/>
              <a:ext cx="635" cy="635"/>
            </a:xfrm>
            <a:custGeom>
              <a:avLst/>
              <a:gdLst/>
              <a:ahLst/>
              <a:cxnLst/>
              <a:rect l="l" t="t" r="r" b="b"/>
              <a:pathLst>
                <a:path w="635" h="635">
                  <a:moveTo>
                    <a:pt x="139" y="0"/>
                  </a:moveTo>
                  <a:lnTo>
                    <a:pt x="0" y="25"/>
                  </a:lnTo>
                  <a:lnTo>
                    <a:pt x="76" y="304"/>
                  </a:lnTo>
                  <a:lnTo>
                    <a:pt x="317" y="609"/>
                  </a:lnTo>
                </a:path>
              </a:pathLst>
            </a:custGeom>
            <a:ln w="3175">
              <a:solidFill>
                <a:srgbClr val="565658"/>
              </a:solidFill>
            </a:ln>
          </p:spPr>
          <p:txBody>
            <a:bodyPr wrap="square" lIns="0" tIns="0" rIns="0" bIns="0" rtlCol="0"/>
            <a:lstStyle/>
            <a:p/>
          </p:txBody>
        </p:sp>
        <p:sp>
          <p:nvSpPr>
            <p:cNvPr id="8105" name="object 8105" descr=""/>
            <p:cNvSpPr/>
            <p:nvPr/>
          </p:nvSpPr>
          <p:spPr>
            <a:xfrm>
              <a:off x="5345833" y="2595847"/>
              <a:ext cx="635" cy="635"/>
            </a:xfrm>
            <a:custGeom>
              <a:avLst/>
              <a:gdLst/>
              <a:ahLst/>
              <a:cxnLst/>
              <a:rect l="l" t="t" r="r" b="b"/>
              <a:pathLst>
                <a:path w="635" h="635">
                  <a:moveTo>
                    <a:pt x="317" y="0"/>
                  </a:moveTo>
                  <a:lnTo>
                    <a:pt x="76" y="304"/>
                  </a:lnTo>
                  <a:lnTo>
                    <a:pt x="0" y="584"/>
                  </a:lnTo>
                  <a:lnTo>
                    <a:pt x="139" y="622"/>
                  </a:lnTo>
                </a:path>
              </a:pathLst>
            </a:custGeom>
            <a:ln w="3175">
              <a:solidFill>
                <a:srgbClr val="565658"/>
              </a:solidFill>
            </a:ln>
          </p:spPr>
          <p:txBody>
            <a:bodyPr wrap="square" lIns="0" tIns="0" rIns="0" bIns="0" rtlCol="0"/>
            <a:lstStyle/>
            <a:p/>
          </p:txBody>
        </p:sp>
        <p:sp>
          <p:nvSpPr>
            <p:cNvPr id="8106" name="object 8106" descr=""/>
            <p:cNvSpPr/>
            <p:nvPr/>
          </p:nvSpPr>
          <p:spPr>
            <a:xfrm>
              <a:off x="5348376" y="2581135"/>
              <a:ext cx="10160" cy="15875"/>
            </a:xfrm>
            <a:custGeom>
              <a:avLst/>
              <a:gdLst/>
              <a:ahLst/>
              <a:cxnLst/>
              <a:rect l="l" t="t" r="r" b="b"/>
              <a:pathLst>
                <a:path w="10160" h="15875">
                  <a:moveTo>
                    <a:pt x="2768" y="14541"/>
                  </a:moveTo>
                  <a:lnTo>
                    <a:pt x="2425" y="13741"/>
                  </a:lnTo>
                  <a:lnTo>
                    <a:pt x="1625" y="13398"/>
                  </a:lnTo>
                  <a:lnTo>
                    <a:pt x="1384" y="13512"/>
                  </a:lnTo>
                  <a:lnTo>
                    <a:pt x="1143" y="13398"/>
                  </a:lnTo>
                  <a:lnTo>
                    <a:pt x="330" y="13741"/>
                  </a:lnTo>
                  <a:lnTo>
                    <a:pt x="0" y="14541"/>
                  </a:lnTo>
                  <a:lnTo>
                    <a:pt x="330" y="15354"/>
                  </a:lnTo>
                  <a:lnTo>
                    <a:pt x="1143" y="15684"/>
                  </a:lnTo>
                  <a:lnTo>
                    <a:pt x="1384" y="15595"/>
                  </a:lnTo>
                  <a:lnTo>
                    <a:pt x="1625" y="15684"/>
                  </a:lnTo>
                  <a:lnTo>
                    <a:pt x="2425" y="15354"/>
                  </a:lnTo>
                  <a:lnTo>
                    <a:pt x="2768" y="14541"/>
                  </a:lnTo>
                  <a:close/>
                </a:path>
                <a:path w="10160" h="15875">
                  <a:moveTo>
                    <a:pt x="2768" y="1143"/>
                  </a:moveTo>
                  <a:lnTo>
                    <a:pt x="2425" y="330"/>
                  </a:lnTo>
                  <a:lnTo>
                    <a:pt x="1625" y="0"/>
                  </a:lnTo>
                  <a:lnTo>
                    <a:pt x="1384" y="101"/>
                  </a:lnTo>
                  <a:lnTo>
                    <a:pt x="1143" y="0"/>
                  </a:lnTo>
                  <a:lnTo>
                    <a:pt x="330" y="330"/>
                  </a:lnTo>
                  <a:lnTo>
                    <a:pt x="0" y="1143"/>
                  </a:lnTo>
                  <a:lnTo>
                    <a:pt x="330" y="1943"/>
                  </a:lnTo>
                  <a:lnTo>
                    <a:pt x="1143" y="2286"/>
                  </a:lnTo>
                  <a:lnTo>
                    <a:pt x="1384" y="2184"/>
                  </a:lnTo>
                  <a:lnTo>
                    <a:pt x="1625" y="2286"/>
                  </a:lnTo>
                  <a:lnTo>
                    <a:pt x="2425" y="1943"/>
                  </a:lnTo>
                  <a:lnTo>
                    <a:pt x="2768" y="1143"/>
                  </a:lnTo>
                  <a:close/>
                </a:path>
                <a:path w="10160" h="15875">
                  <a:moveTo>
                    <a:pt x="9931" y="12623"/>
                  </a:moveTo>
                  <a:lnTo>
                    <a:pt x="9601" y="11811"/>
                  </a:lnTo>
                  <a:lnTo>
                    <a:pt x="8788" y="11480"/>
                  </a:lnTo>
                  <a:lnTo>
                    <a:pt x="7988" y="11811"/>
                  </a:lnTo>
                  <a:lnTo>
                    <a:pt x="7645" y="12623"/>
                  </a:lnTo>
                  <a:lnTo>
                    <a:pt x="7988" y="13436"/>
                  </a:lnTo>
                  <a:lnTo>
                    <a:pt x="8788" y="13766"/>
                  </a:lnTo>
                  <a:lnTo>
                    <a:pt x="9601" y="13436"/>
                  </a:lnTo>
                  <a:lnTo>
                    <a:pt x="9931" y="12623"/>
                  </a:lnTo>
                  <a:close/>
                </a:path>
                <a:path w="10160" h="15875">
                  <a:moveTo>
                    <a:pt x="9931" y="3048"/>
                  </a:moveTo>
                  <a:lnTo>
                    <a:pt x="9601" y="2235"/>
                  </a:lnTo>
                  <a:lnTo>
                    <a:pt x="8788" y="1905"/>
                  </a:lnTo>
                  <a:lnTo>
                    <a:pt x="7988" y="2235"/>
                  </a:lnTo>
                  <a:lnTo>
                    <a:pt x="7645" y="3048"/>
                  </a:lnTo>
                  <a:lnTo>
                    <a:pt x="7988" y="3860"/>
                  </a:lnTo>
                  <a:lnTo>
                    <a:pt x="8788" y="4191"/>
                  </a:lnTo>
                  <a:lnTo>
                    <a:pt x="9601" y="3860"/>
                  </a:lnTo>
                  <a:lnTo>
                    <a:pt x="9931" y="3048"/>
                  </a:lnTo>
                  <a:close/>
                </a:path>
              </a:pathLst>
            </a:custGeom>
            <a:solidFill>
              <a:srgbClr val="565658"/>
            </a:solidFill>
          </p:spPr>
          <p:txBody>
            <a:bodyPr wrap="square" lIns="0" tIns="0" rIns="0" bIns="0" rtlCol="0"/>
            <a:lstStyle/>
            <a:p/>
          </p:txBody>
        </p:sp>
        <p:sp>
          <p:nvSpPr>
            <p:cNvPr id="8107" name="object 8107" descr=""/>
            <p:cNvSpPr/>
            <p:nvPr/>
          </p:nvSpPr>
          <p:spPr>
            <a:xfrm>
              <a:off x="5757827" y="2568584"/>
              <a:ext cx="4445" cy="1270"/>
            </a:xfrm>
            <a:custGeom>
              <a:avLst/>
              <a:gdLst/>
              <a:ahLst/>
              <a:cxnLst/>
              <a:rect l="l" t="t" r="r" b="b"/>
              <a:pathLst>
                <a:path w="4445" h="1269">
                  <a:moveTo>
                    <a:pt x="4254" y="126"/>
                  </a:moveTo>
                  <a:lnTo>
                    <a:pt x="3251" y="76"/>
                  </a:lnTo>
                  <a:lnTo>
                    <a:pt x="2082" y="292"/>
                  </a:lnTo>
                  <a:lnTo>
                    <a:pt x="914" y="495"/>
                  </a:lnTo>
                  <a:lnTo>
                    <a:pt x="0" y="787"/>
                  </a:lnTo>
                  <a:lnTo>
                    <a:pt x="25" y="914"/>
                  </a:lnTo>
                </a:path>
              </a:pathLst>
            </a:custGeom>
            <a:ln w="3175">
              <a:solidFill>
                <a:srgbClr val="565658"/>
              </a:solidFill>
            </a:ln>
          </p:spPr>
          <p:txBody>
            <a:bodyPr wrap="square" lIns="0" tIns="0" rIns="0" bIns="0" rtlCol="0"/>
            <a:lstStyle/>
            <a:p/>
          </p:txBody>
        </p:sp>
        <p:sp>
          <p:nvSpPr>
            <p:cNvPr id="8108" name="object 8108" descr=""/>
            <p:cNvSpPr/>
            <p:nvPr/>
          </p:nvSpPr>
          <p:spPr>
            <a:xfrm>
              <a:off x="5757846" y="2568717"/>
              <a:ext cx="4445" cy="1270"/>
            </a:xfrm>
            <a:custGeom>
              <a:avLst/>
              <a:gdLst/>
              <a:ahLst/>
              <a:cxnLst/>
              <a:rect l="l" t="t" r="r" b="b"/>
              <a:pathLst>
                <a:path w="4445" h="1269">
                  <a:moveTo>
                    <a:pt x="0" y="787"/>
                  </a:moveTo>
                  <a:lnTo>
                    <a:pt x="990" y="838"/>
                  </a:lnTo>
                  <a:lnTo>
                    <a:pt x="2159" y="622"/>
                  </a:lnTo>
                  <a:lnTo>
                    <a:pt x="3327" y="406"/>
                  </a:lnTo>
                  <a:lnTo>
                    <a:pt x="4254" y="127"/>
                  </a:lnTo>
                  <a:lnTo>
                    <a:pt x="4229" y="0"/>
                  </a:lnTo>
                </a:path>
              </a:pathLst>
            </a:custGeom>
            <a:ln w="3175">
              <a:solidFill>
                <a:srgbClr val="565658"/>
              </a:solidFill>
            </a:ln>
          </p:spPr>
          <p:txBody>
            <a:bodyPr wrap="square" lIns="0" tIns="0" rIns="0" bIns="0" rtlCol="0"/>
            <a:lstStyle/>
            <a:p/>
          </p:txBody>
        </p:sp>
        <p:sp>
          <p:nvSpPr>
            <p:cNvPr id="8109" name="object 8109" descr=""/>
            <p:cNvSpPr/>
            <p:nvPr/>
          </p:nvSpPr>
          <p:spPr>
            <a:xfrm>
              <a:off x="6172221" y="2596413"/>
              <a:ext cx="635" cy="635"/>
            </a:xfrm>
            <a:custGeom>
              <a:avLst/>
              <a:gdLst/>
              <a:ahLst/>
              <a:cxnLst/>
              <a:rect l="l" t="t" r="r" b="b"/>
              <a:pathLst>
                <a:path w="635" h="635">
                  <a:moveTo>
                    <a:pt x="0" y="203"/>
                  </a:moveTo>
                  <a:lnTo>
                    <a:pt x="139" y="165"/>
                  </a:lnTo>
                  <a:lnTo>
                    <a:pt x="266" y="101"/>
                  </a:lnTo>
                </a:path>
              </a:pathLst>
            </a:custGeom>
            <a:ln w="3175">
              <a:solidFill>
                <a:srgbClr val="565658"/>
              </a:solidFill>
            </a:ln>
          </p:spPr>
          <p:txBody>
            <a:bodyPr wrap="square" lIns="0" tIns="0" rIns="0" bIns="0" rtlCol="0"/>
            <a:lstStyle/>
            <a:p/>
          </p:txBody>
        </p:sp>
        <p:sp>
          <p:nvSpPr>
            <p:cNvPr id="8110" name="object 8110" descr=""/>
            <p:cNvSpPr/>
            <p:nvPr/>
          </p:nvSpPr>
          <p:spPr>
            <a:xfrm>
              <a:off x="6172593" y="2595720"/>
              <a:ext cx="635" cy="1270"/>
            </a:xfrm>
            <a:custGeom>
              <a:avLst/>
              <a:gdLst/>
              <a:ahLst/>
              <a:cxnLst/>
              <a:rect l="l" t="t" r="r" b="b"/>
              <a:pathLst>
                <a:path w="635" h="1269">
                  <a:moveTo>
                    <a:pt x="0" y="698"/>
                  </a:moveTo>
                  <a:lnTo>
                    <a:pt x="177" y="507"/>
                  </a:lnTo>
                  <a:lnTo>
                    <a:pt x="254" y="253"/>
                  </a:lnTo>
                  <a:lnTo>
                    <a:pt x="177" y="0"/>
                  </a:lnTo>
                </a:path>
              </a:pathLst>
            </a:custGeom>
            <a:ln w="3175">
              <a:solidFill>
                <a:srgbClr val="565658"/>
              </a:solidFill>
            </a:ln>
          </p:spPr>
          <p:txBody>
            <a:bodyPr wrap="square" lIns="0" tIns="0" rIns="0" bIns="0" rtlCol="0"/>
            <a:lstStyle/>
            <a:p/>
          </p:txBody>
        </p:sp>
        <p:sp>
          <p:nvSpPr>
            <p:cNvPr id="8111" name="object 8111" descr=""/>
            <p:cNvSpPr/>
            <p:nvPr/>
          </p:nvSpPr>
          <p:spPr>
            <a:xfrm>
              <a:off x="6172264" y="2595216"/>
              <a:ext cx="635" cy="635"/>
            </a:xfrm>
            <a:custGeom>
              <a:avLst/>
              <a:gdLst/>
              <a:ahLst/>
              <a:cxnLst/>
              <a:rect l="l" t="t" r="r" b="b"/>
              <a:pathLst>
                <a:path w="635" h="635">
                  <a:moveTo>
                    <a:pt x="508" y="507"/>
                  </a:moveTo>
                  <a:lnTo>
                    <a:pt x="444" y="253"/>
                  </a:lnTo>
                  <a:lnTo>
                    <a:pt x="241" y="76"/>
                  </a:lnTo>
                  <a:lnTo>
                    <a:pt x="0" y="0"/>
                  </a:lnTo>
                </a:path>
              </a:pathLst>
            </a:custGeom>
            <a:ln w="3175">
              <a:solidFill>
                <a:srgbClr val="565658"/>
              </a:solidFill>
            </a:ln>
          </p:spPr>
          <p:txBody>
            <a:bodyPr wrap="square" lIns="0" tIns="0" rIns="0" bIns="0" rtlCol="0"/>
            <a:lstStyle/>
            <a:p/>
          </p:txBody>
        </p:sp>
        <p:sp>
          <p:nvSpPr>
            <p:cNvPr id="8112" name="object 8112" descr=""/>
            <p:cNvSpPr/>
            <p:nvPr/>
          </p:nvSpPr>
          <p:spPr>
            <a:xfrm>
              <a:off x="6171862" y="2594756"/>
              <a:ext cx="635" cy="1270"/>
            </a:xfrm>
            <a:custGeom>
              <a:avLst/>
              <a:gdLst/>
              <a:ahLst/>
              <a:cxnLst/>
              <a:rect l="l" t="t" r="r" b="b"/>
              <a:pathLst>
                <a:path w="635" h="1269">
                  <a:moveTo>
                    <a:pt x="508" y="0"/>
                  </a:moveTo>
                  <a:lnTo>
                    <a:pt x="266" y="114"/>
                  </a:lnTo>
                  <a:lnTo>
                    <a:pt x="63" y="431"/>
                  </a:lnTo>
                  <a:lnTo>
                    <a:pt x="0" y="838"/>
                  </a:lnTo>
                </a:path>
              </a:pathLst>
            </a:custGeom>
            <a:ln w="3175">
              <a:solidFill>
                <a:srgbClr val="565658"/>
              </a:solidFill>
            </a:ln>
          </p:spPr>
          <p:txBody>
            <a:bodyPr wrap="square" lIns="0" tIns="0" rIns="0" bIns="0" rtlCol="0"/>
            <a:lstStyle/>
            <a:p/>
          </p:txBody>
        </p:sp>
        <p:sp>
          <p:nvSpPr>
            <p:cNvPr id="8113" name="object 8113" descr=""/>
            <p:cNvSpPr/>
            <p:nvPr/>
          </p:nvSpPr>
          <p:spPr>
            <a:xfrm>
              <a:off x="6172366" y="2594647"/>
              <a:ext cx="1270" cy="635"/>
            </a:xfrm>
            <a:custGeom>
              <a:avLst/>
              <a:gdLst/>
              <a:ahLst/>
              <a:cxnLst/>
              <a:rect l="l" t="t" r="r" b="b"/>
              <a:pathLst>
                <a:path w="1270" h="635">
                  <a:moveTo>
                    <a:pt x="698" y="419"/>
                  </a:moveTo>
                  <a:lnTo>
                    <a:pt x="520" y="127"/>
                  </a:lnTo>
                  <a:lnTo>
                    <a:pt x="254" y="0"/>
                  </a:lnTo>
                  <a:lnTo>
                    <a:pt x="0" y="114"/>
                  </a:lnTo>
                </a:path>
              </a:pathLst>
            </a:custGeom>
            <a:ln w="3175">
              <a:solidFill>
                <a:srgbClr val="565658"/>
              </a:solidFill>
            </a:ln>
          </p:spPr>
          <p:txBody>
            <a:bodyPr wrap="square" lIns="0" tIns="0" rIns="0" bIns="0" rtlCol="0"/>
            <a:lstStyle/>
            <a:p/>
          </p:txBody>
        </p:sp>
        <p:sp>
          <p:nvSpPr>
            <p:cNvPr id="8114" name="object 8114" descr=""/>
            <p:cNvSpPr/>
            <p:nvPr/>
          </p:nvSpPr>
          <p:spPr>
            <a:xfrm>
              <a:off x="6173059" y="2595063"/>
              <a:ext cx="635" cy="1270"/>
            </a:xfrm>
            <a:custGeom>
              <a:avLst/>
              <a:gdLst/>
              <a:ahLst/>
              <a:cxnLst/>
              <a:rect l="l" t="t" r="r" b="b"/>
              <a:pathLst>
                <a:path w="635" h="1269">
                  <a:moveTo>
                    <a:pt x="190" y="1155"/>
                  </a:moveTo>
                  <a:lnTo>
                    <a:pt x="253" y="749"/>
                  </a:lnTo>
                  <a:lnTo>
                    <a:pt x="190" y="304"/>
                  </a:lnTo>
                  <a:lnTo>
                    <a:pt x="0" y="0"/>
                  </a:lnTo>
                </a:path>
              </a:pathLst>
            </a:custGeom>
            <a:ln w="3175">
              <a:solidFill>
                <a:srgbClr val="565658"/>
              </a:solidFill>
            </a:ln>
          </p:spPr>
          <p:txBody>
            <a:bodyPr wrap="square" lIns="0" tIns="0" rIns="0" bIns="0" rtlCol="0"/>
            <a:lstStyle/>
            <a:p/>
          </p:txBody>
        </p:sp>
        <p:sp>
          <p:nvSpPr>
            <p:cNvPr id="8115" name="object 8115" descr=""/>
            <p:cNvSpPr/>
            <p:nvPr/>
          </p:nvSpPr>
          <p:spPr>
            <a:xfrm>
              <a:off x="6172748" y="2596224"/>
              <a:ext cx="635" cy="1270"/>
            </a:xfrm>
            <a:custGeom>
              <a:avLst/>
              <a:gdLst/>
              <a:ahLst/>
              <a:cxnLst/>
              <a:rect l="l" t="t" r="r" b="b"/>
              <a:pathLst>
                <a:path w="635" h="1269">
                  <a:moveTo>
                    <a:pt x="0" y="838"/>
                  </a:moveTo>
                  <a:lnTo>
                    <a:pt x="254" y="723"/>
                  </a:lnTo>
                  <a:lnTo>
                    <a:pt x="444" y="406"/>
                  </a:lnTo>
                  <a:lnTo>
                    <a:pt x="508" y="0"/>
                  </a:lnTo>
                </a:path>
              </a:pathLst>
            </a:custGeom>
            <a:ln w="3175">
              <a:solidFill>
                <a:srgbClr val="565658"/>
              </a:solidFill>
            </a:ln>
          </p:spPr>
          <p:txBody>
            <a:bodyPr wrap="square" lIns="0" tIns="0" rIns="0" bIns="0" rtlCol="0"/>
            <a:lstStyle/>
            <a:p/>
          </p:txBody>
        </p:sp>
        <p:sp>
          <p:nvSpPr>
            <p:cNvPr id="8116" name="object 8116" descr=""/>
            <p:cNvSpPr/>
            <p:nvPr/>
          </p:nvSpPr>
          <p:spPr>
            <a:xfrm>
              <a:off x="6172054" y="2596765"/>
              <a:ext cx="1270" cy="635"/>
            </a:xfrm>
            <a:custGeom>
              <a:avLst/>
              <a:gdLst/>
              <a:ahLst/>
              <a:cxnLst/>
              <a:rect l="l" t="t" r="r" b="b"/>
              <a:pathLst>
                <a:path w="1270" h="635">
                  <a:moveTo>
                    <a:pt x="0" y="0"/>
                  </a:moveTo>
                  <a:lnTo>
                    <a:pt x="177" y="292"/>
                  </a:lnTo>
                  <a:lnTo>
                    <a:pt x="444" y="406"/>
                  </a:lnTo>
                  <a:lnTo>
                    <a:pt x="698" y="292"/>
                  </a:lnTo>
                </a:path>
              </a:pathLst>
            </a:custGeom>
            <a:ln w="3175">
              <a:solidFill>
                <a:srgbClr val="565658"/>
              </a:solidFill>
            </a:ln>
          </p:spPr>
          <p:txBody>
            <a:bodyPr wrap="square" lIns="0" tIns="0" rIns="0" bIns="0" rtlCol="0"/>
            <a:lstStyle/>
            <a:p/>
          </p:txBody>
        </p:sp>
        <p:sp>
          <p:nvSpPr>
            <p:cNvPr id="8117" name="object 8117" descr=""/>
            <p:cNvSpPr/>
            <p:nvPr/>
          </p:nvSpPr>
          <p:spPr>
            <a:xfrm>
              <a:off x="6171803" y="2595599"/>
              <a:ext cx="635" cy="1270"/>
            </a:xfrm>
            <a:custGeom>
              <a:avLst/>
              <a:gdLst/>
              <a:ahLst/>
              <a:cxnLst/>
              <a:rect l="l" t="t" r="r" b="b"/>
              <a:pathLst>
                <a:path w="635" h="1269">
                  <a:moveTo>
                    <a:pt x="63" y="0"/>
                  </a:moveTo>
                  <a:lnTo>
                    <a:pt x="0" y="419"/>
                  </a:lnTo>
                  <a:lnTo>
                    <a:pt x="63" y="850"/>
                  </a:lnTo>
                  <a:lnTo>
                    <a:pt x="253" y="1168"/>
                  </a:lnTo>
                </a:path>
              </a:pathLst>
            </a:custGeom>
            <a:ln w="3175">
              <a:solidFill>
                <a:srgbClr val="565658"/>
              </a:solidFill>
            </a:ln>
          </p:spPr>
          <p:txBody>
            <a:bodyPr wrap="square" lIns="0" tIns="0" rIns="0" bIns="0" rtlCol="0"/>
            <a:lstStyle/>
            <a:p/>
          </p:txBody>
        </p:sp>
        <p:sp>
          <p:nvSpPr>
            <p:cNvPr id="8118" name="object 8118" descr=""/>
            <p:cNvSpPr/>
            <p:nvPr/>
          </p:nvSpPr>
          <p:spPr>
            <a:xfrm>
              <a:off x="6172084" y="2593277"/>
              <a:ext cx="635" cy="635"/>
            </a:xfrm>
            <a:custGeom>
              <a:avLst/>
              <a:gdLst/>
              <a:ahLst/>
              <a:cxnLst/>
              <a:rect l="l" t="t" r="r" b="b"/>
              <a:pathLst>
                <a:path w="635" h="635">
                  <a:moveTo>
                    <a:pt x="546" y="88"/>
                  </a:moveTo>
                  <a:lnTo>
                    <a:pt x="368" y="25"/>
                  </a:lnTo>
                  <a:lnTo>
                    <a:pt x="177" y="0"/>
                  </a:lnTo>
                  <a:lnTo>
                    <a:pt x="0" y="0"/>
                  </a:lnTo>
                </a:path>
              </a:pathLst>
            </a:custGeom>
            <a:ln w="3175">
              <a:solidFill>
                <a:srgbClr val="565658"/>
              </a:solidFill>
            </a:ln>
          </p:spPr>
          <p:txBody>
            <a:bodyPr wrap="square" lIns="0" tIns="0" rIns="0" bIns="0" rtlCol="0"/>
            <a:lstStyle/>
            <a:p/>
          </p:txBody>
        </p:sp>
        <p:sp>
          <p:nvSpPr>
            <p:cNvPr id="8119" name="object 8119" descr=""/>
            <p:cNvSpPr/>
            <p:nvPr/>
          </p:nvSpPr>
          <p:spPr>
            <a:xfrm>
              <a:off x="6171011" y="2593280"/>
              <a:ext cx="1270" cy="635"/>
            </a:xfrm>
            <a:custGeom>
              <a:avLst/>
              <a:gdLst/>
              <a:ahLst/>
              <a:cxnLst/>
              <a:rect l="l" t="t" r="r" b="b"/>
              <a:pathLst>
                <a:path w="1270" h="635">
                  <a:moveTo>
                    <a:pt x="1066" y="0"/>
                  </a:moveTo>
                  <a:lnTo>
                    <a:pt x="698" y="0"/>
                  </a:lnTo>
                  <a:lnTo>
                    <a:pt x="317" y="127"/>
                  </a:lnTo>
                  <a:lnTo>
                    <a:pt x="0" y="342"/>
                  </a:lnTo>
                </a:path>
              </a:pathLst>
            </a:custGeom>
            <a:ln w="3175">
              <a:solidFill>
                <a:srgbClr val="565658"/>
              </a:solidFill>
            </a:ln>
          </p:spPr>
          <p:txBody>
            <a:bodyPr wrap="square" lIns="0" tIns="0" rIns="0" bIns="0" rtlCol="0"/>
            <a:lstStyle/>
            <a:p/>
          </p:txBody>
        </p:sp>
        <p:sp>
          <p:nvSpPr>
            <p:cNvPr id="8120" name="object 8120" descr=""/>
            <p:cNvSpPr/>
            <p:nvPr/>
          </p:nvSpPr>
          <p:spPr>
            <a:xfrm>
              <a:off x="6172078" y="2593370"/>
              <a:ext cx="2540" cy="5715"/>
            </a:xfrm>
            <a:custGeom>
              <a:avLst/>
              <a:gdLst/>
              <a:ahLst/>
              <a:cxnLst/>
              <a:rect l="l" t="t" r="r" b="b"/>
              <a:pathLst>
                <a:path w="2539" h="5714">
                  <a:moveTo>
                    <a:pt x="0" y="5168"/>
                  </a:moveTo>
                  <a:lnTo>
                    <a:pt x="1079" y="5168"/>
                  </a:lnTo>
                  <a:lnTo>
                    <a:pt x="2006" y="4191"/>
                  </a:lnTo>
                  <a:lnTo>
                    <a:pt x="2133" y="2870"/>
                  </a:lnTo>
                  <a:lnTo>
                    <a:pt x="2286" y="1574"/>
                  </a:lnTo>
                  <a:lnTo>
                    <a:pt x="1600" y="330"/>
                  </a:lnTo>
                  <a:lnTo>
                    <a:pt x="546" y="0"/>
                  </a:lnTo>
                </a:path>
              </a:pathLst>
            </a:custGeom>
            <a:ln w="3175">
              <a:solidFill>
                <a:srgbClr val="565658"/>
              </a:solidFill>
            </a:ln>
          </p:spPr>
          <p:txBody>
            <a:bodyPr wrap="square" lIns="0" tIns="0" rIns="0" bIns="0" rtlCol="0"/>
            <a:lstStyle/>
            <a:p/>
          </p:txBody>
        </p:sp>
        <p:sp>
          <p:nvSpPr>
            <p:cNvPr id="8121" name="object 8121" descr=""/>
            <p:cNvSpPr/>
            <p:nvPr/>
          </p:nvSpPr>
          <p:spPr>
            <a:xfrm>
              <a:off x="6172555" y="2593750"/>
              <a:ext cx="635" cy="635"/>
            </a:xfrm>
            <a:custGeom>
              <a:avLst/>
              <a:gdLst/>
              <a:ahLst/>
              <a:cxnLst/>
              <a:rect l="l" t="t" r="r" b="b"/>
              <a:pathLst>
                <a:path w="635" h="635">
                  <a:moveTo>
                    <a:pt x="558" y="76"/>
                  </a:moveTo>
                  <a:lnTo>
                    <a:pt x="380" y="25"/>
                  </a:lnTo>
                  <a:lnTo>
                    <a:pt x="190" y="0"/>
                  </a:lnTo>
                  <a:lnTo>
                    <a:pt x="0" y="0"/>
                  </a:lnTo>
                </a:path>
              </a:pathLst>
            </a:custGeom>
            <a:ln w="3175">
              <a:solidFill>
                <a:srgbClr val="565658"/>
              </a:solidFill>
            </a:ln>
          </p:spPr>
          <p:txBody>
            <a:bodyPr wrap="square" lIns="0" tIns="0" rIns="0" bIns="0" rtlCol="0"/>
            <a:lstStyle/>
            <a:p/>
          </p:txBody>
        </p:sp>
        <p:sp>
          <p:nvSpPr>
            <p:cNvPr id="8122" name="object 8122" descr=""/>
            <p:cNvSpPr/>
            <p:nvPr/>
          </p:nvSpPr>
          <p:spPr>
            <a:xfrm>
              <a:off x="6170409" y="2593751"/>
              <a:ext cx="2540" cy="2540"/>
            </a:xfrm>
            <a:custGeom>
              <a:avLst/>
              <a:gdLst/>
              <a:ahLst/>
              <a:cxnLst/>
              <a:rect l="l" t="t" r="r" b="b"/>
              <a:pathLst>
                <a:path w="2539" h="2539">
                  <a:moveTo>
                    <a:pt x="2146" y="0"/>
                  </a:moveTo>
                  <a:lnTo>
                    <a:pt x="1015" y="0"/>
                  </a:lnTo>
                  <a:lnTo>
                    <a:pt x="88" y="876"/>
                  </a:lnTo>
                  <a:lnTo>
                    <a:pt x="0" y="2006"/>
                  </a:lnTo>
                </a:path>
              </a:pathLst>
            </a:custGeom>
            <a:ln w="3175">
              <a:solidFill>
                <a:srgbClr val="565658"/>
              </a:solidFill>
            </a:ln>
          </p:spPr>
          <p:txBody>
            <a:bodyPr wrap="square" lIns="0" tIns="0" rIns="0" bIns="0" rtlCol="0"/>
            <a:lstStyle/>
            <a:p/>
          </p:txBody>
        </p:sp>
        <p:sp>
          <p:nvSpPr>
            <p:cNvPr id="8123" name="object 8123" descr=""/>
            <p:cNvSpPr/>
            <p:nvPr/>
          </p:nvSpPr>
          <p:spPr>
            <a:xfrm>
              <a:off x="6170590" y="2593831"/>
              <a:ext cx="4445" cy="4445"/>
            </a:xfrm>
            <a:custGeom>
              <a:avLst/>
              <a:gdLst/>
              <a:ahLst/>
              <a:cxnLst/>
              <a:rect l="l" t="t" r="r" b="b"/>
              <a:pathLst>
                <a:path w="4445" h="4444">
                  <a:moveTo>
                    <a:pt x="0" y="2946"/>
                  </a:moveTo>
                  <a:lnTo>
                    <a:pt x="406" y="3860"/>
                  </a:lnTo>
                  <a:lnTo>
                    <a:pt x="1384" y="4381"/>
                  </a:lnTo>
                  <a:lnTo>
                    <a:pt x="2374" y="4203"/>
                  </a:lnTo>
                  <a:lnTo>
                    <a:pt x="3365" y="4000"/>
                  </a:lnTo>
                  <a:lnTo>
                    <a:pt x="4089" y="3162"/>
                  </a:lnTo>
                  <a:lnTo>
                    <a:pt x="4127" y="2158"/>
                  </a:lnTo>
                  <a:lnTo>
                    <a:pt x="4152" y="1142"/>
                  </a:lnTo>
                  <a:lnTo>
                    <a:pt x="3492" y="253"/>
                  </a:lnTo>
                  <a:lnTo>
                    <a:pt x="2527" y="0"/>
                  </a:lnTo>
                </a:path>
              </a:pathLst>
            </a:custGeom>
            <a:ln w="3175">
              <a:solidFill>
                <a:srgbClr val="565658"/>
              </a:solidFill>
            </a:ln>
          </p:spPr>
          <p:txBody>
            <a:bodyPr wrap="square" lIns="0" tIns="0" rIns="0" bIns="0" rtlCol="0"/>
            <a:lstStyle/>
            <a:p/>
          </p:txBody>
        </p:sp>
        <p:sp>
          <p:nvSpPr>
            <p:cNvPr id="8124" name="object 8124" descr=""/>
            <p:cNvSpPr/>
            <p:nvPr/>
          </p:nvSpPr>
          <p:spPr>
            <a:xfrm>
              <a:off x="5414980" y="2681597"/>
              <a:ext cx="2540" cy="1270"/>
            </a:xfrm>
            <a:custGeom>
              <a:avLst/>
              <a:gdLst/>
              <a:ahLst/>
              <a:cxnLst/>
              <a:rect l="l" t="t" r="r" b="b"/>
              <a:pathLst>
                <a:path w="2539" h="1269">
                  <a:moveTo>
                    <a:pt x="2286" y="1066"/>
                  </a:moveTo>
                  <a:lnTo>
                    <a:pt x="1816" y="279"/>
                  </a:lnTo>
                  <a:lnTo>
                    <a:pt x="800" y="0"/>
                  </a:lnTo>
                  <a:lnTo>
                    <a:pt x="0" y="457"/>
                  </a:lnTo>
                </a:path>
              </a:pathLst>
            </a:custGeom>
            <a:ln w="3175">
              <a:solidFill>
                <a:srgbClr val="565658"/>
              </a:solidFill>
            </a:ln>
          </p:spPr>
          <p:txBody>
            <a:bodyPr wrap="square" lIns="0" tIns="0" rIns="0" bIns="0" rtlCol="0"/>
            <a:lstStyle/>
            <a:p/>
          </p:txBody>
        </p:sp>
        <p:sp>
          <p:nvSpPr>
            <p:cNvPr id="8125" name="object 8125" descr=""/>
            <p:cNvSpPr/>
            <p:nvPr/>
          </p:nvSpPr>
          <p:spPr>
            <a:xfrm>
              <a:off x="5414982" y="2682110"/>
              <a:ext cx="2540" cy="1270"/>
            </a:xfrm>
            <a:custGeom>
              <a:avLst/>
              <a:gdLst/>
              <a:ahLst/>
              <a:cxnLst/>
              <a:rect l="l" t="t" r="r" b="b"/>
              <a:pathLst>
                <a:path w="2539" h="1269">
                  <a:moveTo>
                    <a:pt x="2171" y="863"/>
                  </a:moveTo>
                  <a:lnTo>
                    <a:pt x="1663" y="190"/>
                  </a:lnTo>
                  <a:lnTo>
                    <a:pt x="723" y="0"/>
                  </a:lnTo>
                  <a:lnTo>
                    <a:pt x="0" y="419"/>
                  </a:lnTo>
                </a:path>
              </a:pathLst>
            </a:custGeom>
            <a:ln w="3175">
              <a:solidFill>
                <a:srgbClr val="565658"/>
              </a:solidFill>
            </a:ln>
          </p:spPr>
          <p:txBody>
            <a:bodyPr wrap="square" lIns="0" tIns="0" rIns="0" bIns="0" rtlCol="0"/>
            <a:lstStyle/>
            <a:p/>
          </p:txBody>
        </p:sp>
        <p:sp>
          <p:nvSpPr>
            <p:cNvPr id="8126" name="object 8126" descr=""/>
            <p:cNvSpPr/>
            <p:nvPr/>
          </p:nvSpPr>
          <p:spPr>
            <a:xfrm>
              <a:off x="5538138" y="2739616"/>
              <a:ext cx="1905" cy="635"/>
            </a:xfrm>
            <a:custGeom>
              <a:avLst/>
              <a:gdLst/>
              <a:ahLst/>
              <a:cxnLst/>
              <a:rect l="l" t="t" r="r" b="b"/>
              <a:pathLst>
                <a:path w="1904" h="635">
                  <a:moveTo>
                    <a:pt x="0" y="0"/>
                  </a:moveTo>
                  <a:lnTo>
                    <a:pt x="406" y="177"/>
                  </a:lnTo>
                  <a:lnTo>
                    <a:pt x="939" y="177"/>
                  </a:lnTo>
                  <a:lnTo>
                    <a:pt x="1358" y="12"/>
                  </a:lnTo>
                </a:path>
              </a:pathLst>
            </a:custGeom>
            <a:ln w="3175">
              <a:solidFill>
                <a:srgbClr val="565658"/>
              </a:solidFill>
            </a:ln>
          </p:spPr>
          <p:txBody>
            <a:bodyPr wrap="square" lIns="0" tIns="0" rIns="0" bIns="0" rtlCol="0"/>
            <a:lstStyle/>
            <a:p/>
          </p:txBody>
        </p:sp>
        <p:sp>
          <p:nvSpPr>
            <p:cNvPr id="8127" name="object 8127" descr=""/>
            <p:cNvSpPr/>
            <p:nvPr/>
          </p:nvSpPr>
          <p:spPr>
            <a:xfrm>
              <a:off x="5539497" y="2739043"/>
              <a:ext cx="635" cy="635"/>
            </a:xfrm>
            <a:custGeom>
              <a:avLst/>
              <a:gdLst/>
              <a:ahLst/>
              <a:cxnLst/>
              <a:rect l="l" t="t" r="r" b="b"/>
              <a:pathLst>
                <a:path w="635" h="635">
                  <a:moveTo>
                    <a:pt x="0" y="584"/>
                  </a:moveTo>
                  <a:lnTo>
                    <a:pt x="317" y="444"/>
                  </a:lnTo>
                  <a:lnTo>
                    <a:pt x="520" y="241"/>
                  </a:lnTo>
                  <a:lnTo>
                    <a:pt x="533" y="0"/>
                  </a:lnTo>
                </a:path>
              </a:pathLst>
            </a:custGeom>
            <a:ln w="3175">
              <a:solidFill>
                <a:srgbClr val="565658"/>
              </a:solidFill>
            </a:ln>
          </p:spPr>
          <p:txBody>
            <a:bodyPr wrap="square" lIns="0" tIns="0" rIns="0" bIns="0" rtlCol="0"/>
            <a:lstStyle/>
            <a:p/>
          </p:txBody>
        </p:sp>
        <p:sp>
          <p:nvSpPr>
            <p:cNvPr id="8128" name="object 8128" descr=""/>
            <p:cNvSpPr/>
            <p:nvPr/>
          </p:nvSpPr>
          <p:spPr>
            <a:xfrm>
              <a:off x="5466316" y="2725860"/>
              <a:ext cx="2540" cy="4445"/>
            </a:xfrm>
            <a:custGeom>
              <a:avLst/>
              <a:gdLst/>
              <a:ahLst/>
              <a:cxnLst/>
              <a:rect l="l" t="t" r="r" b="b"/>
              <a:pathLst>
                <a:path w="2539" h="4444">
                  <a:moveTo>
                    <a:pt x="2146" y="0"/>
                  </a:moveTo>
                  <a:lnTo>
                    <a:pt x="965" y="0"/>
                  </a:lnTo>
                  <a:lnTo>
                    <a:pt x="0" y="965"/>
                  </a:lnTo>
                  <a:lnTo>
                    <a:pt x="0" y="2159"/>
                  </a:lnTo>
                  <a:lnTo>
                    <a:pt x="0" y="3352"/>
                  </a:lnTo>
                  <a:lnTo>
                    <a:pt x="965" y="4318"/>
                  </a:lnTo>
                  <a:lnTo>
                    <a:pt x="2146" y="4318"/>
                  </a:lnTo>
                </a:path>
              </a:pathLst>
            </a:custGeom>
            <a:ln w="3175">
              <a:solidFill>
                <a:srgbClr val="565658"/>
              </a:solidFill>
            </a:ln>
          </p:spPr>
          <p:txBody>
            <a:bodyPr wrap="square" lIns="0" tIns="0" rIns="0" bIns="0" rtlCol="0"/>
            <a:lstStyle/>
            <a:p/>
          </p:txBody>
        </p:sp>
        <p:sp>
          <p:nvSpPr>
            <p:cNvPr id="8129" name="object 8129" descr=""/>
            <p:cNvSpPr/>
            <p:nvPr/>
          </p:nvSpPr>
          <p:spPr>
            <a:xfrm>
              <a:off x="5467270" y="2725860"/>
              <a:ext cx="1905" cy="4445"/>
            </a:xfrm>
            <a:custGeom>
              <a:avLst/>
              <a:gdLst/>
              <a:ahLst/>
              <a:cxnLst/>
              <a:rect l="l" t="t" r="r" b="b"/>
              <a:pathLst>
                <a:path w="1904" h="4444">
                  <a:moveTo>
                    <a:pt x="1676" y="0"/>
                  </a:moveTo>
                  <a:lnTo>
                    <a:pt x="749" y="0"/>
                  </a:lnTo>
                  <a:lnTo>
                    <a:pt x="0" y="965"/>
                  </a:lnTo>
                  <a:lnTo>
                    <a:pt x="0" y="2159"/>
                  </a:lnTo>
                  <a:lnTo>
                    <a:pt x="0" y="3352"/>
                  </a:lnTo>
                  <a:lnTo>
                    <a:pt x="749" y="4318"/>
                  </a:lnTo>
                  <a:lnTo>
                    <a:pt x="1676" y="4318"/>
                  </a:lnTo>
                </a:path>
                <a:path w="1904" h="4444">
                  <a:moveTo>
                    <a:pt x="1676" y="0"/>
                  </a:moveTo>
                  <a:lnTo>
                    <a:pt x="749" y="0"/>
                  </a:lnTo>
                  <a:lnTo>
                    <a:pt x="0" y="965"/>
                  </a:lnTo>
                  <a:lnTo>
                    <a:pt x="0" y="2159"/>
                  </a:lnTo>
                  <a:lnTo>
                    <a:pt x="0" y="3352"/>
                  </a:lnTo>
                  <a:lnTo>
                    <a:pt x="749" y="4318"/>
                  </a:lnTo>
                  <a:lnTo>
                    <a:pt x="1676" y="4318"/>
                  </a:lnTo>
                </a:path>
              </a:pathLst>
            </a:custGeom>
            <a:ln w="3175">
              <a:solidFill>
                <a:srgbClr val="565658"/>
              </a:solidFill>
            </a:ln>
          </p:spPr>
          <p:txBody>
            <a:bodyPr wrap="square" lIns="0" tIns="0" rIns="0" bIns="0" rtlCol="0"/>
            <a:lstStyle/>
            <a:p/>
          </p:txBody>
        </p:sp>
        <p:sp>
          <p:nvSpPr>
            <p:cNvPr id="8130" name="object 8130" descr=""/>
            <p:cNvSpPr/>
            <p:nvPr/>
          </p:nvSpPr>
          <p:spPr>
            <a:xfrm>
              <a:off x="5467747" y="2725860"/>
              <a:ext cx="1905" cy="4445"/>
            </a:xfrm>
            <a:custGeom>
              <a:avLst/>
              <a:gdLst/>
              <a:ahLst/>
              <a:cxnLst/>
              <a:rect l="l" t="t" r="r" b="b"/>
              <a:pathLst>
                <a:path w="1904" h="4444">
                  <a:moveTo>
                    <a:pt x="1676" y="0"/>
                  </a:moveTo>
                  <a:lnTo>
                    <a:pt x="749" y="0"/>
                  </a:lnTo>
                  <a:lnTo>
                    <a:pt x="0" y="965"/>
                  </a:lnTo>
                  <a:lnTo>
                    <a:pt x="0" y="2159"/>
                  </a:lnTo>
                  <a:lnTo>
                    <a:pt x="0" y="3352"/>
                  </a:lnTo>
                  <a:lnTo>
                    <a:pt x="749" y="4318"/>
                  </a:lnTo>
                  <a:lnTo>
                    <a:pt x="1676" y="4318"/>
                  </a:lnTo>
                </a:path>
              </a:pathLst>
            </a:custGeom>
            <a:ln w="3175">
              <a:solidFill>
                <a:srgbClr val="565658"/>
              </a:solidFill>
            </a:ln>
          </p:spPr>
          <p:txBody>
            <a:bodyPr wrap="square" lIns="0" tIns="0" rIns="0" bIns="0" rtlCol="0"/>
            <a:lstStyle/>
            <a:p/>
          </p:txBody>
        </p:sp>
        <p:sp>
          <p:nvSpPr>
            <p:cNvPr id="8131" name="object 8131" descr=""/>
            <p:cNvSpPr/>
            <p:nvPr/>
          </p:nvSpPr>
          <p:spPr>
            <a:xfrm>
              <a:off x="5468225" y="2725860"/>
              <a:ext cx="1905" cy="4445"/>
            </a:xfrm>
            <a:custGeom>
              <a:avLst/>
              <a:gdLst/>
              <a:ahLst/>
              <a:cxnLst/>
              <a:rect l="l" t="t" r="r" b="b"/>
              <a:pathLst>
                <a:path w="1904" h="4444">
                  <a:moveTo>
                    <a:pt x="1676" y="0"/>
                  </a:moveTo>
                  <a:lnTo>
                    <a:pt x="749" y="0"/>
                  </a:lnTo>
                  <a:lnTo>
                    <a:pt x="0" y="965"/>
                  </a:lnTo>
                  <a:lnTo>
                    <a:pt x="0" y="2159"/>
                  </a:lnTo>
                  <a:lnTo>
                    <a:pt x="0" y="3352"/>
                  </a:lnTo>
                  <a:lnTo>
                    <a:pt x="749" y="4318"/>
                  </a:lnTo>
                  <a:lnTo>
                    <a:pt x="1676" y="4318"/>
                  </a:lnTo>
                </a:path>
              </a:pathLst>
            </a:custGeom>
            <a:ln w="3175">
              <a:solidFill>
                <a:srgbClr val="565658"/>
              </a:solidFill>
            </a:ln>
          </p:spPr>
          <p:txBody>
            <a:bodyPr wrap="square" lIns="0" tIns="0" rIns="0" bIns="0" rtlCol="0"/>
            <a:lstStyle/>
            <a:p/>
          </p:txBody>
        </p:sp>
        <p:sp>
          <p:nvSpPr>
            <p:cNvPr id="8132" name="object 8132" descr=""/>
            <p:cNvSpPr/>
            <p:nvPr/>
          </p:nvSpPr>
          <p:spPr>
            <a:xfrm>
              <a:off x="5469185" y="2725860"/>
              <a:ext cx="1270" cy="4445"/>
            </a:xfrm>
            <a:custGeom>
              <a:avLst/>
              <a:gdLst/>
              <a:ahLst/>
              <a:cxnLst/>
              <a:rect l="l" t="t" r="r" b="b"/>
              <a:pathLst>
                <a:path w="1270" h="4444">
                  <a:moveTo>
                    <a:pt x="1193" y="0"/>
                  </a:moveTo>
                  <a:lnTo>
                    <a:pt x="533" y="0"/>
                  </a:lnTo>
                  <a:lnTo>
                    <a:pt x="0" y="965"/>
                  </a:lnTo>
                  <a:lnTo>
                    <a:pt x="0" y="2159"/>
                  </a:lnTo>
                  <a:lnTo>
                    <a:pt x="0" y="3352"/>
                  </a:lnTo>
                  <a:lnTo>
                    <a:pt x="533" y="4318"/>
                  </a:lnTo>
                  <a:lnTo>
                    <a:pt x="1193" y="4318"/>
                  </a:lnTo>
                </a:path>
              </a:pathLst>
            </a:custGeom>
            <a:ln w="3175">
              <a:solidFill>
                <a:srgbClr val="565658"/>
              </a:solidFill>
            </a:ln>
          </p:spPr>
          <p:txBody>
            <a:bodyPr wrap="square" lIns="0" tIns="0" rIns="0" bIns="0" rtlCol="0"/>
            <a:lstStyle/>
            <a:p/>
          </p:txBody>
        </p:sp>
        <p:sp>
          <p:nvSpPr>
            <p:cNvPr id="8133" name="object 8133" descr=""/>
            <p:cNvSpPr/>
            <p:nvPr/>
          </p:nvSpPr>
          <p:spPr>
            <a:xfrm>
              <a:off x="5469662" y="2725860"/>
              <a:ext cx="1270" cy="4445"/>
            </a:xfrm>
            <a:custGeom>
              <a:avLst/>
              <a:gdLst/>
              <a:ahLst/>
              <a:cxnLst/>
              <a:rect l="l" t="t" r="r" b="b"/>
              <a:pathLst>
                <a:path w="1270" h="4444">
                  <a:moveTo>
                    <a:pt x="1193" y="0"/>
                  </a:moveTo>
                  <a:lnTo>
                    <a:pt x="533" y="0"/>
                  </a:lnTo>
                  <a:lnTo>
                    <a:pt x="0" y="965"/>
                  </a:lnTo>
                  <a:lnTo>
                    <a:pt x="0" y="2159"/>
                  </a:lnTo>
                  <a:lnTo>
                    <a:pt x="0" y="3352"/>
                  </a:lnTo>
                  <a:lnTo>
                    <a:pt x="533" y="4318"/>
                  </a:lnTo>
                  <a:lnTo>
                    <a:pt x="1193" y="4318"/>
                  </a:lnTo>
                </a:path>
              </a:pathLst>
            </a:custGeom>
            <a:ln w="3175">
              <a:solidFill>
                <a:srgbClr val="565658"/>
              </a:solidFill>
            </a:ln>
          </p:spPr>
          <p:txBody>
            <a:bodyPr wrap="square" lIns="0" tIns="0" rIns="0" bIns="0" rtlCol="0"/>
            <a:lstStyle/>
            <a:p/>
          </p:txBody>
        </p:sp>
        <p:sp>
          <p:nvSpPr>
            <p:cNvPr id="8134" name="object 8134" descr=""/>
            <p:cNvSpPr/>
            <p:nvPr/>
          </p:nvSpPr>
          <p:spPr>
            <a:xfrm>
              <a:off x="5470146" y="2725860"/>
              <a:ext cx="1270" cy="4445"/>
            </a:xfrm>
            <a:custGeom>
              <a:avLst/>
              <a:gdLst/>
              <a:ahLst/>
              <a:cxnLst/>
              <a:rect l="l" t="t" r="r" b="b"/>
              <a:pathLst>
                <a:path w="1270" h="4444">
                  <a:moveTo>
                    <a:pt x="1193" y="0"/>
                  </a:moveTo>
                  <a:lnTo>
                    <a:pt x="533" y="0"/>
                  </a:lnTo>
                  <a:lnTo>
                    <a:pt x="0" y="965"/>
                  </a:lnTo>
                  <a:lnTo>
                    <a:pt x="0" y="2159"/>
                  </a:lnTo>
                  <a:lnTo>
                    <a:pt x="0" y="3352"/>
                  </a:lnTo>
                  <a:lnTo>
                    <a:pt x="533" y="4318"/>
                  </a:lnTo>
                  <a:lnTo>
                    <a:pt x="1193" y="4318"/>
                  </a:lnTo>
                </a:path>
              </a:pathLst>
            </a:custGeom>
            <a:ln w="3175">
              <a:solidFill>
                <a:srgbClr val="565658"/>
              </a:solidFill>
            </a:ln>
          </p:spPr>
          <p:txBody>
            <a:bodyPr wrap="square" lIns="0" tIns="0" rIns="0" bIns="0" rtlCol="0"/>
            <a:lstStyle/>
            <a:p/>
          </p:txBody>
        </p:sp>
        <p:sp>
          <p:nvSpPr>
            <p:cNvPr id="8135" name="object 8135" descr=""/>
            <p:cNvSpPr/>
            <p:nvPr/>
          </p:nvSpPr>
          <p:spPr>
            <a:xfrm>
              <a:off x="5471571" y="2725860"/>
              <a:ext cx="1270" cy="4445"/>
            </a:xfrm>
            <a:custGeom>
              <a:avLst/>
              <a:gdLst/>
              <a:ahLst/>
              <a:cxnLst/>
              <a:rect l="l" t="t" r="r" b="b"/>
              <a:pathLst>
                <a:path w="1270" h="4444">
                  <a:moveTo>
                    <a:pt x="723" y="0"/>
                  </a:moveTo>
                  <a:lnTo>
                    <a:pt x="330" y="0"/>
                  </a:lnTo>
                  <a:lnTo>
                    <a:pt x="0" y="965"/>
                  </a:lnTo>
                  <a:lnTo>
                    <a:pt x="0" y="2159"/>
                  </a:lnTo>
                  <a:lnTo>
                    <a:pt x="0" y="3352"/>
                  </a:lnTo>
                  <a:lnTo>
                    <a:pt x="330" y="4318"/>
                  </a:lnTo>
                  <a:lnTo>
                    <a:pt x="723" y="4318"/>
                  </a:lnTo>
                </a:path>
              </a:pathLst>
            </a:custGeom>
            <a:ln w="3175">
              <a:solidFill>
                <a:srgbClr val="565658"/>
              </a:solidFill>
            </a:ln>
          </p:spPr>
          <p:txBody>
            <a:bodyPr wrap="square" lIns="0" tIns="0" rIns="0" bIns="0" rtlCol="0"/>
            <a:lstStyle/>
            <a:p/>
          </p:txBody>
        </p:sp>
        <p:sp>
          <p:nvSpPr>
            <p:cNvPr id="8136" name="object 8136" descr=""/>
            <p:cNvSpPr/>
            <p:nvPr/>
          </p:nvSpPr>
          <p:spPr>
            <a:xfrm>
              <a:off x="5472061" y="2725860"/>
              <a:ext cx="1270" cy="4445"/>
            </a:xfrm>
            <a:custGeom>
              <a:avLst/>
              <a:gdLst/>
              <a:ahLst/>
              <a:cxnLst/>
              <a:rect l="l" t="t" r="r" b="b"/>
              <a:pathLst>
                <a:path w="1270" h="4444">
                  <a:moveTo>
                    <a:pt x="711" y="0"/>
                  </a:moveTo>
                  <a:lnTo>
                    <a:pt x="317" y="0"/>
                  </a:lnTo>
                  <a:lnTo>
                    <a:pt x="0" y="965"/>
                  </a:lnTo>
                  <a:lnTo>
                    <a:pt x="0" y="2159"/>
                  </a:lnTo>
                  <a:lnTo>
                    <a:pt x="0" y="3352"/>
                  </a:lnTo>
                  <a:lnTo>
                    <a:pt x="317" y="4318"/>
                  </a:lnTo>
                  <a:lnTo>
                    <a:pt x="711" y="4318"/>
                  </a:lnTo>
                </a:path>
              </a:pathLst>
            </a:custGeom>
            <a:ln w="3175">
              <a:solidFill>
                <a:srgbClr val="565658"/>
              </a:solidFill>
            </a:ln>
          </p:spPr>
          <p:txBody>
            <a:bodyPr wrap="square" lIns="0" tIns="0" rIns="0" bIns="0" rtlCol="0"/>
            <a:lstStyle/>
            <a:p/>
          </p:txBody>
        </p:sp>
        <p:sp>
          <p:nvSpPr>
            <p:cNvPr id="8137" name="object 8137" descr=""/>
            <p:cNvSpPr/>
            <p:nvPr/>
          </p:nvSpPr>
          <p:spPr>
            <a:xfrm>
              <a:off x="5473010" y="2725860"/>
              <a:ext cx="1270" cy="4445"/>
            </a:xfrm>
            <a:custGeom>
              <a:avLst/>
              <a:gdLst/>
              <a:ahLst/>
              <a:cxnLst/>
              <a:rect l="l" t="t" r="r" b="b"/>
              <a:pathLst>
                <a:path w="1270" h="4444">
                  <a:moveTo>
                    <a:pt x="723" y="0"/>
                  </a:moveTo>
                  <a:lnTo>
                    <a:pt x="330" y="0"/>
                  </a:lnTo>
                  <a:lnTo>
                    <a:pt x="0" y="965"/>
                  </a:lnTo>
                  <a:lnTo>
                    <a:pt x="0" y="2159"/>
                  </a:lnTo>
                  <a:lnTo>
                    <a:pt x="0" y="3352"/>
                  </a:lnTo>
                  <a:lnTo>
                    <a:pt x="330" y="4318"/>
                  </a:lnTo>
                  <a:lnTo>
                    <a:pt x="723" y="4318"/>
                  </a:lnTo>
                </a:path>
              </a:pathLst>
            </a:custGeom>
            <a:ln w="3175">
              <a:solidFill>
                <a:srgbClr val="565658"/>
              </a:solidFill>
            </a:ln>
          </p:spPr>
          <p:txBody>
            <a:bodyPr wrap="square" lIns="0" tIns="0" rIns="0" bIns="0" rtlCol="0"/>
            <a:lstStyle/>
            <a:p/>
          </p:txBody>
        </p:sp>
        <p:sp>
          <p:nvSpPr>
            <p:cNvPr id="8138" name="object 8138" descr=""/>
            <p:cNvSpPr/>
            <p:nvPr/>
          </p:nvSpPr>
          <p:spPr>
            <a:xfrm>
              <a:off x="5474448" y="2725860"/>
              <a:ext cx="635" cy="4445"/>
            </a:xfrm>
            <a:custGeom>
              <a:avLst/>
              <a:gdLst/>
              <a:ahLst/>
              <a:cxnLst/>
              <a:rect l="l" t="t" r="r" b="b"/>
              <a:pathLst>
                <a:path w="635" h="4444">
                  <a:moveTo>
                    <a:pt x="241" y="0"/>
                  </a:moveTo>
                  <a:lnTo>
                    <a:pt x="101" y="0"/>
                  </a:lnTo>
                  <a:lnTo>
                    <a:pt x="0" y="965"/>
                  </a:lnTo>
                  <a:lnTo>
                    <a:pt x="0" y="2159"/>
                  </a:lnTo>
                  <a:lnTo>
                    <a:pt x="0" y="3352"/>
                  </a:lnTo>
                  <a:lnTo>
                    <a:pt x="101" y="4318"/>
                  </a:lnTo>
                  <a:lnTo>
                    <a:pt x="241" y="4318"/>
                  </a:lnTo>
                </a:path>
              </a:pathLst>
            </a:custGeom>
            <a:ln w="3175">
              <a:solidFill>
                <a:srgbClr val="565658"/>
              </a:solidFill>
            </a:ln>
          </p:spPr>
          <p:txBody>
            <a:bodyPr wrap="square" lIns="0" tIns="0" rIns="0" bIns="0" rtlCol="0"/>
            <a:lstStyle/>
            <a:p/>
          </p:txBody>
        </p:sp>
        <p:sp>
          <p:nvSpPr>
            <p:cNvPr id="8139" name="object 8139" descr=""/>
            <p:cNvSpPr/>
            <p:nvPr/>
          </p:nvSpPr>
          <p:spPr>
            <a:xfrm>
              <a:off x="5475401" y="2725860"/>
              <a:ext cx="635" cy="4445"/>
            </a:xfrm>
            <a:custGeom>
              <a:avLst/>
              <a:gdLst/>
              <a:ahLst/>
              <a:cxnLst/>
              <a:rect l="l" t="t" r="r" b="b"/>
              <a:pathLst>
                <a:path w="635" h="4444">
                  <a:moveTo>
                    <a:pt x="241" y="0"/>
                  </a:moveTo>
                  <a:lnTo>
                    <a:pt x="0" y="965"/>
                  </a:lnTo>
                  <a:lnTo>
                    <a:pt x="0" y="2159"/>
                  </a:lnTo>
                  <a:lnTo>
                    <a:pt x="0" y="3352"/>
                  </a:lnTo>
                  <a:lnTo>
                    <a:pt x="114" y="4318"/>
                  </a:lnTo>
                </a:path>
              </a:pathLst>
            </a:custGeom>
            <a:ln w="3175">
              <a:solidFill>
                <a:srgbClr val="565658"/>
              </a:solidFill>
            </a:ln>
          </p:spPr>
          <p:txBody>
            <a:bodyPr wrap="square" lIns="0" tIns="0" rIns="0" bIns="0" rtlCol="0"/>
            <a:lstStyle/>
            <a:p/>
          </p:txBody>
        </p:sp>
        <p:sp>
          <p:nvSpPr>
            <p:cNvPr id="8140" name="object 8140" descr=""/>
            <p:cNvSpPr/>
            <p:nvPr/>
          </p:nvSpPr>
          <p:spPr>
            <a:xfrm>
              <a:off x="5476363" y="2725860"/>
              <a:ext cx="635" cy="4445"/>
            </a:xfrm>
            <a:custGeom>
              <a:avLst/>
              <a:gdLst/>
              <a:ahLst/>
              <a:cxnLst/>
              <a:rect l="l" t="t" r="r" b="b"/>
              <a:pathLst>
                <a:path w="635" h="4444">
                  <a:moveTo>
                    <a:pt x="241" y="0"/>
                  </a:moveTo>
                  <a:lnTo>
                    <a:pt x="101" y="0"/>
                  </a:lnTo>
                  <a:lnTo>
                    <a:pt x="0" y="965"/>
                  </a:lnTo>
                  <a:lnTo>
                    <a:pt x="0" y="2159"/>
                  </a:lnTo>
                  <a:lnTo>
                    <a:pt x="0" y="3352"/>
                  </a:lnTo>
                  <a:lnTo>
                    <a:pt x="101" y="4318"/>
                  </a:lnTo>
                  <a:lnTo>
                    <a:pt x="241" y="4318"/>
                  </a:lnTo>
                </a:path>
              </a:pathLst>
            </a:custGeom>
            <a:ln w="3175">
              <a:solidFill>
                <a:srgbClr val="565658"/>
              </a:solidFill>
            </a:ln>
          </p:spPr>
          <p:txBody>
            <a:bodyPr wrap="square" lIns="0" tIns="0" rIns="0" bIns="0" rtlCol="0"/>
            <a:lstStyle/>
            <a:p/>
          </p:txBody>
        </p:sp>
        <p:sp>
          <p:nvSpPr>
            <p:cNvPr id="8141" name="object 8141" descr=""/>
            <p:cNvSpPr/>
            <p:nvPr/>
          </p:nvSpPr>
          <p:spPr>
            <a:xfrm>
              <a:off x="6033041" y="2640185"/>
              <a:ext cx="1905" cy="1270"/>
            </a:xfrm>
            <a:custGeom>
              <a:avLst/>
              <a:gdLst/>
              <a:ahLst/>
              <a:cxnLst/>
              <a:rect l="l" t="t" r="r" b="b"/>
              <a:pathLst>
                <a:path w="1904" h="1269">
                  <a:moveTo>
                    <a:pt x="1904" y="0"/>
                  </a:moveTo>
                  <a:lnTo>
                    <a:pt x="0" y="952"/>
                  </a:lnTo>
                </a:path>
              </a:pathLst>
            </a:custGeom>
            <a:ln w="3175">
              <a:solidFill>
                <a:srgbClr val="565658"/>
              </a:solidFill>
            </a:ln>
          </p:spPr>
          <p:txBody>
            <a:bodyPr wrap="square" lIns="0" tIns="0" rIns="0" bIns="0" rtlCol="0"/>
            <a:lstStyle/>
            <a:p/>
          </p:txBody>
        </p:sp>
        <p:sp>
          <p:nvSpPr>
            <p:cNvPr id="8142" name="object 8142" descr=""/>
            <p:cNvSpPr/>
            <p:nvPr/>
          </p:nvSpPr>
          <p:spPr>
            <a:xfrm>
              <a:off x="5538108" y="2538709"/>
              <a:ext cx="635" cy="8890"/>
            </a:xfrm>
            <a:custGeom>
              <a:avLst/>
              <a:gdLst/>
              <a:ahLst/>
              <a:cxnLst/>
              <a:rect l="l" t="t" r="r" b="b"/>
              <a:pathLst>
                <a:path w="635" h="8889">
                  <a:moveTo>
                    <a:pt x="0" y="0"/>
                  </a:moveTo>
                  <a:lnTo>
                    <a:pt x="482" y="8623"/>
                  </a:lnTo>
                </a:path>
              </a:pathLst>
            </a:custGeom>
            <a:ln w="3175">
              <a:solidFill>
                <a:srgbClr val="565658"/>
              </a:solidFill>
            </a:ln>
          </p:spPr>
          <p:txBody>
            <a:bodyPr wrap="square" lIns="0" tIns="0" rIns="0" bIns="0" rtlCol="0"/>
            <a:lstStyle/>
            <a:p/>
          </p:txBody>
        </p:sp>
        <p:sp>
          <p:nvSpPr>
            <p:cNvPr id="8143" name="object 8143" descr=""/>
            <p:cNvSpPr/>
            <p:nvPr/>
          </p:nvSpPr>
          <p:spPr>
            <a:xfrm>
              <a:off x="5539069" y="2552117"/>
              <a:ext cx="6350" cy="10160"/>
            </a:xfrm>
            <a:custGeom>
              <a:avLst/>
              <a:gdLst/>
              <a:ahLst/>
              <a:cxnLst/>
              <a:rect l="l" t="t" r="r" b="b"/>
              <a:pathLst>
                <a:path w="6350" h="10160">
                  <a:moveTo>
                    <a:pt x="0" y="0"/>
                  </a:moveTo>
                  <a:lnTo>
                    <a:pt x="482" y="3352"/>
                  </a:lnTo>
                  <a:lnTo>
                    <a:pt x="1905" y="6223"/>
                  </a:lnTo>
                  <a:lnTo>
                    <a:pt x="3822" y="8610"/>
                  </a:lnTo>
                  <a:lnTo>
                    <a:pt x="5740" y="9575"/>
                  </a:lnTo>
                </a:path>
              </a:pathLst>
            </a:custGeom>
            <a:ln w="3175">
              <a:solidFill>
                <a:srgbClr val="565658"/>
              </a:solidFill>
            </a:ln>
          </p:spPr>
          <p:txBody>
            <a:bodyPr wrap="square" lIns="0" tIns="0" rIns="0" bIns="0" rtlCol="0"/>
            <a:lstStyle/>
            <a:p/>
          </p:txBody>
        </p:sp>
        <p:sp>
          <p:nvSpPr>
            <p:cNvPr id="8144" name="object 8144" descr=""/>
            <p:cNvSpPr/>
            <p:nvPr/>
          </p:nvSpPr>
          <p:spPr>
            <a:xfrm>
              <a:off x="5547205" y="2559775"/>
              <a:ext cx="23495" cy="19685"/>
            </a:xfrm>
            <a:custGeom>
              <a:avLst/>
              <a:gdLst/>
              <a:ahLst/>
              <a:cxnLst/>
              <a:rect l="l" t="t" r="r" b="b"/>
              <a:pathLst>
                <a:path w="23495" h="19685">
                  <a:moveTo>
                    <a:pt x="0" y="2387"/>
                  </a:moveTo>
                  <a:lnTo>
                    <a:pt x="3352" y="1917"/>
                  </a:lnTo>
                  <a:lnTo>
                    <a:pt x="6705" y="952"/>
                  </a:lnTo>
                  <a:lnTo>
                    <a:pt x="9563" y="0"/>
                  </a:lnTo>
                  <a:lnTo>
                    <a:pt x="11480" y="0"/>
                  </a:lnTo>
                  <a:lnTo>
                    <a:pt x="18186" y="16268"/>
                  </a:lnTo>
                  <a:lnTo>
                    <a:pt x="19138" y="18186"/>
                  </a:lnTo>
                  <a:lnTo>
                    <a:pt x="19621" y="18668"/>
                  </a:lnTo>
                  <a:lnTo>
                    <a:pt x="20586" y="19138"/>
                  </a:lnTo>
                  <a:lnTo>
                    <a:pt x="22009" y="19138"/>
                  </a:lnTo>
                  <a:lnTo>
                    <a:pt x="22491" y="18668"/>
                  </a:lnTo>
                  <a:lnTo>
                    <a:pt x="22974" y="17233"/>
                  </a:lnTo>
                  <a:lnTo>
                    <a:pt x="23456" y="15316"/>
                  </a:lnTo>
                  <a:lnTo>
                    <a:pt x="23456" y="10058"/>
                  </a:lnTo>
                </a:path>
              </a:pathLst>
            </a:custGeom>
            <a:ln w="3175">
              <a:solidFill>
                <a:srgbClr val="565658"/>
              </a:solidFill>
            </a:ln>
          </p:spPr>
          <p:txBody>
            <a:bodyPr wrap="square" lIns="0" tIns="0" rIns="0" bIns="0" rtlCol="0"/>
            <a:lstStyle/>
            <a:p/>
          </p:txBody>
        </p:sp>
        <p:sp>
          <p:nvSpPr>
            <p:cNvPr id="8145" name="object 8145" descr=""/>
            <p:cNvSpPr/>
            <p:nvPr/>
          </p:nvSpPr>
          <p:spPr>
            <a:xfrm>
              <a:off x="5565870" y="2569827"/>
              <a:ext cx="635" cy="5715"/>
            </a:xfrm>
            <a:custGeom>
              <a:avLst/>
              <a:gdLst/>
              <a:ahLst/>
              <a:cxnLst/>
              <a:rect l="l" t="t" r="r" b="b"/>
              <a:pathLst>
                <a:path w="635" h="5714">
                  <a:moveTo>
                    <a:pt x="0" y="0"/>
                  </a:moveTo>
                  <a:lnTo>
                    <a:pt x="0" y="3352"/>
                  </a:lnTo>
                  <a:lnTo>
                    <a:pt x="0" y="4787"/>
                  </a:lnTo>
                  <a:lnTo>
                    <a:pt x="482" y="5257"/>
                  </a:lnTo>
                </a:path>
              </a:pathLst>
            </a:custGeom>
            <a:ln w="3175">
              <a:solidFill>
                <a:srgbClr val="565658"/>
              </a:solidFill>
            </a:ln>
          </p:spPr>
          <p:txBody>
            <a:bodyPr wrap="square" lIns="0" tIns="0" rIns="0" bIns="0" rtlCol="0"/>
            <a:lstStyle/>
            <a:p/>
          </p:txBody>
        </p:sp>
        <p:sp>
          <p:nvSpPr>
            <p:cNvPr id="8146" name="object 8146" descr=""/>
            <p:cNvSpPr/>
            <p:nvPr/>
          </p:nvSpPr>
          <p:spPr>
            <a:xfrm>
              <a:off x="5562527" y="2556908"/>
              <a:ext cx="1905" cy="1905"/>
            </a:xfrm>
            <a:custGeom>
              <a:avLst/>
              <a:gdLst/>
              <a:ahLst/>
              <a:cxnLst/>
              <a:rect l="l" t="t" r="r" b="b"/>
              <a:pathLst>
                <a:path w="1904" h="1905">
                  <a:moveTo>
                    <a:pt x="1904" y="1904"/>
                  </a:moveTo>
                  <a:lnTo>
                    <a:pt x="0" y="0"/>
                  </a:lnTo>
                </a:path>
              </a:pathLst>
            </a:custGeom>
            <a:ln w="3175">
              <a:solidFill>
                <a:srgbClr val="565658"/>
              </a:solidFill>
            </a:ln>
          </p:spPr>
          <p:txBody>
            <a:bodyPr wrap="square" lIns="0" tIns="0" rIns="0" bIns="0" rtlCol="0"/>
            <a:lstStyle/>
            <a:p/>
          </p:txBody>
        </p:sp>
        <p:sp>
          <p:nvSpPr>
            <p:cNvPr id="8147" name="object 8147" descr=""/>
            <p:cNvSpPr/>
            <p:nvPr/>
          </p:nvSpPr>
          <p:spPr>
            <a:xfrm>
              <a:off x="5549602" y="2554983"/>
              <a:ext cx="12065" cy="2540"/>
            </a:xfrm>
            <a:custGeom>
              <a:avLst/>
              <a:gdLst/>
              <a:ahLst/>
              <a:cxnLst/>
              <a:rect l="l" t="t" r="r" b="b"/>
              <a:pathLst>
                <a:path w="12064" h="2539">
                  <a:moveTo>
                    <a:pt x="11480" y="482"/>
                  </a:moveTo>
                  <a:lnTo>
                    <a:pt x="8610" y="0"/>
                  </a:lnTo>
                  <a:lnTo>
                    <a:pt x="5740" y="482"/>
                  </a:lnTo>
                  <a:lnTo>
                    <a:pt x="0" y="1917"/>
                  </a:lnTo>
                </a:path>
              </a:pathLst>
            </a:custGeom>
            <a:ln w="3175">
              <a:solidFill>
                <a:srgbClr val="565658"/>
              </a:solidFill>
            </a:ln>
          </p:spPr>
          <p:txBody>
            <a:bodyPr wrap="square" lIns="0" tIns="0" rIns="0" bIns="0" rtlCol="0"/>
            <a:lstStyle/>
            <a:p/>
          </p:txBody>
        </p:sp>
        <p:sp>
          <p:nvSpPr>
            <p:cNvPr id="8148" name="object 8148" descr=""/>
            <p:cNvSpPr/>
            <p:nvPr/>
          </p:nvSpPr>
          <p:spPr>
            <a:xfrm>
              <a:off x="5543859" y="2551634"/>
              <a:ext cx="4445" cy="6350"/>
            </a:xfrm>
            <a:custGeom>
              <a:avLst/>
              <a:gdLst/>
              <a:ahLst/>
              <a:cxnLst/>
              <a:rect l="l" t="t" r="r" b="b"/>
              <a:pathLst>
                <a:path w="4445" h="6350">
                  <a:moveTo>
                    <a:pt x="3822" y="5740"/>
                  </a:moveTo>
                  <a:lnTo>
                    <a:pt x="2387" y="5740"/>
                  </a:lnTo>
                  <a:lnTo>
                    <a:pt x="1435" y="4787"/>
                  </a:lnTo>
                  <a:lnTo>
                    <a:pt x="469" y="2870"/>
                  </a:lnTo>
                  <a:lnTo>
                    <a:pt x="0" y="0"/>
                  </a:lnTo>
                </a:path>
              </a:pathLst>
            </a:custGeom>
            <a:ln w="3175">
              <a:solidFill>
                <a:srgbClr val="565658"/>
              </a:solidFill>
            </a:ln>
          </p:spPr>
          <p:txBody>
            <a:bodyPr wrap="square" lIns="0" tIns="0" rIns="0" bIns="0" rtlCol="0"/>
            <a:lstStyle/>
            <a:p/>
          </p:txBody>
        </p:sp>
        <p:sp>
          <p:nvSpPr>
            <p:cNvPr id="8149" name="object 8149" descr=""/>
            <p:cNvSpPr/>
            <p:nvPr/>
          </p:nvSpPr>
          <p:spPr>
            <a:xfrm>
              <a:off x="5533324" y="2525321"/>
              <a:ext cx="6350" cy="2540"/>
            </a:xfrm>
            <a:custGeom>
              <a:avLst/>
              <a:gdLst/>
              <a:ahLst/>
              <a:cxnLst/>
              <a:rect l="l" t="t" r="r" b="b"/>
              <a:pathLst>
                <a:path w="6350" h="2539">
                  <a:moveTo>
                    <a:pt x="6223" y="2374"/>
                  </a:moveTo>
                  <a:lnTo>
                    <a:pt x="3352" y="469"/>
                  </a:lnTo>
                  <a:lnTo>
                    <a:pt x="0" y="0"/>
                  </a:lnTo>
                </a:path>
              </a:pathLst>
            </a:custGeom>
            <a:ln w="3175">
              <a:solidFill>
                <a:srgbClr val="565658"/>
              </a:solidFill>
            </a:ln>
          </p:spPr>
          <p:txBody>
            <a:bodyPr wrap="square" lIns="0" tIns="0" rIns="0" bIns="0" rtlCol="0"/>
            <a:lstStyle/>
            <a:p/>
          </p:txBody>
        </p:sp>
        <p:sp>
          <p:nvSpPr>
            <p:cNvPr id="8150" name="object 8150" descr=""/>
            <p:cNvSpPr/>
            <p:nvPr/>
          </p:nvSpPr>
          <p:spPr>
            <a:xfrm>
              <a:off x="5653278" y="2649105"/>
              <a:ext cx="6350" cy="8255"/>
            </a:xfrm>
            <a:custGeom>
              <a:avLst/>
              <a:gdLst/>
              <a:ahLst/>
              <a:cxnLst/>
              <a:rect l="l" t="t" r="r" b="b"/>
              <a:pathLst>
                <a:path w="6350" h="8255">
                  <a:moveTo>
                    <a:pt x="2286" y="1143"/>
                  </a:moveTo>
                  <a:lnTo>
                    <a:pt x="1943" y="330"/>
                  </a:lnTo>
                  <a:lnTo>
                    <a:pt x="1143" y="0"/>
                  </a:lnTo>
                  <a:lnTo>
                    <a:pt x="330" y="330"/>
                  </a:lnTo>
                  <a:lnTo>
                    <a:pt x="0" y="1143"/>
                  </a:lnTo>
                  <a:lnTo>
                    <a:pt x="330" y="1955"/>
                  </a:lnTo>
                  <a:lnTo>
                    <a:pt x="1143" y="2286"/>
                  </a:lnTo>
                  <a:lnTo>
                    <a:pt x="1943" y="1955"/>
                  </a:lnTo>
                  <a:lnTo>
                    <a:pt x="2286" y="1143"/>
                  </a:lnTo>
                  <a:close/>
                </a:path>
                <a:path w="6350" h="8255">
                  <a:moveTo>
                    <a:pt x="6108" y="6870"/>
                  </a:moveTo>
                  <a:lnTo>
                    <a:pt x="5778" y="6070"/>
                  </a:lnTo>
                  <a:lnTo>
                    <a:pt x="4965" y="5727"/>
                  </a:lnTo>
                  <a:lnTo>
                    <a:pt x="4152" y="6070"/>
                  </a:lnTo>
                  <a:lnTo>
                    <a:pt x="3822" y="6870"/>
                  </a:lnTo>
                  <a:lnTo>
                    <a:pt x="4152" y="7683"/>
                  </a:lnTo>
                  <a:lnTo>
                    <a:pt x="4965" y="8013"/>
                  </a:lnTo>
                  <a:lnTo>
                    <a:pt x="5778" y="7683"/>
                  </a:lnTo>
                  <a:lnTo>
                    <a:pt x="6108" y="6870"/>
                  </a:lnTo>
                  <a:close/>
                </a:path>
              </a:pathLst>
            </a:custGeom>
            <a:solidFill>
              <a:srgbClr val="565658"/>
            </a:solidFill>
          </p:spPr>
          <p:txBody>
            <a:bodyPr wrap="square" lIns="0" tIns="0" rIns="0" bIns="0" rtlCol="0"/>
            <a:lstStyle/>
            <a:p/>
          </p:txBody>
        </p:sp>
        <p:sp>
          <p:nvSpPr>
            <p:cNvPr id="8151" name="object 8151" descr=""/>
            <p:cNvSpPr/>
            <p:nvPr/>
          </p:nvSpPr>
          <p:spPr>
            <a:xfrm>
              <a:off x="5649158" y="2650238"/>
              <a:ext cx="2540" cy="3175"/>
            </a:xfrm>
            <a:custGeom>
              <a:avLst/>
              <a:gdLst/>
              <a:ahLst/>
              <a:cxnLst/>
              <a:rect l="l" t="t" r="r" b="b"/>
              <a:pathLst>
                <a:path w="2539" h="3175">
                  <a:moveTo>
                    <a:pt x="0" y="2870"/>
                  </a:moveTo>
                  <a:lnTo>
                    <a:pt x="482" y="952"/>
                  </a:lnTo>
                  <a:lnTo>
                    <a:pt x="2387" y="0"/>
                  </a:lnTo>
                </a:path>
              </a:pathLst>
            </a:custGeom>
            <a:ln w="3175">
              <a:solidFill>
                <a:srgbClr val="565658"/>
              </a:solidFill>
            </a:ln>
          </p:spPr>
          <p:txBody>
            <a:bodyPr wrap="square" lIns="0" tIns="0" rIns="0" bIns="0" rtlCol="0"/>
            <a:lstStyle/>
            <a:p/>
          </p:txBody>
        </p:sp>
        <p:sp>
          <p:nvSpPr>
            <p:cNvPr id="8152" name="object 8152" descr=""/>
            <p:cNvSpPr/>
            <p:nvPr/>
          </p:nvSpPr>
          <p:spPr>
            <a:xfrm>
              <a:off x="5654423" y="2650238"/>
              <a:ext cx="0" cy="3175"/>
            </a:xfrm>
            <a:custGeom>
              <a:avLst/>
              <a:gdLst/>
              <a:ahLst/>
              <a:cxnLst/>
              <a:rect l="l" t="t" r="r" b="b"/>
              <a:pathLst>
                <a:path w="0" h="3175">
                  <a:moveTo>
                    <a:pt x="0" y="2870"/>
                  </a:moveTo>
                  <a:lnTo>
                    <a:pt x="0" y="952"/>
                  </a:lnTo>
                  <a:lnTo>
                    <a:pt x="0" y="0"/>
                  </a:lnTo>
                </a:path>
              </a:pathLst>
            </a:custGeom>
            <a:ln w="3175">
              <a:solidFill>
                <a:srgbClr val="565658"/>
              </a:solidFill>
            </a:ln>
          </p:spPr>
          <p:txBody>
            <a:bodyPr wrap="square" lIns="0" tIns="0" rIns="0" bIns="0" rtlCol="0"/>
            <a:lstStyle/>
            <a:p/>
          </p:txBody>
        </p:sp>
        <p:sp>
          <p:nvSpPr>
            <p:cNvPr id="8153" name="object 8153" descr=""/>
            <p:cNvSpPr/>
            <p:nvPr/>
          </p:nvSpPr>
          <p:spPr>
            <a:xfrm>
              <a:off x="5658250" y="2654069"/>
              <a:ext cx="0" cy="1905"/>
            </a:xfrm>
            <a:custGeom>
              <a:avLst/>
              <a:gdLst/>
              <a:ahLst/>
              <a:cxnLst/>
              <a:rect l="l" t="t" r="r" b="b"/>
              <a:pathLst>
                <a:path w="0" h="1905">
                  <a:moveTo>
                    <a:pt x="0" y="1904"/>
                  </a:moveTo>
                  <a:lnTo>
                    <a:pt x="0" y="1435"/>
                  </a:lnTo>
                  <a:lnTo>
                    <a:pt x="0" y="0"/>
                  </a:lnTo>
                </a:path>
              </a:pathLst>
            </a:custGeom>
            <a:ln w="3175">
              <a:solidFill>
                <a:srgbClr val="565658"/>
              </a:solidFill>
            </a:ln>
          </p:spPr>
          <p:txBody>
            <a:bodyPr wrap="square" lIns="0" tIns="0" rIns="0" bIns="0" rtlCol="0"/>
            <a:lstStyle/>
            <a:p/>
          </p:txBody>
        </p:sp>
        <p:sp>
          <p:nvSpPr>
            <p:cNvPr id="8154" name="object 8154" descr=""/>
            <p:cNvSpPr/>
            <p:nvPr/>
          </p:nvSpPr>
          <p:spPr>
            <a:xfrm>
              <a:off x="5654423" y="265503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155" name="object 8155" descr=""/>
            <p:cNvSpPr/>
            <p:nvPr/>
          </p:nvSpPr>
          <p:spPr>
            <a:xfrm>
              <a:off x="5654901" y="2655032"/>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8156" name="object 8156" descr=""/>
            <p:cNvSpPr/>
            <p:nvPr/>
          </p:nvSpPr>
          <p:spPr>
            <a:xfrm>
              <a:off x="5648198" y="265503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157" name="object 8157" descr=""/>
            <p:cNvSpPr/>
            <p:nvPr/>
          </p:nvSpPr>
          <p:spPr>
            <a:xfrm>
              <a:off x="5529968" y="2617211"/>
              <a:ext cx="4445" cy="4445"/>
            </a:xfrm>
            <a:custGeom>
              <a:avLst/>
              <a:gdLst/>
              <a:ahLst/>
              <a:cxnLst/>
              <a:rect l="l" t="t" r="r" b="b"/>
              <a:pathLst>
                <a:path w="4445" h="4444">
                  <a:moveTo>
                    <a:pt x="3835" y="2870"/>
                  </a:moveTo>
                  <a:lnTo>
                    <a:pt x="1917" y="4305"/>
                  </a:lnTo>
                </a:path>
                <a:path w="4445" h="4444">
                  <a:moveTo>
                    <a:pt x="3835" y="2870"/>
                  </a:moveTo>
                  <a:lnTo>
                    <a:pt x="3835" y="965"/>
                  </a:lnTo>
                  <a:lnTo>
                    <a:pt x="1917" y="0"/>
                  </a:lnTo>
                  <a:lnTo>
                    <a:pt x="0" y="1435"/>
                  </a:lnTo>
                  <a:lnTo>
                    <a:pt x="482" y="3352"/>
                  </a:lnTo>
                  <a:lnTo>
                    <a:pt x="1917" y="4305"/>
                  </a:lnTo>
                </a:path>
              </a:pathLst>
            </a:custGeom>
            <a:ln w="3175">
              <a:solidFill>
                <a:srgbClr val="565658"/>
              </a:solidFill>
            </a:ln>
          </p:spPr>
          <p:txBody>
            <a:bodyPr wrap="square" lIns="0" tIns="0" rIns="0" bIns="0" rtlCol="0"/>
            <a:lstStyle/>
            <a:p/>
          </p:txBody>
        </p:sp>
        <p:sp>
          <p:nvSpPr>
            <p:cNvPr id="8158" name="object 8158" descr=""/>
            <p:cNvSpPr/>
            <p:nvPr/>
          </p:nvSpPr>
          <p:spPr>
            <a:xfrm>
              <a:off x="5689838" y="2651187"/>
              <a:ext cx="17780" cy="2540"/>
            </a:xfrm>
            <a:custGeom>
              <a:avLst/>
              <a:gdLst/>
              <a:ahLst/>
              <a:cxnLst/>
              <a:rect l="l" t="t" r="r" b="b"/>
              <a:pathLst>
                <a:path w="17779" h="2539">
                  <a:moveTo>
                    <a:pt x="0" y="0"/>
                  </a:moveTo>
                  <a:lnTo>
                    <a:pt x="9093" y="965"/>
                  </a:lnTo>
                  <a:lnTo>
                    <a:pt x="17716" y="1917"/>
                  </a:lnTo>
                </a:path>
              </a:pathLst>
            </a:custGeom>
            <a:ln w="3175">
              <a:solidFill>
                <a:srgbClr val="565658"/>
              </a:solidFill>
            </a:ln>
          </p:spPr>
          <p:txBody>
            <a:bodyPr wrap="square" lIns="0" tIns="0" rIns="0" bIns="0" rtlCol="0"/>
            <a:lstStyle/>
            <a:p/>
          </p:txBody>
        </p:sp>
        <p:sp>
          <p:nvSpPr>
            <p:cNvPr id="8159" name="object 8159" descr=""/>
            <p:cNvSpPr/>
            <p:nvPr/>
          </p:nvSpPr>
          <p:spPr>
            <a:xfrm>
              <a:off x="5693190" y="2652153"/>
              <a:ext cx="19050" cy="1905"/>
            </a:xfrm>
            <a:custGeom>
              <a:avLst/>
              <a:gdLst/>
              <a:ahLst/>
              <a:cxnLst/>
              <a:rect l="l" t="t" r="r" b="b"/>
              <a:pathLst>
                <a:path w="19050" h="1905">
                  <a:moveTo>
                    <a:pt x="18669" y="0"/>
                  </a:moveTo>
                  <a:lnTo>
                    <a:pt x="17716" y="0"/>
                  </a:lnTo>
                  <a:lnTo>
                    <a:pt x="15798" y="469"/>
                  </a:lnTo>
                  <a:lnTo>
                    <a:pt x="11010" y="952"/>
                  </a:lnTo>
                  <a:lnTo>
                    <a:pt x="0" y="1435"/>
                  </a:lnTo>
                </a:path>
              </a:pathLst>
            </a:custGeom>
            <a:ln w="3175">
              <a:solidFill>
                <a:srgbClr val="565658"/>
              </a:solidFill>
            </a:ln>
          </p:spPr>
          <p:txBody>
            <a:bodyPr wrap="square" lIns="0" tIns="0" rIns="0" bIns="0" rtlCol="0"/>
            <a:lstStyle/>
            <a:p/>
          </p:txBody>
        </p:sp>
        <p:sp>
          <p:nvSpPr>
            <p:cNvPr id="8160" name="object 8160" descr=""/>
            <p:cNvSpPr/>
            <p:nvPr/>
          </p:nvSpPr>
          <p:spPr>
            <a:xfrm>
              <a:off x="5689838" y="2648318"/>
              <a:ext cx="25400" cy="8890"/>
            </a:xfrm>
            <a:custGeom>
              <a:avLst/>
              <a:gdLst/>
              <a:ahLst/>
              <a:cxnLst/>
              <a:rect l="l" t="t" r="r" b="b"/>
              <a:pathLst>
                <a:path w="25400" h="8889">
                  <a:moveTo>
                    <a:pt x="0" y="8623"/>
                  </a:moveTo>
                  <a:lnTo>
                    <a:pt x="24892" y="5270"/>
                  </a:lnTo>
                  <a:lnTo>
                    <a:pt x="24892" y="3835"/>
                  </a:lnTo>
                  <a:lnTo>
                    <a:pt x="23939" y="2870"/>
                  </a:lnTo>
                  <a:lnTo>
                    <a:pt x="22021" y="1930"/>
                  </a:lnTo>
                  <a:lnTo>
                    <a:pt x="15798" y="952"/>
                  </a:lnTo>
                  <a:lnTo>
                    <a:pt x="2387" y="0"/>
                  </a:lnTo>
                </a:path>
              </a:pathLst>
            </a:custGeom>
            <a:ln w="3175">
              <a:solidFill>
                <a:srgbClr val="565658"/>
              </a:solidFill>
            </a:ln>
          </p:spPr>
          <p:txBody>
            <a:bodyPr wrap="square" lIns="0" tIns="0" rIns="0" bIns="0" rtlCol="0"/>
            <a:lstStyle/>
            <a:p/>
          </p:txBody>
        </p:sp>
        <p:sp>
          <p:nvSpPr>
            <p:cNvPr id="8161" name="object 8161" descr=""/>
            <p:cNvSpPr/>
            <p:nvPr/>
          </p:nvSpPr>
          <p:spPr>
            <a:xfrm>
              <a:off x="5452431" y="2551635"/>
              <a:ext cx="2540" cy="1270"/>
            </a:xfrm>
            <a:custGeom>
              <a:avLst/>
              <a:gdLst/>
              <a:ahLst/>
              <a:cxnLst/>
              <a:rect l="l" t="t" r="r" b="b"/>
              <a:pathLst>
                <a:path w="2539" h="1269">
                  <a:moveTo>
                    <a:pt x="1917" y="952"/>
                  </a:moveTo>
                  <a:lnTo>
                    <a:pt x="952" y="952"/>
                  </a:lnTo>
                  <a:lnTo>
                    <a:pt x="0" y="0"/>
                  </a:lnTo>
                </a:path>
              </a:pathLst>
            </a:custGeom>
            <a:ln w="3175">
              <a:solidFill>
                <a:srgbClr val="565658"/>
              </a:solidFill>
            </a:ln>
          </p:spPr>
          <p:txBody>
            <a:bodyPr wrap="square" lIns="0" tIns="0" rIns="0" bIns="0" rtlCol="0"/>
            <a:lstStyle/>
            <a:p/>
          </p:txBody>
        </p:sp>
        <p:sp>
          <p:nvSpPr>
            <p:cNvPr id="8162" name="object 8162" descr=""/>
            <p:cNvSpPr/>
            <p:nvPr/>
          </p:nvSpPr>
          <p:spPr>
            <a:xfrm>
              <a:off x="5451955" y="2551633"/>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8163" name="object 8163" descr=""/>
            <p:cNvSpPr/>
            <p:nvPr/>
          </p:nvSpPr>
          <p:spPr>
            <a:xfrm>
              <a:off x="5463439" y="2543981"/>
              <a:ext cx="2540" cy="1270"/>
            </a:xfrm>
            <a:custGeom>
              <a:avLst/>
              <a:gdLst/>
              <a:ahLst/>
              <a:cxnLst/>
              <a:rect l="l" t="t" r="r" b="b"/>
              <a:pathLst>
                <a:path w="2539" h="1269">
                  <a:moveTo>
                    <a:pt x="0" y="0"/>
                  </a:moveTo>
                  <a:lnTo>
                    <a:pt x="482" y="0"/>
                  </a:lnTo>
                  <a:lnTo>
                    <a:pt x="1435" y="952"/>
                  </a:lnTo>
                  <a:lnTo>
                    <a:pt x="2387" y="952"/>
                  </a:lnTo>
                </a:path>
              </a:pathLst>
            </a:custGeom>
            <a:ln w="3175">
              <a:solidFill>
                <a:srgbClr val="565658"/>
              </a:solidFill>
            </a:ln>
          </p:spPr>
          <p:txBody>
            <a:bodyPr wrap="square" lIns="0" tIns="0" rIns="0" bIns="0" rtlCol="0"/>
            <a:lstStyle/>
            <a:p/>
          </p:txBody>
        </p:sp>
        <p:sp>
          <p:nvSpPr>
            <p:cNvPr id="8164" name="object 8164" descr=""/>
            <p:cNvSpPr/>
            <p:nvPr/>
          </p:nvSpPr>
          <p:spPr>
            <a:xfrm>
              <a:off x="5451955" y="2543982"/>
              <a:ext cx="2540" cy="1270"/>
            </a:xfrm>
            <a:custGeom>
              <a:avLst/>
              <a:gdLst/>
              <a:ahLst/>
              <a:cxnLst/>
              <a:rect l="l" t="t" r="r" b="b"/>
              <a:pathLst>
                <a:path w="2539" h="1269">
                  <a:moveTo>
                    <a:pt x="0" y="952"/>
                  </a:moveTo>
                  <a:lnTo>
                    <a:pt x="952" y="952"/>
                  </a:lnTo>
                  <a:lnTo>
                    <a:pt x="1905" y="0"/>
                  </a:lnTo>
                  <a:lnTo>
                    <a:pt x="2387" y="0"/>
                  </a:lnTo>
                </a:path>
              </a:pathLst>
            </a:custGeom>
            <a:ln w="3175">
              <a:solidFill>
                <a:srgbClr val="565658"/>
              </a:solidFill>
            </a:ln>
          </p:spPr>
          <p:txBody>
            <a:bodyPr wrap="square" lIns="0" tIns="0" rIns="0" bIns="0" rtlCol="0"/>
            <a:lstStyle/>
            <a:p/>
          </p:txBody>
        </p:sp>
        <p:sp>
          <p:nvSpPr>
            <p:cNvPr id="8165" name="object 8165" descr=""/>
            <p:cNvSpPr/>
            <p:nvPr/>
          </p:nvSpPr>
          <p:spPr>
            <a:xfrm>
              <a:off x="5463446" y="2551633"/>
              <a:ext cx="2540" cy="1270"/>
            </a:xfrm>
            <a:custGeom>
              <a:avLst/>
              <a:gdLst/>
              <a:ahLst/>
              <a:cxnLst/>
              <a:rect l="l" t="t" r="r" b="b"/>
              <a:pathLst>
                <a:path w="2539" h="1269">
                  <a:moveTo>
                    <a:pt x="2387" y="0"/>
                  </a:moveTo>
                  <a:lnTo>
                    <a:pt x="1435" y="0"/>
                  </a:lnTo>
                  <a:lnTo>
                    <a:pt x="952" y="952"/>
                  </a:lnTo>
                  <a:lnTo>
                    <a:pt x="0" y="952"/>
                  </a:lnTo>
                </a:path>
              </a:pathLst>
            </a:custGeom>
            <a:ln w="3175">
              <a:solidFill>
                <a:srgbClr val="565658"/>
              </a:solidFill>
            </a:ln>
          </p:spPr>
          <p:txBody>
            <a:bodyPr wrap="square" lIns="0" tIns="0" rIns="0" bIns="0" rtlCol="0"/>
            <a:lstStyle/>
            <a:p/>
          </p:txBody>
        </p:sp>
        <p:sp>
          <p:nvSpPr>
            <p:cNvPr id="8166" name="object 8166" descr=""/>
            <p:cNvSpPr/>
            <p:nvPr/>
          </p:nvSpPr>
          <p:spPr>
            <a:xfrm>
              <a:off x="5451961" y="2543981"/>
              <a:ext cx="2540" cy="1270"/>
            </a:xfrm>
            <a:custGeom>
              <a:avLst/>
              <a:gdLst/>
              <a:ahLst/>
              <a:cxnLst/>
              <a:rect l="l" t="t" r="r" b="b"/>
              <a:pathLst>
                <a:path w="2539" h="1269">
                  <a:moveTo>
                    <a:pt x="2387" y="0"/>
                  </a:moveTo>
                  <a:lnTo>
                    <a:pt x="1422" y="952"/>
                  </a:lnTo>
                  <a:lnTo>
                    <a:pt x="0" y="952"/>
                  </a:lnTo>
                </a:path>
              </a:pathLst>
            </a:custGeom>
            <a:ln w="3175">
              <a:solidFill>
                <a:srgbClr val="565658"/>
              </a:solidFill>
            </a:ln>
          </p:spPr>
          <p:txBody>
            <a:bodyPr wrap="square" lIns="0" tIns="0" rIns="0" bIns="0" rtlCol="0"/>
            <a:lstStyle/>
            <a:p/>
          </p:txBody>
        </p:sp>
        <p:sp>
          <p:nvSpPr>
            <p:cNvPr id="8167" name="object 8167" descr=""/>
            <p:cNvSpPr/>
            <p:nvPr/>
          </p:nvSpPr>
          <p:spPr>
            <a:xfrm>
              <a:off x="5454352" y="2542052"/>
              <a:ext cx="12065" cy="3175"/>
            </a:xfrm>
            <a:custGeom>
              <a:avLst/>
              <a:gdLst/>
              <a:ahLst/>
              <a:cxnLst/>
              <a:rect l="l" t="t" r="r" b="b"/>
              <a:pathLst>
                <a:path w="12064" h="3175">
                  <a:moveTo>
                    <a:pt x="11480" y="2882"/>
                  </a:moveTo>
                  <a:lnTo>
                    <a:pt x="10045" y="2882"/>
                  </a:lnTo>
                  <a:lnTo>
                    <a:pt x="9093" y="1930"/>
                  </a:lnTo>
                  <a:lnTo>
                    <a:pt x="7175" y="495"/>
                  </a:lnTo>
                  <a:lnTo>
                    <a:pt x="4775" y="0"/>
                  </a:lnTo>
                  <a:lnTo>
                    <a:pt x="1904" y="495"/>
                  </a:lnTo>
                  <a:lnTo>
                    <a:pt x="0" y="1930"/>
                  </a:lnTo>
                </a:path>
              </a:pathLst>
            </a:custGeom>
            <a:ln w="3175">
              <a:solidFill>
                <a:srgbClr val="565658"/>
              </a:solidFill>
            </a:ln>
          </p:spPr>
          <p:txBody>
            <a:bodyPr wrap="square" lIns="0" tIns="0" rIns="0" bIns="0" rtlCol="0"/>
            <a:lstStyle/>
            <a:p/>
          </p:txBody>
        </p:sp>
        <p:sp>
          <p:nvSpPr>
            <p:cNvPr id="8168" name="object 8168" descr=""/>
            <p:cNvSpPr/>
            <p:nvPr/>
          </p:nvSpPr>
          <p:spPr>
            <a:xfrm>
              <a:off x="5451955" y="2551633"/>
              <a:ext cx="13970" cy="3175"/>
            </a:xfrm>
            <a:custGeom>
              <a:avLst/>
              <a:gdLst/>
              <a:ahLst/>
              <a:cxnLst/>
              <a:rect l="l" t="t" r="r" b="b"/>
              <a:pathLst>
                <a:path w="13970" h="3175">
                  <a:moveTo>
                    <a:pt x="0" y="0"/>
                  </a:moveTo>
                  <a:lnTo>
                    <a:pt x="1435" y="0"/>
                  </a:lnTo>
                  <a:lnTo>
                    <a:pt x="2387" y="952"/>
                  </a:lnTo>
                  <a:lnTo>
                    <a:pt x="4305" y="2387"/>
                  </a:lnTo>
                  <a:lnTo>
                    <a:pt x="7175" y="2882"/>
                  </a:lnTo>
                  <a:lnTo>
                    <a:pt x="9563" y="2387"/>
                  </a:lnTo>
                  <a:lnTo>
                    <a:pt x="11480" y="952"/>
                  </a:lnTo>
                  <a:lnTo>
                    <a:pt x="12433" y="0"/>
                  </a:lnTo>
                  <a:lnTo>
                    <a:pt x="13881" y="0"/>
                  </a:lnTo>
                </a:path>
              </a:pathLst>
            </a:custGeom>
            <a:ln w="3175">
              <a:solidFill>
                <a:srgbClr val="565658"/>
              </a:solidFill>
            </a:ln>
          </p:spPr>
          <p:txBody>
            <a:bodyPr wrap="square" lIns="0" tIns="0" rIns="0" bIns="0" rtlCol="0"/>
            <a:lstStyle/>
            <a:p/>
          </p:txBody>
        </p:sp>
        <p:sp>
          <p:nvSpPr>
            <p:cNvPr id="8169" name="object 8169" descr=""/>
            <p:cNvSpPr/>
            <p:nvPr/>
          </p:nvSpPr>
          <p:spPr>
            <a:xfrm>
              <a:off x="5459126" y="2545407"/>
              <a:ext cx="8890" cy="0"/>
            </a:xfrm>
            <a:custGeom>
              <a:avLst/>
              <a:gdLst/>
              <a:ahLst/>
              <a:cxnLst/>
              <a:rect l="l" t="t" r="r" b="b"/>
              <a:pathLst>
                <a:path w="8889" h="0">
                  <a:moveTo>
                    <a:pt x="8623" y="0"/>
                  </a:moveTo>
                  <a:lnTo>
                    <a:pt x="7188" y="0"/>
                  </a:lnTo>
                  <a:lnTo>
                    <a:pt x="4787" y="0"/>
                  </a:lnTo>
                  <a:lnTo>
                    <a:pt x="0" y="0"/>
                  </a:lnTo>
                </a:path>
              </a:pathLst>
            </a:custGeom>
            <a:ln w="3175">
              <a:solidFill>
                <a:srgbClr val="565658"/>
              </a:solidFill>
            </a:ln>
          </p:spPr>
          <p:txBody>
            <a:bodyPr wrap="square" lIns="0" tIns="0" rIns="0" bIns="0" rtlCol="0"/>
            <a:lstStyle/>
            <a:p/>
          </p:txBody>
        </p:sp>
        <p:sp>
          <p:nvSpPr>
            <p:cNvPr id="8170" name="object 8170" descr=""/>
            <p:cNvSpPr/>
            <p:nvPr/>
          </p:nvSpPr>
          <p:spPr>
            <a:xfrm>
              <a:off x="5465832" y="2544935"/>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8171" name="object 8171" descr=""/>
            <p:cNvSpPr/>
            <p:nvPr/>
          </p:nvSpPr>
          <p:spPr>
            <a:xfrm>
              <a:off x="5459130" y="2551162"/>
              <a:ext cx="8890" cy="0"/>
            </a:xfrm>
            <a:custGeom>
              <a:avLst/>
              <a:gdLst/>
              <a:ahLst/>
              <a:cxnLst/>
              <a:rect l="l" t="t" r="r" b="b"/>
              <a:pathLst>
                <a:path w="8889" h="0">
                  <a:moveTo>
                    <a:pt x="0" y="0"/>
                  </a:moveTo>
                  <a:lnTo>
                    <a:pt x="4787" y="0"/>
                  </a:lnTo>
                  <a:lnTo>
                    <a:pt x="7175" y="0"/>
                  </a:lnTo>
                  <a:lnTo>
                    <a:pt x="8623" y="0"/>
                  </a:lnTo>
                </a:path>
              </a:pathLst>
            </a:custGeom>
            <a:ln w="3175">
              <a:solidFill>
                <a:srgbClr val="565658"/>
              </a:solidFill>
            </a:ln>
          </p:spPr>
          <p:txBody>
            <a:bodyPr wrap="square" lIns="0" tIns="0" rIns="0" bIns="0" rtlCol="0"/>
            <a:lstStyle/>
            <a:p/>
          </p:txBody>
        </p:sp>
        <p:sp>
          <p:nvSpPr>
            <p:cNvPr id="8172" name="object 8172" descr=""/>
            <p:cNvSpPr/>
            <p:nvPr/>
          </p:nvSpPr>
          <p:spPr>
            <a:xfrm>
              <a:off x="5465833" y="2551633"/>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8173" name="object 8173" descr=""/>
            <p:cNvSpPr/>
            <p:nvPr/>
          </p:nvSpPr>
          <p:spPr>
            <a:xfrm>
              <a:off x="5451957" y="2551633"/>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8174" name="object 8174" descr=""/>
            <p:cNvSpPr/>
            <p:nvPr/>
          </p:nvSpPr>
          <p:spPr>
            <a:xfrm>
              <a:off x="5459130" y="2545409"/>
              <a:ext cx="0" cy="6350"/>
            </a:xfrm>
            <a:custGeom>
              <a:avLst/>
              <a:gdLst/>
              <a:ahLst/>
              <a:cxnLst/>
              <a:rect l="l" t="t" r="r" b="b"/>
              <a:pathLst>
                <a:path w="0" h="6350">
                  <a:moveTo>
                    <a:pt x="0" y="5753"/>
                  </a:moveTo>
                  <a:lnTo>
                    <a:pt x="0" y="5270"/>
                  </a:lnTo>
                  <a:lnTo>
                    <a:pt x="0" y="2870"/>
                  </a:lnTo>
                  <a:lnTo>
                    <a:pt x="0" y="965"/>
                  </a:lnTo>
                  <a:lnTo>
                    <a:pt x="0" y="0"/>
                  </a:lnTo>
                </a:path>
              </a:pathLst>
            </a:custGeom>
            <a:ln w="3175">
              <a:solidFill>
                <a:srgbClr val="565658"/>
              </a:solidFill>
            </a:ln>
          </p:spPr>
          <p:txBody>
            <a:bodyPr wrap="square" lIns="0" tIns="0" rIns="0" bIns="0" rtlCol="0"/>
            <a:lstStyle/>
            <a:p/>
          </p:txBody>
        </p:sp>
        <p:sp>
          <p:nvSpPr>
            <p:cNvPr id="8175" name="object 8175" descr=""/>
            <p:cNvSpPr/>
            <p:nvPr/>
          </p:nvSpPr>
          <p:spPr>
            <a:xfrm>
              <a:off x="5445730" y="2545407"/>
              <a:ext cx="3175" cy="6350"/>
            </a:xfrm>
            <a:custGeom>
              <a:avLst/>
              <a:gdLst/>
              <a:ahLst/>
              <a:cxnLst/>
              <a:rect l="l" t="t" r="r" b="b"/>
              <a:pathLst>
                <a:path w="3175" h="6350">
                  <a:moveTo>
                    <a:pt x="2870" y="0"/>
                  </a:moveTo>
                  <a:lnTo>
                    <a:pt x="952" y="482"/>
                  </a:lnTo>
                  <a:lnTo>
                    <a:pt x="0" y="2882"/>
                  </a:lnTo>
                  <a:lnTo>
                    <a:pt x="952" y="5270"/>
                  </a:lnTo>
                  <a:lnTo>
                    <a:pt x="2870" y="5753"/>
                  </a:lnTo>
                </a:path>
              </a:pathLst>
            </a:custGeom>
            <a:ln w="3175">
              <a:solidFill>
                <a:srgbClr val="565658"/>
              </a:solidFill>
            </a:ln>
          </p:spPr>
          <p:txBody>
            <a:bodyPr wrap="square" lIns="0" tIns="0" rIns="0" bIns="0" rtlCol="0"/>
            <a:lstStyle/>
            <a:p/>
          </p:txBody>
        </p:sp>
        <p:sp>
          <p:nvSpPr>
            <p:cNvPr id="8176" name="object 8176" descr=""/>
            <p:cNvSpPr/>
            <p:nvPr/>
          </p:nvSpPr>
          <p:spPr>
            <a:xfrm>
              <a:off x="5449077" y="2551162"/>
              <a:ext cx="10160" cy="0"/>
            </a:xfrm>
            <a:custGeom>
              <a:avLst/>
              <a:gdLst/>
              <a:ahLst/>
              <a:cxnLst/>
              <a:rect l="l" t="t" r="r" b="b"/>
              <a:pathLst>
                <a:path w="10160" h="0">
                  <a:moveTo>
                    <a:pt x="0" y="0"/>
                  </a:moveTo>
                  <a:lnTo>
                    <a:pt x="482" y="0"/>
                  </a:lnTo>
                  <a:lnTo>
                    <a:pt x="2882" y="0"/>
                  </a:lnTo>
                  <a:lnTo>
                    <a:pt x="6223" y="0"/>
                  </a:lnTo>
                  <a:lnTo>
                    <a:pt x="10058" y="0"/>
                  </a:lnTo>
                </a:path>
              </a:pathLst>
            </a:custGeom>
            <a:ln w="3175">
              <a:solidFill>
                <a:srgbClr val="565658"/>
              </a:solidFill>
            </a:ln>
          </p:spPr>
          <p:txBody>
            <a:bodyPr wrap="square" lIns="0" tIns="0" rIns="0" bIns="0" rtlCol="0"/>
            <a:lstStyle/>
            <a:p/>
          </p:txBody>
        </p:sp>
        <p:sp>
          <p:nvSpPr>
            <p:cNvPr id="8177" name="object 8177" descr=""/>
            <p:cNvSpPr/>
            <p:nvPr/>
          </p:nvSpPr>
          <p:spPr>
            <a:xfrm>
              <a:off x="5448601" y="2551162"/>
              <a:ext cx="3810" cy="635"/>
            </a:xfrm>
            <a:custGeom>
              <a:avLst/>
              <a:gdLst/>
              <a:ahLst/>
              <a:cxnLst/>
              <a:rect l="l" t="t" r="r" b="b"/>
              <a:pathLst>
                <a:path w="3810" h="635">
                  <a:moveTo>
                    <a:pt x="0" y="0"/>
                  </a:moveTo>
                  <a:lnTo>
                    <a:pt x="965" y="469"/>
                  </a:lnTo>
                  <a:lnTo>
                    <a:pt x="1917" y="469"/>
                  </a:lnTo>
                  <a:lnTo>
                    <a:pt x="3352" y="469"/>
                  </a:lnTo>
                </a:path>
              </a:pathLst>
            </a:custGeom>
            <a:ln w="3175">
              <a:solidFill>
                <a:srgbClr val="565658"/>
              </a:solidFill>
            </a:ln>
          </p:spPr>
          <p:txBody>
            <a:bodyPr wrap="square" lIns="0" tIns="0" rIns="0" bIns="0" rtlCol="0"/>
            <a:lstStyle/>
            <a:p/>
          </p:txBody>
        </p:sp>
        <p:sp>
          <p:nvSpPr>
            <p:cNvPr id="8178" name="object 8178" descr=""/>
            <p:cNvSpPr/>
            <p:nvPr/>
          </p:nvSpPr>
          <p:spPr>
            <a:xfrm>
              <a:off x="5449072" y="2545407"/>
              <a:ext cx="10160" cy="0"/>
            </a:xfrm>
            <a:custGeom>
              <a:avLst/>
              <a:gdLst/>
              <a:ahLst/>
              <a:cxnLst/>
              <a:rect l="l" t="t" r="r" b="b"/>
              <a:pathLst>
                <a:path w="10160" h="0">
                  <a:moveTo>
                    <a:pt x="10058" y="0"/>
                  </a:moveTo>
                  <a:lnTo>
                    <a:pt x="6235" y="0"/>
                  </a:lnTo>
                  <a:lnTo>
                    <a:pt x="2882" y="0"/>
                  </a:lnTo>
                  <a:lnTo>
                    <a:pt x="495" y="0"/>
                  </a:lnTo>
                  <a:lnTo>
                    <a:pt x="0" y="0"/>
                  </a:lnTo>
                </a:path>
              </a:pathLst>
            </a:custGeom>
            <a:ln w="3175">
              <a:solidFill>
                <a:srgbClr val="565658"/>
              </a:solidFill>
            </a:ln>
          </p:spPr>
          <p:txBody>
            <a:bodyPr wrap="square" lIns="0" tIns="0" rIns="0" bIns="0" rtlCol="0"/>
            <a:lstStyle/>
            <a:p/>
          </p:txBody>
        </p:sp>
        <p:sp>
          <p:nvSpPr>
            <p:cNvPr id="8179" name="object 8179" descr=""/>
            <p:cNvSpPr/>
            <p:nvPr/>
          </p:nvSpPr>
          <p:spPr>
            <a:xfrm>
              <a:off x="5448602" y="2544935"/>
              <a:ext cx="3810" cy="635"/>
            </a:xfrm>
            <a:custGeom>
              <a:avLst/>
              <a:gdLst/>
              <a:ahLst/>
              <a:cxnLst/>
              <a:rect l="l" t="t" r="r" b="b"/>
              <a:pathLst>
                <a:path w="3810" h="635">
                  <a:moveTo>
                    <a:pt x="3352" y="0"/>
                  </a:moveTo>
                  <a:lnTo>
                    <a:pt x="1917" y="0"/>
                  </a:lnTo>
                  <a:lnTo>
                    <a:pt x="965" y="469"/>
                  </a:lnTo>
                  <a:lnTo>
                    <a:pt x="0" y="469"/>
                  </a:lnTo>
                </a:path>
              </a:pathLst>
            </a:custGeom>
            <a:ln w="3175">
              <a:solidFill>
                <a:srgbClr val="565658"/>
              </a:solidFill>
            </a:ln>
          </p:spPr>
          <p:txBody>
            <a:bodyPr wrap="square" lIns="0" tIns="0" rIns="0" bIns="0" rtlCol="0"/>
            <a:lstStyle/>
            <a:p/>
          </p:txBody>
        </p:sp>
        <p:sp>
          <p:nvSpPr>
            <p:cNvPr id="8180" name="object 8180" descr=""/>
            <p:cNvSpPr/>
            <p:nvPr/>
          </p:nvSpPr>
          <p:spPr>
            <a:xfrm>
              <a:off x="5362448"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181" name="object 8181" descr=""/>
            <p:cNvSpPr/>
            <p:nvPr/>
          </p:nvSpPr>
          <p:spPr>
            <a:xfrm>
              <a:off x="5942385"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182" name="object 8182" descr=""/>
            <p:cNvSpPr/>
            <p:nvPr/>
          </p:nvSpPr>
          <p:spPr>
            <a:xfrm>
              <a:off x="6185721" y="2587054"/>
              <a:ext cx="1905" cy="1270"/>
            </a:xfrm>
            <a:custGeom>
              <a:avLst/>
              <a:gdLst/>
              <a:ahLst/>
              <a:cxnLst/>
              <a:rect l="l" t="t" r="r" b="b"/>
              <a:pathLst>
                <a:path w="1904" h="1269">
                  <a:moveTo>
                    <a:pt x="0" y="0"/>
                  </a:moveTo>
                  <a:lnTo>
                    <a:pt x="1435" y="952"/>
                  </a:lnTo>
                </a:path>
              </a:pathLst>
            </a:custGeom>
            <a:ln w="3175">
              <a:solidFill>
                <a:srgbClr val="565658"/>
              </a:solidFill>
            </a:ln>
          </p:spPr>
          <p:txBody>
            <a:bodyPr wrap="square" lIns="0" tIns="0" rIns="0" bIns="0" rtlCol="0"/>
            <a:lstStyle/>
            <a:p/>
          </p:txBody>
        </p:sp>
        <p:sp>
          <p:nvSpPr>
            <p:cNvPr id="8183" name="object 8183" descr=""/>
            <p:cNvSpPr/>
            <p:nvPr/>
          </p:nvSpPr>
          <p:spPr>
            <a:xfrm>
              <a:off x="6176919"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184" name="object 8184" descr=""/>
            <p:cNvSpPr/>
            <p:nvPr/>
          </p:nvSpPr>
          <p:spPr>
            <a:xfrm>
              <a:off x="5951181" y="258226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185" name="object 8185" descr=""/>
            <p:cNvSpPr/>
            <p:nvPr/>
          </p:nvSpPr>
          <p:spPr>
            <a:xfrm>
              <a:off x="5942562" y="2587537"/>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8186" name="object 8186" descr=""/>
            <p:cNvSpPr/>
            <p:nvPr/>
          </p:nvSpPr>
          <p:spPr>
            <a:xfrm>
              <a:off x="6152212" y="2587540"/>
              <a:ext cx="4445" cy="1270"/>
            </a:xfrm>
            <a:custGeom>
              <a:avLst/>
              <a:gdLst/>
              <a:ahLst/>
              <a:cxnLst/>
              <a:rect l="l" t="t" r="r" b="b"/>
              <a:pathLst>
                <a:path w="4445" h="1269">
                  <a:moveTo>
                    <a:pt x="3835" y="952"/>
                  </a:moveTo>
                  <a:lnTo>
                    <a:pt x="2870" y="469"/>
                  </a:lnTo>
                  <a:lnTo>
                    <a:pt x="1917" y="0"/>
                  </a:lnTo>
                  <a:lnTo>
                    <a:pt x="482" y="0"/>
                  </a:lnTo>
                  <a:lnTo>
                    <a:pt x="0" y="952"/>
                  </a:lnTo>
                </a:path>
              </a:pathLst>
            </a:custGeom>
            <a:ln w="3175">
              <a:solidFill>
                <a:srgbClr val="565658"/>
              </a:solidFill>
            </a:ln>
          </p:spPr>
          <p:txBody>
            <a:bodyPr wrap="square" lIns="0" tIns="0" rIns="0" bIns="0" rtlCol="0"/>
            <a:lstStyle/>
            <a:p/>
          </p:txBody>
        </p:sp>
        <p:sp>
          <p:nvSpPr>
            <p:cNvPr id="8187" name="object 8187" descr=""/>
            <p:cNvSpPr/>
            <p:nvPr/>
          </p:nvSpPr>
          <p:spPr>
            <a:xfrm>
              <a:off x="6093816" y="2587540"/>
              <a:ext cx="4445" cy="1270"/>
            </a:xfrm>
            <a:custGeom>
              <a:avLst/>
              <a:gdLst/>
              <a:ahLst/>
              <a:cxnLst/>
              <a:rect l="l" t="t" r="r" b="b"/>
              <a:pathLst>
                <a:path w="4445" h="1269">
                  <a:moveTo>
                    <a:pt x="3835" y="952"/>
                  </a:moveTo>
                  <a:lnTo>
                    <a:pt x="2882" y="0"/>
                  </a:lnTo>
                  <a:lnTo>
                    <a:pt x="1917" y="0"/>
                  </a:lnTo>
                  <a:lnTo>
                    <a:pt x="482" y="0"/>
                  </a:lnTo>
                  <a:lnTo>
                    <a:pt x="0" y="952"/>
                  </a:lnTo>
                </a:path>
              </a:pathLst>
            </a:custGeom>
            <a:ln w="3175">
              <a:solidFill>
                <a:srgbClr val="565658"/>
              </a:solidFill>
            </a:ln>
          </p:spPr>
          <p:txBody>
            <a:bodyPr wrap="square" lIns="0" tIns="0" rIns="0" bIns="0" rtlCol="0"/>
            <a:lstStyle/>
            <a:p/>
          </p:txBody>
        </p:sp>
        <p:sp>
          <p:nvSpPr>
            <p:cNvPr id="8188" name="object 8188" descr=""/>
            <p:cNvSpPr/>
            <p:nvPr/>
          </p:nvSpPr>
          <p:spPr>
            <a:xfrm>
              <a:off x="6033510" y="2587057"/>
              <a:ext cx="4445" cy="1270"/>
            </a:xfrm>
            <a:custGeom>
              <a:avLst/>
              <a:gdLst/>
              <a:ahLst/>
              <a:cxnLst/>
              <a:rect l="l" t="t" r="r" b="b"/>
              <a:pathLst>
                <a:path w="4445" h="1269">
                  <a:moveTo>
                    <a:pt x="3835" y="952"/>
                  </a:moveTo>
                  <a:lnTo>
                    <a:pt x="3352" y="482"/>
                  </a:lnTo>
                  <a:lnTo>
                    <a:pt x="1917" y="0"/>
                  </a:lnTo>
                  <a:lnTo>
                    <a:pt x="952" y="482"/>
                  </a:lnTo>
                  <a:lnTo>
                    <a:pt x="0" y="952"/>
                  </a:lnTo>
                </a:path>
              </a:pathLst>
            </a:custGeom>
            <a:ln w="3175">
              <a:solidFill>
                <a:srgbClr val="565658"/>
              </a:solidFill>
            </a:ln>
          </p:spPr>
          <p:txBody>
            <a:bodyPr wrap="square" lIns="0" tIns="0" rIns="0" bIns="0" rtlCol="0"/>
            <a:lstStyle/>
            <a:p/>
          </p:txBody>
        </p:sp>
        <p:sp>
          <p:nvSpPr>
            <p:cNvPr id="8189" name="object 8189" descr=""/>
            <p:cNvSpPr/>
            <p:nvPr/>
          </p:nvSpPr>
          <p:spPr>
            <a:xfrm>
              <a:off x="5975120" y="2587540"/>
              <a:ext cx="4445" cy="1270"/>
            </a:xfrm>
            <a:custGeom>
              <a:avLst/>
              <a:gdLst/>
              <a:ahLst/>
              <a:cxnLst/>
              <a:rect l="l" t="t" r="r" b="b"/>
              <a:pathLst>
                <a:path w="4445" h="1269">
                  <a:moveTo>
                    <a:pt x="3822" y="952"/>
                  </a:moveTo>
                  <a:lnTo>
                    <a:pt x="3340" y="469"/>
                  </a:lnTo>
                  <a:lnTo>
                    <a:pt x="1917" y="0"/>
                  </a:lnTo>
                  <a:lnTo>
                    <a:pt x="952" y="469"/>
                  </a:lnTo>
                  <a:lnTo>
                    <a:pt x="0" y="952"/>
                  </a:lnTo>
                </a:path>
              </a:pathLst>
            </a:custGeom>
            <a:ln w="3175">
              <a:solidFill>
                <a:srgbClr val="565658"/>
              </a:solidFill>
            </a:ln>
          </p:spPr>
          <p:txBody>
            <a:bodyPr wrap="square" lIns="0" tIns="0" rIns="0" bIns="0" rtlCol="0"/>
            <a:lstStyle/>
            <a:p/>
          </p:txBody>
        </p:sp>
        <p:sp>
          <p:nvSpPr>
            <p:cNvPr id="8190" name="object 8190" descr=""/>
            <p:cNvSpPr/>
            <p:nvPr/>
          </p:nvSpPr>
          <p:spPr>
            <a:xfrm>
              <a:off x="6156045" y="2588497"/>
              <a:ext cx="1905" cy="1905"/>
            </a:xfrm>
            <a:custGeom>
              <a:avLst/>
              <a:gdLst/>
              <a:ahLst/>
              <a:cxnLst/>
              <a:rect l="l" t="t" r="r" b="b"/>
              <a:pathLst>
                <a:path w="1904" h="1905">
                  <a:moveTo>
                    <a:pt x="1435" y="1904"/>
                  </a:moveTo>
                  <a:lnTo>
                    <a:pt x="0" y="0"/>
                  </a:lnTo>
                </a:path>
              </a:pathLst>
            </a:custGeom>
            <a:ln w="3175">
              <a:solidFill>
                <a:srgbClr val="565658"/>
              </a:solidFill>
            </a:ln>
          </p:spPr>
          <p:txBody>
            <a:bodyPr wrap="square" lIns="0" tIns="0" rIns="0" bIns="0" rtlCol="0"/>
            <a:lstStyle/>
            <a:p/>
          </p:txBody>
        </p:sp>
        <p:sp>
          <p:nvSpPr>
            <p:cNvPr id="8191" name="object 8191" descr=""/>
            <p:cNvSpPr/>
            <p:nvPr/>
          </p:nvSpPr>
          <p:spPr>
            <a:xfrm>
              <a:off x="6150781" y="2588492"/>
              <a:ext cx="1905" cy="1905"/>
            </a:xfrm>
            <a:custGeom>
              <a:avLst/>
              <a:gdLst/>
              <a:ahLst/>
              <a:cxnLst/>
              <a:rect l="l" t="t" r="r" b="b"/>
              <a:pathLst>
                <a:path w="1904" h="1905">
                  <a:moveTo>
                    <a:pt x="1435" y="0"/>
                  </a:moveTo>
                  <a:lnTo>
                    <a:pt x="0" y="1905"/>
                  </a:lnTo>
                </a:path>
              </a:pathLst>
            </a:custGeom>
            <a:ln w="3175">
              <a:solidFill>
                <a:srgbClr val="565658"/>
              </a:solidFill>
            </a:ln>
          </p:spPr>
          <p:txBody>
            <a:bodyPr wrap="square" lIns="0" tIns="0" rIns="0" bIns="0" rtlCol="0"/>
            <a:lstStyle/>
            <a:p/>
          </p:txBody>
        </p:sp>
        <p:sp>
          <p:nvSpPr>
            <p:cNvPr id="8192" name="object 8192" descr=""/>
            <p:cNvSpPr/>
            <p:nvPr/>
          </p:nvSpPr>
          <p:spPr>
            <a:xfrm>
              <a:off x="6157480" y="259040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193" name="object 8193" descr=""/>
            <p:cNvSpPr/>
            <p:nvPr/>
          </p:nvSpPr>
          <p:spPr>
            <a:xfrm>
              <a:off x="6150775" y="2590403"/>
              <a:ext cx="6985" cy="635"/>
            </a:xfrm>
            <a:custGeom>
              <a:avLst/>
              <a:gdLst/>
              <a:ahLst/>
              <a:cxnLst/>
              <a:rect l="l" t="t" r="r" b="b"/>
              <a:pathLst>
                <a:path w="6985" h="635">
                  <a:moveTo>
                    <a:pt x="6705" y="482"/>
                  </a:moveTo>
                  <a:lnTo>
                    <a:pt x="0" y="482"/>
                  </a:lnTo>
                  <a:lnTo>
                    <a:pt x="0" y="0"/>
                  </a:lnTo>
                </a:path>
              </a:pathLst>
            </a:custGeom>
            <a:ln w="3175">
              <a:solidFill>
                <a:srgbClr val="565658"/>
              </a:solidFill>
            </a:ln>
          </p:spPr>
          <p:txBody>
            <a:bodyPr wrap="square" lIns="0" tIns="0" rIns="0" bIns="0" rtlCol="0"/>
            <a:lstStyle/>
            <a:p/>
          </p:txBody>
        </p:sp>
        <p:sp>
          <p:nvSpPr>
            <p:cNvPr id="8194" name="object 8194" descr=""/>
            <p:cNvSpPr/>
            <p:nvPr/>
          </p:nvSpPr>
          <p:spPr>
            <a:xfrm>
              <a:off x="6097649" y="2588497"/>
              <a:ext cx="1905" cy="1905"/>
            </a:xfrm>
            <a:custGeom>
              <a:avLst/>
              <a:gdLst/>
              <a:ahLst/>
              <a:cxnLst/>
              <a:rect l="l" t="t" r="r" b="b"/>
              <a:pathLst>
                <a:path w="1904" h="1905">
                  <a:moveTo>
                    <a:pt x="1435" y="1904"/>
                  </a:moveTo>
                  <a:lnTo>
                    <a:pt x="0" y="0"/>
                  </a:lnTo>
                </a:path>
              </a:pathLst>
            </a:custGeom>
            <a:ln w="3175">
              <a:solidFill>
                <a:srgbClr val="565658"/>
              </a:solidFill>
            </a:ln>
          </p:spPr>
          <p:txBody>
            <a:bodyPr wrap="square" lIns="0" tIns="0" rIns="0" bIns="0" rtlCol="0"/>
            <a:lstStyle/>
            <a:p/>
          </p:txBody>
        </p:sp>
        <p:sp>
          <p:nvSpPr>
            <p:cNvPr id="8195" name="object 8195" descr=""/>
            <p:cNvSpPr/>
            <p:nvPr/>
          </p:nvSpPr>
          <p:spPr>
            <a:xfrm>
              <a:off x="6092384" y="2588492"/>
              <a:ext cx="1905" cy="1905"/>
            </a:xfrm>
            <a:custGeom>
              <a:avLst/>
              <a:gdLst/>
              <a:ahLst/>
              <a:cxnLst/>
              <a:rect l="l" t="t" r="r" b="b"/>
              <a:pathLst>
                <a:path w="1904" h="1905">
                  <a:moveTo>
                    <a:pt x="1435" y="0"/>
                  </a:moveTo>
                  <a:lnTo>
                    <a:pt x="0" y="1905"/>
                  </a:lnTo>
                </a:path>
              </a:pathLst>
            </a:custGeom>
            <a:ln w="3175">
              <a:solidFill>
                <a:srgbClr val="565658"/>
              </a:solidFill>
            </a:ln>
          </p:spPr>
          <p:txBody>
            <a:bodyPr wrap="square" lIns="0" tIns="0" rIns="0" bIns="0" rtlCol="0"/>
            <a:lstStyle/>
            <a:p/>
          </p:txBody>
        </p:sp>
        <p:sp>
          <p:nvSpPr>
            <p:cNvPr id="8196" name="object 8196" descr=""/>
            <p:cNvSpPr/>
            <p:nvPr/>
          </p:nvSpPr>
          <p:spPr>
            <a:xfrm>
              <a:off x="5974165" y="2588492"/>
              <a:ext cx="1270" cy="1905"/>
            </a:xfrm>
            <a:custGeom>
              <a:avLst/>
              <a:gdLst/>
              <a:ahLst/>
              <a:cxnLst/>
              <a:rect l="l" t="t" r="r" b="b"/>
              <a:pathLst>
                <a:path w="1270" h="1905">
                  <a:moveTo>
                    <a:pt x="952" y="0"/>
                  </a:moveTo>
                  <a:lnTo>
                    <a:pt x="0" y="1905"/>
                  </a:lnTo>
                </a:path>
              </a:pathLst>
            </a:custGeom>
            <a:ln w="3175">
              <a:solidFill>
                <a:srgbClr val="565658"/>
              </a:solidFill>
            </a:ln>
          </p:spPr>
          <p:txBody>
            <a:bodyPr wrap="square" lIns="0" tIns="0" rIns="0" bIns="0" rtlCol="0"/>
            <a:lstStyle/>
            <a:p/>
          </p:txBody>
        </p:sp>
        <p:sp>
          <p:nvSpPr>
            <p:cNvPr id="8197" name="object 8197" descr=""/>
            <p:cNvSpPr/>
            <p:nvPr/>
          </p:nvSpPr>
          <p:spPr>
            <a:xfrm>
              <a:off x="6037351" y="2588015"/>
              <a:ext cx="1905" cy="2540"/>
            </a:xfrm>
            <a:custGeom>
              <a:avLst/>
              <a:gdLst/>
              <a:ahLst/>
              <a:cxnLst/>
              <a:rect l="l" t="t" r="r" b="b"/>
              <a:pathLst>
                <a:path w="1904" h="2539">
                  <a:moveTo>
                    <a:pt x="1904" y="2387"/>
                  </a:moveTo>
                  <a:lnTo>
                    <a:pt x="0" y="0"/>
                  </a:lnTo>
                </a:path>
              </a:pathLst>
            </a:custGeom>
            <a:ln w="3175">
              <a:solidFill>
                <a:srgbClr val="565658"/>
              </a:solidFill>
            </a:ln>
          </p:spPr>
          <p:txBody>
            <a:bodyPr wrap="square" lIns="0" tIns="0" rIns="0" bIns="0" rtlCol="0"/>
            <a:lstStyle/>
            <a:p/>
          </p:txBody>
        </p:sp>
        <p:sp>
          <p:nvSpPr>
            <p:cNvPr id="8198" name="object 8198" descr=""/>
            <p:cNvSpPr/>
            <p:nvPr/>
          </p:nvSpPr>
          <p:spPr>
            <a:xfrm>
              <a:off x="6032078" y="2588010"/>
              <a:ext cx="1905" cy="2540"/>
            </a:xfrm>
            <a:custGeom>
              <a:avLst/>
              <a:gdLst/>
              <a:ahLst/>
              <a:cxnLst/>
              <a:rect l="l" t="t" r="r" b="b"/>
              <a:pathLst>
                <a:path w="1904" h="2539">
                  <a:moveTo>
                    <a:pt x="1435" y="0"/>
                  </a:moveTo>
                  <a:lnTo>
                    <a:pt x="0" y="2387"/>
                  </a:lnTo>
                </a:path>
              </a:pathLst>
            </a:custGeom>
            <a:ln w="3175">
              <a:solidFill>
                <a:srgbClr val="565658"/>
              </a:solidFill>
            </a:ln>
          </p:spPr>
          <p:txBody>
            <a:bodyPr wrap="square" lIns="0" tIns="0" rIns="0" bIns="0" rtlCol="0"/>
            <a:lstStyle/>
            <a:p/>
          </p:txBody>
        </p:sp>
        <p:sp>
          <p:nvSpPr>
            <p:cNvPr id="8199" name="object 8199" descr=""/>
            <p:cNvSpPr/>
            <p:nvPr/>
          </p:nvSpPr>
          <p:spPr>
            <a:xfrm>
              <a:off x="5978946" y="2588497"/>
              <a:ext cx="1905" cy="1905"/>
            </a:xfrm>
            <a:custGeom>
              <a:avLst/>
              <a:gdLst/>
              <a:ahLst/>
              <a:cxnLst/>
              <a:rect l="l" t="t" r="r" b="b"/>
              <a:pathLst>
                <a:path w="1904" h="1905">
                  <a:moveTo>
                    <a:pt x="1435" y="1904"/>
                  </a:moveTo>
                  <a:lnTo>
                    <a:pt x="0" y="0"/>
                  </a:lnTo>
                </a:path>
              </a:pathLst>
            </a:custGeom>
            <a:ln w="3175">
              <a:solidFill>
                <a:srgbClr val="565658"/>
              </a:solidFill>
            </a:ln>
          </p:spPr>
          <p:txBody>
            <a:bodyPr wrap="square" lIns="0" tIns="0" rIns="0" bIns="0" rtlCol="0"/>
            <a:lstStyle/>
            <a:p/>
          </p:txBody>
        </p:sp>
        <p:sp>
          <p:nvSpPr>
            <p:cNvPr id="8200" name="object 8200" descr=""/>
            <p:cNvSpPr/>
            <p:nvPr/>
          </p:nvSpPr>
          <p:spPr>
            <a:xfrm>
              <a:off x="6092386" y="2590402"/>
              <a:ext cx="6985" cy="635"/>
            </a:xfrm>
            <a:custGeom>
              <a:avLst/>
              <a:gdLst/>
              <a:ahLst/>
              <a:cxnLst/>
              <a:rect l="l" t="t" r="r" b="b"/>
              <a:pathLst>
                <a:path w="6985" h="635">
                  <a:moveTo>
                    <a:pt x="0" y="0"/>
                  </a:moveTo>
                  <a:lnTo>
                    <a:pt x="0" y="482"/>
                  </a:lnTo>
                  <a:lnTo>
                    <a:pt x="6692" y="482"/>
                  </a:lnTo>
                  <a:lnTo>
                    <a:pt x="6692" y="0"/>
                  </a:lnTo>
                </a:path>
              </a:pathLst>
            </a:custGeom>
            <a:ln w="3175">
              <a:solidFill>
                <a:srgbClr val="565658"/>
              </a:solidFill>
            </a:ln>
          </p:spPr>
          <p:txBody>
            <a:bodyPr wrap="square" lIns="0" tIns="0" rIns="0" bIns="0" rtlCol="0"/>
            <a:lstStyle/>
            <a:p/>
          </p:txBody>
        </p:sp>
        <p:sp>
          <p:nvSpPr>
            <p:cNvPr id="8201" name="object 8201" descr=""/>
            <p:cNvSpPr/>
            <p:nvPr/>
          </p:nvSpPr>
          <p:spPr>
            <a:xfrm>
              <a:off x="5974162" y="259040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202" name="object 8202" descr=""/>
            <p:cNvSpPr/>
            <p:nvPr/>
          </p:nvSpPr>
          <p:spPr>
            <a:xfrm>
              <a:off x="6032074" y="2590402"/>
              <a:ext cx="7620" cy="635"/>
            </a:xfrm>
            <a:custGeom>
              <a:avLst/>
              <a:gdLst/>
              <a:ahLst/>
              <a:cxnLst/>
              <a:rect l="l" t="t" r="r" b="b"/>
              <a:pathLst>
                <a:path w="7620" h="635">
                  <a:moveTo>
                    <a:pt x="0" y="0"/>
                  </a:moveTo>
                  <a:lnTo>
                    <a:pt x="0" y="482"/>
                  </a:lnTo>
                  <a:lnTo>
                    <a:pt x="7175" y="482"/>
                  </a:lnTo>
                  <a:lnTo>
                    <a:pt x="7175" y="0"/>
                  </a:lnTo>
                </a:path>
              </a:pathLst>
            </a:custGeom>
            <a:ln w="3175">
              <a:solidFill>
                <a:srgbClr val="565658"/>
              </a:solidFill>
            </a:ln>
          </p:spPr>
          <p:txBody>
            <a:bodyPr wrap="square" lIns="0" tIns="0" rIns="0" bIns="0" rtlCol="0"/>
            <a:lstStyle/>
            <a:p/>
          </p:txBody>
        </p:sp>
        <p:sp>
          <p:nvSpPr>
            <p:cNvPr id="8203" name="object 8203" descr=""/>
            <p:cNvSpPr/>
            <p:nvPr/>
          </p:nvSpPr>
          <p:spPr>
            <a:xfrm>
              <a:off x="5974158" y="2590402"/>
              <a:ext cx="6350" cy="635"/>
            </a:xfrm>
            <a:custGeom>
              <a:avLst/>
              <a:gdLst/>
              <a:ahLst/>
              <a:cxnLst/>
              <a:rect l="l" t="t" r="r" b="b"/>
              <a:pathLst>
                <a:path w="6350" h="635">
                  <a:moveTo>
                    <a:pt x="6223" y="0"/>
                  </a:moveTo>
                  <a:lnTo>
                    <a:pt x="6223" y="482"/>
                  </a:lnTo>
                  <a:lnTo>
                    <a:pt x="0" y="482"/>
                  </a:lnTo>
                </a:path>
              </a:pathLst>
            </a:custGeom>
            <a:ln w="3175">
              <a:solidFill>
                <a:srgbClr val="565658"/>
              </a:solidFill>
            </a:ln>
          </p:spPr>
          <p:txBody>
            <a:bodyPr wrap="square" lIns="0" tIns="0" rIns="0" bIns="0" rtlCol="0"/>
            <a:lstStyle/>
            <a:p/>
          </p:txBody>
        </p:sp>
        <p:sp>
          <p:nvSpPr>
            <p:cNvPr id="8204" name="object 8204" descr=""/>
            <p:cNvSpPr/>
            <p:nvPr/>
          </p:nvSpPr>
          <p:spPr>
            <a:xfrm>
              <a:off x="5973673" y="2587057"/>
              <a:ext cx="7620" cy="4445"/>
            </a:xfrm>
            <a:custGeom>
              <a:avLst/>
              <a:gdLst/>
              <a:ahLst/>
              <a:cxnLst/>
              <a:rect l="l" t="t" r="r" b="b"/>
              <a:pathLst>
                <a:path w="7620" h="4444">
                  <a:moveTo>
                    <a:pt x="5753" y="952"/>
                  </a:moveTo>
                  <a:lnTo>
                    <a:pt x="7188" y="2870"/>
                  </a:lnTo>
                  <a:lnTo>
                    <a:pt x="7188" y="3340"/>
                  </a:lnTo>
                  <a:lnTo>
                    <a:pt x="6705" y="3835"/>
                  </a:lnTo>
                  <a:lnTo>
                    <a:pt x="0" y="3835"/>
                  </a:lnTo>
                  <a:lnTo>
                    <a:pt x="0" y="3340"/>
                  </a:lnTo>
                  <a:lnTo>
                    <a:pt x="0" y="2870"/>
                  </a:lnTo>
                  <a:lnTo>
                    <a:pt x="965" y="1435"/>
                  </a:lnTo>
                  <a:lnTo>
                    <a:pt x="1917" y="482"/>
                  </a:lnTo>
                  <a:lnTo>
                    <a:pt x="3365" y="0"/>
                  </a:lnTo>
                  <a:lnTo>
                    <a:pt x="4787" y="482"/>
                  </a:lnTo>
                  <a:lnTo>
                    <a:pt x="5753" y="952"/>
                  </a:lnTo>
                </a:path>
              </a:pathLst>
            </a:custGeom>
            <a:ln w="3175">
              <a:solidFill>
                <a:srgbClr val="565658"/>
              </a:solidFill>
            </a:ln>
          </p:spPr>
          <p:txBody>
            <a:bodyPr wrap="square" lIns="0" tIns="0" rIns="0" bIns="0" rtlCol="0"/>
            <a:lstStyle/>
            <a:p/>
          </p:txBody>
        </p:sp>
        <p:sp>
          <p:nvSpPr>
            <p:cNvPr id="8205" name="object 8205" descr=""/>
            <p:cNvSpPr/>
            <p:nvPr/>
          </p:nvSpPr>
          <p:spPr>
            <a:xfrm>
              <a:off x="6031594" y="2587057"/>
              <a:ext cx="8255" cy="4445"/>
            </a:xfrm>
            <a:custGeom>
              <a:avLst/>
              <a:gdLst/>
              <a:ahLst/>
              <a:cxnLst/>
              <a:rect l="l" t="t" r="r" b="b"/>
              <a:pathLst>
                <a:path w="8254" h="4444">
                  <a:moveTo>
                    <a:pt x="6223" y="952"/>
                  </a:moveTo>
                  <a:lnTo>
                    <a:pt x="7658" y="2870"/>
                  </a:lnTo>
                  <a:lnTo>
                    <a:pt x="8140" y="3340"/>
                  </a:lnTo>
                  <a:lnTo>
                    <a:pt x="7658" y="3835"/>
                  </a:lnTo>
                  <a:lnTo>
                    <a:pt x="482" y="3835"/>
                  </a:lnTo>
                  <a:lnTo>
                    <a:pt x="0" y="3340"/>
                  </a:lnTo>
                  <a:lnTo>
                    <a:pt x="0" y="2870"/>
                  </a:lnTo>
                  <a:lnTo>
                    <a:pt x="1447" y="952"/>
                  </a:lnTo>
                  <a:lnTo>
                    <a:pt x="2400" y="0"/>
                  </a:lnTo>
                  <a:lnTo>
                    <a:pt x="3835" y="0"/>
                  </a:lnTo>
                  <a:lnTo>
                    <a:pt x="5270" y="0"/>
                  </a:lnTo>
                  <a:lnTo>
                    <a:pt x="6223" y="952"/>
                  </a:lnTo>
                </a:path>
              </a:pathLst>
            </a:custGeom>
            <a:ln w="3175">
              <a:solidFill>
                <a:srgbClr val="565658"/>
              </a:solidFill>
            </a:ln>
          </p:spPr>
          <p:txBody>
            <a:bodyPr wrap="square" lIns="0" tIns="0" rIns="0" bIns="0" rtlCol="0"/>
            <a:lstStyle/>
            <a:p/>
          </p:txBody>
        </p:sp>
        <p:sp>
          <p:nvSpPr>
            <p:cNvPr id="8206" name="object 8206" descr=""/>
            <p:cNvSpPr/>
            <p:nvPr/>
          </p:nvSpPr>
          <p:spPr>
            <a:xfrm>
              <a:off x="6091909" y="2587051"/>
              <a:ext cx="8255" cy="4445"/>
            </a:xfrm>
            <a:custGeom>
              <a:avLst/>
              <a:gdLst/>
              <a:ahLst/>
              <a:cxnLst/>
              <a:rect l="l" t="t" r="r" b="b"/>
              <a:pathLst>
                <a:path w="8254" h="4444">
                  <a:moveTo>
                    <a:pt x="7175" y="3835"/>
                  </a:moveTo>
                  <a:lnTo>
                    <a:pt x="482" y="3835"/>
                  </a:lnTo>
                  <a:lnTo>
                    <a:pt x="0" y="3352"/>
                  </a:lnTo>
                  <a:lnTo>
                    <a:pt x="0" y="2882"/>
                  </a:lnTo>
                  <a:lnTo>
                    <a:pt x="1435" y="952"/>
                  </a:lnTo>
                  <a:lnTo>
                    <a:pt x="2387" y="482"/>
                  </a:lnTo>
                  <a:lnTo>
                    <a:pt x="3822" y="0"/>
                  </a:lnTo>
                  <a:lnTo>
                    <a:pt x="5270" y="482"/>
                  </a:lnTo>
                  <a:lnTo>
                    <a:pt x="6222" y="952"/>
                  </a:lnTo>
                  <a:lnTo>
                    <a:pt x="7658" y="2882"/>
                  </a:lnTo>
                  <a:lnTo>
                    <a:pt x="7658" y="3352"/>
                  </a:lnTo>
                  <a:lnTo>
                    <a:pt x="7175" y="3835"/>
                  </a:lnTo>
                </a:path>
              </a:pathLst>
            </a:custGeom>
            <a:ln w="3175">
              <a:solidFill>
                <a:srgbClr val="565658"/>
              </a:solidFill>
            </a:ln>
          </p:spPr>
          <p:txBody>
            <a:bodyPr wrap="square" lIns="0" tIns="0" rIns="0" bIns="0" rtlCol="0"/>
            <a:lstStyle/>
            <a:p/>
          </p:txBody>
        </p:sp>
        <p:sp>
          <p:nvSpPr>
            <p:cNvPr id="8207" name="object 8207" descr=""/>
            <p:cNvSpPr/>
            <p:nvPr/>
          </p:nvSpPr>
          <p:spPr>
            <a:xfrm>
              <a:off x="6150302" y="2587057"/>
              <a:ext cx="8255" cy="4445"/>
            </a:xfrm>
            <a:custGeom>
              <a:avLst/>
              <a:gdLst/>
              <a:ahLst/>
              <a:cxnLst/>
              <a:rect l="l" t="t" r="r" b="b"/>
              <a:pathLst>
                <a:path w="8254" h="4444">
                  <a:moveTo>
                    <a:pt x="6223" y="1435"/>
                  </a:moveTo>
                  <a:lnTo>
                    <a:pt x="7175" y="2870"/>
                  </a:lnTo>
                  <a:lnTo>
                    <a:pt x="7658" y="3340"/>
                  </a:lnTo>
                  <a:lnTo>
                    <a:pt x="7175" y="3822"/>
                  </a:lnTo>
                  <a:lnTo>
                    <a:pt x="469" y="3822"/>
                  </a:lnTo>
                  <a:lnTo>
                    <a:pt x="0" y="3340"/>
                  </a:lnTo>
                  <a:lnTo>
                    <a:pt x="0" y="2870"/>
                  </a:lnTo>
                  <a:lnTo>
                    <a:pt x="1435" y="952"/>
                  </a:lnTo>
                  <a:lnTo>
                    <a:pt x="2400" y="482"/>
                  </a:lnTo>
                  <a:lnTo>
                    <a:pt x="3835" y="0"/>
                  </a:lnTo>
                  <a:lnTo>
                    <a:pt x="5257" y="482"/>
                  </a:lnTo>
                  <a:lnTo>
                    <a:pt x="6223" y="1435"/>
                  </a:lnTo>
                </a:path>
              </a:pathLst>
            </a:custGeom>
            <a:ln w="3175">
              <a:solidFill>
                <a:srgbClr val="565658"/>
              </a:solidFill>
            </a:ln>
          </p:spPr>
          <p:txBody>
            <a:bodyPr wrap="square" lIns="0" tIns="0" rIns="0" bIns="0" rtlCol="0"/>
            <a:lstStyle/>
            <a:p/>
          </p:txBody>
        </p:sp>
        <p:sp>
          <p:nvSpPr>
            <p:cNvPr id="8208" name="object 8208" descr=""/>
            <p:cNvSpPr/>
            <p:nvPr/>
          </p:nvSpPr>
          <p:spPr>
            <a:xfrm>
              <a:off x="5938741" y="2590887"/>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8209" name="object 8209" descr=""/>
            <p:cNvSpPr/>
            <p:nvPr/>
          </p:nvSpPr>
          <p:spPr>
            <a:xfrm>
              <a:off x="5939218" y="2581793"/>
              <a:ext cx="252095" cy="10160"/>
            </a:xfrm>
            <a:custGeom>
              <a:avLst/>
              <a:gdLst/>
              <a:ahLst/>
              <a:cxnLst/>
              <a:rect l="l" t="t" r="r" b="b"/>
              <a:pathLst>
                <a:path w="252095" h="10160">
                  <a:moveTo>
                    <a:pt x="0" y="9093"/>
                  </a:moveTo>
                  <a:lnTo>
                    <a:pt x="952" y="8140"/>
                  </a:lnTo>
                  <a:lnTo>
                    <a:pt x="3352" y="6210"/>
                  </a:lnTo>
                  <a:lnTo>
                    <a:pt x="3822" y="5740"/>
                  </a:lnTo>
                  <a:lnTo>
                    <a:pt x="4787" y="5257"/>
                  </a:lnTo>
                  <a:lnTo>
                    <a:pt x="8610" y="1917"/>
                  </a:lnTo>
                  <a:lnTo>
                    <a:pt x="11010" y="952"/>
                  </a:lnTo>
                  <a:lnTo>
                    <a:pt x="13398" y="0"/>
                  </a:lnTo>
                  <a:lnTo>
                    <a:pt x="13881" y="0"/>
                  </a:lnTo>
                  <a:lnTo>
                    <a:pt x="14833" y="0"/>
                  </a:lnTo>
                  <a:lnTo>
                    <a:pt x="237883" y="0"/>
                  </a:lnTo>
                  <a:lnTo>
                    <a:pt x="240284" y="952"/>
                  </a:lnTo>
                  <a:lnTo>
                    <a:pt x="242189" y="1917"/>
                  </a:lnTo>
                  <a:lnTo>
                    <a:pt x="246507" y="5257"/>
                  </a:lnTo>
                  <a:lnTo>
                    <a:pt x="246976" y="5257"/>
                  </a:lnTo>
                  <a:lnTo>
                    <a:pt x="247942" y="6210"/>
                  </a:lnTo>
                  <a:lnTo>
                    <a:pt x="249859" y="8140"/>
                  </a:lnTo>
                  <a:lnTo>
                    <a:pt x="250812" y="9093"/>
                  </a:lnTo>
                  <a:lnTo>
                    <a:pt x="251764" y="9563"/>
                  </a:lnTo>
                </a:path>
              </a:pathLst>
            </a:custGeom>
            <a:ln w="3175">
              <a:solidFill>
                <a:srgbClr val="565658"/>
              </a:solidFill>
            </a:ln>
          </p:spPr>
          <p:txBody>
            <a:bodyPr wrap="square" lIns="0" tIns="0" rIns="0" bIns="0" rtlCol="0"/>
            <a:lstStyle/>
            <a:p/>
          </p:txBody>
        </p:sp>
        <p:sp>
          <p:nvSpPr>
            <p:cNvPr id="8210" name="object 8210" descr=""/>
            <p:cNvSpPr/>
            <p:nvPr/>
          </p:nvSpPr>
          <p:spPr>
            <a:xfrm>
              <a:off x="5977032" y="2591357"/>
              <a:ext cx="35560" cy="0"/>
            </a:xfrm>
            <a:custGeom>
              <a:avLst/>
              <a:gdLst/>
              <a:ahLst/>
              <a:cxnLst/>
              <a:rect l="l" t="t" r="r" b="b"/>
              <a:pathLst>
                <a:path w="35560" h="0">
                  <a:moveTo>
                    <a:pt x="0" y="0"/>
                  </a:moveTo>
                  <a:lnTo>
                    <a:pt x="35420" y="0"/>
                  </a:lnTo>
                  <a:lnTo>
                    <a:pt x="0" y="0"/>
                  </a:lnTo>
                </a:path>
              </a:pathLst>
            </a:custGeom>
            <a:ln w="3175">
              <a:solidFill>
                <a:srgbClr val="565658"/>
              </a:solidFill>
            </a:ln>
          </p:spPr>
          <p:txBody>
            <a:bodyPr wrap="square" lIns="0" tIns="0" rIns="0" bIns="0" rtlCol="0"/>
            <a:lstStyle/>
            <a:p/>
          </p:txBody>
        </p:sp>
        <p:sp>
          <p:nvSpPr>
            <p:cNvPr id="8211" name="object 8211" descr=""/>
            <p:cNvSpPr/>
            <p:nvPr/>
          </p:nvSpPr>
          <p:spPr>
            <a:xfrm>
              <a:off x="6012454" y="2591357"/>
              <a:ext cx="179070" cy="635"/>
            </a:xfrm>
            <a:custGeom>
              <a:avLst/>
              <a:gdLst/>
              <a:ahLst/>
              <a:cxnLst/>
              <a:rect l="l" t="t" r="r" b="b"/>
              <a:pathLst>
                <a:path w="179070" h="635">
                  <a:moveTo>
                    <a:pt x="0" y="0"/>
                  </a:moveTo>
                  <a:lnTo>
                    <a:pt x="0" y="0"/>
                  </a:lnTo>
                  <a:lnTo>
                    <a:pt x="178536" y="0"/>
                  </a:lnTo>
                  <a:lnTo>
                    <a:pt x="177571" y="0"/>
                  </a:lnTo>
                  <a:lnTo>
                    <a:pt x="175666" y="0"/>
                  </a:lnTo>
                  <a:lnTo>
                    <a:pt x="172313" y="0"/>
                  </a:lnTo>
                  <a:lnTo>
                    <a:pt x="168008" y="0"/>
                  </a:lnTo>
                  <a:lnTo>
                    <a:pt x="162737" y="482"/>
                  </a:lnTo>
                  <a:lnTo>
                    <a:pt x="156514" y="482"/>
                  </a:lnTo>
                  <a:lnTo>
                    <a:pt x="142633" y="0"/>
                  </a:lnTo>
                  <a:lnTo>
                    <a:pt x="0" y="0"/>
                  </a:lnTo>
                </a:path>
              </a:pathLst>
            </a:custGeom>
            <a:ln w="3175">
              <a:solidFill>
                <a:srgbClr val="565658"/>
              </a:solidFill>
            </a:ln>
          </p:spPr>
          <p:txBody>
            <a:bodyPr wrap="square" lIns="0" tIns="0" rIns="0" bIns="0" rtlCol="0"/>
            <a:lstStyle/>
            <a:p/>
          </p:txBody>
        </p:sp>
        <p:sp>
          <p:nvSpPr>
            <p:cNvPr id="8212" name="object 8212" descr=""/>
            <p:cNvSpPr/>
            <p:nvPr/>
          </p:nvSpPr>
          <p:spPr>
            <a:xfrm>
              <a:off x="5938741" y="2591357"/>
              <a:ext cx="38735" cy="635"/>
            </a:xfrm>
            <a:custGeom>
              <a:avLst/>
              <a:gdLst/>
              <a:ahLst/>
              <a:cxnLst/>
              <a:rect l="l" t="t" r="r" b="b"/>
              <a:pathLst>
                <a:path w="38735" h="635">
                  <a:moveTo>
                    <a:pt x="0" y="0"/>
                  </a:moveTo>
                  <a:lnTo>
                    <a:pt x="0" y="0"/>
                  </a:lnTo>
                  <a:lnTo>
                    <a:pt x="38290" y="0"/>
                  </a:lnTo>
                  <a:lnTo>
                    <a:pt x="23456" y="482"/>
                  </a:lnTo>
                  <a:lnTo>
                    <a:pt x="17221" y="0"/>
                  </a:lnTo>
                  <a:lnTo>
                    <a:pt x="11010" y="0"/>
                  </a:lnTo>
                  <a:lnTo>
                    <a:pt x="6223" y="0"/>
                  </a:lnTo>
                  <a:lnTo>
                    <a:pt x="2870" y="0"/>
                  </a:lnTo>
                  <a:lnTo>
                    <a:pt x="482" y="0"/>
                  </a:lnTo>
                  <a:lnTo>
                    <a:pt x="0" y="0"/>
                  </a:lnTo>
                </a:path>
              </a:pathLst>
            </a:custGeom>
            <a:ln w="3175">
              <a:solidFill>
                <a:srgbClr val="565658"/>
              </a:solidFill>
            </a:ln>
          </p:spPr>
          <p:txBody>
            <a:bodyPr wrap="square" lIns="0" tIns="0" rIns="0" bIns="0" rtlCol="0"/>
            <a:lstStyle/>
            <a:p/>
          </p:txBody>
        </p:sp>
        <p:sp>
          <p:nvSpPr>
            <p:cNvPr id="8213" name="object 8213" descr=""/>
            <p:cNvSpPr/>
            <p:nvPr/>
          </p:nvSpPr>
          <p:spPr>
            <a:xfrm>
              <a:off x="5706402" y="2578734"/>
              <a:ext cx="5715" cy="11430"/>
            </a:xfrm>
            <a:custGeom>
              <a:avLst/>
              <a:gdLst/>
              <a:ahLst/>
              <a:cxnLst/>
              <a:rect l="l" t="t" r="r" b="b"/>
              <a:pathLst>
                <a:path w="5714" h="11430">
                  <a:moveTo>
                    <a:pt x="2286" y="1143"/>
                  </a:moveTo>
                  <a:lnTo>
                    <a:pt x="1955" y="330"/>
                  </a:lnTo>
                  <a:lnTo>
                    <a:pt x="1143" y="0"/>
                  </a:lnTo>
                  <a:lnTo>
                    <a:pt x="342" y="330"/>
                  </a:lnTo>
                  <a:lnTo>
                    <a:pt x="0" y="1143"/>
                  </a:lnTo>
                  <a:lnTo>
                    <a:pt x="342" y="1955"/>
                  </a:lnTo>
                  <a:lnTo>
                    <a:pt x="1143" y="2286"/>
                  </a:lnTo>
                  <a:lnTo>
                    <a:pt x="1955" y="1955"/>
                  </a:lnTo>
                  <a:lnTo>
                    <a:pt x="2286" y="1143"/>
                  </a:lnTo>
                  <a:close/>
                </a:path>
                <a:path w="5714" h="11430">
                  <a:moveTo>
                    <a:pt x="5156" y="10236"/>
                  </a:moveTo>
                  <a:lnTo>
                    <a:pt x="4826" y="9423"/>
                  </a:lnTo>
                  <a:lnTo>
                    <a:pt x="4013" y="9093"/>
                  </a:lnTo>
                  <a:lnTo>
                    <a:pt x="3200" y="9423"/>
                  </a:lnTo>
                  <a:lnTo>
                    <a:pt x="2870" y="10236"/>
                  </a:lnTo>
                  <a:lnTo>
                    <a:pt x="3200" y="11049"/>
                  </a:lnTo>
                  <a:lnTo>
                    <a:pt x="4013" y="11379"/>
                  </a:lnTo>
                  <a:lnTo>
                    <a:pt x="4826" y="11049"/>
                  </a:lnTo>
                  <a:lnTo>
                    <a:pt x="5156" y="10236"/>
                  </a:lnTo>
                  <a:close/>
                </a:path>
              </a:pathLst>
            </a:custGeom>
            <a:solidFill>
              <a:srgbClr val="565658"/>
            </a:solidFill>
          </p:spPr>
          <p:txBody>
            <a:bodyPr wrap="square" lIns="0" tIns="0" rIns="0" bIns="0" rtlCol="0"/>
            <a:lstStyle/>
            <a:p/>
          </p:txBody>
        </p:sp>
        <p:sp>
          <p:nvSpPr>
            <p:cNvPr id="8214" name="object 8214" descr=""/>
            <p:cNvSpPr/>
            <p:nvPr/>
          </p:nvSpPr>
          <p:spPr>
            <a:xfrm>
              <a:off x="5707555" y="257987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215" name="object 8215" descr=""/>
            <p:cNvSpPr/>
            <p:nvPr/>
          </p:nvSpPr>
          <p:spPr>
            <a:xfrm>
              <a:off x="5707555" y="258896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216" name="object 8216" descr=""/>
            <p:cNvSpPr/>
            <p:nvPr/>
          </p:nvSpPr>
          <p:spPr>
            <a:xfrm>
              <a:off x="5707555" y="257987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217" name="object 8217" descr=""/>
            <p:cNvSpPr/>
            <p:nvPr/>
          </p:nvSpPr>
          <p:spPr>
            <a:xfrm>
              <a:off x="5707550" y="2588963"/>
              <a:ext cx="3175" cy="0"/>
            </a:xfrm>
            <a:custGeom>
              <a:avLst/>
              <a:gdLst/>
              <a:ahLst/>
              <a:cxnLst/>
              <a:rect l="l" t="t" r="r" b="b"/>
              <a:pathLst>
                <a:path w="3175" h="0">
                  <a:moveTo>
                    <a:pt x="2870" y="0"/>
                  </a:moveTo>
                  <a:lnTo>
                    <a:pt x="0" y="0"/>
                  </a:lnTo>
                  <a:lnTo>
                    <a:pt x="2870" y="0"/>
                  </a:lnTo>
                </a:path>
              </a:pathLst>
            </a:custGeom>
            <a:ln w="3175">
              <a:solidFill>
                <a:srgbClr val="565658"/>
              </a:solidFill>
            </a:ln>
          </p:spPr>
          <p:txBody>
            <a:bodyPr wrap="square" lIns="0" tIns="0" rIns="0" bIns="0" rtlCol="0"/>
            <a:lstStyle/>
            <a:p/>
          </p:txBody>
        </p:sp>
        <p:sp>
          <p:nvSpPr>
            <p:cNvPr id="8218" name="object 8218" descr=""/>
            <p:cNvSpPr/>
            <p:nvPr/>
          </p:nvSpPr>
          <p:spPr>
            <a:xfrm>
              <a:off x="5707555"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8219" name="object 8219" descr=""/>
            <p:cNvSpPr/>
            <p:nvPr/>
          </p:nvSpPr>
          <p:spPr>
            <a:xfrm>
              <a:off x="5706402" y="2578734"/>
              <a:ext cx="2540" cy="11430"/>
            </a:xfrm>
            <a:custGeom>
              <a:avLst/>
              <a:gdLst/>
              <a:ahLst/>
              <a:cxnLst/>
              <a:rect l="l" t="t" r="r" b="b"/>
              <a:pathLst>
                <a:path w="2539" h="11430">
                  <a:moveTo>
                    <a:pt x="2286" y="10236"/>
                  </a:moveTo>
                  <a:lnTo>
                    <a:pt x="1955" y="9423"/>
                  </a:lnTo>
                  <a:lnTo>
                    <a:pt x="1143" y="9093"/>
                  </a:lnTo>
                  <a:lnTo>
                    <a:pt x="342" y="9423"/>
                  </a:lnTo>
                  <a:lnTo>
                    <a:pt x="0" y="10236"/>
                  </a:lnTo>
                  <a:lnTo>
                    <a:pt x="342" y="11049"/>
                  </a:lnTo>
                  <a:lnTo>
                    <a:pt x="1143" y="11379"/>
                  </a:lnTo>
                  <a:lnTo>
                    <a:pt x="1955" y="11049"/>
                  </a:lnTo>
                  <a:lnTo>
                    <a:pt x="2286" y="10236"/>
                  </a:lnTo>
                  <a:close/>
                </a:path>
                <a:path w="2539" h="11430">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8220" name="object 8220" descr=""/>
            <p:cNvSpPr/>
            <p:nvPr/>
          </p:nvSpPr>
          <p:spPr>
            <a:xfrm>
              <a:off x="5707550" y="2579873"/>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221" name="object 8221" descr=""/>
            <p:cNvSpPr/>
            <p:nvPr/>
          </p:nvSpPr>
          <p:spPr>
            <a:xfrm>
              <a:off x="5706412"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22" name="object 8222" descr=""/>
            <p:cNvSpPr/>
            <p:nvPr/>
          </p:nvSpPr>
          <p:spPr>
            <a:xfrm>
              <a:off x="5707071" y="2579874"/>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8223" name="object 8223" descr=""/>
            <p:cNvSpPr/>
            <p:nvPr/>
          </p:nvSpPr>
          <p:spPr>
            <a:xfrm>
              <a:off x="5707072" y="2588492"/>
              <a:ext cx="635" cy="635"/>
            </a:xfrm>
            <a:custGeom>
              <a:avLst/>
              <a:gdLst/>
              <a:ahLst/>
              <a:cxnLst/>
              <a:rect l="l" t="t" r="r" b="b"/>
              <a:pathLst>
                <a:path w="635" h="635">
                  <a:moveTo>
                    <a:pt x="482" y="0"/>
                  </a:moveTo>
                  <a:lnTo>
                    <a:pt x="482" y="469"/>
                  </a:lnTo>
                  <a:lnTo>
                    <a:pt x="0" y="0"/>
                  </a:lnTo>
                </a:path>
              </a:pathLst>
            </a:custGeom>
            <a:ln w="3175">
              <a:solidFill>
                <a:srgbClr val="565658"/>
              </a:solidFill>
            </a:ln>
          </p:spPr>
          <p:txBody>
            <a:bodyPr wrap="square" lIns="0" tIns="0" rIns="0" bIns="0" rtlCol="0"/>
            <a:lstStyle/>
            <a:p/>
          </p:txBody>
        </p:sp>
        <p:sp>
          <p:nvSpPr>
            <p:cNvPr id="8224" name="object 8224" descr=""/>
            <p:cNvSpPr/>
            <p:nvPr/>
          </p:nvSpPr>
          <p:spPr>
            <a:xfrm>
              <a:off x="5706402" y="2578734"/>
              <a:ext cx="2540" cy="11430"/>
            </a:xfrm>
            <a:custGeom>
              <a:avLst/>
              <a:gdLst/>
              <a:ahLst/>
              <a:cxnLst/>
              <a:rect l="l" t="t" r="r" b="b"/>
              <a:pathLst>
                <a:path w="2539" h="11430">
                  <a:moveTo>
                    <a:pt x="2286" y="10236"/>
                  </a:moveTo>
                  <a:lnTo>
                    <a:pt x="1955" y="9423"/>
                  </a:lnTo>
                  <a:lnTo>
                    <a:pt x="1143" y="9093"/>
                  </a:lnTo>
                  <a:lnTo>
                    <a:pt x="342" y="9423"/>
                  </a:lnTo>
                  <a:lnTo>
                    <a:pt x="0" y="10236"/>
                  </a:lnTo>
                  <a:lnTo>
                    <a:pt x="342" y="11049"/>
                  </a:lnTo>
                  <a:lnTo>
                    <a:pt x="1143" y="11379"/>
                  </a:lnTo>
                  <a:lnTo>
                    <a:pt x="1955" y="11049"/>
                  </a:lnTo>
                  <a:lnTo>
                    <a:pt x="2286" y="10236"/>
                  </a:lnTo>
                  <a:close/>
                </a:path>
                <a:path w="2539" h="11430">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8225" name="object 8225" descr=""/>
            <p:cNvSpPr/>
            <p:nvPr/>
          </p:nvSpPr>
          <p:spPr>
            <a:xfrm>
              <a:off x="5694625" y="2584177"/>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8226" name="object 8226" descr=""/>
            <p:cNvSpPr/>
            <p:nvPr/>
          </p:nvSpPr>
          <p:spPr>
            <a:xfrm>
              <a:off x="5707072"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227" name="object 8227" descr=""/>
            <p:cNvSpPr/>
            <p:nvPr/>
          </p:nvSpPr>
          <p:spPr>
            <a:xfrm>
              <a:off x="5707071" y="2579874"/>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8228" name="object 8228" descr=""/>
            <p:cNvSpPr/>
            <p:nvPr/>
          </p:nvSpPr>
          <p:spPr>
            <a:xfrm>
              <a:off x="5707555" y="2588492"/>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8229" name="object 8229" descr=""/>
            <p:cNvSpPr/>
            <p:nvPr/>
          </p:nvSpPr>
          <p:spPr>
            <a:xfrm>
              <a:off x="5707555" y="2579873"/>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8230" name="object 8230" descr=""/>
            <p:cNvSpPr/>
            <p:nvPr/>
          </p:nvSpPr>
          <p:spPr>
            <a:xfrm>
              <a:off x="5720951" y="2580828"/>
              <a:ext cx="635" cy="3810"/>
            </a:xfrm>
            <a:custGeom>
              <a:avLst/>
              <a:gdLst/>
              <a:ahLst/>
              <a:cxnLst/>
              <a:rect l="l" t="t" r="r" b="b"/>
              <a:pathLst>
                <a:path w="635" h="3810">
                  <a:moveTo>
                    <a:pt x="482" y="0"/>
                  </a:moveTo>
                  <a:lnTo>
                    <a:pt x="482" y="1435"/>
                  </a:lnTo>
                  <a:lnTo>
                    <a:pt x="482" y="3352"/>
                  </a:lnTo>
                  <a:lnTo>
                    <a:pt x="0" y="3352"/>
                  </a:lnTo>
                </a:path>
              </a:pathLst>
            </a:custGeom>
            <a:ln w="3175">
              <a:solidFill>
                <a:srgbClr val="565658"/>
              </a:solidFill>
            </a:ln>
          </p:spPr>
          <p:txBody>
            <a:bodyPr wrap="square" lIns="0" tIns="0" rIns="0" bIns="0" rtlCol="0"/>
            <a:lstStyle/>
            <a:p/>
          </p:txBody>
        </p:sp>
        <p:sp>
          <p:nvSpPr>
            <p:cNvPr id="8231" name="object 8231" descr=""/>
            <p:cNvSpPr/>
            <p:nvPr/>
          </p:nvSpPr>
          <p:spPr>
            <a:xfrm>
              <a:off x="5719813"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32" name="object 8232" descr=""/>
            <p:cNvSpPr/>
            <p:nvPr/>
          </p:nvSpPr>
          <p:spPr>
            <a:xfrm>
              <a:off x="5720951"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233" name="object 8233" descr=""/>
            <p:cNvSpPr/>
            <p:nvPr/>
          </p:nvSpPr>
          <p:spPr>
            <a:xfrm>
              <a:off x="5707071" y="2586585"/>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8234" name="object 8234" descr=""/>
            <p:cNvSpPr/>
            <p:nvPr/>
          </p:nvSpPr>
          <p:spPr>
            <a:xfrm>
              <a:off x="5707071" y="258179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235" name="object 8235" descr=""/>
            <p:cNvSpPr/>
            <p:nvPr/>
          </p:nvSpPr>
          <p:spPr>
            <a:xfrm>
              <a:off x="5720956" y="2586105"/>
              <a:ext cx="0" cy="1905"/>
            </a:xfrm>
            <a:custGeom>
              <a:avLst/>
              <a:gdLst/>
              <a:ahLst/>
              <a:cxnLst/>
              <a:rect l="l" t="t" r="r" b="b"/>
              <a:pathLst>
                <a:path w="0" h="1905">
                  <a:moveTo>
                    <a:pt x="0" y="1904"/>
                  </a:moveTo>
                  <a:lnTo>
                    <a:pt x="0" y="1435"/>
                  </a:lnTo>
                  <a:lnTo>
                    <a:pt x="0" y="0"/>
                  </a:lnTo>
                </a:path>
              </a:pathLst>
            </a:custGeom>
            <a:ln w="3175">
              <a:solidFill>
                <a:srgbClr val="565658"/>
              </a:solidFill>
            </a:ln>
          </p:spPr>
          <p:txBody>
            <a:bodyPr wrap="square" lIns="0" tIns="0" rIns="0" bIns="0" rtlCol="0"/>
            <a:lstStyle/>
            <a:p/>
          </p:txBody>
        </p:sp>
        <p:sp>
          <p:nvSpPr>
            <p:cNvPr id="8236" name="object 8236" descr=""/>
            <p:cNvSpPr/>
            <p:nvPr/>
          </p:nvSpPr>
          <p:spPr>
            <a:xfrm>
              <a:off x="5720956" y="2580832"/>
              <a:ext cx="0" cy="7620"/>
            </a:xfrm>
            <a:custGeom>
              <a:avLst/>
              <a:gdLst/>
              <a:ahLst/>
              <a:cxnLst/>
              <a:rect l="l" t="t" r="r" b="b"/>
              <a:pathLst>
                <a:path w="0" h="7619">
                  <a:moveTo>
                    <a:pt x="0" y="6705"/>
                  </a:moveTo>
                  <a:lnTo>
                    <a:pt x="0" y="5753"/>
                  </a:lnTo>
                  <a:lnTo>
                    <a:pt x="0" y="3340"/>
                  </a:lnTo>
                  <a:lnTo>
                    <a:pt x="0" y="965"/>
                  </a:lnTo>
                  <a:lnTo>
                    <a:pt x="0" y="0"/>
                  </a:lnTo>
                  <a:lnTo>
                    <a:pt x="0" y="482"/>
                  </a:lnTo>
                  <a:lnTo>
                    <a:pt x="0" y="965"/>
                  </a:lnTo>
                  <a:lnTo>
                    <a:pt x="0" y="3340"/>
                  </a:lnTo>
                  <a:lnTo>
                    <a:pt x="0" y="5753"/>
                  </a:lnTo>
                  <a:lnTo>
                    <a:pt x="0" y="7175"/>
                  </a:lnTo>
                </a:path>
              </a:pathLst>
            </a:custGeom>
            <a:ln w="3175">
              <a:solidFill>
                <a:srgbClr val="565658"/>
              </a:solidFill>
            </a:ln>
          </p:spPr>
          <p:txBody>
            <a:bodyPr wrap="square" lIns="0" tIns="0" rIns="0" bIns="0" rtlCol="0"/>
            <a:lstStyle/>
            <a:p/>
          </p:txBody>
        </p:sp>
        <p:sp>
          <p:nvSpPr>
            <p:cNvPr id="8237" name="object 8237" descr=""/>
            <p:cNvSpPr/>
            <p:nvPr/>
          </p:nvSpPr>
          <p:spPr>
            <a:xfrm>
              <a:off x="5720956" y="2580828"/>
              <a:ext cx="0" cy="3810"/>
            </a:xfrm>
            <a:custGeom>
              <a:avLst/>
              <a:gdLst/>
              <a:ahLst/>
              <a:cxnLst/>
              <a:rect l="l" t="t" r="r" b="b"/>
              <a:pathLst>
                <a:path w="0" h="3810">
                  <a:moveTo>
                    <a:pt x="0" y="0"/>
                  </a:moveTo>
                  <a:lnTo>
                    <a:pt x="0" y="482"/>
                  </a:lnTo>
                  <a:lnTo>
                    <a:pt x="0" y="965"/>
                  </a:lnTo>
                  <a:lnTo>
                    <a:pt x="0" y="3352"/>
                  </a:lnTo>
                </a:path>
              </a:pathLst>
            </a:custGeom>
            <a:ln w="3175">
              <a:solidFill>
                <a:srgbClr val="565658"/>
              </a:solidFill>
            </a:ln>
          </p:spPr>
          <p:txBody>
            <a:bodyPr wrap="square" lIns="0" tIns="0" rIns="0" bIns="0" rtlCol="0"/>
            <a:lstStyle/>
            <a:p/>
          </p:txBody>
        </p:sp>
        <p:sp>
          <p:nvSpPr>
            <p:cNvPr id="8238" name="object 8238" descr=""/>
            <p:cNvSpPr/>
            <p:nvPr/>
          </p:nvSpPr>
          <p:spPr>
            <a:xfrm>
              <a:off x="5705919" y="2579687"/>
              <a:ext cx="17145" cy="9525"/>
            </a:xfrm>
            <a:custGeom>
              <a:avLst/>
              <a:gdLst/>
              <a:ahLst/>
              <a:cxnLst/>
              <a:rect l="l" t="t" r="r" b="b"/>
              <a:pathLst>
                <a:path w="17145" h="9525">
                  <a:moveTo>
                    <a:pt x="2286" y="7378"/>
                  </a:moveTo>
                  <a:lnTo>
                    <a:pt x="1955" y="6565"/>
                  </a:lnTo>
                  <a:lnTo>
                    <a:pt x="1143" y="6235"/>
                  </a:lnTo>
                  <a:lnTo>
                    <a:pt x="342" y="6565"/>
                  </a:lnTo>
                  <a:lnTo>
                    <a:pt x="0" y="7378"/>
                  </a:lnTo>
                  <a:lnTo>
                    <a:pt x="342" y="8178"/>
                  </a:lnTo>
                  <a:lnTo>
                    <a:pt x="1143" y="8521"/>
                  </a:lnTo>
                  <a:lnTo>
                    <a:pt x="1955" y="8178"/>
                  </a:lnTo>
                  <a:lnTo>
                    <a:pt x="2286" y="7378"/>
                  </a:lnTo>
                  <a:close/>
                </a:path>
                <a:path w="17145" h="9525">
                  <a:moveTo>
                    <a:pt x="16179" y="7861"/>
                  </a:moveTo>
                  <a:lnTo>
                    <a:pt x="15836" y="7048"/>
                  </a:lnTo>
                  <a:lnTo>
                    <a:pt x="15036" y="6718"/>
                  </a:lnTo>
                  <a:lnTo>
                    <a:pt x="14224" y="7048"/>
                  </a:lnTo>
                  <a:lnTo>
                    <a:pt x="13893" y="7861"/>
                  </a:lnTo>
                  <a:lnTo>
                    <a:pt x="14224" y="8661"/>
                  </a:lnTo>
                  <a:lnTo>
                    <a:pt x="15036" y="9004"/>
                  </a:lnTo>
                  <a:lnTo>
                    <a:pt x="15836" y="8661"/>
                  </a:lnTo>
                  <a:lnTo>
                    <a:pt x="16179" y="7861"/>
                  </a:lnTo>
                  <a:close/>
                </a:path>
                <a:path w="17145" h="9525">
                  <a:moveTo>
                    <a:pt x="16649" y="1143"/>
                  </a:moveTo>
                  <a:lnTo>
                    <a:pt x="16319" y="342"/>
                  </a:lnTo>
                  <a:lnTo>
                    <a:pt x="15506" y="0"/>
                  </a:lnTo>
                  <a:lnTo>
                    <a:pt x="15265" y="101"/>
                  </a:lnTo>
                  <a:lnTo>
                    <a:pt x="15036" y="0"/>
                  </a:lnTo>
                  <a:lnTo>
                    <a:pt x="14224" y="342"/>
                  </a:lnTo>
                  <a:lnTo>
                    <a:pt x="13893" y="1143"/>
                  </a:lnTo>
                  <a:lnTo>
                    <a:pt x="14224" y="1955"/>
                  </a:lnTo>
                  <a:lnTo>
                    <a:pt x="15036" y="2286"/>
                  </a:lnTo>
                  <a:lnTo>
                    <a:pt x="15265" y="2197"/>
                  </a:lnTo>
                  <a:lnTo>
                    <a:pt x="15506" y="2286"/>
                  </a:lnTo>
                  <a:lnTo>
                    <a:pt x="16319" y="1955"/>
                  </a:lnTo>
                  <a:lnTo>
                    <a:pt x="16649" y="1143"/>
                  </a:lnTo>
                  <a:close/>
                </a:path>
              </a:pathLst>
            </a:custGeom>
            <a:solidFill>
              <a:srgbClr val="565658"/>
            </a:solidFill>
          </p:spPr>
          <p:txBody>
            <a:bodyPr wrap="square" lIns="0" tIns="0" rIns="0" bIns="0" rtlCol="0"/>
            <a:lstStyle/>
            <a:p/>
          </p:txBody>
        </p:sp>
        <p:sp>
          <p:nvSpPr>
            <p:cNvPr id="8239" name="object 8239" descr=""/>
            <p:cNvSpPr/>
            <p:nvPr/>
          </p:nvSpPr>
          <p:spPr>
            <a:xfrm>
              <a:off x="5707071" y="25817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240" name="object 8240" descr=""/>
            <p:cNvSpPr/>
            <p:nvPr/>
          </p:nvSpPr>
          <p:spPr>
            <a:xfrm>
              <a:off x="5705161" y="258035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8241" name="object 8241" descr=""/>
            <p:cNvSpPr/>
            <p:nvPr/>
          </p:nvSpPr>
          <p:spPr>
            <a:xfrm>
              <a:off x="5706412"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42" name="object 8242" descr=""/>
            <p:cNvSpPr/>
            <p:nvPr/>
          </p:nvSpPr>
          <p:spPr>
            <a:xfrm>
              <a:off x="5707550" y="2587054"/>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243" name="object 8243" descr=""/>
            <p:cNvSpPr/>
            <p:nvPr/>
          </p:nvSpPr>
          <p:spPr>
            <a:xfrm>
              <a:off x="5707550" y="2581795"/>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244" name="object 8244" descr=""/>
            <p:cNvSpPr/>
            <p:nvPr/>
          </p:nvSpPr>
          <p:spPr>
            <a:xfrm>
              <a:off x="5711381" y="258801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245" name="object 8245" descr=""/>
            <p:cNvSpPr/>
            <p:nvPr/>
          </p:nvSpPr>
          <p:spPr>
            <a:xfrm>
              <a:off x="5705161" y="2580358"/>
              <a:ext cx="635" cy="635"/>
            </a:xfrm>
            <a:custGeom>
              <a:avLst/>
              <a:gdLst/>
              <a:ahLst/>
              <a:cxnLst/>
              <a:rect l="l" t="t" r="r" b="b"/>
              <a:pathLst>
                <a:path w="635" h="635">
                  <a:moveTo>
                    <a:pt x="0" y="469"/>
                  </a:moveTo>
                  <a:lnTo>
                    <a:pt x="0" y="0"/>
                  </a:lnTo>
                  <a:lnTo>
                    <a:pt x="482" y="0"/>
                  </a:lnTo>
                  <a:lnTo>
                    <a:pt x="0" y="0"/>
                  </a:lnTo>
                </a:path>
              </a:pathLst>
            </a:custGeom>
            <a:ln w="3175">
              <a:solidFill>
                <a:srgbClr val="565658"/>
              </a:solidFill>
            </a:ln>
          </p:spPr>
          <p:txBody>
            <a:bodyPr wrap="square" lIns="0" tIns="0" rIns="0" bIns="0" rtlCol="0"/>
            <a:lstStyle/>
            <a:p/>
          </p:txBody>
        </p:sp>
        <p:sp>
          <p:nvSpPr>
            <p:cNvPr id="8246" name="object 8246" descr=""/>
            <p:cNvSpPr/>
            <p:nvPr/>
          </p:nvSpPr>
          <p:spPr>
            <a:xfrm>
              <a:off x="5705161" y="258131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247" name="object 8247" descr=""/>
            <p:cNvSpPr/>
            <p:nvPr/>
          </p:nvSpPr>
          <p:spPr>
            <a:xfrm>
              <a:off x="5709272" y="2580652"/>
              <a:ext cx="10795" cy="7620"/>
            </a:xfrm>
            <a:custGeom>
              <a:avLst/>
              <a:gdLst/>
              <a:ahLst/>
              <a:cxnLst/>
              <a:rect l="l" t="t" r="r" b="b"/>
              <a:pathLst>
                <a:path w="10795" h="7619">
                  <a:moveTo>
                    <a:pt x="2286" y="6413"/>
                  </a:moveTo>
                  <a:lnTo>
                    <a:pt x="1955" y="5600"/>
                  </a:lnTo>
                  <a:lnTo>
                    <a:pt x="1143" y="5270"/>
                  </a:lnTo>
                  <a:lnTo>
                    <a:pt x="330" y="5600"/>
                  </a:lnTo>
                  <a:lnTo>
                    <a:pt x="0" y="6413"/>
                  </a:lnTo>
                  <a:lnTo>
                    <a:pt x="330" y="7213"/>
                  </a:lnTo>
                  <a:lnTo>
                    <a:pt x="1143" y="7556"/>
                  </a:lnTo>
                  <a:lnTo>
                    <a:pt x="1955" y="7213"/>
                  </a:lnTo>
                  <a:lnTo>
                    <a:pt x="2286" y="6413"/>
                  </a:lnTo>
                  <a:close/>
                </a:path>
                <a:path w="10795" h="7619">
                  <a:moveTo>
                    <a:pt x="2286" y="1143"/>
                  </a:moveTo>
                  <a:lnTo>
                    <a:pt x="1955" y="342"/>
                  </a:lnTo>
                  <a:lnTo>
                    <a:pt x="1143" y="0"/>
                  </a:lnTo>
                  <a:lnTo>
                    <a:pt x="330" y="342"/>
                  </a:lnTo>
                  <a:lnTo>
                    <a:pt x="0" y="1143"/>
                  </a:lnTo>
                  <a:lnTo>
                    <a:pt x="330" y="1955"/>
                  </a:lnTo>
                  <a:lnTo>
                    <a:pt x="1143" y="2286"/>
                  </a:lnTo>
                  <a:lnTo>
                    <a:pt x="1955" y="1955"/>
                  </a:lnTo>
                  <a:lnTo>
                    <a:pt x="2286" y="1143"/>
                  </a:lnTo>
                  <a:close/>
                </a:path>
                <a:path w="10795" h="7619">
                  <a:moveTo>
                    <a:pt x="10426" y="4013"/>
                  </a:moveTo>
                  <a:lnTo>
                    <a:pt x="10096" y="3200"/>
                  </a:lnTo>
                  <a:lnTo>
                    <a:pt x="9283" y="2870"/>
                  </a:lnTo>
                  <a:lnTo>
                    <a:pt x="8470" y="3200"/>
                  </a:lnTo>
                  <a:lnTo>
                    <a:pt x="8140" y="4013"/>
                  </a:lnTo>
                  <a:lnTo>
                    <a:pt x="8470" y="4826"/>
                  </a:lnTo>
                  <a:lnTo>
                    <a:pt x="9283" y="5156"/>
                  </a:lnTo>
                  <a:lnTo>
                    <a:pt x="10096" y="4826"/>
                  </a:lnTo>
                  <a:lnTo>
                    <a:pt x="10426" y="4013"/>
                  </a:lnTo>
                  <a:close/>
                </a:path>
              </a:pathLst>
            </a:custGeom>
            <a:solidFill>
              <a:srgbClr val="565658"/>
            </a:solidFill>
          </p:spPr>
          <p:txBody>
            <a:bodyPr wrap="square" lIns="0" tIns="0" rIns="0" bIns="0" rtlCol="0"/>
            <a:lstStyle/>
            <a:p/>
          </p:txBody>
        </p:sp>
        <p:sp>
          <p:nvSpPr>
            <p:cNvPr id="8248" name="object 8248" descr=""/>
            <p:cNvSpPr/>
            <p:nvPr/>
          </p:nvSpPr>
          <p:spPr>
            <a:xfrm>
              <a:off x="5724304" y="2584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249" name="object 8249" descr=""/>
            <p:cNvSpPr/>
            <p:nvPr/>
          </p:nvSpPr>
          <p:spPr>
            <a:xfrm>
              <a:off x="5706412"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50" name="object 8250" descr=""/>
            <p:cNvSpPr/>
            <p:nvPr/>
          </p:nvSpPr>
          <p:spPr>
            <a:xfrm>
              <a:off x="5707072" y="2586585"/>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8251" name="object 8251" descr=""/>
            <p:cNvSpPr/>
            <p:nvPr/>
          </p:nvSpPr>
          <p:spPr>
            <a:xfrm>
              <a:off x="5705928"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52" name="object 8252" descr=""/>
            <p:cNvSpPr/>
            <p:nvPr/>
          </p:nvSpPr>
          <p:spPr>
            <a:xfrm>
              <a:off x="5707071" y="25817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253" name="object 8253" descr=""/>
            <p:cNvSpPr/>
            <p:nvPr/>
          </p:nvSpPr>
          <p:spPr>
            <a:xfrm>
              <a:off x="5704973"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54" name="object 8254" descr=""/>
            <p:cNvSpPr/>
            <p:nvPr/>
          </p:nvSpPr>
          <p:spPr>
            <a:xfrm>
              <a:off x="5705161" y="258035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255" name="object 8255" descr=""/>
            <p:cNvSpPr/>
            <p:nvPr/>
          </p:nvSpPr>
          <p:spPr>
            <a:xfrm>
              <a:off x="5706116" y="258035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256" name="object 8256" descr=""/>
            <p:cNvSpPr/>
            <p:nvPr/>
          </p:nvSpPr>
          <p:spPr>
            <a:xfrm>
              <a:off x="5705161"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257" name="object 8257" descr=""/>
            <p:cNvSpPr/>
            <p:nvPr/>
          </p:nvSpPr>
          <p:spPr>
            <a:xfrm>
              <a:off x="5705919" y="2581617"/>
              <a:ext cx="2540" cy="5715"/>
            </a:xfrm>
            <a:custGeom>
              <a:avLst/>
              <a:gdLst/>
              <a:ahLst/>
              <a:cxnLst/>
              <a:rect l="l" t="t" r="r" b="b"/>
              <a:pathLst>
                <a:path w="2539" h="5714">
                  <a:moveTo>
                    <a:pt x="2286" y="4483"/>
                  </a:moveTo>
                  <a:lnTo>
                    <a:pt x="1955" y="3683"/>
                  </a:lnTo>
                  <a:lnTo>
                    <a:pt x="1143" y="3340"/>
                  </a:lnTo>
                  <a:lnTo>
                    <a:pt x="342" y="3683"/>
                  </a:lnTo>
                  <a:lnTo>
                    <a:pt x="0" y="4483"/>
                  </a:lnTo>
                  <a:lnTo>
                    <a:pt x="342" y="5295"/>
                  </a:lnTo>
                  <a:lnTo>
                    <a:pt x="1143" y="5626"/>
                  </a:lnTo>
                  <a:lnTo>
                    <a:pt x="1955" y="5295"/>
                  </a:lnTo>
                  <a:lnTo>
                    <a:pt x="2286" y="4483"/>
                  </a:lnTo>
                  <a:close/>
                </a:path>
                <a:path w="2539" h="5714">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8258" name="object 8258" descr=""/>
            <p:cNvSpPr/>
            <p:nvPr/>
          </p:nvSpPr>
          <p:spPr>
            <a:xfrm>
              <a:off x="5716163" y="2584662"/>
              <a:ext cx="635" cy="635"/>
            </a:xfrm>
            <a:custGeom>
              <a:avLst/>
              <a:gdLst/>
              <a:ahLst/>
              <a:cxnLst/>
              <a:rect l="l" t="t" r="r" b="b"/>
              <a:pathLst>
                <a:path w="635" h="635">
                  <a:moveTo>
                    <a:pt x="482" y="482"/>
                  </a:moveTo>
                  <a:lnTo>
                    <a:pt x="0" y="482"/>
                  </a:lnTo>
                  <a:lnTo>
                    <a:pt x="0" y="0"/>
                  </a:lnTo>
                  <a:lnTo>
                    <a:pt x="0" y="482"/>
                  </a:lnTo>
                </a:path>
              </a:pathLst>
            </a:custGeom>
            <a:ln w="3175">
              <a:solidFill>
                <a:srgbClr val="565658"/>
              </a:solidFill>
            </a:ln>
          </p:spPr>
          <p:txBody>
            <a:bodyPr wrap="square" lIns="0" tIns="0" rIns="0" bIns="0" rtlCol="0"/>
            <a:lstStyle/>
            <a:p/>
          </p:txBody>
        </p:sp>
        <p:sp>
          <p:nvSpPr>
            <p:cNvPr id="8259" name="object 8259" descr=""/>
            <p:cNvSpPr/>
            <p:nvPr/>
          </p:nvSpPr>
          <p:spPr>
            <a:xfrm>
              <a:off x="5715202" y="2584661"/>
              <a:ext cx="1905" cy="635"/>
            </a:xfrm>
            <a:custGeom>
              <a:avLst/>
              <a:gdLst/>
              <a:ahLst/>
              <a:cxnLst/>
              <a:rect l="l" t="t" r="r" b="b"/>
              <a:pathLst>
                <a:path w="1904" h="635">
                  <a:moveTo>
                    <a:pt x="482" y="0"/>
                  </a:moveTo>
                  <a:lnTo>
                    <a:pt x="482" y="482"/>
                  </a:lnTo>
                  <a:lnTo>
                    <a:pt x="0" y="482"/>
                  </a:lnTo>
                  <a:lnTo>
                    <a:pt x="965" y="0"/>
                  </a:lnTo>
                  <a:lnTo>
                    <a:pt x="1447" y="482"/>
                  </a:lnTo>
                </a:path>
              </a:pathLst>
            </a:custGeom>
            <a:ln w="3175">
              <a:solidFill>
                <a:srgbClr val="565658"/>
              </a:solidFill>
            </a:ln>
          </p:spPr>
          <p:txBody>
            <a:bodyPr wrap="square" lIns="0" tIns="0" rIns="0" bIns="0" rtlCol="0"/>
            <a:lstStyle/>
            <a:p/>
          </p:txBody>
        </p:sp>
        <p:sp>
          <p:nvSpPr>
            <p:cNvPr id="8260" name="object 8260" descr=""/>
            <p:cNvSpPr/>
            <p:nvPr/>
          </p:nvSpPr>
          <p:spPr>
            <a:xfrm>
              <a:off x="5715210" y="2583707"/>
              <a:ext cx="1905" cy="635"/>
            </a:xfrm>
            <a:custGeom>
              <a:avLst/>
              <a:gdLst/>
              <a:ahLst/>
              <a:cxnLst/>
              <a:rect l="l" t="t" r="r" b="b"/>
              <a:pathLst>
                <a:path w="1904" h="635">
                  <a:moveTo>
                    <a:pt x="1435" y="469"/>
                  </a:moveTo>
                  <a:lnTo>
                    <a:pt x="952" y="469"/>
                  </a:lnTo>
                  <a:lnTo>
                    <a:pt x="952" y="0"/>
                  </a:lnTo>
                  <a:lnTo>
                    <a:pt x="469" y="469"/>
                  </a:lnTo>
                  <a:lnTo>
                    <a:pt x="0" y="469"/>
                  </a:lnTo>
                  <a:lnTo>
                    <a:pt x="952" y="0"/>
                  </a:lnTo>
                  <a:lnTo>
                    <a:pt x="1435" y="469"/>
                  </a:lnTo>
                </a:path>
              </a:pathLst>
            </a:custGeom>
            <a:ln w="3175">
              <a:solidFill>
                <a:srgbClr val="565658"/>
              </a:solidFill>
            </a:ln>
          </p:spPr>
          <p:txBody>
            <a:bodyPr wrap="square" lIns="0" tIns="0" rIns="0" bIns="0" rtlCol="0"/>
            <a:lstStyle/>
            <a:p/>
          </p:txBody>
        </p:sp>
        <p:sp>
          <p:nvSpPr>
            <p:cNvPr id="8261" name="object 8261" descr=""/>
            <p:cNvSpPr/>
            <p:nvPr/>
          </p:nvSpPr>
          <p:spPr>
            <a:xfrm>
              <a:off x="5718557" y="25837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262" name="object 8262" descr=""/>
            <p:cNvSpPr/>
            <p:nvPr/>
          </p:nvSpPr>
          <p:spPr>
            <a:xfrm>
              <a:off x="5718082" y="2583707"/>
              <a:ext cx="1905" cy="635"/>
            </a:xfrm>
            <a:custGeom>
              <a:avLst/>
              <a:gdLst/>
              <a:ahLst/>
              <a:cxnLst/>
              <a:rect l="l" t="t" r="r" b="b"/>
              <a:pathLst>
                <a:path w="1904" h="635">
                  <a:moveTo>
                    <a:pt x="1435" y="469"/>
                  </a:moveTo>
                  <a:lnTo>
                    <a:pt x="482" y="0"/>
                  </a:lnTo>
                  <a:lnTo>
                    <a:pt x="0" y="469"/>
                  </a:lnTo>
                </a:path>
              </a:pathLst>
            </a:custGeom>
            <a:ln w="3175">
              <a:solidFill>
                <a:srgbClr val="565658"/>
              </a:solidFill>
            </a:ln>
          </p:spPr>
          <p:txBody>
            <a:bodyPr wrap="square" lIns="0" tIns="0" rIns="0" bIns="0" rtlCol="0"/>
            <a:lstStyle/>
            <a:p/>
          </p:txBody>
        </p:sp>
        <p:sp>
          <p:nvSpPr>
            <p:cNvPr id="8263" name="object 8263" descr=""/>
            <p:cNvSpPr/>
            <p:nvPr/>
          </p:nvSpPr>
          <p:spPr>
            <a:xfrm>
              <a:off x="5718562" y="258466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264" name="object 8264" descr=""/>
            <p:cNvSpPr/>
            <p:nvPr/>
          </p:nvSpPr>
          <p:spPr>
            <a:xfrm>
              <a:off x="5718078" y="2584177"/>
              <a:ext cx="1905" cy="1270"/>
            </a:xfrm>
            <a:custGeom>
              <a:avLst/>
              <a:gdLst/>
              <a:ahLst/>
              <a:cxnLst/>
              <a:rect l="l" t="t" r="r" b="b"/>
              <a:pathLst>
                <a:path w="1904" h="1269">
                  <a:moveTo>
                    <a:pt x="0" y="0"/>
                  </a:moveTo>
                  <a:lnTo>
                    <a:pt x="482" y="965"/>
                  </a:lnTo>
                  <a:lnTo>
                    <a:pt x="1435" y="0"/>
                  </a:lnTo>
                  <a:lnTo>
                    <a:pt x="965" y="0"/>
                  </a:lnTo>
                </a:path>
              </a:pathLst>
            </a:custGeom>
            <a:ln w="3175">
              <a:solidFill>
                <a:srgbClr val="565658"/>
              </a:solidFill>
            </a:ln>
          </p:spPr>
          <p:txBody>
            <a:bodyPr wrap="square" lIns="0" tIns="0" rIns="0" bIns="0" rtlCol="0"/>
            <a:lstStyle/>
            <a:p/>
          </p:txBody>
        </p:sp>
        <p:sp>
          <p:nvSpPr>
            <p:cNvPr id="8265" name="object 8265" descr=""/>
            <p:cNvSpPr/>
            <p:nvPr/>
          </p:nvSpPr>
          <p:spPr>
            <a:xfrm>
              <a:off x="5705919" y="2579687"/>
              <a:ext cx="19685" cy="7620"/>
            </a:xfrm>
            <a:custGeom>
              <a:avLst/>
              <a:gdLst/>
              <a:ahLst/>
              <a:cxnLst/>
              <a:rect l="l" t="t" r="r" b="b"/>
              <a:pathLst>
                <a:path w="19685" h="7619">
                  <a:moveTo>
                    <a:pt x="2286" y="6413"/>
                  </a:moveTo>
                  <a:lnTo>
                    <a:pt x="1955" y="5613"/>
                  </a:lnTo>
                  <a:lnTo>
                    <a:pt x="1143" y="5270"/>
                  </a:lnTo>
                  <a:lnTo>
                    <a:pt x="342" y="5613"/>
                  </a:lnTo>
                  <a:lnTo>
                    <a:pt x="0" y="6413"/>
                  </a:lnTo>
                  <a:lnTo>
                    <a:pt x="342" y="7226"/>
                  </a:lnTo>
                  <a:lnTo>
                    <a:pt x="1143" y="7556"/>
                  </a:lnTo>
                  <a:lnTo>
                    <a:pt x="1955" y="7226"/>
                  </a:lnTo>
                  <a:lnTo>
                    <a:pt x="2286" y="6413"/>
                  </a:lnTo>
                  <a:close/>
                </a:path>
                <a:path w="19685" h="7619">
                  <a:moveTo>
                    <a:pt x="2286" y="3073"/>
                  </a:moveTo>
                  <a:lnTo>
                    <a:pt x="1955" y="2260"/>
                  </a:lnTo>
                  <a:lnTo>
                    <a:pt x="1143" y="1930"/>
                  </a:lnTo>
                  <a:lnTo>
                    <a:pt x="342" y="2260"/>
                  </a:lnTo>
                  <a:lnTo>
                    <a:pt x="0" y="3073"/>
                  </a:lnTo>
                  <a:lnTo>
                    <a:pt x="342" y="3873"/>
                  </a:lnTo>
                  <a:lnTo>
                    <a:pt x="1143" y="4216"/>
                  </a:lnTo>
                  <a:lnTo>
                    <a:pt x="1955" y="3873"/>
                  </a:lnTo>
                  <a:lnTo>
                    <a:pt x="2286" y="3073"/>
                  </a:lnTo>
                  <a:close/>
                </a:path>
                <a:path w="19685" h="7619">
                  <a:moveTo>
                    <a:pt x="19519" y="1143"/>
                  </a:moveTo>
                  <a:lnTo>
                    <a:pt x="19189" y="342"/>
                  </a:lnTo>
                  <a:lnTo>
                    <a:pt x="18376" y="0"/>
                  </a:lnTo>
                  <a:lnTo>
                    <a:pt x="17564" y="342"/>
                  </a:lnTo>
                  <a:lnTo>
                    <a:pt x="17233" y="1143"/>
                  </a:lnTo>
                  <a:lnTo>
                    <a:pt x="17564" y="1955"/>
                  </a:lnTo>
                  <a:lnTo>
                    <a:pt x="18376" y="2286"/>
                  </a:lnTo>
                  <a:lnTo>
                    <a:pt x="19189" y="1955"/>
                  </a:lnTo>
                  <a:lnTo>
                    <a:pt x="19519" y="1143"/>
                  </a:lnTo>
                  <a:close/>
                </a:path>
              </a:pathLst>
            </a:custGeom>
            <a:solidFill>
              <a:srgbClr val="565658"/>
            </a:solidFill>
          </p:spPr>
          <p:txBody>
            <a:bodyPr wrap="square" lIns="0" tIns="0" rIns="0" bIns="0" rtlCol="0"/>
            <a:lstStyle/>
            <a:p/>
          </p:txBody>
        </p:sp>
        <p:sp>
          <p:nvSpPr>
            <p:cNvPr id="8266" name="object 8266" descr=""/>
            <p:cNvSpPr/>
            <p:nvPr/>
          </p:nvSpPr>
          <p:spPr>
            <a:xfrm>
              <a:off x="5723349" y="2584177"/>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8267" name="object 8267" descr=""/>
            <p:cNvSpPr/>
            <p:nvPr/>
          </p:nvSpPr>
          <p:spPr>
            <a:xfrm>
              <a:off x="5725077"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68" name="object 8268" descr=""/>
            <p:cNvSpPr/>
            <p:nvPr/>
          </p:nvSpPr>
          <p:spPr>
            <a:xfrm>
              <a:off x="5725736"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269" name="object 8269" descr=""/>
            <p:cNvSpPr/>
            <p:nvPr/>
          </p:nvSpPr>
          <p:spPr>
            <a:xfrm>
              <a:off x="5724588" y="2580652"/>
              <a:ext cx="3810" cy="2540"/>
            </a:xfrm>
            <a:custGeom>
              <a:avLst/>
              <a:gdLst/>
              <a:ahLst/>
              <a:cxnLst/>
              <a:rect l="l" t="t" r="r" b="b"/>
              <a:pathLst>
                <a:path w="3810" h="2539">
                  <a:moveTo>
                    <a:pt x="3251" y="1143"/>
                  </a:moveTo>
                  <a:lnTo>
                    <a:pt x="2908" y="342"/>
                  </a:lnTo>
                  <a:lnTo>
                    <a:pt x="2108" y="0"/>
                  </a:lnTo>
                  <a:lnTo>
                    <a:pt x="1625" y="215"/>
                  </a:lnTo>
                  <a:lnTo>
                    <a:pt x="1143" y="0"/>
                  </a:lnTo>
                  <a:lnTo>
                    <a:pt x="330" y="342"/>
                  </a:lnTo>
                  <a:lnTo>
                    <a:pt x="0" y="1143"/>
                  </a:lnTo>
                  <a:lnTo>
                    <a:pt x="330" y="1955"/>
                  </a:lnTo>
                  <a:lnTo>
                    <a:pt x="1143" y="2286"/>
                  </a:lnTo>
                  <a:lnTo>
                    <a:pt x="1625" y="2095"/>
                  </a:lnTo>
                  <a:lnTo>
                    <a:pt x="2108" y="2286"/>
                  </a:lnTo>
                  <a:lnTo>
                    <a:pt x="2908" y="1955"/>
                  </a:lnTo>
                  <a:lnTo>
                    <a:pt x="3251" y="1143"/>
                  </a:lnTo>
                  <a:close/>
                </a:path>
              </a:pathLst>
            </a:custGeom>
            <a:solidFill>
              <a:srgbClr val="565658"/>
            </a:solidFill>
          </p:spPr>
          <p:txBody>
            <a:bodyPr wrap="square" lIns="0" tIns="0" rIns="0" bIns="0" rtlCol="0"/>
            <a:lstStyle/>
            <a:p/>
          </p:txBody>
        </p:sp>
        <p:sp>
          <p:nvSpPr>
            <p:cNvPr id="8270" name="object 8270" descr=""/>
            <p:cNvSpPr/>
            <p:nvPr/>
          </p:nvSpPr>
          <p:spPr>
            <a:xfrm>
              <a:off x="5711381"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271" name="object 8271" descr=""/>
            <p:cNvSpPr/>
            <p:nvPr/>
          </p:nvSpPr>
          <p:spPr>
            <a:xfrm>
              <a:off x="5723636" y="2580652"/>
              <a:ext cx="3175" cy="5080"/>
            </a:xfrm>
            <a:custGeom>
              <a:avLst/>
              <a:gdLst/>
              <a:ahLst/>
              <a:cxnLst/>
              <a:rect l="l" t="t" r="r" b="b"/>
              <a:pathLst>
                <a:path w="3175" h="5080">
                  <a:moveTo>
                    <a:pt x="2286" y="3530"/>
                  </a:moveTo>
                  <a:lnTo>
                    <a:pt x="1943" y="2717"/>
                  </a:lnTo>
                  <a:lnTo>
                    <a:pt x="1143" y="2387"/>
                  </a:lnTo>
                  <a:lnTo>
                    <a:pt x="330" y="2717"/>
                  </a:lnTo>
                  <a:lnTo>
                    <a:pt x="0" y="3530"/>
                  </a:lnTo>
                  <a:lnTo>
                    <a:pt x="330" y="4343"/>
                  </a:lnTo>
                  <a:lnTo>
                    <a:pt x="1143" y="4673"/>
                  </a:lnTo>
                  <a:lnTo>
                    <a:pt x="1943" y="4343"/>
                  </a:lnTo>
                  <a:lnTo>
                    <a:pt x="2286" y="3530"/>
                  </a:lnTo>
                  <a:close/>
                </a:path>
                <a:path w="3175" h="5080">
                  <a:moveTo>
                    <a:pt x="2755" y="1143"/>
                  </a:moveTo>
                  <a:lnTo>
                    <a:pt x="2425" y="342"/>
                  </a:lnTo>
                  <a:lnTo>
                    <a:pt x="1612" y="0"/>
                  </a:lnTo>
                  <a:lnTo>
                    <a:pt x="812" y="342"/>
                  </a:lnTo>
                  <a:lnTo>
                    <a:pt x="469" y="1143"/>
                  </a:lnTo>
                  <a:lnTo>
                    <a:pt x="812"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8272" name="object 8272" descr=""/>
            <p:cNvSpPr/>
            <p:nvPr/>
          </p:nvSpPr>
          <p:spPr>
            <a:xfrm>
              <a:off x="5724781" y="258754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8273" name="object 8273" descr=""/>
            <p:cNvSpPr/>
            <p:nvPr/>
          </p:nvSpPr>
          <p:spPr>
            <a:xfrm>
              <a:off x="5706402" y="2583040"/>
              <a:ext cx="19050" cy="4445"/>
            </a:xfrm>
            <a:custGeom>
              <a:avLst/>
              <a:gdLst/>
              <a:ahLst/>
              <a:cxnLst/>
              <a:rect l="l" t="t" r="r" b="b"/>
              <a:pathLst>
                <a:path w="19050" h="4444">
                  <a:moveTo>
                    <a:pt x="2286" y="3060"/>
                  </a:moveTo>
                  <a:lnTo>
                    <a:pt x="1955" y="2260"/>
                  </a:lnTo>
                  <a:lnTo>
                    <a:pt x="1143" y="1917"/>
                  </a:lnTo>
                  <a:lnTo>
                    <a:pt x="342" y="2260"/>
                  </a:lnTo>
                  <a:lnTo>
                    <a:pt x="0" y="3060"/>
                  </a:lnTo>
                  <a:lnTo>
                    <a:pt x="342" y="3873"/>
                  </a:lnTo>
                  <a:lnTo>
                    <a:pt x="1143" y="4203"/>
                  </a:lnTo>
                  <a:lnTo>
                    <a:pt x="1955" y="3873"/>
                  </a:lnTo>
                  <a:lnTo>
                    <a:pt x="2286" y="3060"/>
                  </a:lnTo>
                  <a:close/>
                </a:path>
                <a:path w="19050" h="4444">
                  <a:moveTo>
                    <a:pt x="19037" y="1143"/>
                  </a:moveTo>
                  <a:lnTo>
                    <a:pt x="18707" y="330"/>
                  </a:lnTo>
                  <a:lnTo>
                    <a:pt x="17894" y="0"/>
                  </a:lnTo>
                  <a:lnTo>
                    <a:pt x="17081" y="330"/>
                  </a:lnTo>
                  <a:lnTo>
                    <a:pt x="16751" y="1143"/>
                  </a:lnTo>
                  <a:lnTo>
                    <a:pt x="17081" y="1955"/>
                  </a:lnTo>
                  <a:lnTo>
                    <a:pt x="17894" y="2286"/>
                  </a:lnTo>
                  <a:lnTo>
                    <a:pt x="18707" y="1955"/>
                  </a:lnTo>
                  <a:lnTo>
                    <a:pt x="19037" y="1143"/>
                  </a:lnTo>
                  <a:close/>
                </a:path>
              </a:pathLst>
            </a:custGeom>
            <a:solidFill>
              <a:srgbClr val="565658"/>
            </a:solidFill>
          </p:spPr>
          <p:txBody>
            <a:bodyPr wrap="square" lIns="0" tIns="0" rIns="0" bIns="0" rtlCol="0"/>
            <a:lstStyle/>
            <a:p/>
          </p:txBody>
        </p:sp>
        <p:sp>
          <p:nvSpPr>
            <p:cNvPr id="8274" name="object 8274" descr=""/>
            <p:cNvSpPr/>
            <p:nvPr/>
          </p:nvSpPr>
          <p:spPr>
            <a:xfrm>
              <a:off x="5707555" y="258226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275" name="object 8275" descr=""/>
            <p:cNvSpPr/>
            <p:nvPr/>
          </p:nvSpPr>
          <p:spPr>
            <a:xfrm>
              <a:off x="5719039" y="258417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276" name="object 8276" descr=""/>
            <p:cNvSpPr/>
            <p:nvPr/>
          </p:nvSpPr>
          <p:spPr>
            <a:xfrm>
              <a:off x="5718078" y="2584177"/>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8277" name="object 8277" descr=""/>
            <p:cNvSpPr/>
            <p:nvPr/>
          </p:nvSpPr>
          <p:spPr>
            <a:xfrm>
              <a:off x="5711859" y="2580828"/>
              <a:ext cx="0" cy="7620"/>
            </a:xfrm>
            <a:custGeom>
              <a:avLst/>
              <a:gdLst/>
              <a:ahLst/>
              <a:cxnLst/>
              <a:rect l="l" t="t" r="r" b="b"/>
              <a:pathLst>
                <a:path w="0" h="7619">
                  <a:moveTo>
                    <a:pt x="0" y="0"/>
                  </a:moveTo>
                  <a:lnTo>
                    <a:pt x="0" y="1435"/>
                  </a:lnTo>
                  <a:lnTo>
                    <a:pt x="0" y="3352"/>
                  </a:lnTo>
                  <a:lnTo>
                    <a:pt x="0" y="5753"/>
                  </a:lnTo>
                  <a:lnTo>
                    <a:pt x="0" y="7175"/>
                  </a:lnTo>
                  <a:lnTo>
                    <a:pt x="0" y="6223"/>
                  </a:lnTo>
                  <a:lnTo>
                    <a:pt x="0" y="3352"/>
                  </a:lnTo>
                  <a:lnTo>
                    <a:pt x="0" y="965"/>
                  </a:lnTo>
                  <a:lnTo>
                    <a:pt x="0" y="0"/>
                  </a:lnTo>
                </a:path>
              </a:pathLst>
            </a:custGeom>
            <a:ln w="3175">
              <a:solidFill>
                <a:srgbClr val="565658"/>
              </a:solidFill>
            </a:ln>
          </p:spPr>
          <p:txBody>
            <a:bodyPr wrap="square" lIns="0" tIns="0" rIns="0" bIns="0" rtlCol="0"/>
            <a:lstStyle/>
            <a:p/>
          </p:txBody>
        </p:sp>
        <p:sp>
          <p:nvSpPr>
            <p:cNvPr id="8278" name="object 8278" descr=""/>
            <p:cNvSpPr/>
            <p:nvPr/>
          </p:nvSpPr>
          <p:spPr>
            <a:xfrm>
              <a:off x="5711376" y="2580834"/>
              <a:ext cx="635" cy="7620"/>
            </a:xfrm>
            <a:custGeom>
              <a:avLst/>
              <a:gdLst/>
              <a:ahLst/>
              <a:cxnLst/>
              <a:rect l="l" t="t" r="r" b="b"/>
              <a:pathLst>
                <a:path w="635" h="7619">
                  <a:moveTo>
                    <a:pt x="482" y="7175"/>
                  </a:moveTo>
                  <a:lnTo>
                    <a:pt x="482" y="5753"/>
                  </a:lnTo>
                  <a:lnTo>
                    <a:pt x="482" y="3340"/>
                  </a:lnTo>
                  <a:lnTo>
                    <a:pt x="482" y="1435"/>
                  </a:lnTo>
                  <a:lnTo>
                    <a:pt x="0" y="0"/>
                  </a:lnTo>
                  <a:lnTo>
                    <a:pt x="0" y="965"/>
                  </a:lnTo>
                  <a:lnTo>
                    <a:pt x="0" y="3340"/>
                  </a:lnTo>
                  <a:lnTo>
                    <a:pt x="0" y="6223"/>
                  </a:lnTo>
                  <a:lnTo>
                    <a:pt x="482" y="7175"/>
                  </a:lnTo>
                </a:path>
              </a:pathLst>
            </a:custGeom>
            <a:ln w="3175">
              <a:solidFill>
                <a:srgbClr val="565658"/>
              </a:solidFill>
            </a:ln>
          </p:spPr>
          <p:txBody>
            <a:bodyPr wrap="square" lIns="0" tIns="0" rIns="0" bIns="0" rtlCol="0"/>
            <a:lstStyle/>
            <a:p/>
          </p:txBody>
        </p:sp>
        <p:sp>
          <p:nvSpPr>
            <p:cNvPr id="8279" name="object 8279" descr=""/>
            <p:cNvSpPr/>
            <p:nvPr/>
          </p:nvSpPr>
          <p:spPr>
            <a:xfrm>
              <a:off x="5706402" y="2579687"/>
              <a:ext cx="6350" cy="8890"/>
            </a:xfrm>
            <a:custGeom>
              <a:avLst/>
              <a:gdLst/>
              <a:ahLst/>
              <a:cxnLst/>
              <a:rect l="l" t="t" r="r" b="b"/>
              <a:pathLst>
                <a:path w="6350" h="8889">
                  <a:moveTo>
                    <a:pt x="2286" y="6413"/>
                  </a:moveTo>
                  <a:lnTo>
                    <a:pt x="1955" y="5613"/>
                  </a:lnTo>
                  <a:lnTo>
                    <a:pt x="1143" y="5270"/>
                  </a:lnTo>
                  <a:lnTo>
                    <a:pt x="342" y="5613"/>
                  </a:lnTo>
                  <a:lnTo>
                    <a:pt x="0" y="6413"/>
                  </a:lnTo>
                  <a:lnTo>
                    <a:pt x="342" y="7226"/>
                  </a:lnTo>
                  <a:lnTo>
                    <a:pt x="1143" y="7556"/>
                  </a:lnTo>
                  <a:lnTo>
                    <a:pt x="1955" y="7226"/>
                  </a:lnTo>
                  <a:lnTo>
                    <a:pt x="2286" y="6413"/>
                  </a:lnTo>
                  <a:close/>
                </a:path>
                <a:path w="6350" h="8889">
                  <a:moveTo>
                    <a:pt x="5156" y="7378"/>
                  </a:moveTo>
                  <a:lnTo>
                    <a:pt x="4826" y="6565"/>
                  </a:lnTo>
                  <a:lnTo>
                    <a:pt x="4013" y="6235"/>
                  </a:lnTo>
                  <a:lnTo>
                    <a:pt x="3200" y="6565"/>
                  </a:lnTo>
                  <a:lnTo>
                    <a:pt x="2870" y="7378"/>
                  </a:lnTo>
                  <a:lnTo>
                    <a:pt x="3200" y="8178"/>
                  </a:lnTo>
                  <a:lnTo>
                    <a:pt x="4013" y="8521"/>
                  </a:lnTo>
                  <a:lnTo>
                    <a:pt x="4826" y="8178"/>
                  </a:lnTo>
                  <a:lnTo>
                    <a:pt x="5156" y="7378"/>
                  </a:lnTo>
                  <a:close/>
                </a:path>
                <a:path w="6350" h="8889">
                  <a:moveTo>
                    <a:pt x="6121" y="1143"/>
                  </a:moveTo>
                  <a:lnTo>
                    <a:pt x="5778" y="342"/>
                  </a:lnTo>
                  <a:lnTo>
                    <a:pt x="4978" y="0"/>
                  </a:lnTo>
                  <a:lnTo>
                    <a:pt x="4165" y="342"/>
                  </a:lnTo>
                  <a:lnTo>
                    <a:pt x="3886" y="1028"/>
                  </a:lnTo>
                  <a:lnTo>
                    <a:pt x="3200" y="1308"/>
                  </a:lnTo>
                  <a:lnTo>
                    <a:pt x="2870" y="2108"/>
                  </a:lnTo>
                  <a:lnTo>
                    <a:pt x="3200" y="2921"/>
                  </a:lnTo>
                  <a:lnTo>
                    <a:pt x="4013" y="3251"/>
                  </a:lnTo>
                  <a:lnTo>
                    <a:pt x="4826" y="2921"/>
                  </a:lnTo>
                  <a:lnTo>
                    <a:pt x="5092" y="2235"/>
                  </a:lnTo>
                  <a:lnTo>
                    <a:pt x="5778" y="1955"/>
                  </a:lnTo>
                  <a:lnTo>
                    <a:pt x="6121" y="1143"/>
                  </a:lnTo>
                  <a:close/>
                </a:path>
              </a:pathLst>
            </a:custGeom>
            <a:solidFill>
              <a:srgbClr val="565658"/>
            </a:solidFill>
          </p:spPr>
          <p:txBody>
            <a:bodyPr wrap="square" lIns="0" tIns="0" rIns="0" bIns="0" rtlCol="0"/>
            <a:lstStyle/>
            <a:p/>
          </p:txBody>
        </p:sp>
        <p:sp>
          <p:nvSpPr>
            <p:cNvPr id="8280" name="object 8280" descr=""/>
            <p:cNvSpPr/>
            <p:nvPr/>
          </p:nvSpPr>
          <p:spPr>
            <a:xfrm>
              <a:off x="5707555" y="258226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281" name="object 8281" descr=""/>
            <p:cNvSpPr/>
            <p:nvPr/>
          </p:nvSpPr>
          <p:spPr>
            <a:xfrm>
              <a:off x="5704018"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82" name="object 8282" descr=""/>
            <p:cNvSpPr/>
            <p:nvPr/>
          </p:nvSpPr>
          <p:spPr>
            <a:xfrm>
              <a:off x="5710421" y="2580828"/>
              <a:ext cx="1270" cy="7620"/>
            </a:xfrm>
            <a:custGeom>
              <a:avLst/>
              <a:gdLst/>
              <a:ahLst/>
              <a:cxnLst/>
              <a:rect l="l" t="t" r="r" b="b"/>
              <a:pathLst>
                <a:path w="1270" h="7619">
                  <a:moveTo>
                    <a:pt x="482" y="0"/>
                  </a:moveTo>
                  <a:lnTo>
                    <a:pt x="965" y="0"/>
                  </a:lnTo>
                </a:path>
                <a:path w="1270" h="7619">
                  <a:moveTo>
                    <a:pt x="482" y="0"/>
                  </a:moveTo>
                  <a:lnTo>
                    <a:pt x="482" y="965"/>
                  </a:lnTo>
                  <a:lnTo>
                    <a:pt x="482" y="3352"/>
                  </a:lnTo>
                  <a:lnTo>
                    <a:pt x="482" y="6223"/>
                  </a:lnTo>
                  <a:lnTo>
                    <a:pt x="482" y="7175"/>
                  </a:lnTo>
                </a:path>
                <a:path w="1270" h="7619">
                  <a:moveTo>
                    <a:pt x="482" y="0"/>
                  </a:moveTo>
                  <a:lnTo>
                    <a:pt x="0" y="0"/>
                  </a:lnTo>
                  <a:lnTo>
                    <a:pt x="0" y="1435"/>
                  </a:lnTo>
                  <a:lnTo>
                    <a:pt x="0" y="3352"/>
                  </a:lnTo>
                  <a:lnTo>
                    <a:pt x="482" y="6223"/>
                  </a:lnTo>
                  <a:lnTo>
                    <a:pt x="482" y="7175"/>
                  </a:lnTo>
                </a:path>
              </a:pathLst>
            </a:custGeom>
            <a:ln w="3175">
              <a:solidFill>
                <a:srgbClr val="565658"/>
              </a:solidFill>
            </a:ln>
          </p:spPr>
          <p:txBody>
            <a:bodyPr wrap="square" lIns="0" tIns="0" rIns="0" bIns="0" rtlCol="0"/>
            <a:lstStyle/>
            <a:p/>
          </p:txBody>
        </p:sp>
        <p:sp>
          <p:nvSpPr>
            <p:cNvPr id="8283" name="object 8283" descr=""/>
            <p:cNvSpPr/>
            <p:nvPr/>
          </p:nvSpPr>
          <p:spPr>
            <a:xfrm>
              <a:off x="5707555" y="2582267"/>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8284" name="object 8284" descr=""/>
            <p:cNvSpPr/>
            <p:nvPr/>
          </p:nvSpPr>
          <p:spPr>
            <a:xfrm>
              <a:off x="5707555" y="2586099"/>
              <a:ext cx="3175" cy="635"/>
            </a:xfrm>
            <a:custGeom>
              <a:avLst/>
              <a:gdLst/>
              <a:ahLst/>
              <a:cxnLst/>
              <a:rect l="l" t="t" r="r" b="b"/>
              <a:pathLst>
                <a:path w="3175" h="635">
                  <a:moveTo>
                    <a:pt x="0" y="0"/>
                  </a:moveTo>
                  <a:lnTo>
                    <a:pt x="2870" y="0"/>
                  </a:lnTo>
                  <a:lnTo>
                    <a:pt x="2870" y="482"/>
                  </a:lnTo>
                </a:path>
              </a:pathLst>
            </a:custGeom>
            <a:ln w="3175">
              <a:solidFill>
                <a:srgbClr val="565658"/>
              </a:solidFill>
            </a:ln>
          </p:spPr>
          <p:txBody>
            <a:bodyPr wrap="square" lIns="0" tIns="0" rIns="0" bIns="0" rtlCol="0"/>
            <a:lstStyle/>
            <a:p/>
          </p:txBody>
        </p:sp>
        <p:sp>
          <p:nvSpPr>
            <p:cNvPr id="8285" name="object 8285" descr=""/>
            <p:cNvSpPr/>
            <p:nvPr/>
          </p:nvSpPr>
          <p:spPr>
            <a:xfrm>
              <a:off x="5709277"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86" name="object 8286" descr=""/>
            <p:cNvSpPr/>
            <p:nvPr/>
          </p:nvSpPr>
          <p:spPr>
            <a:xfrm>
              <a:off x="5710420" y="2583234"/>
              <a:ext cx="635" cy="5080"/>
            </a:xfrm>
            <a:custGeom>
              <a:avLst/>
              <a:gdLst/>
              <a:ahLst/>
              <a:cxnLst/>
              <a:rect l="l" t="t" r="r" b="b"/>
              <a:pathLst>
                <a:path w="635" h="5080">
                  <a:moveTo>
                    <a:pt x="0" y="0"/>
                  </a:moveTo>
                  <a:lnTo>
                    <a:pt x="0" y="939"/>
                  </a:lnTo>
                  <a:lnTo>
                    <a:pt x="0" y="3822"/>
                  </a:lnTo>
                  <a:lnTo>
                    <a:pt x="482" y="4775"/>
                  </a:lnTo>
                  <a:lnTo>
                    <a:pt x="0" y="4775"/>
                  </a:lnTo>
                </a:path>
              </a:pathLst>
            </a:custGeom>
            <a:ln w="3175">
              <a:solidFill>
                <a:srgbClr val="565658"/>
              </a:solidFill>
            </a:ln>
          </p:spPr>
          <p:txBody>
            <a:bodyPr wrap="square" lIns="0" tIns="0" rIns="0" bIns="0" rtlCol="0"/>
            <a:lstStyle/>
            <a:p/>
          </p:txBody>
        </p:sp>
        <p:sp>
          <p:nvSpPr>
            <p:cNvPr id="8287" name="object 8287" descr=""/>
            <p:cNvSpPr/>
            <p:nvPr/>
          </p:nvSpPr>
          <p:spPr>
            <a:xfrm>
              <a:off x="5710904" y="2580834"/>
              <a:ext cx="0" cy="7620"/>
            </a:xfrm>
            <a:custGeom>
              <a:avLst/>
              <a:gdLst/>
              <a:ahLst/>
              <a:cxnLst/>
              <a:rect l="l" t="t" r="r" b="b"/>
              <a:pathLst>
                <a:path w="0" h="7619">
                  <a:moveTo>
                    <a:pt x="0" y="7175"/>
                  </a:moveTo>
                  <a:lnTo>
                    <a:pt x="0" y="5753"/>
                  </a:lnTo>
                  <a:lnTo>
                    <a:pt x="0" y="3340"/>
                  </a:lnTo>
                  <a:lnTo>
                    <a:pt x="0" y="1435"/>
                  </a:lnTo>
                  <a:lnTo>
                    <a:pt x="0" y="0"/>
                  </a:lnTo>
                  <a:lnTo>
                    <a:pt x="0" y="1435"/>
                  </a:lnTo>
                  <a:lnTo>
                    <a:pt x="0" y="3340"/>
                  </a:lnTo>
                  <a:lnTo>
                    <a:pt x="0" y="5753"/>
                  </a:lnTo>
                  <a:lnTo>
                    <a:pt x="0" y="7175"/>
                  </a:lnTo>
                </a:path>
              </a:pathLst>
            </a:custGeom>
            <a:ln w="3175">
              <a:solidFill>
                <a:srgbClr val="565658"/>
              </a:solidFill>
            </a:ln>
          </p:spPr>
          <p:txBody>
            <a:bodyPr wrap="square" lIns="0" tIns="0" rIns="0" bIns="0" rtlCol="0"/>
            <a:lstStyle/>
            <a:p/>
          </p:txBody>
        </p:sp>
        <p:sp>
          <p:nvSpPr>
            <p:cNvPr id="8288" name="object 8288" descr=""/>
            <p:cNvSpPr/>
            <p:nvPr/>
          </p:nvSpPr>
          <p:spPr>
            <a:xfrm>
              <a:off x="5704014" y="2579687"/>
              <a:ext cx="8255" cy="3175"/>
            </a:xfrm>
            <a:custGeom>
              <a:avLst/>
              <a:gdLst/>
              <a:ahLst/>
              <a:cxnLst/>
              <a:rect l="l" t="t" r="r" b="b"/>
              <a:pathLst>
                <a:path w="8254" h="3175">
                  <a:moveTo>
                    <a:pt x="2286" y="1143"/>
                  </a:moveTo>
                  <a:lnTo>
                    <a:pt x="1943" y="342"/>
                  </a:lnTo>
                  <a:lnTo>
                    <a:pt x="1143" y="0"/>
                  </a:lnTo>
                  <a:lnTo>
                    <a:pt x="330" y="342"/>
                  </a:lnTo>
                  <a:lnTo>
                    <a:pt x="0" y="1143"/>
                  </a:lnTo>
                  <a:lnTo>
                    <a:pt x="88" y="1397"/>
                  </a:lnTo>
                  <a:lnTo>
                    <a:pt x="0" y="1625"/>
                  </a:lnTo>
                  <a:lnTo>
                    <a:pt x="330" y="2438"/>
                  </a:lnTo>
                  <a:lnTo>
                    <a:pt x="1143" y="2768"/>
                  </a:lnTo>
                  <a:lnTo>
                    <a:pt x="1943" y="2438"/>
                  </a:lnTo>
                  <a:lnTo>
                    <a:pt x="2286" y="1625"/>
                  </a:lnTo>
                  <a:lnTo>
                    <a:pt x="2171" y="1397"/>
                  </a:lnTo>
                  <a:lnTo>
                    <a:pt x="2286" y="1143"/>
                  </a:lnTo>
                  <a:close/>
                </a:path>
                <a:path w="8254" h="3175">
                  <a:moveTo>
                    <a:pt x="8026" y="1143"/>
                  </a:moveTo>
                  <a:lnTo>
                    <a:pt x="7696" y="342"/>
                  </a:lnTo>
                  <a:lnTo>
                    <a:pt x="6883" y="0"/>
                  </a:lnTo>
                  <a:lnTo>
                    <a:pt x="6070" y="342"/>
                  </a:lnTo>
                  <a:lnTo>
                    <a:pt x="5740" y="1143"/>
                  </a:lnTo>
                  <a:lnTo>
                    <a:pt x="6070" y="1955"/>
                  </a:lnTo>
                  <a:lnTo>
                    <a:pt x="6883" y="2286"/>
                  </a:lnTo>
                  <a:lnTo>
                    <a:pt x="7696" y="1955"/>
                  </a:lnTo>
                  <a:lnTo>
                    <a:pt x="8026" y="1143"/>
                  </a:lnTo>
                  <a:close/>
                </a:path>
              </a:pathLst>
            </a:custGeom>
            <a:solidFill>
              <a:srgbClr val="565658"/>
            </a:solidFill>
          </p:spPr>
          <p:txBody>
            <a:bodyPr wrap="square" lIns="0" tIns="0" rIns="0" bIns="0" rtlCol="0"/>
            <a:lstStyle/>
            <a:p/>
          </p:txBody>
        </p:sp>
        <p:sp>
          <p:nvSpPr>
            <p:cNvPr id="8289" name="object 8289" descr=""/>
            <p:cNvSpPr/>
            <p:nvPr/>
          </p:nvSpPr>
          <p:spPr>
            <a:xfrm>
              <a:off x="5711381" y="2580828"/>
              <a:ext cx="0" cy="7620"/>
            </a:xfrm>
            <a:custGeom>
              <a:avLst/>
              <a:gdLst/>
              <a:ahLst/>
              <a:cxnLst/>
              <a:rect l="l" t="t" r="r" b="b"/>
              <a:pathLst>
                <a:path w="0" h="7619">
                  <a:moveTo>
                    <a:pt x="0" y="0"/>
                  </a:moveTo>
                  <a:lnTo>
                    <a:pt x="0" y="1435"/>
                  </a:lnTo>
                  <a:lnTo>
                    <a:pt x="0" y="3352"/>
                  </a:lnTo>
                  <a:lnTo>
                    <a:pt x="0" y="5753"/>
                  </a:lnTo>
                  <a:lnTo>
                    <a:pt x="0" y="7175"/>
                  </a:lnTo>
                  <a:lnTo>
                    <a:pt x="0" y="6223"/>
                  </a:lnTo>
                  <a:lnTo>
                    <a:pt x="0" y="3352"/>
                  </a:lnTo>
                  <a:lnTo>
                    <a:pt x="0" y="965"/>
                  </a:lnTo>
                  <a:lnTo>
                    <a:pt x="0" y="0"/>
                  </a:lnTo>
                </a:path>
              </a:pathLst>
            </a:custGeom>
            <a:ln w="3175">
              <a:solidFill>
                <a:srgbClr val="565658"/>
              </a:solidFill>
            </a:ln>
          </p:spPr>
          <p:txBody>
            <a:bodyPr wrap="square" lIns="0" tIns="0" rIns="0" bIns="0" rtlCol="0"/>
            <a:lstStyle/>
            <a:p/>
          </p:txBody>
        </p:sp>
        <p:sp>
          <p:nvSpPr>
            <p:cNvPr id="8290" name="object 8290" descr=""/>
            <p:cNvSpPr/>
            <p:nvPr/>
          </p:nvSpPr>
          <p:spPr>
            <a:xfrm>
              <a:off x="5710899" y="2580834"/>
              <a:ext cx="635" cy="7620"/>
            </a:xfrm>
            <a:custGeom>
              <a:avLst/>
              <a:gdLst/>
              <a:ahLst/>
              <a:cxnLst/>
              <a:rect l="l" t="t" r="r" b="b"/>
              <a:pathLst>
                <a:path w="635" h="7619">
                  <a:moveTo>
                    <a:pt x="482" y="7175"/>
                  </a:moveTo>
                  <a:lnTo>
                    <a:pt x="482" y="5753"/>
                  </a:lnTo>
                  <a:lnTo>
                    <a:pt x="482" y="3340"/>
                  </a:lnTo>
                  <a:lnTo>
                    <a:pt x="482" y="1435"/>
                  </a:lnTo>
                  <a:lnTo>
                    <a:pt x="0" y="0"/>
                  </a:lnTo>
                  <a:lnTo>
                    <a:pt x="0" y="965"/>
                  </a:lnTo>
                  <a:lnTo>
                    <a:pt x="0" y="3340"/>
                  </a:lnTo>
                  <a:lnTo>
                    <a:pt x="0" y="6223"/>
                  </a:lnTo>
                  <a:lnTo>
                    <a:pt x="482" y="7175"/>
                  </a:lnTo>
                </a:path>
              </a:pathLst>
            </a:custGeom>
            <a:ln w="3175">
              <a:solidFill>
                <a:srgbClr val="565658"/>
              </a:solidFill>
            </a:ln>
          </p:spPr>
          <p:txBody>
            <a:bodyPr wrap="square" lIns="0" tIns="0" rIns="0" bIns="0" rtlCol="0"/>
            <a:lstStyle/>
            <a:p/>
          </p:txBody>
        </p:sp>
        <p:sp>
          <p:nvSpPr>
            <p:cNvPr id="8291" name="object 8291" descr=""/>
            <p:cNvSpPr/>
            <p:nvPr/>
          </p:nvSpPr>
          <p:spPr>
            <a:xfrm>
              <a:off x="5709761"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92" name="object 8292" descr=""/>
            <p:cNvSpPr/>
            <p:nvPr/>
          </p:nvSpPr>
          <p:spPr>
            <a:xfrm>
              <a:off x="5707555" y="2581795"/>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293" name="object 8293" descr=""/>
            <p:cNvSpPr/>
            <p:nvPr/>
          </p:nvSpPr>
          <p:spPr>
            <a:xfrm>
              <a:off x="5707550" y="2587054"/>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294" name="object 8294" descr=""/>
            <p:cNvSpPr/>
            <p:nvPr/>
          </p:nvSpPr>
          <p:spPr>
            <a:xfrm>
              <a:off x="5705161" y="2580828"/>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8295" name="object 8295" descr=""/>
            <p:cNvSpPr/>
            <p:nvPr/>
          </p:nvSpPr>
          <p:spPr>
            <a:xfrm>
              <a:off x="5706116" y="2580356"/>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8296" name="object 8296" descr=""/>
            <p:cNvSpPr/>
            <p:nvPr/>
          </p:nvSpPr>
          <p:spPr>
            <a:xfrm>
              <a:off x="5704018"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297" name="object 8297" descr=""/>
            <p:cNvSpPr/>
            <p:nvPr/>
          </p:nvSpPr>
          <p:spPr>
            <a:xfrm>
              <a:off x="5707072" y="2586585"/>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8298" name="object 8298" descr=""/>
            <p:cNvSpPr/>
            <p:nvPr/>
          </p:nvSpPr>
          <p:spPr>
            <a:xfrm>
              <a:off x="5707071" y="25817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299" name="object 8299" descr=""/>
            <p:cNvSpPr/>
            <p:nvPr/>
          </p:nvSpPr>
          <p:spPr>
            <a:xfrm>
              <a:off x="5705161" y="258035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300" name="object 8300" descr=""/>
            <p:cNvSpPr/>
            <p:nvPr/>
          </p:nvSpPr>
          <p:spPr>
            <a:xfrm>
              <a:off x="5704014" y="2578734"/>
              <a:ext cx="3175" cy="3810"/>
            </a:xfrm>
            <a:custGeom>
              <a:avLst/>
              <a:gdLst/>
              <a:ahLst/>
              <a:cxnLst/>
              <a:rect l="l" t="t" r="r" b="b"/>
              <a:pathLst>
                <a:path w="3175" h="3810">
                  <a:moveTo>
                    <a:pt x="2755" y="1143"/>
                  </a:moveTo>
                  <a:lnTo>
                    <a:pt x="2425" y="330"/>
                  </a:lnTo>
                  <a:lnTo>
                    <a:pt x="1612" y="0"/>
                  </a:lnTo>
                  <a:lnTo>
                    <a:pt x="812" y="330"/>
                  </a:lnTo>
                  <a:lnTo>
                    <a:pt x="660" y="685"/>
                  </a:lnTo>
                  <a:lnTo>
                    <a:pt x="330" y="825"/>
                  </a:lnTo>
                  <a:lnTo>
                    <a:pt x="0" y="1625"/>
                  </a:lnTo>
                  <a:lnTo>
                    <a:pt x="88" y="1866"/>
                  </a:lnTo>
                  <a:lnTo>
                    <a:pt x="0" y="2095"/>
                  </a:lnTo>
                  <a:lnTo>
                    <a:pt x="330" y="2908"/>
                  </a:lnTo>
                  <a:lnTo>
                    <a:pt x="1143" y="3238"/>
                  </a:lnTo>
                  <a:lnTo>
                    <a:pt x="1943" y="2908"/>
                  </a:lnTo>
                  <a:lnTo>
                    <a:pt x="2286" y="2095"/>
                  </a:lnTo>
                  <a:lnTo>
                    <a:pt x="2425" y="1955"/>
                  </a:lnTo>
                  <a:lnTo>
                    <a:pt x="2755" y="1143"/>
                  </a:lnTo>
                  <a:close/>
                </a:path>
              </a:pathLst>
            </a:custGeom>
            <a:solidFill>
              <a:srgbClr val="565658"/>
            </a:solidFill>
          </p:spPr>
          <p:txBody>
            <a:bodyPr wrap="square" lIns="0" tIns="0" rIns="0" bIns="0" rtlCol="0"/>
            <a:lstStyle/>
            <a:p/>
          </p:txBody>
        </p:sp>
        <p:sp>
          <p:nvSpPr>
            <p:cNvPr id="8301" name="object 8301" descr=""/>
            <p:cNvSpPr/>
            <p:nvPr/>
          </p:nvSpPr>
          <p:spPr>
            <a:xfrm>
              <a:off x="5705161" y="25813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302" name="object 8302" descr=""/>
            <p:cNvSpPr/>
            <p:nvPr/>
          </p:nvSpPr>
          <p:spPr>
            <a:xfrm>
              <a:off x="5705633" y="2580828"/>
              <a:ext cx="635" cy="1270"/>
            </a:xfrm>
            <a:custGeom>
              <a:avLst/>
              <a:gdLst/>
              <a:ahLst/>
              <a:cxnLst/>
              <a:rect l="l" t="t" r="r" b="b"/>
              <a:pathLst>
                <a:path w="635" h="1269">
                  <a:moveTo>
                    <a:pt x="482" y="0"/>
                  </a:moveTo>
                  <a:lnTo>
                    <a:pt x="0" y="482"/>
                  </a:lnTo>
                  <a:lnTo>
                    <a:pt x="0" y="965"/>
                  </a:lnTo>
                </a:path>
              </a:pathLst>
            </a:custGeom>
            <a:ln w="3175">
              <a:solidFill>
                <a:srgbClr val="565658"/>
              </a:solidFill>
            </a:ln>
          </p:spPr>
          <p:txBody>
            <a:bodyPr wrap="square" lIns="0" tIns="0" rIns="0" bIns="0" rtlCol="0"/>
            <a:lstStyle/>
            <a:p/>
          </p:txBody>
        </p:sp>
        <p:sp>
          <p:nvSpPr>
            <p:cNvPr id="8303" name="object 8303" descr=""/>
            <p:cNvSpPr/>
            <p:nvPr/>
          </p:nvSpPr>
          <p:spPr>
            <a:xfrm>
              <a:off x="5705638" y="257987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304" name="object 8304" descr=""/>
            <p:cNvSpPr/>
            <p:nvPr/>
          </p:nvSpPr>
          <p:spPr>
            <a:xfrm>
              <a:off x="5705638" y="2580359"/>
              <a:ext cx="635" cy="1270"/>
            </a:xfrm>
            <a:custGeom>
              <a:avLst/>
              <a:gdLst/>
              <a:ahLst/>
              <a:cxnLst/>
              <a:rect l="l" t="t" r="r" b="b"/>
              <a:pathLst>
                <a:path w="635" h="1269">
                  <a:moveTo>
                    <a:pt x="0" y="952"/>
                  </a:moveTo>
                  <a:lnTo>
                    <a:pt x="482" y="469"/>
                  </a:lnTo>
                  <a:lnTo>
                    <a:pt x="482" y="0"/>
                  </a:lnTo>
                </a:path>
              </a:pathLst>
            </a:custGeom>
            <a:ln w="3175">
              <a:solidFill>
                <a:srgbClr val="565658"/>
              </a:solidFill>
            </a:ln>
          </p:spPr>
          <p:txBody>
            <a:bodyPr wrap="square" lIns="0" tIns="0" rIns="0" bIns="0" rtlCol="0"/>
            <a:lstStyle/>
            <a:p/>
          </p:txBody>
        </p:sp>
        <p:sp>
          <p:nvSpPr>
            <p:cNvPr id="8305" name="object 8305" descr=""/>
            <p:cNvSpPr/>
            <p:nvPr/>
          </p:nvSpPr>
          <p:spPr>
            <a:xfrm>
              <a:off x="5704973"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06" name="object 8306" descr=""/>
            <p:cNvSpPr/>
            <p:nvPr/>
          </p:nvSpPr>
          <p:spPr>
            <a:xfrm>
              <a:off x="5707072" y="2582267"/>
              <a:ext cx="635" cy="635"/>
            </a:xfrm>
            <a:custGeom>
              <a:avLst/>
              <a:gdLst/>
              <a:ahLst/>
              <a:cxnLst/>
              <a:rect l="l" t="t" r="r" b="b"/>
              <a:pathLst>
                <a:path w="635" h="635">
                  <a:moveTo>
                    <a:pt x="482" y="0"/>
                  </a:moveTo>
                  <a:lnTo>
                    <a:pt x="0" y="482"/>
                  </a:lnTo>
                  <a:lnTo>
                    <a:pt x="0" y="0"/>
                  </a:lnTo>
                  <a:lnTo>
                    <a:pt x="482" y="0"/>
                  </a:lnTo>
                </a:path>
              </a:pathLst>
            </a:custGeom>
            <a:ln w="3175">
              <a:solidFill>
                <a:srgbClr val="565658"/>
              </a:solidFill>
            </a:ln>
          </p:spPr>
          <p:txBody>
            <a:bodyPr wrap="square" lIns="0" tIns="0" rIns="0" bIns="0" rtlCol="0"/>
            <a:lstStyle/>
            <a:p/>
          </p:txBody>
        </p:sp>
        <p:sp>
          <p:nvSpPr>
            <p:cNvPr id="8307" name="object 8307" descr=""/>
            <p:cNvSpPr/>
            <p:nvPr/>
          </p:nvSpPr>
          <p:spPr>
            <a:xfrm>
              <a:off x="5707072" y="2586099"/>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8308" name="object 8308" descr=""/>
            <p:cNvSpPr/>
            <p:nvPr/>
          </p:nvSpPr>
          <p:spPr>
            <a:xfrm>
              <a:off x="5707072" y="258609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309" name="object 8309" descr=""/>
            <p:cNvSpPr/>
            <p:nvPr/>
          </p:nvSpPr>
          <p:spPr>
            <a:xfrm>
              <a:off x="5707545" y="2586101"/>
              <a:ext cx="3175" cy="635"/>
            </a:xfrm>
            <a:custGeom>
              <a:avLst/>
              <a:gdLst/>
              <a:ahLst/>
              <a:cxnLst/>
              <a:rect l="l" t="t" r="r" b="b"/>
              <a:pathLst>
                <a:path w="3175" h="635">
                  <a:moveTo>
                    <a:pt x="2870" y="482"/>
                  </a:moveTo>
                  <a:lnTo>
                    <a:pt x="0" y="482"/>
                  </a:lnTo>
                  <a:lnTo>
                    <a:pt x="0" y="0"/>
                  </a:lnTo>
                  <a:lnTo>
                    <a:pt x="2870" y="0"/>
                  </a:lnTo>
                  <a:lnTo>
                    <a:pt x="2870" y="482"/>
                  </a:lnTo>
                  <a:close/>
                </a:path>
              </a:pathLst>
            </a:custGeom>
            <a:ln w="3175">
              <a:solidFill>
                <a:srgbClr val="565658"/>
              </a:solidFill>
            </a:ln>
          </p:spPr>
          <p:txBody>
            <a:bodyPr wrap="square" lIns="0" tIns="0" rIns="0" bIns="0" rtlCol="0"/>
            <a:lstStyle/>
            <a:p/>
          </p:txBody>
        </p:sp>
        <p:sp>
          <p:nvSpPr>
            <p:cNvPr id="8310" name="object 8310" descr=""/>
            <p:cNvSpPr/>
            <p:nvPr/>
          </p:nvSpPr>
          <p:spPr>
            <a:xfrm>
              <a:off x="5707555" y="2582267"/>
              <a:ext cx="3175" cy="0"/>
            </a:xfrm>
            <a:custGeom>
              <a:avLst/>
              <a:gdLst/>
              <a:ahLst/>
              <a:cxnLst/>
              <a:rect l="l" t="t" r="r" b="b"/>
              <a:pathLst>
                <a:path w="3175" h="0">
                  <a:moveTo>
                    <a:pt x="0" y="0"/>
                  </a:moveTo>
                  <a:lnTo>
                    <a:pt x="2870" y="0"/>
                  </a:lnTo>
                  <a:lnTo>
                    <a:pt x="0" y="0"/>
                  </a:lnTo>
                </a:path>
              </a:pathLst>
            </a:custGeom>
            <a:ln w="3175">
              <a:solidFill>
                <a:srgbClr val="565658"/>
              </a:solidFill>
            </a:ln>
          </p:spPr>
          <p:txBody>
            <a:bodyPr wrap="square" lIns="0" tIns="0" rIns="0" bIns="0" rtlCol="0"/>
            <a:lstStyle/>
            <a:p/>
          </p:txBody>
        </p:sp>
        <p:sp>
          <p:nvSpPr>
            <p:cNvPr id="8311" name="object 8311" descr=""/>
            <p:cNvSpPr/>
            <p:nvPr/>
          </p:nvSpPr>
          <p:spPr>
            <a:xfrm>
              <a:off x="5707555" y="2582750"/>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312" name="object 8312" descr=""/>
            <p:cNvSpPr/>
            <p:nvPr/>
          </p:nvSpPr>
          <p:spPr>
            <a:xfrm>
              <a:off x="5707550" y="2586099"/>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313" name="object 8313" descr=""/>
            <p:cNvSpPr/>
            <p:nvPr/>
          </p:nvSpPr>
          <p:spPr>
            <a:xfrm>
              <a:off x="5707072" y="258275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314" name="object 8314" descr=""/>
            <p:cNvSpPr/>
            <p:nvPr/>
          </p:nvSpPr>
          <p:spPr>
            <a:xfrm>
              <a:off x="5707072" y="258609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315" name="object 8315" descr=""/>
            <p:cNvSpPr/>
            <p:nvPr/>
          </p:nvSpPr>
          <p:spPr>
            <a:xfrm>
              <a:off x="5707555"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316" name="object 8316" descr=""/>
            <p:cNvSpPr/>
            <p:nvPr/>
          </p:nvSpPr>
          <p:spPr>
            <a:xfrm>
              <a:off x="5709277"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17" name="object 8317" descr=""/>
            <p:cNvSpPr/>
            <p:nvPr/>
          </p:nvSpPr>
          <p:spPr>
            <a:xfrm>
              <a:off x="5707555" y="2565511"/>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318" name="object 8318" descr=""/>
            <p:cNvSpPr/>
            <p:nvPr/>
          </p:nvSpPr>
          <p:spPr>
            <a:xfrm>
              <a:off x="5707555" y="2574616"/>
              <a:ext cx="3175" cy="635"/>
            </a:xfrm>
            <a:custGeom>
              <a:avLst/>
              <a:gdLst/>
              <a:ahLst/>
              <a:cxnLst/>
              <a:rect l="l" t="t" r="r" b="b"/>
              <a:pathLst>
                <a:path w="3175" h="635">
                  <a:moveTo>
                    <a:pt x="0" y="469"/>
                  </a:moveTo>
                  <a:lnTo>
                    <a:pt x="2870" y="0"/>
                  </a:lnTo>
                </a:path>
              </a:pathLst>
            </a:custGeom>
            <a:ln w="3175">
              <a:solidFill>
                <a:srgbClr val="565658"/>
              </a:solidFill>
            </a:ln>
          </p:spPr>
          <p:txBody>
            <a:bodyPr wrap="square" lIns="0" tIns="0" rIns="0" bIns="0" rtlCol="0"/>
            <a:lstStyle/>
            <a:p/>
          </p:txBody>
        </p:sp>
        <p:sp>
          <p:nvSpPr>
            <p:cNvPr id="8319" name="object 8319" descr=""/>
            <p:cNvSpPr/>
            <p:nvPr/>
          </p:nvSpPr>
          <p:spPr>
            <a:xfrm>
              <a:off x="5707555" y="2565511"/>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320" name="object 8320" descr=""/>
            <p:cNvSpPr/>
            <p:nvPr/>
          </p:nvSpPr>
          <p:spPr>
            <a:xfrm>
              <a:off x="5707550" y="2574615"/>
              <a:ext cx="3175" cy="0"/>
            </a:xfrm>
            <a:custGeom>
              <a:avLst/>
              <a:gdLst/>
              <a:ahLst/>
              <a:cxnLst/>
              <a:rect l="l" t="t" r="r" b="b"/>
              <a:pathLst>
                <a:path w="3175" h="0">
                  <a:moveTo>
                    <a:pt x="2870" y="0"/>
                  </a:moveTo>
                  <a:lnTo>
                    <a:pt x="0" y="0"/>
                  </a:lnTo>
                  <a:lnTo>
                    <a:pt x="2870" y="0"/>
                  </a:lnTo>
                </a:path>
              </a:pathLst>
            </a:custGeom>
            <a:ln w="3175">
              <a:solidFill>
                <a:srgbClr val="565658"/>
              </a:solidFill>
            </a:ln>
          </p:spPr>
          <p:txBody>
            <a:bodyPr wrap="square" lIns="0" tIns="0" rIns="0" bIns="0" rtlCol="0"/>
            <a:lstStyle/>
            <a:p/>
          </p:txBody>
        </p:sp>
        <p:sp>
          <p:nvSpPr>
            <p:cNvPr id="8321" name="object 8321" descr=""/>
            <p:cNvSpPr/>
            <p:nvPr/>
          </p:nvSpPr>
          <p:spPr>
            <a:xfrm>
              <a:off x="5706402" y="2564371"/>
              <a:ext cx="2540" cy="11430"/>
            </a:xfrm>
            <a:custGeom>
              <a:avLst/>
              <a:gdLst/>
              <a:ahLst/>
              <a:cxnLst/>
              <a:rect l="l" t="t" r="r" b="b"/>
              <a:pathLst>
                <a:path w="2539" h="11430">
                  <a:moveTo>
                    <a:pt x="2286" y="10248"/>
                  </a:moveTo>
                  <a:lnTo>
                    <a:pt x="1955" y="9436"/>
                  </a:lnTo>
                  <a:lnTo>
                    <a:pt x="1143" y="9105"/>
                  </a:lnTo>
                  <a:lnTo>
                    <a:pt x="342" y="9436"/>
                  </a:lnTo>
                  <a:lnTo>
                    <a:pt x="0" y="10248"/>
                  </a:lnTo>
                  <a:lnTo>
                    <a:pt x="342" y="11061"/>
                  </a:lnTo>
                  <a:lnTo>
                    <a:pt x="1143" y="11391"/>
                  </a:lnTo>
                  <a:lnTo>
                    <a:pt x="1955" y="11061"/>
                  </a:lnTo>
                  <a:lnTo>
                    <a:pt x="2286" y="10248"/>
                  </a:lnTo>
                  <a:close/>
                </a:path>
                <a:path w="2539" h="11430">
                  <a:moveTo>
                    <a:pt x="2286" y="1143"/>
                  </a:moveTo>
                  <a:lnTo>
                    <a:pt x="1955" y="342"/>
                  </a:lnTo>
                  <a:lnTo>
                    <a:pt x="1143" y="0"/>
                  </a:lnTo>
                  <a:lnTo>
                    <a:pt x="342" y="342"/>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8322" name="object 8322" descr=""/>
            <p:cNvSpPr/>
            <p:nvPr/>
          </p:nvSpPr>
          <p:spPr>
            <a:xfrm>
              <a:off x="5707555" y="257461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323" name="object 8323" descr=""/>
            <p:cNvSpPr/>
            <p:nvPr/>
          </p:nvSpPr>
          <p:spPr>
            <a:xfrm>
              <a:off x="5707550" y="2565511"/>
              <a:ext cx="3175" cy="635"/>
            </a:xfrm>
            <a:custGeom>
              <a:avLst/>
              <a:gdLst/>
              <a:ahLst/>
              <a:cxnLst/>
              <a:rect l="l" t="t" r="r" b="b"/>
              <a:pathLst>
                <a:path w="3175" h="635">
                  <a:moveTo>
                    <a:pt x="2870" y="0"/>
                  </a:moveTo>
                  <a:lnTo>
                    <a:pt x="0" y="0"/>
                  </a:lnTo>
                  <a:lnTo>
                    <a:pt x="0" y="482"/>
                  </a:lnTo>
                </a:path>
              </a:pathLst>
            </a:custGeom>
            <a:ln w="3175">
              <a:solidFill>
                <a:srgbClr val="565658"/>
              </a:solidFill>
            </a:ln>
          </p:spPr>
          <p:txBody>
            <a:bodyPr wrap="square" lIns="0" tIns="0" rIns="0" bIns="0" rtlCol="0"/>
            <a:lstStyle/>
            <a:p/>
          </p:txBody>
        </p:sp>
        <p:sp>
          <p:nvSpPr>
            <p:cNvPr id="8324" name="object 8324" descr=""/>
            <p:cNvSpPr/>
            <p:nvPr/>
          </p:nvSpPr>
          <p:spPr>
            <a:xfrm>
              <a:off x="5707555" y="257461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325" name="object 8325" descr=""/>
            <p:cNvSpPr/>
            <p:nvPr/>
          </p:nvSpPr>
          <p:spPr>
            <a:xfrm>
              <a:off x="5707071" y="2565513"/>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8326" name="object 8326" descr=""/>
            <p:cNvSpPr/>
            <p:nvPr/>
          </p:nvSpPr>
          <p:spPr>
            <a:xfrm>
              <a:off x="5707072" y="2574132"/>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8327" name="object 8327" descr=""/>
            <p:cNvSpPr/>
            <p:nvPr/>
          </p:nvSpPr>
          <p:spPr>
            <a:xfrm>
              <a:off x="5707555"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328" name="object 8328" descr=""/>
            <p:cNvSpPr/>
            <p:nvPr/>
          </p:nvSpPr>
          <p:spPr>
            <a:xfrm>
              <a:off x="5694625" y="2570298"/>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8329" name="object 8329" descr=""/>
            <p:cNvSpPr/>
            <p:nvPr/>
          </p:nvSpPr>
          <p:spPr>
            <a:xfrm>
              <a:off x="5707072" y="2574132"/>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8330" name="object 8330" descr=""/>
            <p:cNvSpPr/>
            <p:nvPr/>
          </p:nvSpPr>
          <p:spPr>
            <a:xfrm>
              <a:off x="5707071"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331" name="object 8331" descr=""/>
            <p:cNvSpPr/>
            <p:nvPr/>
          </p:nvSpPr>
          <p:spPr>
            <a:xfrm>
              <a:off x="5707555" y="2574615"/>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8332" name="object 8332" descr=""/>
            <p:cNvSpPr/>
            <p:nvPr/>
          </p:nvSpPr>
          <p:spPr>
            <a:xfrm>
              <a:off x="5707555" y="2565995"/>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8333" name="object 8333" descr=""/>
            <p:cNvSpPr/>
            <p:nvPr/>
          </p:nvSpPr>
          <p:spPr>
            <a:xfrm>
              <a:off x="5720951" y="2566949"/>
              <a:ext cx="635" cy="3810"/>
            </a:xfrm>
            <a:custGeom>
              <a:avLst/>
              <a:gdLst/>
              <a:ahLst/>
              <a:cxnLst/>
              <a:rect l="l" t="t" r="r" b="b"/>
              <a:pathLst>
                <a:path w="635" h="3810">
                  <a:moveTo>
                    <a:pt x="482" y="0"/>
                  </a:moveTo>
                  <a:lnTo>
                    <a:pt x="482" y="952"/>
                  </a:lnTo>
                  <a:lnTo>
                    <a:pt x="482" y="3352"/>
                  </a:lnTo>
                  <a:lnTo>
                    <a:pt x="0" y="3352"/>
                  </a:lnTo>
                </a:path>
              </a:pathLst>
            </a:custGeom>
            <a:ln w="3175">
              <a:solidFill>
                <a:srgbClr val="565658"/>
              </a:solidFill>
            </a:ln>
          </p:spPr>
          <p:txBody>
            <a:bodyPr wrap="square" lIns="0" tIns="0" rIns="0" bIns="0" rtlCol="0"/>
            <a:lstStyle/>
            <a:p/>
          </p:txBody>
        </p:sp>
        <p:sp>
          <p:nvSpPr>
            <p:cNvPr id="8334" name="object 8334" descr=""/>
            <p:cNvSpPr/>
            <p:nvPr/>
          </p:nvSpPr>
          <p:spPr>
            <a:xfrm>
              <a:off x="5719813"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35" name="object 8335" descr=""/>
            <p:cNvSpPr/>
            <p:nvPr/>
          </p:nvSpPr>
          <p:spPr>
            <a:xfrm>
              <a:off x="5720951" y="25669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336" name="object 8336" descr=""/>
            <p:cNvSpPr/>
            <p:nvPr/>
          </p:nvSpPr>
          <p:spPr>
            <a:xfrm>
              <a:off x="5705919" y="2566771"/>
              <a:ext cx="2540" cy="7620"/>
            </a:xfrm>
            <a:custGeom>
              <a:avLst/>
              <a:gdLst/>
              <a:ahLst/>
              <a:cxnLst/>
              <a:rect l="l" t="t" r="r" b="b"/>
              <a:pathLst>
                <a:path w="2539" h="7619">
                  <a:moveTo>
                    <a:pt x="2286" y="5930"/>
                  </a:moveTo>
                  <a:lnTo>
                    <a:pt x="1955" y="5118"/>
                  </a:lnTo>
                  <a:lnTo>
                    <a:pt x="1143" y="4787"/>
                  </a:lnTo>
                  <a:lnTo>
                    <a:pt x="342" y="5118"/>
                  </a:lnTo>
                  <a:lnTo>
                    <a:pt x="0" y="5930"/>
                  </a:lnTo>
                  <a:lnTo>
                    <a:pt x="342" y="6731"/>
                  </a:lnTo>
                  <a:lnTo>
                    <a:pt x="1143" y="7073"/>
                  </a:lnTo>
                  <a:lnTo>
                    <a:pt x="1955" y="6731"/>
                  </a:lnTo>
                  <a:lnTo>
                    <a:pt x="2286" y="5930"/>
                  </a:lnTo>
                  <a:close/>
                </a:path>
                <a:path w="2539" h="7619">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8337" name="object 8337" descr=""/>
            <p:cNvSpPr/>
            <p:nvPr/>
          </p:nvSpPr>
          <p:spPr>
            <a:xfrm>
              <a:off x="5720956" y="2571742"/>
              <a:ext cx="0" cy="2540"/>
            </a:xfrm>
            <a:custGeom>
              <a:avLst/>
              <a:gdLst/>
              <a:ahLst/>
              <a:cxnLst/>
              <a:rect l="l" t="t" r="r" b="b"/>
              <a:pathLst>
                <a:path w="0" h="2539">
                  <a:moveTo>
                    <a:pt x="0" y="1917"/>
                  </a:moveTo>
                  <a:lnTo>
                    <a:pt x="0" y="1435"/>
                  </a:lnTo>
                  <a:lnTo>
                    <a:pt x="0" y="0"/>
                  </a:lnTo>
                </a:path>
              </a:pathLst>
            </a:custGeom>
            <a:ln w="3175">
              <a:solidFill>
                <a:srgbClr val="565658"/>
              </a:solidFill>
            </a:ln>
          </p:spPr>
          <p:txBody>
            <a:bodyPr wrap="square" lIns="0" tIns="0" rIns="0" bIns="0" rtlCol="0"/>
            <a:lstStyle/>
            <a:p/>
          </p:txBody>
        </p:sp>
        <p:sp>
          <p:nvSpPr>
            <p:cNvPr id="8338" name="object 8338" descr=""/>
            <p:cNvSpPr/>
            <p:nvPr/>
          </p:nvSpPr>
          <p:spPr>
            <a:xfrm>
              <a:off x="5720956" y="2566478"/>
              <a:ext cx="0" cy="4445"/>
            </a:xfrm>
            <a:custGeom>
              <a:avLst/>
              <a:gdLst/>
              <a:ahLst/>
              <a:cxnLst/>
              <a:rect l="l" t="t" r="r" b="b"/>
              <a:pathLst>
                <a:path w="0" h="4444">
                  <a:moveTo>
                    <a:pt x="0" y="0"/>
                  </a:moveTo>
                  <a:lnTo>
                    <a:pt x="0" y="469"/>
                  </a:lnTo>
                  <a:lnTo>
                    <a:pt x="0" y="1422"/>
                  </a:lnTo>
                  <a:lnTo>
                    <a:pt x="0" y="3822"/>
                  </a:lnTo>
                </a:path>
              </a:pathLst>
            </a:custGeom>
            <a:ln w="3175">
              <a:solidFill>
                <a:srgbClr val="565658"/>
              </a:solidFill>
            </a:ln>
          </p:spPr>
          <p:txBody>
            <a:bodyPr wrap="square" lIns="0" tIns="0" rIns="0" bIns="0" rtlCol="0"/>
            <a:lstStyle/>
            <a:p/>
          </p:txBody>
        </p:sp>
        <p:sp>
          <p:nvSpPr>
            <p:cNvPr id="8339" name="object 8339" descr=""/>
            <p:cNvSpPr/>
            <p:nvPr/>
          </p:nvSpPr>
          <p:spPr>
            <a:xfrm>
              <a:off x="5720956" y="2566479"/>
              <a:ext cx="0" cy="7620"/>
            </a:xfrm>
            <a:custGeom>
              <a:avLst/>
              <a:gdLst/>
              <a:ahLst/>
              <a:cxnLst/>
              <a:rect l="l" t="t" r="r" b="b"/>
              <a:pathLst>
                <a:path w="0" h="7619">
                  <a:moveTo>
                    <a:pt x="0" y="469"/>
                  </a:moveTo>
                  <a:lnTo>
                    <a:pt x="0" y="1422"/>
                  </a:lnTo>
                  <a:lnTo>
                    <a:pt x="0" y="3822"/>
                  </a:lnTo>
                  <a:lnTo>
                    <a:pt x="0" y="6210"/>
                  </a:lnTo>
                  <a:lnTo>
                    <a:pt x="0" y="7175"/>
                  </a:lnTo>
                  <a:lnTo>
                    <a:pt x="0" y="6210"/>
                  </a:lnTo>
                  <a:lnTo>
                    <a:pt x="0" y="3822"/>
                  </a:lnTo>
                  <a:lnTo>
                    <a:pt x="0" y="1422"/>
                  </a:lnTo>
                  <a:lnTo>
                    <a:pt x="0" y="469"/>
                  </a:lnTo>
                  <a:lnTo>
                    <a:pt x="0" y="0"/>
                  </a:lnTo>
                </a:path>
              </a:pathLst>
            </a:custGeom>
            <a:ln w="3175">
              <a:solidFill>
                <a:srgbClr val="565658"/>
              </a:solidFill>
            </a:ln>
          </p:spPr>
          <p:txBody>
            <a:bodyPr wrap="square" lIns="0" tIns="0" rIns="0" bIns="0" rtlCol="0"/>
            <a:lstStyle/>
            <a:p/>
          </p:txBody>
        </p:sp>
        <p:sp>
          <p:nvSpPr>
            <p:cNvPr id="8340" name="object 8340" descr=""/>
            <p:cNvSpPr/>
            <p:nvPr/>
          </p:nvSpPr>
          <p:spPr>
            <a:xfrm>
              <a:off x="5705919" y="2565806"/>
              <a:ext cx="17145" cy="9525"/>
            </a:xfrm>
            <a:custGeom>
              <a:avLst/>
              <a:gdLst/>
              <a:ahLst/>
              <a:cxnLst/>
              <a:rect l="l" t="t" r="r" b="b"/>
              <a:pathLst>
                <a:path w="17145" h="9525">
                  <a:moveTo>
                    <a:pt x="2286" y="6896"/>
                  </a:moveTo>
                  <a:lnTo>
                    <a:pt x="1955" y="6083"/>
                  </a:lnTo>
                  <a:lnTo>
                    <a:pt x="1143" y="5753"/>
                  </a:lnTo>
                  <a:lnTo>
                    <a:pt x="342" y="6083"/>
                  </a:lnTo>
                  <a:lnTo>
                    <a:pt x="0" y="6896"/>
                  </a:lnTo>
                  <a:lnTo>
                    <a:pt x="342" y="7696"/>
                  </a:lnTo>
                  <a:lnTo>
                    <a:pt x="1143" y="8039"/>
                  </a:lnTo>
                  <a:lnTo>
                    <a:pt x="1955" y="7696"/>
                  </a:lnTo>
                  <a:lnTo>
                    <a:pt x="2286" y="6896"/>
                  </a:lnTo>
                  <a:close/>
                </a:path>
                <a:path w="17145" h="9525">
                  <a:moveTo>
                    <a:pt x="16179" y="7861"/>
                  </a:moveTo>
                  <a:lnTo>
                    <a:pt x="15836" y="7048"/>
                  </a:lnTo>
                  <a:lnTo>
                    <a:pt x="15036" y="6718"/>
                  </a:lnTo>
                  <a:lnTo>
                    <a:pt x="14224" y="7048"/>
                  </a:lnTo>
                  <a:lnTo>
                    <a:pt x="13893" y="7861"/>
                  </a:lnTo>
                  <a:lnTo>
                    <a:pt x="14224" y="8674"/>
                  </a:lnTo>
                  <a:lnTo>
                    <a:pt x="15036" y="9004"/>
                  </a:lnTo>
                  <a:lnTo>
                    <a:pt x="15836" y="8674"/>
                  </a:lnTo>
                  <a:lnTo>
                    <a:pt x="16179" y="7861"/>
                  </a:lnTo>
                  <a:close/>
                </a:path>
                <a:path w="17145" h="9525">
                  <a:moveTo>
                    <a:pt x="16649" y="1143"/>
                  </a:moveTo>
                  <a:lnTo>
                    <a:pt x="16319" y="342"/>
                  </a:lnTo>
                  <a:lnTo>
                    <a:pt x="15506" y="0"/>
                  </a:lnTo>
                  <a:lnTo>
                    <a:pt x="15265" y="101"/>
                  </a:lnTo>
                  <a:lnTo>
                    <a:pt x="15036" y="0"/>
                  </a:lnTo>
                  <a:lnTo>
                    <a:pt x="14224" y="342"/>
                  </a:lnTo>
                  <a:lnTo>
                    <a:pt x="13893" y="1143"/>
                  </a:lnTo>
                  <a:lnTo>
                    <a:pt x="14224" y="1955"/>
                  </a:lnTo>
                  <a:lnTo>
                    <a:pt x="15036" y="2286"/>
                  </a:lnTo>
                  <a:lnTo>
                    <a:pt x="15265" y="2197"/>
                  </a:lnTo>
                  <a:lnTo>
                    <a:pt x="15506" y="2286"/>
                  </a:lnTo>
                  <a:lnTo>
                    <a:pt x="16319" y="1955"/>
                  </a:lnTo>
                  <a:lnTo>
                    <a:pt x="16649" y="1143"/>
                  </a:lnTo>
                  <a:close/>
                </a:path>
              </a:pathLst>
            </a:custGeom>
            <a:solidFill>
              <a:srgbClr val="565658"/>
            </a:solidFill>
          </p:spPr>
          <p:txBody>
            <a:bodyPr wrap="square" lIns="0" tIns="0" rIns="0" bIns="0" rtlCol="0"/>
            <a:lstStyle/>
            <a:p/>
          </p:txBody>
        </p:sp>
        <p:sp>
          <p:nvSpPr>
            <p:cNvPr id="8341" name="object 8341" descr=""/>
            <p:cNvSpPr/>
            <p:nvPr/>
          </p:nvSpPr>
          <p:spPr>
            <a:xfrm>
              <a:off x="5707071" y="2567434"/>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8342" name="object 8342" descr=""/>
            <p:cNvSpPr/>
            <p:nvPr/>
          </p:nvSpPr>
          <p:spPr>
            <a:xfrm>
              <a:off x="5704014" y="2565336"/>
              <a:ext cx="5080" cy="3810"/>
            </a:xfrm>
            <a:custGeom>
              <a:avLst/>
              <a:gdLst/>
              <a:ahLst/>
              <a:cxnLst/>
              <a:rect l="l" t="t" r="r" b="b"/>
              <a:pathLst>
                <a:path w="5079" h="3810">
                  <a:moveTo>
                    <a:pt x="2286" y="1143"/>
                  </a:moveTo>
                  <a:lnTo>
                    <a:pt x="1943" y="342"/>
                  </a:lnTo>
                  <a:lnTo>
                    <a:pt x="1143" y="0"/>
                  </a:lnTo>
                  <a:lnTo>
                    <a:pt x="330" y="342"/>
                  </a:lnTo>
                  <a:lnTo>
                    <a:pt x="0" y="1143"/>
                  </a:lnTo>
                  <a:lnTo>
                    <a:pt x="330" y="1955"/>
                  </a:lnTo>
                  <a:lnTo>
                    <a:pt x="1143" y="2286"/>
                  </a:lnTo>
                  <a:lnTo>
                    <a:pt x="1943" y="1955"/>
                  </a:lnTo>
                  <a:lnTo>
                    <a:pt x="2286" y="1143"/>
                  </a:lnTo>
                  <a:close/>
                </a:path>
                <a:path w="5079" h="3810">
                  <a:moveTo>
                    <a:pt x="4673" y="2108"/>
                  </a:moveTo>
                  <a:lnTo>
                    <a:pt x="4343" y="1295"/>
                  </a:lnTo>
                  <a:lnTo>
                    <a:pt x="3530" y="965"/>
                  </a:lnTo>
                  <a:lnTo>
                    <a:pt x="2730" y="1295"/>
                  </a:lnTo>
                  <a:lnTo>
                    <a:pt x="2387" y="2108"/>
                  </a:lnTo>
                  <a:lnTo>
                    <a:pt x="2730" y="2908"/>
                  </a:lnTo>
                  <a:lnTo>
                    <a:pt x="3530" y="3251"/>
                  </a:lnTo>
                  <a:lnTo>
                    <a:pt x="4343" y="2908"/>
                  </a:lnTo>
                  <a:lnTo>
                    <a:pt x="4673" y="2108"/>
                  </a:lnTo>
                  <a:close/>
                </a:path>
              </a:pathLst>
            </a:custGeom>
            <a:solidFill>
              <a:srgbClr val="565658"/>
            </a:solidFill>
          </p:spPr>
          <p:txBody>
            <a:bodyPr wrap="square" lIns="0" tIns="0" rIns="0" bIns="0" rtlCol="0"/>
            <a:lstStyle/>
            <a:p/>
          </p:txBody>
        </p:sp>
        <p:sp>
          <p:nvSpPr>
            <p:cNvPr id="8343" name="object 8343" descr=""/>
            <p:cNvSpPr/>
            <p:nvPr/>
          </p:nvSpPr>
          <p:spPr>
            <a:xfrm>
              <a:off x="5707550" y="2572692"/>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344" name="object 8344" descr=""/>
            <p:cNvSpPr/>
            <p:nvPr/>
          </p:nvSpPr>
          <p:spPr>
            <a:xfrm>
              <a:off x="5707550" y="2567433"/>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345" name="object 8345" descr=""/>
            <p:cNvSpPr/>
            <p:nvPr/>
          </p:nvSpPr>
          <p:spPr>
            <a:xfrm>
              <a:off x="5711381" y="257413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346" name="object 8346" descr=""/>
            <p:cNvSpPr/>
            <p:nvPr/>
          </p:nvSpPr>
          <p:spPr>
            <a:xfrm>
              <a:off x="5705161"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347" name="object 8347" descr=""/>
            <p:cNvSpPr/>
            <p:nvPr/>
          </p:nvSpPr>
          <p:spPr>
            <a:xfrm>
              <a:off x="5704018"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48" name="object 8348" descr=""/>
            <p:cNvSpPr/>
            <p:nvPr/>
          </p:nvSpPr>
          <p:spPr>
            <a:xfrm>
              <a:off x="5705156"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349" name="object 8349" descr=""/>
            <p:cNvSpPr/>
            <p:nvPr/>
          </p:nvSpPr>
          <p:spPr>
            <a:xfrm>
              <a:off x="5705161" y="25669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350" name="object 8350" descr=""/>
            <p:cNvSpPr/>
            <p:nvPr/>
          </p:nvSpPr>
          <p:spPr>
            <a:xfrm>
              <a:off x="5726698" y="257173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351" name="object 8351" descr=""/>
            <p:cNvSpPr/>
            <p:nvPr/>
          </p:nvSpPr>
          <p:spPr>
            <a:xfrm>
              <a:off x="5726698" y="257269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352" name="object 8352" descr=""/>
            <p:cNvSpPr/>
            <p:nvPr/>
          </p:nvSpPr>
          <p:spPr>
            <a:xfrm>
              <a:off x="5709272" y="2566301"/>
              <a:ext cx="10795" cy="7620"/>
            </a:xfrm>
            <a:custGeom>
              <a:avLst/>
              <a:gdLst/>
              <a:ahLst/>
              <a:cxnLst/>
              <a:rect l="l" t="t" r="r" b="b"/>
              <a:pathLst>
                <a:path w="10795" h="7619">
                  <a:moveTo>
                    <a:pt x="2286" y="6400"/>
                  </a:moveTo>
                  <a:lnTo>
                    <a:pt x="1955" y="5588"/>
                  </a:lnTo>
                  <a:lnTo>
                    <a:pt x="1143" y="5257"/>
                  </a:lnTo>
                  <a:lnTo>
                    <a:pt x="330" y="5588"/>
                  </a:lnTo>
                  <a:lnTo>
                    <a:pt x="0" y="6400"/>
                  </a:lnTo>
                  <a:lnTo>
                    <a:pt x="330" y="7200"/>
                  </a:lnTo>
                  <a:lnTo>
                    <a:pt x="1143" y="7543"/>
                  </a:lnTo>
                  <a:lnTo>
                    <a:pt x="1955" y="7200"/>
                  </a:lnTo>
                  <a:lnTo>
                    <a:pt x="2286" y="6400"/>
                  </a:lnTo>
                  <a:close/>
                </a:path>
                <a:path w="10795" h="7619">
                  <a:moveTo>
                    <a:pt x="2286" y="1143"/>
                  </a:moveTo>
                  <a:lnTo>
                    <a:pt x="1955" y="330"/>
                  </a:lnTo>
                  <a:lnTo>
                    <a:pt x="1143" y="0"/>
                  </a:lnTo>
                  <a:lnTo>
                    <a:pt x="330" y="330"/>
                  </a:lnTo>
                  <a:lnTo>
                    <a:pt x="0" y="1143"/>
                  </a:lnTo>
                  <a:lnTo>
                    <a:pt x="330" y="1943"/>
                  </a:lnTo>
                  <a:lnTo>
                    <a:pt x="1143" y="2286"/>
                  </a:lnTo>
                  <a:lnTo>
                    <a:pt x="1955" y="1943"/>
                  </a:lnTo>
                  <a:lnTo>
                    <a:pt x="2286" y="1143"/>
                  </a:lnTo>
                  <a:close/>
                </a:path>
                <a:path w="10795" h="7619">
                  <a:moveTo>
                    <a:pt x="10426" y="4483"/>
                  </a:moveTo>
                  <a:lnTo>
                    <a:pt x="10096" y="3683"/>
                  </a:lnTo>
                  <a:lnTo>
                    <a:pt x="9283" y="3340"/>
                  </a:lnTo>
                  <a:lnTo>
                    <a:pt x="8470" y="3683"/>
                  </a:lnTo>
                  <a:lnTo>
                    <a:pt x="8140" y="4483"/>
                  </a:lnTo>
                  <a:lnTo>
                    <a:pt x="8470" y="5295"/>
                  </a:lnTo>
                  <a:lnTo>
                    <a:pt x="9283" y="5626"/>
                  </a:lnTo>
                  <a:lnTo>
                    <a:pt x="10096" y="5295"/>
                  </a:lnTo>
                  <a:lnTo>
                    <a:pt x="10426" y="4483"/>
                  </a:lnTo>
                  <a:close/>
                </a:path>
              </a:pathLst>
            </a:custGeom>
            <a:solidFill>
              <a:srgbClr val="565658"/>
            </a:solidFill>
          </p:spPr>
          <p:txBody>
            <a:bodyPr wrap="square" lIns="0" tIns="0" rIns="0" bIns="0" rtlCol="0"/>
            <a:lstStyle/>
            <a:p/>
          </p:txBody>
        </p:sp>
        <p:sp>
          <p:nvSpPr>
            <p:cNvPr id="8353" name="object 8353" descr=""/>
            <p:cNvSpPr/>
            <p:nvPr/>
          </p:nvSpPr>
          <p:spPr>
            <a:xfrm>
              <a:off x="5724304" y="257029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354" name="object 8354" descr=""/>
            <p:cNvSpPr/>
            <p:nvPr/>
          </p:nvSpPr>
          <p:spPr>
            <a:xfrm>
              <a:off x="5706412"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55" name="object 8355" descr=""/>
            <p:cNvSpPr/>
            <p:nvPr/>
          </p:nvSpPr>
          <p:spPr>
            <a:xfrm>
              <a:off x="5707072"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356" name="object 8356" descr=""/>
            <p:cNvSpPr/>
            <p:nvPr/>
          </p:nvSpPr>
          <p:spPr>
            <a:xfrm>
              <a:off x="5705928"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57" name="object 8357" descr=""/>
            <p:cNvSpPr/>
            <p:nvPr/>
          </p:nvSpPr>
          <p:spPr>
            <a:xfrm>
              <a:off x="5707071" y="2567434"/>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8358" name="object 8358" descr=""/>
            <p:cNvSpPr/>
            <p:nvPr/>
          </p:nvSpPr>
          <p:spPr>
            <a:xfrm>
              <a:off x="5704014" y="2565336"/>
              <a:ext cx="3810" cy="2540"/>
            </a:xfrm>
            <a:custGeom>
              <a:avLst/>
              <a:gdLst/>
              <a:ahLst/>
              <a:cxnLst/>
              <a:rect l="l" t="t" r="r" b="b"/>
              <a:pathLst>
                <a:path w="3810" h="2539">
                  <a:moveTo>
                    <a:pt x="3238" y="1143"/>
                  </a:moveTo>
                  <a:lnTo>
                    <a:pt x="2908" y="342"/>
                  </a:lnTo>
                  <a:lnTo>
                    <a:pt x="2095" y="0"/>
                  </a:lnTo>
                  <a:lnTo>
                    <a:pt x="1612" y="203"/>
                  </a:lnTo>
                  <a:lnTo>
                    <a:pt x="1143" y="0"/>
                  </a:lnTo>
                  <a:lnTo>
                    <a:pt x="330" y="342"/>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8359" name="object 8359" descr=""/>
            <p:cNvSpPr/>
            <p:nvPr/>
          </p:nvSpPr>
          <p:spPr>
            <a:xfrm>
              <a:off x="5706116" y="2566478"/>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360" name="object 8360" descr=""/>
            <p:cNvSpPr/>
            <p:nvPr/>
          </p:nvSpPr>
          <p:spPr>
            <a:xfrm>
              <a:off x="5705161" y="256694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361" name="object 8361" descr=""/>
            <p:cNvSpPr/>
            <p:nvPr/>
          </p:nvSpPr>
          <p:spPr>
            <a:xfrm>
              <a:off x="5705928"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62" name="object 8362" descr=""/>
            <p:cNvSpPr/>
            <p:nvPr/>
          </p:nvSpPr>
          <p:spPr>
            <a:xfrm>
              <a:off x="5707071"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363" name="object 8363" descr=""/>
            <p:cNvSpPr/>
            <p:nvPr/>
          </p:nvSpPr>
          <p:spPr>
            <a:xfrm>
              <a:off x="5715210" y="2569344"/>
              <a:ext cx="1905" cy="635"/>
            </a:xfrm>
            <a:custGeom>
              <a:avLst/>
              <a:gdLst/>
              <a:ahLst/>
              <a:cxnLst/>
              <a:rect l="l" t="t" r="r" b="b"/>
              <a:pathLst>
                <a:path w="1904" h="635">
                  <a:moveTo>
                    <a:pt x="1435" y="482"/>
                  </a:moveTo>
                  <a:lnTo>
                    <a:pt x="952" y="482"/>
                  </a:lnTo>
                  <a:lnTo>
                    <a:pt x="469" y="482"/>
                  </a:lnTo>
                  <a:lnTo>
                    <a:pt x="0" y="482"/>
                  </a:lnTo>
                  <a:lnTo>
                    <a:pt x="952" y="0"/>
                  </a:lnTo>
                  <a:lnTo>
                    <a:pt x="1435" y="482"/>
                  </a:lnTo>
                </a:path>
              </a:pathLst>
            </a:custGeom>
            <a:ln w="3175">
              <a:solidFill>
                <a:srgbClr val="565658"/>
              </a:solidFill>
            </a:ln>
          </p:spPr>
          <p:txBody>
            <a:bodyPr wrap="square" lIns="0" tIns="0" rIns="0" bIns="0" rtlCol="0"/>
            <a:lstStyle/>
            <a:p/>
          </p:txBody>
        </p:sp>
        <p:sp>
          <p:nvSpPr>
            <p:cNvPr id="8364" name="object 8364" descr=""/>
            <p:cNvSpPr/>
            <p:nvPr/>
          </p:nvSpPr>
          <p:spPr>
            <a:xfrm>
              <a:off x="5716163" y="2570299"/>
              <a:ext cx="635" cy="635"/>
            </a:xfrm>
            <a:custGeom>
              <a:avLst/>
              <a:gdLst/>
              <a:ahLst/>
              <a:cxnLst/>
              <a:rect l="l" t="t" r="r" b="b"/>
              <a:pathLst>
                <a:path w="635" h="635">
                  <a:moveTo>
                    <a:pt x="482" y="482"/>
                  </a:moveTo>
                  <a:lnTo>
                    <a:pt x="0" y="482"/>
                  </a:lnTo>
                  <a:lnTo>
                    <a:pt x="0" y="0"/>
                  </a:lnTo>
                  <a:lnTo>
                    <a:pt x="0" y="482"/>
                  </a:lnTo>
                </a:path>
              </a:pathLst>
            </a:custGeom>
            <a:ln w="3175">
              <a:solidFill>
                <a:srgbClr val="565658"/>
              </a:solidFill>
            </a:ln>
          </p:spPr>
          <p:txBody>
            <a:bodyPr wrap="square" lIns="0" tIns="0" rIns="0" bIns="0" rtlCol="0"/>
            <a:lstStyle/>
            <a:p/>
          </p:txBody>
        </p:sp>
        <p:sp>
          <p:nvSpPr>
            <p:cNvPr id="8365" name="object 8365" descr=""/>
            <p:cNvSpPr/>
            <p:nvPr/>
          </p:nvSpPr>
          <p:spPr>
            <a:xfrm>
              <a:off x="5715202" y="2570298"/>
              <a:ext cx="1905" cy="635"/>
            </a:xfrm>
            <a:custGeom>
              <a:avLst/>
              <a:gdLst/>
              <a:ahLst/>
              <a:cxnLst/>
              <a:rect l="l" t="t" r="r" b="b"/>
              <a:pathLst>
                <a:path w="1904" h="635">
                  <a:moveTo>
                    <a:pt x="482" y="0"/>
                  </a:moveTo>
                  <a:lnTo>
                    <a:pt x="482" y="482"/>
                  </a:lnTo>
                  <a:lnTo>
                    <a:pt x="0" y="482"/>
                  </a:lnTo>
                  <a:lnTo>
                    <a:pt x="965" y="0"/>
                  </a:lnTo>
                  <a:lnTo>
                    <a:pt x="1447" y="482"/>
                  </a:lnTo>
                </a:path>
              </a:pathLst>
            </a:custGeom>
            <a:ln w="3175">
              <a:solidFill>
                <a:srgbClr val="565658"/>
              </a:solidFill>
            </a:ln>
          </p:spPr>
          <p:txBody>
            <a:bodyPr wrap="square" lIns="0" tIns="0" rIns="0" bIns="0" rtlCol="0"/>
            <a:lstStyle/>
            <a:p/>
          </p:txBody>
        </p:sp>
        <p:sp>
          <p:nvSpPr>
            <p:cNvPr id="8366" name="object 8366" descr=""/>
            <p:cNvSpPr/>
            <p:nvPr/>
          </p:nvSpPr>
          <p:spPr>
            <a:xfrm>
              <a:off x="5718557"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367" name="object 8367" descr=""/>
            <p:cNvSpPr/>
            <p:nvPr/>
          </p:nvSpPr>
          <p:spPr>
            <a:xfrm>
              <a:off x="5718082" y="2569828"/>
              <a:ext cx="1905" cy="635"/>
            </a:xfrm>
            <a:custGeom>
              <a:avLst/>
              <a:gdLst/>
              <a:ahLst/>
              <a:cxnLst/>
              <a:rect l="l" t="t" r="r" b="b"/>
              <a:pathLst>
                <a:path w="1904" h="635">
                  <a:moveTo>
                    <a:pt x="1435" y="469"/>
                  </a:moveTo>
                  <a:lnTo>
                    <a:pt x="482" y="0"/>
                  </a:lnTo>
                  <a:lnTo>
                    <a:pt x="0" y="469"/>
                  </a:lnTo>
                </a:path>
              </a:pathLst>
            </a:custGeom>
            <a:ln w="3175">
              <a:solidFill>
                <a:srgbClr val="565658"/>
              </a:solidFill>
            </a:ln>
          </p:spPr>
          <p:txBody>
            <a:bodyPr wrap="square" lIns="0" tIns="0" rIns="0" bIns="0" rtlCol="0"/>
            <a:lstStyle/>
            <a:p/>
          </p:txBody>
        </p:sp>
        <p:sp>
          <p:nvSpPr>
            <p:cNvPr id="8368" name="object 8368" descr=""/>
            <p:cNvSpPr/>
            <p:nvPr/>
          </p:nvSpPr>
          <p:spPr>
            <a:xfrm>
              <a:off x="5718562" y="257078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369" name="object 8369" descr=""/>
            <p:cNvSpPr/>
            <p:nvPr/>
          </p:nvSpPr>
          <p:spPr>
            <a:xfrm>
              <a:off x="5718078" y="2570298"/>
              <a:ext cx="1905" cy="635"/>
            </a:xfrm>
            <a:custGeom>
              <a:avLst/>
              <a:gdLst/>
              <a:ahLst/>
              <a:cxnLst/>
              <a:rect l="l" t="t" r="r" b="b"/>
              <a:pathLst>
                <a:path w="1904" h="635">
                  <a:moveTo>
                    <a:pt x="0" y="0"/>
                  </a:moveTo>
                  <a:lnTo>
                    <a:pt x="482" y="482"/>
                  </a:lnTo>
                  <a:lnTo>
                    <a:pt x="1435" y="0"/>
                  </a:lnTo>
                  <a:lnTo>
                    <a:pt x="965" y="0"/>
                  </a:lnTo>
                </a:path>
              </a:pathLst>
            </a:custGeom>
            <a:ln w="3175">
              <a:solidFill>
                <a:srgbClr val="565658"/>
              </a:solidFill>
            </a:ln>
          </p:spPr>
          <p:txBody>
            <a:bodyPr wrap="square" lIns="0" tIns="0" rIns="0" bIns="0" rtlCol="0"/>
            <a:lstStyle/>
            <a:p/>
          </p:txBody>
        </p:sp>
        <p:sp>
          <p:nvSpPr>
            <p:cNvPr id="8370" name="object 8370" descr=""/>
            <p:cNvSpPr/>
            <p:nvPr/>
          </p:nvSpPr>
          <p:spPr>
            <a:xfrm>
              <a:off x="5726698" y="2572222"/>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8371" name="object 8371" descr=""/>
            <p:cNvSpPr/>
            <p:nvPr/>
          </p:nvSpPr>
          <p:spPr>
            <a:xfrm>
              <a:off x="5705919" y="2567254"/>
              <a:ext cx="22225" cy="7620"/>
            </a:xfrm>
            <a:custGeom>
              <a:avLst/>
              <a:gdLst/>
              <a:ahLst/>
              <a:cxnLst/>
              <a:rect l="l" t="t" r="r" b="b"/>
              <a:pathLst>
                <a:path w="22225" h="7619">
                  <a:moveTo>
                    <a:pt x="2286" y="1143"/>
                  </a:moveTo>
                  <a:lnTo>
                    <a:pt x="1955" y="330"/>
                  </a:lnTo>
                  <a:lnTo>
                    <a:pt x="1143" y="0"/>
                  </a:lnTo>
                  <a:lnTo>
                    <a:pt x="342" y="330"/>
                  </a:lnTo>
                  <a:lnTo>
                    <a:pt x="0" y="1143"/>
                  </a:lnTo>
                  <a:lnTo>
                    <a:pt x="342" y="1943"/>
                  </a:lnTo>
                  <a:lnTo>
                    <a:pt x="1143" y="2286"/>
                  </a:lnTo>
                  <a:lnTo>
                    <a:pt x="1955" y="1943"/>
                  </a:lnTo>
                  <a:lnTo>
                    <a:pt x="2286" y="1143"/>
                  </a:lnTo>
                  <a:close/>
                </a:path>
                <a:path w="22225" h="7619">
                  <a:moveTo>
                    <a:pt x="21920" y="5930"/>
                  </a:moveTo>
                  <a:lnTo>
                    <a:pt x="21577" y="5118"/>
                  </a:lnTo>
                  <a:lnTo>
                    <a:pt x="20777" y="4787"/>
                  </a:lnTo>
                  <a:lnTo>
                    <a:pt x="19964" y="5118"/>
                  </a:lnTo>
                  <a:lnTo>
                    <a:pt x="19634" y="5930"/>
                  </a:lnTo>
                  <a:lnTo>
                    <a:pt x="19964" y="6731"/>
                  </a:lnTo>
                  <a:lnTo>
                    <a:pt x="20777" y="7073"/>
                  </a:lnTo>
                  <a:lnTo>
                    <a:pt x="21577" y="6731"/>
                  </a:lnTo>
                  <a:lnTo>
                    <a:pt x="21920" y="5930"/>
                  </a:lnTo>
                  <a:close/>
                </a:path>
              </a:pathLst>
            </a:custGeom>
            <a:solidFill>
              <a:srgbClr val="565658"/>
            </a:solidFill>
          </p:spPr>
          <p:txBody>
            <a:bodyPr wrap="square" lIns="0" tIns="0" rIns="0" bIns="0" rtlCol="0"/>
            <a:lstStyle/>
            <a:p/>
          </p:txBody>
        </p:sp>
        <p:sp>
          <p:nvSpPr>
            <p:cNvPr id="8372" name="object 8372" descr=""/>
            <p:cNvSpPr/>
            <p:nvPr/>
          </p:nvSpPr>
          <p:spPr>
            <a:xfrm>
              <a:off x="5707071"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373" name="object 8373" descr=""/>
            <p:cNvSpPr/>
            <p:nvPr/>
          </p:nvSpPr>
          <p:spPr>
            <a:xfrm>
              <a:off x="5723161"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74" name="object 8374" descr=""/>
            <p:cNvSpPr/>
            <p:nvPr/>
          </p:nvSpPr>
          <p:spPr>
            <a:xfrm>
              <a:off x="5723349" y="2570298"/>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8375" name="object 8375" descr=""/>
            <p:cNvSpPr/>
            <p:nvPr/>
          </p:nvSpPr>
          <p:spPr>
            <a:xfrm>
              <a:off x="5725071" y="2566301"/>
              <a:ext cx="2540" cy="6350"/>
            </a:xfrm>
            <a:custGeom>
              <a:avLst/>
              <a:gdLst/>
              <a:ahLst/>
              <a:cxnLst/>
              <a:rect l="l" t="t" r="r" b="b"/>
              <a:pathLst>
                <a:path w="2539" h="6350">
                  <a:moveTo>
                    <a:pt x="2286" y="4965"/>
                  </a:moveTo>
                  <a:lnTo>
                    <a:pt x="1955" y="4165"/>
                  </a:lnTo>
                  <a:lnTo>
                    <a:pt x="1143" y="3822"/>
                  </a:lnTo>
                  <a:lnTo>
                    <a:pt x="330" y="4165"/>
                  </a:lnTo>
                  <a:lnTo>
                    <a:pt x="0" y="4965"/>
                  </a:lnTo>
                  <a:lnTo>
                    <a:pt x="330" y="5778"/>
                  </a:lnTo>
                  <a:lnTo>
                    <a:pt x="1143" y="6108"/>
                  </a:lnTo>
                  <a:lnTo>
                    <a:pt x="1955" y="5778"/>
                  </a:lnTo>
                  <a:lnTo>
                    <a:pt x="2286" y="4965"/>
                  </a:lnTo>
                  <a:close/>
                </a:path>
                <a:path w="2539" h="6350">
                  <a:moveTo>
                    <a:pt x="2286" y="1143"/>
                  </a:moveTo>
                  <a:lnTo>
                    <a:pt x="1955" y="330"/>
                  </a:lnTo>
                  <a:lnTo>
                    <a:pt x="1143" y="0"/>
                  </a:lnTo>
                  <a:lnTo>
                    <a:pt x="330" y="330"/>
                  </a:lnTo>
                  <a:lnTo>
                    <a:pt x="0" y="1143"/>
                  </a:lnTo>
                  <a:lnTo>
                    <a:pt x="330"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8376" name="object 8376" descr=""/>
            <p:cNvSpPr/>
            <p:nvPr/>
          </p:nvSpPr>
          <p:spPr>
            <a:xfrm>
              <a:off x="5725736" y="257173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377" name="object 8377" descr=""/>
            <p:cNvSpPr/>
            <p:nvPr/>
          </p:nvSpPr>
          <p:spPr>
            <a:xfrm>
              <a:off x="5726220" y="257269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378" name="object 8378" descr=""/>
            <p:cNvSpPr/>
            <p:nvPr/>
          </p:nvSpPr>
          <p:spPr>
            <a:xfrm>
              <a:off x="5724588" y="2566771"/>
              <a:ext cx="3810" cy="3175"/>
            </a:xfrm>
            <a:custGeom>
              <a:avLst/>
              <a:gdLst/>
              <a:ahLst/>
              <a:cxnLst/>
              <a:rect l="l" t="t" r="r" b="b"/>
              <a:pathLst>
                <a:path w="3810" h="3175">
                  <a:moveTo>
                    <a:pt x="3251" y="1143"/>
                  </a:moveTo>
                  <a:lnTo>
                    <a:pt x="2908" y="330"/>
                  </a:lnTo>
                  <a:lnTo>
                    <a:pt x="2108" y="0"/>
                  </a:lnTo>
                  <a:lnTo>
                    <a:pt x="1295" y="330"/>
                  </a:lnTo>
                  <a:lnTo>
                    <a:pt x="1219" y="520"/>
                  </a:lnTo>
                  <a:lnTo>
                    <a:pt x="330" y="812"/>
                  </a:lnTo>
                  <a:lnTo>
                    <a:pt x="0" y="1625"/>
                  </a:lnTo>
                  <a:lnTo>
                    <a:pt x="330" y="2425"/>
                  </a:lnTo>
                  <a:lnTo>
                    <a:pt x="1143" y="2768"/>
                  </a:lnTo>
                  <a:lnTo>
                    <a:pt x="1955" y="2425"/>
                  </a:lnTo>
                  <a:lnTo>
                    <a:pt x="2019" y="2260"/>
                  </a:lnTo>
                  <a:lnTo>
                    <a:pt x="2908" y="1943"/>
                  </a:lnTo>
                  <a:lnTo>
                    <a:pt x="3251" y="1143"/>
                  </a:lnTo>
                  <a:close/>
                </a:path>
              </a:pathLst>
            </a:custGeom>
            <a:solidFill>
              <a:srgbClr val="565658"/>
            </a:solidFill>
          </p:spPr>
          <p:txBody>
            <a:bodyPr wrap="square" lIns="0" tIns="0" rIns="0" bIns="0" rtlCol="0"/>
            <a:lstStyle/>
            <a:p/>
          </p:txBody>
        </p:sp>
        <p:sp>
          <p:nvSpPr>
            <p:cNvPr id="8379" name="object 8379" descr=""/>
            <p:cNvSpPr/>
            <p:nvPr/>
          </p:nvSpPr>
          <p:spPr>
            <a:xfrm>
              <a:off x="5726220"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380" name="object 8380" descr=""/>
            <p:cNvSpPr/>
            <p:nvPr/>
          </p:nvSpPr>
          <p:spPr>
            <a:xfrm>
              <a:off x="5711381"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381" name="object 8381" descr=""/>
            <p:cNvSpPr/>
            <p:nvPr/>
          </p:nvSpPr>
          <p:spPr>
            <a:xfrm>
              <a:off x="5725259" y="2567433"/>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382" name="object 8382" descr=""/>
            <p:cNvSpPr/>
            <p:nvPr/>
          </p:nvSpPr>
          <p:spPr>
            <a:xfrm>
              <a:off x="5723153" y="2569159"/>
              <a:ext cx="3175" cy="5715"/>
            </a:xfrm>
            <a:custGeom>
              <a:avLst/>
              <a:gdLst/>
              <a:ahLst/>
              <a:cxnLst/>
              <a:rect l="l" t="t" r="r" b="b"/>
              <a:pathLst>
                <a:path w="3175" h="5714">
                  <a:moveTo>
                    <a:pt x="2768" y="4508"/>
                  </a:moveTo>
                  <a:lnTo>
                    <a:pt x="2425" y="3695"/>
                  </a:lnTo>
                  <a:lnTo>
                    <a:pt x="1625" y="3365"/>
                  </a:lnTo>
                  <a:lnTo>
                    <a:pt x="812" y="3695"/>
                  </a:lnTo>
                  <a:lnTo>
                    <a:pt x="482" y="4508"/>
                  </a:lnTo>
                  <a:lnTo>
                    <a:pt x="812" y="5321"/>
                  </a:lnTo>
                  <a:lnTo>
                    <a:pt x="1625" y="5651"/>
                  </a:lnTo>
                  <a:lnTo>
                    <a:pt x="2425" y="5321"/>
                  </a:lnTo>
                  <a:lnTo>
                    <a:pt x="2768" y="4508"/>
                  </a:lnTo>
                  <a:close/>
                </a:path>
                <a:path w="3175" h="5714">
                  <a:moveTo>
                    <a:pt x="2768" y="1143"/>
                  </a:moveTo>
                  <a:lnTo>
                    <a:pt x="2425" y="342"/>
                  </a:lnTo>
                  <a:lnTo>
                    <a:pt x="1625" y="0"/>
                  </a:lnTo>
                  <a:lnTo>
                    <a:pt x="1384" y="114"/>
                  </a:lnTo>
                  <a:lnTo>
                    <a:pt x="1143" y="0"/>
                  </a:lnTo>
                  <a:lnTo>
                    <a:pt x="330" y="342"/>
                  </a:lnTo>
                  <a:lnTo>
                    <a:pt x="0" y="1143"/>
                  </a:lnTo>
                  <a:lnTo>
                    <a:pt x="330"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8383" name="object 8383" descr=""/>
            <p:cNvSpPr/>
            <p:nvPr/>
          </p:nvSpPr>
          <p:spPr>
            <a:xfrm>
              <a:off x="5707555" y="257173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384" name="object 8384" descr=""/>
            <p:cNvSpPr/>
            <p:nvPr/>
          </p:nvSpPr>
          <p:spPr>
            <a:xfrm>
              <a:off x="5706412"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385" name="object 8385" descr=""/>
            <p:cNvSpPr/>
            <p:nvPr/>
          </p:nvSpPr>
          <p:spPr>
            <a:xfrm>
              <a:off x="5718078" y="2569828"/>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8386" name="object 8386" descr=""/>
            <p:cNvSpPr/>
            <p:nvPr/>
          </p:nvSpPr>
          <p:spPr>
            <a:xfrm>
              <a:off x="5719039" y="256982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387" name="object 8387" descr=""/>
            <p:cNvSpPr/>
            <p:nvPr/>
          </p:nvSpPr>
          <p:spPr>
            <a:xfrm>
              <a:off x="5711859" y="2566478"/>
              <a:ext cx="0" cy="8255"/>
            </a:xfrm>
            <a:custGeom>
              <a:avLst/>
              <a:gdLst/>
              <a:ahLst/>
              <a:cxnLst/>
              <a:rect l="l" t="t" r="r" b="b"/>
              <a:pathLst>
                <a:path w="0" h="8255">
                  <a:moveTo>
                    <a:pt x="0" y="0"/>
                  </a:moveTo>
                  <a:lnTo>
                    <a:pt x="0" y="1422"/>
                  </a:lnTo>
                  <a:lnTo>
                    <a:pt x="0" y="3822"/>
                  </a:lnTo>
                  <a:lnTo>
                    <a:pt x="0" y="5740"/>
                  </a:lnTo>
                  <a:lnTo>
                    <a:pt x="0" y="7658"/>
                  </a:lnTo>
                  <a:lnTo>
                    <a:pt x="0" y="6210"/>
                  </a:lnTo>
                  <a:lnTo>
                    <a:pt x="0" y="3822"/>
                  </a:lnTo>
                  <a:lnTo>
                    <a:pt x="0" y="1422"/>
                  </a:lnTo>
                  <a:lnTo>
                    <a:pt x="0" y="0"/>
                  </a:lnTo>
                </a:path>
              </a:pathLst>
            </a:custGeom>
            <a:ln w="3175">
              <a:solidFill>
                <a:srgbClr val="565658"/>
              </a:solidFill>
            </a:ln>
          </p:spPr>
          <p:txBody>
            <a:bodyPr wrap="square" lIns="0" tIns="0" rIns="0" bIns="0" rtlCol="0"/>
            <a:lstStyle/>
            <a:p/>
          </p:txBody>
        </p:sp>
        <p:sp>
          <p:nvSpPr>
            <p:cNvPr id="8388" name="object 8388" descr=""/>
            <p:cNvSpPr/>
            <p:nvPr/>
          </p:nvSpPr>
          <p:spPr>
            <a:xfrm>
              <a:off x="5711376" y="2566473"/>
              <a:ext cx="635" cy="8255"/>
            </a:xfrm>
            <a:custGeom>
              <a:avLst/>
              <a:gdLst/>
              <a:ahLst/>
              <a:cxnLst/>
              <a:rect l="l" t="t" r="r" b="b"/>
              <a:pathLst>
                <a:path w="635" h="8255">
                  <a:moveTo>
                    <a:pt x="482" y="7658"/>
                  </a:moveTo>
                  <a:lnTo>
                    <a:pt x="482" y="5753"/>
                  </a:lnTo>
                  <a:lnTo>
                    <a:pt x="482" y="3822"/>
                  </a:lnTo>
                  <a:lnTo>
                    <a:pt x="482" y="1435"/>
                  </a:lnTo>
                  <a:lnTo>
                    <a:pt x="0" y="0"/>
                  </a:lnTo>
                  <a:lnTo>
                    <a:pt x="0" y="1435"/>
                  </a:lnTo>
                  <a:lnTo>
                    <a:pt x="0" y="3822"/>
                  </a:lnTo>
                  <a:lnTo>
                    <a:pt x="0" y="6222"/>
                  </a:lnTo>
                  <a:lnTo>
                    <a:pt x="482" y="7658"/>
                  </a:lnTo>
                </a:path>
              </a:pathLst>
            </a:custGeom>
            <a:ln w="3175">
              <a:solidFill>
                <a:srgbClr val="565658"/>
              </a:solidFill>
            </a:ln>
          </p:spPr>
          <p:txBody>
            <a:bodyPr wrap="square" lIns="0" tIns="0" rIns="0" bIns="0" rtlCol="0"/>
            <a:lstStyle/>
            <a:p/>
          </p:txBody>
        </p:sp>
        <p:sp>
          <p:nvSpPr>
            <p:cNvPr id="8389" name="object 8389" descr=""/>
            <p:cNvSpPr/>
            <p:nvPr/>
          </p:nvSpPr>
          <p:spPr>
            <a:xfrm>
              <a:off x="5709272" y="2565336"/>
              <a:ext cx="3810" cy="8890"/>
            </a:xfrm>
            <a:custGeom>
              <a:avLst/>
              <a:gdLst/>
              <a:ahLst/>
              <a:cxnLst/>
              <a:rect l="l" t="t" r="r" b="b"/>
              <a:pathLst>
                <a:path w="3810" h="8889">
                  <a:moveTo>
                    <a:pt x="2286" y="7366"/>
                  </a:moveTo>
                  <a:lnTo>
                    <a:pt x="1955" y="6553"/>
                  </a:lnTo>
                  <a:lnTo>
                    <a:pt x="1143" y="6223"/>
                  </a:lnTo>
                  <a:lnTo>
                    <a:pt x="330" y="6553"/>
                  </a:lnTo>
                  <a:lnTo>
                    <a:pt x="0" y="7366"/>
                  </a:lnTo>
                  <a:lnTo>
                    <a:pt x="330" y="8166"/>
                  </a:lnTo>
                  <a:lnTo>
                    <a:pt x="1143" y="8509"/>
                  </a:lnTo>
                  <a:lnTo>
                    <a:pt x="1955" y="8166"/>
                  </a:lnTo>
                  <a:lnTo>
                    <a:pt x="2286" y="7366"/>
                  </a:lnTo>
                  <a:close/>
                </a:path>
                <a:path w="3810" h="8889">
                  <a:moveTo>
                    <a:pt x="3251" y="1143"/>
                  </a:moveTo>
                  <a:lnTo>
                    <a:pt x="2908" y="342"/>
                  </a:lnTo>
                  <a:lnTo>
                    <a:pt x="2108" y="0"/>
                  </a:lnTo>
                  <a:lnTo>
                    <a:pt x="1295" y="342"/>
                  </a:lnTo>
                  <a:lnTo>
                    <a:pt x="1016" y="1028"/>
                  </a:lnTo>
                  <a:lnTo>
                    <a:pt x="330" y="1295"/>
                  </a:lnTo>
                  <a:lnTo>
                    <a:pt x="0" y="2108"/>
                  </a:lnTo>
                  <a:lnTo>
                    <a:pt x="330" y="2908"/>
                  </a:lnTo>
                  <a:lnTo>
                    <a:pt x="1143" y="3251"/>
                  </a:lnTo>
                  <a:lnTo>
                    <a:pt x="1955" y="2908"/>
                  </a:lnTo>
                  <a:lnTo>
                    <a:pt x="2222" y="2235"/>
                  </a:lnTo>
                  <a:lnTo>
                    <a:pt x="2908" y="1955"/>
                  </a:lnTo>
                  <a:lnTo>
                    <a:pt x="3251" y="1143"/>
                  </a:lnTo>
                  <a:close/>
                </a:path>
              </a:pathLst>
            </a:custGeom>
            <a:solidFill>
              <a:srgbClr val="565658"/>
            </a:solidFill>
          </p:spPr>
          <p:txBody>
            <a:bodyPr wrap="square" lIns="0" tIns="0" rIns="0" bIns="0" rtlCol="0"/>
            <a:lstStyle/>
            <a:p/>
          </p:txBody>
        </p:sp>
        <p:sp>
          <p:nvSpPr>
            <p:cNvPr id="8390" name="object 8390" descr=""/>
            <p:cNvSpPr/>
            <p:nvPr/>
          </p:nvSpPr>
          <p:spPr>
            <a:xfrm>
              <a:off x="5707555"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391" name="object 8391" descr=""/>
            <p:cNvSpPr/>
            <p:nvPr/>
          </p:nvSpPr>
          <p:spPr>
            <a:xfrm>
              <a:off x="5704014" y="2565336"/>
              <a:ext cx="5080" cy="4445"/>
            </a:xfrm>
            <a:custGeom>
              <a:avLst/>
              <a:gdLst/>
              <a:ahLst/>
              <a:cxnLst/>
              <a:rect l="l" t="t" r="r" b="b"/>
              <a:pathLst>
                <a:path w="5079" h="4444">
                  <a:moveTo>
                    <a:pt x="2286" y="1143"/>
                  </a:moveTo>
                  <a:lnTo>
                    <a:pt x="1943" y="342"/>
                  </a:lnTo>
                  <a:lnTo>
                    <a:pt x="1143" y="0"/>
                  </a:lnTo>
                  <a:lnTo>
                    <a:pt x="330" y="342"/>
                  </a:lnTo>
                  <a:lnTo>
                    <a:pt x="0" y="1143"/>
                  </a:lnTo>
                  <a:lnTo>
                    <a:pt x="330" y="1955"/>
                  </a:lnTo>
                  <a:lnTo>
                    <a:pt x="1143" y="2286"/>
                  </a:lnTo>
                  <a:lnTo>
                    <a:pt x="1943" y="1955"/>
                  </a:lnTo>
                  <a:lnTo>
                    <a:pt x="2286" y="1143"/>
                  </a:lnTo>
                  <a:close/>
                </a:path>
                <a:path w="5079" h="4444">
                  <a:moveTo>
                    <a:pt x="4673" y="3060"/>
                  </a:moveTo>
                  <a:lnTo>
                    <a:pt x="4343" y="2247"/>
                  </a:lnTo>
                  <a:lnTo>
                    <a:pt x="3530" y="1917"/>
                  </a:lnTo>
                  <a:lnTo>
                    <a:pt x="2730" y="2247"/>
                  </a:lnTo>
                  <a:lnTo>
                    <a:pt x="2387" y="3060"/>
                  </a:lnTo>
                  <a:lnTo>
                    <a:pt x="2730" y="3860"/>
                  </a:lnTo>
                  <a:lnTo>
                    <a:pt x="3530" y="4203"/>
                  </a:lnTo>
                  <a:lnTo>
                    <a:pt x="4343" y="3860"/>
                  </a:lnTo>
                  <a:lnTo>
                    <a:pt x="4673" y="3060"/>
                  </a:lnTo>
                  <a:close/>
                </a:path>
              </a:pathLst>
            </a:custGeom>
            <a:solidFill>
              <a:srgbClr val="565658"/>
            </a:solidFill>
          </p:spPr>
          <p:txBody>
            <a:bodyPr wrap="square" lIns="0" tIns="0" rIns="0" bIns="0" rtlCol="0"/>
            <a:lstStyle/>
            <a:p/>
          </p:txBody>
        </p:sp>
        <p:sp>
          <p:nvSpPr>
            <p:cNvPr id="8392" name="object 8392" descr=""/>
            <p:cNvSpPr/>
            <p:nvPr/>
          </p:nvSpPr>
          <p:spPr>
            <a:xfrm>
              <a:off x="5710904" y="2566478"/>
              <a:ext cx="635" cy="8255"/>
            </a:xfrm>
            <a:custGeom>
              <a:avLst/>
              <a:gdLst/>
              <a:ahLst/>
              <a:cxnLst/>
              <a:rect l="l" t="t" r="r" b="b"/>
              <a:pathLst>
                <a:path w="635" h="8255">
                  <a:moveTo>
                    <a:pt x="0" y="0"/>
                  </a:moveTo>
                  <a:lnTo>
                    <a:pt x="482" y="0"/>
                  </a:lnTo>
                </a:path>
                <a:path w="635" h="8255">
                  <a:moveTo>
                    <a:pt x="0" y="0"/>
                  </a:moveTo>
                  <a:lnTo>
                    <a:pt x="0" y="1422"/>
                  </a:lnTo>
                  <a:lnTo>
                    <a:pt x="0" y="3822"/>
                  </a:lnTo>
                  <a:lnTo>
                    <a:pt x="0" y="6210"/>
                  </a:lnTo>
                  <a:lnTo>
                    <a:pt x="0" y="7658"/>
                  </a:lnTo>
                </a:path>
              </a:pathLst>
            </a:custGeom>
            <a:ln w="3175">
              <a:solidFill>
                <a:srgbClr val="565658"/>
              </a:solidFill>
            </a:ln>
          </p:spPr>
          <p:txBody>
            <a:bodyPr wrap="square" lIns="0" tIns="0" rIns="0" bIns="0" rtlCol="0"/>
            <a:lstStyle/>
            <a:p/>
          </p:txBody>
        </p:sp>
        <p:sp>
          <p:nvSpPr>
            <p:cNvPr id="8393" name="object 8393" descr=""/>
            <p:cNvSpPr/>
            <p:nvPr/>
          </p:nvSpPr>
          <p:spPr>
            <a:xfrm>
              <a:off x="5710420" y="2566949"/>
              <a:ext cx="635" cy="7620"/>
            </a:xfrm>
            <a:custGeom>
              <a:avLst/>
              <a:gdLst/>
              <a:ahLst/>
              <a:cxnLst/>
              <a:rect l="l" t="t" r="r" b="b"/>
              <a:pathLst>
                <a:path w="635" h="7619">
                  <a:moveTo>
                    <a:pt x="0" y="0"/>
                  </a:moveTo>
                  <a:lnTo>
                    <a:pt x="0" y="1435"/>
                  </a:lnTo>
                  <a:lnTo>
                    <a:pt x="0" y="3352"/>
                  </a:lnTo>
                  <a:lnTo>
                    <a:pt x="482" y="5740"/>
                  </a:lnTo>
                  <a:lnTo>
                    <a:pt x="482" y="7175"/>
                  </a:lnTo>
                </a:path>
              </a:pathLst>
            </a:custGeom>
            <a:ln w="3175">
              <a:solidFill>
                <a:srgbClr val="565658"/>
              </a:solidFill>
            </a:ln>
          </p:spPr>
          <p:txBody>
            <a:bodyPr wrap="square" lIns="0" tIns="0" rIns="0" bIns="0" rtlCol="0"/>
            <a:lstStyle/>
            <a:p/>
          </p:txBody>
        </p:sp>
        <p:sp>
          <p:nvSpPr>
            <p:cNvPr id="8394" name="object 8394" descr=""/>
            <p:cNvSpPr/>
            <p:nvPr/>
          </p:nvSpPr>
          <p:spPr>
            <a:xfrm>
              <a:off x="5710420"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395" name="object 8395" descr=""/>
            <p:cNvSpPr/>
            <p:nvPr/>
          </p:nvSpPr>
          <p:spPr>
            <a:xfrm>
              <a:off x="5707555" y="2568388"/>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8396" name="object 8396" descr=""/>
            <p:cNvSpPr/>
            <p:nvPr/>
          </p:nvSpPr>
          <p:spPr>
            <a:xfrm>
              <a:off x="5707555" y="2572221"/>
              <a:ext cx="3175" cy="0"/>
            </a:xfrm>
            <a:custGeom>
              <a:avLst/>
              <a:gdLst/>
              <a:ahLst/>
              <a:cxnLst/>
              <a:rect l="l" t="t" r="r" b="b"/>
              <a:pathLst>
                <a:path w="3175" h="0">
                  <a:moveTo>
                    <a:pt x="0" y="0"/>
                  </a:moveTo>
                  <a:lnTo>
                    <a:pt x="0" y="0"/>
                  </a:lnTo>
                  <a:lnTo>
                    <a:pt x="2870" y="0"/>
                  </a:lnTo>
                </a:path>
              </a:pathLst>
            </a:custGeom>
            <a:ln w="3175">
              <a:solidFill>
                <a:srgbClr val="565658"/>
              </a:solidFill>
            </a:ln>
          </p:spPr>
          <p:txBody>
            <a:bodyPr wrap="square" lIns="0" tIns="0" rIns="0" bIns="0" rtlCol="0"/>
            <a:lstStyle/>
            <a:p/>
          </p:txBody>
        </p:sp>
        <p:sp>
          <p:nvSpPr>
            <p:cNvPr id="8397" name="object 8397" descr=""/>
            <p:cNvSpPr/>
            <p:nvPr/>
          </p:nvSpPr>
          <p:spPr>
            <a:xfrm>
              <a:off x="5710420" y="2567904"/>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8398" name="object 8398" descr=""/>
            <p:cNvSpPr/>
            <p:nvPr/>
          </p:nvSpPr>
          <p:spPr>
            <a:xfrm>
              <a:off x="5710420" y="2569343"/>
              <a:ext cx="635" cy="5080"/>
            </a:xfrm>
            <a:custGeom>
              <a:avLst/>
              <a:gdLst/>
              <a:ahLst/>
              <a:cxnLst/>
              <a:rect l="l" t="t" r="r" b="b"/>
              <a:pathLst>
                <a:path w="635" h="5080">
                  <a:moveTo>
                    <a:pt x="0" y="0"/>
                  </a:moveTo>
                  <a:lnTo>
                    <a:pt x="0" y="952"/>
                  </a:lnTo>
                  <a:lnTo>
                    <a:pt x="0" y="3352"/>
                  </a:lnTo>
                  <a:lnTo>
                    <a:pt x="482" y="4787"/>
                  </a:lnTo>
                  <a:lnTo>
                    <a:pt x="0" y="4787"/>
                  </a:lnTo>
                </a:path>
              </a:pathLst>
            </a:custGeom>
            <a:ln w="3175">
              <a:solidFill>
                <a:srgbClr val="565658"/>
              </a:solidFill>
            </a:ln>
          </p:spPr>
          <p:txBody>
            <a:bodyPr wrap="square" lIns="0" tIns="0" rIns="0" bIns="0" rtlCol="0"/>
            <a:lstStyle/>
            <a:p/>
          </p:txBody>
        </p:sp>
        <p:sp>
          <p:nvSpPr>
            <p:cNvPr id="8399" name="object 8399" descr=""/>
            <p:cNvSpPr/>
            <p:nvPr/>
          </p:nvSpPr>
          <p:spPr>
            <a:xfrm>
              <a:off x="5710904" y="2566473"/>
              <a:ext cx="0" cy="8255"/>
            </a:xfrm>
            <a:custGeom>
              <a:avLst/>
              <a:gdLst/>
              <a:ahLst/>
              <a:cxnLst/>
              <a:rect l="l" t="t" r="r" b="b"/>
              <a:pathLst>
                <a:path w="0" h="8255">
                  <a:moveTo>
                    <a:pt x="0" y="7658"/>
                  </a:moveTo>
                  <a:lnTo>
                    <a:pt x="0" y="5753"/>
                  </a:lnTo>
                  <a:lnTo>
                    <a:pt x="0" y="3822"/>
                  </a:lnTo>
                  <a:lnTo>
                    <a:pt x="0" y="1435"/>
                  </a:lnTo>
                  <a:lnTo>
                    <a:pt x="0" y="0"/>
                  </a:lnTo>
                  <a:lnTo>
                    <a:pt x="0" y="1435"/>
                  </a:lnTo>
                  <a:lnTo>
                    <a:pt x="0" y="3822"/>
                  </a:lnTo>
                  <a:lnTo>
                    <a:pt x="0" y="5753"/>
                  </a:lnTo>
                  <a:lnTo>
                    <a:pt x="0" y="7658"/>
                  </a:lnTo>
                </a:path>
              </a:pathLst>
            </a:custGeom>
            <a:ln w="3175">
              <a:solidFill>
                <a:srgbClr val="565658"/>
              </a:solidFill>
            </a:ln>
          </p:spPr>
          <p:txBody>
            <a:bodyPr wrap="square" lIns="0" tIns="0" rIns="0" bIns="0" rtlCol="0"/>
            <a:lstStyle/>
            <a:p/>
          </p:txBody>
        </p:sp>
        <p:sp>
          <p:nvSpPr>
            <p:cNvPr id="8400" name="object 8400" descr=""/>
            <p:cNvSpPr/>
            <p:nvPr/>
          </p:nvSpPr>
          <p:spPr>
            <a:xfrm>
              <a:off x="5704014" y="2565336"/>
              <a:ext cx="8255" cy="3175"/>
            </a:xfrm>
            <a:custGeom>
              <a:avLst/>
              <a:gdLst/>
              <a:ahLst/>
              <a:cxnLst/>
              <a:rect l="l" t="t" r="r" b="b"/>
              <a:pathLst>
                <a:path w="8254" h="3175">
                  <a:moveTo>
                    <a:pt x="2286" y="1143"/>
                  </a:moveTo>
                  <a:lnTo>
                    <a:pt x="1943" y="342"/>
                  </a:lnTo>
                  <a:lnTo>
                    <a:pt x="1143" y="0"/>
                  </a:lnTo>
                  <a:lnTo>
                    <a:pt x="330" y="342"/>
                  </a:lnTo>
                  <a:lnTo>
                    <a:pt x="0" y="1143"/>
                  </a:lnTo>
                  <a:lnTo>
                    <a:pt x="88" y="1384"/>
                  </a:lnTo>
                  <a:lnTo>
                    <a:pt x="0" y="1612"/>
                  </a:lnTo>
                  <a:lnTo>
                    <a:pt x="330" y="2425"/>
                  </a:lnTo>
                  <a:lnTo>
                    <a:pt x="1143" y="2755"/>
                  </a:lnTo>
                  <a:lnTo>
                    <a:pt x="1943" y="2425"/>
                  </a:lnTo>
                  <a:lnTo>
                    <a:pt x="2286" y="1612"/>
                  </a:lnTo>
                  <a:lnTo>
                    <a:pt x="2184" y="1384"/>
                  </a:lnTo>
                  <a:lnTo>
                    <a:pt x="2286" y="1143"/>
                  </a:lnTo>
                  <a:close/>
                </a:path>
                <a:path w="8254" h="3175">
                  <a:moveTo>
                    <a:pt x="8026" y="1143"/>
                  </a:moveTo>
                  <a:lnTo>
                    <a:pt x="7696" y="342"/>
                  </a:lnTo>
                  <a:lnTo>
                    <a:pt x="6883" y="0"/>
                  </a:lnTo>
                  <a:lnTo>
                    <a:pt x="6070" y="342"/>
                  </a:lnTo>
                  <a:lnTo>
                    <a:pt x="5740" y="1143"/>
                  </a:lnTo>
                  <a:lnTo>
                    <a:pt x="6070" y="1955"/>
                  </a:lnTo>
                  <a:lnTo>
                    <a:pt x="6883" y="2286"/>
                  </a:lnTo>
                  <a:lnTo>
                    <a:pt x="7696" y="1955"/>
                  </a:lnTo>
                  <a:lnTo>
                    <a:pt x="8026" y="1143"/>
                  </a:lnTo>
                  <a:close/>
                </a:path>
              </a:pathLst>
            </a:custGeom>
            <a:solidFill>
              <a:srgbClr val="565658"/>
            </a:solidFill>
          </p:spPr>
          <p:txBody>
            <a:bodyPr wrap="square" lIns="0" tIns="0" rIns="0" bIns="0" rtlCol="0"/>
            <a:lstStyle/>
            <a:p/>
          </p:txBody>
        </p:sp>
        <p:sp>
          <p:nvSpPr>
            <p:cNvPr id="8401" name="object 8401" descr=""/>
            <p:cNvSpPr/>
            <p:nvPr/>
          </p:nvSpPr>
          <p:spPr>
            <a:xfrm>
              <a:off x="5711381" y="2566478"/>
              <a:ext cx="0" cy="8255"/>
            </a:xfrm>
            <a:custGeom>
              <a:avLst/>
              <a:gdLst/>
              <a:ahLst/>
              <a:cxnLst/>
              <a:rect l="l" t="t" r="r" b="b"/>
              <a:pathLst>
                <a:path w="0" h="8255">
                  <a:moveTo>
                    <a:pt x="0" y="0"/>
                  </a:moveTo>
                  <a:lnTo>
                    <a:pt x="0" y="1422"/>
                  </a:lnTo>
                  <a:lnTo>
                    <a:pt x="0" y="3822"/>
                  </a:lnTo>
                  <a:lnTo>
                    <a:pt x="0" y="5740"/>
                  </a:lnTo>
                  <a:lnTo>
                    <a:pt x="0" y="7658"/>
                  </a:lnTo>
                  <a:lnTo>
                    <a:pt x="0" y="6210"/>
                  </a:lnTo>
                  <a:lnTo>
                    <a:pt x="0" y="3822"/>
                  </a:lnTo>
                  <a:lnTo>
                    <a:pt x="0" y="1422"/>
                  </a:lnTo>
                  <a:lnTo>
                    <a:pt x="0" y="0"/>
                  </a:lnTo>
                </a:path>
              </a:pathLst>
            </a:custGeom>
            <a:ln w="3175">
              <a:solidFill>
                <a:srgbClr val="565658"/>
              </a:solidFill>
            </a:ln>
          </p:spPr>
          <p:txBody>
            <a:bodyPr wrap="square" lIns="0" tIns="0" rIns="0" bIns="0" rtlCol="0"/>
            <a:lstStyle/>
            <a:p/>
          </p:txBody>
        </p:sp>
        <p:sp>
          <p:nvSpPr>
            <p:cNvPr id="8402" name="object 8402" descr=""/>
            <p:cNvSpPr/>
            <p:nvPr/>
          </p:nvSpPr>
          <p:spPr>
            <a:xfrm>
              <a:off x="5710899" y="2566473"/>
              <a:ext cx="635" cy="8255"/>
            </a:xfrm>
            <a:custGeom>
              <a:avLst/>
              <a:gdLst/>
              <a:ahLst/>
              <a:cxnLst/>
              <a:rect l="l" t="t" r="r" b="b"/>
              <a:pathLst>
                <a:path w="635" h="8255">
                  <a:moveTo>
                    <a:pt x="482" y="7658"/>
                  </a:moveTo>
                  <a:lnTo>
                    <a:pt x="482" y="5753"/>
                  </a:lnTo>
                  <a:lnTo>
                    <a:pt x="482" y="3822"/>
                  </a:lnTo>
                  <a:lnTo>
                    <a:pt x="482" y="1435"/>
                  </a:lnTo>
                  <a:lnTo>
                    <a:pt x="0" y="0"/>
                  </a:lnTo>
                  <a:lnTo>
                    <a:pt x="0" y="1435"/>
                  </a:lnTo>
                  <a:lnTo>
                    <a:pt x="0" y="3822"/>
                  </a:lnTo>
                  <a:lnTo>
                    <a:pt x="0" y="6222"/>
                  </a:lnTo>
                  <a:lnTo>
                    <a:pt x="482" y="7658"/>
                  </a:lnTo>
                </a:path>
              </a:pathLst>
            </a:custGeom>
            <a:ln w="3175">
              <a:solidFill>
                <a:srgbClr val="565658"/>
              </a:solidFill>
            </a:ln>
          </p:spPr>
          <p:txBody>
            <a:bodyPr wrap="square" lIns="0" tIns="0" rIns="0" bIns="0" rtlCol="0"/>
            <a:lstStyle/>
            <a:p/>
          </p:txBody>
        </p:sp>
        <p:sp>
          <p:nvSpPr>
            <p:cNvPr id="8403" name="object 8403" descr=""/>
            <p:cNvSpPr/>
            <p:nvPr/>
          </p:nvSpPr>
          <p:spPr>
            <a:xfrm>
              <a:off x="5709761"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04" name="object 8404" descr=""/>
            <p:cNvSpPr/>
            <p:nvPr/>
          </p:nvSpPr>
          <p:spPr>
            <a:xfrm>
              <a:off x="5707555" y="2567433"/>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405" name="object 8405" descr=""/>
            <p:cNvSpPr/>
            <p:nvPr/>
          </p:nvSpPr>
          <p:spPr>
            <a:xfrm>
              <a:off x="5707550" y="2572692"/>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406" name="object 8406" descr=""/>
            <p:cNvSpPr/>
            <p:nvPr/>
          </p:nvSpPr>
          <p:spPr>
            <a:xfrm>
              <a:off x="5705161" y="2566479"/>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8407" name="object 8407" descr=""/>
            <p:cNvSpPr/>
            <p:nvPr/>
          </p:nvSpPr>
          <p:spPr>
            <a:xfrm>
              <a:off x="5706116" y="2566479"/>
              <a:ext cx="0" cy="635"/>
            </a:xfrm>
            <a:custGeom>
              <a:avLst/>
              <a:gdLst/>
              <a:ahLst/>
              <a:cxnLst/>
              <a:rect l="l" t="t" r="r" b="b"/>
              <a:pathLst>
                <a:path w="0" h="635">
                  <a:moveTo>
                    <a:pt x="0" y="469"/>
                  </a:moveTo>
                  <a:lnTo>
                    <a:pt x="0" y="0"/>
                  </a:lnTo>
                  <a:lnTo>
                    <a:pt x="0" y="469"/>
                  </a:lnTo>
                  <a:lnTo>
                    <a:pt x="0" y="0"/>
                  </a:lnTo>
                </a:path>
              </a:pathLst>
            </a:custGeom>
            <a:ln w="3175">
              <a:solidFill>
                <a:srgbClr val="565658"/>
              </a:solidFill>
            </a:ln>
          </p:spPr>
          <p:txBody>
            <a:bodyPr wrap="square" lIns="0" tIns="0" rIns="0" bIns="0" rtlCol="0"/>
            <a:lstStyle/>
            <a:p/>
          </p:txBody>
        </p:sp>
        <p:sp>
          <p:nvSpPr>
            <p:cNvPr id="8408" name="object 8408" descr=""/>
            <p:cNvSpPr/>
            <p:nvPr/>
          </p:nvSpPr>
          <p:spPr>
            <a:xfrm>
              <a:off x="5705161" y="2565995"/>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8409" name="object 8409" descr=""/>
            <p:cNvSpPr/>
            <p:nvPr/>
          </p:nvSpPr>
          <p:spPr>
            <a:xfrm>
              <a:off x="5707072"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410" name="object 8410" descr=""/>
            <p:cNvSpPr/>
            <p:nvPr/>
          </p:nvSpPr>
          <p:spPr>
            <a:xfrm>
              <a:off x="5707071" y="2567434"/>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8411" name="object 8411" descr=""/>
            <p:cNvSpPr/>
            <p:nvPr/>
          </p:nvSpPr>
          <p:spPr>
            <a:xfrm>
              <a:off x="5704018"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12" name="object 8412" descr=""/>
            <p:cNvSpPr/>
            <p:nvPr/>
          </p:nvSpPr>
          <p:spPr>
            <a:xfrm>
              <a:off x="5705638"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413" name="object 8413" descr=""/>
            <p:cNvSpPr/>
            <p:nvPr/>
          </p:nvSpPr>
          <p:spPr>
            <a:xfrm>
              <a:off x="5704018"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14" name="object 8414" descr=""/>
            <p:cNvSpPr/>
            <p:nvPr/>
          </p:nvSpPr>
          <p:spPr>
            <a:xfrm>
              <a:off x="5705161" y="2566950"/>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415" name="object 8415" descr=""/>
            <p:cNvSpPr/>
            <p:nvPr/>
          </p:nvSpPr>
          <p:spPr>
            <a:xfrm>
              <a:off x="5705633" y="2566949"/>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8416" name="object 8416" descr=""/>
            <p:cNvSpPr/>
            <p:nvPr/>
          </p:nvSpPr>
          <p:spPr>
            <a:xfrm>
              <a:off x="5705638" y="256551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417" name="object 8417" descr=""/>
            <p:cNvSpPr/>
            <p:nvPr/>
          </p:nvSpPr>
          <p:spPr>
            <a:xfrm>
              <a:off x="5704973"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18" name="object 8418" descr=""/>
            <p:cNvSpPr/>
            <p:nvPr/>
          </p:nvSpPr>
          <p:spPr>
            <a:xfrm>
              <a:off x="5705633" y="256694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419" name="object 8419" descr=""/>
            <p:cNvSpPr/>
            <p:nvPr/>
          </p:nvSpPr>
          <p:spPr>
            <a:xfrm>
              <a:off x="5706412"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20" name="object 8420" descr=""/>
            <p:cNvSpPr/>
            <p:nvPr/>
          </p:nvSpPr>
          <p:spPr>
            <a:xfrm>
              <a:off x="5707072" y="2567904"/>
              <a:ext cx="635" cy="635"/>
            </a:xfrm>
            <a:custGeom>
              <a:avLst/>
              <a:gdLst/>
              <a:ahLst/>
              <a:cxnLst/>
              <a:rect l="l" t="t" r="r" b="b"/>
              <a:pathLst>
                <a:path w="635" h="635">
                  <a:moveTo>
                    <a:pt x="482" y="0"/>
                  </a:moveTo>
                  <a:lnTo>
                    <a:pt x="0" y="482"/>
                  </a:lnTo>
                  <a:lnTo>
                    <a:pt x="482" y="482"/>
                  </a:lnTo>
                </a:path>
              </a:pathLst>
            </a:custGeom>
            <a:ln w="3175">
              <a:solidFill>
                <a:srgbClr val="565658"/>
              </a:solidFill>
            </a:ln>
          </p:spPr>
          <p:txBody>
            <a:bodyPr wrap="square" lIns="0" tIns="0" rIns="0" bIns="0" rtlCol="0"/>
            <a:lstStyle/>
            <a:p/>
          </p:txBody>
        </p:sp>
        <p:sp>
          <p:nvSpPr>
            <p:cNvPr id="8421" name="object 8421" descr=""/>
            <p:cNvSpPr/>
            <p:nvPr/>
          </p:nvSpPr>
          <p:spPr>
            <a:xfrm>
              <a:off x="5707072" y="257222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422" name="object 8422" descr=""/>
            <p:cNvSpPr/>
            <p:nvPr/>
          </p:nvSpPr>
          <p:spPr>
            <a:xfrm>
              <a:off x="5707550" y="2572221"/>
              <a:ext cx="3175" cy="0"/>
            </a:xfrm>
            <a:custGeom>
              <a:avLst/>
              <a:gdLst/>
              <a:ahLst/>
              <a:cxnLst/>
              <a:rect l="l" t="t" r="r" b="b"/>
              <a:pathLst>
                <a:path w="3175" h="0">
                  <a:moveTo>
                    <a:pt x="2870" y="0"/>
                  </a:moveTo>
                  <a:lnTo>
                    <a:pt x="0" y="0"/>
                  </a:lnTo>
                  <a:lnTo>
                    <a:pt x="2870" y="0"/>
                  </a:lnTo>
                </a:path>
              </a:pathLst>
            </a:custGeom>
            <a:ln w="3175">
              <a:solidFill>
                <a:srgbClr val="565658"/>
              </a:solidFill>
            </a:ln>
          </p:spPr>
          <p:txBody>
            <a:bodyPr wrap="square" lIns="0" tIns="0" rIns="0" bIns="0" rtlCol="0"/>
            <a:lstStyle/>
            <a:p/>
          </p:txBody>
        </p:sp>
        <p:sp>
          <p:nvSpPr>
            <p:cNvPr id="8423" name="object 8423" descr=""/>
            <p:cNvSpPr/>
            <p:nvPr/>
          </p:nvSpPr>
          <p:spPr>
            <a:xfrm>
              <a:off x="5707557" y="2567902"/>
              <a:ext cx="3175" cy="635"/>
            </a:xfrm>
            <a:custGeom>
              <a:avLst/>
              <a:gdLst/>
              <a:ahLst/>
              <a:cxnLst/>
              <a:rect l="l" t="t" r="r" b="b"/>
              <a:pathLst>
                <a:path w="3175" h="635">
                  <a:moveTo>
                    <a:pt x="0" y="482"/>
                  </a:moveTo>
                  <a:lnTo>
                    <a:pt x="2870" y="482"/>
                  </a:lnTo>
                  <a:lnTo>
                    <a:pt x="2870" y="0"/>
                  </a:lnTo>
                  <a:lnTo>
                    <a:pt x="0" y="0"/>
                  </a:lnTo>
                  <a:lnTo>
                    <a:pt x="0" y="482"/>
                  </a:lnTo>
                  <a:close/>
                </a:path>
              </a:pathLst>
            </a:custGeom>
            <a:ln w="3175">
              <a:solidFill>
                <a:srgbClr val="565658"/>
              </a:solidFill>
            </a:ln>
          </p:spPr>
          <p:txBody>
            <a:bodyPr wrap="square" lIns="0" tIns="0" rIns="0" bIns="0" rtlCol="0"/>
            <a:lstStyle/>
            <a:p/>
          </p:txBody>
        </p:sp>
        <p:sp>
          <p:nvSpPr>
            <p:cNvPr id="8424" name="object 8424" descr=""/>
            <p:cNvSpPr/>
            <p:nvPr/>
          </p:nvSpPr>
          <p:spPr>
            <a:xfrm>
              <a:off x="5707555" y="2568388"/>
              <a:ext cx="3175" cy="0"/>
            </a:xfrm>
            <a:custGeom>
              <a:avLst/>
              <a:gdLst/>
              <a:ahLst/>
              <a:cxnLst/>
              <a:rect l="l" t="t" r="r" b="b"/>
              <a:pathLst>
                <a:path w="3175" h="0">
                  <a:moveTo>
                    <a:pt x="0" y="0"/>
                  </a:moveTo>
                  <a:lnTo>
                    <a:pt x="2870" y="0"/>
                  </a:lnTo>
                </a:path>
              </a:pathLst>
            </a:custGeom>
            <a:ln w="3175">
              <a:solidFill>
                <a:srgbClr val="565658"/>
              </a:solidFill>
            </a:ln>
          </p:spPr>
          <p:txBody>
            <a:bodyPr wrap="square" lIns="0" tIns="0" rIns="0" bIns="0" rtlCol="0"/>
            <a:lstStyle/>
            <a:p/>
          </p:txBody>
        </p:sp>
        <p:sp>
          <p:nvSpPr>
            <p:cNvPr id="8425" name="object 8425" descr=""/>
            <p:cNvSpPr/>
            <p:nvPr/>
          </p:nvSpPr>
          <p:spPr>
            <a:xfrm>
              <a:off x="5707550" y="2571737"/>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8426" name="object 8426" descr=""/>
            <p:cNvSpPr/>
            <p:nvPr/>
          </p:nvSpPr>
          <p:spPr>
            <a:xfrm>
              <a:off x="5707072" y="256838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427" name="object 8427" descr=""/>
            <p:cNvSpPr/>
            <p:nvPr/>
          </p:nvSpPr>
          <p:spPr>
            <a:xfrm>
              <a:off x="5707072" y="25717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428" name="object 8428" descr=""/>
            <p:cNvSpPr/>
            <p:nvPr/>
          </p:nvSpPr>
          <p:spPr>
            <a:xfrm>
              <a:off x="5537153" y="2656945"/>
              <a:ext cx="2540" cy="1905"/>
            </a:xfrm>
            <a:custGeom>
              <a:avLst/>
              <a:gdLst/>
              <a:ahLst/>
              <a:cxnLst/>
              <a:rect l="l" t="t" r="r" b="b"/>
              <a:pathLst>
                <a:path w="2539" h="1905">
                  <a:moveTo>
                    <a:pt x="0" y="1435"/>
                  </a:moveTo>
                  <a:lnTo>
                    <a:pt x="0" y="469"/>
                  </a:lnTo>
                </a:path>
                <a:path w="2539" h="1905">
                  <a:moveTo>
                    <a:pt x="0" y="1435"/>
                  </a:moveTo>
                  <a:lnTo>
                    <a:pt x="952" y="1905"/>
                  </a:lnTo>
                  <a:lnTo>
                    <a:pt x="1917" y="1435"/>
                  </a:lnTo>
                  <a:lnTo>
                    <a:pt x="1917" y="469"/>
                  </a:lnTo>
                  <a:lnTo>
                    <a:pt x="952" y="0"/>
                  </a:lnTo>
                  <a:lnTo>
                    <a:pt x="0" y="469"/>
                  </a:lnTo>
                </a:path>
              </a:pathLst>
            </a:custGeom>
            <a:ln w="3175">
              <a:solidFill>
                <a:srgbClr val="565658"/>
              </a:solidFill>
            </a:ln>
          </p:spPr>
          <p:txBody>
            <a:bodyPr wrap="square" lIns="0" tIns="0" rIns="0" bIns="0" rtlCol="0"/>
            <a:lstStyle/>
            <a:p/>
          </p:txBody>
        </p:sp>
        <p:sp>
          <p:nvSpPr>
            <p:cNvPr id="8429" name="object 8429" descr=""/>
            <p:cNvSpPr/>
            <p:nvPr/>
          </p:nvSpPr>
          <p:spPr>
            <a:xfrm>
              <a:off x="5527095" y="2643068"/>
              <a:ext cx="635" cy="1905"/>
            </a:xfrm>
            <a:custGeom>
              <a:avLst/>
              <a:gdLst/>
              <a:ahLst/>
              <a:cxnLst/>
              <a:rect l="l" t="t" r="r" b="b"/>
              <a:pathLst>
                <a:path w="635" h="1905">
                  <a:moveTo>
                    <a:pt x="482" y="1904"/>
                  </a:moveTo>
                  <a:lnTo>
                    <a:pt x="0" y="0"/>
                  </a:lnTo>
                </a:path>
              </a:pathLst>
            </a:custGeom>
            <a:ln w="3175">
              <a:solidFill>
                <a:srgbClr val="565658"/>
              </a:solidFill>
            </a:ln>
          </p:spPr>
          <p:txBody>
            <a:bodyPr wrap="square" lIns="0" tIns="0" rIns="0" bIns="0" rtlCol="0"/>
            <a:lstStyle/>
            <a:p/>
          </p:txBody>
        </p:sp>
        <p:sp>
          <p:nvSpPr>
            <p:cNvPr id="8430" name="object 8430" descr=""/>
            <p:cNvSpPr/>
            <p:nvPr/>
          </p:nvSpPr>
          <p:spPr>
            <a:xfrm>
              <a:off x="5870770" y="2613387"/>
              <a:ext cx="2540" cy="1270"/>
            </a:xfrm>
            <a:custGeom>
              <a:avLst/>
              <a:gdLst/>
              <a:ahLst/>
              <a:cxnLst/>
              <a:rect l="l" t="t" r="r" b="b"/>
              <a:pathLst>
                <a:path w="2539" h="1269">
                  <a:moveTo>
                    <a:pt x="0" y="952"/>
                  </a:moveTo>
                  <a:lnTo>
                    <a:pt x="0" y="469"/>
                  </a:lnTo>
                  <a:lnTo>
                    <a:pt x="0" y="0"/>
                  </a:lnTo>
                  <a:lnTo>
                    <a:pt x="965" y="0"/>
                  </a:lnTo>
                  <a:lnTo>
                    <a:pt x="1917" y="469"/>
                  </a:lnTo>
                  <a:lnTo>
                    <a:pt x="1435" y="952"/>
                  </a:lnTo>
                </a:path>
              </a:pathLst>
            </a:custGeom>
            <a:ln w="3175">
              <a:solidFill>
                <a:srgbClr val="565658"/>
              </a:solidFill>
            </a:ln>
          </p:spPr>
          <p:txBody>
            <a:bodyPr wrap="square" lIns="0" tIns="0" rIns="0" bIns="0" rtlCol="0"/>
            <a:lstStyle/>
            <a:p/>
          </p:txBody>
        </p:sp>
        <p:sp>
          <p:nvSpPr>
            <p:cNvPr id="8431" name="object 8431" descr=""/>
            <p:cNvSpPr/>
            <p:nvPr/>
          </p:nvSpPr>
          <p:spPr>
            <a:xfrm>
              <a:off x="6198166" y="2610508"/>
              <a:ext cx="1905" cy="635"/>
            </a:xfrm>
            <a:custGeom>
              <a:avLst/>
              <a:gdLst/>
              <a:ahLst/>
              <a:cxnLst/>
              <a:rect l="l" t="t" r="r" b="b"/>
              <a:pathLst>
                <a:path w="1904" h="635">
                  <a:moveTo>
                    <a:pt x="0" y="482"/>
                  </a:moveTo>
                  <a:lnTo>
                    <a:pt x="965" y="0"/>
                  </a:lnTo>
                  <a:lnTo>
                    <a:pt x="1435" y="0"/>
                  </a:lnTo>
                </a:path>
              </a:pathLst>
            </a:custGeom>
            <a:ln w="3175">
              <a:solidFill>
                <a:srgbClr val="565658"/>
              </a:solidFill>
            </a:ln>
          </p:spPr>
          <p:txBody>
            <a:bodyPr wrap="square" lIns="0" tIns="0" rIns="0" bIns="0" rtlCol="0"/>
            <a:lstStyle/>
            <a:p/>
          </p:txBody>
        </p:sp>
        <p:sp>
          <p:nvSpPr>
            <p:cNvPr id="8432" name="object 8432" descr=""/>
            <p:cNvSpPr/>
            <p:nvPr/>
          </p:nvSpPr>
          <p:spPr>
            <a:xfrm>
              <a:off x="6187165" y="2611466"/>
              <a:ext cx="8255" cy="8255"/>
            </a:xfrm>
            <a:custGeom>
              <a:avLst/>
              <a:gdLst/>
              <a:ahLst/>
              <a:cxnLst/>
              <a:rect l="l" t="t" r="r" b="b"/>
              <a:pathLst>
                <a:path w="8254" h="8255">
                  <a:moveTo>
                    <a:pt x="2387" y="6705"/>
                  </a:moveTo>
                  <a:lnTo>
                    <a:pt x="4775" y="3822"/>
                  </a:lnTo>
                  <a:lnTo>
                    <a:pt x="6210" y="1917"/>
                  </a:lnTo>
                  <a:lnTo>
                    <a:pt x="7658" y="482"/>
                  </a:lnTo>
                  <a:lnTo>
                    <a:pt x="8127" y="0"/>
                  </a:lnTo>
                </a:path>
                <a:path w="8254" h="8255">
                  <a:moveTo>
                    <a:pt x="2387" y="6705"/>
                  </a:moveTo>
                  <a:lnTo>
                    <a:pt x="1435" y="7175"/>
                  </a:lnTo>
                  <a:lnTo>
                    <a:pt x="0" y="7658"/>
                  </a:lnTo>
                  <a:lnTo>
                    <a:pt x="469" y="7658"/>
                  </a:lnTo>
                </a:path>
              </a:pathLst>
            </a:custGeom>
            <a:ln w="3175">
              <a:solidFill>
                <a:srgbClr val="565658"/>
              </a:solidFill>
            </a:ln>
          </p:spPr>
          <p:txBody>
            <a:bodyPr wrap="square" lIns="0" tIns="0" rIns="0" bIns="0" rtlCol="0"/>
            <a:lstStyle/>
            <a:p/>
          </p:txBody>
        </p:sp>
        <p:sp>
          <p:nvSpPr>
            <p:cNvPr id="8433" name="object 8433" descr=""/>
            <p:cNvSpPr/>
            <p:nvPr/>
          </p:nvSpPr>
          <p:spPr>
            <a:xfrm>
              <a:off x="6182372" y="2679914"/>
              <a:ext cx="1905" cy="2540"/>
            </a:xfrm>
            <a:custGeom>
              <a:avLst/>
              <a:gdLst/>
              <a:ahLst/>
              <a:cxnLst/>
              <a:rect l="l" t="t" r="r" b="b"/>
              <a:pathLst>
                <a:path w="1904" h="2539">
                  <a:moveTo>
                    <a:pt x="0" y="1917"/>
                  </a:moveTo>
                  <a:lnTo>
                    <a:pt x="482" y="952"/>
                  </a:lnTo>
                  <a:lnTo>
                    <a:pt x="1435" y="0"/>
                  </a:lnTo>
                </a:path>
              </a:pathLst>
            </a:custGeom>
            <a:ln w="3175">
              <a:solidFill>
                <a:srgbClr val="565658"/>
              </a:solidFill>
            </a:ln>
          </p:spPr>
          <p:txBody>
            <a:bodyPr wrap="square" lIns="0" tIns="0" rIns="0" bIns="0" rtlCol="0"/>
            <a:lstStyle/>
            <a:p/>
          </p:txBody>
        </p:sp>
        <p:sp>
          <p:nvSpPr>
            <p:cNvPr id="8434" name="object 8434" descr=""/>
            <p:cNvSpPr/>
            <p:nvPr/>
          </p:nvSpPr>
          <p:spPr>
            <a:xfrm>
              <a:off x="6169929" y="2670820"/>
              <a:ext cx="1270" cy="1270"/>
            </a:xfrm>
            <a:custGeom>
              <a:avLst/>
              <a:gdLst/>
              <a:ahLst/>
              <a:cxnLst/>
              <a:rect l="l" t="t" r="r" b="b"/>
              <a:pathLst>
                <a:path w="1270" h="1269">
                  <a:moveTo>
                    <a:pt x="952" y="0"/>
                  </a:moveTo>
                  <a:lnTo>
                    <a:pt x="0" y="952"/>
                  </a:lnTo>
                </a:path>
              </a:pathLst>
            </a:custGeom>
            <a:ln w="3175">
              <a:solidFill>
                <a:srgbClr val="565658"/>
              </a:solidFill>
            </a:ln>
          </p:spPr>
          <p:txBody>
            <a:bodyPr wrap="square" lIns="0" tIns="0" rIns="0" bIns="0" rtlCol="0"/>
            <a:lstStyle/>
            <a:p/>
          </p:txBody>
        </p:sp>
        <p:sp>
          <p:nvSpPr>
            <p:cNvPr id="8435" name="object 8435" descr=""/>
            <p:cNvSpPr/>
            <p:nvPr/>
          </p:nvSpPr>
          <p:spPr>
            <a:xfrm>
              <a:off x="6167056" y="2668910"/>
              <a:ext cx="3175" cy="1905"/>
            </a:xfrm>
            <a:custGeom>
              <a:avLst/>
              <a:gdLst/>
              <a:ahLst/>
              <a:cxnLst/>
              <a:rect l="l" t="t" r="r" b="b"/>
              <a:pathLst>
                <a:path w="3175" h="1905">
                  <a:moveTo>
                    <a:pt x="2870" y="0"/>
                  </a:moveTo>
                  <a:lnTo>
                    <a:pt x="2387" y="469"/>
                  </a:lnTo>
                  <a:lnTo>
                    <a:pt x="952" y="1422"/>
                  </a:lnTo>
                  <a:lnTo>
                    <a:pt x="0" y="1905"/>
                  </a:lnTo>
                </a:path>
              </a:pathLst>
            </a:custGeom>
            <a:ln w="3175">
              <a:solidFill>
                <a:srgbClr val="565658"/>
              </a:solidFill>
            </a:ln>
          </p:spPr>
          <p:txBody>
            <a:bodyPr wrap="square" lIns="0" tIns="0" rIns="0" bIns="0" rtlCol="0"/>
            <a:lstStyle/>
            <a:p/>
          </p:txBody>
        </p:sp>
        <p:sp>
          <p:nvSpPr>
            <p:cNvPr id="8436" name="object 8436" descr=""/>
            <p:cNvSpPr/>
            <p:nvPr/>
          </p:nvSpPr>
          <p:spPr>
            <a:xfrm>
              <a:off x="6168009" y="2671774"/>
              <a:ext cx="14604" cy="10160"/>
            </a:xfrm>
            <a:custGeom>
              <a:avLst/>
              <a:gdLst/>
              <a:ahLst/>
              <a:cxnLst/>
              <a:rect l="l" t="t" r="r" b="b"/>
              <a:pathLst>
                <a:path w="14604" h="10160">
                  <a:moveTo>
                    <a:pt x="14363" y="10058"/>
                  </a:moveTo>
                  <a:lnTo>
                    <a:pt x="13881" y="10058"/>
                  </a:lnTo>
                  <a:lnTo>
                    <a:pt x="13398" y="9093"/>
                  </a:lnTo>
                  <a:lnTo>
                    <a:pt x="12445" y="8140"/>
                  </a:lnTo>
                  <a:lnTo>
                    <a:pt x="10528" y="7175"/>
                  </a:lnTo>
                  <a:lnTo>
                    <a:pt x="6705" y="3835"/>
                  </a:lnTo>
                  <a:lnTo>
                    <a:pt x="1917" y="0"/>
                  </a:lnTo>
                  <a:lnTo>
                    <a:pt x="0" y="482"/>
                  </a:lnTo>
                </a:path>
              </a:pathLst>
            </a:custGeom>
            <a:ln w="3175">
              <a:solidFill>
                <a:srgbClr val="565658"/>
              </a:solidFill>
            </a:ln>
          </p:spPr>
          <p:txBody>
            <a:bodyPr wrap="square" lIns="0" tIns="0" rIns="0" bIns="0" rtlCol="0"/>
            <a:lstStyle/>
            <a:p/>
          </p:txBody>
        </p:sp>
        <p:sp>
          <p:nvSpPr>
            <p:cNvPr id="8437" name="object 8437" descr=""/>
            <p:cNvSpPr/>
            <p:nvPr/>
          </p:nvSpPr>
          <p:spPr>
            <a:xfrm>
              <a:off x="6186680" y="2618643"/>
              <a:ext cx="2540" cy="635"/>
            </a:xfrm>
            <a:custGeom>
              <a:avLst/>
              <a:gdLst/>
              <a:ahLst/>
              <a:cxnLst/>
              <a:rect l="l" t="t" r="r" b="b"/>
              <a:pathLst>
                <a:path w="2539" h="635">
                  <a:moveTo>
                    <a:pt x="1917" y="0"/>
                  </a:moveTo>
                  <a:lnTo>
                    <a:pt x="952" y="482"/>
                  </a:lnTo>
                  <a:lnTo>
                    <a:pt x="0" y="482"/>
                  </a:lnTo>
                </a:path>
              </a:pathLst>
            </a:custGeom>
            <a:ln w="3175">
              <a:solidFill>
                <a:srgbClr val="565658"/>
              </a:solidFill>
            </a:ln>
          </p:spPr>
          <p:txBody>
            <a:bodyPr wrap="square" lIns="0" tIns="0" rIns="0" bIns="0" rtlCol="0"/>
            <a:lstStyle/>
            <a:p/>
          </p:txBody>
        </p:sp>
        <p:sp>
          <p:nvSpPr>
            <p:cNvPr id="8438" name="object 8438" descr=""/>
            <p:cNvSpPr/>
            <p:nvPr/>
          </p:nvSpPr>
          <p:spPr>
            <a:xfrm>
              <a:off x="6174712" y="2637308"/>
              <a:ext cx="2540" cy="2540"/>
            </a:xfrm>
            <a:custGeom>
              <a:avLst/>
              <a:gdLst/>
              <a:ahLst/>
              <a:cxnLst/>
              <a:rect l="l" t="t" r="r" b="b"/>
              <a:pathLst>
                <a:path w="2539" h="2539">
                  <a:moveTo>
                    <a:pt x="1917" y="0"/>
                  </a:moveTo>
                  <a:lnTo>
                    <a:pt x="952" y="965"/>
                  </a:lnTo>
                  <a:lnTo>
                    <a:pt x="0" y="965"/>
                  </a:lnTo>
                  <a:lnTo>
                    <a:pt x="952" y="2387"/>
                  </a:lnTo>
                </a:path>
              </a:pathLst>
            </a:custGeom>
            <a:ln w="3175">
              <a:solidFill>
                <a:srgbClr val="565658"/>
              </a:solidFill>
            </a:ln>
          </p:spPr>
          <p:txBody>
            <a:bodyPr wrap="square" lIns="0" tIns="0" rIns="0" bIns="0" rtlCol="0"/>
            <a:lstStyle/>
            <a:p/>
          </p:txBody>
        </p:sp>
        <p:sp>
          <p:nvSpPr>
            <p:cNvPr id="8439" name="object 8439" descr=""/>
            <p:cNvSpPr/>
            <p:nvPr/>
          </p:nvSpPr>
          <p:spPr>
            <a:xfrm>
              <a:off x="6176627" y="2610990"/>
              <a:ext cx="19050" cy="28575"/>
            </a:xfrm>
            <a:custGeom>
              <a:avLst/>
              <a:gdLst/>
              <a:ahLst/>
              <a:cxnLst/>
              <a:rect l="l" t="t" r="r" b="b"/>
              <a:pathLst>
                <a:path w="19050" h="28575">
                  <a:moveTo>
                    <a:pt x="18669" y="0"/>
                  </a:moveTo>
                  <a:lnTo>
                    <a:pt x="18186" y="469"/>
                  </a:lnTo>
                  <a:lnTo>
                    <a:pt x="17233" y="1905"/>
                  </a:lnTo>
                  <a:lnTo>
                    <a:pt x="15316" y="4305"/>
                  </a:lnTo>
                  <a:lnTo>
                    <a:pt x="12928" y="7175"/>
                  </a:lnTo>
                  <a:lnTo>
                    <a:pt x="11976" y="7658"/>
                  </a:lnTo>
                  <a:lnTo>
                    <a:pt x="9093" y="11480"/>
                  </a:lnTo>
                  <a:lnTo>
                    <a:pt x="5740" y="15798"/>
                  </a:lnTo>
                  <a:lnTo>
                    <a:pt x="2870" y="20574"/>
                  </a:lnTo>
                  <a:lnTo>
                    <a:pt x="0" y="25844"/>
                  </a:lnTo>
                  <a:lnTo>
                    <a:pt x="0" y="26314"/>
                  </a:lnTo>
                  <a:lnTo>
                    <a:pt x="482" y="28244"/>
                  </a:lnTo>
                </a:path>
              </a:pathLst>
            </a:custGeom>
            <a:ln w="3175">
              <a:solidFill>
                <a:srgbClr val="565658"/>
              </a:solidFill>
            </a:ln>
          </p:spPr>
          <p:txBody>
            <a:bodyPr wrap="square" lIns="0" tIns="0" rIns="0" bIns="0" rtlCol="0"/>
            <a:lstStyle/>
            <a:p/>
          </p:txBody>
        </p:sp>
        <p:sp>
          <p:nvSpPr>
            <p:cNvPr id="8440" name="object 8440" descr=""/>
            <p:cNvSpPr/>
            <p:nvPr/>
          </p:nvSpPr>
          <p:spPr>
            <a:xfrm>
              <a:off x="6170883" y="2670336"/>
              <a:ext cx="13970" cy="10160"/>
            </a:xfrm>
            <a:custGeom>
              <a:avLst/>
              <a:gdLst/>
              <a:ahLst/>
              <a:cxnLst/>
              <a:rect l="l" t="t" r="r" b="b"/>
              <a:pathLst>
                <a:path w="13970" h="10160">
                  <a:moveTo>
                    <a:pt x="482" y="0"/>
                  </a:moveTo>
                  <a:lnTo>
                    <a:pt x="0" y="482"/>
                  </a:lnTo>
                  <a:lnTo>
                    <a:pt x="5270" y="3835"/>
                  </a:lnTo>
                  <a:lnTo>
                    <a:pt x="9575" y="6705"/>
                  </a:lnTo>
                  <a:lnTo>
                    <a:pt x="11010" y="8153"/>
                  </a:lnTo>
                  <a:lnTo>
                    <a:pt x="12446" y="9105"/>
                  </a:lnTo>
                  <a:lnTo>
                    <a:pt x="12928" y="9575"/>
                  </a:lnTo>
                  <a:lnTo>
                    <a:pt x="13411" y="9575"/>
                  </a:lnTo>
                </a:path>
              </a:pathLst>
            </a:custGeom>
            <a:ln w="3175">
              <a:solidFill>
                <a:srgbClr val="565658"/>
              </a:solidFill>
            </a:ln>
          </p:spPr>
          <p:txBody>
            <a:bodyPr wrap="square" lIns="0" tIns="0" rIns="0" bIns="0" rtlCol="0"/>
            <a:lstStyle/>
            <a:p/>
          </p:txBody>
        </p:sp>
        <p:sp>
          <p:nvSpPr>
            <p:cNvPr id="8441" name="object 8441" descr=""/>
            <p:cNvSpPr/>
            <p:nvPr/>
          </p:nvSpPr>
          <p:spPr>
            <a:xfrm>
              <a:off x="6198170" y="2611461"/>
              <a:ext cx="1905" cy="0"/>
            </a:xfrm>
            <a:custGeom>
              <a:avLst/>
              <a:gdLst/>
              <a:ahLst/>
              <a:cxnLst/>
              <a:rect l="l" t="t" r="r" b="b"/>
              <a:pathLst>
                <a:path w="1904" h="0">
                  <a:moveTo>
                    <a:pt x="1435" y="0"/>
                  </a:moveTo>
                  <a:lnTo>
                    <a:pt x="469" y="0"/>
                  </a:lnTo>
                  <a:lnTo>
                    <a:pt x="0" y="0"/>
                  </a:lnTo>
                </a:path>
              </a:pathLst>
            </a:custGeom>
            <a:ln w="3175">
              <a:solidFill>
                <a:srgbClr val="565658"/>
              </a:solidFill>
            </a:ln>
          </p:spPr>
          <p:txBody>
            <a:bodyPr wrap="square" lIns="0" tIns="0" rIns="0" bIns="0" rtlCol="0"/>
            <a:lstStyle/>
            <a:p/>
          </p:txBody>
        </p:sp>
        <p:sp>
          <p:nvSpPr>
            <p:cNvPr id="8442" name="object 8442" descr=""/>
            <p:cNvSpPr/>
            <p:nvPr/>
          </p:nvSpPr>
          <p:spPr>
            <a:xfrm>
              <a:off x="6173752" y="2636837"/>
              <a:ext cx="2540" cy="1905"/>
            </a:xfrm>
            <a:custGeom>
              <a:avLst/>
              <a:gdLst/>
              <a:ahLst/>
              <a:cxnLst/>
              <a:rect l="l" t="t" r="r" b="b"/>
              <a:pathLst>
                <a:path w="2539" h="1905">
                  <a:moveTo>
                    <a:pt x="2400" y="0"/>
                  </a:moveTo>
                  <a:lnTo>
                    <a:pt x="965" y="952"/>
                  </a:lnTo>
                  <a:lnTo>
                    <a:pt x="965" y="1435"/>
                  </a:lnTo>
                  <a:lnTo>
                    <a:pt x="0" y="952"/>
                  </a:lnTo>
                </a:path>
              </a:pathLst>
            </a:custGeom>
            <a:ln w="3175">
              <a:solidFill>
                <a:srgbClr val="565658"/>
              </a:solidFill>
            </a:ln>
          </p:spPr>
          <p:txBody>
            <a:bodyPr wrap="square" lIns="0" tIns="0" rIns="0" bIns="0" rtlCol="0"/>
            <a:lstStyle/>
            <a:p/>
          </p:txBody>
        </p:sp>
        <p:sp>
          <p:nvSpPr>
            <p:cNvPr id="8443" name="object 8443" descr=""/>
            <p:cNvSpPr/>
            <p:nvPr/>
          </p:nvSpPr>
          <p:spPr>
            <a:xfrm>
              <a:off x="6190030" y="2640668"/>
              <a:ext cx="0" cy="10160"/>
            </a:xfrm>
            <a:custGeom>
              <a:avLst/>
              <a:gdLst/>
              <a:ahLst/>
              <a:cxnLst/>
              <a:rect l="l" t="t" r="r" b="b"/>
              <a:pathLst>
                <a:path w="0" h="10160">
                  <a:moveTo>
                    <a:pt x="0" y="9575"/>
                  </a:moveTo>
                  <a:lnTo>
                    <a:pt x="0" y="0"/>
                  </a:lnTo>
                </a:path>
              </a:pathLst>
            </a:custGeom>
            <a:ln w="3175">
              <a:solidFill>
                <a:srgbClr val="565658"/>
              </a:solidFill>
            </a:ln>
          </p:spPr>
          <p:txBody>
            <a:bodyPr wrap="square" lIns="0" tIns="0" rIns="0" bIns="0" rtlCol="0"/>
            <a:lstStyle/>
            <a:p/>
          </p:txBody>
        </p:sp>
        <p:sp>
          <p:nvSpPr>
            <p:cNvPr id="8444" name="object 8444" descr=""/>
            <p:cNvSpPr/>
            <p:nvPr/>
          </p:nvSpPr>
          <p:spPr>
            <a:xfrm>
              <a:off x="6190034" y="2650711"/>
              <a:ext cx="4445" cy="3810"/>
            </a:xfrm>
            <a:custGeom>
              <a:avLst/>
              <a:gdLst/>
              <a:ahLst/>
              <a:cxnLst/>
              <a:rect l="l" t="t" r="r" b="b"/>
              <a:pathLst>
                <a:path w="4445" h="3810">
                  <a:moveTo>
                    <a:pt x="3822" y="3352"/>
                  </a:moveTo>
                  <a:lnTo>
                    <a:pt x="2387" y="2882"/>
                  </a:lnTo>
                  <a:lnTo>
                    <a:pt x="952" y="2400"/>
                  </a:lnTo>
                  <a:lnTo>
                    <a:pt x="469" y="1447"/>
                  </a:lnTo>
                  <a:lnTo>
                    <a:pt x="0" y="0"/>
                  </a:lnTo>
                </a:path>
              </a:pathLst>
            </a:custGeom>
            <a:ln w="3175">
              <a:solidFill>
                <a:srgbClr val="565658"/>
              </a:solidFill>
            </a:ln>
          </p:spPr>
          <p:txBody>
            <a:bodyPr wrap="square" lIns="0" tIns="0" rIns="0" bIns="0" rtlCol="0"/>
            <a:lstStyle/>
            <a:p/>
          </p:txBody>
        </p:sp>
        <p:sp>
          <p:nvSpPr>
            <p:cNvPr id="8445" name="object 8445" descr=""/>
            <p:cNvSpPr/>
            <p:nvPr/>
          </p:nvSpPr>
          <p:spPr>
            <a:xfrm>
              <a:off x="6190030" y="2637303"/>
              <a:ext cx="4445" cy="3810"/>
            </a:xfrm>
            <a:custGeom>
              <a:avLst/>
              <a:gdLst/>
              <a:ahLst/>
              <a:cxnLst/>
              <a:rect l="l" t="t" r="r" b="b"/>
              <a:pathLst>
                <a:path w="4445" h="3810">
                  <a:moveTo>
                    <a:pt x="0" y="3365"/>
                  </a:moveTo>
                  <a:lnTo>
                    <a:pt x="482" y="1930"/>
                  </a:lnTo>
                  <a:lnTo>
                    <a:pt x="952" y="977"/>
                  </a:lnTo>
                  <a:lnTo>
                    <a:pt x="2387" y="0"/>
                  </a:lnTo>
                  <a:lnTo>
                    <a:pt x="3822" y="0"/>
                  </a:lnTo>
                </a:path>
              </a:pathLst>
            </a:custGeom>
            <a:ln w="3175">
              <a:solidFill>
                <a:srgbClr val="565658"/>
              </a:solidFill>
            </a:ln>
          </p:spPr>
          <p:txBody>
            <a:bodyPr wrap="square" lIns="0" tIns="0" rIns="0" bIns="0" rtlCol="0"/>
            <a:lstStyle/>
            <a:p/>
          </p:txBody>
        </p:sp>
        <p:sp>
          <p:nvSpPr>
            <p:cNvPr id="8446" name="object 8446" descr=""/>
            <p:cNvSpPr/>
            <p:nvPr/>
          </p:nvSpPr>
          <p:spPr>
            <a:xfrm>
              <a:off x="6191947" y="2639702"/>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8447" name="object 8447" descr=""/>
            <p:cNvSpPr/>
            <p:nvPr/>
          </p:nvSpPr>
          <p:spPr>
            <a:xfrm>
              <a:off x="6191947" y="2650717"/>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8448" name="object 8448" descr=""/>
            <p:cNvSpPr/>
            <p:nvPr/>
          </p:nvSpPr>
          <p:spPr>
            <a:xfrm>
              <a:off x="6190804" y="26495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49" name="object 8449" descr=""/>
            <p:cNvSpPr/>
            <p:nvPr/>
          </p:nvSpPr>
          <p:spPr>
            <a:xfrm>
              <a:off x="6191947" y="2640187"/>
              <a:ext cx="0" cy="10795"/>
            </a:xfrm>
            <a:custGeom>
              <a:avLst/>
              <a:gdLst/>
              <a:ahLst/>
              <a:cxnLst/>
              <a:rect l="l" t="t" r="r" b="b"/>
              <a:pathLst>
                <a:path w="0" h="10794">
                  <a:moveTo>
                    <a:pt x="0" y="10528"/>
                  </a:moveTo>
                  <a:lnTo>
                    <a:pt x="0" y="482"/>
                  </a:lnTo>
                  <a:lnTo>
                    <a:pt x="0" y="0"/>
                  </a:lnTo>
                  <a:lnTo>
                    <a:pt x="0" y="482"/>
                  </a:lnTo>
                  <a:lnTo>
                    <a:pt x="0" y="10528"/>
                  </a:lnTo>
                </a:path>
              </a:pathLst>
            </a:custGeom>
            <a:ln w="3175">
              <a:solidFill>
                <a:srgbClr val="565658"/>
              </a:solidFill>
            </a:ln>
          </p:spPr>
          <p:txBody>
            <a:bodyPr wrap="square" lIns="0" tIns="0" rIns="0" bIns="0" rtlCol="0"/>
            <a:lstStyle/>
            <a:p/>
          </p:txBody>
        </p:sp>
        <p:sp>
          <p:nvSpPr>
            <p:cNvPr id="8450" name="object 8450" descr=""/>
            <p:cNvSpPr/>
            <p:nvPr/>
          </p:nvSpPr>
          <p:spPr>
            <a:xfrm>
              <a:off x="6174237" y="2619131"/>
              <a:ext cx="12700" cy="17780"/>
            </a:xfrm>
            <a:custGeom>
              <a:avLst/>
              <a:gdLst/>
              <a:ahLst/>
              <a:cxnLst/>
              <a:rect l="l" t="t" r="r" b="b"/>
              <a:pathLst>
                <a:path w="12700" h="17780">
                  <a:moveTo>
                    <a:pt x="0" y="16751"/>
                  </a:moveTo>
                  <a:lnTo>
                    <a:pt x="1917" y="17703"/>
                  </a:lnTo>
                  <a:lnTo>
                    <a:pt x="4305" y="12433"/>
                  </a:lnTo>
                  <a:lnTo>
                    <a:pt x="6705" y="8127"/>
                  </a:lnTo>
                  <a:lnTo>
                    <a:pt x="12446" y="0"/>
                  </a:lnTo>
                </a:path>
              </a:pathLst>
            </a:custGeom>
            <a:ln w="3175">
              <a:solidFill>
                <a:srgbClr val="565658"/>
              </a:solidFill>
            </a:ln>
          </p:spPr>
          <p:txBody>
            <a:bodyPr wrap="square" lIns="0" tIns="0" rIns="0" bIns="0" rtlCol="0"/>
            <a:lstStyle/>
            <a:p/>
          </p:txBody>
        </p:sp>
        <p:sp>
          <p:nvSpPr>
            <p:cNvPr id="8451" name="object 8451" descr=""/>
            <p:cNvSpPr/>
            <p:nvPr/>
          </p:nvSpPr>
          <p:spPr>
            <a:xfrm>
              <a:off x="5496466" y="2642584"/>
              <a:ext cx="2540" cy="2540"/>
            </a:xfrm>
            <a:custGeom>
              <a:avLst/>
              <a:gdLst/>
              <a:ahLst/>
              <a:cxnLst/>
              <a:rect l="l" t="t" r="r" b="b"/>
              <a:pathLst>
                <a:path w="2539" h="2539">
                  <a:moveTo>
                    <a:pt x="1917" y="1904"/>
                  </a:moveTo>
                  <a:lnTo>
                    <a:pt x="1917" y="482"/>
                  </a:lnTo>
                </a:path>
                <a:path w="2539" h="2539">
                  <a:moveTo>
                    <a:pt x="1917" y="1904"/>
                  </a:moveTo>
                  <a:lnTo>
                    <a:pt x="952" y="2387"/>
                  </a:lnTo>
                  <a:lnTo>
                    <a:pt x="0" y="1904"/>
                  </a:lnTo>
                  <a:lnTo>
                    <a:pt x="0" y="482"/>
                  </a:lnTo>
                  <a:lnTo>
                    <a:pt x="952" y="0"/>
                  </a:lnTo>
                  <a:lnTo>
                    <a:pt x="1917" y="482"/>
                  </a:lnTo>
                </a:path>
              </a:pathLst>
            </a:custGeom>
            <a:ln w="3175">
              <a:solidFill>
                <a:srgbClr val="565658"/>
              </a:solidFill>
            </a:ln>
          </p:spPr>
          <p:txBody>
            <a:bodyPr wrap="square" lIns="0" tIns="0" rIns="0" bIns="0" rtlCol="0"/>
            <a:lstStyle/>
            <a:p/>
          </p:txBody>
        </p:sp>
        <p:sp>
          <p:nvSpPr>
            <p:cNvPr id="8452" name="object 8452" descr=""/>
            <p:cNvSpPr/>
            <p:nvPr/>
          </p:nvSpPr>
          <p:spPr>
            <a:xfrm>
              <a:off x="5532366" y="2706725"/>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8453" name="object 8453" descr=""/>
            <p:cNvSpPr/>
            <p:nvPr/>
          </p:nvSpPr>
          <p:spPr>
            <a:xfrm>
              <a:off x="5532361" y="2690925"/>
              <a:ext cx="635" cy="1905"/>
            </a:xfrm>
            <a:custGeom>
              <a:avLst/>
              <a:gdLst/>
              <a:ahLst/>
              <a:cxnLst/>
              <a:rect l="l" t="t" r="r" b="b"/>
              <a:pathLst>
                <a:path w="635" h="1905">
                  <a:moveTo>
                    <a:pt x="482" y="469"/>
                  </a:moveTo>
                  <a:lnTo>
                    <a:pt x="0" y="0"/>
                  </a:lnTo>
                  <a:lnTo>
                    <a:pt x="482" y="952"/>
                  </a:lnTo>
                  <a:lnTo>
                    <a:pt x="482" y="1905"/>
                  </a:lnTo>
                </a:path>
              </a:pathLst>
            </a:custGeom>
            <a:ln w="3175">
              <a:solidFill>
                <a:srgbClr val="565658"/>
              </a:solidFill>
            </a:ln>
          </p:spPr>
          <p:txBody>
            <a:bodyPr wrap="square" lIns="0" tIns="0" rIns="0" bIns="0" rtlCol="0"/>
            <a:lstStyle/>
            <a:p/>
          </p:txBody>
        </p:sp>
        <p:sp>
          <p:nvSpPr>
            <p:cNvPr id="8454" name="object 8454" descr=""/>
            <p:cNvSpPr/>
            <p:nvPr/>
          </p:nvSpPr>
          <p:spPr>
            <a:xfrm>
              <a:off x="5532361" y="2705285"/>
              <a:ext cx="635" cy="1905"/>
            </a:xfrm>
            <a:custGeom>
              <a:avLst/>
              <a:gdLst/>
              <a:ahLst/>
              <a:cxnLst/>
              <a:rect l="l" t="t" r="r" b="b"/>
              <a:pathLst>
                <a:path w="635" h="1905">
                  <a:moveTo>
                    <a:pt x="482" y="0"/>
                  </a:moveTo>
                  <a:lnTo>
                    <a:pt x="482" y="952"/>
                  </a:lnTo>
                  <a:lnTo>
                    <a:pt x="0" y="1905"/>
                  </a:lnTo>
                </a:path>
              </a:pathLst>
            </a:custGeom>
            <a:ln w="3175">
              <a:solidFill>
                <a:srgbClr val="565658"/>
              </a:solidFill>
            </a:ln>
          </p:spPr>
          <p:txBody>
            <a:bodyPr wrap="square" lIns="0" tIns="0" rIns="0" bIns="0" rtlCol="0"/>
            <a:lstStyle/>
            <a:p/>
          </p:txBody>
        </p:sp>
        <p:sp>
          <p:nvSpPr>
            <p:cNvPr id="8455" name="object 8455" descr=""/>
            <p:cNvSpPr/>
            <p:nvPr/>
          </p:nvSpPr>
          <p:spPr>
            <a:xfrm>
              <a:off x="5531891" y="2692834"/>
              <a:ext cx="1270" cy="1905"/>
            </a:xfrm>
            <a:custGeom>
              <a:avLst/>
              <a:gdLst/>
              <a:ahLst/>
              <a:cxnLst/>
              <a:rect l="l" t="t" r="r" b="b"/>
              <a:pathLst>
                <a:path w="1270" h="1905">
                  <a:moveTo>
                    <a:pt x="952" y="0"/>
                  </a:moveTo>
                  <a:lnTo>
                    <a:pt x="469" y="482"/>
                  </a:lnTo>
                  <a:lnTo>
                    <a:pt x="0" y="1435"/>
                  </a:lnTo>
                </a:path>
              </a:pathLst>
            </a:custGeom>
            <a:ln w="3175">
              <a:solidFill>
                <a:srgbClr val="565658"/>
              </a:solidFill>
            </a:ln>
          </p:spPr>
          <p:txBody>
            <a:bodyPr wrap="square" lIns="0" tIns="0" rIns="0" bIns="0" rtlCol="0"/>
            <a:lstStyle/>
            <a:p/>
          </p:txBody>
        </p:sp>
        <p:sp>
          <p:nvSpPr>
            <p:cNvPr id="8456" name="object 8456" descr=""/>
            <p:cNvSpPr/>
            <p:nvPr/>
          </p:nvSpPr>
          <p:spPr>
            <a:xfrm>
              <a:off x="5531888" y="2695711"/>
              <a:ext cx="635" cy="3810"/>
            </a:xfrm>
            <a:custGeom>
              <a:avLst/>
              <a:gdLst/>
              <a:ahLst/>
              <a:cxnLst/>
              <a:rect l="l" t="t" r="r" b="b"/>
              <a:pathLst>
                <a:path w="635" h="3810">
                  <a:moveTo>
                    <a:pt x="0" y="0"/>
                  </a:moveTo>
                  <a:lnTo>
                    <a:pt x="482" y="469"/>
                  </a:lnTo>
                  <a:lnTo>
                    <a:pt x="482" y="1435"/>
                  </a:lnTo>
                  <a:lnTo>
                    <a:pt x="482" y="3352"/>
                  </a:lnTo>
                </a:path>
              </a:pathLst>
            </a:custGeom>
            <a:ln w="3175">
              <a:solidFill>
                <a:srgbClr val="565658"/>
              </a:solidFill>
            </a:ln>
          </p:spPr>
          <p:txBody>
            <a:bodyPr wrap="square" lIns="0" tIns="0" rIns="0" bIns="0" rtlCol="0"/>
            <a:lstStyle/>
            <a:p/>
          </p:txBody>
        </p:sp>
        <p:sp>
          <p:nvSpPr>
            <p:cNvPr id="8457" name="object 8457" descr=""/>
            <p:cNvSpPr/>
            <p:nvPr/>
          </p:nvSpPr>
          <p:spPr>
            <a:xfrm>
              <a:off x="5531888" y="2703846"/>
              <a:ext cx="1270" cy="1905"/>
            </a:xfrm>
            <a:custGeom>
              <a:avLst/>
              <a:gdLst/>
              <a:ahLst/>
              <a:cxnLst/>
              <a:rect l="l" t="t" r="r" b="b"/>
              <a:pathLst>
                <a:path w="1270" h="1905">
                  <a:moveTo>
                    <a:pt x="0" y="0"/>
                  </a:moveTo>
                  <a:lnTo>
                    <a:pt x="482" y="952"/>
                  </a:lnTo>
                  <a:lnTo>
                    <a:pt x="952" y="1435"/>
                  </a:lnTo>
                </a:path>
              </a:pathLst>
            </a:custGeom>
            <a:ln w="3175">
              <a:solidFill>
                <a:srgbClr val="565658"/>
              </a:solidFill>
            </a:ln>
          </p:spPr>
          <p:txBody>
            <a:bodyPr wrap="square" lIns="0" tIns="0" rIns="0" bIns="0" rtlCol="0"/>
            <a:lstStyle/>
            <a:p/>
          </p:txBody>
        </p:sp>
        <p:sp>
          <p:nvSpPr>
            <p:cNvPr id="8458" name="object 8458" descr=""/>
            <p:cNvSpPr/>
            <p:nvPr/>
          </p:nvSpPr>
          <p:spPr>
            <a:xfrm>
              <a:off x="5531883" y="2699060"/>
              <a:ext cx="635" cy="3810"/>
            </a:xfrm>
            <a:custGeom>
              <a:avLst/>
              <a:gdLst/>
              <a:ahLst/>
              <a:cxnLst/>
              <a:rect l="l" t="t" r="r" b="b"/>
              <a:pathLst>
                <a:path w="635" h="3810">
                  <a:moveTo>
                    <a:pt x="482" y="0"/>
                  </a:moveTo>
                  <a:lnTo>
                    <a:pt x="482" y="1905"/>
                  </a:lnTo>
                  <a:lnTo>
                    <a:pt x="482" y="2882"/>
                  </a:lnTo>
                  <a:lnTo>
                    <a:pt x="0" y="3352"/>
                  </a:lnTo>
                </a:path>
              </a:pathLst>
            </a:custGeom>
            <a:ln w="3175">
              <a:solidFill>
                <a:srgbClr val="565658"/>
              </a:solidFill>
            </a:ln>
          </p:spPr>
          <p:txBody>
            <a:bodyPr wrap="square" lIns="0" tIns="0" rIns="0" bIns="0" rtlCol="0"/>
            <a:lstStyle/>
            <a:p/>
          </p:txBody>
        </p:sp>
        <p:sp>
          <p:nvSpPr>
            <p:cNvPr id="8459" name="object 8459" descr=""/>
            <p:cNvSpPr/>
            <p:nvPr/>
          </p:nvSpPr>
          <p:spPr>
            <a:xfrm>
              <a:off x="5348376" y="2564371"/>
              <a:ext cx="389255" cy="120650"/>
            </a:xfrm>
            <a:custGeom>
              <a:avLst/>
              <a:gdLst/>
              <a:ahLst/>
              <a:cxnLst/>
              <a:rect l="l" t="t" r="r" b="b"/>
              <a:pathLst>
                <a:path w="389254" h="120650">
                  <a:moveTo>
                    <a:pt x="2286" y="118897"/>
                  </a:moveTo>
                  <a:lnTo>
                    <a:pt x="1955" y="118084"/>
                  </a:lnTo>
                  <a:lnTo>
                    <a:pt x="1143" y="117754"/>
                  </a:lnTo>
                  <a:lnTo>
                    <a:pt x="330" y="118084"/>
                  </a:lnTo>
                  <a:lnTo>
                    <a:pt x="0" y="118897"/>
                  </a:lnTo>
                  <a:lnTo>
                    <a:pt x="330" y="119697"/>
                  </a:lnTo>
                  <a:lnTo>
                    <a:pt x="1143" y="120040"/>
                  </a:lnTo>
                  <a:lnTo>
                    <a:pt x="1955" y="119697"/>
                  </a:lnTo>
                  <a:lnTo>
                    <a:pt x="2286" y="118897"/>
                  </a:lnTo>
                  <a:close/>
                </a:path>
                <a:path w="389254" h="120650">
                  <a:moveTo>
                    <a:pt x="378498" y="10248"/>
                  </a:moveTo>
                  <a:lnTo>
                    <a:pt x="378167" y="9436"/>
                  </a:lnTo>
                  <a:lnTo>
                    <a:pt x="377355" y="9105"/>
                  </a:lnTo>
                  <a:lnTo>
                    <a:pt x="376542" y="9436"/>
                  </a:lnTo>
                  <a:lnTo>
                    <a:pt x="376212" y="10248"/>
                  </a:lnTo>
                  <a:lnTo>
                    <a:pt x="376542" y="11061"/>
                  </a:lnTo>
                  <a:lnTo>
                    <a:pt x="377355" y="11391"/>
                  </a:lnTo>
                  <a:lnTo>
                    <a:pt x="378167" y="11061"/>
                  </a:lnTo>
                  <a:lnTo>
                    <a:pt x="378498" y="10248"/>
                  </a:lnTo>
                  <a:close/>
                </a:path>
                <a:path w="389254" h="120650">
                  <a:moveTo>
                    <a:pt x="389039" y="1143"/>
                  </a:moveTo>
                  <a:lnTo>
                    <a:pt x="388696" y="342"/>
                  </a:lnTo>
                  <a:lnTo>
                    <a:pt x="387896" y="0"/>
                  </a:lnTo>
                  <a:lnTo>
                    <a:pt x="387083" y="342"/>
                  </a:lnTo>
                  <a:lnTo>
                    <a:pt x="386753" y="1143"/>
                  </a:lnTo>
                  <a:lnTo>
                    <a:pt x="386600" y="1308"/>
                  </a:lnTo>
                  <a:lnTo>
                    <a:pt x="386257" y="2108"/>
                  </a:lnTo>
                  <a:lnTo>
                    <a:pt x="386600" y="2921"/>
                  </a:lnTo>
                  <a:lnTo>
                    <a:pt x="387400" y="3251"/>
                  </a:lnTo>
                  <a:lnTo>
                    <a:pt x="388213" y="2921"/>
                  </a:lnTo>
                  <a:lnTo>
                    <a:pt x="388543" y="2108"/>
                  </a:lnTo>
                  <a:lnTo>
                    <a:pt x="388696" y="1955"/>
                  </a:lnTo>
                  <a:lnTo>
                    <a:pt x="389039" y="1143"/>
                  </a:lnTo>
                  <a:close/>
                </a:path>
              </a:pathLst>
            </a:custGeom>
            <a:solidFill>
              <a:srgbClr val="565658"/>
            </a:solidFill>
          </p:spPr>
          <p:txBody>
            <a:bodyPr wrap="square" lIns="0" tIns="0" rIns="0" bIns="0" rtlCol="0"/>
            <a:lstStyle/>
            <a:p/>
          </p:txBody>
        </p:sp>
        <p:sp>
          <p:nvSpPr>
            <p:cNvPr id="8460" name="object 8460" descr=""/>
            <p:cNvSpPr/>
            <p:nvPr/>
          </p:nvSpPr>
          <p:spPr>
            <a:xfrm>
              <a:off x="5725736" y="2574615"/>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8461" name="object 8461" descr=""/>
            <p:cNvSpPr/>
            <p:nvPr/>
          </p:nvSpPr>
          <p:spPr>
            <a:xfrm>
              <a:off x="5724106" y="2573477"/>
              <a:ext cx="5715" cy="2540"/>
            </a:xfrm>
            <a:custGeom>
              <a:avLst/>
              <a:gdLst/>
              <a:ahLst/>
              <a:cxnLst/>
              <a:rect l="l" t="t" r="r" b="b"/>
              <a:pathLst>
                <a:path w="5714" h="2539">
                  <a:moveTo>
                    <a:pt x="5651" y="1143"/>
                  </a:moveTo>
                  <a:lnTo>
                    <a:pt x="5308" y="330"/>
                  </a:lnTo>
                  <a:lnTo>
                    <a:pt x="4508" y="0"/>
                  </a:lnTo>
                  <a:lnTo>
                    <a:pt x="4254" y="101"/>
                  </a:lnTo>
                  <a:lnTo>
                    <a:pt x="4013" y="0"/>
                  </a:lnTo>
                  <a:lnTo>
                    <a:pt x="3771" y="101"/>
                  </a:lnTo>
                  <a:lnTo>
                    <a:pt x="3543" y="0"/>
                  </a:lnTo>
                  <a:lnTo>
                    <a:pt x="3302" y="101"/>
                  </a:lnTo>
                  <a:lnTo>
                    <a:pt x="3060" y="0"/>
                  </a:lnTo>
                  <a:lnTo>
                    <a:pt x="2336" y="304"/>
                  </a:lnTo>
                  <a:lnTo>
                    <a:pt x="1625" y="0"/>
                  </a:lnTo>
                  <a:lnTo>
                    <a:pt x="1384" y="101"/>
                  </a:lnTo>
                  <a:lnTo>
                    <a:pt x="1143" y="0"/>
                  </a:lnTo>
                  <a:lnTo>
                    <a:pt x="342" y="330"/>
                  </a:lnTo>
                  <a:lnTo>
                    <a:pt x="0" y="1143"/>
                  </a:lnTo>
                  <a:lnTo>
                    <a:pt x="342" y="1955"/>
                  </a:lnTo>
                  <a:lnTo>
                    <a:pt x="1143" y="2286"/>
                  </a:lnTo>
                  <a:lnTo>
                    <a:pt x="1384" y="2197"/>
                  </a:lnTo>
                  <a:lnTo>
                    <a:pt x="1625" y="2286"/>
                  </a:lnTo>
                  <a:lnTo>
                    <a:pt x="2336" y="1993"/>
                  </a:lnTo>
                  <a:lnTo>
                    <a:pt x="3060" y="2286"/>
                  </a:lnTo>
                  <a:lnTo>
                    <a:pt x="3302" y="2197"/>
                  </a:lnTo>
                  <a:lnTo>
                    <a:pt x="3543" y="2286"/>
                  </a:lnTo>
                  <a:lnTo>
                    <a:pt x="3771" y="2197"/>
                  </a:lnTo>
                  <a:lnTo>
                    <a:pt x="4013" y="2286"/>
                  </a:lnTo>
                  <a:lnTo>
                    <a:pt x="4241"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8462" name="object 8462" descr=""/>
            <p:cNvSpPr/>
            <p:nvPr/>
          </p:nvSpPr>
          <p:spPr>
            <a:xfrm>
              <a:off x="5726220" y="2574615"/>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463" name="object 8463" descr=""/>
            <p:cNvSpPr/>
            <p:nvPr/>
          </p:nvSpPr>
          <p:spPr>
            <a:xfrm>
              <a:off x="5723636" y="2564371"/>
              <a:ext cx="6350" cy="11430"/>
            </a:xfrm>
            <a:custGeom>
              <a:avLst/>
              <a:gdLst/>
              <a:ahLst/>
              <a:cxnLst/>
              <a:rect l="l" t="t" r="r" b="b"/>
              <a:pathLst>
                <a:path w="6350" h="11430">
                  <a:moveTo>
                    <a:pt x="2286" y="1143"/>
                  </a:moveTo>
                  <a:lnTo>
                    <a:pt x="1943" y="342"/>
                  </a:lnTo>
                  <a:lnTo>
                    <a:pt x="1143" y="0"/>
                  </a:lnTo>
                  <a:lnTo>
                    <a:pt x="330" y="342"/>
                  </a:lnTo>
                  <a:lnTo>
                    <a:pt x="0" y="1143"/>
                  </a:lnTo>
                  <a:lnTo>
                    <a:pt x="330" y="1955"/>
                  </a:lnTo>
                  <a:lnTo>
                    <a:pt x="1143" y="2286"/>
                  </a:lnTo>
                  <a:lnTo>
                    <a:pt x="1943" y="1955"/>
                  </a:lnTo>
                  <a:lnTo>
                    <a:pt x="2286" y="1143"/>
                  </a:lnTo>
                  <a:close/>
                </a:path>
                <a:path w="6350" h="11430">
                  <a:moveTo>
                    <a:pt x="2755" y="10248"/>
                  </a:moveTo>
                  <a:lnTo>
                    <a:pt x="2425" y="9436"/>
                  </a:lnTo>
                  <a:lnTo>
                    <a:pt x="1612" y="9105"/>
                  </a:lnTo>
                  <a:lnTo>
                    <a:pt x="812" y="9436"/>
                  </a:lnTo>
                  <a:lnTo>
                    <a:pt x="469" y="10248"/>
                  </a:lnTo>
                  <a:lnTo>
                    <a:pt x="812" y="11061"/>
                  </a:lnTo>
                  <a:lnTo>
                    <a:pt x="1612" y="11391"/>
                  </a:lnTo>
                  <a:lnTo>
                    <a:pt x="2425" y="11061"/>
                  </a:lnTo>
                  <a:lnTo>
                    <a:pt x="2755" y="10248"/>
                  </a:lnTo>
                  <a:close/>
                </a:path>
                <a:path w="6350" h="11430">
                  <a:moveTo>
                    <a:pt x="6121" y="10248"/>
                  </a:moveTo>
                  <a:lnTo>
                    <a:pt x="5778" y="9436"/>
                  </a:lnTo>
                  <a:lnTo>
                    <a:pt x="4978" y="9105"/>
                  </a:lnTo>
                  <a:lnTo>
                    <a:pt x="4724" y="9207"/>
                  </a:lnTo>
                  <a:lnTo>
                    <a:pt x="4483" y="9105"/>
                  </a:lnTo>
                  <a:lnTo>
                    <a:pt x="4241" y="9207"/>
                  </a:lnTo>
                  <a:lnTo>
                    <a:pt x="4013" y="9105"/>
                  </a:lnTo>
                  <a:lnTo>
                    <a:pt x="3200" y="9436"/>
                  </a:lnTo>
                  <a:lnTo>
                    <a:pt x="2870" y="10248"/>
                  </a:lnTo>
                  <a:lnTo>
                    <a:pt x="3200" y="11061"/>
                  </a:lnTo>
                  <a:lnTo>
                    <a:pt x="4013" y="11391"/>
                  </a:lnTo>
                  <a:lnTo>
                    <a:pt x="4241" y="11303"/>
                  </a:lnTo>
                  <a:lnTo>
                    <a:pt x="4483" y="11391"/>
                  </a:lnTo>
                  <a:lnTo>
                    <a:pt x="4711" y="11303"/>
                  </a:lnTo>
                  <a:lnTo>
                    <a:pt x="4978" y="11391"/>
                  </a:lnTo>
                  <a:lnTo>
                    <a:pt x="5778" y="11061"/>
                  </a:lnTo>
                  <a:lnTo>
                    <a:pt x="6121" y="10248"/>
                  </a:lnTo>
                  <a:close/>
                </a:path>
              </a:pathLst>
            </a:custGeom>
            <a:solidFill>
              <a:srgbClr val="565658"/>
            </a:solidFill>
          </p:spPr>
          <p:txBody>
            <a:bodyPr wrap="square" lIns="0" tIns="0" rIns="0" bIns="0" rtlCol="0"/>
            <a:lstStyle/>
            <a:p/>
          </p:txBody>
        </p:sp>
        <p:sp>
          <p:nvSpPr>
            <p:cNvPr id="8464" name="object 8464" descr=""/>
            <p:cNvSpPr/>
            <p:nvPr/>
          </p:nvSpPr>
          <p:spPr>
            <a:xfrm>
              <a:off x="5724781"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465" name="object 8465" descr=""/>
            <p:cNvSpPr/>
            <p:nvPr/>
          </p:nvSpPr>
          <p:spPr>
            <a:xfrm>
              <a:off x="5724588" y="2564371"/>
              <a:ext cx="3810" cy="2540"/>
            </a:xfrm>
            <a:custGeom>
              <a:avLst/>
              <a:gdLst/>
              <a:ahLst/>
              <a:cxnLst/>
              <a:rect l="l" t="t" r="r" b="b"/>
              <a:pathLst>
                <a:path w="3810" h="2539">
                  <a:moveTo>
                    <a:pt x="3721" y="1143"/>
                  </a:moveTo>
                  <a:lnTo>
                    <a:pt x="3390" y="342"/>
                  </a:lnTo>
                  <a:lnTo>
                    <a:pt x="2578" y="0"/>
                  </a:lnTo>
                  <a:lnTo>
                    <a:pt x="2336" y="101"/>
                  </a:lnTo>
                  <a:lnTo>
                    <a:pt x="2108" y="0"/>
                  </a:lnTo>
                  <a:lnTo>
                    <a:pt x="1866" y="114"/>
                  </a:lnTo>
                  <a:lnTo>
                    <a:pt x="1625" y="0"/>
                  </a:lnTo>
                  <a:lnTo>
                    <a:pt x="1384" y="114"/>
                  </a:lnTo>
                  <a:lnTo>
                    <a:pt x="1143" y="0"/>
                  </a:lnTo>
                  <a:lnTo>
                    <a:pt x="330" y="342"/>
                  </a:lnTo>
                  <a:lnTo>
                    <a:pt x="0" y="1143"/>
                  </a:lnTo>
                  <a:lnTo>
                    <a:pt x="330" y="1955"/>
                  </a:lnTo>
                  <a:lnTo>
                    <a:pt x="1143" y="2286"/>
                  </a:lnTo>
                  <a:lnTo>
                    <a:pt x="1384" y="2197"/>
                  </a:lnTo>
                  <a:lnTo>
                    <a:pt x="1625" y="2286"/>
                  </a:lnTo>
                  <a:lnTo>
                    <a:pt x="1866" y="2197"/>
                  </a:lnTo>
                  <a:lnTo>
                    <a:pt x="2108" y="2286"/>
                  </a:lnTo>
                  <a:lnTo>
                    <a:pt x="2336" y="2197"/>
                  </a:lnTo>
                  <a:lnTo>
                    <a:pt x="2578" y="2286"/>
                  </a:lnTo>
                  <a:lnTo>
                    <a:pt x="3390" y="1955"/>
                  </a:lnTo>
                  <a:lnTo>
                    <a:pt x="3721" y="1143"/>
                  </a:lnTo>
                  <a:close/>
                </a:path>
              </a:pathLst>
            </a:custGeom>
            <a:solidFill>
              <a:srgbClr val="565658"/>
            </a:solidFill>
          </p:spPr>
          <p:txBody>
            <a:bodyPr wrap="square" lIns="0" tIns="0" rIns="0" bIns="0" rtlCol="0"/>
            <a:lstStyle/>
            <a:p/>
          </p:txBody>
        </p:sp>
        <p:sp>
          <p:nvSpPr>
            <p:cNvPr id="8466" name="object 8466" descr=""/>
            <p:cNvSpPr/>
            <p:nvPr/>
          </p:nvSpPr>
          <p:spPr>
            <a:xfrm>
              <a:off x="5727175" y="2565511"/>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467" name="object 8467" descr=""/>
            <p:cNvSpPr/>
            <p:nvPr/>
          </p:nvSpPr>
          <p:spPr>
            <a:xfrm>
              <a:off x="5726510"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68" name="object 8468" descr=""/>
            <p:cNvSpPr/>
            <p:nvPr/>
          </p:nvSpPr>
          <p:spPr>
            <a:xfrm>
              <a:off x="5728131"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469" name="object 8469" descr=""/>
            <p:cNvSpPr/>
            <p:nvPr/>
          </p:nvSpPr>
          <p:spPr>
            <a:xfrm>
              <a:off x="5725254"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470" name="object 8470" descr=""/>
            <p:cNvSpPr/>
            <p:nvPr/>
          </p:nvSpPr>
          <p:spPr>
            <a:xfrm>
              <a:off x="5728609"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471" name="object 8471" descr=""/>
            <p:cNvSpPr/>
            <p:nvPr/>
          </p:nvSpPr>
          <p:spPr>
            <a:xfrm>
              <a:off x="5725554" y="2564371"/>
              <a:ext cx="4445" cy="11430"/>
            </a:xfrm>
            <a:custGeom>
              <a:avLst/>
              <a:gdLst/>
              <a:ahLst/>
              <a:cxnLst/>
              <a:rect l="l" t="t" r="r" b="b"/>
              <a:pathLst>
                <a:path w="4445" h="11430">
                  <a:moveTo>
                    <a:pt x="4203" y="10248"/>
                  </a:moveTo>
                  <a:lnTo>
                    <a:pt x="3860" y="9436"/>
                  </a:lnTo>
                  <a:lnTo>
                    <a:pt x="3060" y="9105"/>
                  </a:lnTo>
                  <a:lnTo>
                    <a:pt x="2247" y="9436"/>
                  </a:lnTo>
                  <a:lnTo>
                    <a:pt x="1917" y="10248"/>
                  </a:lnTo>
                  <a:lnTo>
                    <a:pt x="2247" y="11061"/>
                  </a:lnTo>
                  <a:lnTo>
                    <a:pt x="3060" y="11391"/>
                  </a:lnTo>
                  <a:lnTo>
                    <a:pt x="3860" y="11061"/>
                  </a:lnTo>
                  <a:lnTo>
                    <a:pt x="4203" y="10248"/>
                  </a:lnTo>
                  <a:close/>
                </a:path>
                <a:path w="4445" h="11430">
                  <a:moveTo>
                    <a:pt x="4203" y="1143"/>
                  </a:moveTo>
                  <a:lnTo>
                    <a:pt x="3860" y="342"/>
                  </a:lnTo>
                  <a:lnTo>
                    <a:pt x="3060" y="0"/>
                  </a:lnTo>
                  <a:lnTo>
                    <a:pt x="2806" y="114"/>
                  </a:lnTo>
                  <a:lnTo>
                    <a:pt x="2565" y="0"/>
                  </a:lnTo>
                  <a:lnTo>
                    <a:pt x="2324" y="101"/>
                  </a:lnTo>
                  <a:lnTo>
                    <a:pt x="2095" y="0"/>
                  </a:lnTo>
                  <a:lnTo>
                    <a:pt x="1854" y="114"/>
                  </a:lnTo>
                  <a:lnTo>
                    <a:pt x="1612" y="0"/>
                  </a:lnTo>
                  <a:lnTo>
                    <a:pt x="1371" y="101"/>
                  </a:lnTo>
                  <a:lnTo>
                    <a:pt x="1143" y="0"/>
                  </a:lnTo>
                  <a:lnTo>
                    <a:pt x="330" y="342"/>
                  </a:lnTo>
                  <a:lnTo>
                    <a:pt x="0" y="1143"/>
                  </a:lnTo>
                  <a:lnTo>
                    <a:pt x="330" y="1955"/>
                  </a:lnTo>
                  <a:lnTo>
                    <a:pt x="1143" y="2286"/>
                  </a:lnTo>
                  <a:lnTo>
                    <a:pt x="1371" y="2197"/>
                  </a:lnTo>
                  <a:lnTo>
                    <a:pt x="1612" y="2286"/>
                  </a:lnTo>
                  <a:lnTo>
                    <a:pt x="1854" y="2197"/>
                  </a:lnTo>
                  <a:lnTo>
                    <a:pt x="2095" y="2286"/>
                  </a:lnTo>
                  <a:lnTo>
                    <a:pt x="2324" y="2197"/>
                  </a:lnTo>
                  <a:lnTo>
                    <a:pt x="2565" y="2286"/>
                  </a:lnTo>
                  <a:lnTo>
                    <a:pt x="2806" y="2197"/>
                  </a:lnTo>
                  <a:lnTo>
                    <a:pt x="3060" y="2286"/>
                  </a:lnTo>
                  <a:lnTo>
                    <a:pt x="3860" y="1955"/>
                  </a:lnTo>
                  <a:lnTo>
                    <a:pt x="4203" y="1143"/>
                  </a:lnTo>
                  <a:close/>
                </a:path>
              </a:pathLst>
            </a:custGeom>
            <a:solidFill>
              <a:srgbClr val="565658"/>
            </a:solidFill>
          </p:spPr>
          <p:txBody>
            <a:bodyPr wrap="square" lIns="0" tIns="0" rIns="0" bIns="0" rtlCol="0"/>
            <a:lstStyle/>
            <a:p/>
          </p:txBody>
        </p:sp>
        <p:sp>
          <p:nvSpPr>
            <p:cNvPr id="8472" name="object 8472" descr=""/>
            <p:cNvSpPr/>
            <p:nvPr/>
          </p:nvSpPr>
          <p:spPr>
            <a:xfrm>
              <a:off x="5725259"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473" name="object 8473" descr=""/>
            <p:cNvSpPr/>
            <p:nvPr/>
          </p:nvSpPr>
          <p:spPr>
            <a:xfrm>
              <a:off x="5723636" y="2564371"/>
              <a:ext cx="4445" cy="11430"/>
            </a:xfrm>
            <a:custGeom>
              <a:avLst/>
              <a:gdLst/>
              <a:ahLst/>
              <a:cxnLst/>
              <a:rect l="l" t="t" r="r" b="b"/>
              <a:pathLst>
                <a:path w="4445" h="11430">
                  <a:moveTo>
                    <a:pt x="2286" y="1143"/>
                  </a:moveTo>
                  <a:lnTo>
                    <a:pt x="1943" y="342"/>
                  </a:lnTo>
                  <a:lnTo>
                    <a:pt x="1143" y="0"/>
                  </a:lnTo>
                  <a:lnTo>
                    <a:pt x="330" y="342"/>
                  </a:lnTo>
                  <a:lnTo>
                    <a:pt x="0" y="1143"/>
                  </a:lnTo>
                  <a:lnTo>
                    <a:pt x="330" y="1955"/>
                  </a:lnTo>
                  <a:lnTo>
                    <a:pt x="1143" y="2286"/>
                  </a:lnTo>
                  <a:lnTo>
                    <a:pt x="1943" y="1955"/>
                  </a:lnTo>
                  <a:lnTo>
                    <a:pt x="2286" y="1143"/>
                  </a:lnTo>
                  <a:close/>
                </a:path>
                <a:path w="4445" h="11430">
                  <a:moveTo>
                    <a:pt x="4203" y="10248"/>
                  </a:moveTo>
                  <a:lnTo>
                    <a:pt x="3860" y="9436"/>
                  </a:lnTo>
                  <a:lnTo>
                    <a:pt x="3060" y="9105"/>
                  </a:lnTo>
                  <a:lnTo>
                    <a:pt x="2819" y="9207"/>
                  </a:lnTo>
                  <a:lnTo>
                    <a:pt x="2578" y="9105"/>
                  </a:lnTo>
                  <a:lnTo>
                    <a:pt x="2336" y="9207"/>
                  </a:lnTo>
                  <a:lnTo>
                    <a:pt x="2095" y="9105"/>
                  </a:lnTo>
                  <a:lnTo>
                    <a:pt x="1282" y="9436"/>
                  </a:lnTo>
                  <a:lnTo>
                    <a:pt x="952" y="10248"/>
                  </a:lnTo>
                  <a:lnTo>
                    <a:pt x="1282" y="11061"/>
                  </a:lnTo>
                  <a:lnTo>
                    <a:pt x="2095" y="11391"/>
                  </a:lnTo>
                  <a:lnTo>
                    <a:pt x="2336" y="11303"/>
                  </a:lnTo>
                  <a:lnTo>
                    <a:pt x="2578" y="11391"/>
                  </a:lnTo>
                  <a:lnTo>
                    <a:pt x="2819" y="11303"/>
                  </a:lnTo>
                  <a:lnTo>
                    <a:pt x="3060" y="11391"/>
                  </a:lnTo>
                  <a:lnTo>
                    <a:pt x="3860" y="11061"/>
                  </a:lnTo>
                  <a:lnTo>
                    <a:pt x="4203" y="10248"/>
                  </a:lnTo>
                  <a:close/>
                </a:path>
              </a:pathLst>
            </a:custGeom>
            <a:solidFill>
              <a:srgbClr val="565658"/>
            </a:solidFill>
          </p:spPr>
          <p:txBody>
            <a:bodyPr wrap="square" lIns="0" tIns="0" rIns="0" bIns="0" rtlCol="0"/>
            <a:lstStyle/>
            <a:p/>
          </p:txBody>
        </p:sp>
        <p:sp>
          <p:nvSpPr>
            <p:cNvPr id="8474" name="object 8474" descr=""/>
            <p:cNvSpPr/>
            <p:nvPr/>
          </p:nvSpPr>
          <p:spPr>
            <a:xfrm>
              <a:off x="5727175"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475" name="object 8475" descr=""/>
            <p:cNvSpPr/>
            <p:nvPr/>
          </p:nvSpPr>
          <p:spPr>
            <a:xfrm>
              <a:off x="5728130"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476" name="object 8476" descr=""/>
            <p:cNvSpPr/>
            <p:nvPr/>
          </p:nvSpPr>
          <p:spPr>
            <a:xfrm>
              <a:off x="5727653"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477" name="object 8477" descr=""/>
            <p:cNvSpPr/>
            <p:nvPr/>
          </p:nvSpPr>
          <p:spPr>
            <a:xfrm>
              <a:off x="5724116"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78" name="object 8478"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479" name="object 8479" descr=""/>
            <p:cNvSpPr/>
            <p:nvPr/>
          </p:nvSpPr>
          <p:spPr>
            <a:xfrm>
              <a:off x="5724588" y="2573477"/>
              <a:ext cx="3810" cy="2540"/>
            </a:xfrm>
            <a:custGeom>
              <a:avLst/>
              <a:gdLst/>
              <a:ahLst/>
              <a:cxnLst/>
              <a:rect l="l" t="t" r="r" b="b"/>
              <a:pathLst>
                <a:path w="3810" h="2539">
                  <a:moveTo>
                    <a:pt x="3251" y="1143"/>
                  </a:moveTo>
                  <a:lnTo>
                    <a:pt x="2908" y="330"/>
                  </a:lnTo>
                  <a:lnTo>
                    <a:pt x="2108" y="0"/>
                  </a:lnTo>
                  <a:lnTo>
                    <a:pt x="1866" y="101"/>
                  </a:lnTo>
                  <a:lnTo>
                    <a:pt x="1625" y="0"/>
                  </a:lnTo>
                  <a:lnTo>
                    <a:pt x="1384" y="101"/>
                  </a:lnTo>
                  <a:lnTo>
                    <a:pt x="1143" y="0"/>
                  </a:lnTo>
                  <a:lnTo>
                    <a:pt x="330" y="330"/>
                  </a:lnTo>
                  <a:lnTo>
                    <a:pt x="0" y="1143"/>
                  </a:lnTo>
                  <a:lnTo>
                    <a:pt x="330" y="1955"/>
                  </a:lnTo>
                  <a:lnTo>
                    <a:pt x="1143" y="2286"/>
                  </a:lnTo>
                  <a:lnTo>
                    <a:pt x="1384" y="2197"/>
                  </a:lnTo>
                  <a:lnTo>
                    <a:pt x="1625" y="2286"/>
                  </a:lnTo>
                  <a:lnTo>
                    <a:pt x="1866" y="2197"/>
                  </a:lnTo>
                  <a:lnTo>
                    <a:pt x="2108" y="2286"/>
                  </a:lnTo>
                  <a:lnTo>
                    <a:pt x="2908" y="1955"/>
                  </a:lnTo>
                  <a:lnTo>
                    <a:pt x="3251" y="1143"/>
                  </a:lnTo>
                  <a:close/>
                </a:path>
              </a:pathLst>
            </a:custGeom>
            <a:solidFill>
              <a:srgbClr val="565658"/>
            </a:solidFill>
          </p:spPr>
          <p:txBody>
            <a:bodyPr wrap="square" lIns="0" tIns="0" rIns="0" bIns="0" rtlCol="0"/>
            <a:lstStyle/>
            <a:p/>
          </p:txBody>
        </p:sp>
        <p:sp>
          <p:nvSpPr>
            <p:cNvPr id="8480" name="object 8480" descr=""/>
            <p:cNvSpPr/>
            <p:nvPr/>
          </p:nvSpPr>
          <p:spPr>
            <a:xfrm>
              <a:off x="5727179" y="2574615"/>
              <a:ext cx="1905" cy="0"/>
            </a:xfrm>
            <a:custGeom>
              <a:avLst/>
              <a:gdLst/>
              <a:ahLst/>
              <a:cxnLst/>
              <a:rect l="l" t="t" r="r" b="b"/>
              <a:pathLst>
                <a:path w="1904" h="0">
                  <a:moveTo>
                    <a:pt x="1435" y="0"/>
                  </a:moveTo>
                  <a:lnTo>
                    <a:pt x="952" y="0"/>
                  </a:lnTo>
                  <a:lnTo>
                    <a:pt x="469" y="0"/>
                  </a:lnTo>
                  <a:lnTo>
                    <a:pt x="0" y="0"/>
                  </a:lnTo>
                </a:path>
              </a:pathLst>
            </a:custGeom>
            <a:ln w="3175">
              <a:solidFill>
                <a:srgbClr val="565658"/>
              </a:solidFill>
            </a:ln>
          </p:spPr>
          <p:txBody>
            <a:bodyPr wrap="square" lIns="0" tIns="0" rIns="0" bIns="0" rtlCol="0"/>
            <a:lstStyle/>
            <a:p/>
          </p:txBody>
        </p:sp>
        <p:sp>
          <p:nvSpPr>
            <p:cNvPr id="8481" name="object 8481" descr=""/>
            <p:cNvSpPr/>
            <p:nvPr/>
          </p:nvSpPr>
          <p:spPr>
            <a:xfrm>
              <a:off x="5725259"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482" name="object 8482" descr=""/>
            <p:cNvSpPr/>
            <p:nvPr/>
          </p:nvSpPr>
          <p:spPr>
            <a:xfrm>
              <a:off x="5725071" y="2573477"/>
              <a:ext cx="4445" cy="2540"/>
            </a:xfrm>
            <a:custGeom>
              <a:avLst/>
              <a:gdLst/>
              <a:ahLst/>
              <a:cxnLst/>
              <a:rect l="l" t="t" r="r" b="b"/>
              <a:pathLst>
                <a:path w="4445" h="2539">
                  <a:moveTo>
                    <a:pt x="4191" y="1143"/>
                  </a:moveTo>
                  <a:lnTo>
                    <a:pt x="3860" y="330"/>
                  </a:lnTo>
                  <a:lnTo>
                    <a:pt x="3048" y="0"/>
                  </a:lnTo>
                  <a:lnTo>
                    <a:pt x="2565" y="203"/>
                  </a:lnTo>
                  <a:lnTo>
                    <a:pt x="2095" y="0"/>
                  </a:lnTo>
                  <a:lnTo>
                    <a:pt x="1854" y="101"/>
                  </a:lnTo>
                  <a:lnTo>
                    <a:pt x="1625" y="0"/>
                  </a:lnTo>
                  <a:lnTo>
                    <a:pt x="1384" y="101"/>
                  </a:lnTo>
                  <a:lnTo>
                    <a:pt x="1143" y="0"/>
                  </a:lnTo>
                  <a:lnTo>
                    <a:pt x="330" y="330"/>
                  </a:lnTo>
                  <a:lnTo>
                    <a:pt x="0" y="1143"/>
                  </a:lnTo>
                  <a:lnTo>
                    <a:pt x="330" y="1955"/>
                  </a:lnTo>
                  <a:lnTo>
                    <a:pt x="1143" y="2286"/>
                  </a:lnTo>
                  <a:lnTo>
                    <a:pt x="1384" y="2197"/>
                  </a:lnTo>
                  <a:lnTo>
                    <a:pt x="1625" y="2286"/>
                  </a:lnTo>
                  <a:lnTo>
                    <a:pt x="1854" y="2197"/>
                  </a:lnTo>
                  <a:lnTo>
                    <a:pt x="2095" y="2286"/>
                  </a:lnTo>
                  <a:lnTo>
                    <a:pt x="2565" y="2095"/>
                  </a:lnTo>
                  <a:lnTo>
                    <a:pt x="3048" y="2286"/>
                  </a:lnTo>
                  <a:lnTo>
                    <a:pt x="3860" y="1955"/>
                  </a:lnTo>
                  <a:lnTo>
                    <a:pt x="4191" y="1143"/>
                  </a:lnTo>
                  <a:close/>
                </a:path>
              </a:pathLst>
            </a:custGeom>
            <a:solidFill>
              <a:srgbClr val="565658"/>
            </a:solidFill>
          </p:spPr>
          <p:txBody>
            <a:bodyPr wrap="square" lIns="0" tIns="0" rIns="0" bIns="0" rtlCol="0"/>
            <a:lstStyle/>
            <a:p/>
          </p:txBody>
        </p:sp>
        <p:sp>
          <p:nvSpPr>
            <p:cNvPr id="8483" name="object 8483"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484" name="object 8484" descr=""/>
            <p:cNvSpPr/>
            <p:nvPr/>
          </p:nvSpPr>
          <p:spPr>
            <a:xfrm>
              <a:off x="5723638"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85" name="object 8485" descr=""/>
            <p:cNvSpPr/>
            <p:nvPr/>
          </p:nvSpPr>
          <p:spPr>
            <a:xfrm>
              <a:off x="5724776"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486" name="object 8486" descr=""/>
            <p:cNvSpPr/>
            <p:nvPr/>
          </p:nvSpPr>
          <p:spPr>
            <a:xfrm>
              <a:off x="5725254"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487" name="object 8487" descr=""/>
            <p:cNvSpPr/>
            <p:nvPr/>
          </p:nvSpPr>
          <p:spPr>
            <a:xfrm>
              <a:off x="5726215" y="256551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488" name="object 8488" descr=""/>
            <p:cNvSpPr/>
            <p:nvPr/>
          </p:nvSpPr>
          <p:spPr>
            <a:xfrm>
              <a:off x="5725737"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489" name="object 8489" descr=""/>
            <p:cNvSpPr/>
            <p:nvPr/>
          </p:nvSpPr>
          <p:spPr>
            <a:xfrm>
              <a:off x="5726698" y="2565511"/>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490" name="object 8490" descr=""/>
            <p:cNvSpPr/>
            <p:nvPr/>
          </p:nvSpPr>
          <p:spPr>
            <a:xfrm>
              <a:off x="5726032"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91" name="object 8491" descr=""/>
            <p:cNvSpPr/>
            <p:nvPr/>
          </p:nvSpPr>
          <p:spPr>
            <a:xfrm>
              <a:off x="5727653" y="2565511"/>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8492" name="object 8492" descr=""/>
            <p:cNvSpPr/>
            <p:nvPr/>
          </p:nvSpPr>
          <p:spPr>
            <a:xfrm>
              <a:off x="5726976" y="2564371"/>
              <a:ext cx="3175" cy="2540"/>
            </a:xfrm>
            <a:custGeom>
              <a:avLst/>
              <a:gdLst/>
              <a:ahLst/>
              <a:cxnLst/>
              <a:rect l="l" t="t" r="r" b="b"/>
              <a:pathLst>
                <a:path w="3175" h="2539">
                  <a:moveTo>
                    <a:pt x="2781" y="1143"/>
                  </a:moveTo>
                  <a:lnTo>
                    <a:pt x="2438" y="342"/>
                  </a:lnTo>
                  <a:lnTo>
                    <a:pt x="1638" y="0"/>
                  </a:lnTo>
                  <a:lnTo>
                    <a:pt x="1384" y="114"/>
                  </a:lnTo>
                  <a:lnTo>
                    <a:pt x="1143" y="0"/>
                  </a:lnTo>
                  <a:lnTo>
                    <a:pt x="342" y="342"/>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8493" name="object 8493" descr=""/>
            <p:cNvSpPr/>
            <p:nvPr/>
          </p:nvSpPr>
          <p:spPr>
            <a:xfrm>
              <a:off x="5724780" y="2565511"/>
              <a:ext cx="2540" cy="0"/>
            </a:xfrm>
            <a:custGeom>
              <a:avLst/>
              <a:gdLst/>
              <a:ahLst/>
              <a:cxnLst/>
              <a:rect l="l" t="t" r="r" b="b"/>
              <a:pathLst>
                <a:path w="2539" h="0">
                  <a:moveTo>
                    <a:pt x="1917" y="0"/>
                  </a:moveTo>
                  <a:lnTo>
                    <a:pt x="1435" y="0"/>
                  </a:lnTo>
                  <a:lnTo>
                    <a:pt x="952" y="0"/>
                  </a:lnTo>
                  <a:lnTo>
                    <a:pt x="482" y="0"/>
                  </a:lnTo>
                  <a:lnTo>
                    <a:pt x="0" y="0"/>
                  </a:lnTo>
                </a:path>
              </a:pathLst>
            </a:custGeom>
            <a:ln w="3175">
              <a:solidFill>
                <a:srgbClr val="565658"/>
              </a:solidFill>
            </a:ln>
          </p:spPr>
          <p:txBody>
            <a:bodyPr wrap="square" lIns="0" tIns="0" rIns="0" bIns="0" rtlCol="0"/>
            <a:lstStyle/>
            <a:p/>
          </p:txBody>
        </p:sp>
        <p:sp>
          <p:nvSpPr>
            <p:cNvPr id="8494" name="object 8494" descr=""/>
            <p:cNvSpPr/>
            <p:nvPr/>
          </p:nvSpPr>
          <p:spPr>
            <a:xfrm>
              <a:off x="5724106" y="2564371"/>
              <a:ext cx="5080" cy="2540"/>
            </a:xfrm>
            <a:custGeom>
              <a:avLst/>
              <a:gdLst/>
              <a:ahLst/>
              <a:cxnLst/>
              <a:rect l="l" t="t" r="r" b="b"/>
              <a:pathLst>
                <a:path w="5079" h="2539">
                  <a:moveTo>
                    <a:pt x="4686" y="1143"/>
                  </a:moveTo>
                  <a:lnTo>
                    <a:pt x="4343" y="342"/>
                  </a:lnTo>
                  <a:lnTo>
                    <a:pt x="3543" y="0"/>
                  </a:lnTo>
                  <a:lnTo>
                    <a:pt x="3302" y="114"/>
                  </a:lnTo>
                  <a:lnTo>
                    <a:pt x="3060" y="0"/>
                  </a:lnTo>
                  <a:lnTo>
                    <a:pt x="2260" y="342"/>
                  </a:lnTo>
                  <a:lnTo>
                    <a:pt x="2095" y="711"/>
                  </a:lnTo>
                  <a:lnTo>
                    <a:pt x="1955" y="342"/>
                  </a:lnTo>
                  <a:lnTo>
                    <a:pt x="1143" y="0"/>
                  </a:lnTo>
                  <a:lnTo>
                    <a:pt x="342" y="342"/>
                  </a:lnTo>
                  <a:lnTo>
                    <a:pt x="0" y="1143"/>
                  </a:lnTo>
                  <a:lnTo>
                    <a:pt x="342" y="1955"/>
                  </a:lnTo>
                  <a:lnTo>
                    <a:pt x="1143" y="2286"/>
                  </a:lnTo>
                  <a:lnTo>
                    <a:pt x="1955" y="1955"/>
                  </a:lnTo>
                  <a:lnTo>
                    <a:pt x="2095" y="1600"/>
                  </a:lnTo>
                  <a:lnTo>
                    <a:pt x="2260" y="1955"/>
                  </a:lnTo>
                  <a:lnTo>
                    <a:pt x="3060" y="2286"/>
                  </a:lnTo>
                  <a:lnTo>
                    <a:pt x="3302" y="2197"/>
                  </a:lnTo>
                  <a:lnTo>
                    <a:pt x="3543" y="2286"/>
                  </a:lnTo>
                  <a:lnTo>
                    <a:pt x="4343" y="1955"/>
                  </a:lnTo>
                  <a:lnTo>
                    <a:pt x="4686" y="1143"/>
                  </a:lnTo>
                  <a:close/>
                </a:path>
              </a:pathLst>
            </a:custGeom>
            <a:solidFill>
              <a:srgbClr val="565658"/>
            </a:solidFill>
          </p:spPr>
          <p:txBody>
            <a:bodyPr wrap="square" lIns="0" tIns="0" rIns="0" bIns="0" rtlCol="0"/>
            <a:lstStyle/>
            <a:p/>
          </p:txBody>
        </p:sp>
        <p:sp>
          <p:nvSpPr>
            <p:cNvPr id="8495" name="object 8495" descr=""/>
            <p:cNvSpPr/>
            <p:nvPr/>
          </p:nvSpPr>
          <p:spPr>
            <a:xfrm>
              <a:off x="5726225" y="2565511"/>
              <a:ext cx="2540" cy="0"/>
            </a:xfrm>
            <a:custGeom>
              <a:avLst/>
              <a:gdLst/>
              <a:ahLst/>
              <a:cxnLst/>
              <a:rect l="l" t="t" r="r" b="b"/>
              <a:pathLst>
                <a:path w="2539" h="0">
                  <a:moveTo>
                    <a:pt x="1904" y="0"/>
                  </a:moveTo>
                  <a:lnTo>
                    <a:pt x="1904" y="0"/>
                  </a:lnTo>
                  <a:lnTo>
                    <a:pt x="2387" y="0"/>
                  </a:lnTo>
                </a:path>
                <a:path w="2539" h="0">
                  <a:moveTo>
                    <a:pt x="1904" y="0"/>
                  </a:moveTo>
                  <a:lnTo>
                    <a:pt x="1422" y="0"/>
                  </a:lnTo>
                  <a:lnTo>
                    <a:pt x="952" y="0"/>
                  </a:lnTo>
                  <a:lnTo>
                    <a:pt x="469" y="0"/>
                  </a:lnTo>
                  <a:lnTo>
                    <a:pt x="0" y="0"/>
                  </a:lnTo>
                </a:path>
              </a:pathLst>
            </a:custGeom>
            <a:ln w="3175">
              <a:solidFill>
                <a:srgbClr val="565658"/>
              </a:solidFill>
            </a:ln>
          </p:spPr>
          <p:txBody>
            <a:bodyPr wrap="square" lIns="0" tIns="0" rIns="0" bIns="0" rtlCol="0"/>
            <a:lstStyle/>
            <a:p/>
          </p:txBody>
        </p:sp>
        <p:sp>
          <p:nvSpPr>
            <p:cNvPr id="8496" name="object 8496" descr=""/>
            <p:cNvSpPr/>
            <p:nvPr/>
          </p:nvSpPr>
          <p:spPr>
            <a:xfrm>
              <a:off x="5727471"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497" name="object 8497" descr=""/>
            <p:cNvSpPr/>
            <p:nvPr/>
          </p:nvSpPr>
          <p:spPr>
            <a:xfrm>
              <a:off x="5724784" y="2574615"/>
              <a:ext cx="2540" cy="0"/>
            </a:xfrm>
            <a:custGeom>
              <a:avLst/>
              <a:gdLst/>
              <a:ahLst/>
              <a:cxnLst/>
              <a:rect l="l" t="t" r="r" b="b"/>
              <a:pathLst>
                <a:path w="2539" h="0">
                  <a:moveTo>
                    <a:pt x="952" y="0"/>
                  </a:moveTo>
                  <a:lnTo>
                    <a:pt x="469" y="0"/>
                  </a:lnTo>
                  <a:lnTo>
                    <a:pt x="0" y="0"/>
                  </a:lnTo>
                </a:path>
                <a:path w="2539" h="0">
                  <a:moveTo>
                    <a:pt x="952" y="0"/>
                  </a:moveTo>
                  <a:lnTo>
                    <a:pt x="1435" y="0"/>
                  </a:lnTo>
                  <a:lnTo>
                    <a:pt x="1917" y="0"/>
                  </a:lnTo>
                  <a:lnTo>
                    <a:pt x="1435" y="0"/>
                  </a:lnTo>
                </a:path>
              </a:pathLst>
            </a:custGeom>
            <a:ln w="3175">
              <a:solidFill>
                <a:srgbClr val="565658"/>
              </a:solidFill>
            </a:ln>
          </p:spPr>
          <p:txBody>
            <a:bodyPr wrap="square" lIns="0" tIns="0" rIns="0" bIns="0" rtlCol="0"/>
            <a:lstStyle/>
            <a:p/>
          </p:txBody>
        </p:sp>
        <p:sp>
          <p:nvSpPr>
            <p:cNvPr id="8498" name="object 8498" descr=""/>
            <p:cNvSpPr/>
            <p:nvPr/>
          </p:nvSpPr>
          <p:spPr>
            <a:xfrm>
              <a:off x="5726698" y="2574615"/>
              <a:ext cx="2540" cy="0"/>
            </a:xfrm>
            <a:custGeom>
              <a:avLst/>
              <a:gdLst/>
              <a:ahLst/>
              <a:cxnLst/>
              <a:rect l="l" t="t" r="r" b="b"/>
              <a:pathLst>
                <a:path w="2539" h="0">
                  <a:moveTo>
                    <a:pt x="0" y="0"/>
                  </a:moveTo>
                  <a:lnTo>
                    <a:pt x="482" y="0"/>
                  </a:lnTo>
                  <a:lnTo>
                    <a:pt x="952" y="0"/>
                  </a:lnTo>
                  <a:lnTo>
                    <a:pt x="1435" y="0"/>
                  </a:lnTo>
                  <a:lnTo>
                    <a:pt x="1917" y="0"/>
                  </a:lnTo>
                </a:path>
              </a:pathLst>
            </a:custGeom>
            <a:ln w="3175">
              <a:solidFill>
                <a:srgbClr val="565658"/>
              </a:solidFill>
            </a:ln>
          </p:spPr>
          <p:txBody>
            <a:bodyPr wrap="square" lIns="0" tIns="0" rIns="0" bIns="0" rtlCol="0"/>
            <a:lstStyle/>
            <a:p/>
          </p:txBody>
        </p:sp>
        <p:sp>
          <p:nvSpPr>
            <p:cNvPr id="8499" name="object 8499" descr=""/>
            <p:cNvSpPr/>
            <p:nvPr/>
          </p:nvSpPr>
          <p:spPr>
            <a:xfrm>
              <a:off x="5724787" y="2574615"/>
              <a:ext cx="2540" cy="0"/>
            </a:xfrm>
            <a:custGeom>
              <a:avLst/>
              <a:gdLst/>
              <a:ahLst/>
              <a:cxnLst/>
              <a:rect l="l" t="t" r="r" b="b"/>
              <a:pathLst>
                <a:path w="2539" h="0">
                  <a:moveTo>
                    <a:pt x="2387" y="0"/>
                  </a:moveTo>
                  <a:lnTo>
                    <a:pt x="1904" y="0"/>
                  </a:lnTo>
                  <a:lnTo>
                    <a:pt x="1435" y="0"/>
                  </a:lnTo>
                  <a:lnTo>
                    <a:pt x="952" y="0"/>
                  </a:lnTo>
                  <a:lnTo>
                    <a:pt x="469" y="0"/>
                  </a:lnTo>
                  <a:lnTo>
                    <a:pt x="0" y="0"/>
                  </a:lnTo>
                </a:path>
              </a:pathLst>
            </a:custGeom>
            <a:ln w="3175">
              <a:solidFill>
                <a:srgbClr val="565658"/>
              </a:solidFill>
            </a:ln>
          </p:spPr>
          <p:txBody>
            <a:bodyPr wrap="square" lIns="0" tIns="0" rIns="0" bIns="0" rtlCol="0"/>
            <a:lstStyle/>
            <a:p/>
          </p:txBody>
        </p:sp>
        <p:sp>
          <p:nvSpPr>
            <p:cNvPr id="8500" name="object 8500" descr=""/>
            <p:cNvSpPr/>
            <p:nvPr/>
          </p:nvSpPr>
          <p:spPr>
            <a:xfrm>
              <a:off x="5724106" y="2573477"/>
              <a:ext cx="5715" cy="2540"/>
            </a:xfrm>
            <a:custGeom>
              <a:avLst/>
              <a:gdLst/>
              <a:ahLst/>
              <a:cxnLst/>
              <a:rect l="l" t="t" r="r" b="b"/>
              <a:pathLst>
                <a:path w="5714" h="2539">
                  <a:moveTo>
                    <a:pt x="5651" y="1143"/>
                  </a:moveTo>
                  <a:lnTo>
                    <a:pt x="5308" y="330"/>
                  </a:lnTo>
                  <a:lnTo>
                    <a:pt x="4508" y="0"/>
                  </a:lnTo>
                  <a:lnTo>
                    <a:pt x="4254" y="101"/>
                  </a:lnTo>
                  <a:lnTo>
                    <a:pt x="4013" y="0"/>
                  </a:lnTo>
                  <a:lnTo>
                    <a:pt x="3771" y="101"/>
                  </a:lnTo>
                  <a:lnTo>
                    <a:pt x="3543" y="0"/>
                  </a:lnTo>
                  <a:lnTo>
                    <a:pt x="3302" y="101"/>
                  </a:lnTo>
                  <a:lnTo>
                    <a:pt x="3060" y="0"/>
                  </a:lnTo>
                  <a:lnTo>
                    <a:pt x="2819" y="101"/>
                  </a:lnTo>
                  <a:lnTo>
                    <a:pt x="2590" y="0"/>
                  </a:lnTo>
                  <a:lnTo>
                    <a:pt x="1866" y="304"/>
                  </a:lnTo>
                  <a:lnTo>
                    <a:pt x="1143" y="0"/>
                  </a:lnTo>
                  <a:lnTo>
                    <a:pt x="342" y="330"/>
                  </a:lnTo>
                  <a:lnTo>
                    <a:pt x="0" y="1143"/>
                  </a:lnTo>
                  <a:lnTo>
                    <a:pt x="342" y="1955"/>
                  </a:lnTo>
                  <a:lnTo>
                    <a:pt x="1143" y="2286"/>
                  </a:lnTo>
                  <a:lnTo>
                    <a:pt x="1866" y="1993"/>
                  </a:lnTo>
                  <a:lnTo>
                    <a:pt x="2590" y="2286"/>
                  </a:lnTo>
                  <a:lnTo>
                    <a:pt x="2819" y="2197"/>
                  </a:lnTo>
                  <a:lnTo>
                    <a:pt x="3060" y="2286"/>
                  </a:lnTo>
                  <a:lnTo>
                    <a:pt x="3302" y="2197"/>
                  </a:lnTo>
                  <a:lnTo>
                    <a:pt x="3543" y="2286"/>
                  </a:lnTo>
                  <a:lnTo>
                    <a:pt x="3771" y="2197"/>
                  </a:lnTo>
                  <a:lnTo>
                    <a:pt x="4013" y="2286"/>
                  </a:lnTo>
                  <a:lnTo>
                    <a:pt x="4254"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8501" name="object 8501" descr=""/>
            <p:cNvSpPr/>
            <p:nvPr/>
          </p:nvSpPr>
          <p:spPr>
            <a:xfrm>
              <a:off x="5726220"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02" name="object 8502" descr=""/>
            <p:cNvSpPr/>
            <p:nvPr/>
          </p:nvSpPr>
          <p:spPr>
            <a:xfrm>
              <a:off x="5727175" y="2574615"/>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8503" name="object 8503" descr=""/>
            <p:cNvSpPr/>
            <p:nvPr/>
          </p:nvSpPr>
          <p:spPr>
            <a:xfrm>
              <a:off x="5724781"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04" name="object 8504" descr=""/>
            <p:cNvSpPr/>
            <p:nvPr/>
          </p:nvSpPr>
          <p:spPr>
            <a:xfrm>
              <a:off x="5736272"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05" name="object 8505" descr=""/>
            <p:cNvSpPr/>
            <p:nvPr/>
          </p:nvSpPr>
          <p:spPr>
            <a:xfrm>
              <a:off x="5736272"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06" name="object 8506" descr=""/>
            <p:cNvSpPr/>
            <p:nvPr/>
          </p:nvSpPr>
          <p:spPr>
            <a:xfrm>
              <a:off x="5736267"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07" name="object 8507" descr=""/>
            <p:cNvSpPr/>
            <p:nvPr/>
          </p:nvSpPr>
          <p:spPr>
            <a:xfrm>
              <a:off x="5736272"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08" name="object 8508" descr=""/>
            <p:cNvSpPr/>
            <p:nvPr/>
          </p:nvSpPr>
          <p:spPr>
            <a:xfrm>
              <a:off x="5736272"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09" name="object 8509" descr=""/>
            <p:cNvSpPr/>
            <p:nvPr/>
          </p:nvSpPr>
          <p:spPr>
            <a:xfrm>
              <a:off x="5735129" y="2564853"/>
              <a:ext cx="3175" cy="11430"/>
            </a:xfrm>
            <a:custGeom>
              <a:avLst/>
              <a:gdLst/>
              <a:ahLst/>
              <a:cxnLst/>
              <a:rect l="l" t="t" r="r" b="b"/>
              <a:pathLst>
                <a:path w="3175" h="11430">
                  <a:moveTo>
                    <a:pt x="2286" y="1143"/>
                  </a:moveTo>
                  <a:lnTo>
                    <a:pt x="1943" y="342"/>
                  </a:lnTo>
                  <a:lnTo>
                    <a:pt x="1143" y="0"/>
                  </a:lnTo>
                  <a:lnTo>
                    <a:pt x="330" y="342"/>
                  </a:lnTo>
                  <a:lnTo>
                    <a:pt x="0" y="1143"/>
                  </a:lnTo>
                  <a:lnTo>
                    <a:pt x="330" y="1955"/>
                  </a:lnTo>
                  <a:lnTo>
                    <a:pt x="1143" y="2286"/>
                  </a:lnTo>
                  <a:lnTo>
                    <a:pt x="1943" y="1955"/>
                  </a:lnTo>
                  <a:lnTo>
                    <a:pt x="2286" y="1143"/>
                  </a:lnTo>
                  <a:close/>
                </a:path>
                <a:path w="3175" h="11430">
                  <a:moveTo>
                    <a:pt x="2755" y="9766"/>
                  </a:moveTo>
                  <a:lnTo>
                    <a:pt x="2425" y="8953"/>
                  </a:lnTo>
                  <a:lnTo>
                    <a:pt x="1612" y="8623"/>
                  </a:lnTo>
                  <a:lnTo>
                    <a:pt x="1371" y="8724"/>
                  </a:lnTo>
                  <a:lnTo>
                    <a:pt x="1143" y="8623"/>
                  </a:lnTo>
                  <a:lnTo>
                    <a:pt x="330" y="8953"/>
                  </a:lnTo>
                  <a:lnTo>
                    <a:pt x="0" y="9766"/>
                  </a:lnTo>
                  <a:lnTo>
                    <a:pt x="330" y="10579"/>
                  </a:lnTo>
                  <a:lnTo>
                    <a:pt x="1143" y="10909"/>
                  </a:lnTo>
                  <a:lnTo>
                    <a:pt x="1371" y="10820"/>
                  </a:lnTo>
                  <a:lnTo>
                    <a:pt x="1612" y="10909"/>
                  </a:lnTo>
                  <a:lnTo>
                    <a:pt x="2425" y="10579"/>
                  </a:lnTo>
                  <a:lnTo>
                    <a:pt x="2755" y="9766"/>
                  </a:lnTo>
                  <a:close/>
                </a:path>
              </a:pathLst>
            </a:custGeom>
            <a:solidFill>
              <a:srgbClr val="565658"/>
            </a:solidFill>
          </p:spPr>
          <p:txBody>
            <a:bodyPr wrap="square" lIns="0" tIns="0" rIns="0" bIns="0" rtlCol="0"/>
            <a:lstStyle/>
            <a:p/>
          </p:txBody>
        </p:sp>
        <p:sp>
          <p:nvSpPr>
            <p:cNvPr id="8510" name="object 8510" descr=""/>
            <p:cNvSpPr/>
            <p:nvPr/>
          </p:nvSpPr>
          <p:spPr>
            <a:xfrm>
              <a:off x="5736272"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11" name="object 8511"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12" name="object 8512" descr=""/>
            <p:cNvSpPr/>
            <p:nvPr/>
          </p:nvSpPr>
          <p:spPr>
            <a:xfrm>
              <a:off x="5728614"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13" name="object 8513" descr=""/>
            <p:cNvSpPr/>
            <p:nvPr/>
          </p:nvSpPr>
          <p:spPr>
            <a:xfrm>
              <a:off x="5725259" y="256551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14" name="object 8514" descr=""/>
            <p:cNvSpPr/>
            <p:nvPr/>
          </p:nvSpPr>
          <p:spPr>
            <a:xfrm>
              <a:off x="5725071" y="2564371"/>
              <a:ext cx="3810" cy="2540"/>
            </a:xfrm>
            <a:custGeom>
              <a:avLst/>
              <a:gdLst/>
              <a:ahLst/>
              <a:cxnLst/>
              <a:rect l="l" t="t" r="r" b="b"/>
              <a:pathLst>
                <a:path w="3810" h="2539">
                  <a:moveTo>
                    <a:pt x="3238" y="1143"/>
                  </a:moveTo>
                  <a:lnTo>
                    <a:pt x="2908" y="342"/>
                  </a:lnTo>
                  <a:lnTo>
                    <a:pt x="2095" y="0"/>
                  </a:lnTo>
                  <a:lnTo>
                    <a:pt x="1854" y="101"/>
                  </a:lnTo>
                  <a:lnTo>
                    <a:pt x="1625" y="0"/>
                  </a:lnTo>
                  <a:lnTo>
                    <a:pt x="1384" y="114"/>
                  </a:lnTo>
                  <a:lnTo>
                    <a:pt x="1143" y="0"/>
                  </a:lnTo>
                  <a:lnTo>
                    <a:pt x="330" y="342"/>
                  </a:lnTo>
                  <a:lnTo>
                    <a:pt x="0" y="1143"/>
                  </a:lnTo>
                  <a:lnTo>
                    <a:pt x="330" y="1955"/>
                  </a:lnTo>
                  <a:lnTo>
                    <a:pt x="1143" y="2286"/>
                  </a:lnTo>
                  <a:lnTo>
                    <a:pt x="1384" y="2197"/>
                  </a:lnTo>
                  <a:lnTo>
                    <a:pt x="1625" y="2286"/>
                  </a:lnTo>
                  <a:lnTo>
                    <a:pt x="1854" y="2197"/>
                  </a:lnTo>
                  <a:lnTo>
                    <a:pt x="2095" y="2286"/>
                  </a:lnTo>
                  <a:lnTo>
                    <a:pt x="2908" y="1955"/>
                  </a:lnTo>
                  <a:lnTo>
                    <a:pt x="3238" y="1143"/>
                  </a:lnTo>
                  <a:close/>
                </a:path>
              </a:pathLst>
            </a:custGeom>
            <a:solidFill>
              <a:srgbClr val="565658"/>
            </a:solidFill>
          </p:spPr>
          <p:txBody>
            <a:bodyPr wrap="square" lIns="0" tIns="0" rIns="0" bIns="0" rtlCol="0"/>
            <a:lstStyle/>
            <a:p/>
          </p:txBody>
        </p:sp>
        <p:sp>
          <p:nvSpPr>
            <p:cNvPr id="8515" name="object 8515" descr=""/>
            <p:cNvSpPr/>
            <p:nvPr/>
          </p:nvSpPr>
          <p:spPr>
            <a:xfrm>
              <a:off x="5727170"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16" name="object 8516" descr=""/>
            <p:cNvSpPr/>
            <p:nvPr/>
          </p:nvSpPr>
          <p:spPr>
            <a:xfrm>
              <a:off x="5727648"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17" name="object 8517" descr=""/>
            <p:cNvSpPr/>
            <p:nvPr/>
          </p:nvSpPr>
          <p:spPr>
            <a:xfrm>
              <a:off x="5728131"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18" name="object 8518" descr=""/>
            <p:cNvSpPr/>
            <p:nvPr/>
          </p:nvSpPr>
          <p:spPr>
            <a:xfrm>
              <a:off x="5724781" y="2565513"/>
              <a:ext cx="1270" cy="635"/>
            </a:xfrm>
            <a:custGeom>
              <a:avLst/>
              <a:gdLst/>
              <a:ahLst/>
              <a:cxnLst/>
              <a:rect l="l" t="t" r="r" b="b"/>
              <a:pathLst>
                <a:path w="1270" h="635">
                  <a:moveTo>
                    <a:pt x="0" y="482"/>
                  </a:moveTo>
                  <a:lnTo>
                    <a:pt x="0" y="0"/>
                  </a:lnTo>
                  <a:lnTo>
                    <a:pt x="482" y="0"/>
                  </a:lnTo>
                  <a:lnTo>
                    <a:pt x="952" y="0"/>
                  </a:lnTo>
                </a:path>
              </a:pathLst>
            </a:custGeom>
            <a:ln w="3175">
              <a:solidFill>
                <a:srgbClr val="565658"/>
              </a:solidFill>
            </a:ln>
          </p:spPr>
          <p:txBody>
            <a:bodyPr wrap="square" lIns="0" tIns="0" rIns="0" bIns="0" rtlCol="0"/>
            <a:lstStyle/>
            <a:p/>
          </p:txBody>
        </p:sp>
        <p:sp>
          <p:nvSpPr>
            <p:cNvPr id="8519" name="object 8519" descr=""/>
            <p:cNvSpPr/>
            <p:nvPr/>
          </p:nvSpPr>
          <p:spPr>
            <a:xfrm>
              <a:off x="5724106" y="2564371"/>
              <a:ext cx="3810" cy="2540"/>
            </a:xfrm>
            <a:custGeom>
              <a:avLst/>
              <a:gdLst/>
              <a:ahLst/>
              <a:cxnLst/>
              <a:rect l="l" t="t" r="r" b="b"/>
              <a:pathLst>
                <a:path w="3810" h="2539">
                  <a:moveTo>
                    <a:pt x="3733" y="1143"/>
                  </a:moveTo>
                  <a:lnTo>
                    <a:pt x="3390" y="342"/>
                  </a:lnTo>
                  <a:lnTo>
                    <a:pt x="2590" y="0"/>
                  </a:lnTo>
                  <a:lnTo>
                    <a:pt x="2349" y="114"/>
                  </a:lnTo>
                  <a:lnTo>
                    <a:pt x="2108" y="0"/>
                  </a:lnTo>
                  <a:lnTo>
                    <a:pt x="1866" y="114"/>
                  </a:lnTo>
                  <a:lnTo>
                    <a:pt x="1625" y="0"/>
                  </a:lnTo>
                  <a:lnTo>
                    <a:pt x="1384" y="114"/>
                  </a:lnTo>
                  <a:lnTo>
                    <a:pt x="1143" y="0"/>
                  </a:lnTo>
                  <a:lnTo>
                    <a:pt x="342" y="342"/>
                  </a:lnTo>
                  <a:lnTo>
                    <a:pt x="0" y="1143"/>
                  </a:lnTo>
                  <a:lnTo>
                    <a:pt x="342" y="1955"/>
                  </a:lnTo>
                  <a:lnTo>
                    <a:pt x="1143" y="2286"/>
                  </a:lnTo>
                  <a:lnTo>
                    <a:pt x="1384" y="2197"/>
                  </a:lnTo>
                  <a:lnTo>
                    <a:pt x="1625" y="2286"/>
                  </a:lnTo>
                  <a:lnTo>
                    <a:pt x="1866" y="2197"/>
                  </a:lnTo>
                  <a:lnTo>
                    <a:pt x="2108" y="2286"/>
                  </a:lnTo>
                  <a:lnTo>
                    <a:pt x="2349" y="2197"/>
                  </a:lnTo>
                  <a:lnTo>
                    <a:pt x="2590" y="2286"/>
                  </a:lnTo>
                  <a:lnTo>
                    <a:pt x="3390" y="1955"/>
                  </a:lnTo>
                  <a:lnTo>
                    <a:pt x="3733" y="1143"/>
                  </a:lnTo>
                  <a:close/>
                </a:path>
              </a:pathLst>
            </a:custGeom>
            <a:solidFill>
              <a:srgbClr val="565658"/>
            </a:solidFill>
          </p:spPr>
          <p:txBody>
            <a:bodyPr wrap="square" lIns="0" tIns="0" rIns="0" bIns="0" rtlCol="0"/>
            <a:lstStyle/>
            <a:p/>
          </p:txBody>
        </p:sp>
        <p:sp>
          <p:nvSpPr>
            <p:cNvPr id="8520" name="object 8520" descr=""/>
            <p:cNvSpPr/>
            <p:nvPr/>
          </p:nvSpPr>
          <p:spPr>
            <a:xfrm>
              <a:off x="5727175" y="2565511"/>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8521" name="object 8521" descr=""/>
            <p:cNvSpPr/>
            <p:nvPr/>
          </p:nvSpPr>
          <p:spPr>
            <a:xfrm>
              <a:off x="5725554" y="2564371"/>
              <a:ext cx="3810" cy="2540"/>
            </a:xfrm>
            <a:custGeom>
              <a:avLst/>
              <a:gdLst/>
              <a:ahLst/>
              <a:cxnLst/>
              <a:rect l="l" t="t" r="r" b="b"/>
              <a:pathLst>
                <a:path w="3810" h="2539">
                  <a:moveTo>
                    <a:pt x="3708" y="1143"/>
                  </a:moveTo>
                  <a:lnTo>
                    <a:pt x="3378" y="342"/>
                  </a:lnTo>
                  <a:lnTo>
                    <a:pt x="2565" y="0"/>
                  </a:lnTo>
                  <a:lnTo>
                    <a:pt x="1854" y="304"/>
                  </a:lnTo>
                  <a:lnTo>
                    <a:pt x="1143" y="0"/>
                  </a:lnTo>
                  <a:lnTo>
                    <a:pt x="330" y="342"/>
                  </a:lnTo>
                  <a:lnTo>
                    <a:pt x="0" y="1143"/>
                  </a:lnTo>
                  <a:lnTo>
                    <a:pt x="330" y="1955"/>
                  </a:lnTo>
                  <a:lnTo>
                    <a:pt x="1143" y="2286"/>
                  </a:lnTo>
                  <a:lnTo>
                    <a:pt x="1854" y="1993"/>
                  </a:lnTo>
                  <a:lnTo>
                    <a:pt x="2565" y="2286"/>
                  </a:lnTo>
                  <a:lnTo>
                    <a:pt x="3378" y="1955"/>
                  </a:lnTo>
                  <a:lnTo>
                    <a:pt x="3708" y="1143"/>
                  </a:lnTo>
                  <a:close/>
                </a:path>
              </a:pathLst>
            </a:custGeom>
            <a:solidFill>
              <a:srgbClr val="565658"/>
            </a:solidFill>
          </p:spPr>
          <p:txBody>
            <a:bodyPr wrap="square" lIns="0" tIns="0" rIns="0" bIns="0" rtlCol="0"/>
            <a:lstStyle/>
            <a:p/>
          </p:txBody>
        </p:sp>
        <p:sp>
          <p:nvSpPr>
            <p:cNvPr id="8522" name="object 8522" descr=""/>
            <p:cNvSpPr/>
            <p:nvPr/>
          </p:nvSpPr>
          <p:spPr>
            <a:xfrm>
              <a:off x="5728614" y="256551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23" name="object 8523" descr=""/>
            <p:cNvSpPr/>
            <p:nvPr/>
          </p:nvSpPr>
          <p:spPr>
            <a:xfrm>
              <a:off x="5723638"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524" name="object 8524" descr=""/>
            <p:cNvSpPr/>
            <p:nvPr/>
          </p:nvSpPr>
          <p:spPr>
            <a:xfrm>
              <a:off x="5725259"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25" name="object 8525"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26" name="object 8526" descr=""/>
            <p:cNvSpPr/>
            <p:nvPr/>
          </p:nvSpPr>
          <p:spPr>
            <a:xfrm>
              <a:off x="5724588" y="2573477"/>
              <a:ext cx="3810" cy="2540"/>
            </a:xfrm>
            <a:custGeom>
              <a:avLst/>
              <a:gdLst/>
              <a:ahLst/>
              <a:cxnLst/>
              <a:rect l="l" t="t" r="r" b="b"/>
              <a:pathLst>
                <a:path w="3810" h="2539">
                  <a:moveTo>
                    <a:pt x="3251" y="1143"/>
                  </a:moveTo>
                  <a:lnTo>
                    <a:pt x="2908" y="330"/>
                  </a:lnTo>
                  <a:lnTo>
                    <a:pt x="2108" y="0"/>
                  </a:lnTo>
                  <a:lnTo>
                    <a:pt x="1866" y="101"/>
                  </a:lnTo>
                  <a:lnTo>
                    <a:pt x="1625" y="0"/>
                  </a:lnTo>
                  <a:lnTo>
                    <a:pt x="1384" y="101"/>
                  </a:lnTo>
                  <a:lnTo>
                    <a:pt x="1143" y="0"/>
                  </a:lnTo>
                  <a:lnTo>
                    <a:pt x="330" y="330"/>
                  </a:lnTo>
                  <a:lnTo>
                    <a:pt x="0" y="1143"/>
                  </a:lnTo>
                  <a:lnTo>
                    <a:pt x="330" y="1955"/>
                  </a:lnTo>
                  <a:lnTo>
                    <a:pt x="1143" y="2286"/>
                  </a:lnTo>
                  <a:lnTo>
                    <a:pt x="1384" y="2197"/>
                  </a:lnTo>
                  <a:lnTo>
                    <a:pt x="1625" y="2286"/>
                  </a:lnTo>
                  <a:lnTo>
                    <a:pt x="1866" y="2197"/>
                  </a:lnTo>
                  <a:lnTo>
                    <a:pt x="2108" y="2286"/>
                  </a:lnTo>
                  <a:lnTo>
                    <a:pt x="2908" y="1955"/>
                  </a:lnTo>
                  <a:lnTo>
                    <a:pt x="3251" y="1143"/>
                  </a:lnTo>
                  <a:close/>
                </a:path>
              </a:pathLst>
            </a:custGeom>
            <a:solidFill>
              <a:srgbClr val="565658"/>
            </a:solidFill>
          </p:spPr>
          <p:txBody>
            <a:bodyPr wrap="square" lIns="0" tIns="0" rIns="0" bIns="0" rtlCol="0"/>
            <a:lstStyle/>
            <a:p/>
          </p:txBody>
        </p:sp>
        <p:sp>
          <p:nvSpPr>
            <p:cNvPr id="8527" name="object 8527" descr=""/>
            <p:cNvSpPr/>
            <p:nvPr/>
          </p:nvSpPr>
          <p:spPr>
            <a:xfrm>
              <a:off x="5727175" y="2574615"/>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8528" name="object 8528" descr=""/>
            <p:cNvSpPr/>
            <p:nvPr/>
          </p:nvSpPr>
          <p:spPr>
            <a:xfrm>
              <a:off x="5724784" y="2574615"/>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8529" name="object 8529" descr=""/>
            <p:cNvSpPr/>
            <p:nvPr/>
          </p:nvSpPr>
          <p:spPr>
            <a:xfrm>
              <a:off x="5725071" y="2573477"/>
              <a:ext cx="3175" cy="2540"/>
            </a:xfrm>
            <a:custGeom>
              <a:avLst/>
              <a:gdLst/>
              <a:ahLst/>
              <a:cxnLst/>
              <a:rect l="l" t="t" r="r" b="b"/>
              <a:pathLst>
                <a:path w="3175" h="2539">
                  <a:moveTo>
                    <a:pt x="2768" y="1143"/>
                  </a:moveTo>
                  <a:lnTo>
                    <a:pt x="2425" y="330"/>
                  </a:lnTo>
                  <a:lnTo>
                    <a:pt x="1625" y="0"/>
                  </a:lnTo>
                  <a:lnTo>
                    <a:pt x="1384" y="101"/>
                  </a:lnTo>
                  <a:lnTo>
                    <a:pt x="1143" y="0"/>
                  </a:lnTo>
                  <a:lnTo>
                    <a:pt x="330" y="330"/>
                  </a:lnTo>
                  <a:lnTo>
                    <a:pt x="0" y="1143"/>
                  </a:lnTo>
                  <a:lnTo>
                    <a:pt x="330"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8530" name="object 8530" descr=""/>
            <p:cNvSpPr/>
            <p:nvPr/>
          </p:nvSpPr>
          <p:spPr>
            <a:xfrm>
              <a:off x="5727179" y="2574615"/>
              <a:ext cx="1905" cy="0"/>
            </a:xfrm>
            <a:custGeom>
              <a:avLst/>
              <a:gdLst/>
              <a:ahLst/>
              <a:cxnLst/>
              <a:rect l="l" t="t" r="r" b="b"/>
              <a:pathLst>
                <a:path w="1904" h="0">
                  <a:moveTo>
                    <a:pt x="1435" y="0"/>
                  </a:moveTo>
                  <a:lnTo>
                    <a:pt x="952" y="0"/>
                  </a:lnTo>
                  <a:lnTo>
                    <a:pt x="469" y="0"/>
                  </a:lnTo>
                  <a:lnTo>
                    <a:pt x="0" y="0"/>
                  </a:lnTo>
                </a:path>
              </a:pathLst>
            </a:custGeom>
            <a:ln w="3175">
              <a:solidFill>
                <a:srgbClr val="565658"/>
              </a:solidFill>
            </a:ln>
          </p:spPr>
          <p:txBody>
            <a:bodyPr wrap="square" lIns="0" tIns="0" rIns="0" bIns="0" rtlCol="0"/>
            <a:lstStyle/>
            <a:p/>
          </p:txBody>
        </p:sp>
        <p:sp>
          <p:nvSpPr>
            <p:cNvPr id="8531" name="object 8531" descr=""/>
            <p:cNvSpPr/>
            <p:nvPr/>
          </p:nvSpPr>
          <p:spPr>
            <a:xfrm>
              <a:off x="5725071" y="2573477"/>
              <a:ext cx="4445" cy="2540"/>
            </a:xfrm>
            <a:custGeom>
              <a:avLst/>
              <a:gdLst/>
              <a:ahLst/>
              <a:cxnLst/>
              <a:rect l="l" t="t" r="r" b="b"/>
              <a:pathLst>
                <a:path w="4445" h="2539">
                  <a:moveTo>
                    <a:pt x="4191" y="1143"/>
                  </a:moveTo>
                  <a:lnTo>
                    <a:pt x="3860" y="330"/>
                  </a:lnTo>
                  <a:lnTo>
                    <a:pt x="3048" y="0"/>
                  </a:lnTo>
                  <a:lnTo>
                    <a:pt x="2806" y="101"/>
                  </a:lnTo>
                  <a:lnTo>
                    <a:pt x="2578" y="0"/>
                  </a:lnTo>
                  <a:lnTo>
                    <a:pt x="2095" y="203"/>
                  </a:lnTo>
                  <a:lnTo>
                    <a:pt x="1625" y="0"/>
                  </a:lnTo>
                  <a:lnTo>
                    <a:pt x="1384" y="101"/>
                  </a:lnTo>
                  <a:lnTo>
                    <a:pt x="1143" y="0"/>
                  </a:lnTo>
                  <a:lnTo>
                    <a:pt x="330" y="330"/>
                  </a:lnTo>
                  <a:lnTo>
                    <a:pt x="0" y="1143"/>
                  </a:lnTo>
                  <a:lnTo>
                    <a:pt x="330" y="1955"/>
                  </a:lnTo>
                  <a:lnTo>
                    <a:pt x="1143" y="2286"/>
                  </a:lnTo>
                  <a:lnTo>
                    <a:pt x="1384" y="2197"/>
                  </a:lnTo>
                  <a:lnTo>
                    <a:pt x="1625" y="2286"/>
                  </a:lnTo>
                  <a:lnTo>
                    <a:pt x="2095" y="2095"/>
                  </a:lnTo>
                  <a:lnTo>
                    <a:pt x="2578" y="2286"/>
                  </a:lnTo>
                  <a:lnTo>
                    <a:pt x="2806" y="2197"/>
                  </a:lnTo>
                  <a:lnTo>
                    <a:pt x="3048" y="2286"/>
                  </a:lnTo>
                  <a:lnTo>
                    <a:pt x="3860" y="1955"/>
                  </a:lnTo>
                  <a:lnTo>
                    <a:pt x="4191" y="1143"/>
                  </a:lnTo>
                  <a:close/>
                </a:path>
              </a:pathLst>
            </a:custGeom>
            <a:solidFill>
              <a:srgbClr val="565658"/>
            </a:solidFill>
          </p:spPr>
          <p:txBody>
            <a:bodyPr wrap="square" lIns="0" tIns="0" rIns="0" bIns="0" rtlCol="0"/>
            <a:lstStyle/>
            <a:p/>
          </p:txBody>
        </p:sp>
        <p:sp>
          <p:nvSpPr>
            <p:cNvPr id="8532" name="object 8532"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33" name="object 8533" descr=""/>
            <p:cNvSpPr/>
            <p:nvPr/>
          </p:nvSpPr>
          <p:spPr>
            <a:xfrm>
              <a:off x="5723638"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534" name="object 8534" descr=""/>
            <p:cNvSpPr/>
            <p:nvPr/>
          </p:nvSpPr>
          <p:spPr>
            <a:xfrm>
              <a:off x="5724776"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35" name="object 8535" descr=""/>
            <p:cNvSpPr/>
            <p:nvPr/>
          </p:nvSpPr>
          <p:spPr>
            <a:xfrm>
              <a:off x="5725254"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36" name="object 8536" descr=""/>
            <p:cNvSpPr/>
            <p:nvPr/>
          </p:nvSpPr>
          <p:spPr>
            <a:xfrm>
              <a:off x="5725737" y="2565511"/>
              <a:ext cx="1270" cy="0"/>
            </a:xfrm>
            <a:custGeom>
              <a:avLst/>
              <a:gdLst/>
              <a:ahLst/>
              <a:cxnLst/>
              <a:rect l="l" t="t" r="r" b="b"/>
              <a:pathLst>
                <a:path w="1270" h="0">
                  <a:moveTo>
                    <a:pt x="482" y="0"/>
                  </a:moveTo>
                  <a:lnTo>
                    <a:pt x="965" y="0"/>
                  </a:lnTo>
                  <a:lnTo>
                    <a:pt x="482" y="0"/>
                  </a:lnTo>
                  <a:lnTo>
                    <a:pt x="0" y="0"/>
                  </a:lnTo>
                </a:path>
              </a:pathLst>
            </a:custGeom>
            <a:ln w="3175">
              <a:solidFill>
                <a:srgbClr val="565658"/>
              </a:solidFill>
            </a:ln>
          </p:spPr>
          <p:txBody>
            <a:bodyPr wrap="square" lIns="0" tIns="0" rIns="0" bIns="0" rtlCol="0"/>
            <a:lstStyle/>
            <a:p/>
          </p:txBody>
        </p:sp>
        <p:sp>
          <p:nvSpPr>
            <p:cNvPr id="8537" name="object 8537" descr=""/>
            <p:cNvSpPr/>
            <p:nvPr/>
          </p:nvSpPr>
          <p:spPr>
            <a:xfrm>
              <a:off x="5726698" y="2565511"/>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538" name="object 8538" descr=""/>
            <p:cNvSpPr/>
            <p:nvPr/>
          </p:nvSpPr>
          <p:spPr>
            <a:xfrm>
              <a:off x="5726032"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539" name="object 8539" descr=""/>
            <p:cNvSpPr/>
            <p:nvPr/>
          </p:nvSpPr>
          <p:spPr>
            <a:xfrm>
              <a:off x="5727653" y="2565511"/>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8540" name="object 8540" descr=""/>
            <p:cNvSpPr/>
            <p:nvPr/>
          </p:nvSpPr>
          <p:spPr>
            <a:xfrm>
              <a:off x="5726976" y="2564371"/>
              <a:ext cx="3175" cy="2540"/>
            </a:xfrm>
            <a:custGeom>
              <a:avLst/>
              <a:gdLst/>
              <a:ahLst/>
              <a:cxnLst/>
              <a:rect l="l" t="t" r="r" b="b"/>
              <a:pathLst>
                <a:path w="3175" h="2539">
                  <a:moveTo>
                    <a:pt x="2781" y="1143"/>
                  </a:moveTo>
                  <a:lnTo>
                    <a:pt x="2438" y="342"/>
                  </a:lnTo>
                  <a:lnTo>
                    <a:pt x="1638" y="0"/>
                  </a:lnTo>
                  <a:lnTo>
                    <a:pt x="1384" y="114"/>
                  </a:lnTo>
                  <a:lnTo>
                    <a:pt x="1143" y="0"/>
                  </a:lnTo>
                  <a:lnTo>
                    <a:pt x="342" y="342"/>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8541" name="object 8541" descr=""/>
            <p:cNvSpPr/>
            <p:nvPr/>
          </p:nvSpPr>
          <p:spPr>
            <a:xfrm>
              <a:off x="5724776" y="2565511"/>
              <a:ext cx="2540" cy="0"/>
            </a:xfrm>
            <a:custGeom>
              <a:avLst/>
              <a:gdLst/>
              <a:ahLst/>
              <a:cxnLst/>
              <a:rect l="l" t="t" r="r" b="b"/>
              <a:pathLst>
                <a:path w="2539" h="0">
                  <a:moveTo>
                    <a:pt x="482" y="0"/>
                  </a:moveTo>
                  <a:lnTo>
                    <a:pt x="0" y="0"/>
                  </a:lnTo>
                </a:path>
                <a:path w="2539" h="0">
                  <a:moveTo>
                    <a:pt x="482" y="0"/>
                  </a:moveTo>
                  <a:lnTo>
                    <a:pt x="965" y="0"/>
                  </a:lnTo>
                  <a:lnTo>
                    <a:pt x="1447" y="0"/>
                  </a:lnTo>
                  <a:lnTo>
                    <a:pt x="1917" y="0"/>
                  </a:lnTo>
                </a:path>
              </a:pathLst>
            </a:custGeom>
            <a:ln w="3175">
              <a:solidFill>
                <a:srgbClr val="565658"/>
              </a:solidFill>
            </a:ln>
          </p:spPr>
          <p:txBody>
            <a:bodyPr wrap="square" lIns="0" tIns="0" rIns="0" bIns="0" rtlCol="0"/>
            <a:lstStyle/>
            <a:p/>
          </p:txBody>
        </p:sp>
        <p:sp>
          <p:nvSpPr>
            <p:cNvPr id="8542" name="object 8542" descr=""/>
            <p:cNvSpPr/>
            <p:nvPr/>
          </p:nvSpPr>
          <p:spPr>
            <a:xfrm>
              <a:off x="5727178" y="2565511"/>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8543" name="object 8543" descr=""/>
            <p:cNvSpPr/>
            <p:nvPr/>
          </p:nvSpPr>
          <p:spPr>
            <a:xfrm>
              <a:off x="5724106" y="2564371"/>
              <a:ext cx="5715" cy="2540"/>
            </a:xfrm>
            <a:custGeom>
              <a:avLst/>
              <a:gdLst/>
              <a:ahLst/>
              <a:cxnLst/>
              <a:rect l="l" t="t" r="r" b="b"/>
              <a:pathLst>
                <a:path w="5714" h="2539">
                  <a:moveTo>
                    <a:pt x="2286" y="1143"/>
                  </a:moveTo>
                  <a:lnTo>
                    <a:pt x="1955" y="342"/>
                  </a:lnTo>
                  <a:lnTo>
                    <a:pt x="1143" y="0"/>
                  </a:lnTo>
                  <a:lnTo>
                    <a:pt x="342" y="342"/>
                  </a:lnTo>
                  <a:lnTo>
                    <a:pt x="0" y="1143"/>
                  </a:lnTo>
                  <a:lnTo>
                    <a:pt x="342" y="1955"/>
                  </a:lnTo>
                  <a:lnTo>
                    <a:pt x="1143" y="2286"/>
                  </a:lnTo>
                  <a:lnTo>
                    <a:pt x="1955" y="1955"/>
                  </a:lnTo>
                  <a:lnTo>
                    <a:pt x="2286" y="1143"/>
                  </a:lnTo>
                  <a:close/>
                </a:path>
                <a:path w="5714" h="2539">
                  <a:moveTo>
                    <a:pt x="5156" y="1143"/>
                  </a:moveTo>
                  <a:lnTo>
                    <a:pt x="4826" y="342"/>
                  </a:lnTo>
                  <a:lnTo>
                    <a:pt x="4013" y="0"/>
                  </a:lnTo>
                  <a:lnTo>
                    <a:pt x="3771" y="101"/>
                  </a:lnTo>
                  <a:lnTo>
                    <a:pt x="3543" y="0"/>
                  </a:lnTo>
                  <a:lnTo>
                    <a:pt x="2730" y="342"/>
                  </a:lnTo>
                  <a:lnTo>
                    <a:pt x="2400" y="1143"/>
                  </a:lnTo>
                  <a:lnTo>
                    <a:pt x="2730" y="1955"/>
                  </a:lnTo>
                  <a:lnTo>
                    <a:pt x="3543" y="2286"/>
                  </a:lnTo>
                  <a:lnTo>
                    <a:pt x="3771" y="2197"/>
                  </a:lnTo>
                  <a:lnTo>
                    <a:pt x="4013" y="2286"/>
                  </a:lnTo>
                  <a:lnTo>
                    <a:pt x="4826" y="1955"/>
                  </a:lnTo>
                  <a:lnTo>
                    <a:pt x="5156" y="1143"/>
                  </a:lnTo>
                  <a:close/>
                </a:path>
              </a:pathLst>
            </a:custGeom>
            <a:solidFill>
              <a:srgbClr val="565658"/>
            </a:solidFill>
          </p:spPr>
          <p:txBody>
            <a:bodyPr wrap="square" lIns="0" tIns="0" rIns="0" bIns="0" rtlCol="0"/>
            <a:lstStyle/>
            <a:p/>
          </p:txBody>
        </p:sp>
        <p:sp>
          <p:nvSpPr>
            <p:cNvPr id="8544" name="object 8544" descr=""/>
            <p:cNvSpPr/>
            <p:nvPr/>
          </p:nvSpPr>
          <p:spPr>
            <a:xfrm>
              <a:off x="5726223" y="2565511"/>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8545" name="object 8545" descr=""/>
            <p:cNvSpPr/>
            <p:nvPr/>
          </p:nvSpPr>
          <p:spPr>
            <a:xfrm>
              <a:off x="5728131"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46" name="object 8546" descr=""/>
            <p:cNvSpPr/>
            <p:nvPr/>
          </p:nvSpPr>
          <p:spPr>
            <a:xfrm>
              <a:off x="5724776"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47" name="object 8547" descr=""/>
            <p:cNvSpPr/>
            <p:nvPr/>
          </p:nvSpPr>
          <p:spPr>
            <a:xfrm>
              <a:off x="5727471"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548" name="object 8548" descr=""/>
            <p:cNvSpPr/>
            <p:nvPr/>
          </p:nvSpPr>
          <p:spPr>
            <a:xfrm>
              <a:off x="5725255" y="2574615"/>
              <a:ext cx="1905" cy="0"/>
            </a:xfrm>
            <a:custGeom>
              <a:avLst/>
              <a:gdLst/>
              <a:ahLst/>
              <a:cxnLst/>
              <a:rect l="l" t="t" r="r" b="b"/>
              <a:pathLst>
                <a:path w="1904" h="0">
                  <a:moveTo>
                    <a:pt x="965" y="0"/>
                  </a:moveTo>
                  <a:lnTo>
                    <a:pt x="1447" y="0"/>
                  </a:lnTo>
                  <a:lnTo>
                    <a:pt x="965" y="0"/>
                  </a:lnTo>
                  <a:lnTo>
                    <a:pt x="482" y="0"/>
                  </a:lnTo>
                  <a:lnTo>
                    <a:pt x="0" y="0"/>
                  </a:lnTo>
                </a:path>
              </a:pathLst>
            </a:custGeom>
            <a:ln w="3175">
              <a:solidFill>
                <a:srgbClr val="565658"/>
              </a:solidFill>
            </a:ln>
          </p:spPr>
          <p:txBody>
            <a:bodyPr wrap="square" lIns="0" tIns="0" rIns="0" bIns="0" rtlCol="0"/>
            <a:lstStyle/>
            <a:p/>
          </p:txBody>
        </p:sp>
        <p:sp>
          <p:nvSpPr>
            <p:cNvPr id="8549" name="object 8549" descr=""/>
            <p:cNvSpPr/>
            <p:nvPr/>
          </p:nvSpPr>
          <p:spPr>
            <a:xfrm>
              <a:off x="5726698" y="2574615"/>
              <a:ext cx="2540" cy="0"/>
            </a:xfrm>
            <a:custGeom>
              <a:avLst/>
              <a:gdLst/>
              <a:ahLst/>
              <a:cxnLst/>
              <a:rect l="l" t="t" r="r" b="b"/>
              <a:pathLst>
                <a:path w="2539" h="0">
                  <a:moveTo>
                    <a:pt x="0" y="0"/>
                  </a:moveTo>
                  <a:lnTo>
                    <a:pt x="482" y="0"/>
                  </a:lnTo>
                  <a:lnTo>
                    <a:pt x="952" y="0"/>
                  </a:lnTo>
                  <a:lnTo>
                    <a:pt x="1435" y="0"/>
                  </a:lnTo>
                  <a:lnTo>
                    <a:pt x="1917" y="0"/>
                  </a:lnTo>
                </a:path>
              </a:pathLst>
            </a:custGeom>
            <a:ln w="3175">
              <a:solidFill>
                <a:srgbClr val="565658"/>
              </a:solidFill>
            </a:ln>
          </p:spPr>
          <p:txBody>
            <a:bodyPr wrap="square" lIns="0" tIns="0" rIns="0" bIns="0" rtlCol="0"/>
            <a:lstStyle/>
            <a:p/>
          </p:txBody>
        </p:sp>
        <p:sp>
          <p:nvSpPr>
            <p:cNvPr id="8550" name="object 8550"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51" name="object 8551" descr=""/>
            <p:cNvSpPr/>
            <p:nvPr/>
          </p:nvSpPr>
          <p:spPr>
            <a:xfrm>
              <a:off x="5725254"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52" name="object 8552" descr=""/>
            <p:cNvSpPr/>
            <p:nvPr/>
          </p:nvSpPr>
          <p:spPr>
            <a:xfrm>
              <a:off x="5725732" y="2574615"/>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8553" name="object 8553" descr=""/>
            <p:cNvSpPr/>
            <p:nvPr/>
          </p:nvSpPr>
          <p:spPr>
            <a:xfrm>
              <a:off x="5727170"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54" name="object 8554" descr=""/>
            <p:cNvSpPr/>
            <p:nvPr/>
          </p:nvSpPr>
          <p:spPr>
            <a:xfrm>
              <a:off x="5724106" y="2573477"/>
              <a:ext cx="5715" cy="2540"/>
            </a:xfrm>
            <a:custGeom>
              <a:avLst/>
              <a:gdLst/>
              <a:ahLst/>
              <a:cxnLst/>
              <a:rect l="l" t="t" r="r" b="b"/>
              <a:pathLst>
                <a:path w="5714" h="2539">
                  <a:moveTo>
                    <a:pt x="2286" y="1143"/>
                  </a:moveTo>
                  <a:lnTo>
                    <a:pt x="1955" y="330"/>
                  </a:lnTo>
                  <a:lnTo>
                    <a:pt x="1143" y="0"/>
                  </a:lnTo>
                  <a:lnTo>
                    <a:pt x="342" y="330"/>
                  </a:lnTo>
                  <a:lnTo>
                    <a:pt x="0" y="1143"/>
                  </a:lnTo>
                  <a:lnTo>
                    <a:pt x="342" y="1955"/>
                  </a:lnTo>
                  <a:lnTo>
                    <a:pt x="1143" y="2286"/>
                  </a:lnTo>
                  <a:lnTo>
                    <a:pt x="1955" y="1955"/>
                  </a:lnTo>
                  <a:lnTo>
                    <a:pt x="2286" y="1143"/>
                  </a:lnTo>
                  <a:close/>
                </a:path>
                <a:path w="5714" h="2539">
                  <a:moveTo>
                    <a:pt x="5651" y="1143"/>
                  </a:moveTo>
                  <a:lnTo>
                    <a:pt x="5308" y="330"/>
                  </a:lnTo>
                  <a:lnTo>
                    <a:pt x="4508" y="0"/>
                  </a:lnTo>
                  <a:lnTo>
                    <a:pt x="4254" y="101"/>
                  </a:lnTo>
                  <a:lnTo>
                    <a:pt x="4013" y="0"/>
                  </a:lnTo>
                  <a:lnTo>
                    <a:pt x="3213" y="330"/>
                  </a:lnTo>
                  <a:lnTo>
                    <a:pt x="2870" y="1143"/>
                  </a:lnTo>
                  <a:lnTo>
                    <a:pt x="3213" y="1955"/>
                  </a:lnTo>
                  <a:lnTo>
                    <a:pt x="4013" y="2286"/>
                  </a:lnTo>
                  <a:lnTo>
                    <a:pt x="4254"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8555" name="object 8555" descr=""/>
            <p:cNvSpPr/>
            <p:nvPr/>
          </p:nvSpPr>
          <p:spPr>
            <a:xfrm>
              <a:off x="5726220" y="2574615"/>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556" name="object 8556" descr=""/>
            <p:cNvSpPr/>
            <p:nvPr/>
          </p:nvSpPr>
          <p:spPr>
            <a:xfrm>
              <a:off x="5724781"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57" name="object 8557" descr=""/>
            <p:cNvSpPr/>
            <p:nvPr/>
          </p:nvSpPr>
          <p:spPr>
            <a:xfrm>
              <a:off x="5727653" y="2574615"/>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8558" name="object 8558"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59" name="object 8559" descr=""/>
            <p:cNvSpPr/>
            <p:nvPr/>
          </p:nvSpPr>
          <p:spPr>
            <a:xfrm>
              <a:off x="5725259" y="256551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60" name="object 8560" descr=""/>
            <p:cNvSpPr/>
            <p:nvPr/>
          </p:nvSpPr>
          <p:spPr>
            <a:xfrm>
              <a:off x="5725071" y="2564371"/>
              <a:ext cx="3175" cy="2540"/>
            </a:xfrm>
            <a:custGeom>
              <a:avLst/>
              <a:gdLst/>
              <a:ahLst/>
              <a:cxnLst/>
              <a:rect l="l" t="t" r="r" b="b"/>
              <a:pathLst>
                <a:path w="3175" h="2539">
                  <a:moveTo>
                    <a:pt x="2768" y="1143"/>
                  </a:moveTo>
                  <a:lnTo>
                    <a:pt x="2425" y="342"/>
                  </a:lnTo>
                  <a:lnTo>
                    <a:pt x="1625" y="0"/>
                  </a:lnTo>
                  <a:lnTo>
                    <a:pt x="1384" y="114"/>
                  </a:lnTo>
                  <a:lnTo>
                    <a:pt x="1143" y="0"/>
                  </a:lnTo>
                  <a:lnTo>
                    <a:pt x="330" y="342"/>
                  </a:lnTo>
                  <a:lnTo>
                    <a:pt x="0" y="1143"/>
                  </a:lnTo>
                  <a:lnTo>
                    <a:pt x="330"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8561" name="object 8561" descr=""/>
            <p:cNvSpPr/>
            <p:nvPr/>
          </p:nvSpPr>
          <p:spPr>
            <a:xfrm>
              <a:off x="5728614"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562" name="object 8562" descr=""/>
            <p:cNvSpPr/>
            <p:nvPr/>
          </p:nvSpPr>
          <p:spPr>
            <a:xfrm>
              <a:off x="5726032"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563" name="object 8563" descr=""/>
            <p:cNvSpPr/>
            <p:nvPr/>
          </p:nvSpPr>
          <p:spPr>
            <a:xfrm>
              <a:off x="5724781"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564" name="object 8564" descr=""/>
            <p:cNvSpPr/>
            <p:nvPr/>
          </p:nvSpPr>
          <p:spPr>
            <a:xfrm>
              <a:off x="5727170"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65" name="object 8565" descr=""/>
            <p:cNvSpPr/>
            <p:nvPr/>
          </p:nvSpPr>
          <p:spPr>
            <a:xfrm>
              <a:off x="5727648"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66" name="object 8566" descr=""/>
            <p:cNvSpPr/>
            <p:nvPr/>
          </p:nvSpPr>
          <p:spPr>
            <a:xfrm>
              <a:off x="5728131"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67" name="object 8567" descr=""/>
            <p:cNvSpPr/>
            <p:nvPr/>
          </p:nvSpPr>
          <p:spPr>
            <a:xfrm>
              <a:off x="5724106" y="2564371"/>
              <a:ext cx="4445" cy="2540"/>
            </a:xfrm>
            <a:custGeom>
              <a:avLst/>
              <a:gdLst/>
              <a:ahLst/>
              <a:cxnLst/>
              <a:rect l="l" t="t" r="r" b="b"/>
              <a:pathLst>
                <a:path w="4445" h="2539">
                  <a:moveTo>
                    <a:pt x="4203" y="1143"/>
                  </a:moveTo>
                  <a:lnTo>
                    <a:pt x="3873" y="342"/>
                  </a:lnTo>
                  <a:lnTo>
                    <a:pt x="3060" y="0"/>
                  </a:lnTo>
                  <a:lnTo>
                    <a:pt x="2819" y="101"/>
                  </a:lnTo>
                  <a:lnTo>
                    <a:pt x="2590" y="0"/>
                  </a:lnTo>
                  <a:lnTo>
                    <a:pt x="2349" y="114"/>
                  </a:lnTo>
                  <a:lnTo>
                    <a:pt x="2108" y="0"/>
                  </a:lnTo>
                  <a:lnTo>
                    <a:pt x="1866" y="114"/>
                  </a:lnTo>
                  <a:lnTo>
                    <a:pt x="1625" y="0"/>
                  </a:lnTo>
                  <a:lnTo>
                    <a:pt x="1384" y="114"/>
                  </a:lnTo>
                  <a:lnTo>
                    <a:pt x="1143" y="0"/>
                  </a:lnTo>
                  <a:lnTo>
                    <a:pt x="342" y="342"/>
                  </a:lnTo>
                  <a:lnTo>
                    <a:pt x="0" y="1143"/>
                  </a:lnTo>
                  <a:lnTo>
                    <a:pt x="342" y="1955"/>
                  </a:lnTo>
                  <a:lnTo>
                    <a:pt x="1143" y="2286"/>
                  </a:lnTo>
                  <a:lnTo>
                    <a:pt x="1384" y="2197"/>
                  </a:lnTo>
                  <a:lnTo>
                    <a:pt x="1625" y="2286"/>
                  </a:lnTo>
                  <a:lnTo>
                    <a:pt x="1866" y="2197"/>
                  </a:lnTo>
                  <a:lnTo>
                    <a:pt x="2108" y="2286"/>
                  </a:lnTo>
                  <a:lnTo>
                    <a:pt x="2349" y="2197"/>
                  </a:lnTo>
                  <a:lnTo>
                    <a:pt x="2590" y="2286"/>
                  </a:lnTo>
                  <a:lnTo>
                    <a:pt x="2819" y="2197"/>
                  </a:lnTo>
                  <a:lnTo>
                    <a:pt x="3060" y="2286"/>
                  </a:lnTo>
                  <a:lnTo>
                    <a:pt x="3873" y="1955"/>
                  </a:lnTo>
                  <a:lnTo>
                    <a:pt x="4203" y="1143"/>
                  </a:lnTo>
                  <a:close/>
                </a:path>
              </a:pathLst>
            </a:custGeom>
            <a:solidFill>
              <a:srgbClr val="565658"/>
            </a:solidFill>
          </p:spPr>
          <p:txBody>
            <a:bodyPr wrap="square" lIns="0" tIns="0" rIns="0" bIns="0" rtlCol="0"/>
            <a:lstStyle/>
            <a:p/>
          </p:txBody>
        </p:sp>
        <p:sp>
          <p:nvSpPr>
            <p:cNvPr id="8568" name="object 8568" descr=""/>
            <p:cNvSpPr/>
            <p:nvPr/>
          </p:nvSpPr>
          <p:spPr>
            <a:xfrm>
              <a:off x="5724776" y="2565511"/>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8569" name="object 8569" descr=""/>
            <p:cNvSpPr/>
            <p:nvPr/>
          </p:nvSpPr>
          <p:spPr>
            <a:xfrm>
              <a:off x="5727178" y="2565511"/>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8570" name="object 8570" descr=""/>
            <p:cNvSpPr/>
            <p:nvPr/>
          </p:nvSpPr>
          <p:spPr>
            <a:xfrm>
              <a:off x="5725254"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71" name="object 8571" descr=""/>
            <p:cNvSpPr/>
            <p:nvPr/>
          </p:nvSpPr>
          <p:spPr>
            <a:xfrm>
              <a:off x="5728131"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72" name="object 8572" descr=""/>
            <p:cNvSpPr/>
            <p:nvPr/>
          </p:nvSpPr>
          <p:spPr>
            <a:xfrm>
              <a:off x="5725071" y="2564371"/>
              <a:ext cx="3810" cy="2540"/>
            </a:xfrm>
            <a:custGeom>
              <a:avLst/>
              <a:gdLst/>
              <a:ahLst/>
              <a:cxnLst/>
              <a:rect l="l" t="t" r="r" b="b"/>
              <a:pathLst>
                <a:path w="3810" h="2539">
                  <a:moveTo>
                    <a:pt x="3721" y="1143"/>
                  </a:moveTo>
                  <a:lnTo>
                    <a:pt x="3378" y="342"/>
                  </a:lnTo>
                  <a:lnTo>
                    <a:pt x="2578" y="0"/>
                  </a:lnTo>
                  <a:lnTo>
                    <a:pt x="2336" y="114"/>
                  </a:lnTo>
                  <a:lnTo>
                    <a:pt x="2095" y="0"/>
                  </a:lnTo>
                  <a:lnTo>
                    <a:pt x="1854" y="101"/>
                  </a:lnTo>
                  <a:lnTo>
                    <a:pt x="1625" y="0"/>
                  </a:lnTo>
                  <a:lnTo>
                    <a:pt x="1384" y="114"/>
                  </a:lnTo>
                  <a:lnTo>
                    <a:pt x="1143" y="0"/>
                  </a:lnTo>
                  <a:lnTo>
                    <a:pt x="330" y="342"/>
                  </a:lnTo>
                  <a:lnTo>
                    <a:pt x="0" y="1143"/>
                  </a:lnTo>
                  <a:lnTo>
                    <a:pt x="330" y="1955"/>
                  </a:lnTo>
                  <a:lnTo>
                    <a:pt x="1143" y="2286"/>
                  </a:lnTo>
                  <a:lnTo>
                    <a:pt x="1384" y="2197"/>
                  </a:lnTo>
                  <a:lnTo>
                    <a:pt x="1625" y="2286"/>
                  </a:lnTo>
                  <a:lnTo>
                    <a:pt x="1854" y="2197"/>
                  </a:lnTo>
                  <a:lnTo>
                    <a:pt x="2095" y="2286"/>
                  </a:lnTo>
                  <a:lnTo>
                    <a:pt x="2336" y="2197"/>
                  </a:lnTo>
                  <a:lnTo>
                    <a:pt x="2578" y="2286"/>
                  </a:lnTo>
                  <a:lnTo>
                    <a:pt x="3378" y="1955"/>
                  </a:lnTo>
                  <a:lnTo>
                    <a:pt x="3721" y="1143"/>
                  </a:lnTo>
                  <a:close/>
                </a:path>
              </a:pathLst>
            </a:custGeom>
            <a:solidFill>
              <a:srgbClr val="565658"/>
            </a:solidFill>
          </p:spPr>
          <p:txBody>
            <a:bodyPr wrap="square" lIns="0" tIns="0" rIns="0" bIns="0" rtlCol="0"/>
            <a:lstStyle/>
            <a:p/>
          </p:txBody>
        </p:sp>
        <p:sp>
          <p:nvSpPr>
            <p:cNvPr id="8573" name="object 8573" descr=""/>
            <p:cNvSpPr/>
            <p:nvPr/>
          </p:nvSpPr>
          <p:spPr>
            <a:xfrm>
              <a:off x="5724781"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574" name="object 8574" descr=""/>
            <p:cNvSpPr/>
            <p:nvPr/>
          </p:nvSpPr>
          <p:spPr>
            <a:xfrm>
              <a:off x="5725259"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75" name="object 8575" descr=""/>
            <p:cNvSpPr/>
            <p:nvPr/>
          </p:nvSpPr>
          <p:spPr>
            <a:xfrm>
              <a:off x="5724588" y="2564371"/>
              <a:ext cx="5715" cy="11430"/>
            </a:xfrm>
            <a:custGeom>
              <a:avLst/>
              <a:gdLst/>
              <a:ahLst/>
              <a:cxnLst/>
              <a:rect l="l" t="t" r="r" b="b"/>
              <a:pathLst>
                <a:path w="5714" h="11430">
                  <a:moveTo>
                    <a:pt x="2768" y="10248"/>
                  </a:moveTo>
                  <a:lnTo>
                    <a:pt x="2438" y="9436"/>
                  </a:lnTo>
                  <a:lnTo>
                    <a:pt x="1625" y="9105"/>
                  </a:lnTo>
                  <a:lnTo>
                    <a:pt x="1384" y="9207"/>
                  </a:lnTo>
                  <a:lnTo>
                    <a:pt x="1143" y="9105"/>
                  </a:lnTo>
                  <a:lnTo>
                    <a:pt x="330" y="9436"/>
                  </a:lnTo>
                  <a:lnTo>
                    <a:pt x="0" y="10248"/>
                  </a:lnTo>
                  <a:lnTo>
                    <a:pt x="330" y="11061"/>
                  </a:lnTo>
                  <a:lnTo>
                    <a:pt x="1143" y="11391"/>
                  </a:lnTo>
                  <a:lnTo>
                    <a:pt x="1384" y="11303"/>
                  </a:lnTo>
                  <a:lnTo>
                    <a:pt x="1625" y="11391"/>
                  </a:lnTo>
                  <a:lnTo>
                    <a:pt x="2438" y="11061"/>
                  </a:lnTo>
                  <a:lnTo>
                    <a:pt x="2768" y="10248"/>
                  </a:lnTo>
                  <a:close/>
                </a:path>
                <a:path w="5714" h="11430">
                  <a:moveTo>
                    <a:pt x="5168" y="1143"/>
                  </a:moveTo>
                  <a:lnTo>
                    <a:pt x="4826" y="342"/>
                  </a:lnTo>
                  <a:lnTo>
                    <a:pt x="4025" y="0"/>
                  </a:lnTo>
                  <a:lnTo>
                    <a:pt x="3213" y="342"/>
                  </a:lnTo>
                  <a:lnTo>
                    <a:pt x="2882" y="1143"/>
                  </a:lnTo>
                  <a:lnTo>
                    <a:pt x="3213" y="1955"/>
                  </a:lnTo>
                  <a:lnTo>
                    <a:pt x="4025" y="2286"/>
                  </a:lnTo>
                  <a:lnTo>
                    <a:pt x="4826" y="1955"/>
                  </a:lnTo>
                  <a:lnTo>
                    <a:pt x="5168" y="1143"/>
                  </a:lnTo>
                  <a:close/>
                </a:path>
              </a:pathLst>
            </a:custGeom>
            <a:solidFill>
              <a:srgbClr val="565658"/>
            </a:solidFill>
          </p:spPr>
          <p:txBody>
            <a:bodyPr wrap="square" lIns="0" tIns="0" rIns="0" bIns="0" rtlCol="0"/>
            <a:lstStyle/>
            <a:p/>
          </p:txBody>
        </p:sp>
        <p:sp>
          <p:nvSpPr>
            <p:cNvPr id="8576" name="object 8576" descr=""/>
            <p:cNvSpPr/>
            <p:nvPr/>
          </p:nvSpPr>
          <p:spPr>
            <a:xfrm>
              <a:off x="5728609"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77" name="object 8577" descr=""/>
            <p:cNvSpPr/>
            <p:nvPr/>
          </p:nvSpPr>
          <p:spPr>
            <a:xfrm>
              <a:off x="5725555"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578" name="object 8578"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79" name="object 8579" descr=""/>
            <p:cNvSpPr/>
            <p:nvPr/>
          </p:nvSpPr>
          <p:spPr>
            <a:xfrm>
              <a:off x="5723638"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580" name="object 8580" descr=""/>
            <p:cNvSpPr/>
            <p:nvPr/>
          </p:nvSpPr>
          <p:spPr>
            <a:xfrm>
              <a:off x="5727175"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81" name="object 8581"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82" name="object 8582" descr=""/>
            <p:cNvSpPr/>
            <p:nvPr/>
          </p:nvSpPr>
          <p:spPr>
            <a:xfrm>
              <a:off x="5727649" y="2574615"/>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8583" name="object 8583" descr=""/>
            <p:cNvSpPr/>
            <p:nvPr/>
          </p:nvSpPr>
          <p:spPr>
            <a:xfrm>
              <a:off x="5725254"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84" name="object 8584" descr=""/>
            <p:cNvSpPr/>
            <p:nvPr/>
          </p:nvSpPr>
          <p:spPr>
            <a:xfrm>
              <a:off x="5725071" y="2573477"/>
              <a:ext cx="3175" cy="2540"/>
            </a:xfrm>
            <a:custGeom>
              <a:avLst/>
              <a:gdLst/>
              <a:ahLst/>
              <a:cxnLst/>
              <a:rect l="l" t="t" r="r" b="b"/>
              <a:pathLst>
                <a:path w="3175" h="2539">
                  <a:moveTo>
                    <a:pt x="2768" y="1143"/>
                  </a:moveTo>
                  <a:lnTo>
                    <a:pt x="2425" y="330"/>
                  </a:lnTo>
                  <a:lnTo>
                    <a:pt x="1625" y="0"/>
                  </a:lnTo>
                  <a:lnTo>
                    <a:pt x="1384" y="101"/>
                  </a:lnTo>
                  <a:lnTo>
                    <a:pt x="1143" y="0"/>
                  </a:lnTo>
                  <a:lnTo>
                    <a:pt x="330" y="330"/>
                  </a:lnTo>
                  <a:lnTo>
                    <a:pt x="0" y="1143"/>
                  </a:lnTo>
                  <a:lnTo>
                    <a:pt x="330"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8585" name="object 8585" descr=""/>
            <p:cNvSpPr/>
            <p:nvPr/>
          </p:nvSpPr>
          <p:spPr>
            <a:xfrm>
              <a:off x="5727174" y="2574615"/>
              <a:ext cx="2540" cy="0"/>
            </a:xfrm>
            <a:custGeom>
              <a:avLst/>
              <a:gdLst/>
              <a:ahLst/>
              <a:cxnLst/>
              <a:rect l="l" t="t" r="r" b="b"/>
              <a:pathLst>
                <a:path w="2539" h="0">
                  <a:moveTo>
                    <a:pt x="1917" y="0"/>
                  </a:moveTo>
                  <a:lnTo>
                    <a:pt x="1435" y="0"/>
                  </a:lnTo>
                  <a:lnTo>
                    <a:pt x="952" y="0"/>
                  </a:lnTo>
                  <a:lnTo>
                    <a:pt x="482" y="0"/>
                  </a:lnTo>
                  <a:lnTo>
                    <a:pt x="0" y="0"/>
                  </a:lnTo>
                </a:path>
              </a:pathLst>
            </a:custGeom>
            <a:ln w="3175">
              <a:solidFill>
                <a:srgbClr val="565658"/>
              </a:solidFill>
            </a:ln>
          </p:spPr>
          <p:txBody>
            <a:bodyPr wrap="square" lIns="0" tIns="0" rIns="0" bIns="0" rtlCol="0"/>
            <a:lstStyle/>
            <a:p/>
          </p:txBody>
        </p:sp>
        <p:sp>
          <p:nvSpPr>
            <p:cNvPr id="8586" name="object 8586" descr=""/>
            <p:cNvSpPr/>
            <p:nvPr/>
          </p:nvSpPr>
          <p:spPr>
            <a:xfrm>
              <a:off x="5723636" y="2573477"/>
              <a:ext cx="6350" cy="2540"/>
            </a:xfrm>
            <a:custGeom>
              <a:avLst/>
              <a:gdLst/>
              <a:ahLst/>
              <a:cxnLst/>
              <a:rect l="l" t="t" r="r" b="b"/>
              <a:pathLst>
                <a:path w="6350" h="2539">
                  <a:moveTo>
                    <a:pt x="6121" y="1143"/>
                  </a:moveTo>
                  <a:lnTo>
                    <a:pt x="5778" y="330"/>
                  </a:lnTo>
                  <a:lnTo>
                    <a:pt x="4978" y="0"/>
                  </a:lnTo>
                  <a:lnTo>
                    <a:pt x="4724" y="101"/>
                  </a:lnTo>
                  <a:lnTo>
                    <a:pt x="4483" y="0"/>
                  </a:lnTo>
                  <a:lnTo>
                    <a:pt x="4241" y="101"/>
                  </a:lnTo>
                  <a:lnTo>
                    <a:pt x="4013" y="0"/>
                  </a:lnTo>
                  <a:lnTo>
                    <a:pt x="3771" y="101"/>
                  </a:lnTo>
                  <a:lnTo>
                    <a:pt x="3530" y="0"/>
                  </a:lnTo>
                  <a:lnTo>
                    <a:pt x="3289" y="101"/>
                  </a:lnTo>
                  <a:lnTo>
                    <a:pt x="3060" y="0"/>
                  </a:lnTo>
                  <a:lnTo>
                    <a:pt x="2819" y="101"/>
                  </a:lnTo>
                  <a:lnTo>
                    <a:pt x="2578" y="0"/>
                  </a:lnTo>
                  <a:lnTo>
                    <a:pt x="1854" y="304"/>
                  </a:lnTo>
                  <a:lnTo>
                    <a:pt x="1143" y="0"/>
                  </a:lnTo>
                  <a:lnTo>
                    <a:pt x="330" y="330"/>
                  </a:lnTo>
                  <a:lnTo>
                    <a:pt x="0" y="1143"/>
                  </a:lnTo>
                  <a:lnTo>
                    <a:pt x="330" y="1955"/>
                  </a:lnTo>
                  <a:lnTo>
                    <a:pt x="1143" y="2286"/>
                  </a:lnTo>
                  <a:lnTo>
                    <a:pt x="1854" y="1993"/>
                  </a:lnTo>
                  <a:lnTo>
                    <a:pt x="2578" y="2286"/>
                  </a:lnTo>
                  <a:lnTo>
                    <a:pt x="2819" y="2197"/>
                  </a:lnTo>
                  <a:lnTo>
                    <a:pt x="3060" y="2286"/>
                  </a:lnTo>
                  <a:lnTo>
                    <a:pt x="3289" y="2197"/>
                  </a:lnTo>
                  <a:lnTo>
                    <a:pt x="3530" y="2286"/>
                  </a:lnTo>
                  <a:lnTo>
                    <a:pt x="3771" y="2197"/>
                  </a:lnTo>
                  <a:lnTo>
                    <a:pt x="4013" y="2286"/>
                  </a:lnTo>
                  <a:lnTo>
                    <a:pt x="4241" y="2197"/>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8587" name="object 8587" descr=""/>
            <p:cNvSpPr/>
            <p:nvPr/>
          </p:nvSpPr>
          <p:spPr>
            <a:xfrm>
              <a:off x="5724776"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88" name="object 8588" descr=""/>
            <p:cNvSpPr/>
            <p:nvPr/>
          </p:nvSpPr>
          <p:spPr>
            <a:xfrm>
              <a:off x="5725254"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589" name="object 8589" descr=""/>
            <p:cNvSpPr/>
            <p:nvPr/>
          </p:nvSpPr>
          <p:spPr>
            <a:xfrm>
              <a:off x="5725737" y="2565511"/>
              <a:ext cx="1270" cy="0"/>
            </a:xfrm>
            <a:custGeom>
              <a:avLst/>
              <a:gdLst/>
              <a:ahLst/>
              <a:cxnLst/>
              <a:rect l="l" t="t" r="r" b="b"/>
              <a:pathLst>
                <a:path w="1270" h="0">
                  <a:moveTo>
                    <a:pt x="482" y="0"/>
                  </a:moveTo>
                  <a:lnTo>
                    <a:pt x="965" y="0"/>
                  </a:lnTo>
                  <a:lnTo>
                    <a:pt x="482" y="0"/>
                  </a:lnTo>
                  <a:lnTo>
                    <a:pt x="0" y="0"/>
                  </a:lnTo>
                </a:path>
              </a:pathLst>
            </a:custGeom>
            <a:ln w="3175">
              <a:solidFill>
                <a:srgbClr val="565658"/>
              </a:solidFill>
            </a:ln>
          </p:spPr>
          <p:txBody>
            <a:bodyPr wrap="square" lIns="0" tIns="0" rIns="0" bIns="0" rtlCol="0"/>
            <a:lstStyle/>
            <a:p/>
          </p:txBody>
        </p:sp>
        <p:sp>
          <p:nvSpPr>
            <p:cNvPr id="8590" name="object 8590" descr=""/>
            <p:cNvSpPr/>
            <p:nvPr/>
          </p:nvSpPr>
          <p:spPr>
            <a:xfrm>
              <a:off x="5726698" y="2565511"/>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591" name="object 8591" descr=""/>
            <p:cNvSpPr/>
            <p:nvPr/>
          </p:nvSpPr>
          <p:spPr>
            <a:xfrm>
              <a:off x="5726032"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592" name="object 8592" descr=""/>
            <p:cNvSpPr/>
            <p:nvPr/>
          </p:nvSpPr>
          <p:spPr>
            <a:xfrm>
              <a:off x="5727653" y="256551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93" name="object 8593" descr=""/>
            <p:cNvSpPr/>
            <p:nvPr/>
          </p:nvSpPr>
          <p:spPr>
            <a:xfrm>
              <a:off x="5724776" y="2565513"/>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8594" name="object 8594" descr=""/>
            <p:cNvSpPr/>
            <p:nvPr/>
          </p:nvSpPr>
          <p:spPr>
            <a:xfrm>
              <a:off x="5728130" y="256551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595" name="object 8595" descr=""/>
            <p:cNvSpPr/>
            <p:nvPr/>
          </p:nvSpPr>
          <p:spPr>
            <a:xfrm>
              <a:off x="5725259" y="2565511"/>
              <a:ext cx="1905" cy="0"/>
            </a:xfrm>
            <a:custGeom>
              <a:avLst/>
              <a:gdLst/>
              <a:ahLst/>
              <a:cxnLst/>
              <a:rect l="l" t="t" r="r" b="b"/>
              <a:pathLst>
                <a:path w="1904" h="0">
                  <a:moveTo>
                    <a:pt x="0" y="0"/>
                  </a:moveTo>
                  <a:lnTo>
                    <a:pt x="482" y="0"/>
                  </a:lnTo>
                  <a:lnTo>
                    <a:pt x="965" y="0"/>
                  </a:lnTo>
                  <a:lnTo>
                    <a:pt x="1435" y="0"/>
                  </a:lnTo>
                  <a:lnTo>
                    <a:pt x="965" y="0"/>
                  </a:lnTo>
                </a:path>
              </a:pathLst>
            </a:custGeom>
            <a:ln w="3175">
              <a:solidFill>
                <a:srgbClr val="565658"/>
              </a:solidFill>
            </a:ln>
          </p:spPr>
          <p:txBody>
            <a:bodyPr wrap="square" lIns="0" tIns="0" rIns="0" bIns="0" rtlCol="0"/>
            <a:lstStyle/>
            <a:p/>
          </p:txBody>
        </p:sp>
        <p:sp>
          <p:nvSpPr>
            <p:cNvPr id="8596" name="object 8596" descr=""/>
            <p:cNvSpPr/>
            <p:nvPr/>
          </p:nvSpPr>
          <p:spPr>
            <a:xfrm>
              <a:off x="5725554" y="2564371"/>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8597" name="object 8597" descr=""/>
            <p:cNvSpPr/>
            <p:nvPr/>
          </p:nvSpPr>
          <p:spPr>
            <a:xfrm>
              <a:off x="5727648"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598" name="object 8598" descr=""/>
            <p:cNvSpPr/>
            <p:nvPr/>
          </p:nvSpPr>
          <p:spPr>
            <a:xfrm>
              <a:off x="5725259" y="256551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599" name="object 8599" descr=""/>
            <p:cNvSpPr/>
            <p:nvPr/>
          </p:nvSpPr>
          <p:spPr>
            <a:xfrm>
              <a:off x="5728130" y="256551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00" name="object 8600" descr=""/>
            <p:cNvSpPr/>
            <p:nvPr/>
          </p:nvSpPr>
          <p:spPr>
            <a:xfrm>
              <a:off x="5725077"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01" name="object 8601" descr=""/>
            <p:cNvSpPr/>
            <p:nvPr/>
          </p:nvSpPr>
          <p:spPr>
            <a:xfrm>
              <a:off x="5726700" y="2565511"/>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8602" name="object 8602" descr=""/>
            <p:cNvSpPr/>
            <p:nvPr/>
          </p:nvSpPr>
          <p:spPr>
            <a:xfrm>
              <a:off x="5724785" y="2574615"/>
              <a:ext cx="2540" cy="0"/>
            </a:xfrm>
            <a:custGeom>
              <a:avLst/>
              <a:gdLst/>
              <a:ahLst/>
              <a:cxnLst/>
              <a:rect l="l" t="t" r="r" b="b"/>
              <a:pathLst>
                <a:path w="2539" h="0">
                  <a:moveTo>
                    <a:pt x="1435" y="0"/>
                  </a:moveTo>
                  <a:lnTo>
                    <a:pt x="1917" y="0"/>
                  </a:lnTo>
                  <a:lnTo>
                    <a:pt x="1435" y="0"/>
                  </a:lnTo>
                  <a:lnTo>
                    <a:pt x="952" y="0"/>
                  </a:lnTo>
                  <a:lnTo>
                    <a:pt x="469" y="0"/>
                  </a:lnTo>
                  <a:lnTo>
                    <a:pt x="0" y="0"/>
                  </a:lnTo>
                </a:path>
              </a:pathLst>
            </a:custGeom>
            <a:ln w="3175">
              <a:solidFill>
                <a:srgbClr val="565658"/>
              </a:solidFill>
            </a:ln>
          </p:spPr>
          <p:txBody>
            <a:bodyPr wrap="square" lIns="0" tIns="0" rIns="0" bIns="0" rtlCol="0"/>
            <a:lstStyle/>
            <a:p/>
          </p:txBody>
        </p:sp>
        <p:sp>
          <p:nvSpPr>
            <p:cNvPr id="8603" name="object 8603" descr=""/>
            <p:cNvSpPr/>
            <p:nvPr/>
          </p:nvSpPr>
          <p:spPr>
            <a:xfrm>
              <a:off x="5727471"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04" name="object 8604" descr=""/>
            <p:cNvSpPr/>
            <p:nvPr/>
          </p:nvSpPr>
          <p:spPr>
            <a:xfrm>
              <a:off x="5726698" y="2574615"/>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8605" name="object 8605"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06" name="object 8606" descr=""/>
            <p:cNvSpPr/>
            <p:nvPr/>
          </p:nvSpPr>
          <p:spPr>
            <a:xfrm>
              <a:off x="5728130"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07" name="object 8607" descr=""/>
            <p:cNvSpPr/>
            <p:nvPr/>
          </p:nvSpPr>
          <p:spPr>
            <a:xfrm>
              <a:off x="5725259"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08" name="object 8608" descr=""/>
            <p:cNvSpPr/>
            <p:nvPr/>
          </p:nvSpPr>
          <p:spPr>
            <a:xfrm>
              <a:off x="5727471"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09" name="object 8609" descr=""/>
            <p:cNvSpPr/>
            <p:nvPr/>
          </p:nvSpPr>
          <p:spPr>
            <a:xfrm>
              <a:off x="5725736" y="2574615"/>
              <a:ext cx="1270" cy="0"/>
            </a:xfrm>
            <a:custGeom>
              <a:avLst/>
              <a:gdLst/>
              <a:ahLst/>
              <a:cxnLst/>
              <a:rect l="l" t="t" r="r" b="b"/>
              <a:pathLst>
                <a:path w="1270" h="0">
                  <a:moveTo>
                    <a:pt x="0" y="0"/>
                  </a:moveTo>
                  <a:lnTo>
                    <a:pt x="482" y="0"/>
                  </a:lnTo>
                  <a:lnTo>
                    <a:pt x="965" y="0"/>
                  </a:lnTo>
                  <a:lnTo>
                    <a:pt x="482" y="0"/>
                  </a:lnTo>
                </a:path>
              </a:pathLst>
            </a:custGeom>
            <a:ln w="3175">
              <a:solidFill>
                <a:srgbClr val="565658"/>
              </a:solidFill>
            </a:ln>
          </p:spPr>
          <p:txBody>
            <a:bodyPr wrap="square" lIns="0" tIns="0" rIns="0" bIns="0" rtlCol="0"/>
            <a:lstStyle/>
            <a:p/>
          </p:txBody>
        </p:sp>
        <p:sp>
          <p:nvSpPr>
            <p:cNvPr id="8610" name="object 8610" descr=""/>
            <p:cNvSpPr/>
            <p:nvPr/>
          </p:nvSpPr>
          <p:spPr>
            <a:xfrm>
              <a:off x="5725555"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11" name="object 8611" descr=""/>
            <p:cNvSpPr/>
            <p:nvPr/>
          </p:nvSpPr>
          <p:spPr>
            <a:xfrm>
              <a:off x="5727170"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12" name="object 8612" descr=""/>
            <p:cNvSpPr/>
            <p:nvPr/>
          </p:nvSpPr>
          <p:spPr>
            <a:xfrm>
              <a:off x="5724116"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13" name="object 8613" descr=""/>
            <p:cNvSpPr/>
            <p:nvPr/>
          </p:nvSpPr>
          <p:spPr>
            <a:xfrm>
              <a:off x="5728131"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14" name="object 8614" descr=""/>
            <p:cNvSpPr/>
            <p:nvPr/>
          </p:nvSpPr>
          <p:spPr>
            <a:xfrm>
              <a:off x="5725077"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15" name="object 8615" descr=""/>
            <p:cNvSpPr/>
            <p:nvPr/>
          </p:nvSpPr>
          <p:spPr>
            <a:xfrm>
              <a:off x="5724781"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16" name="object 8616" descr=""/>
            <p:cNvSpPr/>
            <p:nvPr/>
          </p:nvSpPr>
          <p:spPr>
            <a:xfrm>
              <a:off x="5726698"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17" name="object 8617" descr=""/>
            <p:cNvSpPr/>
            <p:nvPr/>
          </p:nvSpPr>
          <p:spPr>
            <a:xfrm>
              <a:off x="5727653"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18" name="object 8618"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19" name="object 8619" descr=""/>
            <p:cNvSpPr/>
            <p:nvPr/>
          </p:nvSpPr>
          <p:spPr>
            <a:xfrm>
              <a:off x="5725259" y="2565513"/>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8620" name="object 8620" descr=""/>
            <p:cNvSpPr/>
            <p:nvPr/>
          </p:nvSpPr>
          <p:spPr>
            <a:xfrm>
              <a:off x="5723638"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21" name="object 8621" descr=""/>
            <p:cNvSpPr/>
            <p:nvPr/>
          </p:nvSpPr>
          <p:spPr>
            <a:xfrm>
              <a:off x="5725736" y="2565511"/>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8622" name="object 8622" descr=""/>
            <p:cNvSpPr/>
            <p:nvPr/>
          </p:nvSpPr>
          <p:spPr>
            <a:xfrm>
              <a:off x="5725071" y="2564371"/>
              <a:ext cx="3810" cy="2540"/>
            </a:xfrm>
            <a:custGeom>
              <a:avLst/>
              <a:gdLst/>
              <a:ahLst/>
              <a:cxnLst/>
              <a:rect l="l" t="t" r="r" b="b"/>
              <a:pathLst>
                <a:path w="3810" h="2539">
                  <a:moveTo>
                    <a:pt x="3238" y="1143"/>
                  </a:moveTo>
                  <a:lnTo>
                    <a:pt x="2908" y="342"/>
                  </a:lnTo>
                  <a:lnTo>
                    <a:pt x="2095" y="0"/>
                  </a:lnTo>
                  <a:lnTo>
                    <a:pt x="1854" y="101"/>
                  </a:lnTo>
                  <a:lnTo>
                    <a:pt x="1625" y="0"/>
                  </a:lnTo>
                  <a:lnTo>
                    <a:pt x="1384" y="114"/>
                  </a:lnTo>
                  <a:lnTo>
                    <a:pt x="1143" y="0"/>
                  </a:lnTo>
                  <a:lnTo>
                    <a:pt x="330" y="342"/>
                  </a:lnTo>
                  <a:lnTo>
                    <a:pt x="0" y="1143"/>
                  </a:lnTo>
                  <a:lnTo>
                    <a:pt x="330" y="1955"/>
                  </a:lnTo>
                  <a:lnTo>
                    <a:pt x="1143" y="2286"/>
                  </a:lnTo>
                  <a:lnTo>
                    <a:pt x="1384" y="2197"/>
                  </a:lnTo>
                  <a:lnTo>
                    <a:pt x="1625" y="2286"/>
                  </a:lnTo>
                  <a:lnTo>
                    <a:pt x="1854" y="2197"/>
                  </a:lnTo>
                  <a:lnTo>
                    <a:pt x="2095" y="2286"/>
                  </a:lnTo>
                  <a:lnTo>
                    <a:pt x="2908" y="1955"/>
                  </a:lnTo>
                  <a:lnTo>
                    <a:pt x="3238" y="1143"/>
                  </a:lnTo>
                  <a:close/>
                </a:path>
              </a:pathLst>
            </a:custGeom>
            <a:solidFill>
              <a:srgbClr val="565658"/>
            </a:solidFill>
          </p:spPr>
          <p:txBody>
            <a:bodyPr wrap="square" lIns="0" tIns="0" rIns="0" bIns="0" rtlCol="0"/>
            <a:lstStyle/>
            <a:p/>
          </p:txBody>
        </p:sp>
        <p:sp>
          <p:nvSpPr>
            <p:cNvPr id="8623" name="object 8623" descr=""/>
            <p:cNvSpPr/>
            <p:nvPr/>
          </p:nvSpPr>
          <p:spPr>
            <a:xfrm>
              <a:off x="5728614" y="256551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24" name="object 8624" descr=""/>
            <p:cNvSpPr/>
            <p:nvPr/>
          </p:nvSpPr>
          <p:spPr>
            <a:xfrm>
              <a:off x="5725259"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25" name="object 8625" descr=""/>
            <p:cNvSpPr/>
            <p:nvPr/>
          </p:nvSpPr>
          <p:spPr>
            <a:xfrm>
              <a:off x="5727170"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26" name="object 8626" descr=""/>
            <p:cNvSpPr/>
            <p:nvPr/>
          </p:nvSpPr>
          <p:spPr>
            <a:xfrm>
              <a:off x="5725736" y="256551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8627" name="object 8627" descr=""/>
            <p:cNvSpPr/>
            <p:nvPr/>
          </p:nvSpPr>
          <p:spPr>
            <a:xfrm>
              <a:off x="5727648"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28" name="object 8628" descr=""/>
            <p:cNvSpPr/>
            <p:nvPr/>
          </p:nvSpPr>
          <p:spPr>
            <a:xfrm>
              <a:off x="5726220"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629" name="object 8629" descr=""/>
            <p:cNvSpPr/>
            <p:nvPr/>
          </p:nvSpPr>
          <p:spPr>
            <a:xfrm>
              <a:off x="5728131" y="256551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30" name="object 8630" descr=""/>
            <p:cNvSpPr/>
            <p:nvPr/>
          </p:nvSpPr>
          <p:spPr>
            <a:xfrm>
              <a:off x="5726698" y="25655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631" name="object 8631" descr=""/>
            <p:cNvSpPr/>
            <p:nvPr/>
          </p:nvSpPr>
          <p:spPr>
            <a:xfrm>
              <a:off x="5726032"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32" name="object 8632" descr=""/>
            <p:cNvSpPr/>
            <p:nvPr/>
          </p:nvSpPr>
          <p:spPr>
            <a:xfrm>
              <a:off x="5724781"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33" name="object 8633" descr=""/>
            <p:cNvSpPr/>
            <p:nvPr/>
          </p:nvSpPr>
          <p:spPr>
            <a:xfrm>
              <a:off x="5727179" y="2565511"/>
              <a:ext cx="1905" cy="0"/>
            </a:xfrm>
            <a:custGeom>
              <a:avLst/>
              <a:gdLst/>
              <a:ahLst/>
              <a:cxnLst/>
              <a:rect l="l" t="t" r="r" b="b"/>
              <a:pathLst>
                <a:path w="1904" h="0">
                  <a:moveTo>
                    <a:pt x="1435" y="0"/>
                  </a:moveTo>
                  <a:lnTo>
                    <a:pt x="952" y="0"/>
                  </a:lnTo>
                  <a:lnTo>
                    <a:pt x="469" y="0"/>
                  </a:lnTo>
                  <a:lnTo>
                    <a:pt x="0" y="0"/>
                  </a:lnTo>
                </a:path>
              </a:pathLst>
            </a:custGeom>
            <a:ln w="3175">
              <a:solidFill>
                <a:srgbClr val="565658"/>
              </a:solidFill>
            </a:ln>
          </p:spPr>
          <p:txBody>
            <a:bodyPr wrap="square" lIns="0" tIns="0" rIns="0" bIns="0" rtlCol="0"/>
            <a:lstStyle/>
            <a:p/>
          </p:txBody>
        </p:sp>
        <p:sp>
          <p:nvSpPr>
            <p:cNvPr id="8634" name="object 8634" descr=""/>
            <p:cNvSpPr/>
            <p:nvPr/>
          </p:nvSpPr>
          <p:spPr>
            <a:xfrm>
              <a:off x="5726220" y="256551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635" name="object 8635" descr=""/>
            <p:cNvSpPr/>
            <p:nvPr/>
          </p:nvSpPr>
          <p:spPr>
            <a:xfrm>
              <a:off x="5728609" y="256551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36" name="object 8636" descr=""/>
            <p:cNvSpPr/>
            <p:nvPr/>
          </p:nvSpPr>
          <p:spPr>
            <a:xfrm>
              <a:off x="5726698" y="256551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637" name="object 8637" descr=""/>
            <p:cNvSpPr/>
            <p:nvPr/>
          </p:nvSpPr>
          <p:spPr>
            <a:xfrm>
              <a:off x="5723636" y="2564371"/>
              <a:ext cx="5715" cy="3175"/>
            </a:xfrm>
            <a:custGeom>
              <a:avLst/>
              <a:gdLst/>
              <a:ahLst/>
              <a:cxnLst/>
              <a:rect l="l" t="t" r="r" b="b"/>
              <a:pathLst>
                <a:path w="5714" h="3175">
                  <a:moveTo>
                    <a:pt x="2286" y="1625"/>
                  </a:moveTo>
                  <a:lnTo>
                    <a:pt x="1943" y="825"/>
                  </a:lnTo>
                  <a:lnTo>
                    <a:pt x="1143" y="482"/>
                  </a:lnTo>
                  <a:lnTo>
                    <a:pt x="330" y="825"/>
                  </a:lnTo>
                  <a:lnTo>
                    <a:pt x="0" y="1625"/>
                  </a:lnTo>
                  <a:lnTo>
                    <a:pt x="330" y="2438"/>
                  </a:lnTo>
                  <a:lnTo>
                    <a:pt x="1143" y="2768"/>
                  </a:lnTo>
                  <a:lnTo>
                    <a:pt x="1943" y="2438"/>
                  </a:lnTo>
                  <a:lnTo>
                    <a:pt x="2286" y="1625"/>
                  </a:lnTo>
                  <a:close/>
                </a:path>
                <a:path w="5714" h="3175">
                  <a:moveTo>
                    <a:pt x="5156" y="1143"/>
                  </a:moveTo>
                  <a:lnTo>
                    <a:pt x="4813" y="342"/>
                  </a:lnTo>
                  <a:lnTo>
                    <a:pt x="4013" y="0"/>
                  </a:lnTo>
                  <a:lnTo>
                    <a:pt x="3771" y="114"/>
                  </a:lnTo>
                  <a:lnTo>
                    <a:pt x="3530" y="0"/>
                  </a:lnTo>
                  <a:lnTo>
                    <a:pt x="2730" y="342"/>
                  </a:lnTo>
                  <a:lnTo>
                    <a:pt x="2387" y="1143"/>
                  </a:lnTo>
                  <a:lnTo>
                    <a:pt x="2730" y="1955"/>
                  </a:lnTo>
                  <a:lnTo>
                    <a:pt x="3530" y="2286"/>
                  </a:lnTo>
                  <a:lnTo>
                    <a:pt x="3771" y="2197"/>
                  </a:lnTo>
                  <a:lnTo>
                    <a:pt x="4013" y="2286"/>
                  </a:lnTo>
                  <a:lnTo>
                    <a:pt x="4813" y="1955"/>
                  </a:lnTo>
                  <a:lnTo>
                    <a:pt x="5156" y="1143"/>
                  </a:lnTo>
                  <a:close/>
                </a:path>
              </a:pathLst>
            </a:custGeom>
            <a:solidFill>
              <a:srgbClr val="565658"/>
            </a:solidFill>
          </p:spPr>
          <p:txBody>
            <a:bodyPr wrap="square" lIns="0" tIns="0" rIns="0" bIns="0" rtlCol="0"/>
            <a:lstStyle/>
            <a:p/>
          </p:txBody>
        </p:sp>
        <p:sp>
          <p:nvSpPr>
            <p:cNvPr id="8638" name="object 8638" descr=""/>
            <p:cNvSpPr/>
            <p:nvPr/>
          </p:nvSpPr>
          <p:spPr>
            <a:xfrm>
              <a:off x="5725259"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39" name="object 8639" descr=""/>
            <p:cNvSpPr/>
            <p:nvPr/>
          </p:nvSpPr>
          <p:spPr>
            <a:xfrm>
              <a:off x="5723636" y="2564371"/>
              <a:ext cx="6350" cy="11430"/>
            </a:xfrm>
            <a:custGeom>
              <a:avLst/>
              <a:gdLst/>
              <a:ahLst/>
              <a:cxnLst/>
              <a:rect l="l" t="t" r="r" b="b"/>
              <a:pathLst>
                <a:path w="6350" h="11430">
                  <a:moveTo>
                    <a:pt x="3721" y="10248"/>
                  </a:moveTo>
                  <a:lnTo>
                    <a:pt x="3390" y="9436"/>
                  </a:lnTo>
                  <a:lnTo>
                    <a:pt x="2578" y="9105"/>
                  </a:lnTo>
                  <a:lnTo>
                    <a:pt x="2336" y="9207"/>
                  </a:lnTo>
                  <a:lnTo>
                    <a:pt x="2095" y="9105"/>
                  </a:lnTo>
                  <a:lnTo>
                    <a:pt x="1612" y="9309"/>
                  </a:lnTo>
                  <a:lnTo>
                    <a:pt x="1143" y="9105"/>
                  </a:lnTo>
                  <a:lnTo>
                    <a:pt x="330" y="9436"/>
                  </a:lnTo>
                  <a:lnTo>
                    <a:pt x="0" y="10248"/>
                  </a:lnTo>
                  <a:lnTo>
                    <a:pt x="330" y="11061"/>
                  </a:lnTo>
                  <a:lnTo>
                    <a:pt x="1143" y="11391"/>
                  </a:lnTo>
                  <a:lnTo>
                    <a:pt x="1612" y="11201"/>
                  </a:lnTo>
                  <a:lnTo>
                    <a:pt x="2095" y="11391"/>
                  </a:lnTo>
                  <a:lnTo>
                    <a:pt x="2336" y="11303"/>
                  </a:lnTo>
                  <a:lnTo>
                    <a:pt x="2578" y="11391"/>
                  </a:lnTo>
                  <a:lnTo>
                    <a:pt x="3390" y="11061"/>
                  </a:lnTo>
                  <a:lnTo>
                    <a:pt x="3721" y="10248"/>
                  </a:lnTo>
                  <a:close/>
                </a:path>
                <a:path w="6350" h="11430">
                  <a:moveTo>
                    <a:pt x="6121" y="1143"/>
                  </a:moveTo>
                  <a:lnTo>
                    <a:pt x="5778" y="342"/>
                  </a:lnTo>
                  <a:lnTo>
                    <a:pt x="4978" y="0"/>
                  </a:lnTo>
                  <a:lnTo>
                    <a:pt x="4724" y="114"/>
                  </a:lnTo>
                  <a:lnTo>
                    <a:pt x="4483" y="0"/>
                  </a:lnTo>
                  <a:lnTo>
                    <a:pt x="3683" y="342"/>
                  </a:lnTo>
                  <a:lnTo>
                    <a:pt x="3340" y="1143"/>
                  </a:lnTo>
                  <a:lnTo>
                    <a:pt x="3683" y="1955"/>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8640" name="object 8640"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41" name="object 8641" descr=""/>
            <p:cNvSpPr/>
            <p:nvPr/>
          </p:nvSpPr>
          <p:spPr>
            <a:xfrm>
              <a:off x="5724106" y="2573477"/>
              <a:ext cx="4445" cy="2540"/>
            </a:xfrm>
            <a:custGeom>
              <a:avLst/>
              <a:gdLst/>
              <a:ahLst/>
              <a:cxnLst/>
              <a:rect l="l" t="t" r="r" b="b"/>
              <a:pathLst>
                <a:path w="4445" h="2539">
                  <a:moveTo>
                    <a:pt x="4203" y="1143"/>
                  </a:moveTo>
                  <a:lnTo>
                    <a:pt x="3873" y="330"/>
                  </a:lnTo>
                  <a:lnTo>
                    <a:pt x="3060" y="0"/>
                  </a:lnTo>
                  <a:lnTo>
                    <a:pt x="2819" y="101"/>
                  </a:lnTo>
                  <a:lnTo>
                    <a:pt x="2590" y="0"/>
                  </a:lnTo>
                  <a:lnTo>
                    <a:pt x="1866" y="304"/>
                  </a:lnTo>
                  <a:lnTo>
                    <a:pt x="1143" y="0"/>
                  </a:lnTo>
                  <a:lnTo>
                    <a:pt x="342" y="330"/>
                  </a:lnTo>
                  <a:lnTo>
                    <a:pt x="0" y="1143"/>
                  </a:lnTo>
                  <a:lnTo>
                    <a:pt x="342" y="1955"/>
                  </a:lnTo>
                  <a:lnTo>
                    <a:pt x="1143" y="2286"/>
                  </a:lnTo>
                  <a:lnTo>
                    <a:pt x="1866" y="1993"/>
                  </a:lnTo>
                  <a:lnTo>
                    <a:pt x="2590" y="2286"/>
                  </a:lnTo>
                  <a:lnTo>
                    <a:pt x="2819" y="2197"/>
                  </a:lnTo>
                  <a:lnTo>
                    <a:pt x="3060" y="2286"/>
                  </a:lnTo>
                  <a:lnTo>
                    <a:pt x="3873" y="1955"/>
                  </a:lnTo>
                  <a:lnTo>
                    <a:pt x="4203" y="1143"/>
                  </a:lnTo>
                  <a:close/>
                </a:path>
              </a:pathLst>
            </a:custGeom>
            <a:solidFill>
              <a:srgbClr val="565658"/>
            </a:solidFill>
          </p:spPr>
          <p:txBody>
            <a:bodyPr wrap="square" lIns="0" tIns="0" rIns="0" bIns="0" rtlCol="0"/>
            <a:lstStyle/>
            <a:p/>
          </p:txBody>
        </p:sp>
        <p:sp>
          <p:nvSpPr>
            <p:cNvPr id="8642" name="object 8642" descr=""/>
            <p:cNvSpPr/>
            <p:nvPr/>
          </p:nvSpPr>
          <p:spPr>
            <a:xfrm>
              <a:off x="5727170"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43" name="object 8643"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44" name="object 8644" descr=""/>
            <p:cNvSpPr/>
            <p:nvPr/>
          </p:nvSpPr>
          <p:spPr>
            <a:xfrm>
              <a:off x="5724593"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45" name="object 8645" descr=""/>
            <p:cNvSpPr/>
            <p:nvPr/>
          </p:nvSpPr>
          <p:spPr>
            <a:xfrm>
              <a:off x="5727648"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46" name="object 8646" descr=""/>
            <p:cNvSpPr/>
            <p:nvPr/>
          </p:nvSpPr>
          <p:spPr>
            <a:xfrm>
              <a:off x="5725077"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47" name="object 8647" descr=""/>
            <p:cNvSpPr/>
            <p:nvPr/>
          </p:nvSpPr>
          <p:spPr>
            <a:xfrm>
              <a:off x="5728131"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48" name="object 8648" descr=""/>
            <p:cNvSpPr/>
            <p:nvPr/>
          </p:nvSpPr>
          <p:spPr>
            <a:xfrm>
              <a:off x="5725555"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49" name="object 8649" descr=""/>
            <p:cNvSpPr/>
            <p:nvPr/>
          </p:nvSpPr>
          <p:spPr>
            <a:xfrm>
              <a:off x="5727178" y="2574615"/>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8650" name="object 8650" descr=""/>
            <p:cNvSpPr/>
            <p:nvPr/>
          </p:nvSpPr>
          <p:spPr>
            <a:xfrm>
              <a:off x="5725259"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51" name="object 8651" descr=""/>
            <p:cNvSpPr/>
            <p:nvPr/>
          </p:nvSpPr>
          <p:spPr>
            <a:xfrm>
              <a:off x="5728130"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52" name="object 8652" descr=""/>
            <p:cNvSpPr/>
            <p:nvPr/>
          </p:nvSpPr>
          <p:spPr>
            <a:xfrm>
              <a:off x="5723636" y="2573477"/>
              <a:ext cx="5715" cy="2540"/>
            </a:xfrm>
            <a:custGeom>
              <a:avLst/>
              <a:gdLst/>
              <a:ahLst/>
              <a:cxnLst/>
              <a:rect l="l" t="t" r="r" b="b"/>
              <a:pathLst>
                <a:path w="5714" h="2539">
                  <a:moveTo>
                    <a:pt x="5626" y="1143"/>
                  </a:moveTo>
                  <a:lnTo>
                    <a:pt x="5295" y="330"/>
                  </a:lnTo>
                  <a:lnTo>
                    <a:pt x="4483" y="0"/>
                  </a:lnTo>
                  <a:lnTo>
                    <a:pt x="4241" y="101"/>
                  </a:lnTo>
                  <a:lnTo>
                    <a:pt x="4013" y="0"/>
                  </a:lnTo>
                  <a:lnTo>
                    <a:pt x="3771" y="101"/>
                  </a:lnTo>
                  <a:lnTo>
                    <a:pt x="3530" y="0"/>
                  </a:lnTo>
                  <a:lnTo>
                    <a:pt x="3289" y="101"/>
                  </a:lnTo>
                  <a:lnTo>
                    <a:pt x="3060" y="0"/>
                  </a:lnTo>
                  <a:lnTo>
                    <a:pt x="2819" y="101"/>
                  </a:lnTo>
                  <a:lnTo>
                    <a:pt x="2578" y="0"/>
                  </a:lnTo>
                  <a:lnTo>
                    <a:pt x="1854" y="304"/>
                  </a:lnTo>
                  <a:lnTo>
                    <a:pt x="1143" y="0"/>
                  </a:lnTo>
                  <a:lnTo>
                    <a:pt x="330" y="330"/>
                  </a:lnTo>
                  <a:lnTo>
                    <a:pt x="0" y="1143"/>
                  </a:lnTo>
                  <a:lnTo>
                    <a:pt x="330" y="1955"/>
                  </a:lnTo>
                  <a:lnTo>
                    <a:pt x="1143" y="2286"/>
                  </a:lnTo>
                  <a:lnTo>
                    <a:pt x="1854" y="1993"/>
                  </a:lnTo>
                  <a:lnTo>
                    <a:pt x="2578" y="2286"/>
                  </a:lnTo>
                  <a:lnTo>
                    <a:pt x="2819" y="2197"/>
                  </a:lnTo>
                  <a:lnTo>
                    <a:pt x="3060" y="2286"/>
                  </a:lnTo>
                  <a:lnTo>
                    <a:pt x="3289" y="2197"/>
                  </a:lnTo>
                  <a:lnTo>
                    <a:pt x="3530" y="2286"/>
                  </a:lnTo>
                  <a:lnTo>
                    <a:pt x="3771" y="2197"/>
                  </a:lnTo>
                  <a:lnTo>
                    <a:pt x="4013" y="2286"/>
                  </a:lnTo>
                  <a:lnTo>
                    <a:pt x="4241" y="2197"/>
                  </a:lnTo>
                  <a:lnTo>
                    <a:pt x="4483" y="2286"/>
                  </a:lnTo>
                  <a:lnTo>
                    <a:pt x="5295" y="1955"/>
                  </a:lnTo>
                  <a:lnTo>
                    <a:pt x="5626" y="1143"/>
                  </a:lnTo>
                  <a:close/>
                </a:path>
              </a:pathLst>
            </a:custGeom>
            <a:solidFill>
              <a:srgbClr val="565658"/>
            </a:solidFill>
          </p:spPr>
          <p:txBody>
            <a:bodyPr wrap="square" lIns="0" tIns="0" rIns="0" bIns="0" rtlCol="0"/>
            <a:lstStyle/>
            <a:p/>
          </p:txBody>
        </p:sp>
        <p:sp>
          <p:nvSpPr>
            <p:cNvPr id="8653" name="object 8653"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54" name="object 8654" descr=""/>
            <p:cNvSpPr/>
            <p:nvPr/>
          </p:nvSpPr>
          <p:spPr>
            <a:xfrm>
              <a:off x="5724776"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55" name="object 8655" descr=""/>
            <p:cNvSpPr/>
            <p:nvPr/>
          </p:nvSpPr>
          <p:spPr>
            <a:xfrm>
              <a:off x="5725254"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56" name="object 8656" descr=""/>
            <p:cNvSpPr/>
            <p:nvPr/>
          </p:nvSpPr>
          <p:spPr>
            <a:xfrm>
              <a:off x="5725737"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57" name="object 8657" descr=""/>
            <p:cNvSpPr/>
            <p:nvPr/>
          </p:nvSpPr>
          <p:spPr>
            <a:xfrm>
              <a:off x="5726220" y="2565511"/>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8658" name="object 8658" descr=""/>
            <p:cNvSpPr/>
            <p:nvPr/>
          </p:nvSpPr>
          <p:spPr>
            <a:xfrm>
              <a:off x="5726220" y="2565513"/>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8659" name="object 8659" descr=""/>
            <p:cNvSpPr/>
            <p:nvPr/>
          </p:nvSpPr>
          <p:spPr>
            <a:xfrm>
              <a:off x="5724781"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60" name="object 8660" descr=""/>
            <p:cNvSpPr/>
            <p:nvPr/>
          </p:nvSpPr>
          <p:spPr>
            <a:xfrm>
              <a:off x="5726698" y="2565513"/>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8661" name="object 8661" descr=""/>
            <p:cNvSpPr/>
            <p:nvPr/>
          </p:nvSpPr>
          <p:spPr>
            <a:xfrm>
              <a:off x="5725254"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62" name="object 8662" descr=""/>
            <p:cNvSpPr/>
            <p:nvPr/>
          </p:nvSpPr>
          <p:spPr>
            <a:xfrm>
              <a:off x="5727175" y="2565513"/>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8663" name="object 8663" descr=""/>
            <p:cNvSpPr/>
            <p:nvPr/>
          </p:nvSpPr>
          <p:spPr>
            <a:xfrm>
              <a:off x="5725737"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64" name="object 8664" descr=""/>
            <p:cNvSpPr/>
            <p:nvPr/>
          </p:nvSpPr>
          <p:spPr>
            <a:xfrm>
              <a:off x="5727653" y="256551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65" name="object 8665" descr=""/>
            <p:cNvSpPr/>
            <p:nvPr/>
          </p:nvSpPr>
          <p:spPr>
            <a:xfrm>
              <a:off x="5726215"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66" name="object 8666" descr=""/>
            <p:cNvSpPr/>
            <p:nvPr/>
          </p:nvSpPr>
          <p:spPr>
            <a:xfrm>
              <a:off x="5728130" y="256551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67" name="object 8667" descr=""/>
            <p:cNvSpPr/>
            <p:nvPr/>
          </p:nvSpPr>
          <p:spPr>
            <a:xfrm>
              <a:off x="5725554" y="2564371"/>
              <a:ext cx="4445" cy="3175"/>
            </a:xfrm>
            <a:custGeom>
              <a:avLst/>
              <a:gdLst/>
              <a:ahLst/>
              <a:cxnLst/>
              <a:rect l="l" t="t" r="r" b="b"/>
              <a:pathLst>
                <a:path w="4445" h="3175">
                  <a:moveTo>
                    <a:pt x="4203" y="1143"/>
                  </a:moveTo>
                  <a:lnTo>
                    <a:pt x="3860" y="342"/>
                  </a:lnTo>
                  <a:lnTo>
                    <a:pt x="3060" y="0"/>
                  </a:lnTo>
                  <a:lnTo>
                    <a:pt x="2247" y="342"/>
                  </a:lnTo>
                  <a:lnTo>
                    <a:pt x="2095" y="698"/>
                  </a:lnTo>
                  <a:lnTo>
                    <a:pt x="1612" y="482"/>
                  </a:lnTo>
                  <a:lnTo>
                    <a:pt x="1371" y="584"/>
                  </a:lnTo>
                  <a:lnTo>
                    <a:pt x="1143" y="482"/>
                  </a:lnTo>
                  <a:lnTo>
                    <a:pt x="330" y="825"/>
                  </a:lnTo>
                  <a:lnTo>
                    <a:pt x="0" y="1625"/>
                  </a:lnTo>
                  <a:lnTo>
                    <a:pt x="330" y="2438"/>
                  </a:lnTo>
                  <a:lnTo>
                    <a:pt x="1143" y="2768"/>
                  </a:lnTo>
                  <a:lnTo>
                    <a:pt x="1371" y="2679"/>
                  </a:lnTo>
                  <a:lnTo>
                    <a:pt x="1612" y="2768"/>
                  </a:lnTo>
                  <a:lnTo>
                    <a:pt x="2425" y="2438"/>
                  </a:lnTo>
                  <a:lnTo>
                    <a:pt x="2565" y="2095"/>
                  </a:lnTo>
                  <a:lnTo>
                    <a:pt x="3060" y="2286"/>
                  </a:lnTo>
                  <a:lnTo>
                    <a:pt x="3860" y="1955"/>
                  </a:lnTo>
                  <a:lnTo>
                    <a:pt x="4203" y="1143"/>
                  </a:lnTo>
                  <a:close/>
                </a:path>
              </a:pathLst>
            </a:custGeom>
            <a:solidFill>
              <a:srgbClr val="565658"/>
            </a:solidFill>
          </p:spPr>
          <p:txBody>
            <a:bodyPr wrap="square" lIns="0" tIns="0" rIns="0" bIns="0" rtlCol="0"/>
            <a:lstStyle/>
            <a:p/>
          </p:txBody>
        </p:sp>
        <p:sp>
          <p:nvSpPr>
            <p:cNvPr id="8668" name="object 8668" descr=""/>
            <p:cNvSpPr/>
            <p:nvPr/>
          </p:nvSpPr>
          <p:spPr>
            <a:xfrm>
              <a:off x="5727648" y="2565513"/>
              <a:ext cx="635" cy="635"/>
            </a:xfrm>
            <a:custGeom>
              <a:avLst/>
              <a:gdLst/>
              <a:ahLst/>
              <a:cxnLst/>
              <a:rect l="l" t="t" r="r" b="b"/>
              <a:pathLst>
                <a:path w="635" h="635">
                  <a:moveTo>
                    <a:pt x="482" y="482"/>
                  </a:moveTo>
                  <a:lnTo>
                    <a:pt x="482" y="0"/>
                  </a:lnTo>
                  <a:lnTo>
                    <a:pt x="0" y="482"/>
                  </a:lnTo>
                  <a:lnTo>
                    <a:pt x="0" y="0"/>
                  </a:lnTo>
                </a:path>
              </a:pathLst>
            </a:custGeom>
            <a:ln w="3175">
              <a:solidFill>
                <a:srgbClr val="565658"/>
              </a:solidFill>
            </a:ln>
          </p:spPr>
          <p:txBody>
            <a:bodyPr wrap="square" lIns="0" tIns="0" rIns="0" bIns="0" rtlCol="0"/>
            <a:lstStyle/>
            <a:p/>
          </p:txBody>
        </p:sp>
        <p:sp>
          <p:nvSpPr>
            <p:cNvPr id="8669" name="object 8669" descr=""/>
            <p:cNvSpPr/>
            <p:nvPr/>
          </p:nvSpPr>
          <p:spPr>
            <a:xfrm>
              <a:off x="5727471"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70" name="object 8670" descr=""/>
            <p:cNvSpPr/>
            <p:nvPr/>
          </p:nvSpPr>
          <p:spPr>
            <a:xfrm>
              <a:off x="5726220" y="2565995"/>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671" name="object 8671" descr=""/>
            <p:cNvSpPr/>
            <p:nvPr/>
          </p:nvSpPr>
          <p:spPr>
            <a:xfrm>
              <a:off x="5724776"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72" name="object 8672" descr=""/>
            <p:cNvSpPr/>
            <p:nvPr/>
          </p:nvSpPr>
          <p:spPr>
            <a:xfrm>
              <a:off x="5727170" y="2565511"/>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8673" name="object 8673" descr=""/>
            <p:cNvSpPr/>
            <p:nvPr/>
          </p:nvSpPr>
          <p:spPr>
            <a:xfrm>
              <a:off x="5725255" y="2574615"/>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8674" name="object 8674" descr=""/>
            <p:cNvSpPr/>
            <p:nvPr/>
          </p:nvSpPr>
          <p:spPr>
            <a:xfrm>
              <a:off x="5728131" y="2565511"/>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8675" name="object 8675" descr=""/>
            <p:cNvSpPr/>
            <p:nvPr/>
          </p:nvSpPr>
          <p:spPr>
            <a:xfrm>
              <a:off x="5724776"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76" name="object 8676" descr=""/>
            <p:cNvSpPr/>
            <p:nvPr/>
          </p:nvSpPr>
          <p:spPr>
            <a:xfrm>
              <a:off x="5726220" y="257461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677" name="object 8677" descr=""/>
            <p:cNvSpPr/>
            <p:nvPr/>
          </p:nvSpPr>
          <p:spPr>
            <a:xfrm>
              <a:off x="5727471"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78" name="object 8678" descr=""/>
            <p:cNvSpPr/>
            <p:nvPr/>
          </p:nvSpPr>
          <p:spPr>
            <a:xfrm>
              <a:off x="5725259"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79" name="object 8679" descr=""/>
            <p:cNvSpPr/>
            <p:nvPr/>
          </p:nvSpPr>
          <p:spPr>
            <a:xfrm>
              <a:off x="5726698"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80" name="object 8680" descr=""/>
            <p:cNvSpPr/>
            <p:nvPr/>
          </p:nvSpPr>
          <p:spPr>
            <a:xfrm>
              <a:off x="5725736"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81" name="object 8681" descr=""/>
            <p:cNvSpPr/>
            <p:nvPr/>
          </p:nvSpPr>
          <p:spPr>
            <a:xfrm>
              <a:off x="5727175"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82" name="object 8682" descr=""/>
            <p:cNvSpPr/>
            <p:nvPr/>
          </p:nvSpPr>
          <p:spPr>
            <a:xfrm>
              <a:off x="5726220"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83" name="object 8683" descr=""/>
            <p:cNvSpPr/>
            <p:nvPr/>
          </p:nvSpPr>
          <p:spPr>
            <a:xfrm>
              <a:off x="5727653"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84" name="object 8684" descr=""/>
            <p:cNvSpPr/>
            <p:nvPr/>
          </p:nvSpPr>
          <p:spPr>
            <a:xfrm>
              <a:off x="5725555"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85" name="object 8685" descr=""/>
            <p:cNvSpPr/>
            <p:nvPr/>
          </p:nvSpPr>
          <p:spPr>
            <a:xfrm>
              <a:off x="5728130" y="257461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86" name="object 8686" descr=""/>
            <p:cNvSpPr/>
            <p:nvPr/>
          </p:nvSpPr>
          <p:spPr>
            <a:xfrm>
              <a:off x="5727170"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87" name="object 8687" descr=""/>
            <p:cNvSpPr/>
            <p:nvPr/>
          </p:nvSpPr>
          <p:spPr>
            <a:xfrm>
              <a:off x="5725071" y="2573477"/>
              <a:ext cx="5080" cy="2540"/>
            </a:xfrm>
            <a:custGeom>
              <a:avLst/>
              <a:gdLst/>
              <a:ahLst/>
              <a:cxnLst/>
              <a:rect l="l" t="t" r="r" b="b"/>
              <a:pathLst>
                <a:path w="5079" h="2539">
                  <a:moveTo>
                    <a:pt x="4686" y="1143"/>
                  </a:moveTo>
                  <a:lnTo>
                    <a:pt x="4343" y="330"/>
                  </a:lnTo>
                  <a:lnTo>
                    <a:pt x="3543" y="0"/>
                  </a:lnTo>
                  <a:lnTo>
                    <a:pt x="3289" y="101"/>
                  </a:lnTo>
                  <a:lnTo>
                    <a:pt x="3048" y="0"/>
                  </a:lnTo>
                  <a:lnTo>
                    <a:pt x="2806" y="101"/>
                  </a:lnTo>
                  <a:lnTo>
                    <a:pt x="2578" y="0"/>
                  </a:lnTo>
                  <a:lnTo>
                    <a:pt x="1854" y="292"/>
                  </a:lnTo>
                  <a:lnTo>
                    <a:pt x="1143" y="0"/>
                  </a:lnTo>
                  <a:lnTo>
                    <a:pt x="330" y="330"/>
                  </a:lnTo>
                  <a:lnTo>
                    <a:pt x="0" y="1143"/>
                  </a:lnTo>
                  <a:lnTo>
                    <a:pt x="330" y="1955"/>
                  </a:lnTo>
                  <a:lnTo>
                    <a:pt x="1143" y="2286"/>
                  </a:lnTo>
                  <a:lnTo>
                    <a:pt x="1854" y="2006"/>
                  </a:lnTo>
                  <a:lnTo>
                    <a:pt x="2578" y="2286"/>
                  </a:lnTo>
                  <a:lnTo>
                    <a:pt x="2806" y="2197"/>
                  </a:lnTo>
                  <a:lnTo>
                    <a:pt x="3048" y="2286"/>
                  </a:lnTo>
                  <a:lnTo>
                    <a:pt x="3276" y="2197"/>
                  </a:lnTo>
                  <a:lnTo>
                    <a:pt x="3543" y="2286"/>
                  </a:lnTo>
                  <a:lnTo>
                    <a:pt x="4343" y="1955"/>
                  </a:lnTo>
                  <a:lnTo>
                    <a:pt x="4686" y="1143"/>
                  </a:lnTo>
                  <a:close/>
                </a:path>
              </a:pathLst>
            </a:custGeom>
            <a:solidFill>
              <a:srgbClr val="565658"/>
            </a:solidFill>
          </p:spPr>
          <p:txBody>
            <a:bodyPr wrap="square" lIns="0" tIns="0" rIns="0" bIns="0" rtlCol="0"/>
            <a:lstStyle/>
            <a:p/>
          </p:txBody>
        </p:sp>
        <p:sp>
          <p:nvSpPr>
            <p:cNvPr id="8688" name="object 8688" descr=""/>
            <p:cNvSpPr/>
            <p:nvPr/>
          </p:nvSpPr>
          <p:spPr>
            <a:xfrm>
              <a:off x="5724781"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89" name="object 8689" descr=""/>
            <p:cNvSpPr/>
            <p:nvPr/>
          </p:nvSpPr>
          <p:spPr>
            <a:xfrm>
              <a:off x="5726220" y="2574615"/>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690" name="object 8690" descr=""/>
            <p:cNvSpPr/>
            <p:nvPr/>
          </p:nvSpPr>
          <p:spPr>
            <a:xfrm>
              <a:off x="5727653"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91" name="object 8691" descr=""/>
            <p:cNvSpPr/>
            <p:nvPr/>
          </p:nvSpPr>
          <p:spPr>
            <a:xfrm>
              <a:off x="5735788" y="2573661"/>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8692" name="object 8692" descr=""/>
            <p:cNvSpPr/>
            <p:nvPr/>
          </p:nvSpPr>
          <p:spPr>
            <a:xfrm>
              <a:off x="5728130"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693" name="object 8693" descr=""/>
            <p:cNvSpPr/>
            <p:nvPr/>
          </p:nvSpPr>
          <p:spPr>
            <a:xfrm>
              <a:off x="5724776"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694" name="object 8694" descr=""/>
            <p:cNvSpPr/>
            <p:nvPr/>
          </p:nvSpPr>
          <p:spPr>
            <a:xfrm>
              <a:off x="5723638"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95" name="object 8695" descr=""/>
            <p:cNvSpPr/>
            <p:nvPr/>
          </p:nvSpPr>
          <p:spPr>
            <a:xfrm>
              <a:off x="5725259"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696" name="object 8696" descr=""/>
            <p:cNvSpPr/>
            <p:nvPr/>
          </p:nvSpPr>
          <p:spPr>
            <a:xfrm>
              <a:off x="5724588" y="2564853"/>
              <a:ext cx="3810" cy="2540"/>
            </a:xfrm>
            <a:custGeom>
              <a:avLst/>
              <a:gdLst/>
              <a:ahLst/>
              <a:cxnLst/>
              <a:rect l="l" t="t" r="r" b="b"/>
              <a:pathLst>
                <a:path w="3810" h="2539">
                  <a:moveTo>
                    <a:pt x="3721" y="1143"/>
                  </a:moveTo>
                  <a:lnTo>
                    <a:pt x="3390" y="342"/>
                  </a:lnTo>
                  <a:lnTo>
                    <a:pt x="2578" y="0"/>
                  </a:lnTo>
                  <a:lnTo>
                    <a:pt x="2336" y="101"/>
                  </a:lnTo>
                  <a:lnTo>
                    <a:pt x="2108" y="0"/>
                  </a:lnTo>
                  <a:lnTo>
                    <a:pt x="1879" y="114"/>
                  </a:lnTo>
                  <a:lnTo>
                    <a:pt x="1625" y="0"/>
                  </a:lnTo>
                  <a:lnTo>
                    <a:pt x="1384" y="114"/>
                  </a:lnTo>
                  <a:lnTo>
                    <a:pt x="1143" y="0"/>
                  </a:lnTo>
                  <a:lnTo>
                    <a:pt x="330" y="342"/>
                  </a:lnTo>
                  <a:lnTo>
                    <a:pt x="0" y="1143"/>
                  </a:lnTo>
                  <a:lnTo>
                    <a:pt x="330" y="1955"/>
                  </a:lnTo>
                  <a:lnTo>
                    <a:pt x="1143" y="2286"/>
                  </a:lnTo>
                  <a:lnTo>
                    <a:pt x="1384" y="2197"/>
                  </a:lnTo>
                  <a:lnTo>
                    <a:pt x="1625" y="2286"/>
                  </a:lnTo>
                  <a:lnTo>
                    <a:pt x="1866" y="2197"/>
                  </a:lnTo>
                  <a:lnTo>
                    <a:pt x="2108" y="2286"/>
                  </a:lnTo>
                  <a:lnTo>
                    <a:pt x="2336" y="2197"/>
                  </a:lnTo>
                  <a:lnTo>
                    <a:pt x="2578" y="2286"/>
                  </a:lnTo>
                  <a:lnTo>
                    <a:pt x="3390" y="1955"/>
                  </a:lnTo>
                  <a:lnTo>
                    <a:pt x="3721" y="1143"/>
                  </a:lnTo>
                  <a:close/>
                </a:path>
              </a:pathLst>
            </a:custGeom>
            <a:solidFill>
              <a:srgbClr val="565658"/>
            </a:solidFill>
          </p:spPr>
          <p:txBody>
            <a:bodyPr wrap="square" lIns="0" tIns="0" rIns="0" bIns="0" rtlCol="0"/>
            <a:lstStyle/>
            <a:p/>
          </p:txBody>
        </p:sp>
        <p:sp>
          <p:nvSpPr>
            <p:cNvPr id="8697" name="object 8697" descr=""/>
            <p:cNvSpPr/>
            <p:nvPr/>
          </p:nvSpPr>
          <p:spPr>
            <a:xfrm>
              <a:off x="5727170"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698" name="object 8698" descr=""/>
            <p:cNvSpPr/>
            <p:nvPr/>
          </p:nvSpPr>
          <p:spPr>
            <a:xfrm>
              <a:off x="5725555"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699" name="object 8699" descr=""/>
            <p:cNvSpPr/>
            <p:nvPr/>
          </p:nvSpPr>
          <p:spPr>
            <a:xfrm>
              <a:off x="5728614" y="2565513"/>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8700" name="object 8700" descr=""/>
            <p:cNvSpPr/>
            <p:nvPr/>
          </p:nvSpPr>
          <p:spPr>
            <a:xfrm>
              <a:off x="5726032"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01" name="object 8701" descr=""/>
            <p:cNvSpPr/>
            <p:nvPr/>
          </p:nvSpPr>
          <p:spPr>
            <a:xfrm>
              <a:off x="5727653" y="2565513"/>
              <a:ext cx="635" cy="635"/>
            </a:xfrm>
            <a:custGeom>
              <a:avLst/>
              <a:gdLst/>
              <a:ahLst/>
              <a:cxnLst/>
              <a:rect l="l" t="t" r="r" b="b"/>
              <a:pathLst>
                <a:path w="635" h="635">
                  <a:moveTo>
                    <a:pt x="0" y="482"/>
                  </a:moveTo>
                  <a:lnTo>
                    <a:pt x="482" y="0"/>
                  </a:lnTo>
                  <a:lnTo>
                    <a:pt x="482" y="482"/>
                  </a:lnTo>
                </a:path>
              </a:pathLst>
            </a:custGeom>
            <a:ln w="3175">
              <a:solidFill>
                <a:srgbClr val="565658"/>
              </a:solidFill>
            </a:ln>
          </p:spPr>
          <p:txBody>
            <a:bodyPr wrap="square" lIns="0" tIns="0" rIns="0" bIns="0" rtlCol="0"/>
            <a:lstStyle/>
            <a:p/>
          </p:txBody>
        </p:sp>
        <p:sp>
          <p:nvSpPr>
            <p:cNvPr id="8702" name="object 8702" descr=""/>
            <p:cNvSpPr/>
            <p:nvPr/>
          </p:nvSpPr>
          <p:spPr>
            <a:xfrm>
              <a:off x="5728130" y="2565513"/>
              <a:ext cx="635" cy="635"/>
            </a:xfrm>
            <a:custGeom>
              <a:avLst/>
              <a:gdLst/>
              <a:ahLst/>
              <a:cxnLst/>
              <a:rect l="l" t="t" r="r" b="b"/>
              <a:pathLst>
                <a:path w="635" h="635">
                  <a:moveTo>
                    <a:pt x="0" y="482"/>
                  </a:moveTo>
                  <a:lnTo>
                    <a:pt x="482" y="0"/>
                  </a:lnTo>
                  <a:lnTo>
                    <a:pt x="482" y="482"/>
                  </a:lnTo>
                </a:path>
              </a:pathLst>
            </a:custGeom>
            <a:ln w="3175">
              <a:solidFill>
                <a:srgbClr val="565658"/>
              </a:solidFill>
            </a:ln>
          </p:spPr>
          <p:txBody>
            <a:bodyPr wrap="square" lIns="0" tIns="0" rIns="0" bIns="0" rtlCol="0"/>
            <a:lstStyle/>
            <a:p/>
          </p:txBody>
        </p:sp>
        <p:sp>
          <p:nvSpPr>
            <p:cNvPr id="8703" name="object 8703" descr=""/>
            <p:cNvSpPr/>
            <p:nvPr/>
          </p:nvSpPr>
          <p:spPr>
            <a:xfrm>
              <a:off x="5727170"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04" name="object 8704" descr=""/>
            <p:cNvSpPr/>
            <p:nvPr/>
          </p:nvSpPr>
          <p:spPr>
            <a:xfrm>
              <a:off x="5724781"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705" name="object 8705" descr=""/>
            <p:cNvSpPr/>
            <p:nvPr/>
          </p:nvSpPr>
          <p:spPr>
            <a:xfrm>
              <a:off x="5727653"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706" name="object 8706" descr=""/>
            <p:cNvSpPr/>
            <p:nvPr/>
          </p:nvSpPr>
          <p:spPr>
            <a:xfrm>
              <a:off x="5725254"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07" name="object 8707" descr=""/>
            <p:cNvSpPr/>
            <p:nvPr/>
          </p:nvSpPr>
          <p:spPr>
            <a:xfrm>
              <a:off x="5728131"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08" name="object 8708" descr=""/>
            <p:cNvSpPr/>
            <p:nvPr/>
          </p:nvSpPr>
          <p:spPr>
            <a:xfrm>
              <a:off x="5725077"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09" name="object 8709" descr=""/>
            <p:cNvSpPr/>
            <p:nvPr/>
          </p:nvSpPr>
          <p:spPr>
            <a:xfrm>
              <a:off x="5728609"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10" name="object 8710" descr=""/>
            <p:cNvSpPr/>
            <p:nvPr/>
          </p:nvSpPr>
          <p:spPr>
            <a:xfrm>
              <a:off x="5723636" y="2564853"/>
              <a:ext cx="2540" cy="11430"/>
            </a:xfrm>
            <a:custGeom>
              <a:avLst/>
              <a:gdLst/>
              <a:ahLst/>
              <a:cxnLst/>
              <a:rect l="l" t="t" r="r" b="b"/>
              <a:pathLst>
                <a:path w="2539" h="11430">
                  <a:moveTo>
                    <a:pt x="2286" y="9766"/>
                  </a:moveTo>
                  <a:lnTo>
                    <a:pt x="1943" y="8953"/>
                  </a:lnTo>
                  <a:lnTo>
                    <a:pt x="1143" y="8623"/>
                  </a:lnTo>
                  <a:lnTo>
                    <a:pt x="330" y="8953"/>
                  </a:lnTo>
                  <a:lnTo>
                    <a:pt x="0" y="9766"/>
                  </a:lnTo>
                  <a:lnTo>
                    <a:pt x="330" y="10579"/>
                  </a:lnTo>
                  <a:lnTo>
                    <a:pt x="1143" y="10909"/>
                  </a:lnTo>
                  <a:lnTo>
                    <a:pt x="1943" y="10579"/>
                  </a:lnTo>
                  <a:lnTo>
                    <a:pt x="2286" y="9766"/>
                  </a:lnTo>
                  <a:close/>
                </a:path>
                <a:path w="2539" h="11430">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8711" name="object 8711" descr=""/>
            <p:cNvSpPr/>
            <p:nvPr/>
          </p:nvSpPr>
          <p:spPr>
            <a:xfrm>
              <a:off x="5724781" y="2574131"/>
              <a:ext cx="1270" cy="635"/>
            </a:xfrm>
            <a:custGeom>
              <a:avLst/>
              <a:gdLst/>
              <a:ahLst/>
              <a:cxnLst/>
              <a:rect l="l" t="t" r="r" b="b"/>
              <a:pathLst>
                <a:path w="1270" h="635">
                  <a:moveTo>
                    <a:pt x="0" y="0"/>
                  </a:moveTo>
                  <a:lnTo>
                    <a:pt x="0" y="482"/>
                  </a:lnTo>
                  <a:lnTo>
                    <a:pt x="482" y="482"/>
                  </a:lnTo>
                  <a:lnTo>
                    <a:pt x="952" y="482"/>
                  </a:lnTo>
                </a:path>
              </a:pathLst>
            </a:custGeom>
            <a:ln w="3175">
              <a:solidFill>
                <a:srgbClr val="565658"/>
              </a:solidFill>
            </a:ln>
          </p:spPr>
          <p:txBody>
            <a:bodyPr wrap="square" lIns="0" tIns="0" rIns="0" bIns="0" rtlCol="0"/>
            <a:lstStyle/>
            <a:p/>
          </p:txBody>
        </p:sp>
        <p:sp>
          <p:nvSpPr>
            <p:cNvPr id="8712" name="object 8712" descr=""/>
            <p:cNvSpPr/>
            <p:nvPr/>
          </p:nvSpPr>
          <p:spPr>
            <a:xfrm>
              <a:off x="5726023" y="2564853"/>
              <a:ext cx="3175" cy="2540"/>
            </a:xfrm>
            <a:custGeom>
              <a:avLst/>
              <a:gdLst/>
              <a:ahLst/>
              <a:cxnLst/>
              <a:rect l="l" t="t" r="r" b="b"/>
              <a:pathLst>
                <a:path w="3175" h="2539">
                  <a:moveTo>
                    <a:pt x="2768" y="1143"/>
                  </a:moveTo>
                  <a:lnTo>
                    <a:pt x="2425" y="342"/>
                  </a:lnTo>
                  <a:lnTo>
                    <a:pt x="1625" y="0"/>
                  </a:lnTo>
                  <a:lnTo>
                    <a:pt x="1384" y="114"/>
                  </a:lnTo>
                  <a:lnTo>
                    <a:pt x="1143" y="0"/>
                  </a:lnTo>
                  <a:lnTo>
                    <a:pt x="342" y="342"/>
                  </a:lnTo>
                  <a:lnTo>
                    <a:pt x="0" y="1143"/>
                  </a:lnTo>
                  <a:lnTo>
                    <a:pt x="342"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8713" name="object 8713" descr=""/>
            <p:cNvSpPr/>
            <p:nvPr/>
          </p:nvSpPr>
          <p:spPr>
            <a:xfrm>
              <a:off x="5725254"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714" name="object 8714" descr=""/>
            <p:cNvSpPr/>
            <p:nvPr/>
          </p:nvSpPr>
          <p:spPr>
            <a:xfrm>
              <a:off x="5724588" y="2564853"/>
              <a:ext cx="5715" cy="11430"/>
            </a:xfrm>
            <a:custGeom>
              <a:avLst/>
              <a:gdLst/>
              <a:ahLst/>
              <a:cxnLst/>
              <a:rect l="l" t="t" r="r" b="b"/>
              <a:pathLst>
                <a:path w="5714" h="11430">
                  <a:moveTo>
                    <a:pt x="3721" y="9766"/>
                  </a:moveTo>
                  <a:lnTo>
                    <a:pt x="3390" y="8953"/>
                  </a:lnTo>
                  <a:lnTo>
                    <a:pt x="2578" y="8623"/>
                  </a:lnTo>
                  <a:lnTo>
                    <a:pt x="2336" y="8724"/>
                  </a:lnTo>
                  <a:lnTo>
                    <a:pt x="2108" y="8623"/>
                  </a:lnTo>
                  <a:lnTo>
                    <a:pt x="1866" y="8724"/>
                  </a:lnTo>
                  <a:lnTo>
                    <a:pt x="1625" y="8623"/>
                  </a:lnTo>
                  <a:lnTo>
                    <a:pt x="1384" y="8724"/>
                  </a:lnTo>
                  <a:lnTo>
                    <a:pt x="1143" y="8623"/>
                  </a:lnTo>
                  <a:lnTo>
                    <a:pt x="330" y="8953"/>
                  </a:lnTo>
                  <a:lnTo>
                    <a:pt x="0" y="9766"/>
                  </a:lnTo>
                  <a:lnTo>
                    <a:pt x="330" y="10579"/>
                  </a:lnTo>
                  <a:lnTo>
                    <a:pt x="1143" y="10909"/>
                  </a:lnTo>
                  <a:lnTo>
                    <a:pt x="1384" y="10820"/>
                  </a:lnTo>
                  <a:lnTo>
                    <a:pt x="1625" y="10909"/>
                  </a:lnTo>
                  <a:lnTo>
                    <a:pt x="1866" y="10820"/>
                  </a:lnTo>
                  <a:lnTo>
                    <a:pt x="2108" y="10909"/>
                  </a:lnTo>
                  <a:lnTo>
                    <a:pt x="2336" y="10820"/>
                  </a:lnTo>
                  <a:lnTo>
                    <a:pt x="2578" y="10909"/>
                  </a:lnTo>
                  <a:lnTo>
                    <a:pt x="3390" y="10579"/>
                  </a:lnTo>
                  <a:lnTo>
                    <a:pt x="3721" y="9766"/>
                  </a:lnTo>
                  <a:close/>
                </a:path>
                <a:path w="5714" h="11430">
                  <a:moveTo>
                    <a:pt x="5168" y="1143"/>
                  </a:moveTo>
                  <a:lnTo>
                    <a:pt x="4826" y="342"/>
                  </a:lnTo>
                  <a:lnTo>
                    <a:pt x="4025" y="0"/>
                  </a:lnTo>
                  <a:lnTo>
                    <a:pt x="3213" y="342"/>
                  </a:lnTo>
                  <a:lnTo>
                    <a:pt x="2882" y="1143"/>
                  </a:lnTo>
                  <a:lnTo>
                    <a:pt x="3213" y="1955"/>
                  </a:lnTo>
                  <a:lnTo>
                    <a:pt x="4025" y="2286"/>
                  </a:lnTo>
                  <a:lnTo>
                    <a:pt x="4826" y="1955"/>
                  </a:lnTo>
                  <a:lnTo>
                    <a:pt x="5168" y="1143"/>
                  </a:lnTo>
                  <a:close/>
                </a:path>
              </a:pathLst>
            </a:custGeom>
            <a:solidFill>
              <a:srgbClr val="565658"/>
            </a:solidFill>
          </p:spPr>
          <p:txBody>
            <a:bodyPr wrap="square" lIns="0" tIns="0" rIns="0" bIns="0" rtlCol="0"/>
            <a:lstStyle/>
            <a:p/>
          </p:txBody>
        </p:sp>
        <p:sp>
          <p:nvSpPr>
            <p:cNvPr id="8715" name="object 8715" descr=""/>
            <p:cNvSpPr/>
            <p:nvPr/>
          </p:nvSpPr>
          <p:spPr>
            <a:xfrm>
              <a:off x="5727170"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716" name="object 8716"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17" name="object 8717" descr=""/>
            <p:cNvSpPr/>
            <p:nvPr/>
          </p:nvSpPr>
          <p:spPr>
            <a:xfrm>
              <a:off x="5726032"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18" name="object 8718" descr=""/>
            <p:cNvSpPr/>
            <p:nvPr/>
          </p:nvSpPr>
          <p:spPr>
            <a:xfrm>
              <a:off x="5727179" y="2574615"/>
              <a:ext cx="1905" cy="0"/>
            </a:xfrm>
            <a:custGeom>
              <a:avLst/>
              <a:gdLst/>
              <a:ahLst/>
              <a:cxnLst/>
              <a:rect l="l" t="t" r="r" b="b"/>
              <a:pathLst>
                <a:path w="1904" h="0">
                  <a:moveTo>
                    <a:pt x="1435" y="0"/>
                  </a:moveTo>
                  <a:lnTo>
                    <a:pt x="952" y="0"/>
                  </a:lnTo>
                  <a:lnTo>
                    <a:pt x="469" y="0"/>
                  </a:lnTo>
                  <a:lnTo>
                    <a:pt x="0" y="0"/>
                  </a:lnTo>
                </a:path>
              </a:pathLst>
            </a:custGeom>
            <a:ln w="3175">
              <a:solidFill>
                <a:srgbClr val="565658"/>
              </a:solidFill>
            </a:ln>
          </p:spPr>
          <p:txBody>
            <a:bodyPr wrap="square" lIns="0" tIns="0" rIns="0" bIns="0" rtlCol="0"/>
            <a:lstStyle/>
            <a:p/>
          </p:txBody>
        </p:sp>
        <p:sp>
          <p:nvSpPr>
            <p:cNvPr id="8719" name="object 8719" descr=""/>
            <p:cNvSpPr/>
            <p:nvPr/>
          </p:nvSpPr>
          <p:spPr>
            <a:xfrm>
              <a:off x="5727653" y="2574615"/>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8720" name="object 8720" descr=""/>
            <p:cNvSpPr/>
            <p:nvPr/>
          </p:nvSpPr>
          <p:spPr>
            <a:xfrm>
              <a:off x="5723636" y="2573477"/>
              <a:ext cx="5715" cy="2540"/>
            </a:xfrm>
            <a:custGeom>
              <a:avLst/>
              <a:gdLst/>
              <a:ahLst/>
              <a:cxnLst/>
              <a:rect l="l" t="t" r="r" b="b"/>
              <a:pathLst>
                <a:path w="5714" h="2539">
                  <a:moveTo>
                    <a:pt x="2286" y="1143"/>
                  </a:moveTo>
                  <a:lnTo>
                    <a:pt x="1943" y="330"/>
                  </a:lnTo>
                  <a:lnTo>
                    <a:pt x="1143" y="0"/>
                  </a:lnTo>
                  <a:lnTo>
                    <a:pt x="330" y="330"/>
                  </a:lnTo>
                  <a:lnTo>
                    <a:pt x="0" y="1143"/>
                  </a:lnTo>
                  <a:lnTo>
                    <a:pt x="330" y="1955"/>
                  </a:lnTo>
                  <a:lnTo>
                    <a:pt x="1143" y="2286"/>
                  </a:lnTo>
                  <a:lnTo>
                    <a:pt x="1943" y="1955"/>
                  </a:lnTo>
                  <a:lnTo>
                    <a:pt x="2286" y="1143"/>
                  </a:lnTo>
                  <a:close/>
                </a:path>
                <a:path w="5714" h="2539">
                  <a:moveTo>
                    <a:pt x="5626" y="1143"/>
                  </a:moveTo>
                  <a:lnTo>
                    <a:pt x="5295" y="330"/>
                  </a:lnTo>
                  <a:lnTo>
                    <a:pt x="4483" y="0"/>
                  </a:lnTo>
                  <a:lnTo>
                    <a:pt x="4241" y="101"/>
                  </a:lnTo>
                  <a:lnTo>
                    <a:pt x="4013" y="0"/>
                  </a:lnTo>
                  <a:lnTo>
                    <a:pt x="3771" y="101"/>
                  </a:lnTo>
                  <a:lnTo>
                    <a:pt x="3530" y="0"/>
                  </a:lnTo>
                  <a:lnTo>
                    <a:pt x="2730" y="330"/>
                  </a:lnTo>
                  <a:lnTo>
                    <a:pt x="2387" y="1143"/>
                  </a:lnTo>
                  <a:lnTo>
                    <a:pt x="2730" y="1955"/>
                  </a:lnTo>
                  <a:lnTo>
                    <a:pt x="3530" y="2286"/>
                  </a:lnTo>
                  <a:lnTo>
                    <a:pt x="3771" y="2197"/>
                  </a:lnTo>
                  <a:lnTo>
                    <a:pt x="4013" y="2286"/>
                  </a:lnTo>
                  <a:lnTo>
                    <a:pt x="4241" y="2197"/>
                  </a:lnTo>
                  <a:lnTo>
                    <a:pt x="4483" y="2286"/>
                  </a:lnTo>
                  <a:lnTo>
                    <a:pt x="5295" y="1955"/>
                  </a:lnTo>
                  <a:lnTo>
                    <a:pt x="5626" y="1143"/>
                  </a:lnTo>
                  <a:close/>
                </a:path>
              </a:pathLst>
            </a:custGeom>
            <a:solidFill>
              <a:srgbClr val="565658"/>
            </a:solidFill>
          </p:spPr>
          <p:txBody>
            <a:bodyPr wrap="square" lIns="0" tIns="0" rIns="0" bIns="0" rtlCol="0"/>
            <a:lstStyle/>
            <a:p/>
          </p:txBody>
        </p:sp>
        <p:sp>
          <p:nvSpPr>
            <p:cNvPr id="8721" name="object 8721"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22" name="object 8722" descr=""/>
            <p:cNvSpPr/>
            <p:nvPr/>
          </p:nvSpPr>
          <p:spPr>
            <a:xfrm>
              <a:off x="5724781" y="25659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723" name="object 8723" descr=""/>
            <p:cNvSpPr/>
            <p:nvPr/>
          </p:nvSpPr>
          <p:spPr>
            <a:xfrm>
              <a:off x="5725259" y="25659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724" name="object 8724" descr=""/>
            <p:cNvSpPr/>
            <p:nvPr/>
          </p:nvSpPr>
          <p:spPr>
            <a:xfrm>
              <a:off x="5725736" y="2565995"/>
              <a:ext cx="1270" cy="0"/>
            </a:xfrm>
            <a:custGeom>
              <a:avLst/>
              <a:gdLst/>
              <a:ahLst/>
              <a:cxnLst/>
              <a:rect l="l" t="t" r="r" b="b"/>
              <a:pathLst>
                <a:path w="1270" h="0">
                  <a:moveTo>
                    <a:pt x="0" y="0"/>
                  </a:moveTo>
                  <a:lnTo>
                    <a:pt x="482" y="0"/>
                  </a:lnTo>
                  <a:lnTo>
                    <a:pt x="965" y="0"/>
                  </a:lnTo>
                  <a:lnTo>
                    <a:pt x="482" y="0"/>
                  </a:lnTo>
                  <a:lnTo>
                    <a:pt x="0" y="0"/>
                  </a:lnTo>
                </a:path>
              </a:pathLst>
            </a:custGeom>
            <a:ln w="3175">
              <a:solidFill>
                <a:srgbClr val="565658"/>
              </a:solidFill>
            </a:ln>
          </p:spPr>
          <p:txBody>
            <a:bodyPr wrap="square" lIns="0" tIns="0" rIns="0" bIns="0" rtlCol="0"/>
            <a:lstStyle/>
            <a:p/>
          </p:txBody>
        </p:sp>
        <p:sp>
          <p:nvSpPr>
            <p:cNvPr id="8725" name="object 8725" descr=""/>
            <p:cNvSpPr/>
            <p:nvPr/>
          </p:nvSpPr>
          <p:spPr>
            <a:xfrm>
              <a:off x="5726220" y="2565995"/>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8726" name="object 8726" descr=""/>
            <p:cNvSpPr/>
            <p:nvPr/>
          </p:nvSpPr>
          <p:spPr>
            <a:xfrm>
              <a:off x="5725554" y="2564853"/>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8727" name="object 8727" descr=""/>
            <p:cNvSpPr/>
            <p:nvPr/>
          </p:nvSpPr>
          <p:spPr>
            <a:xfrm>
              <a:off x="5727653"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728" name="object 8728" descr=""/>
            <p:cNvSpPr/>
            <p:nvPr/>
          </p:nvSpPr>
          <p:spPr>
            <a:xfrm>
              <a:off x="5726032"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29" name="object 8729" descr=""/>
            <p:cNvSpPr/>
            <p:nvPr/>
          </p:nvSpPr>
          <p:spPr>
            <a:xfrm>
              <a:off x="5728130"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730" name="object 8730" descr=""/>
            <p:cNvSpPr/>
            <p:nvPr/>
          </p:nvSpPr>
          <p:spPr>
            <a:xfrm>
              <a:off x="5726506" y="2564853"/>
              <a:ext cx="3810" cy="2540"/>
            </a:xfrm>
            <a:custGeom>
              <a:avLst/>
              <a:gdLst/>
              <a:ahLst/>
              <a:cxnLst/>
              <a:rect l="l" t="t" r="r" b="b"/>
              <a:pathLst>
                <a:path w="3810" h="2539">
                  <a:moveTo>
                    <a:pt x="3251" y="1143"/>
                  </a:moveTo>
                  <a:lnTo>
                    <a:pt x="2908" y="342"/>
                  </a:lnTo>
                  <a:lnTo>
                    <a:pt x="2108" y="0"/>
                  </a:lnTo>
                  <a:lnTo>
                    <a:pt x="1854" y="114"/>
                  </a:lnTo>
                  <a:lnTo>
                    <a:pt x="1612" y="0"/>
                  </a:lnTo>
                  <a:lnTo>
                    <a:pt x="1358" y="114"/>
                  </a:lnTo>
                  <a:lnTo>
                    <a:pt x="1143" y="0"/>
                  </a:lnTo>
                  <a:lnTo>
                    <a:pt x="330" y="342"/>
                  </a:lnTo>
                  <a:lnTo>
                    <a:pt x="0" y="1143"/>
                  </a:lnTo>
                  <a:lnTo>
                    <a:pt x="330" y="1955"/>
                  </a:lnTo>
                  <a:lnTo>
                    <a:pt x="1143" y="2286"/>
                  </a:lnTo>
                  <a:lnTo>
                    <a:pt x="1371" y="2197"/>
                  </a:lnTo>
                  <a:lnTo>
                    <a:pt x="1612" y="2286"/>
                  </a:lnTo>
                  <a:lnTo>
                    <a:pt x="1841" y="2197"/>
                  </a:lnTo>
                  <a:lnTo>
                    <a:pt x="2108" y="2286"/>
                  </a:lnTo>
                  <a:lnTo>
                    <a:pt x="2908" y="1955"/>
                  </a:lnTo>
                  <a:lnTo>
                    <a:pt x="3251" y="1143"/>
                  </a:lnTo>
                  <a:close/>
                </a:path>
              </a:pathLst>
            </a:custGeom>
            <a:solidFill>
              <a:srgbClr val="565658"/>
            </a:solidFill>
          </p:spPr>
          <p:txBody>
            <a:bodyPr wrap="square" lIns="0" tIns="0" rIns="0" bIns="0" rtlCol="0"/>
            <a:lstStyle/>
            <a:p/>
          </p:txBody>
        </p:sp>
        <p:sp>
          <p:nvSpPr>
            <p:cNvPr id="8731" name="object 8731" descr=""/>
            <p:cNvSpPr/>
            <p:nvPr/>
          </p:nvSpPr>
          <p:spPr>
            <a:xfrm>
              <a:off x="5726215"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32" name="object 8732" descr=""/>
            <p:cNvSpPr/>
            <p:nvPr/>
          </p:nvSpPr>
          <p:spPr>
            <a:xfrm>
              <a:off x="5724776"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733" name="object 8733" descr=""/>
            <p:cNvSpPr/>
            <p:nvPr/>
          </p:nvSpPr>
          <p:spPr>
            <a:xfrm>
              <a:off x="5726692"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34" name="object 8734" descr=""/>
            <p:cNvSpPr/>
            <p:nvPr/>
          </p:nvSpPr>
          <p:spPr>
            <a:xfrm>
              <a:off x="5724784" y="2574615"/>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8735" name="object 8735" descr=""/>
            <p:cNvSpPr/>
            <p:nvPr/>
          </p:nvSpPr>
          <p:spPr>
            <a:xfrm>
              <a:off x="5727170"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36" name="object 8736" descr=""/>
            <p:cNvSpPr/>
            <p:nvPr/>
          </p:nvSpPr>
          <p:spPr>
            <a:xfrm>
              <a:off x="5725259" y="2574615"/>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8737" name="object 8737" descr=""/>
            <p:cNvSpPr/>
            <p:nvPr/>
          </p:nvSpPr>
          <p:spPr>
            <a:xfrm>
              <a:off x="5727648"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38" name="object 8738" descr=""/>
            <p:cNvSpPr/>
            <p:nvPr/>
          </p:nvSpPr>
          <p:spPr>
            <a:xfrm>
              <a:off x="5725736" y="2574615"/>
              <a:ext cx="1270" cy="0"/>
            </a:xfrm>
            <a:custGeom>
              <a:avLst/>
              <a:gdLst/>
              <a:ahLst/>
              <a:cxnLst/>
              <a:rect l="l" t="t" r="r" b="b"/>
              <a:pathLst>
                <a:path w="1270" h="0">
                  <a:moveTo>
                    <a:pt x="0" y="0"/>
                  </a:moveTo>
                  <a:lnTo>
                    <a:pt x="482" y="0"/>
                  </a:lnTo>
                  <a:lnTo>
                    <a:pt x="965" y="0"/>
                  </a:lnTo>
                  <a:lnTo>
                    <a:pt x="482" y="0"/>
                  </a:lnTo>
                </a:path>
              </a:pathLst>
            </a:custGeom>
            <a:ln w="3175">
              <a:solidFill>
                <a:srgbClr val="565658"/>
              </a:solidFill>
            </a:ln>
          </p:spPr>
          <p:txBody>
            <a:bodyPr wrap="square" lIns="0" tIns="0" rIns="0" bIns="0" rtlCol="0"/>
            <a:lstStyle/>
            <a:p/>
          </p:txBody>
        </p:sp>
        <p:sp>
          <p:nvSpPr>
            <p:cNvPr id="8739" name="object 8739" descr=""/>
            <p:cNvSpPr/>
            <p:nvPr/>
          </p:nvSpPr>
          <p:spPr>
            <a:xfrm>
              <a:off x="5728131" y="25659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40" name="object 8740" descr=""/>
            <p:cNvSpPr/>
            <p:nvPr/>
          </p:nvSpPr>
          <p:spPr>
            <a:xfrm>
              <a:off x="5726220" y="2574615"/>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741" name="object 8741" descr=""/>
            <p:cNvSpPr/>
            <p:nvPr/>
          </p:nvSpPr>
          <p:spPr>
            <a:xfrm>
              <a:off x="5725554" y="2564853"/>
              <a:ext cx="4445" cy="11430"/>
            </a:xfrm>
            <a:custGeom>
              <a:avLst/>
              <a:gdLst/>
              <a:ahLst/>
              <a:cxnLst/>
              <a:rect l="l" t="t" r="r" b="b"/>
              <a:pathLst>
                <a:path w="4445" h="11430">
                  <a:moveTo>
                    <a:pt x="2286" y="9766"/>
                  </a:moveTo>
                  <a:lnTo>
                    <a:pt x="1943" y="8953"/>
                  </a:lnTo>
                  <a:lnTo>
                    <a:pt x="1143" y="8623"/>
                  </a:lnTo>
                  <a:lnTo>
                    <a:pt x="330" y="8953"/>
                  </a:lnTo>
                  <a:lnTo>
                    <a:pt x="0" y="9766"/>
                  </a:lnTo>
                  <a:lnTo>
                    <a:pt x="330" y="10579"/>
                  </a:lnTo>
                  <a:lnTo>
                    <a:pt x="1143" y="10909"/>
                  </a:lnTo>
                  <a:lnTo>
                    <a:pt x="1943" y="10579"/>
                  </a:lnTo>
                  <a:lnTo>
                    <a:pt x="2286" y="9766"/>
                  </a:lnTo>
                  <a:close/>
                </a:path>
                <a:path w="4445" h="11430">
                  <a:moveTo>
                    <a:pt x="4203" y="1143"/>
                  </a:moveTo>
                  <a:lnTo>
                    <a:pt x="3860" y="342"/>
                  </a:lnTo>
                  <a:lnTo>
                    <a:pt x="3060" y="0"/>
                  </a:lnTo>
                  <a:lnTo>
                    <a:pt x="2247" y="342"/>
                  </a:lnTo>
                  <a:lnTo>
                    <a:pt x="1917" y="1143"/>
                  </a:lnTo>
                  <a:lnTo>
                    <a:pt x="2247" y="1955"/>
                  </a:lnTo>
                  <a:lnTo>
                    <a:pt x="3060" y="2286"/>
                  </a:lnTo>
                  <a:lnTo>
                    <a:pt x="3860" y="1955"/>
                  </a:lnTo>
                  <a:lnTo>
                    <a:pt x="4203" y="1143"/>
                  </a:lnTo>
                  <a:close/>
                </a:path>
              </a:pathLst>
            </a:custGeom>
            <a:solidFill>
              <a:srgbClr val="565658"/>
            </a:solidFill>
          </p:spPr>
          <p:txBody>
            <a:bodyPr wrap="square" lIns="0" tIns="0" rIns="0" bIns="0" rtlCol="0"/>
            <a:lstStyle/>
            <a:p/>
          </p:txBody>
        </p:sp>
        <p:sp>
          <p:nvSpPr>
            <p:cNvPr id="8742" name="object 8742" descr=""/>
            <p:cNvSpPr/>
            <p:nvPr/>
          </p:nvSpPr>
          <p:spPr>
            <a:xfrm>
              <a:off x="5727178" y="2574615"/>
              <a:ext cx="1905" cy="0"/>
            </a:xfrm>
            <a:custGeom>
              <a:avLst/>
              <a:gdLst/>
              <a:ahLst/>
              <a:cxnLst/>
              <a:rect l="l" t="t" r="r" b="b"/>
              <a:pathLst>
                <a:path w="1904" h="0">
                  <a:moveTo>
                    <a:pt x="952" y="0"/>
                  </a:moveTo>
                  <a:lnTo>
                    <a:pt x="469" y="0"/>
                  </a:lnTo>
                  <a:lnTo>
                    <a:pt x="0" y="0"/>
                  </a:lnTo>
                  <a:lnTo>
                    <a:pt x="469" y="0"/>
                  </a:lnTo>
                  <a:lnTo>
                    <a:pt x="952" y="0"/>
                  </a:lnTo>
                  <a:lnTo>
                    <a:pt x="1435" y="0"/>
                  </a:lnTo>
                </a:path>
              </a:pathLst>
            </a:custGeom>
            <a:ln w="3175">
              <a:solidFill>
                <a:srgbClr val="565658"/>
              </a:solidFill>
            </a:ln>
          </p:spPr>
          <p:txBody>
            <a:bodyPr wrap="square" lIns="0" tIns="0" rIns="0" bIns="0" rtlCol="0"/>
            <a:lstStyle/>
            <a:p/>
          </p:txBody>
        </p:sp>
        <p:sp>
          <p:nvSpPr>
            <p:cNvPr id="8743" name="object 8743" descr=""/>
            <p:cNvSpPr/>
            <p:nvPr/>
          </p:nvSpPr>
          <p:spPr>
            <a:xfrm>
              <a:off x="5724106" y="2573477"/>
              <a:ext cx="5715" cy="2540"/>
            </a:xfrm>
            <a:custGeom>
              <a:avLst/>
              <a:gdLst/>
              <a:ahLst/>
              <a:cxnLst/>
              <a:rect l="l" t="t" r="r" b="b"/>
              <a:pathLst>
                <a:path w="5714" h="2539">
                  <a:moveTo>
                    <a:pt x="2286" y="1143"/>
                  </a:moveTo>
                  <a:lnTo>
                    <a:pt x="1955" y="330"/>
                  </a:lnTo>
                  <a:lnTo>
                    <a:pt x="1143" y="0"/>
                  </a:lnTo>
                  <a:lnTo>
                    <a:pt x="342" y="330"/>
                  </a:lnTo>
                  <a:lnTo>
                    <a:pt x="0" y="1143"/>
                  </a:lnTo>
                  <a:lnTo>
                    <a:pt x="342" y="1955"/>
                  </a:lnTo>
                  <a:lnTo>
                    <a:pt x="1143" y="2286"/>
                  </a:lnTo>
                  <a:lnTo>
                    <a:pt x="1955" y="1955"/>
                  </a:lnTo>
                  <a:lnTo>
                    <a:pt x="2286" y="1143"/>
                  </a:lnTo>
                  <a:close/>
                </a:path>
                <a:path w="5714" h="2539">
                  <a:moveTo>
                    <a:pt x="5651" y="1143"/>
                  </a:moveTo>
                  <a:lnTo>
                    <a:pt x="5308" y="330"/>
                  </a:lnTo>
                  <a:lnTo>
                    <a:pt x="4508" y="0"/>
                  </a:lnTo>
                  <a:lnTo>
                    <a:pt x="4254" y="101"/>
                  </a:lnTo>
                  <a:lnTo>
                    <a:pt x="4013" y="0"/>
                  </a:lnTo>
                  <a:lnTo>
                    <a:pt x="3213" y="330"/>
                  </a:lnTo>
                  <a:lnTo>
                    <a:pt x="2870" y="1143"/>
                  </a:lnTo>
                  <a:lnTo>
                    <a:pt x="3213" y="1955"/>
                  </a:lnTo>
                  <a:lnTo>
                    <a:pt x="4013" y="2286"/>
                  </a:lnTo>
                  <a:lnTo>
                    <a:pt x="4254"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8744" name="object 8744" descr=""/>
            <p:cNvSpPr/>
            <p:nvPr/>
          </p:nvSpPr>
          <p:spPr>
            <a:xfrm>
              <a:off x="5724781"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745" name="object 8745" descr=""/>
            <p:cNvSpPr/>
            <p:nvPr/>
          </p:nvSpPr>
          <p:spPr>
            <a:xfrm>
              <a:off x="5726220" y="2574615"/>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8746" name="object 8746" descr=""/>
            <p:cNvSpPr/>
            <p:nvPr/>
          </p:nvSpPr>
          <p:spPr>
            <a:xfrm>
              <a:off x="5728130"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747" name="object 8747" descr=""/>
            <p:cNvSpPr/>
            <p:nvPr/>
          </p:nvSpPr>
          <p:spPr>
            <a:xfrm>
              <a:off x="5723638"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48" name="object 8748" descr=""/>
            <p:cNvSpPr/>
            <p:nvPr/>
          </p:nvSpPr>
          <p:spPr>
            <a:xfrm>
              <a:off x="5724776" y="2574131"/>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8749" name="object 8749" descr=""/>
            <p:cNvSpPr/>
            <p:nvPr/>
          </p:nvSpPr>
          <p:spPr>
            <a:xfrm>
              <a:off x="5725259" y="25659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750" name="object 8750" descr=""/>
            <p:cNvSpPr/>
            <p:nvPr/>
          </p:nvSpPr>
          <p:spPr>
            <a:xfrm>
              <a:off x="5724588" y="2564853"/>
              <a:ext cx="3810" cy="2540"/>
            </a:xfrm>
            <a:custGeom>
              <a:avLst/>
              <a:gdLst/>
              <a:ahLst/>
              <a:cxnLst/>
              <a:rect l="l" t="t" r="r" b="b"/>
              <a:pathLst>
                <a:path w="3810" h="2539">
                  <a:moveTo>
                    <a:pt x="3721" y="1143"/>
                  </a:moveTo>
                  <a:lnTo>
                    <a:pt x="3390" y="342"/>
                  </a:lnTo>
                  <a:lnTo>
                    <a:pt x="2578" y="0"/>
                  </a:lnTo>
                  <a:lnTo>
                    <a:pt x="2336" y="101"/>
                  </a:lnTo>
                  <a:lnTo>
                    <a:pt x="2108" y="0"/>
                  </a:lnTo>
                  <a:lnTo>
                    <a:pt x="1866" y="114"/>
                  </a:lnTo>
                  <a:lnTo>
                    <a:pt x="1625" y="0"/>
                  </a:lnTo>
                  <a:lnTo>
                    <a:pt x="1384" y="114"/>
                  </a:lnTo>
                  <a:lnTo>
                    <a:pt x="1143" y="0"/>
                  </a:lnTo>
                  <a:lnTo>
                    <a:pt x="330" y="342"/>
                  </a:lnTo>
                  <a:lnTo>
                    <a:pt x="0" y="1143"/>
                  </a:lnTo>
                  <a:lnTo>
                    <a:pt x="330" y="1955"/>
                  </a:lnTo>
                  <a:lnTo>
                    <a:pt x="1143" y="2286"/>
                  </a:lnTo>
                  <a:lnTo>
                    <a:pt x="1384" y="2197"/>
                  </a:lnTo>
                  <a:lnTo>
                    <a:pt x="1625" y="2286"/>
                  </a:lnTo>
                  <a:lnTo>
                    <a:pt x="1866" y="2197"/>
                  </a:lnTo>
                  <a:lnTo>
                    <a:pt x="2108" y="2286"/>
                  </a:lnTo>
                  <a:lnTo>
                    <a:pt x="2336" y="2197"/>
                  </a:lnTo>
                  <a:lnTo>
                    <a:pt x="2578" y="2286"/>
                  </a:lnTo>
                  <a:lnTo>
                    <a:pt x="3390" y="1955"/>
                  </a:lnTo>
                  <a:lnTo>
                    <a:pt x="3721" y="1143"/>
                  </a:lnTo>
                  <a:close/>
                </a:path>
              </a:pathLst>
            </a:custGeom>
            <a:solidFill>
              <a:srgbClr val="565658"/>
            </a:solidFill>
          </p:spPr>
          <p:txBody>
            <a:bodyPr wrap="square" lIns="0" tIns="0" rIns="0" bIns="0" rtlCol="0"/>
            <a:lstStyle/>
            <a:p/>
          </p:txBody>
        </p:sp>
        <p:sp>
          <p:nvSpPr>
            <p:cNvPr id="8751" name="object 8751" descr=""/>
            <p:cNvSpPr/>
            <p:nvPr/>
          </p:nvSpPr>
          <p:spPr>
            <a:xfrm>
              <a:off x="5727175" y="25659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752" name="object 8752" descr=""/>
            <p:cNvSpPr/>
            <p:nvPr/>
          </p:nvSpPr>
          <p:spPr>
            <a:xfrm>
              <a:off x="5724781"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753" name="object 8753" descr=""/>
            <p:cNvSpPr/>
            <p:nvPr/>
          </p:nvSpPr>
          <p:spPr>
            <a:xfrm>
              <a:off x="5728614"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754" name="object 8754" descr=""/>
            <p:cNvSpPr/>
            <p:nvPr/>
          </p:nvSpPr>
          <p:spPr>
            <a:xfrm>
              <a:off x="5727653" y="25659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755" name="object 8755" descr=""/>
            <p:cNvSpPr/>
            <p:nvPr/>
          </p:nvSpPr>
          <p:spPr>
            <a:xfrm>
              <a:off x="5726987"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56" name="object 8756" descr=""/>
            <p:cNvSpPr/>
            <p:nvPr/>
          </p:nvSpPr>
          <p:spPr>
            <a:xfrm>
              <a:off x="5728130" y="25659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757" name="object 8757" descr=""/>
            <p:cNvSpPr/>
            <p:nvPr/>
          </p:nvSpPr>
          <p:spPr>
            <a:xfrm>
              <a:off x="5724781" y="2574132"/>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8758" name="object 8758" descr=""/>
            <p:cNvSpPr/>
            <p:nvPr/>
          </p:nvSpPr>
          <p:spPr>
            <a:xfrm>
              <a:off x="5723636" y="2564853"/>
              <a:ext cx="4445" cy="2540"/>
            </a:xfrm>
            <a:custGeom>
              <a:avLst/>
              <a:gdLst/>
              <a:ahLst/>
              <a:cxnLst/>
              <a:rect l="l" t="t" r="r" b="b"/>
              <a:pathLst>
                <a:path w="4445" h="2539">
                  <a:moveTo>
                    <a:pt x="4203" y="1143"/>
                  </a:moveTo>
                  <a:lnTo>
                    <a:pt x="3860" y="342"/>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860" y="1955"/>
                  </a:lnTo>
                  <a:lnTo>
                    <a:pt x="4203" y="1143"/>
                  </a:lnTo>
                  <a:close/>
                </a:path>
              </a:pathLst>
            </a:custGeom>
            <a:solidFill>
              <a:srgbClr val="565658"/>
            </a:solidFill>
          </p:spPr>
          <p:txBody>
            <a:bodyPr wrap="square" lIns="0" tIns="0" rIns="0" bIns="0" rtlCol="0"/>
            <a:lstStyle/>
            <a:p/>
          </p:txBody>
        </p:sp>
        <p:sp>
          <p:nvSpPr>
            <p:cNvPr id="8759" name="object 8759" descr=""/>
            <p:cNvSpPr/>
            <p:nvPr/>
          </p:nvSpPr>
          <p:spPr>
            <a:xfrm>
              <a:off x="5725254" y="2574132"/>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8760" name="object 8760" descr=""/>
            <p:cNvSpPr/>
            <p:nvPr/>
          </p:nvSpPr>
          <p:spPr>
            <a:xfrm>
              <a:off x="5726032"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61" name="object 8761" descr=""/>
            <p:cNvSpPr/>
            <p:nvPr/>
          </p:nvSpPr>
          <p:spPr>
            <a:xfrm>
              <a:off x="5725736" y="2574131"/>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8762" name="object 8762" descr=""/>
            <p:cNvSpPr/>
            <p:nvPr/>
          </p:nvSpPr>
          <p:spPr>
            <a:xfrm>
              <a:off x="5726510"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63" name="object 8763" descr=""/>
            <p:cNvSpPr/>
            <p:nvPr/>
          </p:nvSpPr>
          <p:spPr>
            <a:xfrm>
              <a:off x="5726220" y="2574131"/>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8764" name="object 8764" descr=""/>
            <p:cNvSpPr/>
            <p:nvPr/>
          </p:nvSpPr>
          <p:spPr>
            <a:xfrm>
              <a:off x="5725077"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65" name="object 8765" descr=""/>
            <p:cNvSpPr/>
            <p:nvPr/>
          </p:nvSpPr>
          <p:spPr>
            <a:xfrm>
              <a:off x="5726698" y="257413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8766" name="object 8766" descr=""/>
            <p:cNvSpPr/>
            <p:nvPr/>
          </p:nvSpPr>
          <p:spPr>
            <a:xfrm>
              <a:off x="5726023" y="2564853"/>
              <a:ext cx="3810" cy="11430"/>
            </a:xfrm>
            <a:custGeom>
              <a:avLst/>
              <a:gdLst/>
              <a:ahLst/>
              <a:cxnLst/>
              <a:rect l="l" t="t" r="r" b="b"/>
              <a:pathLst>
                <a:path w="3810" h="11430">
                  <a:moveTo>
                    <a:pt x="2286" y="9766"/>
                  </a:moveTo>
                  <a:lnTo>
                    <a:pt x="1955" y="8953"/>
                  </a:lnTo>
                  <a:lnTo>
                    <a:pt x="1143" y="8623"/>
                  </a:lnTo>
                  <a:lnTo>
                    <a:pt x="342" y="8953"/>
                  </a:lnTo>
                  <a:lnTo>
                    <a:pt x="0" y="9766"/>
                  </a:lnTo>
                  <a:lnTo>
                    <a:pt x="342" y="10579"/>
                  </a:lnTo>
                  <a:lnTo>
                    <a:pt x="1143" y="10909"/>
                  </a:lnTo>
                  <a:lnTo>
                    <a:pt x="1955" y="10579"/>
                  </a:lnTo>
                  <a:lnTo>
                    <a:pt x="2286" y="9766"/>
                  </a:lnTo>
                  <a:close/>
                </a:path>
                <a:path w="3810" h="11430">
                  <a:moveTo>
                    <a:pt x="3733" y="1143"/>
                  </a:moveTo>
                  <a:lnTo>
                    <a:pt x="3390" y="342"/>
                  </a:lnTo>
                  <a:lnTo>
                    <a:pt x="2590" y="0"/>
                  </a:lnTo>
                  <a:lnTo>
                    <a:pt x="1778" y="342"/>
                  </a:lnTo>
                  <a:lnTo>
                    <a:pt x="1447" y="1143"/>
                  </a:lnTo>
                  <a:lnTo>
                    <a:pt x="1778" y="1955"/>
                  </a:lnTo>
                  <a:lnTo>
                    <a:pt x="2590" y="2286"/>
                  </a:lnTo>
                  <a:lnTo>
                    <a:pt x="3390" y="1955"/>
                  </a:lnTo>
                  <a:lnTo>
                    <a:pt x="3733" y="1143"/>
                  </a:lnTo>
                  <a:close/>
                </a:path>
              </a:pathLst>
            </a:custGeom>
            <a:solidFill>
              <a:srgbClr val="565658"/>
            </a:solidFill>
          </p:spPr>
          <p:txBody>
            <a:bodyPr wrap="square" lIns="0" tIns="0" rIns="0" bIns="0" rtlCol="0"/>
            <a:lstStyle/>
            <a:p/>
          </p:txBody>
        </p:sp>
        <p:sp>
          <p:nvSpPr>
            <p:cNvPr id="8767" name="object 8767" descr=""/>
            <p:cNvSpPr/>
            <p:nvPr/>
          </p:nvSpPr>
          <p:spPr>
            <a:xfrm>
              <a:off x="5727170" y="2574132"/>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8768" name="object 8768" descr=""/>
            <p:cNvSpPr/>
            <p:nvPr/>
          </p:nvSpPr>
          <p:spPr>
            <a:xfrm>
              <a:off x="5728609"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769" name="object 8769" descr=""/>
            <p:cNvSpPr/>
            <p:nvPr/>
          </p:nvSpPr>
          <p:spPr>
            <a:xfrm>
              <a:off x="5727175" y="257461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770" name="object 8770" descr=""/>
            <p:cNvSpPr/>
            <p:nvPr/>
          </p:nvSpPr>
          <p:spPr>
            <a:xfrm>
              <a:off x="5728609"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771" name="object 8771" descr=""/>
            <p:cNvSpPr/>
            <p:nvPr/>
          </p:nvSpPr>
          <p:spPr>
            <a:xfrm>
              <a:off x="5727653" y="257461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772" name="object 8772" descr=""/>
            <p:cNvSpPr/>
            <p:nvPr/>
          </p:nvSpPr>
          <p:spPr>
            <a:xfrm>
              <a:off x="5726987"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73" name="object 8773" descr=""/>
            <p:cNvSpPr/>
            <p:nvPr/>
          </p:nvSpPr>
          <p:spPr>
            <a:xfrm>
              <a:off x="5725254" y="2574132"/>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8774" name="object 8774" descr=""/>
            <p:cNvSpPr/>
            <p:nvPr/>
          </p:nvSpPr>
          <p:spPr>
            <a:xfrm>
              <a:off x="5728131" y="2574131"/>
              <a:ext cx="635" cy="635"/>
            </a:xfrm>
            <a:custGeom>
              <a:avLst/>
              <a:gdLst/>
              <a:ahLst/>
              <a:cxnLst/>
              <a:rect l="l" t="t" r="r" b="b"/>
              <a:pathLst>
                <a:path w="635" h="635">
                  <a:moveTo>
                    <a:pt x="482" y="0"/>
                  </a:moveTo>
                  <a:lnTo>
                    <a:pt x="482" y="482"/>
                  </a:lnTo>
                  <a:lnTo>
                    <a:pt x="0" y="482"/>
                  </a:lnTo>
                </a:path>
              </a:pathLst>
            </a:custGeom>
            <a:ln w="3175">
              <a:solidFill>
                <a:srgbClr val="565658"/>
              </a:solidFill>
            </a:ln>
          </p:spPr>
          <p:txBody>
            <a:bodyPr wrap="square" lIns="0" tIns="0" rIns="0" bIns="0" rtlCol="0"/>
            <a:lstStyle/>
            <a:p/>
          </p:txBody>
        </p:sp>
        <p:sp>
          <p:nvSpPr>
            <p:cNvPr id="8775" name="object 8775" descr=""/>
            <p:cNvSpPr/>
            <p:nvPr/>
          </p:nvSpPr>
          <p:spPr>
            <a:xfrm>
              <a:off x="5728131"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776" name="object 8776" descr=""/>
            <p:cNvSpPr/>
            <p:nvPr/>
          </p:nvSpPr>
          <p:spPr>
            <a:xfrm>
              <a:off x="5723638"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77" name="object 8777" descr=""/>
            <p:cNvSpPr/>
            <p:nvPr/>
          </p:nvSpPr>
          <p:spPr>
            <a:xfrm>
              <a:off x="5726698" y="257413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778" name="object 8778" descr=""/>
            <p:cNvSpPr/>
            <p:nvPr/>
          </p:nvSpPr>
          <p:spPr>
            <a:xfrm>
              <a:off x="5727175" y="257413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779" name="object 8779" descr=""/>
            <p:cNvSpPr/>
            <p:nvPr/>
          </p:nvSpPr>
          <p:spPr>
            <a:xfrm>
              <a:off x="5727653" y="257413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8780" name="object 8780" descr=""/>
            <p:cNvSpPr/>
            <p:nvPr/>
          </p:nvSpPr>
          <p:spPr>
            <a:xfrm>
              <a:off x="5728130" y="257413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8781" name="object 8781" descr=""/>
            <p:cNvSpPr/>
            <p:nvPr/>
          </p:nvSpPr>
          <p:spPr>
            <a:xfrm>
              <a:off x="5728609" y="257461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782" name="object 8782" descr=""/>
            <p:cNvSpPr/>
            <p:nvPr/>
          </p:nvSpPr>
          <p:spPr>
            <a:xfrm>
              <a:off x="5724784" y="2565995"/>
              <a:ext cx="1905" cy="0"/>
            </a:xfrm>
            <a:custGeom>
              <a:avLst/>
              <a:gdLst/>
              <a:ahLst/>
              <a:cxnLst/>
              <a:rect l="l" t="t" r="r" b="b"/>
              <a:pathLst>
                <a:path w="1904" h="0">
                  <a:moveTo>
                    <a:pt x="952" y="0"/>
                  </a:moveTo>
                  <a:lnTo>
                    <a:pt x="469" y="0"/>
                  </a:lnTo>
                  <a:lnTo>
                    <a:pt x="0" y="0"/>
                  </a:lnTo>
                  <a:lnTo>
                    <a:pt x="469" y="0"/>
                  </a:lnTo>
                  <a:lnTo>
                    <a:pt x="952" y="0"/>
                  </a:lnTo>
                </a:path>
                <a:path w="1904" h="0">
                  <a:moveTo>
                    <a:pt x="952" y="0"/>
                  </a:moveTo>
                  <a:lnTo>
                    <a:pt x="1435" y="0"/>
                  </a:lnTo>
                  <a:lnTo>
                    <a:pt x="952" y="0"/>
                  </a:lnTo>
                </a:path>
              </a:pathLst>
            </a:custGeom>
            <a:ln w="3175">
              <a:solidFill>
                <a:srgbClr val="565658"/>
              </a:solidFill>
            </a:ln>
          </p:spPr>
          <p:txBody>
            <a:bodyPr wrap="square" lIns="0" tIns="0" rIns="0" bIns="0" rtlCol="0"/>
            <a:lstStyle/>
            <a:p/>
          </p:txBody>
        </p:sp>
        <p:sp>
          <p:nvSpPr>
            <p:cNvPr id="8783" name="object 8783" descr=""/>
            <p:cNvSpPr/>
            <p:nvPr/>
          </p:nvSpPr>
          <p:spPr>
            <a:xfrm>
              <a:off x="5726220" y="2565995"/>
              <a:ext cx="1270" cy="0"/>
            </a:xfrm>
            <a:custGeom>
              <a:avLst/>
              <a:gdLst/>
              <a:ahLst/>
              <a:cxnLst/>
              <a:rect l="l" t="t" r="r" b="b"/>
              <a:pathLst>
                <a:path w="1270" h="0">
                  <a:moveTo>
                    <a:pt x="0" y="0"/>
                  </a:moveTo>
                  <a:lnTo>
                    <a:pt x="482" y="0"/>
                  </a:lnTo>
                  <a:lnTo>
                    <a:pt x="0" y="0"/>
                  </a:lnTo>
                  <a:lnTo>
                    <a:pt x="482" y="0"/>
                  </a:lnTo>
                  <a:lnTo>
                    <a:pt x="0" y="0"/>
                  </a:lnTo>
                  <a:lnTo>
                    <a:pt x="482" y="0"/>
                  </a:lnTo>
                  <a:lnTo>
                    <a:pt x="952" y="0"/>
                  </a:lnTo>
                </a:path>
              </a:pathLst>
            </a:custGeom>
            <a:ln w="3175">
              <a:solidFill>
                <a:srgbClr val="565658"/>
              </a:solidFill>
            </a:ln>
          </p:spPr>
          <p:txBody>
            <a:bodyPr wrap="square" lIns="0" tIns="0" rIns="0" bIns="0" rtlCol="0"/>
            <a:lstStyle/>
            <a:p/>
          </p:txBody>
        </p:sp>
        <p:sp>
          <p:nvSpPr>
            <p:cNvPr id="8784" name="object 8784" descr=""/>
            <p:cNvSpPr/>
            <p:nvPr/>
          </p:nvSpPr>
          <p:spPr>
            <a:xfrm>
              <a:off x="5725555"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85" name="object 8785" descr=""/>
            <p:cNvSpPr/>
            <p:nvPr/>
          </p:nvSpPr>
          <p:spPr>
            <a:xfrm>
              <a:off x="5727178" y="2565995"/>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8786" name="object 8786" descr=""/>
            <p:cNvSpPr/>
            <p:nvPr/>
          </p:nvSpPr>
          <p:spPr>
            <a:xfrm>
              <a:off x="5724106" y="2564853"/>
              <a:ext cx="5080" cy="2540"/>
            </a:xfrm>
            <a:custGeom>
              <a:avLst/>
              <a:gdLst/>
              <a:ahLst/>
              <a:cxnLst/>
              <a:rect l="l" t="t" r="r" b="b"/>
              <a:pathLst>
                <a:path w="5079" h="2539">
                  <a:moveTo>
                    <a:pt x="2286" y="1143"/>
                  </a:moveTo>
                  <a:lnTo>
                    <a:pt x="1955" y="342"/>
                  </a:lnTo>
                  <a:lnTo>
                    <a:pt x="1143" y="0"/>
                  </a:lnTo>
                  <a:lnTo>
                    <a:pt x="342" y="342"/>
                  </a:lnTo>
                  <a:lnTo>
                    <a:pt x="0" y="1143"/>
                  </a:lnTo>
                  <a:lnTo>
                    <a:pt x="342" y="1955"/>
                  </a:lnTo>
                  <a:lnTo>
                    <a:pt x="1143" y="2286"/>
                  </a:lnTo>
                  <a:lnTo>
                    <a:pt x="1955" y="1955"/>
                  </a:lnTo>
                  <a:lnTo>
                    <a:pt x="2286" y="1143"/>
                  </a:lnTo>
                  <a:close/>
                </a:path>
                <a:path w="5079" h="2539">
                  <a:moveTo>
                    <a:pt x="4686" y="1143"/>
                  </a:moveTo>
                  <a:lnTo>
                    <a:pt x="4343" y="342"/>
                  </a:lnTo>
                  <a:lnTo>
                    <a:pt x="3543" y="0"/>
                  </a:lnTo>
                  <a:lnTo>
                    <a:pt x="2730" y="342"/>
                  </a:lnTo>
                  <a:lnTo>
                    <a:pt x="2400" y="1143"/>
                  </a:lnTo>
                  <a:lnTo>
                    <a:pt x="2730" y="1955"/>
                  </a:lnTo>
                  <a:lnTo>
                    <a:pt x="3543" y="2286"/>
                  </a:lnTo>
                  <a:lnTo>
                    <a:pt x="4343" y="1955"/>
                  </a:lnTo>
                  <a:lnTo>
                    <a:pt x="4686" y="1143"/>
                  </a:lnTo>
                  <a:close/>
                </a:path>
              </a:pathLst>
            </a:custGeom>
            <a:solidFill>
              <a:srgbClr val="565658"/>
            </a:solidFill>
          </p:spPr>
          <p:txBody>
            <a:bodyPr wrap="square" lIns="0" tIns="0" rIns="0" bIns="0" rtlCol="0"/>
            <a:lstStyle/>
            <a:p/>
          </p:txBody>
        </p:sp>
        <p:sp>
          <p:nvSpPr>
            <p:cNvPr id="8787" name="object 8787" descr=""/>
            <p:cNvSpPr/>
            <p:nvPr/>
          </p:nvSpPr>
          <p:spPr>
            <a:xfrm>
              <a:off x="5728130"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788" name="object 8788" descr=""/>
            <p:cNvSpPr/>
            <p:nvPr/>
          </p:nvSpPr>
          <p:spPr>
            <a:xfrm>
              <a:off x="5724776" y="2574131"/>
              <a:ext cx="1270" cy="0"/>
            </a:xfrm>
            <a:custGeom>
              <a:avLst/>
              <a:gdLst/>
              <a:ahLst/>
              <a:cxnLst/>
              <a:rect l="l" t="t" r="r" b="b"/>
              <a:pathLst>
                <a:path w="1270" h="0">
                  <a:moveTo>
                    <a:pt x="482" y="0"/>
                  </a:moveTo>
                  <a:lnTo>
                    <a:pt x="965" y="0"/>
                  </a:lnTo>
                  <a:lnTo>
                    <a:pt x="482" y="0"/>
                  </a:lnTo>
                  <a:lnTo>
                    <a:pt x="0" y="0"/>
                  </a:lnTo>
                  <a:lnTo>
                    <a:pt x="482" y="0"/>
                  </a:lnTo>
                </a:path>
              </a:pathLst>
            </a:custGeom>
            <a:ln w="3175">
              <a:solidFill>
                <a:srgbClr val="565658"/>
              </a:solidFill>
            </a:ln>
          </p:spPr>
          <p:txBody>
            <a:bodyPr wrap="square" lIns="0" tIns="0" rIns="0" bIns="0" rtlCol="0"/>
            <a:lstStyle/>
            <a:p/>
          </p:txBody>
        </p:sp>
        <p:sp>
          <p:nvSpPr>
            <p:cNvPr id="8789" name="object 8789" descr=""/>
            <p:cNvSpPr/>
            <p:nvPr/>
          </p:nvSpPr>
          <p:spPr>
            <a:xfrm>
              <a:off x="5724593"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90" name="object 8790" descr=""/>
            <p:cNvSpPr/>
            <p:nvPr/>
          </p:nvSpPr>
          <p:spPr>
            <a:xfrm>
              <a:off x="5726698"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791" name="object 8791" descr=""/>
            <p:cNvSpPr/>
            <p:nvPr/>
          </p:nvSpPr>
          <p:spPr>
            <a:xfrm>
              <a:off x="5725737" y="2574132"/>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8792" name="object 8792" descr=""/>
            <p:cNvSpPr/>
            <p:nvPr/>
          </p:nvSpPr>
          <p:spPr>
            <a:xfrm>
              <a:off x="5727175"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793" name="object 8793" descr=""/>
            <p:cNvSpPr/>
            <p:nvPr/>
          </p:nvSpPr>
          <p:spPr>
            <a:xfrm>
              <a:off x="5726220" y="2574132"/>
              <a:ext cx="635" cy="635"/>
            </a:xfrm>
            <a:custGeom>
              <a:avLst/>
              <a:gdLst/>
              <a:ahLst/>
              <a:cxnLst/>
              <a:rect l="l" t="t" r="r" b="b"/>
              <a:pathLst>
                <a:path w="635" h="635">
                  <a:moveTo>
                    <a:pt x="0" y="482"/>
                  </a:moveTo>
                  <a:lnTo>
                    <a:pt x="482" y="0"/>
                  </a:lnTo>
                  <a:lnTo>
                    <a:pt x="0" y="0"/>
                  </a:lnTo>
                  <a:lnTo>
                    <a:pt x="482" y="482"/>
                  </a:lnTo>
                </a:path>
              </a:pathLst>
            </a:custGeom>
            <a:ln w="3175">
              <a:solidFill>
                <a:srgbClr val="565658"/>
              </a:solidFill>
            </a:ln>
          </p:spPr>
          <p:txBody>
            <a:bodyPr wrap="square" lIns="0" tIns="0" rIns="0" bIns="0" rtlCol="0"/>
            <a:lstStyle/>
            <a:p/>
          </p:txBody>
        </p:sp>
        <p:sp>
          <p:nvSpPr>
            <p:cNvPr id="8794" name="object 8794" descr=""/>
            <p:cNvSpPr/>
            <p:nvPr/>
          </p:nvSpPr>
          <p:spPr>
            <a:xfrm>
              <a:off x="5726510"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95" name="object 8795" descr=""/>
            <p:cNvSpPr/>
            <p:nvPr/>
          </p:nvSpPr>
          <p:spPr>
            <a:xfrm>
              <a:off x="5727653"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796" name="object 8796" descr=""/>
            <p:cNvSpPr/>
            <p:nvPr/>
          </p:nvSpPr>
          <p:spPr>
            <a:xfrm>
              <a:off x="5726698" y="2574131"/>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8797" name="object 8797" descr=""/>
            <p:cNvSpPr/>
            <p:nvPr/>
          </p:nvSpPr>
          <p:spPr>
            <a:xfrm>
              <a:off x="5726987"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798" name="object 8798" descr=""/>
            <p:cNvSpPr/>
            <p:nvPr/>
          </p:nvSpPr>
          <p:spPr>
            <a:xfrm>
              <a:off x="5728130"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799" name="object 8799" descr=""/>
            <p:cNvSpPr/>
            <p:nvPr/>
          </p:nvSpPr>
          <p:spPr>
            <a:xfrm>
              <a:off x="5727175" y="2574132"/>
              <a:ext cx="635" cy="635"/>
            </a:xfrm>
            <a:custGeom>
              <a:avLst/>
              <a:gdLst/>
              <a:ahLst/>
              <a:cxnLst/>
              <a:rect l="l" t="t" r="r" b="b"/>
              <a:pathLst>
                <a:path w="635" h="635">
                  <a:moveTo>
                    <a:pt x="0" y="482"/>
                  </a:moveTo>
                  <a:lnTo>
                    <a:pt x="0" y="0"/>
                  </a:lnTo>
                  <a:lnTo>
                    <a:pt x="482" y="0"/>
                  </a:lnTo>
                  <a:lnTo>
                    <a:pt x="0" y="482"/>
                  </a:lnTo>
                </a:path>
              </a:pathLst>
            </a:custGeom>
            <a:ln w="3175">
              <a:solidFill>
                <a:srgbClr val="565658"/>
              </a:solidFill>
            </a:ln>
          </p:spPr>
          <p:txBody>
            <a:bodyPr wrap="square" lIns="0" tIns="0" rIns="0" bIns="0" rtlCol="0"/>
            <a:lstStyle/>
            <a:p/>
          </p:txBody>
        </p:sp>
        <p:sp>
          <p:nvSpPr>
            <p:cNvPr id="8800" name="object 8800" descr=""/>
            <p:cNvSpPr/>
            <p:nvPr/>
          </p:nvSpPr>
          <p:spPr>
            <a:xfrm>
              <a:off x="5726023" y="2572994"/>
              <a:ext cx="3175" cy="2540"/>
            </a:xfrm>
            <a:custGeom>
              <a:avLst/>
              <a:gdLst/>
              <a:ahLst/>
              <a:cxnLst/>
              <a:rect l="l" t="t" r="r" b="b"/>
              <a:pathLst>
                <a:path w="3175" h="2539">
                  <a:moveTo>
                    <a:pt x="2768" y="1143"/>
                  </a:moveTo>
                  <a:lnTo>
                    <a:pt x="2425" y="330"/>
                  </a:lnTo>
                  <a:lnTo>
                    <a:pt x="1625" y="0"/>
                  </a:lnTo>
                  <a:lnTo>
                    <a:pt x="1384" y="101"/>
                  </a:lnTo>
                  <a:lnTo>
                    <a:pt x="1143" y="0"/>
                  </a:lnTo>
                  <a:lnTo>
                    <a:pt x="342" y="330"/>
                  </a:lnTo>
                  <a:lnTo>
                    <a:pt x="0" y="1143"/>
                  </a:lnTo>
                  <a:lnTo>
                    <a:pt x="342"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8801" name="object 8801" descr=""/>
            <p:cNvSpPr/>
            <p:nvPr/>
          </p:nvSpPr>
          <p:spPr>
            <a:xfrm>
              <a:off x="5728614" y="25659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802" name="object 8802" descr=""/>
            <p:cNvSpPr/>
            <p:nvPr/>
          </p:nvSpPr>
          <p:spPr>
            <a:xfrm>
              <a:off x="5727653" y="2574131"/>
              <a:ext cx="635" cy="635"/>
            </a:xfrm>
            <a:custGeom>
              <a:avLst/>
              <a:gdLst/>
              <a:ahLst/>
              <a:cxnLst/>
              <a:rect l="l" t="t" r="r" b="b"/>
              <a:pathLst>
                <a:path w="635" h="635">
                  <a:moveTo>
                    <a:pt x="0" y="0"/>
                  </a:moveTo>
                  <a:lnTo>
                    <a:pt x="0" y="482"/>
                  </a:lnTo>
                  <a:lnTo>
                    <a:pt x="482" y="482"/>
                  </a:lnTo>
                  <a:lnTo>
                    <a:pt x="482" y="0"/>
                  </a:lnTo>
                </a:path>
              </a:pathLst>
            </a:custGeom>
            <a:ln w="3175">
              <a:solidFill>
                <a:srgbClr val="565658"/>
              </a:solidFill>
            </a:ln>
          </p:spPr>
          <p:txBody>
            <a:bodyPr wrap="square" lIns="0" tIns="0" rIns="0" bIns="0" rtlCol="0"/>
            <a:lstStyle/>
            <a:p/>
          </p:txBody>
        </p:sp>
        <p:sp>
          <p:nvSpPr>
            <p:cNvPr id="8803" name="object 8803" descr=""/>
            <p:cNvSpPr/>
            <p:nvPr/>
          </p:nvSpPr>
          <p:spPr>
            <a:xfrm>
              <a:off x="5728130" y="2574131"/>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8804" name="object 8804" descr=""/>
            <p:cNvSpPr/>
            <p:nvPr/>
          </p:nvSpPr>
          <p:spPr>
            <a:xfrm>
              <a:off x="5724781" y="25659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805" name="object 8805" descr=""/>
            <p:cNvSpPr/>
            <p:nvPr/>
          </p:nvSpPr>
          <p:spPr>
            <a:xfrm>
              <a:off x="5728614" y="2574132"/>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8806" name="object 8806" descr=""/>
            <p:cNvSpPr/>
            <p:nvPr/>
          </p:nvSpPr>
          <p:spPr>
            <a:xfrm>
              <a:off x="5726223" y="2574131"/>
              <a:ext cx="1270" cy="0"/>
            </a:xfrm>
            <a:custGeom>
              <a:avLst/>
              <a:gdLst/>
              <a:ahLst/>
              <a:cxnLst/>
              <a:rect l="l" t="t" r="r" b="b"/>
              <a:pathLst>
                <a:path w="1270" h="0">
                  <a:moveTo>
                    <a:pt x="952" y="0"/>
                  </a:moveTo>
                  <a:lnTo>
                    <a:pt x="469" y="0"/>
                  </a:lnTo>
                  <a:lnTo>
                    <a:pt x="0" y="0"/>
                  </a:lnTo>
                  <a:lnTo>
                    <a:pt x="469" y="0"/>
                  </a:lnTo>
                </a:path>
              </a:pathLst>
            </a:custGeom>
            <a:ln w="3175">
              <a:solidFill>
                <a:srgbClr val="565658"/>
              </a:solidFill>
            </a:ln>
          </p:spPr>
          <p:txBody>
            <a:bodyPr wrap="square" lIns="0" tIns="0" rIns="0" bIns="0" rtlCol="0"/>
            <a:lstStyle/>
            <a:p/>
          </p:txBody>
        </p:sp>
        <p:sp>
          <p:nvSpPr>
            <p:cNvPr id="8807" name="object 8807" descr=""/>
            <p:cNvSpPr/>
            <p:nvPr/>
          </p:nvSpPr>
          <p:spPr>
            <a:xfrm>
              <a:off x="5727656" y="2574131"/>
              <a:ext cx="1905" cy="635"/>
            </a:xfrm>
            <a:custGeom>
              <a:avLst/>
              <a:gdLst/>
              <a:ahLst/>
              <a:cxnLst/>
              <a:rect l="l" t="t" r="r" b="b"/>
              <a:pathLst>
                <a:path w="1904" h="635">
                  <a:moveTo>
                    <a:pt x="1435" y="0"/>
                  </a:moveTo>
                  <a:lnTo>
                    <a:pt x="952" y="482"/>
                  </a:lnTo>
                  <a:lnTo>
                    <a:pt x="952" y="0"/>
                  </a:lnTo>
                  <a:lnTo>
                    <a:pt x="952" y="482"/>
                  </a:lnTo>
                  <a:lnTo>
                    <a:pt x="469" y="0"/>
                  </a:lnTo>
                  <a:lnTo>
                    <a:pt x="469" y="482"/>
                  </a:lnTo>
                  <a:lnTo>
                    <a:pt x="0" y="0"/>
                  </a:lnTo>
                </a:path>
              </a:pathLst>
            </a:custGeom>
            <a:ln w="3175">
              <a:solidFill>
                <a:srgbClr val="565658"/>
              </a:solidFill>
            </a:ln>
          </p:spPr>
          <p:txBody>
            <a:bodyPr wrap="square" lIns="0" tIns="0" rIns="0" bIns="0" rtlCol="0"/>
            <a:lstStyle/>
            <a:p/>
          </p:txBody>
        </p:sp>
        <p:sp>
          <p:nvSpPr>
            <p:cNvPr id="8808" name="object 8808" descr=""/>
            <p:cNvSpPr/>
            <p:nvPr/>
          </p:nvSpPr>
          <p:spPr>
            <a:xfrm>
              <a:off x="5723638"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09" name="object 8809" descr=""/>
            <p:cNvSpPr/>
            <p:nvPr/>
          </p:nvSpPr>
          <p:spPr>
            <a:xfrm>
              <a:off x="5724776" y="25741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810" name="object 8810" descr=""/>
            <p:cNvSpPr/>
            <p:nvPr/>
          </p:nvSpPr>
          <p:spPr>
            <a:xfrm>
              <a:off x="5725255" y="2565995"/>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8811" name="object 8811" descr=""/>
            <p:cNvSpPr/>
            <p:nvPr/>
          </p:nvSpPr>
          <p:spPr>
            <a:xfrm>
              <a:off x="5725554" y="2564853"/>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8812" name="object 8812" descr=""/>
            <p:cNvSpPr/>
            <p:nvPr/>
          </p:nvSpPr>
          <p:spPr>
            <a:xfrm>
              <a:off x="5724781" y="2565995"/>
              <a:ext cx="635" cy="635"/>
            </a:xfrm>
            <a:custGeom>
              <a:avLst/>
              <a:gdLst/>
              <a:ahLst/>
              <a:cxnLst/>
              <a:rect l="l" t="t" r="r" b="b"/>
              <a:pathLst>
                <a:path w="635" h="635">
                  <a:moveTo>
                    <a:pt x="0" y="0"/>
                  </a:moveTo>
                  <a:lnTo>
                    <a:pt x="0" y="482"/>
                  </a:lnTo>
                </a:path>
                <a:path w="635" h="635">
                  <a:moveTo>
                    <a:pt x="0" y="0"/>
                  </a:moveTo>
                  <a:lnTo>
                    <a:pt x="482" y="0"/>
                  </a:lnTo>
                </a:path>
              </a:pathLst>
            </a:custGeom>
            <a:ln w="3175">
              <a:solidFill>
                <a:srgbClr val="565658"/>
              </a:solidFill>
            </a:ln>
          </p:spPr>
          <p:txBody>
            <a:bodyPr wrap="square" lIns="0" tIns="0" rIns="0" bIns="0" rtlCol="0"/>
            <a:lstStyle/>
            <a:p/>
          </p:txBody>
        </p:sp>
        <p:sp>
          <p:nvSpPr>
            <p:cNvPr id="8813" name="object 8813" descr=""/>
            <p:cNvSpPr/>
            <p:nvPr/>
          </p:nvSpPr>
          <p:spPr>
            <a:xfrm>
              <a:off x="5727175" y="25659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14" name="object 8814" descr=""/>
            <p:cNvSpPr/>
            <p:nvPr/>
          </p:nvSpPr>
          <p:spPr>
            <a:xfrm>
              <a:off x="5724776" y="257413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815" name="object 8815" descr=""/>
            <p:cNvSpPr/>
            <p:nvPr/>
          </p:nvSpPr>
          <p:spPr>
            <a:xfrm>
              <a:off x="5725259" y="2565995"/>
              <a:ext cx="635" cy="635"/>
            </a:xfrm>
            <a:custGeom>
              <a:avLst/>
              <a:gdLst/>
              <a:ahLst/>
              <a:cxnLst/>
              <a:rect l="l" t="t" r="r" b="b"/>
              <a:pathLst>
                <a:path w="635" h="635">
                  <a:moveTo>
                    <a:pt x="0" y="0"/>
                  </a:moveTo>
                  <a:lnTo>
                    <a:pt x="0" y="482"/>
                  </a:lnTo>
                </a:path>
                <a:path w="635" h="635">
                  <a:moveTo>
                    <a:pt x="0" y="0"/>
                  </a:moveTo>
                  <a:lnTo>
                    <a:pt x="482" y="0"/>
                  </a:lnTo>
                </a:path>
              </a:pathLst>
            </a:custGeom>
            <a:ln w="3175">
              <a:solidFill>
                <a:srgbClr val="565658"/>
              </a:solidFill>
            </a:ln>
          </p:spPr>
          <p:txBody>
            <a:bodyPr wrap="square" lIns="0" tIns="0" rIns="0" bIns="0" rtlCol="0"/>
            <a:lstStyle/>
            <a:p/>
          </p:txBody>
        </p:sp>
        <p:sp>
          <p:nvSpPr>
            <p:cNvPr id="8816" name="object 8816" descr=""/>
            <p:cNvSpPr/>
            <p:nvPr/>
          </p:nvSpPr>
          <p:spPr>
            <a:xfrm>
              <a:off x="5727653" y="25659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17" name="object 8817" descr=""/>
            <p:cNvSpPr/>
            <p:nvPr/>
          </p:nvSpPr>
          <p:spPr>
            <a:xfrm>
              <a:off x="5726987"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18" name="object 8818" descr=""/>
            <p:cNvSpPr/>
            <p:nvPr/>
          </p:nvSpPr>
          <p:spPr>
            <a:xfrm>
              <a:off x="5728130" y="2565995"/>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8819" name="object 8819" descr=""/>
            <p:cNvSpPr/>
            <p:nvPr/>
          </p:nvSpPr>
          <p:spPr>
            <a:xfrm>
              <a:off x="5728131"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820" name="object 8820" descr=""/>
            <p:cNvSpPr/>
            <p:nvPr/>
          </p:nvSpPr>
          <p:spPr>
            <a:xfrm>
              <a:off x="5724781" y="256599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821" name="object 8821" descr=""/>
            <p:cNvSpPr/>
            <p:nvPr/>
          </p:nvSpPr>
          <p:spPr>
            <a:xfrm>
              <a:off x="5725077"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22" name="object 8822" descr=""/>
            <p:cNvSpPr/>
            <p:nvPr/>
          </p:nvSpPr>
          <p:spPr>
            <a:xfrm>
              <a:off x="5725259" y="257413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23" name="object 8823" descr=""/>
            <p:cNvSpPr/>
            <p:nvPr/>
          </p:nvSpPr>
          <p:spPr>
            <a:xfrm>
              <a:off x="5724106" y="2564853"/>
              <a:ext cx="3810" cy="10795"/>
            </a:xfrm>
            <a:custGeom>
              <a:avLst/>
              <a:gdLst/>
              <a:ahLst/>
              <a:cxnLst/>
              <a:rect l="l" t="t" r="r" b="b"/>
              <a:pathLst>
                <a:path w="3810" h="10794">
                  <a:moveTo>
                    <a:pt x="2768" y="9283"/>
                  </a:moveTo>
                  <a:lnTo>
                    <a:pt x="2438" y="8470"/>
                  </a:lnTo>
                  <a:lnTo>
                    <a:pt x="1625" y="8140"/>
                  </a:lnTo>
                  <a:lnTo>
                    <a:pt x="1384" y="8242"/>
                  </a:lnTo>
                  <a:lnTo>
                    <a:pt x="1143" y="8140"/>
                  </a:lnTo>
                  <a:lnTo>
                    <a:pt x="342" y="8470"/>
                  </a:lnTo>
                  <a:lnTo>
                    <a:pt x="0" y="9283"/>
                  </a:lnTo>
                  <a:lnTo>
                    <a:pt x="342" y="10096"/>
                  </a:lnTo>
                  <a:lnTo>
                    <a:pt x="1143" y="10426"/>
                  </a:lnTo>
                  <a:lnTo>
                    <a:pt x="1384" y="10337"/>
                  </a:lnTo>
                  <a:lnTo>
                    <a:pt x="1625" y="10426"/>
                  </a:lnTo>
                  <a:lnTo>
                    <a:pt x="2438" y="10096"/>
                  </a:lnTo>
                  <a:lnTo>
                    <a:pt x="2768" y="9283"/>
                  </a:lnTo>
                  <a:close/>
                </a:path>
                <a:path w="3810" h="10794">
                  <a:moveTo>
                    <a:pt x="3733" y="1143"/>
                  </a:moveTo>
                  <a:lnTo>
                    <a:pt x="3390" y="342"/>
                  </a:lnTo>
                  <a:lnTo>
                    <a:pt x="2590" y="0"/>
                  </a:lnTo>
                  <a:lnTo>
                    <a:pt x="1778" y="342"/>
                  </a:lnTo>
                  <a:lnTo>
                    <a:pt x="1447" y="1143"/>
                  </a:lnTo>
                  <a:lnTo>
                    <a:pt x="1778" y="1955"/>
                  </a:lnTo>
                  <a:lnTo>
                    <a:pt x="2590" y="2286"/>
                  </a:lnTo>
                  <a:lnTo>
                    <a:pt x="3390" y="1955"/>
                  </a:lnTo>
                  <a:lnTo>
                    <a:pt x="3733" y="1143"/>
                  </a:lnTo>
                  <a:close/>
                </a:path>
              </a:pathLst>
            </a:custGeom>
            <a:solidFill>
              <a:srgbClr val="565658"/>
            </a:solidFill>
          </p:spPr>
          <p:txBody>
            <a:bodyPr wrap="square" lIns="0" tIns="0" rIns="0" bIns="0" rtlCol="0"/>
            <a:lstStyle/>
            <a:p/>
          </p:txBody>
        </p:sp>
        <p:sp>
          <p:nvSpPr>
            <p:cNvPr id="8824" name="object 8824" descr=""/>
            <p:cNvSpPr/>
            <p:nvPr/>
          </p:nvSpPr>
          <p:spPr>
            <a:xfrm>
              <a:off x="5728609"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825" name="object 8825" descr=""/>
            <p:cNvSpPr/>
            <p:nvPr/>
          </p:nvSpPr>
          <p:spPr>
            <a:xfrm>
              <a:off x="5725736"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826" name="object 8826" descr=""/>
            <p:cNvSpPr/>
            <p:nvPr/>
          </p:nvSpPr>
          <p:spPr>
            <a:xfrm>
              <a:off x="5725071" y="2564853"/>
              <a:ext cx="5080" cy="10795"/>
            </a:xfrm>
            <a:custGeom>
              <a:avLst/>
              <a:gdLst/>
              <a:ahLst/>
              <a:cxnLst/>
              <a:rect l="l" t="t" r="r" b="b"/>
              <a:pathLst>
                <a:path w="5079" h="10794">
                  <a:moveTo>
                    <a:pt x="3238" y="9283"/>
                  </a:moveTo>
                  <a:lnTo>
                    <a:pt x="2908" y="8470"/>
                  </a:lnTo>
                  <a:lnTo>
                    <a:pt x="2095" y="8140"/>
                  </a:lnTo>
                  <a:lnTo>
                    <a:pt x="1854" y="8242"/>
                  </a:lnTo>
                  <a:lnTo>
                    <a:pt x="1625" y="8140"/>
                  </a:lnTo>
                  <a:lnTo>
                    <a:pt x="1384" y="8242"/>
                  </a:lnTo>
                  <a:lnTo>
                    <a:pt x="1143" y="8140"/>
                  </a:lnTo>
                  <a:lnTo>
                    <a:pt x="330" y="8470"/>
                  </a:lnTo>
                  <a:lnTo>
                    <a:pt x="0" y="9283"/>
                  </a:lnTo>
                  <a:lnTo>
                    <a:pt x="330" y="10096"/>
                  </a:lnTo>
                  <a:lnTo>
                    <a:pt x="1143" y="10426"/>
                  </a:lnTo>
                  <a:lnTo>
                    <a:pt x="1384" y="10337"/>
                  </a:lnTo>
                  <a:lnTo>
                    <a:pt x="1625" y="10426"/>
                  </a:lnTo>
                  <a:lnTo>
                    <a:pt x="1854" y="10337"/>
                  </a:lnTo>
                  <a:lnTo>
                    <a:pt x="2095" y="10426"/>
                  </a:lnTo>
                  <a:lnTo>
                    <a:pt x="2908" y="10096"/>
                  </a:lnTo>
                  <a:lnTo>
                    <a:pt x="3238" y="9283"/>
                  </a:lnTo>
                  <a:close/>
                </a:path>
                <a:path w="5079" h="10794">
                  <a:moveTo>
                    <a:pt x="4686" y="1143"/>
                  </a:moveTo>
                  <a:lnTo>
                    <a:pt x="4343" y="342"/>
                  </a:lnTo>
                  <a:lnTo>
                    <a:pt x="3543" y="0"/>
                  </a:lnTo>
                  <a:lnTo>
                    <a:pt x="3048" y="215"/>
                  </a:lnTo>
                  <a:lnTo>
                    <a:pt x="2578" y="0"/>
                  </a:lnTo>
                  <a:lnTo>
                    <a:pt x="2336" y="114"/>
                  </a:lnTo>
                  <a:lnTo>
                    <a:pt x="2095" y="0"/>
                  </a:lnTo>
                  <a:lnTo>
                    <a:pt x="1295" y="342"/>
                  </a:lnTo>
                  <a:lnTo>
                    <a:pt x="952" y="1143"/>
                  </a:lnTo>
                  <a:lnTo>
                    <a:pt x="1295" y="1955"/>
                  </a:lnTo>
                  <a:lnTo>
                    <a:pt x="2095" y="2286"/>
                  </a:lnTo>
                  <a:lnTo>
                    <a:pt x="2336" y="2197"/>
                  </a:lnTo>
                  <a:lnTo>
                    <a:pt x="2578" y="2286"/>
                  </a:lnTo>
                  <a:lnTo>
                    <a:pt x="3048" y="2095"/>
                  </a:lnTo>
                  <a:lnTo>
                    <a:pt x="3543" y="2286"/>
                  </a:lnTo>
                  <a:lnTo>
                    <a:pt x="4343" y="1955"/>
                  </a:lnTo>
                  <a:lnTo>
                    <a:pt x="4686" y="1143"/>
                  </a:lnTo>
                  <a:close/>
                </a:path>
              </a:pathLst>
            </a:custGeom>
            <a:solidFill>
              <a:srgbClr val="565658"/>
            </a:solidFill>
          </p:spPr>
          <p:txBody>
            <a:bodyPr wrap="square" lIns="0" tIns="0" rIns="0" bIns="0" rtlCol="0"/>
            <a:lstStyle/>
            <a:p/>
          </p:txBody>
        </p:sp>
        <p:sp>
          <p:nvSpPr>
            <p:cNvPr id="8827" name="object 8827" descr=""/>
            <p:cNvSpPr/>
            <p:nvPr/>
          </p:nvSpPr>
          <p:spPr>
            <a:xfrm>
              <a:off x="5727175" y="257413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28" name="object 8828" descr=""/>
            <p:cNvSpPr/>
            <p:nvPr/>
          </p:nvSpPr>
          <p:spPr>
            <a:xfrm>
              <a:off x="5726023" y="2572994"/>
              <a:ext cx="3175" cy="2540"/>
            </a:xfrm>
            <a:custGeom>
              <a:avLst/>
              <a:gdLst/>
              <a:ahLst/>
              <a:cxnLst/>
              <a:rect l="l" t="t" r="r" b="b"/>
              <a:pathLst>
                <a:path w="3175" h="2539">
                  <a:moveTo>
                    <a:pt x="2768" y="1143"/>
                  </a:moveTo>
                  <a:lnTo>
                    <a:pt x="2425" y="330"/>
                  </a:lnTo>
                  <a:lnTo>
                    <a:pt x="1625" y="0"/>
                  </a:lnTo>
                  <a:lnTo>
                    <a:pt x="1384" y="101"/>
                  </a:lnTo>
                  <a:lnTo>
                    <a:pt x="1143" y="0"/>
                  </a:lnTo>
                  <a:lnTo>
                    <a:pt x="342" y="330"/>
                  </a:lnTo>
                  <a:lnTo>
                    <a:pt x="0" y="1143"/>
                  </a:lnTo>
                  <a:lnTo>
                    <a:pt x="342"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8829" name="object 8829" descr=""/>
            <p:cNvSpPr/>
            <p:nvPr/>
          </p:nvSpPr>
          <p:spPr>
            <a:xfrm>
              <a:off x="5727653" y="257413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30" name="object 8830" descr=""/>
            <p:cNvSpPr/>
            <p:nvPr/>
          </p:nvSpPr>
          <p:spPr>
            <a:xfrm>
              <a:off x="5726506" y="2572994"/>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8831" name="object 8831" descr=""/>
            <p:cNvSpPr/>
            <p:nvPr/>
          </p:nvSpPr>
          <p:spPr>
            <a:xfrm>
              <a:off x="5728609" y="2574132"/>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8832" name="object 8832" descr=""/>
            <p:cNvSpPr/>
            <p:nvPr/>
          </p:nvSpPr>
          <p:spPr>
            <a:xfrm>
              <a:off x="5728130" y="257413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33" name="object 8833" descr=""/>
            <p:cNvSpPr/>
            <p:nvPr/>
          </p:nvSpPr>
          <p:spPr>
            <a:xfrm>
              <a:off x="5723636" y="2572994"/>
              <a:ext cx="6985" cy="2540"/>
            </a:xfrm>
            <a:custGeom>
              <a:avLst/>
              <a:gdLst/>
              <a:ahLst/>
              <a:cxnLst/>
              <a:rect l="l" t="t" r="r" b="b"/>
              <a:pathLst>
                <a:path w="6985" h="2539">
                  <a:moveTo>
                    <a:pt x="2286" y="1143"/>
                  </a:moveTo>
                  <a:lnTo>
                    <a:pt x="1943" y="330"/>
                  </a:lnTo>
                  <a:lnTo>
                    <a:pt x="1143" y="0"/>
                  </a:lnTo>
                  <a:lnTo>
                    <a:pt x="330" y="330"/>
                  </a:lnTo>
                  <a:lnTo>
                    <a:pt x="0" y="1143"/>
                  </a:lnTo>
                  <a:lnTo>
                    <a:pt x="330" y="1955"/>
                  </a:lnTo>
                  <a:lnTo>
                    <a:pt x="1143" y="2286"/>
                  </a:lnTo>
                  <a:lnTo>
                    <a:pt x="1943" y="1955"/>
                  </a:lnTo>
                  <a:lnTo>
                    <a:pt x="2286" y="1143"/>
                  </a:lnTo>
                  <a:close/>
                </a:path>
                <a:path w="6985" h="2539">
                  <a:moveTo>
                    <a:pt x="6591" y="1143"/>
                  </a:moveTo>
                  <a:lnTo>
                    <a:pt x="6261" y="330"/>
                  </a:lnTo>
                  <a:lnTo>
                    <a:pt x="5448" y="0"/>
                  </a:lnTo>
                  <a:lnTo>
                    <a:pt x="5207" y="101"/>
                  </a:lnTo>
                  <a:lnTo>
                    <a:pt x="4978" y="0"/>
                  </a:lnTo>
                  <a:lnTo>
                    <a:pt x="4724" y="101"/>
                  </a:lnTo>
                  <a:lnTo>
                    <a:pt x="4483" y="0"/>
                  </a:lnTo>
                  <a:lnTo>
                    <a:pt x="4241" y="101"/>
                  </a:lnTo>
                  <a:lnTo>
                    <a:pt x="4013" y="0"/>
                  </a:lnTo>
                  <a:lnTo>
                    <a:pt x="3200" y="330"/>
                  </a:lnTo>
                  <a:lnTo>
                    <a:pt x="2870" y="1143"/>
                  </a:lnTo>
                  <a:lnTo>
                    <a:pt x="3200" y="1955"/>
                  </a:lnTo>
                  <a:lnTo>
                    <a:pt x="4013" y="2286"/>
                  </a:lnTo>
                  <a:lnTo>
                    <a:pt x="4241" y="2197"/>
                  </a:lnTo>
                  <a:lnTo>
                    <a:pt x="4483" y="2286"/>
                  </a:lnTo>
                  <a:lnTo>
                    <a:pt x="4711" y="2197"/>
                  </a:lnTo>
                  <a:lnTo>
                    <a:pt x="4978" y="2286"/>
                  </a:lnTo>
                  <a:lnTo>
                    <a:pt x="5207" y="2197"/>
                  </a:lnTo>
                  <a:lnTo>
                    <a:pt x="5448" y="2286"/>
                  </a:lnTo>
                  <a:lnTo>
                    <a:pt x="6261" y="1955"/>
                  </a:lnTo>
                  <a:lnTo>
                    <a:pt x="6591" y="1143"/>
                  </a:lnTo>
                  <a:close/>
                </a:path>
              </a:pathLst>
            </a:custGeom>
            <a:solidFill>
              <a:srgbClr val="565658"/>
            </a:solidFill>
          </p:spPr>
          <p:txBody>
            <a:bodyPr wrap="square" lIns="0" tIns="0" rIns="0" bIns="0" rtlCol="0"/>
            <a:lstStyle/>
            <a:p/>
          </p:txBody>
        </p:sp>
        <p:sp>
          <p:nvSpPr>
            <p:cNvPr id="8834" name="object 8834" descr=""/>
            <p:cNvSpPr/>
            <p:nvPr/>
          </p:nvSpPr>
          <p:spPr>
            <a:xfrm>
              <a:off x="5728609" y="25741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835" name="object 8835" descr=""/>
            <p:cNvSpPr/>
            <p:nvPr/>
          </p:nvSpPr>
          <p:spPr>
            <a:xfrm>
              <a:off x="5724776" y="25659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836" name="object 8836" descr=""/>
            <p:cNvSpPr/>
            <p:nvPr/>
          </p:nvSpPr>
          <p:spPr>
            <a:xfrm>
              <a:off x="5724776" y="256647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837" name="object 8837" descr=""/>
            <p:cNvSpPr/>
            <p:nvPr/>
          </p:nvSpPr>
          <p:spPr>
            <a:xfrm>
              <a:off x="5725254" y="2565995"/>
              <a:ext cx="635" cy="635"/>
            </a:xfrm>
            <a:custGeom>
              <a:avLst/>
              <a:gdLst/>
              <a:ahLst/>
              <a:cxnLst/>
              <a:rect l="l" t="t" r="r" b="b"/>
              <a:pathLst>
                <a:path w="635" h="635">
                  <a:moveTo>
                    <a:pt x="482" y="482"/>
                  </a:moveTo>
                  <a:lnTo>
                    <a:pt x="482" y="0"/>
                  </a:lnTo>
                  <a:lnTo>
                    <a:pt x="482" y="482"/>
                  </a:lnTo>
                  <a:lnTo>
                    <a:pt x="0" y="0"/>
                  </a:lnTo>
                  <a:lnTo>
                    <a:pt x="0" y="482"/>
                  </a:lnTo>
                </a:path>
              </a:pathLst>
            </a:custGeom>
            <a:ln w="3175">
              <a:solidFill>
                <a:srgbClr val="565658"/>
              </a:solidFill>
            </a:ln>
          </p:spPr>
          <p:txBody>
            <a:bodyPr wrap="square" lIns="0" tIns="0" rIns="0" bIns="0" rtlCol="0"/>
            <a:lstStyle/>
            <a:p/>
          </p:txBody>
        </p:sp>
        <p:sp>
          <p:nvSpPr>
            <p:cNvPr id="8838" name="object 8838" descr=""/>
            <p:cNvSpPr/>
            <p:nvPr/>
          </p:nvSpPr>
          <p:spPr>
            <a:xfrm>
              <a:off x="5725255" y="2565995"/>
              <a:ext cx="1270" cy="635"/>
            </a:xfrm>
            <a:custGeom>
              <a:avLst/>
              <a:gdLst/>
              <a:ahLst/>
              <a:cxnLst/>
              <a:rect l="l" t="t" r="r" b="b"/>
              <a:pathLst>
                <a:path w="1270" h="635">
                  <a:moveTo>
                    <a:pt x="965" y="482"/>
                  </a:moveTo>
                  <a:lnTo>
                    <a:pt x="482" y="0"/>
                  </a:lnTo>
                  <a:lnTo>
                    <a:pt x="0" y="0"/>
                  </a:lnTo>
                </a:path>
              </a:pathLst>
            </a:custGeom>
            <a:ln w="3175">
              <a:solidFill>
                <a:srgbClr val="565658"/>
              </a:solidFill>
            </a:ln>
          </p:spPr>
          <p:txBody>
            <a:bodyPr wrap="square" lIns="0" tIns="0" rIns="0" bIns="0" rtlCol="0"/>
            <a:lstStyle/>
            <a:p/>
          </p:txBody>
        </p:sp>
        <p:sp>
          <p:nvSpPr>
            <p:cNvPr id="8839" name="object 8839" descr=""/>
            <p:cNvSpPr/>
            <p:nvPr/>
          </p:nvSpPr>
          <p:spPr>
            <a:xfrm>
              <a:off x="5725736" y="256599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840" name="object 8840" descr=""/>
            <p:cNvSpPr/>
            <p:nvPr/>
          </p:nvSpPr>
          <p:spPr>
            <a:xfrm>
              <a:off x="5725077"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41" name="object 8841" descr=""/>
            <p:cNvSpPr/>
            <p:nvPr/>
          </p:nvSpPr>
          <p:spPr>
            <a:xfrm>
              <a:off x="5725737" y="2565995"/>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8842" name="object 8842" descr=""/>
            <p:cNvSpPr/>
            <p:nvPr/>
          </p:nvSpPr>
          <p:spPr>
            <a:xfrm>
              <a:off x="5726215" y="2565995"/>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843" name="object 8843" descr=""/>
            <p:cNvSpPr/>
            <p:nvPr/>
          </p:nvSpPr>
          <p:spPr>
            <a:xfrm>
              <a:off x="5726215" y="2565995"/>
              <a:ext cx="1905" cy="635"/>
            </a:xfrm>
            <a:custGeom>
              <a:avLst/>
              <a:gdLst/>
              <a:ahLst/>
              <a:cxnLst/>
              <a:rect l="l" t="t" r="r" b="b"/>
              <a:pathLst>
                <a:path w="1904" h="635">
                  <a:moveTo>
                    <a:pt x="482" y="482"/>
                  </a:moveTo>
                  <a:lnTo>
                    <a:pt x="0" y="0"/>
                  </a:lnTo>
                </a:path>
                <a:path w="1904" h="635">
                  <a:moveTo>
                    <a:pt x="482" y="482"/>
                  </a:moveTo>
                  <a:lnTo>
                    <a:pt x="482" y="0"/>
                  </a:lnTo>
                  <a:lnTo>
                    <a:pt x="965" y="0"/>
                  </a:lnTo>
                  <a:lnTo>
                    <a:pt x="1435" y="0"/>
                  </a:lnTo>
                </a:path>
              </a:pathLst>
            </a:custGeom>
            <a:ln w="3175">
              <a:solidFill>
                <a:srgbClr val="565658"/>
              </a:solidFill>
            </a:ln>
          </p:spPr>
          <p:txBody>
            <a:bodyPr wrap="square" lIns="0" tIns="0" rIns="0" bIns="0" rtlCol="0"/>
            <a:lstStyle/>
            <a:p/>
          </p:txBody>
        </p:sp>
        <p:sp>
          <p:nvSpPr>
            <p:cNvPr id="8844" name="object 8844" descr=""/>
            <p:cNvSpPr/>
            <p:nvPr/>
          </p:nvSpPr>
          <p:spPr>
            <a:xfrm>
              <a:off x="5726032" y="25648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45" name="object 8845" descr=""/>
            <p:cNvSpPr/>
            <p:nvPr/>
          </p:nvSpPr>
          <p:spPr>
            <a:xfrm>
              <a:off x="5725259" y="2565995"/>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8846" name="object 8846" descr=""/>
            <p:cNvSpPr/>
            <p:nvPr/>
          </p:nvSpPr>
          <p:spPr>
            <a:xfrm>
              <a:off x="5727653" y="2565995"/>
              <a:ext cx="635" cy="635"/>
            </a:xfrm>
            <a:custGeom>
              <a:avLst/>
              <a:gdLst/>
              <a:ahLst/>
              <a:cxnLst/>
              <a:rect l="l" t="t" r="r" b="b"/>
              <a:pathLst>
                <a:path w="635" h="635">
                  <a:moveTo>
                    <a:pt x="0" y="0"/>
                  </a:moveTo>
                  <a:lnTo>
                    <a:pt x="482" y="0"/>
                  </a:lnTo>
                  <a:lnTo>
                    <a:pt x="0" y="0"/>
                  </a:lnTo>
                  <a:lnTo>
                    <a:pt x="0" y="482"/>
                  </a:lnTo>
                </a:path>
              </a:pathLst>
            </a:custGeom>
            <a:ln w="3175">
              <a:solidFill>
                <a:srgbClr val="565658"/>
              </a:solidFill>
            </a:ln>
          </p:spPr>
          <p:txBody>
            <a:bodyPr wrap="square" lIns="0" tIns="0" rIns="0" bIns="0" rtlCol="0"/>
            <a:lstStyle/>
            <a:p/>
          </p:txBody>
        </p:sp>
        <p:sp>
          <p:nvSpPr>
            <p:cNvPr id="8847" name="object 8847" descr=""/>
            <p:cNvSpPr/>
            <p:nvPr/>
          </p:nvSpPr>
          <p:spPr>
            <a:xfrm>
              <a:off x="5728131" y="2565995"/>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848" name="object 8848" descr=""/>
            <p:cNvSpPr/>
            <p:nvPr/>
          </p:nvSpPr>
          <p:spPr>
            <a:xfrm>
              <a:off x="5728130" y="256599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849" name="object 8849" descr=""/>
            <p:cNvSpPr/>
            <p:nvPr/>
          </p:nvSpPr>
          <p:spPr>
            <a:xfrm>
              <a:off x="5724781" y="257413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50" name="object 8850" descr=""/>
            <p:cNvSpPr/>
            <p:nvPr/>
          </p:nvSpPr>
          <p:spPr>
            <a:xfrm>
              <a:off x="5724106" y="2564853"/>
              <a:ext cx="5715" cy="10795"/>
            </a:xfrm>
            <a:custGeom>
              <a:avLst/>
              <a:gdLst/>
              <a:ahLst/>
              <a:cxnLst/>
              <a:rect l="l" t="t" r="r" b="b"/>
              <a:pathLst>
                <a:path w="5714" h="10794">
                  <a:moveTo>
                    <a:pt x="2286" y="9283"/>
                  </a:moveTo>
                  <a:lnTo>
                    <a:pt x="1955" y="8470"/>
                  </a:lnTo>
                  <a:lnTo>
                    <a:pt x="1143" y="8140"/>
                  </a:lnTo>
                  <a:lnTo>
                    <a:pt x="342" y="8470"/>
                  </a:lnTo>
                  <a:lnTo>
                    <a:pt x="0" y="9283"/>
                  </a:lnTo>
                  <a:lnTo>
                    <a:pt x="342" y="10096"/>
                  </a:lnTo>
                  <a:lnTo>
                    <a:pt x="1143" y="10426"/>
                  </a:lnTo>
                  <a:lnTo>
                    <a:pt x="1955" y="10096"/>
                  </a:lnTo>
                  <a:lnTo>
                    <a:pt x="2286" y="9283"/>
                  </a:lnTo>
                  <a:close/>
                </a:path>
                <a:path w="5714" h="10794">
                  <a:moveTo>
                    <a:pt x="5651" y="1143"/>
                  </a:moveTo>
                  <a:lnTo>
                    <a:pt x="5308" y="342"/>
                  </a:lnTo>
                  <a:lnTo>
                    <a:pt x="4508" y="0"/>
                  </a:lnTo>
                  <a:lnTo>
                    <a:pt x="3695" y="342"/>
                  </a:lnTo>
                  <a:lnTo>
                    <a:pt x="3365" y="1143"/>
                  </a:lnTo>
                  <a:lnTo>
                    <a:pt x="3695" y="1955"/>
                  </a:lnTo>
                  <a:lnTo>
                    <a:pt x="4508" y="2286"/>
                  </a:lnTo>
                  <a:lnTo>
                    <a:pt x="5308" y="1955"/>
                  </a:lnTo>
                  <a:lnTo>
                    <a:pt x="5651" y="1143"/>
                  </a:lnTo>
                  <a:close/>
                </a:path>
              </a:pathLst>
            </a:custGeom>
            <a:solidFill>
              <a:srgbClr val="565658"/>
            </a:solidFill>
          </p:spPr>
          <p:txBody>
            <a:bodyPr wrap="square" lIns="0" tIns="0" rIns="0" bIns="0" rtlCol="0"/>
            <a:lstStyle/>
            <a:p/>
          </p:txBody>
        </p:sp>
        <p:sp>
          <p:nvSpPr>
            <p:cNvPr id="8851" name="object 8851" descr=""/>
            <p:cNvSpPr/>
            <p:nvPr/>
          </p:nvSpPr>
          <p:spPr>
            <a:xfrm>
              <a:off x="5726220" y="2565995"/>
              <a:ext cx="635" cy="635"/>
            </a:xfrm>
            <a:custGeom>
              <a:avLst/>
              <a:gdLst/>
              <a:ahLst/>
              <a:cxnLst/>
              <a:rect l="l" t="t" r="r" b="b"/>
              <a:pathLst>
                <a:path w="635" h="635">
                  <a:moveTo>
                    <a:pt x="0" y="482"/>
                  </a:moveTo>
                  <a:lnTo>
                    <a:pt x="482" y="482"/>
                  </a:lnTo>
                </a:path>
                <a:path w="635" h="635">
                  <a:moveTo>
                    <a:pt x="0" y="482"/>
                  </a:moveTo>
                  <a:lnTo>
                    <a:pt x="482" y="0"/>
                  </a:lnTo>
                </a:path>
              </a:pathLst>
            </a:custGeom>
            <a:ln w="3175">
              <a:solidFill>
                <a:srgbClr val="565658"/>
              </a:solidFill>
            </a:ln>
          </p:spPr>
          <p:txBody>
            <a:bodyPr wrap="square" lIns="0" tIns="0" rIns="0" bIns="0" rtlCol="0"/>
            <a:lstStyle/>
            <a:p/>
          </p:txBody>
        </p:sp>
        <p:sp>
          <p:nvSpPr>
            <p:cNvPr id="8852" name="object 8852" descr=""/>
            <p:cNvSpPr/>
            <p:nvPr/>
          </p:nvSpPr>
          <p:spPr>
            <a:xfrm>
              <a:off x="5725259" y="257413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53" name="object 8853" descr=""/>
            <p:cNvSpPr/>
            <p:nvPr/>
          </p:nvSpPr>
          <p:spPr>
            <a:xfrm>
              <a:off x="5724593"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54" name="object 8854" descr=""/>
            <p:cNvSpPr/>
            <p:nvPr/>
          </p:nvSpPr>
          <p:spPr>
            <a:xfrm>
              <a:off x="5726698" y="2565995"/>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8855" name="object 8855" descr=""/>
            <p:cNvSpPr/>
            <p:nvPr/>
          </p:nvSpPr>
          <p:spPr>
            <a:xfrm>
              <a:off x="5725737" y="257413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856" name="object 8856" descr=""/>
            <p:cNvSpPr/>
            <p:nvPr/>
          </p:nvSpPr>
          <p:spPr>
            <a:xfrm>
              <a:off x="5727175" y="2565995"/>
              <a:ext cx="635" cy="635"/>
            </a:xfrm>
            <a:custGeom>
              <a:avLst/>
              <a:gdLst/>
              <a:ahLst/>
              <a:cxnLst/>
              <a:rect l="l" t="t" r="r" b="b"/>
              <a:pathLst>
                <a:path w="635" h="635">
                  <a:moveTo>
                    <a:pt x="0" y="0"/>
                  </a:moveTo>
                  <a:lnTo>
                    <a:pt x="0" y="482"/>
                  </a:lnTo>
                </a:path>
                <a:path w="635" h="635">
                  <a:moveTo>
                    <a:pt x="0" y="0"/>
                  </a:moveTo>
                  <a:lnTo>
                    <a:pt x="482" y="0"/>
                  </a:lnTo>
                </a:path>
              </a:pathLst>
            </a:custGeom>
            <a:ln w="3175">
              <a:solidFill>
                <a:srgbClr val="565658"/>
              </a:solidFill>
            </a:ln>
          </p:spPr>
          <p:txBody>
            <a:bodyPr wrap="square" lIns="0" tIns="0" rIns="0" bIns="0" rtlCol="0"/>
            <a:lstStyle/>
            <a:p/>
          </p:txBody>
        </p:sp>
        <p:sp>
          <p:nvSpPr>
            <p:cNvPr id="8857" name="object 8857" descr=""/>
            <p:cNvSpPr/>
            <p:nvPr/>
          </p:nvSpPr>
          <p:spPr>
            <a:xfrm>
              <a:off x="5726220" y="2574131"/>
              <a:ext cx="1905" cy="0"/>
            </a:xfrm>
            <a:custGeom>
              <a:avLst/>
              <a:gdLst/>
              <a:ahLst/>
              <a:cxnLst/>
              <a:rect l="l" t="t" r="r" b="b"/>
              <a:pathLst>
                <a:path w="1904" h="0">
                  <a:moveTo>
                    <a:pt x="0" y="0"/>
                  </a:moveTo>
                  <a:lnTo>
                    <a:pt x="482" y="0"/>
                  </a:lnTo>
                  <a:lnTo>
                    <a:pt x="0" y="0"/>
                  </a:lnTo>
                  <a:lnTo>
                    <a:pt x="482" y="0"/>
                  </a:lnTo>
                  <a:lnTo>
                    <a:pt x="952" y="0"/>
                  </a:lnTo>
                  <a:lnTo>
                    <a:pt x="1435" y="0"/>
                  </a:lnTo>
                </a:path>
              </a:pathLst>
            </a:custGeom>
            <a:ln w="3175">
              <a:solidFill>
                <a:srgbClr val="565658"/>
              </a:solidFill>
            </a:ln>
          </p:spPr>
          <p:txBody>
            <a:bodyPr wrap="square" lIns="0" tIns="0" rIns="0" bIns="0" rtlCol="0"/>
            <a:lstStyle/>
            <a:p/>
          </p:txBody>
        </p:sp>
        <p:sp>
          <p:nvSpPr>
            <p:cNvPr id="8858" name="object 8858" descr=""/>
            <p:cNvSpPr/>
            <p:nvPr/>
          </p:nvSpPr>
          <p:spPr>
            <a:xfrm>
              <a:off x="5724106" y="2572994"/>
              <a:ext cx="4445" cy="2540"/>
            </a:xfrm>
            <a:custGeom>
              <a:avLst/>
              <a:gdLst/>
              <a:ahLst/>
              <a:cxnLst/>
              <a:rect l="l" t="t" r="r" b="b"/>
              <a:pathLst>
                <a:path w="4445" h="2539">
                  <a:moveTo>
                    <a:pt x="4203" y="1143"/>
                  </a:moveTo>
                  <a:lnTo>
                    <a:pt x="3873" y="330"/>
                  </a:lnTo>
                  <a:lnTo>
                    <a:pt x="3060" y="0"/>
                  </a:lnTo>
                  <a:lnTo>
                    <a:pt x="2260" y="330"/>
                  </a:lnTo>
                  <a:lnTo>
                    <a:pt x="2095" y="698"/>
                  </a:lnTo>
                  <a:lnTo>
                    <a:pt x="1955" y="330"/>
                  </a:lnTo>
                  <a:lnTo>
                    <a:pt x="1143" y="0"/>
                  </a:lnTo>
                  <a:lnTo>
                    <a:pt x="342" y="330"/>
                  </a:lnTo>
                  <a:lnTo>
                    <a:pt x="0" y="1143"/>
                  </a:lnTo>
                  <a:lnTo>
                    <a:pt x="342" y="1955"/>
                  </a:lnTo>
                  <a:lnTo>
                    <a:pt x="1143" y="2286"/>
                  </a:lnTo>
                  <a:lnTo>
                    <a:pt x="1955" y="1955"/>
                  </a:lnTo>
                  <a:lnTo>
                    <a:pt x="2095" y="1600"/>
                  </a:lnTo>
                  <a:lnTo>
                    <a:pt x="2260" y="1955"/>
                  </a:lnTo>
                  <a:lnTo>
                    <a:pt x="3060" y="2286"/>
                  </a:lnTo>
                  <a:lnTo>
                    <a:pt x="3873" y="1955"/>
                  </a:lnTo>
                  <a:lnTo>
                    <a:pt x="4203" y="1143"/>
                  </a:lnTo>
                  <a:close/>
                </a:path>
              </a:pathLst>
            </a:custGeom>
            <a:solidFill>
              <a:srgbClr val="565658"/>
            </a:solidFill>
          </p:spPr>
          <p:txBody>
            <a:bodyPr wrap="square" lIns="0" tIns="0" rIns="0" bIns="0" rtlCol="0"/>
            <a:lstStyle/>
            <a:p/>
          </p:txBody>
        </p:sp>
        <p:sp>
          <p:nvSpPr>
            <p:cNvPr id="8859" name="object 8859" descr=""/>
            <p:cNvSpPr/>
            <p:nvPr/>
          </p:nvSpPr>
          <p:spPr>
            <a:xfrm>
              <a:off x="5728609" y="2565995"/>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8860" name="object 8860" descr=""/>
            <p:cNvSpPr/>
            <p:nvPr/>
          </p:nvSpPr>
          <p:spPr>
            <a:xfrm>
              <a:off x="5727653"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861" name="object 8861" descr=""/>
            <p:cNvSpPr/>
            <p:nvPr/>
          </p:nvSpPr>
          <p:spPr>
            <a:xfrm>
              <a:off x="5724593"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62" name="object 8862" descr=""/>
            <p:cNvSpPr/>
            <p:nvPr/>
          </p:nvSpPr>
          <p:spPr>
            <a:xfrm>
              <a:off x="5724781"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863" name="object 8863" descr=""/>
            <p:cNvSpPr/>
            <p:nvPr/>
          </p:nvSpPr>
          <p:spPr>
            <a:xfrm>
              <a:off x="5728131" y="257413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864" name="object 8864" descr=""/>
            <p:cNvSpPr/>
            <p:nvPr/>
          </p:nvSpPr>
          <p:spPr>
            <a:xfrm>
              <a:off x="5726976" y="2572994"/>
              <a:ext cx="3175" cy="2540"/>
            </a:xfrm>
            <a:custGeom>
              <a:avLst/>
              <a:gdLst/>
              <a:ahLst/>
              <a:cxnLst/>
              <a:rect l="l" t="t" r="r" b="b"/>
              <a:pathLst>
                <a:path w="3175" h="2539">
                  <a:moveTo>
                    <a:pt x="2781" y="1143"/>
                  </a:moveTo>
                  <a:lnTo>
                    <a:pt x="2438" y="330"/>
                  </a:lnTo>
                  <a:lnTo>
                    <a:pt x="1638" y="0"/>
                  </a:lnTo>
                  <a:lnTo>
                    <a:pt x="1384" y="101"/>
                  </a:lnTo>
                  <a:lnTo>
                    <a:pt x="1143" y="0"/>
                  </a:lnTo>
                  <a:lnTo>
                    <a:pt x="342" y="330"/>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8865" name="object 8865" descr=""/>
            <p:cNvSpPr/>
            <p:nvPr/>
          </p:nvSpPr>
          <p:spPr>
            <a:xfrm>
              <a:off x="5726225" y="2574131"/>
              <a:ext cx="1905" cy="0"/>
            </a:xfrm>
            <a:custGeom>
              <a:avLst/>
              <a:gdLst/>
              <a:ahLst/>
              <a:cxnLst/>
              <a:rect l="l" t="t" r="r" b="b"/>
              <a:pathLst>
                <a:path w="1904" h="0">
                  <a:moveTo>
                    <a:pt x="1904" y="0"/>
                  </a:moveTo>
                  <a:lnTo>
                    <a:pt x="1422" y="0"/>
                  </a:lnTo>
                  <a:lnTo>
                    <a:pt x="952" y="0"/>
                  </a:lnTo>
                  <a:lnTo>
                    <a:pt x="469" y="0"/>
                  </a:lnTo>
                  <a:lnTo>
                    <a:pt x="0" y="0"/>
                  </a:lnTo>
                  <a:lnTo>
                    <a:pt x="469" y="0"/>
                  </a:lnTo>
                </a:path>
              </a:pathLst>
            </a:custGeom>
            <a:ln w="3175">
              <a:solidFill>
                <a:srgbClr val="565658"/>
              </a:solidFill>
            </a:ln>
          </p:spPr>
          <p:txBody>
            <a:bodyPr wrap="square" lIns="0" tIns="0" rIns="0" bIns="0" rtlCol="0"/>
            <a:lstStyle/>
            <a:p/>
          </p:txBody>
        </p:sp>
        <p:sp>
          <p:nvSpPr>
            <p:cNvPr id="8866" name="object 8866" descr=""/>
            <p:cNvSpPr/>
            <p:nvPr/>
          </p:nvSpPr>
          <p:spPr>
            <a:xfrm>
              <a:off x="5723638"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67" name="object 8867" descr=""/>
            <p:cNvSpPr/>
            <p:nvPr/>
          </p:nvSpPr>
          <p:spPr>
            <a:xfrm>
              <a:off x="5728614"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868" name="object 8868" descr=""/>
            <p:cNvSpPr/>
            <p:nvPr/>
          </p:nvSpPr>
          <p:spPr>
            <a:xfrm>
              <a:off x="5724776" y="25741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869" name="object 8869" descr=""/>
            <p:cNvSpPr/>
            <p:nvPr/>
          </p:nvSpPr>
          <p:spPr>
            <a:xfrm>
              <a:off x="5724593"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70" name="object 8870" descr=""/>
            <p:cNvSpPr/>
            <p:nvPr/>
          </p:nvSpPr>
          <p:spPr>
            <a:xfrm>
              <a:off x="5725259" y="256647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71" name="object 8871" descr=""/>
            <p:cNvSpPr/>
            <p:nvPr/>
          </p:nvSpPr>
          <p:spPr>
            <a:xfrm>
              <a:off x="5725736" y="2565995"/>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8872" name="object 8872" descr=""/>
            <p:cNvSpPr/>
            <p:nvPr/>
          </p:nvSpPr>
          <p:spPr>
            <a:xfrm>
              <a:off x="5725737" y="2565995"/>
              <a:ext cx="635" cy="635"/>
            </a:xfrm>
            <a:custGeom>
              <a:avLst/>
              <a:gdLst/>
              <a:ahLst/>
              <a:cxnLst/>
              <a:rect l="l" t="t" r="r" b="b"/>
              <a:pathLst>
                <a:path w="635" h="635">
                  <a:moveTo>
                    <a:pt x="482" y="482"/>
                  </a:moveTo>
                  <a:lnTo>
                    <a:pt x="482" y="0"/>
                  </a:lnTo>
                  <a:lnTo>
                    <a:pt x="482" y="482"/>
                  </a:lnTo>
                  <a:lnTo>
                    <a:pt x="0" y="482"/>
                  </a:lnTo>
                </a:path>
              </a:pathLst>
            </a:custGeom>
            <a:ln w="3175">
              <a:solidFill>
                <a:srgbClr val="565658"/>
              </a:solidFill>
            </a:ln>
          </p:spPr>
          <p:txBody>
            <a:bodyPr wrap="square" lIns="0" tIns="0" rIns="0" bIns="0" rtlCol="0"/>
            <a:lstStyle/>
            <a:p/>
          </p:txBody>
        </p:sp>
        <p:sp>
          <p:nvSpPr>
            <p:cNvPr id="8873" name="object 8873" descr=""/>
            <p:cNvSpPr/>
            <p:nvPr/>
          </p:nvSpPr>
          <p:spPr>
            <a:xfrm>
              <a:off x="5726698" y="2565995"/>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8874" name="object 8874" descr=""/>
            <p:cNvSpPr/>
            <p:nvPr/>
          </p:nvSpPr>
          <p:spPr>
            <a:xfrm>
              <a:off x="5723638"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75" name="object 8875" descr=""/>
            <p:cNvSpPr/>
            <p:nvPr/>
          </p:nvSpPr>
          <p:spPr>
            <a:xfrm>
              <a:off x="5724781"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876" name="object 8876" descr=""/>
            <p:cNvSpPr/>
            <p:nvPr/>
          </p:nvSpPr>
          <p:spPr>
            <a:xfrm>
              <a:off x="5724781" y="2573660"/>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8877" name="object 8877" descr=""/>
            <p:cNvSpPr/>
            <p:nvPr/>
          </p:nvSpPr>
          <p:spPr>
            <a:xfrm>
              <a:off x="5723638"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78" name="object 8878" descr=""/>
            <p:cNvSpPr/>
            <p:nvPr/>
          </p:nvSpPr>
          <p:spPr>
            <a:xfrm>
              <a:off x="5727175" y="2565995"/>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8879" name="object 8879" descr=""/>
            <p:cNvSpPr/>
            <p:nvPr/>
          </p:nvSpPr>
          <p:spPr>
            <a:xfrm>
              <a:off x="5727170" y="2565995"/>
              <a:ext cx="635" cy="635"/>
            </a:xfrm>
            <a:custGeom>
              <a:avLst/>
              <a:gdLst/>
              <a:ahLst/>
              <a:cxnLst/>
              <a:rect l="l" t="t" r="r" b="b"/>
              <a:pathLst>
                <a:path w="635" h="635">
                  <a:moveTo>
                    <a:pt x="482" y="0"/>
                  </a:moveTo>
                  <a:lnTo>
                    <a:pt x="0" y="482"/>
                  </a:lnTo>
                  <a:lnTo>
                    <a:pt x="482" y="482"/>
                  </a:lnTo>
                  <a:lnTo>
                    <a:pt x="482" y="0"/>
                  </a:lnTo>
                </a:path>
              </a:pathLst>
            </a:custGeom>
            <a:ln w="3175">
              <a:solidFill>
                <a:srgbClr val="565658"/>
              </a:solidFill>
            </a:ln>
          </p:spPr>
          <p:txBody>
            <a:bodyPr wrap="square" lIns="0" tIns="0" rIns="0" bIns="0" rtlCol="0"/>
            <a:lstStyle/>
            <a:p/>
          </p:txBody>
        </p:sp>
        <p:sp>
          <p:nvSpPr>
            <p:cNvPr id="8880" name="object 8880" descr=""/>
            <p:cNvSpPr/>
            <p:nvPr/>
          </p:nvSpPr>
          <p:spPr>
            <a:xfrm>
              <a:off x="5727648" y="2565995"/>
              <a:ext cx="635" cy="635"/>
            </a:xfrm>
            <a:custGeom>
              <a:avLst/>
              <a:gdLst/>
              <a:ahLst/>
              <a:cxnLst/>
              <a:rect l="l" t="t" r="r" b="b"/>
              <a:pathLst>
                <a:path w="635" h="635">
                  <a:moveTo>
                    <a:pt x="482" y="0"/>
                  </a:moveTo>
                  <a:lnTo>
                    <a:pt x="482" y="0"/>
                  </a:lnTo>
                  <a:lnTo>
                    <a:pt x="0" y="482"/>
                  </a:lnTo>
                </a:path>
              </a:pathLst>
            </a:custGeom>
            <a:ln w="3175">
              <a:solidFill>
                <a:srgbClr val="565658"/>
              </a:solidFill>
            </a:ln>
          </p:spPr>
          <p:txBody>
            <a:bodyPr wrap="square" lIns="0" tIns="0" rIns="0" bIns="0" rtlCol="0"/>
            <a:lstStyle/>
            <a:p/>
          </p:txBody>
        </p:sp>
        <p:sp>
          <p:nvSpPr>
            <p:cNvPr id="8881" name="object 8881" descr=""/>
            <p:cNvSpPr/>
            <p:nvPr/>
          </p:nvSpPr>
          <p:spPr>
            <a:xfrm>
              <a:off x="5727653" y="2565995"/>
              <a:ext cx="635" cy="635"/>
            </a:xfrm>
            <a:custGeom>
              <a:avLst/>
              <a:gdLst/>
              <a:ahLst/>
              <a:cxnLst/>
              <a:rect l="l" t="t" r="r" b="b"/>
              <a:pathLst>
                <a:path w="635" h="635">
                  <a:moveTo>
                    <a:pt x="0" y="482"/>
                  </a:moveTo>
                  <a:lnTo>
                    <a:pt x="482" y="482"/>
                  </a:lnTo>
                  <a:lnTo>
                    <a:pt x="482" y="0"/>
                  </a:lnTo>
                  <a:lnTo>
                    <a:pt x="482" y="482"/>
                  </a:lnTo>
                </a:path>
              </a:pathLst>
            </a:custGeom>
            <a:ln w="3175">
              <a:solidFill>
                <a:srgbClr val="565658"/>
              </a:solidFill>
            </a:ln>
          </p:spPr>
          <p:txBody>
            <a:bodyPr wrap="square" lIns="0" tIns="0" rIns="0" bIns="0" rtlCol="0"/>
            <a:lstStyle/>
            <a:p/>
          </p:txBody>
        </p:sp>
        <p:sp>
          <p:nvSpPr>
            <p:cNvPr id="8882" name="object 8882" descr=""/>
            <p:cNvSpPr/>
            <p:nvPr/>
          </p:nvSpPr>
          <p:spPr>
            <a:xfrm>
              <a:off x="5723636" y="2565336"/>
              <a:ext cx="3810" cy="2540"/>
            </a:xfrm>
            <a:custGeom>
              <a:avLst/>
              <a:gdLst/>
              <a:ahLst/>
              <a:cxnLst/>
              <a:rect l="l" t="t" r="r" b="b"/>
              <a:pathLst>
                <a:path w="3810" h="2539">
                  <a:moveTo>
                    <a:pt x="3238" y="1143"/>
                  </a:moveTo>
                  <a:lnTo>
                    <a:pt x="2908" y="342"/>
                  </a:lnTo>
                  <a:lnTo>
                    <a:pt x="2095" y="0"/>
                  </a:lnTo>
                  <a:lnTo>
                    <a:pt x="1612" y="203"/>
                  </a:lnTo>
                  <a:lnTo>
                    <a:pt x="1143" y="0"/>
                  </a:lnTo>
                  <a:lnTo>
                    <a:pt x="330" y="342"/>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8883" name="object 8883" descr=""/>
            <p:cNvSpPr/>
            <p:nvPr/>
          </p:nvSpPr>
          <p:spPr>
            <a:xfrm>
              <a:off x="5728131" y="2565995"/>
              <a:ext cx="1270" cy="635"/>
            </a:xfrm>
            <a:custGeom>
              <a:avLst/>
              <a:gdLst/>
              <a:ahLst/>
              <a:cxnLst/>
              <a:rect l="l" t="t" r="r" b="b"/>
              <a:pathLst>
                <a:path w="1270" h="635">
                  <a:moveTo>
                    <a:pt x="482" y="482"/>
                  </a:moveTo>
                  <a:lnTo>
                    <a:pt x="0" y="0"/>
                  </a:lnTo>
                  <a:lnTo>
                    <a:pt x="482" y="0"/>
                  </a:lnTo>
                  <a:lnTo>
                    <a:pt x="965" y="0"/>
                  </a:lnTo>
                </a:path>
              </a:pathLst>
            </a:custGeom>
            <a:ln w="3175">
              <a:solidFill>
                <a:srgbClr val="565658"/>
              </a:solidFill>
            </a:ln>
          </p:spPr>
          <p:txBody>
            <a:bodyPr wrap="square" lIns="0" tIns="0" rIns="0" bIns="0" rtlCol="0"/>
            <a:lstStyle/>
            <a:p/>
          </p:txBody>
        </p:sp>
        <p:sp>
          <p:nvSpPr>
            <p:cNvPr id="8884" name="object 8884" descr=""/>
            <p:cNvSpPr/>
            <p:nvPr/>
          </p:nvSpPr>
          <p:spPr>
            <a:xfrm>
              <a:off x="5728130" y="256599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8885" name="object 8885" descr=""/>
            <p:cNvSpPr/>
            <p:nvPr/>
          </p:nvSpPr>
          <p:spPr>
            <a:xfrm>
              <a:off x="5728614" y="2565995"/>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8886" name="object 8886" descr=""/>
            <p:cNvSpPr/>
            <p:nvPr/>
          </p:nvSpPr>
          <p:spPr>
            <a:xfrm>
              <a:off x="5725259" y="257413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87" name="object 8887" descr=""/>
            <p:cNvSpPr/>
            <p:nvPr/>
          </p:nvSpPr>
          <p:spPr>
            <a:xfrm>
              <a:off x="5725077"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888" name="object 8888" descr=""/>
            <p:cNvSpPr/>
            <p:nvPr/>
          </p:nvSpPr>
          <p:spPr>
            <a:xfrm>
              <a:off x="5725736"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889" name="object 8889" descr=""/>
            <p:cNvSpPr/>
            <p:nvPr/>
          </p:nvSpPr>
          <p:spPr>
            <a:xfrm>
              <a:off x="5728609" y="2565995"/>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8890" name="object 8890" descr=""/>
            <p:cNvSpPr/>
            <p:nvPr/>
          </p:nvSpPr>
          <p:spPr>
            <a:xfrm>
              <a:off x="5725071" y="2565336"/>
              <a:ext cx="3810" cy="10160"/>
            </a:xfrm>
            <a:custGeom>
              <a:avLst/>
              <a:gdLst/>
              <a:ahLst/>
              <a:cxnLst/>
              <a:rect l="l" t="t" r="r" b="b"/>
              <a:pathLst>
                <a:path w="3810" h="10160">
                  <a:moveTo>
                    <a:pt x="2768" y="8801"/>
                  </a:moveTo>
                  <a:lnTo>
                    <a:pt x="2425" y="7988"/>
                  </a:lnTo>
                  <a:lnTo>
                    <a:pt x="1625" y="7658"/>
                  </a:lnTo>
                  <a:lnTo>
                    <a:pt x="1384" y="7759"/>
                  </a:lnTo>
                  <a:lnTo>
                    <a:pt x="1143" y="7658"/>
                  </a:lnTo>
                  <a:lnTo>
                    <a:pt x="330" y="7988"/>
                  </a:lnTo>
                  <a:lnTo>
                    <a:pt x="0" y="8801"/>
                  </a:lnTo>
                  <a:lnTo>
                    <a:pt x="330" y="9613"/>
                  </a:lnTo>
                  <a:lnTo>
                    <a:pt x="1143" y="9944"/>
                  </a:lnTo>
                  <a:lnTo>
                    <a:pt x="1384" y="9855"/>
                  </a:lnTo>
                  <a:lnTo>
                    <a:pt x="1625" y="9944"/>
                  </a:lnTo>
                  <a:lnTo>
                    <a:pt x="2425" y="9613"/>
                  </a:lnTo>
                  <a:lnTo>
                    <a:pt x="2768" y="8801"/>
                  </a:lnTo>
                  <a:close/>
                </a:path>
                <a:path w="3810" h="10160">
                  <a:moveTo>
                    <a:pt x="3721" y="1143"/>
                  </a:moveTo>
                  <a:lnTo>
                    <a:pt x="3378" y="342"/>
                  </a:lnTo>
                  <a:lnTo>
                    <a:pt x="2578" y="0"/>
                  </a:lnTo>
                  <a:lnTo>
                    <a:pt x="2336" y="114"/>
                  </a:lnTo>
                  <a:lnTo>
                    <a:pt x="2095" y="0"/>
                  </a:lnTo>
                  <a:lnTo>
                    <a:pt x="1295" y="342"/>
                  </a:lnTo>
                  <a:lnTo>
                    <a:pt x="952" y="1143"/>
                  </a:lnTo>
                  <a:lnTo>
                    <a:pt x="1295" y="1955"/>
                  </a:lnTo>
                  <a:lnTo>
                    <a:pt x="2095" y="2286"/>
                  </a:lnTo>
                  <a:lnTo>
                    <a:pt x="2336" y="2197"/>
                  </a:lnTo>
                  <a:lnTo>
                    <a:pt x="2578" y="2286"/>
                  </a:lnTo>
                  <a:lnTo>
                    <a:pt x="3378" y="1955"/>
                  </a:lnTo>
                  <a:lnTo>
                    <a:pt x="3721" y="1143"/>
                  </a:lnTo>
                  <a:close/>
                </a:path>
              </a:pathLst>
            </a:custGeom>
            <a:solidFill>
              <a:srgbClr val="565658"/>
            </a:solidFill>
          </p:spPr>
          <p:txBody>
            <a:bodyPr wrap="square" lIns="0" tIns="0" rIns="0" bIns="0" rtlCol="0"/>
            <a:lstStyle/>
            <a:p/>
          </p:txBody>
        </p:sp>
        <p:sp>
          <p:nvSpPr>
            <p:cNvPr id="8891" name="object 8891" descr=""/>
            <p:cNvSpPr/>
            <p:nvPr/>
          </p:nvSpPr>
          <p:spPr>
            <a:xfrm>
              <a:off x="5727175" y="257413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892" name="object 8892" descr=""/>
            <p:cNvSpPr/>
            <p:nvPr/>
          </p:nvSpPr>
          <p:spPr>
            <a:xfrm>
              <a:off x="5726506" y="2565336"/>
              <a:ext cx="3810" cy="10160"/>
            </a:xfrm>
            <a:custGeom>
              <a:avLst/>
              <a:gdLst/>
              <a:ahLst/>
              <a:cxnLst/>
              <a:rect l="l" t="t" r="r" b="b"/>
              <a:pathLst>
                <a:path w="3810" h="10160">
                  <a:moveTo>
                    <a:pt x="2286" y="8801"/>
                  </a:moveTo>
                  <a:lnTo>
                    <a:pt x="1943" y="7988"/>
                  </a:lnTo>
                  <a:lnTo>
                    <a:pt x="1143" y="7658"/>
                  </a:lnTo>
                  <a:lnTo>
                    <a:pt x="330" y="7988"/>
                  </a:lnTo>
                  <a:lnTo>
                    <a:pt x="0" y="8801"/>
                  </a:lnTo>
                  <a:lnTo>
                    <a:pt x="330" y="9613"/>
                  </a:lnTo>
                  <a:lnTo>
                    <a:pt x="1143" y="9944"/>
                  </a:lnTo>
                  <a:lnTo>
                    <a:pt x="1943" y="9613"/>
                  </a:lnTo>
                  <a:lnTo>
                    <a:pt x="2286" y="8801"/>
                  </a:lnTo>
                  <a:close/>
                </a:path>
                <a:path w="3810" h="10160">
                  <a:moveTo>
                    <a:pt x="3721" y="1143"/>
                  </a:moveTo>
                  <a:lnTo>
                    <a:pt x="3390" y="342"/>
                  </a:lnTo>
                  <a:lnTo>
                    <a:pt x="2578" y="0"/>
                  </a:lnTo>
                  <a:lnTo>
                    <a:pt x="1765" y="342"/>
                  </a:lnTo>
                  <a:lnTo>
                    <a:pt x="1435" y="1143"/>
                  </a:lnTo>
                  <a:lnTo>
                    <a:pt x="1765" y="1955"/>
                  </a:lnTo>
                  <a:lnTo>
                    <a:pt x="2578" y="2286"/>
                  </a:lnTo>
                  <a:lnTo>
                    <a:pt x="3390" y="1955"/>
                  </a:lnTo>
                  <a:lnTo>
                    <a:pt x="3721" y="1143"/>
                  </a:lnTo>
                  <a:close/>
                </a:path>
              </a:pathLst>
            </a:custGeom>
            <a:solidFill>
              <a:srgbClr val="565658"/>
            </a:solidFill>
          </p:spPr>
          <p:txBody>
            <a:bodyPr wrap="square" lIns="0" tIns="0" rIns="0" bIns="0" rtlCol="0"/>
            <a:lstStyle/>
            <a:p/>
          </p:txBody>
        </p:sp>
        <p:sp>
          <p:nvSpPr>
            <p:cNvPr id="8893" name="object 8893" descr=""/>
            <p:cNvSpPr/>
            <p:nvPr/>
          </p:nvSpPr>
          <p:spPr>
            <a:xfrm>
              <a:off x="5727648" y="257413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894" name="object 8894" descr=""/>
            <p:cNvSpPr/>
            <p:nvPr/>
          </p:nvSpPr>
          <p:spPr>
            <a:xfrm>
              <a:off x="5723636" y="2572994"/>
              <a:ext cx="3810" cy="2540"/>
            </a:xfrm>
            <a:custGeom>
              <a:avLst/>
              <a:gdLst/>
              <a:ahLst/>
              <a:cxnLst/>
              <a:rect l="l" t="t" r="r" b="b"/>
              <a:pathLst>
                <a:path w="3810" h="2539">
                  <a:moveTo>
                    <a:pt x="3721" y="1143"/>
                  </a:moveTo>
                  <a:lnTo>
                    <a:pt x="3390" y="330"/>
                  </a:lnTo>
                  <a:lnTo>
                    <a:pt x="2578" y="0"/>
                  </a:lnTo>
                  <a:lnTo>
                    <a:pt x="1854" y="304"/>
                  </a:lnTo>
                  <a:lnTo>
                    <a:pt x="1143" y="0"/>
                  </a:lnTo>
                  <a:lnTo>
                    <a:pt x="330" y="330"/>
                  </a:lnTo>
                  <a:lnTo>
                    <a:pt x="0" y="1143"/>
                  </a:lnTo>
                  <a:lnTo>
                    <a:pt x="330" y="1955"/>
                  </a:lnTo>
                  <a:lnTo>
                    <a:pt x="1143" y="2286"/>
                  </a:lnTo>
                  <a:lnTo>
                    <a:pt x="1854" y="1993"/>
                  </a:lnTo>
                  <a:lnTo>
                    <a:pt x="2578" y="2286"/>
                  </a:lnTo>
                  <a:lnTo>
                    <a:pt x="3390" y="1955"/>
                  </a:lnTo>
                  <a:lnTo>
                    <a:pt x="3721" y="1143"/>
                  </a:lnTo>
                  <a:close/>
                </a:path>
              </a:pathLst>
            </a:custGeom>
            <a:solidFill>
              <a:srgbClr val="565658"/>
            </a:solidFill>
          </p:spPr>
          <p:txBody>
            <a:bodyPr wrap="square" lIns="0" tIns="0" rIns="0" bIns="0" rtlCol="0"/>
            <a:lstStyle/>
            <a:p/>
          </p:txBody>
        </p:sp>
        <p:sp>
          <p:nvSpPr>
            <p:cNvPr id="8895" name="object 8895" descr=""/>
            <p:cNvSpPr/>
            <p:nvPr/>
          </p:nvSpPr>
          <p:spPr>
            <a:xfrm>
              <a:off x="5728126" y="2574131"/>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8896" name="object 8896" descr=""/>
            <p:cNvSpPr/>
            <p:nvPr/>
          </p:nvSpPr>
          <p:spPr>
            <a:xfrm>
              <a:off x="5725554" y="2572994"/>
              <a:ext cx="4445" cy="2540"/>
            </a:xfrm>
            <a:custGeom>
              <a:avLst/>
              <a:gdLst/>
              <a:ahLst/>
              <a:cxnLst/>
              <a:rect l="l" t="t" r="r" b="b"/>
              <a:pathLst>
                <a:path w="4445" h="2539">
                  <a:moveTo>
                    <a:pt x="4203" y="1143"/>
                  </a:moveTo>
                  <a:lnTo>
                    <a:pt x="3860" y="330"/>
                  </a:lnTo>
                  <a:lnTo>
                    <a:pt x="3060" y="0"/>
                  </a:lnTo>
                  <a:lnTo>
                    <a:pt x="2806" y="114"/>
                  </a:lnTo>
                  <a:lnTo>
                    <a:pt x="2565" y="0"/>
                  </a:lnTo>
                  <a:lnTo>
                    <a:pt x="2324" y="101"/>
                  </a:lnTo>
                  <a:lnTo>
                    <a:pt x="2095" y="0"/>
                  </a:lnTo>
                  <a:lnTo>
                    <a:pt x="1841"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24" y="2197"/>
                  </a:lnTo>
                  <a:lnTo>
                    <a:pt x="2565" y="2286"/>
                  </a:lnTo>
                  <a:lnTo>
                    <a:pt x="2794" y="2197"/>
                  </a:lnTo>
                  <a:lnTo>
                    <a:pt x="3060" y="2286"/>
                  </a:lnTo>
                  <a:lnTo>
                    <a:pt x="3860" y="1955"/>
                  </a:lnTo>
                  <a:lnTo>
                    <a:pt x="4203" y="1143"/>
                  </a:lnTo>
                  <a:close/>
                </a:path>
              </a:pathLst>
            </a:custGeom>
            <a:solidFill>
              <a:srgbClr val="565658"/>
            </a:solidFill>
          </p:spPr>
          <p:txBody>
            <a:bodyPr wrap="square" lIns="0" tIns="0" rIns="0" bIns="0" rtlCol="0"/>
            <a:lstStyle/>
            <a:p/>
          </p:txBody>
        </p:sp>
        <p:sp>
          <p:nvSpPr>
            <p:cNvPr id="8897" name="object 8897" descr=""/>
            <p:cNvSpPr/>
            <p:nvPr/>
          </p:nvSpPr>
          <p:spPr>
            <a:xfrm>
              <a:off x="5728131" y="25741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898" name="object 8898" descr=""/>
            <p:cNvSpPr/>
            <p:nvPr/>
          </p:nvSpPr>
          <p:spPr>
            <a:xfrm>
              <a:off x="5724776" y="256647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899" name="object 8899" descr=""/>
            <p:cNvSpPr/>
            <p:nvPr/>
          </p:nvSpPr>
          <p:spPr>
            <a:xfrm>
              <a:off x="5727949"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00" name="object 8900" descr=""/>
            <p:cNvSpPr/>
            <p:nvPr/>
          </p:nvSpPr>
          <p:spPr>
            <a:xfrm>
              <a:off x="5728609" y="25741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901" name="object 8901" descr=""/>
            <p:cNvSpPr/>
            <p:nvPr/>
          </p:nvSpPr>
          <p:spPr>
            <a:xfrm>
              <a:off x="5725254" y="2566478"/>
              <a:ext cx="1270" cy="0"/>
            </a:xfrm>
            <a:custGeom>
              <a:avLst/>
              <a:gdLst/>
              <a:ahLst/>
              <a:cxnLst/>
              <a:rect l="l" t="t" r="r" b="b"/>
              <a:pathLst>
                <a:path w="1270" h="0">
                  <a:moveTo>
                    <a:pt x="482" y="0"/>
                  </a:moveTo>
                  <a:lnTo>
                    <a:pt x="482" y="0"/>
                  </a:lnTo>
                  <a:lnTo>
                    <a:pt x="0" y="0"/>
                  </a:lnTo>
                </a:path>
                <a:path w="1270" h="0">
                  <a:moveTo>
                    <a:pt x="482" y="0"/>
                  </a:moveTo>
                  <a:lnTo>
                    <a:pt x="965" y="0"/>
                  </a:lnTo>
                  <a:lnTo>
                    <a:pt x="482" y="0"/>
                  </a:lnTo>
                </a:path>
              </a:pathLst>
            </a:custGeom>
            <a:ln w="3175">
              <a:solidFill>
                <a:srgbClr val="565658"/>
              </a:solidFill>
            </a:ln>
          </p:spPr>
          <p:txBody>
            <a:bodyPr wrap="square" lIns="0" tIns="0" rIns="0" bIns="0" rtlCol="0"/>
            <a:lstStyle/>
            <a:p/>
          </p:txBody>
        </p:sp>
        <p:sp>
          <p:nvSpPr>
            <p:cNvPr id="8902" name="object 8902" descr=""/>
            <p:cNvSpPr/>
            <p:nvPr/>
          </p:nvSpPr>
          <p:spPr>
            <a:xfrm>
              <a:off x="5726223" y="2566478"/>
              <a:ext cx="1270" cy="0"/>
            </a:xfrm>
            <a:custGeom>
              <a:avLst/>
              <a:gdLst/>
              <a:ahLst/>
              <a:cxnLst/>
              <a:rect l="l" t="t" r="r" b="b"/>
              <a:pathLst>
                <a:path w="1270" h="0">
                  <a:moveTo>
                    <a:pt x="952" y="0"/>
                  </a:moveTo>
                  <a:lnTo>
                    <a:pt x="469" y="0"/>
                  </a:lnTo>
                  <a:lnTo>
                    <a:pt x="0" y="0"/>
                  </a:lnTo>
                  <a:lnTo>
                    <a:pt x="469" y="0"/>
                  </a:lnTo>
                  <a:lnTo>
                    <a:pt x="0" y="0"/>
                  </a:lnTo>
                </a:path>
              </a:pathLst>
            </a:custGeom>
            <a:ln w="3175">
              <a:solidFill>
                <a:srgbClr val="565658"/>
              </a:solidFill>
            </a:ln>
          </p:spPr>
          <p:txBody>
            <a:bodyPr wrap="square" lIns="0" tIns="0" rIns="0" bIns="0" rtlCol="0"/>
            <a:lstStyle/>
            <a:p/>
          </p:txBody>
        </p:sp>
        <p:sp>
          <p:nvSpPr>
            <p:cNvPr id="8903" name="object 8903" descr=""/>
            <p:cNvSpPr/>
            <p:nvPr/>
          </p:nvSpPr>
          <p:spPr>
            <a:xfrm>
              <a:off x="5725555"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04" name="object 8904" descr=""/>
            <p:cNvSpPr/>
            <p:nvPr/>
          </p:nvSpPr>
          <p:spPr>
            <a:xfrm>
              <a:off x="5724781"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05" name="object 8905" descr=""/>
            <p:cNvSpPr/>
            <p:nvPr/>
          </p:nvSpPr>
          <p:spPr>
            <a:xfrm>
              <a:off x="5727175"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06" name="object 8906" descr=""/>
            <p:cNvSpPr/>
            <p:nvPr/>
          </p:nvSpPr>
          <p:spPr>
            <a:xfrm>
              <a:off x="5725254" y="256647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07" name="object 8907" descr=""/>
            <p:cNvSpPr/>
            <p:nvPr/>
          </p:nvSpPr>
          <p:spPr>
            <a:xfrm>
              <a:off x="5727653"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08" name="object 8908" descr=""/>
            <p:cNvSpPr/>
            <p:nvPr/>
          </p:nvSpPr>
          <p:spPr>
            <a:xfrm>
              <a:off x="5724776" y="257413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09" name="object 8909" descr=""/>
            <p:cNvSpPr/>
            <p:nvPr/>
          </p:nvSpPr>
          <p:spPr>
            <a:xfrm>
              <a:off x="5725077"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10" name="object 8910" descr=""/>
            <p:cNvSpPr/>
            <p:nvPr/>
          </p:nvSpPr>
          <p:spPr>
            <a:xfrm>
              <a:off x="5728130"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11" name="object 8911" descr=""/>
            <p:cNvSpPr/>
            <p:nvPr/>
          </p:nvSpPr>
          <p:spPr>
            <a:xfrm>
              <a:off x="5726220" y="256647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912" name="object 8912" descr=""/>
            <p:cNvSpPr/>
            <p:nvPr/>
          </p:nvSpPr>
          <p:spPr>
            <a:xfrm>
              <a:off x="5725254" y="257413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13" name="object 8913" descr=""/>
            <p:cNvSpPr/>
            <p:nvPr/>
          </p:nvSpPr>
          <p:spPr>
            <a:xfrm>
              <a:off x="5727471"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14" name="object 8914" descr=""/>
            <p:cNvSpPr/>
            <p:nvPr/>
          </p:nvSpPr>
          <p:spPr>
            <a:xfrm>
              <a:off x="5726692" y="256647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915" name="object 8915" descr=""/>
            <p:cNvSpPr/>
            <p:nvPr/>
          </p:nvSpPr>
          <p:spPr>
            <a:xfrm>
              <a:off x="5725737" y="257413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16" name="object 8916" descr=""/>
            <p:cNvSpPr/>
            <p:nvPr/>
          </p:nvSpPr>
          <p:spPr>
            <a:xfrm>
              <a:off x="5725555"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17" name="object 8917" descr=""/>
            <p:cNvSpPr/>
            <p:nvPr/>
          </p:nvSpPr>
          <p:spPr>
            <a:xfrm>
              <a:off x="5726220" y="2574131"/>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8918" name="object 8918" descr=""/>
            <p:cNvSpPr/>
            <p:nvPr/>
          </p:nvSpPr>
          <p:spPr>
            <a:xfrm>
              <a:off x="5727175"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19" name="object 8919" descr=""/>
            <p:cNvSpPr/>
            <p:nvPr/>
          </p:nvSpPr>
          <p:spPr>
            <a:xfrm>
              <a:off x="5726698"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20" name="object 8920" descr=""/>
            <p:cNvSpPr/>
            <p:nvPr/>
          </p:nvSpPr>
          <p:spPr>
            <a:xfrm>
              <a:off x="5727653"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921" name="object 8921" descr=""/>
            <p:cNvSpPr/>
            <p:nvPr/>
          </p:nvSpPr>
          <p:spPr>
            <a:xfrm>
              <a:off x="5725259" y="2573660"/>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8922" name="object 8922" descr=""/>
            <p:cNvSpPr/>
            <p:nvPr/>
          </p:nvSpPr>
          <p:spPr>
            <a:xfrm>
              <a:off x="5726510"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23" name="object 8923" descr=""/>
            <p:cNvSpPr/>
            <p:nvPr/>
          </p:nvSpPr>
          <p:spPr>
            <a:xfrm>
              <a:off x="5724776" y="2573660"/>
              <a:ext cx="635" cy="635"/>
            </a:xfrm>
            <a:custGeom>
              <a:avLst/>
              <a:gdLst/>
              <a:ahLst/>
              <a:cxnLst/>
              <a:rect l="l" t="t" r="r" b="b"/>
              <a:pathLst>
                <a:path w="635" h="635">
                  <a:moveTo>
                    <a:pt x="482" y="0"/>
                  </a:moveTo>
                  <a:lnTo>
                    <a:pt x="482" y="0"/>
                  </a:lnTo>
                  <a:lnTo>
                    <a:pt x="0" y="469"/>
                  </a:lnTo>
                </a:path>
              </a:pathLst>
            </a:custGeom>
            <a:ln w="3175">
              <a:solidFill>
                <a:srgbClr val="565658"/>
              </a:solidFill>
            </a:ln>
          </p:spPr>
          <p:txBody>
            <a:bodyPr wrap="square" lIns="0" tIns="0" rIns="0" bIns="0" rtlCol="0"/>
            <a:lstStyle/>
            <a:p/>
          </p:txBody>
        </p:sp>
        <p:sp>
          <p:nvSpPr>
            <p:cNvPr id="8924" name="object 8924" descr=""/>
            <p:cNvSpPr/>
            <p:nvPr/>
          </p:nvSpPr>
          <p:spPr>
            <a:xfrm>
              <a:off x="5727175"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25" name="object 8925" descr=""/>
            <p:cNvSpPr/>
            <p:nvPr/>
          </p:nvSpPr>
          <p:spPr>
            <a:xfrm>
              <a:off x="5728130"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926" name="object 8926" descr=""/>
            <p:cNvSpPr/>
            <p:nvPr/>
          </p:nvSpPr>
          <p:spPr>
            <a:xfrm>
              <a:off x="5724781"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927" name="object 8927" descr=""/>
            <p:cNvSpPr/>
            <p:nvPr/>
          </p:nvSpPr>
          <p:spPr>
            <a:xfrm>
              <a:off x="5726987"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28" name="object 8928" descr=""/>
            <p:cNvSpPr/>
            <p:nvPr/>
          </p:nvSpPr>
          <p:spPr>
            <a:xfrm>
              <a:off x="5725254" y="2573660"/>
              <a:ext cx="635" cy="635"/>
            </a:xfrm>
            <a:custGeom>
              <a:avLst/>
              <a:gdLst/>
              <a:ahLst/>
              <a:cxnLst/>
              <a:rect l="l" t="t" r="r" b="b"/>
              <a:pathLst>
                <a:path w="635" h="635">
                  <a:moveTo>
                    <a:pt x="482" y="0"/>
                  </a:moveTo>
                  <a:lnTo>
                    <a:pt x="482" y="469"/>
                  </a:lnTo>
                </a:path>
                <a:path w="635" h="635">
                  <a:moveTo>
                    <a:pt x="482" y="0"/>
                  </a:moveTo>
                  <a:lnTo>
                    <a:pt x="482" y="0"/>
                  </a:lnTo>
                  <a:lnTo>
                    <a:pt x="0" y="469"/>
                  </a:lnTo>
                </a:path>
              </a:pathLst>
            </a:custGeom>
            <a:ln w="3175">
              <a:solidFill>
                <a:srgbClr val="565658"/>
              </a:solidFill>
            </a:ln>
          </p:spPr>
          <p:txBody>
            <a:bodyPr wrap="square" lIns="0" tIns="0" rIns="0" bIns="0" rtlCol="0"/>
            <a:lstStyle/>
            <a:p/>
          </p:txBody>
        </p:sp>
        <p:sp>
          <p:nvSpPr>
            <p:cNvPr id="8929" name="object 8929" descr=""/>
            <p:cNvSpPr/>
            <p:nvPr/>
          </p:nvSpPr>
          <p:spPr>
            <a:xfrm>
              <a:off x="5727653"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30" name="object 8930" descr=""/>
            <p:cNvSpPr/>
            <p:nvPr/>
          </p:nvSpPr>
          <p:spPr>
            <a:xfrm>
              <a:off x="5728614"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31" name="object 8931" descr=""/>
            <p:cNvSpPr/>
            <p:nvPr/>
          </p:nvSpPr>
          <p:spPr>
            <a:xfrm>
              <a:off x="5725737" y="2573660"/>
              <a:ext cx="635" cy="635"/>
            </a:xfrm>
            <a:custGeom>
              <a:avLst/>
              <a:gdLst/>
              <a:ahLst/>
              <a:cxnLst/>
              <a:rect l="l" t="t" r="r" b="b"/>
              <a:pathLst>
                <a:path w="635" h="635">
                  <a:moveTo>
                    <a:pt x="482" y="0"/>
                  </a:moveTo>
                  <a:lnTo>
                    <a:pt x="482" y="469"/>
                  </a:lnTo>
                </a:path>
                <a:path w="635" h="635">
                  <a:moveTo>
                    <a:pt x="482" y="0"/>
                  </a:moveTo>
                  <a:lnTo>
                    <a:pt x="482" y="0"/>
                  </a:lnTo>
                  <a:lnTo>
                    <a:pt x="0" y="469"/>
                  </a:lnTo>
                </a:path>
              </a:pathLst>
            </a:custGeom>
            <a:ln w="3175">
              <a:solidFill>
                <a:srgbClr val="565658"/>
              </a:solidFill>
            </a:ln>
          </p:spPr>
          <p:txBody>
            <a:bodyPr wrap="square" lIns="0" tIns="0" rIns="0" bIns="0" rtlCol="0"/>
            <a:lstStyle/>
            <a:p/>
          </p:txBody>
        </p:sp>
        <p:sp>
          <p:nvSpPr>
            <p:cNvPr id="8932" name="object 8932" descr=""/>
            <p:cNvSpPr/>
            <p:nvPr/>
          </p:nvSpPr>
          <p:spPr>
            <a:xfrm>
              <a:off x="5728130"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33" name="object 8933" descr=""/>
            <p:cNvSpPr/>
            <p:nvPr/>
          </p:nvSpPr>
          <p:spPr>
            <a:xfrm>
              <a:off x="5726215" y="2573661"/>
              <a:ext cx="635" cy="635"/>
            </a:xfrm>
            <a:custGeom>
              <a:avLst/>
              <a:gdLst/>
              <a:ahLst/>
              <a:cxnLst/>
              <a:rect l="l" t="t" r="r" b="b"/>
              <a:pathLst>
                <a:path w="635" h="635">
                  <a:moveTo>
                    <a:pt x="482" y="469"/>
                  </a:moveTo>
                  <a:lnTo>
                    <a:pt x="0" y="469"/>
                  </a:lnTo>
                  <a:lnTo>
                    <a:pt x="482" y="0"/>
                  </a:lnTo>
                </a:path>
              </a:pathLst>
            </a:custGeom>
            <a:ln w="3175">
              <a:solidFill>
                <a:srgbClr val="565658"/>
              </a:solidFill>
            </a:ln>
          </p:spPr>
          <p:txBody>
            <a:bodyPr wrap="square" lIns="0" tIns="0" rIns="0" bIns="0" rtlCol="0"/>
            <a:lstStyle/>
            <a:p/>
          </p:txBody>
        </p:sp>
        <p:sp>
          <p:nvSpPr>
            <p:cNvPr id="8934" name="object 8934" descr=""/>
            <p:cNvSpPr/>
            <p:nvPr/>
          </p:nvSpPr>
          <p:spPr>
            <a:xfrm>
              <a:off x="5727471"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35" name="object 8935" descr=""/>
            <p:cNvSpPr/>
            <p:nvPr/>
          </p:nvSpPr>
          <p:spPr>
            <a:xfrm>
              <a:off x="5726698" y="2573660"/>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8936" name="object 8936" descr=""/>
            <p:cNvSpPr/>
            <p:nvPr/>
          </p:nvSpPr>
          <p:spPr>
            <a:xfrm>
              <a:off x="5723636" y="2565336"/>
              <a:ext cx="4445" cy="10160"/>
            </a:xfrm>
            <a:custGeom>
              <a:avLst/>
              <a:gdLst/>
              <a:ahLst/>
              <a:cxnLst/>
              <a:rect l="l" t="t" r="r" b="b"/>
              <a:pathLst>
                <a:path w="4445" h="10160">
                  <a:moveTo>
                    <a:pt x="2286" y="1143"/>
                  </a:moveTo>
                  <a:lnTo>
                    <a:pt x="1943" y="342"/>
                  </a:lnTo>
                  <a:lnTo>
                    <a:pt x="1143" y="0"/>
                  </a:lnTo>
                  <a:lnTo>
                    <a:pt x="330" y="342"/>
                  </a:lnTo>
                  <a:lnTo>
                    <a:pt x="0" y="1143"/>
                  </a:lnTo>
                  <a:lnTo>
                    <a:pt x="330" y="1955"/>
                  </a:lnTo>
                  <a:lnTo>
                    <a:pt x="1143" y="2286"/>
                  </a:lnTo>
                  <a:lnTo>
                    <a:pt x="1943" y="1955"/>
                  </a:lnTo>
                  <a:lnTo>
                    <a:pt x="2286" y="1143"/>
                  </a:lnTo>
                  <a:close/>
                </a:path>
                <a:path w="4445" h="10160">
                  <a:moveTo>
                    <a:pt x="4203" y="8801"/>
                  </a:moveTo>
                  <a:lnTo>
                    <a:pt x="3860" y="7988"/>
                  </a:lnTo>
                  <a:lnTo>
                    <a:pt x="3060" y="7658"/>
                  </a:lnTo>
                  <a:lnTo>
                    <a:pt x="2247" y="7988"/>
                  </a:lnTo>
                  <a:lnTo>
                    <a:pt x="1917" y="8801"/>
                  </a:lnTo>
                  <a:lnTo>
                    <a:pt x="2247" y="9613"/>
                  </a:lnTo>
                  <a:lnTo>
                    <a:pt x="3060" y="9944"/>
                  </a:lnTo>
                  <a:lnTo>
                    <a:pt x="3860" y="9613"/>
                  </a:lnTo>
                  <a:lnTo>
                    <a:pt x="4203" y="8801"/>
                  </a:lnTo>
                  <a:close/>
                </a:path>
              </a:pathLst>
            </a:custGeom>
            <a:solidFill>
              <a:srgbClr val="565658"/>
            </a:solidFill>
          </p:spPr>
          <p:txBody>
            <a:bodyPr wrap="square" lIns="0" tIns="0" rIns="0" bIns="0" rtlCol="0"/>
            <a:lstStyle/>
            <a:p/>
          </p:txBody>
        </p:sp>
        <p:sp>
          <p:nvSpPr>
            <p:cNvPr id="8937" name="object 8937" descr=""/>
            <p:cNvSpPr/>
            <p:nvPr/>
          </p:nvSpPr>
          <p:spPr>
            <a:xfrm>
              <a:off x="5727170" y="2573660"/>
              <a:ext cx="635" cy="635"/>
            </a:xfrm>
            <a:custGeom>
              <a:avLst/>
              <a:gdLst/>
              <a:ahLst/>
              <a:cxnLst/>
              <a:rect l="l" t="t" r="r" b="b"/>
              <a:pathLst>
                <a:path w="635" h="635">
                  <a:moveTo>
                    <a:pt x="482" y="0"/>
                  </a:moveTo>
                  <a:lnTo>
                    <a:pt x="482" y="469"/>
                  </a:lnTo>
                  <a:lnTo>
                    <a:pt x="0" y="469"/>
                  </a:lnTo>
                  <a:lnTo>
                    <a:pt x="0" y="0"/>
                  </a:lnTo>
                </a:path>
              </a:pathLst>
            </a:custGeom>
            <a:ln w="3175">
              <a:solidFill>
                <a:srgbClr val="565658"/>
              </a:solidFill>
            </a:ln>
          </p:spPr>
          <p:txBody>
            <a:bodyPr wrap="square" lIns="0" tIns="0" rIns="0" bIns="0" rtlCol="0"/>
            <a:lstStyle/>
            <a:p/>
          </p:txBody>
        </p:sp>
        <p:sp>
          <p:nvSpPr>
            <p:cNvPr id="8938" name="object 8938" descr=""/>
            <p:cNvSpPr/>
            <p:nvPr/>
          </p:nvSpPr>
          <p:spPr>
            <a:xfrm>
              <a:off x="5727653" y="257413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939" name="object 8939" descr=""/>
            <p:cNvSpPr/>
            <p:nvPr/>
          </p:nvSpPr>
          <p:spPr>
            <a:xfrm>
              <a:off x="5724776"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940" name="object 8940" descr=""/>
            <p:cNvSpPr/>
            <p:nvPr/>
          </p:nvSpPr>
          <p:spPr>
            <a:xfrm>
              <a:off x="5728130" y="2573660"/>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8941" name="object 8941" descr=""/>
            <p:cNvSpPr/>
            <p:nvPr/>
          </p:nvSpPr>
          <p:spPr>
            <a:xfrm>
              <a:off x="5726987" y="257298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42" name="object 8942" descr=""/>
            <p:cNvSpPr/>
            <p:nvPr/>
          </p:nvSpPr>
          <p:spPr>
            <a:xfrm>
              <a:off x="5728614" y="257413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43" name="object 8943" descr=""/>
            <p:cNvSpPr/>
            <p:nvPr/>
          </p:nvSpPr>
          <p:spPr>
            <a:xfrm>
              <a:off x="5725259"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44" name="object 8944" descr=""/>
            <p:cNvSpPr/>
            <p:nvPr/>
          </p:nvSpPr>
          <p:spPr>
            <a:xfrm>
              <a:off x="5724588" y="2565336"/>
              <a:ext cx="5715" cy="10160"/>
            </a:xfrm>
            <a:custGeom>
              <a:avLst/>
              <a:gdLst/>
              <a:ahLst/>
              <a:cxnLst/>
              <a:rect l="l" t="t" r="r" b="b"/>
              <a:pathLst>
                <a:path w="5714" h="10160">
                  <a:moveTo>
                    <a:pt x="2768" y="1143"/>
                  </a:moveTo>
                  <a:lnTo>
                    <a:pt x="2438" y="342"/>
                  </a:lnTo>
                  <a:lnTo>
                    <a:pt x="1625" y="0"/>
                  </a:lnTo>
                  <a:lnTo>
                    <a:pt x="1384" y="114"/>
                  </a:lnTo>
                  <a:lnTo>
                    <a:pt x="1143" y="0"/>
                  </a:lnTo>
                  <a:lnTo>
                    <a:pt x="330" y="342"/>
                  </a:lnTo>
                  <a:lnTo>
                    <a:pt x="0" y="1143"/>
                  </a:lnTo>
                  <a:lnTo>
                    <a:pt x="330" y="1955"/>
                  </a:lnTo>
                  <a:lnTo>
                    <a:pt x="1143" y="2286"/>
                  </a:lnTo>
                  <a:lnTo>
                    <a:pt x="1384" y="2197"/>
                  </a:lnTo>
                  <a:lnTo>
                    <a:pt x="1625" y="2286"/>
                  </a:lnTo>
                  <a:lnTo>
                    <a:pt x="2438" y="1955"/>
                  </a:lnTo>
                  <a:lnTo>
                    <a:pt x="2768" y="1143"/>
                  </a:lnTo>
                  <a:close/>
                </a:path>
                <a:path w="5714" h="10160">
                  <a:moveTo>
                    <a:pt x="5168" y="8801"/>
                  </a:moveTo>
                  <a:lnTo>
                    <a:pt x="4826" y="7988"/>
                  </a:lnTo>
                  <a:lnTo>
                    <a:pt x="4025" y="7658"/>
                  </a:lnTo>
                  <a:lnTo>
                    <a:pt x="3213" y="7988"/>
                  </a:lnTo>
                  <a:lnTo>
                    <a:pt x="2882" y="8801"/>
                  </a:lnTo>
                  <a:lnTo>
                    <a:pt x="3213" y="9613"/>
                  </a:lnTo>
                  <a:lnTo>
                    <a:pt x="4025" y="9944"/>
                  </a:lnTo>
                  <a:lnTo>
                    <a:pt x="4826" y="9613"/>
                  </a:lnTo>
                  <a:lnTo>
                    <a:pt x="5168" y="8801"/>
                  </a:lnTo>
                  <a:close/>
                </a:path>
              </a:pathLst>
            </a:custGeom>
            <a:solidFill>
              <a:srgbClr val="565658"/>
            </a:solidFill>
          </p:spPr>
          <p:txBody>
            <a:bodyPr wrap="square" lIns="0" tIns="0" rIns="0" bIns="0" rtlCol="0"/>
            <a:lstStyle/>
            <a:p/>
          </p:txBody>
        </p:sp>
        <p:sp>
          <p:nvSpPr>
            <p:cNvPr id="8945" name="object 8945" descr=""/>
            <p:cNvSpPr/>
            <p:nvPr/>
          </p:nvSpPr>
          <p:spPr>
            <a:xfrm>
              <a:off x="5724776" y="257366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46" name="object 8946" descr=""/>
            <p:cNvSpPr/>
            <p:nvPr/>
          </p:nvSpPr>
          <p:spPr>
            <a:xfrm>
              <a:off x="5723638"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47" name="object 8947" descr=""/>
            <p:cNvSpPr/>
            <p:nvPr/>
          </p:nvSpPr>
          <p:spPr>
            <a:xfrm>
              <a:off x="5724781"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948" name="object 8948" descr=""/>
            <p:cNvSpPr/>
            <p:nvPr/>
          </p:nvSpPr>
          <p:spPr>
            <a:xfrm>
              <a:off x="5724106" y="2565336"/>
              <a:ext cx="4445" cy="2540"/>
            </a:xfrm>
            <a:custGeom>
              <a:avLst/>
              <a:gdLst/>
              <a:ahLst/>
              <a:cxnLst/>
              <a:rect l="l" t="t" r="r" b="b"/>
              <a:pathLst>
                <a:path w="4445" h="2539">
                  <a:moveTo>
                    <a:pt x="4203" y="1143"/>
                  </a:moveTo>
                  <a:lnTo>
                    <a:pt x="3873" y="342"/>
                  </a:lnTo>
                  <a:lnTo>
                    <a:pt x="3060" y="0"/>
                  </a:lnTo>
                  <a:lnTo>
                    <a:pt x="2819" y="101"/>
                  </a:lnTo>
                  <a:lnTo>
                    <a:pt x="2590" y="0"/>
                  </a:lnTo>
                  <a:lnTo>
                    <a:pt x="1866" y="317"/>
                  </a:lnTo>
                  <a:lnTo>
                    <a:pt x="1143" y="0"/>
                  </a:lnTo>
                  <a:lnTo>
                    <a:pt x="342" y="342"/>
                  </a:lnTo>
                  <a:lnTo>
                    <a:pt x="0" y="1143"/>
                  </a:lnTo>
                  <a:lnTo>
                    <a:pt x="342" y="1955"/>
                  </a:lnTo>
                  <a:lnTo>
                    <a:pt x="1143" y="2286"/>
                  </a:lnTo>
                  <a:lnTo>
                    <a:pt x="1866" y="1993"/>
                  </a:lnTo>
                  <a:lnTo>
                    <a:pt x="2590" y="2286"/>
                  </a:lnTo>
                  <a:lnTo>
                    <a:pt x="2819" y="2197"/>
                  </a:lnTo>
                  <a:lnTo>
                    <a:pt x="3060" y="2286"/>
                  </a:lnTo>
                  <a:lnTo>
                    <a:pt x="3873" y="1955"/>
                  </a:lnTo>
                  <a:lnTo>
                    <a:pt x="4203" y="1143"/>
                  </a:lnTo>
                  <a:close/>
                </a:path>
              </a:pathLst>
            </a:custGeom>
            <a:solidFill>
              <a:srgbClr val="565658"/>
            </a:solidFill>
          </p:spPr>
          <p:txBody>
            <a:bodyPr wrap="square" lIns="0" tIns="0" rIns="0" bIns="0" rtlCol="0"/>
            <a:lstStyle/>
            <a:p/>
          </p:txBody>
        </p:sp>
        <p:sp>
          <p:nvSpPr>
            <p:cNvPr id="8949" name="object 8949" descr=""/>
            <p:cNvSpPr/>
            <p:nvPr/>
          </p:nvSpPr>
          <p:spPr>
            <a:xfrm>
              <a:off x="5725259"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8950" name="object 8950" descr=""/>
            <p:cNvSpPr/>
            <p:nvPr/>
          </p:nvSpPr>
          <p:spPr>
            <a:xfrm>
              <a:off x="5727170" y="256647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51" name="object 8951" descr=""/>
            <p:cNvSpPr/>
            <p:nvPr/>
          </p:nvSpPr>
          <p:spPr>
            <a:xfrm>
              <a:off x="5725737" y="256647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952" name="object 8952" descr=""/>
            <p:cNvSpPr/>
            <p:nvPr/>
          </p:nvSpPr>
          <p:spPr>
            <a:xfrm>
              <a:off x="5723636" y="2565336"/>
              <a:ext cx="3810" cy="2540"/>
            </a:xfrm>
            <a:custGeom>
              <a:avLst/>
              <a:gdLst/>
              <a:ahLst/>
              <a:cxnLst/>
              <a:rect l="l" t="t" r="r" b="b"/>
              <a:pathLst>
                <a:path w="3810" h="2539">
                  <a:moveTo>
                    <a:pt x="3238" y="1143"/>
                  </a:moveTo>
                  <a:lnTo>
                    <a:pt x="2908" y="342"/>
                  </a:lnTo>
                  <a:lnTo>
                    <a:pt x="2095" y="0"/>
                  </a:lnTo>
                  <a:lnTo>
                    <a:pt x="1612" y="203"/>
                  </a:lnTo>
                  <a:lnTo>
                    <a:pt x="1143" y="0"/>
                  </a:lnTo>
                  <a:lnTo>
                    <a:pt x="330" y="342"/>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8953" name="object 8953" descr=""/>
            <p:cNvSpPr/>
            <p:nvPr/>
          </p:nvSpPr>
          <p:spPr>
            <a:xfrm>
              <a:off x="5725259" y="2573661"/>
              <a:ext cx="635" cy="635"/>
            </a:xfrm>
            <a:custGeom>
              <a:avLst/>
              <a:gdLst/>
              <a:ahLst/>
              <a:cxnLst/>
              <a:rect l="l" t="t" r="r" b="b"/>
              <a:pathLst>
                <a:path w="635" h="635">
                  <a:moveTo>
                    <a:pt x="0" y="469"/>
                  </a:moveTo>
                  <a:lnTo>
                    <a:pt x="0" y="0"/>
                  </a:lnTo>
                  <a:lnTo>
                    <a:pt x="482" y="0"/>
                  </a:lnTo>
                  <a:lnTo>
                    <a:pt x="0" y="469"/>
                  </a:lnTo>
                </a:path>
              </a:pathLst>
            </a:custGeom>
            <a:ln w="3175">
              <a:solidFill>
                <a:srgbClr val="565658"/>
              </a:solidFill>
            </a:ln>
          </p:spPr>
          <p:txBody>
            <a:bodyPr wrap="square" lIns="0" tIns="0" rIns="0" bIns="0" rtlCol="0"/>
            <a:lstStyle/>
            <a:p/>
          </p:txBody>
        </p:sp>
        <p:sp>
          <p:nvSpPr>
            <p:cNvPr id="8954" name="object 8954" descr=""/>
            <p:cNvSpPr/>
            <p:nvPr/>
          </p:nvSpPr>
          <p:spPr>
            <a:xfrm>
              <a:off x="5727648" y="256647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55" name="object 8955" descr=""/>
            <p:cNvSpPr/>
            <p:nvPr/>
          </p:nvSpPr>
          <p:spPr>
            <a:xfrm>
              <a:off x="5725077"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56" name="object 8956" descr=""/>
            <p:cNvSpPr/>
            <p:nvPr/>
          </p:nvSpPr>
          <p:spPr>
            <a:xfrm>
              <a:off x="5728130" y="2566478"/>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8957" name="object 8957" descr=""/>
            <p:cNvSpPr/>
            <p:nvPr/>
          </p:nvSpPr>
          <p:spPr>
            <a:xfrm>
              <a:off x="5725736" y="2573661"/>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8958" name="object 8958" descr=""/>
            <p:cNvSpPr/>
            <p:nvPr/>
          </p:nvSpPr>
          <p:spPr>
            <a:xfrm>
              <a:off x="5725555"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59" name="object 8959" descr=""/>
            <p:cNvSpPr/>
            <p:nvPr/>
          </p:nvSpPr>
          <p:spPr>
            <a:xfrm>
              <a:off x="5726220" y="2573661"/>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8960" name="object 8960" descr=""/>
            <p:cNvSpPr/>
            <p:nvPr/>
          </p:nvSpPr>
          <p:spPr>
            <a:xfrm>
              <a:off x="5725071" y="2565336"/>
              <a:ext cx="3810" cy="9525"/>
            </a:xfrm>
            <a:custGeom>
              <a:avLst/>
              <a:gdLst/>
              <a:ahLst/>
              <a:cxnLst/>
              <a:rect l="l" t="t" r="r" b="b"/>
              <a:pathLst>
                <a:path w="3810" h="9525">
                  <a:moveTo>
                    <a:pt x="2286" y="8331"/>
                  </a:moveTo>
                  <a:lnTo>
                    <a:pt x="1955" y="7518"/>
                  </a:lnTo>
                  <a:lnTo>
                    <a:pt x="1143" y="7188"/>
                  </a:lnTo>
                  <a:lnTo>
                    <a:pt x="330" y="7518"/>
                  </a:lnTo>
                  <a:lnTo>
                    <a:pt x="0" y="8331"/>
                  </a:lnTo>
                  <a:lnTo>
                    <a:pt x="330" y="9144"/>
                  </a:lnTo>
                  <a:lnTo>
                    <a:pt x="1143" y="9474"/>
                  </a:lnTo>
                  <a:lnTo>
                    <a:pt x="1955" y="9144"/>
                  </a:lnTo>
                  <a:lnTo>
                    <a:pt x="2286" y="8331"/>
                  </a:lnTo>
                  <a:close/>
                </a:path>
                <a:path w="3810" h="9525">
                  <a:moveTo>
                    <a:pt x="3238" y="1143"/>
                  </a:moveTo>
                  <a:lnTo>
                    <a:pt x="2908" y="342"/>
                  </a:lnTo>
                  <a:lnTo>
                    <a:pt x="2095" y="0"/>
                  </a:lnTo>
                  <a:lnTo>
                    <a:pt x="1295" y="342"/>
                  </a:lnTo>
                  <a:lnTo>
                    <a:pt x="952" y="1143"/>
                  </a:lnTo>
                  <a:lnTo>
                    <a:pt x="1295" y="1955"/>
                  </a:lnTo>
                  <a:lnTo>
                    <a:pt x="2095" y="2286"/>
                  </a:lnTo>
                  <a:lnTo>
                    <a:pt x="2908" y="1955"/>
                  </a:lnTo>
                  <a:lnTo>
                    <a:pt x="3238" y="1143"/>
                  </a:lnTo>
                  <a:close/>
                </a:path>
              </a:pathLst>
            </a:custGeom>
            <a:solidFill>
              <a:srgbClr val="565658"/>
            </a:solidFill>
          </p:spPr>
          <p:txBody>
            <a:bodyPr wrap="square" lIns="0" tIns="0" rIns="0" bIns="0" rtlCol="0"/>
            <a:lstStyle/>
            <a:p/>
          </p:txBody>
        </p:sp>
        <p:sp>
          <p:nvSpPr>
            <p:cNvPr id="8961" name="object 8961" descr=""/>
            <p:cNvSpPr/>
            <p:nvPr/>
          </p:nvSpPr>
          <p:spPr>
            <a:xfrm>
              <a:off x="5726698" y="2573661"/>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8962" name="object 8962" descr=""/>
            <p:cNvSpPr/>
            <p:nvPr/>
          </p:nvSpPr>
          <p:spPr>
            <a:xfrm>
              <a:off x="5727175"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63" name="object 8963" descr=""/>
            <p:cNvSpPr/>
            <p:nvPr/>
          </p:nvSpPr>
          <p:spPr>
            <a:xfrm>
              <a:off x="5727175" y="2573661"/>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8964" name="object 8964" descr=""/>
            <p:cNvSpPr/>
            <p:nvPr/>
          </p:nvSpPr>
          <p:spPr>
            <a:xfrm>
              <a:off x="5724116"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65" name="object 8965" descr=""/>
            <p:cNvSpPr/>
            <p:nvPr/>
          </p:nvSpPr>
          <p:spPr>
            <a:xfrm>
              <a:off x="5727653"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66" name="object 8966" descr=""/>
            <p:cNvSpPr/>
            <p:nvPr/>
          </p:nvSpPr>
          <p:spPr>
            <a:xfrm>
              <a:off x="5725736" y="257366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67" name="object 8967" descr=""/>
            <p:cNvSpPr/>
            <p:nvPr/>
          </p:nvSpPr>
          <p:spPr>
            <a:xfrm>
              <a:off x="5727175" y="2573661"/>
              <a:ext cx="635" cy="635"/>
            </a:xfrm>
            <a:custGeom>
              <a:avLst/>
              <a:gdLst/>
              <a:ahLst/>
              <a:cxnLst/>
              <a:rect l="l" t="t" r="r" b="b"/>
              <a:pathLst>
                <a:path w="635" h="635">
                  <a:moveTo>
                    <a:pt x="0" y="469"/>
                  </a:moveTo>
                  <a:lnTo>
                    <a:pt x="482" y="469"/>
                  </a:lnTo>
                  <a:lnTo>
                    <a:pt x="482" y="0"/>
                  </a:lnTo>
                  <a:lnTo>
                    <a:pt x="482" y="469"/>
                  </a:lnTo>
                </a:path>
              </a:pathLst>
            </a:custGeom>
            <a:ln w="3175">
              <a:solidFill>
                <a:srgbClr val="565658"/>
              </a:solidFill>
            </a:ln>
          </p:spPr>
          <p:txBody>
            <a:bodyPr wrap="square" lIns="0" tIns="0" rIns="0" bIns="0" rtlCol="0"/>
            <a:lstStyle/>
            <a:p/>
          </p:txBody>
        </p:sp>
        <p:sp>
          <p:nvSpPr>
            <p:cNvPr id="8968" name="object 8968" descr=""/>
            <p:cNvSpPr/>
            <p:nvPr/>
          </p:nvSpPr>
          <p:spPr>
            <a:xfrm>
              <a:off x="5723636" y="2565336"/>
              <a:ext cx="6350" cy="9525"/>
            </a:xfrm>
            <a:custGeom>
              <a:avLst/>
              <a:gdLst/>
              <a:ahLst/>
              <a:cxnLst/>
              <a:rect l="l" t="t" r="r" b="b"/>
              <a:pathLst>
                <a:path w="6350" h="9525">
                  <a:moveTo>
                    <a:pt x="3238" y="8331"/>
                  </a:moveTo>
                  <a:lnTo>
                    <a:pt x="2908" y="7518"/>
                  </a:lnTo>
                  <a:lnTo>
                    <a:pt x="2095" y="7188"/>
                  </a:lnTo>
                  <a:lnTo>
                    <a:pt x="1612" y="7391"/>
                  </a:lnTo>
                  <a:lnTo>
                    <a:pt x="1143" y="7188"/>
                  </a:lnTo>
                  <a:lnTo>
                    <a:pt x="330" y="7518"/>
                  </a:lnTo>
                  <a:lnTo>
                    <a:pt x="0" y="8331"/>
                  </a:lnTo>
                  <a:lnTo>
                    <a:pt x="330" y="9144"/>
                  </a:lnTo>
                  <a:lnTo>
                    <a:pt x="1143" y="9474"/>
                  </a:lnTo>
                  <a:lnTo>
                    <a:pt x="1612" y="9283"/>
                  </a:lnTo>
                  <a:lnTo>
                    <a:pt x="2095" y="9474"/>
                  </a:lnTo>
                  <a:lnTo>
                    <a:pt x="2908" y="9144"/>
                  </a:lnTo>
                  <a:lnTo>
                    <a:pt x="3238" y="8331"/>
                  </a:lnTo>
                  <a:close/>
                </a:path>
                <a:path w="6350" h="9525">
                  <a:moveTo>
                    <a:pt x="6121" y="1143"/>
                  </a:moveTo>
                  <a:lnTo>
                    <a:pt x="5778" y="342"/>
                  </a:lnTo>
                  <a:lnTo>
                    <a:pt x="4978" y="0"/>
                  </a:lnTo>
                  <a:lnTo>
                    <a:pt x="4165" y="342"/>
                  </a:lnTo>
                  <a:lnTo>
                    <a:pt x="3835" y="1143"/>
                  </a:lnTo>
                  <a:lnTo>
                    <a:pt x="4165" y="1955"/>
                  </a:lnTo>
                  <a:lnTo>
                    <a:pt x="4978" y="2286"/>
                  </a:lnTo>
                  <a:lnTo>
                    <a:pt x="5778" y="1955"/>
                  </a:lnTo>
                  <a:lnTo>
                    <a:pt x="6121" y="1143"/>
                  </a:lnTo>
                  <a:close/>
                </a:path>
              </a:pathLst>
            </a:custGeom>
            <a:solidFill>
              <a:srgbClr val="565658"/>
            </a:solidFill>
          </p:spPr>
          <p:txBody>
            <a:bodyPr wrap="square" lIns="0" tIns="0" rIns="0" bIns="0" rtlCol="0"/>
            <a:lstStyle/>
            <a:p/>
          </p:txBody>
        </p:sp>
        <p:sp>
          <p:nvSpPr>
            <p:cNvPr id="8969" name="object 8969" descr=""/>
            <p:cNvSpPr/>
            <p:nvPr/>
          </p:nvSpPr>
          <p:spPr>
            <a:xfrm>
              <a:off x="5728131" y="256647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70" name="object 8970" descr=""/>
            <p:cNvSpPr/>
            <p:nvPr/>
          </p:nvSpPr>
          <p:spPr>
            <a:xfrm>
              <a:off x="5725077"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71" name="object 8971" descr=""/>
            <p:cNvSpPr/>
            <p:nvPr/>
          </p:nvSpPr>
          <p:spPr>
            <a:xfrm>
              <a:off x="5727648" y="257413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72" name="object 8972" descr=""/>
            <p:cNvSpPr/>
            <p:nvPr/>
          </p:nvSpPr>
          <p:spPr>
            <a:xfrm>
              <a:off x="5728609" y="256647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73" name="object 8973" descr=""/>
            <p:cNvSpPr/>
            <p:nvPr/>
          </p:nvSpPr>
          <p:spPr>
            <a:xfrm>
              <a:off x="5728609" y="257413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8974" name="object 8974" descr=""/>
            <p:cNvSpPr/>
            <p:nvPr/>
          </p:nvSpPr>
          <p:spPr>
            <a:xfrm>
              <a:off x="5725555"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75" name="object 8975" descr=""/>
            <p:cNvSpPr/>
            <p:nvPr/>
          </p:nvSpPr>
          <p:spPr>
            <a:xfrm>
              <a:off x="5728131" y="257413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76" name="object 8976" descr=""/>
            <p:cNvSpPr/>
            <p:nvPr/>
          </p:nvSpPr>
          <p:spPr>
            <a:xfrm>
              <a:off x="5725554" y="2565336"/>
              <a:ext cx="5080" cy="9525"/>
            </a:xfrm>
            <a:custGeom>
              <a:avLst/>
              <a:gdLst/>
              <a:ahLst/>
              <a:cxnLst/>
              <a:rect l="l" t="t" r="r" b="b"/>
              <a:pathLst>
                <a:path w="5079" h="9525">
                  <a:moveTo>
                    <a:pt x="2286" y="8331"/>
                  </a:moveTo>
                  <a:lnTo>
                    <a:pt x="1943" y="7518"/>
                  </a:lnTo>
                  <a:lnTo>
                    <a:pt x="1143" y="7188"/>
                  </a:lnTo>
                  <a:lnTo>
                    <a:pt x="330" y="7518"/>
                  </a:lnTo>
                  <a:lnTo>
                    <a:pt x="0" y="8331"/>
                  </a:lnTo>
                  <a:lnTo>
                    <a:pt x="330" y="9144"/>
                  </a:lnTo>
                  <a:lnTo>
                    <a:pt x="1143" y="9474"/>
                  </a:lnTo>
                  <a:lnTo>
                    <a:pt x="1943" y="9144"/>
                  </a:lnTo>
                  <a:lnTo>
                    <a:pt x="2286" y="8331"/>
                  </a:lnTo>
                  <a:close/>
                </a:path>
                <a:path w="5079" h="9525">
                  <a:moveTo>
                    <a:pt x="4673" y="1143"/>
                  </a:moveTo>
                  <a:lnTo>
                    <a:pt x="4343" y="342"/>
                  </a:lnTo>
                  <a:lnTo>
                    <a:pt x="3530" y="0"/>
                  </a:lnTo>
                  <a:lnTo>
                    <a:pt x="2717" y="342"/>
                  </a:lnTo>
                  <a:lnTo>
                    <a:pt x="2387" y="1143"/>
                  </a:lnTo>
                  <a:lnTo>
                    <a:pt x="2717"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8977" name="object 8977" descr=""/>
            <p:cNvSpPr/>
            <p:nvPr/>
          </p:nvSpPr>
          <p:spPr>
            <a:xfrm>
              <a:off x="5727175" y="2573661"/>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8978" name="object 8978" descr=""/>
            <p:cNvSpPr/>
            <p:nvPr/>
          </p:nvSpPr>
          <p:spPr>
            <a:xfrm>
              <a:off x="5726023" y="2572524"/>
              <a:ext cx="3175" cy="2540"/>
            </a:xfrm>
            <a:custGeom>
              <a:avLst/>
              <a:gdLst/>
              <a:ahLst/>
              <a:cxnLst/>
              <a:rect l="l" t="t" r="r" b="b"/>
              <a:pathLst>
                <a:path w="3175" h="2539">
                  <a:moveTo>
                    <a:pt x="2768" y="1143"/>
                  </a:moveTo>
                  <a:lnTo>
                    <a:pt x="2425" y="330"/>
                  </a:lnTo>
                  <a:lnTo>
                    <a:pt x="1625" y="0"/>
                  </a:lnTo>
                  <a:lnTo>
                    <a:pt x="1384" y="101"/>
                  </a:lnTo>
                  <a:lnTo>
                    <a:pt x="1143" y="0"/>
                  </a:lnTo>
                  <a:lnTo>
                    <a:pt x="342" y="330"/>
                  </a:lnTo>
                  <a:lnTo>
                    <a:pt x="0" y="1143"/>
                  </a:lnTo>
                  <a:lnTo>
                    <a:pt x="342"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8979" name="object 8979" descr=""/>
            <p:cNvSpPr/>
            <p:nvPr/>
          </p:nvSpPr>
          <p:spPr>
            <a:xfrm>
              <a:off x="5727175" y="2573660"/>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8980" name="object 8980" descr=""/>
            <p:cNvSpPr/>
            <p:nvPr/>
          </p:nvSpPr>
          <p:spPr>
            <a:xfrm>
              <a:off x="5728130" y="2573661"/>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8981" name="object 8981" descr=""/>
            <p:cNvSpPr/>
            <p:nvPr/>
          </p:nvSpPr>
          <p:spPr>
            <a:xfrm>
              <a:off x="5726987"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82" name="object 8982" descr=""/>
            <p:cNvSpPr/>
            <p:nvPr/>
          </p:nvSpPr>
          <p:spPr>
            <a:xfrm>
              <a:off x="5727653" y="2573660"/>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8983" name="object 8983" descr=""/>
            <p:cNvSpPr/>
            <p:nvPr/>
          </p:nvSpPr>
          <p:spPr>
            <a:xfrm>
              <a:off x="5724776" y="2566478"/>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984" name="object 8984" descr=""/>
            <p:cNvSpPr/>
            <p:nvPr/>
          </p:nvSpPr>
          <p:spPr>
            <a:xfrm>
              <a:off x="5728614" y="2573661"/>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8985" name="object 8985" descr=""/>
            <p:cNvSpPr/>
            <p:nvPr/>
          </p:nvSpPr>
          <p:spPr>
            <a:xfrm>
              <a:off x="5727471"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86" name="object 8986" descr=""/>
            <p:cNvSpPr/>
            <p:nvPr/>
          </p:nvSpPr>
          <p:spPr>
            <a:xfrm>
              <a:off x="5728130" y="2573660"/>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8987" name="object 8987" descr=""/>
            <p:cNvSpPr/>
            <p:nvPr/>
          </p:nvSpPr>
          <p:spPr>
            <a:xfrm>
              <a:off x="5725254" y="256647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88" name="object 8988" descr=""/>
            <p:cNvSpPr/>
            <p:nvPr/>
          </p:nvSpPr>
          <p:spPr>
            <a:xfrm>
              <a:off x="5727949"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89" name="object 8989" descr=""/>
            <p:cNvSpPr/>
            <p:nvPr/>
          </p:nvSpPr>
          <p:spPr>
            <a:xfrm>
              <a:off x="5728614" y="2573660"/>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8990" name="object 8990" descr=""/>
            <p:cNvSpPr/>
            <p:nvPr/>
          </p:nvSpPr>
          <p:spPr>
            <a:xfrm>
              <a:off x="5725736" y="2566478"/>
              <a:ext cx="635" cy="635"/>
            </a:xfrm>
            <a:custGeom>
              <a:avLst/>
              <a:gdLst/>
              <a:ahLst/>
              <a:cxnLst/>
              <a:rect l="l" t="t" r="r" b="b"/>
              <a:pathLst>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8991" name="object 8991" descr=""/>
            <p:cNvSpPr/>
            <p:nvPr/>
          </p:nvSpPr>
          <p:spPr>
            <a:xfrm>
              <a:off x="5725737" y="256647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8992" name="object 8992" descr=""/>
            <p:cNvSpPr/>
            <p:nvPr/>
          </p:nvSpPr>
          <p:spPr>
            <a:xfrm>
              <a:off x="5727949"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93" name="object 8993" descr=""/>
            <p:cNvSpPr/>
            <p:nvPr/>
          </p:nvSpPr>
          <p:spPr>
            <a:xfrm>
              <a:off x="5726215" y="2566478"/>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8994" name="object 8994" descr=""/>
            <p:cNvSpPr/>
            <p:nvPr/>
          </p:nvSpPr>
          <p:spPr>
            <a:xfrm>
              <a:off x="5725259" y="2566479"/>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8995" name="object 8995" descr=""/>
            <p:cNvSpPr/>
            <p:nvPr/>
          </p:nvSpPr>
          <p:spPr>
            <a:xfrm>
              <a:off x="5726698" y="256647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8996" name="object 8996" descr=""/>
            <p:cNvSpPr/>
            <p:nvPr/>
          </p:nvSpPr>
          <p:spPr>
            <a:xfrm>
              <a:off x="5727175"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8997" name="object 8997" descr=""/>
            <p:cNvSpPr/>
            <p:nvPr/>
          </p:nvSpPr>
          <p:spPr>
            <a:xfrm>
              <a:off x="5725254" y="2566479"/>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8998" name="object 8998" descr=""/>
            <p:cNvSpPr/>
            <p:nvPr/>
          </p:nvSpPr>
          <p:spPr>
            <a:xfrm>
              <a:off x="5724116"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8999" name="object 8999" descr=""/>
            <p:cNvSpPr/>
            <p:nvPr/>
          </p:nvSpPr>
          <p:spPr>
            <a:xfrm>
              <a:off x="5724781" y="257366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00" name="object 9000" descr=""/>
            <p:cNvSpPr/>
            <p:nvPr/>
          </p:nvSpPr>
          <p:spPr>
            <a:xfrm>
              <a:off x="5724116"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01" name="object 9001" descr=""/>
            <p:cNvSpPr/>
            <p:nvPr/>
          </p:nvSpPr>
          <p:spPr>
            <a:xfrm>
              <a:off x="5727653"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002" name="object 9002" descr=""/>
            <p:cNvSpPr/>
            <p:nvPr/>
          </p:nvSpPr>
          <p:spPr>
            <a:xfrm>
              <a:off x="5725259" y="257366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03" name="object 9003" descr=""/>
            <p:cNvSpPr/>
            <p:nvPr/>
          </p:nvSpPr>
          <p:spPr>
            <a:xfrm>
              <a:off x="5724106" y="2572524"/>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9004" name="object 9004" descr=""/>
            <p:cNvSpPr/>
            <p:nvPr/>
          </p:nvSpPr>
          <p:spPr>
            <a:xfrm>
              <a:off x="5726215" y="2566479"/>
              <a:ext cx="635" cy="635"/>
            </a:xfrm>
            <a:custGeom>
              <a:avLst/>
              <a:gdLst/>
              <a:ahLst/>
              <a:cxnLst/>
              <a:rect l="l" t="t" r="r" b="b"/>
              <a:pathLst>
                <a:path w="635" h="635">
                  <a:moveTo>
                    <a:pt x="482" y="469"/>
                  </a:moveTo>
                  <a:lnTo>
                    <a:pt x="0" y="0"/>
                  </a:lnTo>
                  <a:lnTo>
                    <a:pt x="482" y="0"/>
                  </a:lnTo>
                  <a:lnTo>
                    <a:pt x="0" y="0"/>
                  </a:lnTo>
                </a:path>
              </a:pathLst>
            </a:custGeom>
            <a:ln w="3175">
              <a:solidFill>
                <a:srgbClr val="565658"/>
              </a:solidFill>
            </a:ln>
          </p:spPr>
          <p:txBody>
            <a:bodyPr wrap="square" lIns="0" tIns="0" rIns="0" bIns="0" rtlCol="0"/>
            <a:lstStyle/>
            <a:p/>
          </p:txBody>
        </p:sp>
        <p:sp>
          <p:nvSpPr>
            <p:cNvPr id="9005" name="object 9005" descr=""/>
            <p:cNvSpPr/>
            <p:nvPr/>
          </p:nvSpPr>
          <p:spPr>
            <a:xfrm>
              <a:off x="5728130" y="256647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06" name="object 9006" descr=""/>
            <p:cNvSpPr/>
            <p:nvPr/>
          </p:nvSpPr>
          <p:spPr>
            <a:xfrm>
              <a:off x="5727471"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07" name="object 9007" descr=""/>
            <p:cNvSpPr/>
            <p:nvPr/>
          </p:nvSpPr>
          <p:spPr>
            <a:xfrm>
              <a:off x="5725736" y="257366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08" name="object 9008" descr=""/>
            <p:cNvSpPr/>
            <p:nvPr/>
          </p:nvSpPr>
          <p:spPr>
            <a:xfrm>
              <a:off x="5725077"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09" name="object 9009" descr=""/>
            <p:cNvSpPr/>
            <p:nvPr/>
          </p:nvSpPr>
          <p:spPr>
            <a:xfrm>
              <a:off x="5728609" y="256647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010" name="object 9010" descr=""/>
            <p:cNvSpPr/>
            <p:nvPr/>
          </p:nvSpPr>
          <p:spPr>
            <a:xfrm>
              <a:off x="5726215" y="2573660"/>
              <a:ext cx="635" cy="0"/>
            </a:xfrm>
            <a:custGeom>
              <a:avLst/>
              <a:gdLst/>
              <a:ahLst/>
              <a:cxnLst/>
              <a:rect l="l" t="t" r="r" b="b"/>
              <a:pathLst>
                <a:path w="635" h="0">
                  <a:moveTo>
                    <a:pt x="482" y="0"/>
                  </a:moveTo>
                  <a:lnTo>
                    <a:pt x="0" y="0"/>
                  </a:lnTo>
                  <a:lnTo>
                    <a:pt x="482" y="0"/>
                  </a:lnTo>
                  <a:lnTo>
                    <a:pt x="0" y="0"/>
                  </a:lnTo>
                  <a:lnTo>
                    <a:pt x="482" y="0"/>
                  </a:lnTo>
                </a:path>
                <a:path w="635" h="0">
                  <a:moveTo>
                    <a:pt x="482" y="0"/>
                  </a:moveTo>
                  <a:lnTo>
                    <a:pt x="0" y="0"/>
                  </a:lnTo>
                </a:path>
              </a:pathLst>
            </a:custGeom>
            <a:ln w="3175">
              <a:solidFill>
                <a:srgbClr val="565658"/>
              </a:solidFill>
            </a:ln>
          </p:spPr>
          <p:txBody>
            <a:bodyPr wrap="square" lIns="0" tIns="0" rIns="0" bIns="0" rtlCol="0"/>
            <a:lstStyle/>
            <a:p/>
          </p:txBody>
        </p:sp>
        <p:sp>
          <p:nvSpPr>
            <p:cNvPr id="9011" name="object 9011" descr=""/>
            <p:cNvSpPr/>
            <p:nvPr/>
          </p:nvSpPr>
          <p:spPr>
            <a:xfrm>
              <a:off x="5727175" y="25664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012" name="object 9012" descr=""/>
            <p:cNvSpPr/>
            <p:nvPr/>
          </p:nvSpPr>
          <p:spPr>
            <a:xfrm>
              <a:off x="5726698" y="257366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013" name="object 9013" descr=""/>
            <p:cNvSpPr/>
            <p:nvPr/>
          </p:nvSpPr>
          <p:spPr>
            <a:xfrm>
              <a:off x="5724781" y="2566478"/>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9014" name="object 9014" descr=""/>
            <p:cNvSpPr/>
            <p:nvPr/>
          </p:nvSpPr>
          <p:spPr>
            <a:xfrm>
              <a:off x="5726510" y="256533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15" name="object 9015" descr=""/>
            <p:cNvSpPr/>
            <p:nvPr/>
          </p:nvSpPr>
          <p:spPr>
            <a:xfrm>
              <a:off x="5727653"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016" name="object 9016" descr=""/>
            <p:cNvSpPr/>
            <p:nvPr/>
          </p:nvSpPr>
          <p:spPr>
            <a:xfrm>
              <a:off x="5727175" y="2573660"/>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9017" name="object 9017" descr=""/>
            <p:cNvSpPr/>
            <p:nvPr/>
          </p:nvSpPr>
          <p:spPr>
            <a:xfrm>
              <a:off x="5723636" y="2565336"/>
              <a:ext cx="5715" cy="9525"/>
            </a:xfrm>
            <a:custGeom>
              <a:avLst/>
              <a:gdLst/>
              <a:ahLst/>
              <a:cxnLst/>
              <a:rect l="l" t="t" r="r" b="b"/>
              <a:pathLst>
                <a:path w="5714" h="9525">
                  <a:moveTo>
                    <a:pt x="2286" y="1143"/>
                  </a:moveTo>
                  <a:lnTo>
                    <a:pt x="1943" y="342"/>
                  </a:lnTo>
                  <a:lnTo>
                    <a:pt x="1143" y="0"/>
                  </a:lnTo>
                  <a:lnTo>
                    <a:pt x="330" y="342"/>
                  </a:lnTo>
                  <a:lnTo>
                    <a:pt x="0" y="1143"/>
                  </a:lnTo>
                  <a:lnTo>
                    <a:pt x="88" y="1384"/>
                  </a:lnTo>
                  <a:lnTo>
                    <a:pt x="0" y="1612"/>
                  </a:lnTo>
                  <a:lnTo>
                    <a:pt x="330" y="2425"/>
                  </a:lnTo>
                  <a:lnTo>
                    <a:pt x="1143" y="2755"/>
                  </a:lnTo>
                  <a:lnTo>
                    <a:pt x="1943" y="2425"/>
                  </a:lnTo>
                  <a:lnTo>
                    <a:pt x="2286" y="1612"/>
                  </a:lnTo>
                  <a:lnTo>
                    <a:pt x="2184" y="1384"/>
                  </a:lnTo>
                  <a:lnTo>
                    <a:pt x="2286" y="1143"/>
                  </a:lnTo>
                  <a:close/>
                </a:path>
                <a:path w="5714" h="9525">
                  <a:moveTo>
                    <a:pt x="5156" y="8331"/>
                  </a:moveTo>
                  <a:lnTo>
                    <a:pt x="4813" y="7518"/>
                  </a:lnTo>
                  <a:lnTo>
                    <a:pt x="4013" y="7188"/>
                  </a:lnTo>
                  <a:lnTo>
                    <a:pt x="3200" y="7518"/>
                  </a:lnTo>
                  <a:lnTo>
                    <a:pt x="2870" y="8331"/>
                  </a:lnTo>
                  <a:lnTo>
                    <a:pt x="3200" y="9144"/>
                  </a:lnTo>
                  <a:lnTo>
                    <a:pt x="4013" y="9474"/>
                  </a:lnTo>
                  <a:lnTo>
                    <a:pt x="4813" y="9144"/>
                  </a:lnTo>
                  <a:lnTo>
                    <a:pt x="5156" y="8331"/>
                  </a:lnTo>
                  <a:close/>
                </a:path>
              </a:pathLst>
            </a:custGeom>
            <a:solidFill>
              <a:srgbClr val="565658"/>
            </a:solidFill>
          </p:spPr>
          <p:txBody>
            <a:bodyPr wrap="square" lIns="0" tIns="0" rIns="0" bIns="0" rtlCol="0"/>
            <a:lstStyle/>
            <a:p/>
          </p:txBody>
        </p:sp>
        <p:sp>
          <p:nvSpPr>
            <p:cNvPr id="9018" name="object 9018" descr=""/>
            <p:cNvSpPr/>
            <p:nvPr/>
          </p:nvSpPr>
          <p:spPr>
            <a:xfrm>
              <a:off x="5724781" y="25669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019" name="object 9019" descr=""/>
            <p:cNvSpPr/>
            <p:nvPr/>
          </p:nvSpPr>
          <p:spPr>
            <a:xfrm>
              <a:off x="5728131" y="2573660"/>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020" name="object 9020" descr=""/>
            <p:cNvSpPr/>
            <p:nvPr/>
          </p:nvSpPr>
          <p:spPr>
            <a:xfrm>
              <a:off x="5726692"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021" name="object 9021" descr=""/>
            <p:cNvSpPr/>
            <p:nvPr/>
          </p:nvSpPr>
          <p:spPr>
            <a:xfrm>
              <a:off x="5728614" y="2573661"/>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9022" name="object 9022" descr=""/>
            <p:cNvSpPr/>
            <p:nvPr/>
          </p:nvSpPr>
          <p:spPr>
            <a:xfrm>
              <a:off x="5727471"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23" name="object 9023" descr=""/>
            <p:cNvSpPr/>
            <p:nvPr/>
          </p:nvSpPr>
          <p:spPr>
            <a:xfrm>
              <a:off x="5727170" y="257366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024" name="object 9024" descr=""/>
            <p:cNvSpPr/>
            <p:nvPr/>
          </p:nvSpPr>
          <p:spPr>
            <a:xfrm>
              <a:off x="5724776"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025" name="object 9025" descr=""/>
            <p:cNvSpPr/>
            <p:nvPr/>
          </p:nvSpPr>
          <p:spPr>
            <a:xfrm>
              <a:off x="5727648" y="257366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026" name="object 9026" descr=""/>
            <p:cNvSpPr/>
            <p:nvPr/>
          </p:nvSpPr>
          <p:spPr>
            <a:xfrm>
              <a:off x="5725259" y="2566479"/>
              <a:ext cx="635" cy="635"/>
            </a:xfrm>
            <a:custGeom>
              <a:avLst/>
              <a:gdLst/>
              <a:ahLst/>
              <a:cxnLst/>
              <a:rect l="l" t="t" r="r" b="b"/>
              <a:pathLst>
                <a:path w="635" h="635">
                  <a:moveTo>
                    <a:pt x="0" y="469"/>
                  </a:moveTo>
                  <a:lnTo>
                    <a:pt x="0" y="0"/>
                  </a:lnTo>
                  <a:lnTo>
                    <a:pt x="482" y="469"/>
                  </a:lnTo>
                  <a:lnTo>
                    <a:pt x="0" y="469"/>
                  </a:lnTo>
                </a:path>
              </a:pathLst>
            </a:custGeom>
            <a:ln w="3175">
              <a:solidFill>
                <a:srgbClr val="565658"/>
              </a:solidFill>
            </a:ln>
          </p:spPr>
          <p:txBody>
            <a:bodyPr wrap="square" lIns="0" tIns="0" rIns="0" bIns="0" rtlCol="0"/>
            <a:lstStyle/>
            <a:p/>
          </p:txBody>
        </p:sp>
        <p:sp>
          <p:nvSpPr>
            <p:cNvPr id="9027" name="object 9027" descr=""/>
            <p:cNvSpPr/>
            <p:nvPr/>
          </p:nvSpPr>
          <p:spPr>
            <a:xfrm>
              <a:off x="5726987"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28" name="object 9028" descr=""/>
            <p:cNvSpPr/>
            <p:nvPr/>
          </p:nvSpPr>
          <p:spPr>
            <a:xfrm>
              <a:off x="5724776" y="257366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029" name="object 9029" descr=""/>
            <p:cNvSpPr/>
            <p:nvPr/>
          </p:nvSpPr>
          <p:spPr>
            <a:xfrm>
              <a:off x="5728614" y="257366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030" name="object 9030" descr=""/>
            <p:cNvSpPr/>
            <p:nvPr/>
          </p:nvSpPr>
          <p:spPr>
            <a:xfrm>
              <a:off x="5725736" y="2566478"/>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031" name="object 9031" descr=""/>
            <p:cNvSpPr/>
            <p:nvPr/>
          </p:nvSpPr>
          <p:spPr>
            <a:xfrm>
              <a:off x="5724593"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32" name="object 9032" descr=""/>
            <p:cNvSpPr/>
            <p:nvPr/>
          </p:nvSpPr>
          <p:spPr>
            <a:xfrm>
              <a:off x="5725737" y="2566479"/>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9033" name="object 9033" descr=""/>
            <p:cNvSpPr/>
            <p:nvPr/>
          </p:nvSpPr>
          <p:spPr>
            <a:xfrm>
              <a:off x="5726220" y="2566478"/>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034" name="object 9034" descr=""/>
            <p:cNvSpPr/>
            <p:nvPr/>
          </p:nvSpPr>
          <p:spPr>
            <a:xfrm>
              <a:off x="5726220" y="2566479"/>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9035" name="object 9035" descr=""/>
            <p:cNvSpPr/>
            <p:nvPr/>
          </p:nvSpPr>
          <p:spPr>
            <a:xfrm>
              <a:off x="5726698" y="2566479"/>
              <a:ext cx="0" cy="635"/>
            </a:xfrm>
            <a:custGeom>
              <a:avLst/>
              <a:gdLst/>
              <a:ahLst/>
              <a:cxnLst/>
              <a:rect l="l" t="t" r="r" b="b"/>
              <a:pathLst>
                <a:path w="0" h="635">
                  <a:moveTo>
                    <a:pt x="0" y="469"/>
                  </a:moveTo>
                  <a:lnTo>
                    <a:pt x="0" y="0"/>
                  </a:lnTo>
                  <a:lnTo>
                    <a:pt x="0" y="469"/>
                  </a:lnTo>
                  <a:lnTo>
                    <a:pt x="0" y="0"/>
                  </a:lnTo>
                </a:path>
              </a:pathLst>
            </a:custGeom>
            <a:ln w="3175">
              <a:solidFill>
                <a:srgbClr val="565658"/>
              </a:solidFill>
            </a:ln>
          </p:spPr>
          <p:txBody>
            <a:bodyPr wrap="square" lIns="0" tIns="0" rIns="0" bIns="0" rtlCol="0"/>
            <a:lstStyle/>
            <a:p/>
          </p:txBody>
        </p:sp>
        <p:sp>
          <p:nvSpPr>
            <p:cNvPr id="9036" name="object 9036" descr=""/>
            <p:cNvSpPr/>
            <p:nvPr/>
          </p:nvSpPr>
          <p:spPr>
            <a:xfrm>
              <a:off x="5726023" y="2565336"/>
              <a:ext cx="2540" cy="3175"/>
            </a:xfrm>
            <a:custGeom>
              <a:avLst/>
              <a:gdLst/>
              <a:ahLst/>
              <a:cxnLst/>
              <a:rect l="l" t="t" r="r" b="b"/>
              <a:pathLst>
                <a:path w="2539" h="3175">
                  <a:moveTo>
                    <a:pt x="2286" y="1143"/>
                  </a:moveTo>
                  <a:lnTo>
                    <a:pt x="1955" y="342"/>
                  </a:lnTo>
                  <a:lnTo>
                    <a:pt x="1143" y="0"/>
                  </a:lnTo>
                  <a:lnTo>
                    <a:pt x="342" y="342"/>
                  </a:lnTo>
                  <a:lnTo>
                    <a:pt x="0" y="1143"/>
                  </a:lnTo>
                  <a:lnTo>
                    <a:pt x="88" y="1384"/>
                  </a:lnTo>
                  <a:lnTo>
                    <a:pt x="0" y="1612"/>
                  </a:lnTo>
                  <a:lnTo>
                    <a:pt x="342" y="2425"/>
                  </a:lnTo>
                  <a:lnTo>
                    <a:pt x="1143" y="2755"/>
                  </a:lnTo>
                  <a:lnTo>
                    <a:pt x="1955" y="2425"/>
                  </a:lnTo>
                  <a:lnTo>
                    <a:pt x="2286" y="1612"/>
                  </a:lnTo>
                  <a:lnTo>
                    <a:pt x="2184" y="1384"/>
                  </a:lnTo>
                  <a:lnTo>
                    <a:pt x="2286" y="1143"/>
                  </a:lnTo>
                  <a:close/>
                </a:path>
              </a:pathLst>
            </a:custGeom>
            <a:solidFill>
              <a:srgbClr val="565658"/>
            </a:solidFill>
          </p:spPr>
          <p:txBody>
            <a:bodyPr wrap="square" lIns="0" tIns="0" rIns="0" bIns="0" rtlCol="0"/>
            <a:lstStyle/>
            <a:p/>
          </p:txBody>
        </p:sp>
        <p:sp>
          <p:nvSpPr>
            <p:cNvPr id="9037" name="object 9037" descr=""/>
            <p:cNvSpPr/>
            <p:nvPr/>
          </p:nvSpPr>
          <p:spPr>
            <a:xfrm>
              <a:off x="5727175" y="2566479"/>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9038" name="object 9038" descr=""/>
            <p:cNvSpPr/>
            <p:nvPr/>
          </p:nvSpPr>
          <p:spPr>
            <a:xfrm>
              <a:off x="5723638"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39" name="object 9039" descr=""/>
            <p:cNvSpPr/>
            <p:nvPr/>
          </p:nvSpPr>
          <p:spPr>
            <a:xfrm>
              <a:off x="5727170" y="2566479"/>
              <a:ext cx="635" cy="635"/>
            </a:xfrm>
            <a:custGeom>
              <a:avLst/>
              <a:gdLst/>
              <a:ahLst/>
              <a:cxnLst/>
              <a:rect l="l" t="t" r="r" b="b"/>
              <a:pathLst>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9040" name="object 9040" descr=""/>
            <p:cNvSpPr/>
            <p:nvPr/>
          </p:nvSpPr>
          <p:spPr>
            <a:xfrm>
              <a:off x="5726023" y="2565336"/>
              <a:ext cx="3175" cy="3175"/>
            </a:xfrm>
            <a:custGeom>
              <a:avLst/>
              <a:gdLst/>
              <a:ahLst/>
              <a:cxnLst/>
              <a:rect l="l" t="t" r="r" b="b"/>
              <a:pathLst>
                <a:path w="3175" h="3175">
                  <a:moveTo>
                    <a:pt x="2768" y="1143"/>
                  </a:moveTo>
                  <a:lnTo>
                    <a:pt x="2425" y="342"/>
                  </a:lnTo>
                  <a:lnTo>
                    <a:pt x="1625" y="0"/>
                  </a:lnTo>
                  <a:lnTo>
                    <a:pt x="1384" y="114"/>
                  </a:lnTo>
                  <a:lnTo>
                    <a:pt x="1143" y="0"/>
                  </a:lnTo>
                  <a:lnTo>
                    <a:pt x="342" y="342"/>
                  </a:lnTo>
                  <a:lnTo>
                    <a:pt x="0" y="1143"/>
                  </a:lnTo>
                  <a:lnTo>
                    <a:pt x="342" y="1955"/>
                  </a:lnTo>
                  <a:lnTo>
                    <a:pt x="673" y="2095"/>
                  </a:lnTo>
                  <a:lnTo>
                    <a:pt x="812" y="2425"/>
                  </a:lnTo>
                  <a:lnTo>
                    <a:pt x="1625" y="2755"/>
                  </a:lnTo>
                  <a:lnTo>
                    <a:pt x="2425" y="2425"/>
                  </a:lnTo>
                  <a:lnTo>
                    <a:pt x="2768" y="1612"/>
                  </a:lnTo>
                  <a:lnTo>
                    <a:pt x="2667" y="1384"/>
                  </a:lnTo>
                  <a:lnTo>
                    <a:pt x="2768" y="1143"/>
                  </a:lnTo>
                  <a:close/>
                </a:path>
              </a:pathLst>
            </a:custGeom>
            <a:solidFill>
              <a:srgbClr val="565658"/>
            </a:solidFill>
          </p:spPr>
          <p:txBody>
            <a:bodyPr wrap="square" lIns="0" tIns="0" rIns="0" bIns="0" rtlCol="0"/>
            <a:lstStyle/>
            <a:p/>
          </p:txBody>
        </p:sp>
        <p:sp>
          <p:nvSpPr>
            <p:cNvPr id="9041" name="object 9041" descr=""/>
            <p:cNvSpPr/>
            <p:nvPr/>
          </p:nvSpPr>
          <p:spPr>
            <a:xfrm>
              <a:off x="5725254" y="2573660"/>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042" name="object 9042" descr=""/>
            <p:cNvSpPr/>
            <p:nvPr/>
          </p:nvSpPr>
          <p:spPr>
            <a:xfrm>
              <a:off x="5724106" y="2565336"/>
              <a:ext cx="5715" cy="9525"/>
            </a:xfrm>
            <a:custGeom>
              <a:avLst/>
              <a:gdLst/>
              <a:ahLst/>
              <a:cxnLst/>
              <a:rect l="l" t="t" r="r" b="b"/>
              <a:pathLst>
                <a:path w="5714" h="9525">
                  <a:moveTo>
                    <a:pt x="2286" y="8331"/>
                  </a:moveTo>
                  <a:lnTo>
                    <a:pt x="1955" y="7518"/>
                  </a:lnTo>
                  <a:lnTo>
                    <a:pt x="1143" y="7188"/>
                  </a:lnTo>
                  <a:lnTo>
                    <a:pt x="342" y="7518"/>
                  </a:lnTo>
                  <a:lnTo>
                    <a:pt x="0" y="8331"/>
                  </a:lnTo>
                  <a:lnTo>
                    <a:pt x="342" y="9144"/>
                  </a:lnTo>
                  <a:lnTo>
                    <a:pt x="1143" y="9474"/>
                  </a:lnTo>
                  <a:lnTo>
                    <a:pt x="1955" y="9144"/>
                  </a:lnTo>
                  <a:lnTo>
                    <a:pt x="2286" y="8331"/>
                  </a:lnTo>
                  <a:close/>
                </a:path>
                <a:path w="5714" h="9525">
                  <a:moveTo>
                    <a:pt x="5156" y="1612"/>
                  </a:moveTo>
                  <a:lnTo>
                    <a:pt x="4826" y="812"/>
                  </a:lnTo>
                  <a:lnTo>
                    <a:pt x="4470" y="673"/>
                  </a:lnTo>
                  <a:lnTo>
                    <a:pt x="4343" y="342"/>
                  </a:lnTo>
                  <a:lnTo>
                    <a:pt x="3543" y="0"/>
                  </a:lnTo>
                  <a:lnTo>
                    <a:pt x="2730" y="342"/>
                  </a:lnTo>
                  <a:lnTo>
                    <a:pt x="2400" y="1143"/>
                  </a:lnTo>
                  <a:lnTo>
                    <a:pt x="2730" y="1955"/>
                  </a:lnTo>
                  <a:lnTo>
                    <a:pt x="3073" y="2095"/>
                  </a:lnTo>
                  <a:lnTo>
                    <a:pt x="3213" y="2425"/>
                  </a:lnTo>
                  <a:lnTo>
                    <a:pt x="4013" y="2755"/>
                  </a:lnTo>
                  <a:lnTo>
                    <a:pt x="4826" y="2425"/>
                  </a:lnTo>
                  <a:lnTo>
                    <a:pt x="5156" y="1612"/>
                  </a:lnTo>
                  <a:close/>
                </a:path>
              </a:pathLst>
            </a:custGeom>
            <a:solidFill>
              <a:srgbClr val="565658"/>
            </a:solidFill>
          </p:spPr>
          <p:txBody>
            <a:bodyPr wrap="square" lIns="0" tIns="0" rIns="0" bIns="0" rtlCol="0"/>
            <a:lstStyle/>
            <a:p/>
          </p:txBody>
        </p:sp>
        <p:sp>
          <p:nvSpPr>
            <p:cNvPr id="9043" name="object 9043" descr=""/>
            <p:cNvSpPr/>
            <p:nvPr/>
          </p:nvSpPr>
          <p:spPr>
            <a:xfrm>
              <a:off x="5727653" y="2566478"/>
              <a:ext cx="635" cy="635"/>
            </a:xfrm>
            <a:custGeom>
              <a:avLst/>
              <a:gdLst/>
              <a:ahLst/>
              <a:cxnLst/>
              <a:rect l="l" t="t" r="r" b="b"/>
              <a:pathLst>
                <a:path w="635" h="635">
                  <a:moveTo>
                    <a:pt x="0" y="0"/>
                  </a:moveTo>
                  <a:lnTo>
                    <a:pt x="482" y="469"/>
                  </a:lnTo>
                  <a:lnTo>
                    <a:pt x="482" y="0"/>
                  </a:lnTo>
                  <a:lnTo>
                    <a:pt x="0" y="0"/>
                  </a:lnTo>
                </a:path>
              </a:pathLst>
            </a:custGeom>
            <a:ln w="3175">
              <a:solidFill>
                <a:srgbClr val="565658"/>
              </a:solidFill>
            </a:ln>
          </p:spPr>
          <p:txBody>
            <a:bodyPr wrap="square" lIns="0" tIns="0" rIns="0" bIns="0" rtlCol="0"/>
            <a:lstStyle/>
            <a:p/>
          </p:txBody>
        </p:sp>
        <p:sp>
          <p:nvSpPr>
            <p:cNvPr id="9044" name="object 9044" descr=""/>
            <p:cNvSpPr/>
            <p:nvPr/>
          </p:nvSpPr>
          <p:spPr>
            <a:xfrm>
              <a:off x="5725736" y="257366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045" name="object 9045" descr=""/>
            <p:cNvSpPr/>
            <p:nvPr/>
          </p:nvSpPr>
          <p:spPr>
            <a:xfrm>
              <a:off x="5727471"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46" name="object 9046" descr=""/>
            <p:cNvSpPr/>
            <p:nvPr/>
          </p:nvSpPr>
          <p:spPr>
            <a:xfrm>
              <a:off x="5728130" y="2566478"/>
              <a:ext cx="635" cy="635"/>
            </a:xfrm>
            <a:custGeom>
              <a:avLst/>
              <a:gdLst/>
              <a:ahLst/>
              <a:cxnLst/>
              <a:rect l="l" t="t" r="r" b="b"/>
              <a:pathLst>
                <a:path w="635" h="635">
                  <a:moveTo>
                    <a:pt x="0" y="0"/>
                  </a:moveTo>
                  <a:lnTo>
                    <a:pt x="482" y="469"/>
                  </a:lnTo>
                  <a:lnTo>
                    <a:pt x="482" y="0"/>
                  </a:lnTo>
                  <a:lnTo>
                    <a:pt x="0" y="0"/>
                  </a:lnTo>
                </a:path>
              </a:pathLst>
            </a:custGeom>
            <a:ln w="3175">
              <a:solidFill>
                <a:srgbClr val="565658"/>
              </a:solidFill>
            </a:ln>
          </p:spPr>
          <p:txBody>
            <a:bodyPr wrap="square" lIns="0" tIns="0" rIns="0" bIns="0" rtlCol="0"/>
            <a:lstStyle/>
            <a:p/>
          </p:txBody>
        </p:sp>
        <p:sp>
          <p:nvSpPr>
            <p:cNvPr id="9047" name="object 9047" descr=""/>
            <p:cNvSpPr/>
            <p:nvPr/>
          </p:nvSpPr>
          <p:spPr>
            <a:xfrm>
              <a:off x="5728614" y="25664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048" name="object 9048" descr=""/>
            <p:cNvSpPr/>
            <p:nvPr/>
          </p:nvSpPr>
          <p:spPr>
            <a:xfrm>
              <a:off x="5725071" y="2572524"/>
              <a:ext cx="3175" cy="2540"/>
            </a:xfrm>
            <a:custGeom>
              <a:avLst/>
              <a:gdLst/>
              <a:ahLst/>
              <a:cxnLst/>
              <a:rect l="l" t="t" r="r" b="b"/>
              <a:pathLst>
                <a:path w="3175" h="2539">
                  <a:moveTo>
                    <a:pt x="2768" y="1143"/>
                  </a:moveTo>
                  <a:lnTo>
                    <a:pt x="2425" y="330"/>
                  </a:lnTo>
                  <a:lnTo>
                    <a:pt x="1625" y="0"/>
                  </a:lnTo>
                  <a:lnTo>
                    <a:pt x="1384" y="101"/>
                  </a:lnTo>
                  <a:lnTo>
                    <a:pt x="1143" y="0"/>
                  </a:lnTo>
                  <a:lnTo>
                    <a:pt x="330" y="330"/>
                  </a:lnTo>
                  <a:lnTo>
                    <a:pt x="0" y="1143"/>
                  </a:lnTo>
                  <a:lnTo>
                    <a:pt x="330"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9049" name="object 9049" descr=""/>
            <p:cNvSpPr/>
            <p:nvPr/>
          </p:nvSpPr>
          <p:spPr>
            <a:xfrm>
              <a:off x="5728609" y="2566479"/>
              <a:ext cx="635" cy="635"/>
            </a:xfrm>
            <a:custGeom>
              <a:avLst/>
              <a:gdLst/>
              <a:ahLst/>
              <a:cxnLst/>
              <a:rect l="l" t="t" r="r" b="b"/>
              <a:pathLst>
                <a:path w="635" h="635">
                  <a:moveTo>
                    <a:pt x="482" y="469"/>
                  </a:moveTo>
                  <a:lnTo>
                    <a:pt x="482" y="469"/>
                  </a:lnTo>
                  <a:lnTo>
                    <a:pt x="0" y="0"/>
                  </a:lnTo>
                </a:path>
              </a:pathLst>
            </a:custGeom>
            <a:ln w="3175">
              <a:solidFill>
                <a:srgbClr val="565658"/>
              </a:solidFill>
            </a:ln>
          </p:spPr>
          <p:txBody>
            <a:bodyPr wrap="square" lIns="0" tIns="0" rIns="0" bIns="0" rtlCol="0"/>
            <a:lstStyle/>
            <a:p/>
          </p:txBody>
        </p:sp>
        <p:sp>
          <p:nvSpPr>
            <p:cNvPr id="9050" name="object 9050" descr=""/>
            <p:cNvSpPr/>
            <p:nvPr/>
          </p:nvSpPr>
          <p:spPr>
            <a:xfrm>
              <a:off x="5723636" y="2572524"/>
              <a:ext cx="5080" cy="2540"/>
            </a:xfrm>
            <a:custGeom>
              <a:avLst/>
              <a:gdLst/>
              <a:ahLst/>
              <a:cxnLst/>
              <a:rect l="l" t="t" r="r" b="b"/>
              <a:pathLst>
                <a:path w="5079" h="2539">
                  <a:moveTo>
                    <a:pt x="2286" y="1143"/>
                  </a:moveTo>
                  <a:lnTo>
                    <a:pt x="1943" y="330"/>
                  </a:lnTo>
                  <a:lnTo>
                    <a:pt x="1143" y="0"/>
                  </a:lnTo>
                  <a:lnTo>
                    <a:pt x="330" y="330"/>
                  </a:lnTo>
                  <a:lnTo>
                    <a:pt x="0" y="1143"/>
                  </a:lnTo>
                  <a:lnTo>
                    <a:pt x="330" y="1955"/>
                  </a:lnTo>
                  <a:lnTo>
                    <a:pt x="1143" y="2286"/>
                  </a:lnTo>
                  <a:lnTo>
                    <a:pt x="1943" y="1955"/>
                  </a:lnTo>
                  <a:lnTo>
                    <a:pt x="2286" y="1143"/>
                  </a:lnTo>
                  <a:close/>
                </a:path>
                <a:path w="5079" h="2539">
                  <a:moveTo>
                    <a:pt x="4673" y="1143"/>
                  </a:moveTo>
                  <a:lnTo>
                    <a:pt x="4343" y="330"/>
                  </a:lnTo>
                  <a:lnTo>
                    <a:pt x="3530" y="0"/>
                  </a:lnTo>
                  <a:lnTo>
                    <a:pt x="2730" y="330"/>
                  </a:lnTo>
                  <a:lnTo>
                    <a:pt x="2387" y="1143"/>
                  </a:lnTo>
                  <a:lnTo>
                    <a:pt x="2730"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9051" name="object 9051" descr=""/>
            <p:cNvSpPr/>
            <p:nvPr/>
          </p:nvSpPr>
          <p:spPr>
            <a:xfrm>
              <a:off x="5727175" y="257366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52" name="object 9052" descr=""/>
            <p:cNvSpPr/>
            <p:nvPr/>
          </p:nvSpPr>
          <p:spPr>
            <a:xfrm>
              <a:off x="5726023" y="2572524"/>
              <a:ext cx="3810" cy="2540"/>
            </a:xfrm>
            <a:custGeom>
              <a:avLst/>
              <a:gdLst/>
              <a:ahLst/>
              <a:cxnLst/>
              <a:rect l="l" t="t" r="r" b="b"/>
              <a:pathLst>
                <a:path w="3810" h="2539">
                  <a:moveTo>
                    <a:pt x="3238" y="1143"/>
                  </a:moveTo>
                  <a:lnTo>
                    <a:pt x="2908" y="330"/>
                  </a:lnTo>
                  <a:lnTo>
                    <a:pt x="2095" y="0"/>
                  </a:lnTo>
                  <a:lnTo>
                    <a:pt x="1854" y="101"/>
                  </a:lnTo>
                  <a:lnTo>
                    <a:pt x="1625" y="0"/>
                  </a:lnTo>
                  <a:lnTo>
                    <a:pt x="1384" y="101"/>
                  </a:lnTo>
                  <a:lnTo>
                    <a:pt x="1143" y="0"/>
                  </a:lnTo>
                  <a:lnTo>
                    <a:pt x="342" y="330"/>
                  </a:lnTo>
                  <a:lnTo>
                    <a:pt x="0" y="1143"/>
                  </a:lnTo>
                  <a:lnTo>
                    <a:pt x="342" y="1955"/>
                  </a:lnTo>
                  <a:lnTo>
                    <a:pt x="1143" y="2286"/>
                  </a:lnTo>
                  <a:lnTo>
                    <a:pt x="1384" y="2197"/>
                  </a:lnTo>
                  <a:lnTo>
                    <a:pt x="1625" y="2286"/>
                  </a:lnTo>
                  <a:lnTo>
                    <a:pt x="1854" y="2197"/>
                  </a:lnTo>
                  <a:lnTo>
                    <a:pt x="2095" y="2286"/>
                  </a:lnTo>
                  <a:lnTo>
                    <a:pt x="2908" y="1955"/>
                  </a:lnTo>
                  <a:lnTo>
                    <a:pt x="3238" y="1143"/>
                  </a:lnTo>
                  <a:close/>
                </a:path>
              </a:pathLst>
            </a:custGeom>
            <a:solidFill>
              <a:srgbClr val="565658"/>
            </a:solidFill>
          </p:spPr>
          <p:txBody>
            <a:bodyPr wrap="square" lIns="0" tIns="0" rIns="0" bIns="0" rtlCol="0"/>
            <a:lstStyle/>
            <a:p/>
          </p:txBody>
        </p:sp>
        <p:sp>
          <p:nvSpPr>
            <p:cNvPr id="9053" name="object 9053" descr=""/>
            <p:cNvSpPr/>
            <p:nvPr/>
          </p:nvSpPr>
          <p:spPr>
            <a:xfrm>
              <a:off x="5727653" y="257366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54" name="object 9054" descr=""/>
            <p:cNvSpPr/>
            <p:nvPr/>
          </p:nvSpPr>
          <p:spPr>
            <a:xfrm>
              <a:off x="5726976" y="2565806"/>
              <a:ext cx="3810" cy="9525"/>
            </a:xfrm>
            <a:custGeom>
              <a:avLst/>
              <a:gdLst/>
              <a:ahLst/>
              <a:cxnLst/>
              <a:rect l="l" t="t" r="r" b="b"/>
              <a:pathLst>
                <a:path w="3810" h="9525">
                  <a:moveTo>
                    <a:pt x="2286" y="7861"/>
                  </a:moveTo>
                  <a:lnTo>
                    <a:pt x="1955" y="7048"/>
                  </a:lnTo>
                  <a:lnTo>
                    <a:pt x="1143" y="6718"/>
                  </a:lnTo>
                  <a:lnTo>
                    <a:pt x="342" y="7048"/>
                  </a:lnTo>
                  <a:lnTo>
                    <a:pt x="0" y="7861"/>
                  </a:lnTo>
                  <a:lnTo>
                    <a:pt x="342" y="8674"/>
                  </a:lnTo>
                  <a:lnTo>
                    <a:pt x="1143" y="9004"/>
                  </a:lnTo>
                  <a:lnTo>
                    <a:pt x="1955" y="8674"/>
                  </a:lnTo>
                  <a:lnTo>
                    <a:pt x="2286" y="7861"/>
                  </a:lnTo>
                  <a:close/>
                </a:path>
                <a:path w="3810" h="9525">
                  <a:moveTo>
                    <a:pt x="3251" y="1143"/>
                  </a:moveTo>
                  <a:lnTo>
                    <a:pt x="2921" y="342"/>
                  </a:lnTo>
                  <a:lnTo>
                    <a:pt x="2108" y="0"/>
                  </a:lnTo>
                  <a:lnTo>
                    <a:pt x="1295" y="342"/>
                  </a:lnTo>
                  <a:lnTo>
                    <a:pt x="965" y="1143"/>
                  </a:lnTo>
                  <a:lnTo>
                    <a:pt x="1295" y="1955"/>
                  </a:lnTo>
                  <a:lnTo>
                    <a:pt x="2108" y="2286"/>
                  </a:lnTo>
                  <a:lnTo>
                    <a:pt x="2921" y="1955"/>
                  </a:lnTo>
                  <a:lnTo>
                    <a:pt x="3251" y="1143"/>
                  </a:lnTo>
                  <a:close/>
                </a:path>
              </a:pathLst>
            </a:custGeom>
            <a:solidFill>
              <a:srgbClr val="565658"/>
            </a:solidFill>
          </p:spPr>
          <p:txBody>
            <a:bodyPr wrap="square" lIns="0" tIns="0" rIns="0" bIns="0" rtlCol="0"/>
            <a:lstStyle/>
            <a:p/>
          </p:txBody>
        </p:sp>
        <p:sp>
          <p:nvSpPr>
            <p:cNvPr id="9055" name="object 9055" descr=""/>
            <p:cNvSpPr/>
            <p:nvPr/>
          </p:nvSpPr>
          <p:spPr>
            <a:xfrm>
              <a:off x="5728130" y="257366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56" name="object 9056" descr=""/>
            <p:cNvSpPr/>
            <p:nvPr/>
          </p:nvSpPr>
          <p:spPr>
            <a:xfrm>
              <a:off x="5726976" y="2572524"/>
              <a:ext cx="3175" cy="2540"/>
            </a:xfrm>
            <a:custGeom>
              <a:avLst/>
              <a:gdLst/>
              <a:ahLst/>
              <a:cxnLst/>
              <a:rect l="l" t="t" r="r" b="b"/>
              <a:pathLst>
                <a:path w="3175" h="2539">
                  <a:moveTo>
                    <a:pt x="2781" y="1143"/>
                  </a:moveTo>
                  <a:lnTo>
                    <a:pt x="2438" y="330"/>
                  </a:lnTo>
                  <a:lnTo>
                    <a:pt x="1638" y="0"/>
                  </a:lnTo>
                  <a:lnTo>
                    <a:pt x="1384" y="101"/>
                  </a:lnTo>
                  <a:lnTo>
                    <a:pt x="1143" y="0"/>
                  </a:lnTo>
                  <a:lnTo>
                    <a:pt x="342" y="330"/>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9057" name="object 9057" descr=""/>
            <p:cNvSpPr/>
            <p:nvPr/>
          </p:nvSpPr>
          <p:spPr>
            <a:xfrm>
              <a:off x="5728614" y="257366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058" name="object 9058" descr=""/>
            <p:cNvSpPr/>
            <p:nvPr/>
          </p:nvSpPr>
          <p:spPr>
            <a:xfrm>
              <a:off x="5724781" y="256694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59" name="object 9059" descr=""/>
            <p:cNvSpPr/>
            <p:nvPr/>
          </p:nvSpPr>
          <p:spPr>
            <a:xfrm>
              <a:off x="5725254" y="2566949"/>
              <a:ext cx="1270" cy="0"/>
            </a:xfrm>
            <a:custGeom>
              <a:avLst/>
              <a:gdLst/>
              <a:ahLst/>
              <a:cxnLst/>
              <a:rect l="l" t="t" r="r" b="b"/>
              <a:pathLst>
                <a:path w="1270" h="0">
                  <a:moveTo>
                    <a:pt x="482" y="0"/>
                  </a:moveTo>
                  <a:lnTo>
                    <a:pt x="0" y="0"/>
                  </a:lnTo>
                  <a:lnTo>
                    <a:pt x="482" y="0"/>
                  </a:lnTo>
                </a:path>
                <a:path w="1270" h="0">
                  <a:moveTo>
                    <a:pt x="482" y="0"/>
                  </a:moveTo>
                  <a:lnTo>
                    <a:pt x="965" y="0"/>
                  </a:lnTo>
                  <a:lnTo>
                    <a:pt x="482" y="0"/>
                  </a:lnTo>
                </a:path>
              </a:pathLst>
            </a:custGeom>
            <a:ln w="3175">
              <a:solidFill>
                <a:srgbClr val="565658"/>
              </a:solidFill>
            </a:ln>
          </p:spPr>
          <p:txBody>
            <a:bodyPr wrap="square" lIns="0" tIns="0" rIns="0" bIns="0" rtlCol="0"/>
            <a:lstStyle/>
            <a:p/>
          </p:txBody>
        </p:sp>
        <p:sp>
          <p:nvSpPr>
            <p:cNvPr id="9060" name="object 9060" descr=""/>
            <p:cNvSpPr/>
            <p:nvPr/>
          </p:nvSpPr>
          <p:spPr>
            <a:xfrm>
              <a:off x="5724588" y="2565806"/>
              <a:ext cx="5715" cy="9525"/>
            </a:xfrm>
            <a:custGeom>
              <a:avLst/>
              <a:gdLst/>
              <a:ahLst/>
              <a:cxnLst/>
              <a:rect l="l" t="t" r="r" b="b"/>
              <a:pathLst>
                <a:path w="5714" h="9525">
                  <a:moveTo>
                    <a:pt x="2768" y="1143"/>
                  </a:moveTo>
                  <a:lnTo>
                    <a:pt x="2438" y="342"/>
                  </a:lnTo>
                  <a:lnTo>
                    <a:pt x="1625" y="0"/>
                  </a:lnTo>
                  <a:lnTo>
                    <a:pt x="1384" y="114"/>
                  </a:lnTo>
                  <a:lnTo>
                    <a:pt x="1143" y="0"/>
                  </a:lnTo>
                  <a:lnTo>
                    <a:pt x="330" y="342"/>
                  </a:lnTo>
                  <a:lnTo>
                    <a:pt x="0" y="1143"/>
                  </a:lnTo>
                  <a:lnTo>
                    <a:pt x="330" y="1955"/>
                  </a:lnTo>
                  <a:lnTo>
                    <a:pt x="1143" y="2286"/>
                  </a:lnTo>
                  <a:lnTo>
                    <a:pt x="1384" y="2197"/>
                  </a:lnTo>
                  <a:lnTo>
                    <a:pt x="1625" y="2286"/>
                  </a:lnTo>
                  <a:lnTo>
                    <a:pt x="2438" y="1955"/>
                  </a:lnTo>
                  <a:lnTo>
                    <a:pt x="2768" y="1143"/>
                  </a:lnTo>
                  <a:close/>
                </a:path>
                <a:path w="5714" h="9525">
                  <a:moveTo>
                    <a:pt x="5638" y="7861"/>
                  </a:moveTo>
                  <a:lnTo>
                    <a:pt x="5308" y="7048"/>
                  </a:lnTo>
                  <a:lnTo>
                    <a:pt x="4495" y="6718"/>
                  </a:lnTo>
                  <a:lnTo>
                    <a:pt x="3683" y="7048"/>
                  </a:lnTo>
                  <a:lnTo>
                    <a:pt x="3352" y="7861"/>
                  </a:lnTo>
                  <a:lnTo>
                    <a:pt x="3683" y="8674"/>
                  </a:lnTo>
                  <a:lnTo>
                    <a:pt x="4495" y="9004"/>
                  </a:lnTo>
                  <a:lnTo>
                    <a:pt x="5308" y="8674"/>
                  </a:lnTo>
                  <a:lnTo>
                    <a:pt x="5638" y="7861"/>
                  </a:lnTo>
                  <a:close/>
                </a:path>
              </a:pathLst>
            </a:custGeom>
            <a:solidFill>
              <a:srgbClr val="565658"/>
            </a:solidFill>
          </p:spPr>
          <p:txBody>
            <a:bodyPr wrap="square" lIns="0" tIns="0" rIns="0" bIns="0" rtlCol="0"/>
            <a:lstStyle/>
            <a:p/>
          </p:txBody>
        </p:sp>
        <p:sp>
          <p:nvSpPr>
            <p:cNvPr id="9061" name="object 9061" descr=""/>
            <p:cNvSpPr/>
            <p:nvPr/>
          </p:nvSpPr>
          <p:spPr>
            <a:xfrm>
              <a:off x="5728609"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062" name="object 9062" descr=""/>
            <p:cNvSpPr/>
            <p:nvPr/>
          </p:nvSpPr>
          <p:spPr>
            <a:xfrm>
              <a:off x="5726215" y="2566479"/>
              <a:ext cx="1270" cy="635"/>
            </a:xfrm>
            <a:custGeom>
              <a:avLst/>
              <a:gdLst/>
              <a:ahLst/>
              <a:cxnLst/>
              <a:rect l="l" t="t" r="r" b="b"/>
              <a:pathLst>
                <a:path w="1270" h="635">
                  <a:moveTo>
                    <a:pt x="482" y="469"/>
                  </a:moveTo>
                  <a:lnTo>
                    <a:pt x="0" y="469"/>
                  </a:lnTo>
                  <a:lnTo>
                    <a:pt x="482" y="469"/>
                  </a:lnTo>
                  <a:lnTo>
                    <a:pt x="0" y="469"/>
                  </a:lnTo>
                  <a:lnTo>
                    <a:pt x="482" y="469"/>
                  </a:lnTo>
                  <a:lnTo>
                    <a:pt x="0" y="469"/>
                  </a:lnTo>
                </a:path>
                <a:path w="1270" h="635">
                  <a:moveTo>
                    <a:pt x="482" y="469"/>
                  </a:moveTo>
                  <a:lnTo>
                    <a:pt x="482" y="0"/>
                  </a:lnTo>
                  <a:lnTo>
                    <a:pt x="965" y="469"/>
                  </a:lnTo>
                  <a:lnTo>
                    <a:pt x="482" y="469"/>
                  </a:lnTo>
                </a:path>
              </a:pathLst>
            </a:custGeom>
            <a:ln w="3175">
              <a:solidFill>
                <a:srgbClr val="565658"/>
              </a:solidFill>
            </a:ln>
          </p:spPr>
          <p:txBody>
            <a:bodyPr wrap="square" lIns="0" tIns="0" rIns="0" bIns="0" rtlCol="0"/>
            <a:lstStyle/>
            <a:p/>
          </p:txBody>
        </p:sp>
        <p:sp>
          <p:nvSpPr>
            <p:cNvPr id="9063" name="object 9063" descr=""/>
            <p:cNvSpPr/>
            <p:nvPr/>
          </p:nvSpPr>
          <p:spPr>
            <a:xfrm>
              <a:off x="5724116"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64" name="object 9064" descr=""/>
            <p:cNvSpPr/>
            <p:nvPr/>
          </p:nvSpPr>
          <p:spPr>
            <a:xfrm>
              <a:off x="5724781" y="2573177"/>
              <a:ext cx="635" cy="635"/>
            </a:xfrm>
            <a:custGeom>
              <a:avLst/>
              <a:gdLst/>
              <a:ahLst/>
              <a:cxnLst/>
              <a:rect l="l" t="t" r="r" b="b"/>
              <a:pathLst>
                <a:path w="635" h="635">
                  <a:moveTo>
                    <a:pt x="0" y="482"/>
                  </a:moveTo>
                  <a:lnTo>
                    <a:pt x="482" y="482"/>
                  </a:lnTo>
                  <a:lnTo>
                    <a:pt x="482" y="0"/>
                  </a:lnTo>
                  <a:lnTo>
                    <a:pt x="0" y="482"/>
                  </a:lnTo>
                </a:path>
              </a:pathLst>
            </a:custGeom>
            <a:ln w="3175">
              <a:solidFill>
                <a:srgbClr val="565658"/>
              </a:solidFill>
            </a:ln>
          </p:spPr>
          <p:txBody>
            <a:bodyPr wrap="square" lIns="0" tIns="0" rIns="0" bIns="0" rtlCol="0"/>
            <a:lstStyle/>
            <a:p/>
          </p:txBody>
        </p:sp>
        <p:sp>
          <p:nvSpPr>
            <p:cNvPr id="9065" name="object 9065" descr=""/>
            <p:cNvSpPr/>
            <p:nvPr/>
          </p:nvSpPr>
          <p:spPr>
            <a:xfrm>
              <a:off x="5723636" y="2565806"/>
              <a:ext cx="5080" cy="9525"/>
            </a:xfrm>
            <a:custGeom>
              <a:avLst/>
              <a:gdLst/>
              <a:ahLst/>
              <a:cxnLst/>
              <a:rect l="l" t="t" r="r" b="b"/>
              <a:pathLst>
                <a:path w="5079" h="9525">
                  <a:moveTo>
                    <a:pt x="2755" y="7861"/>
                  </a:moveTo>
                  <a:lnTo>
                    <a:pt x="2425" y="7048"/>
                  </a:lnTo>
                  <a:lnTo>
                    <a:pt x="1612" y="6718"/>
                  </a:lnTo>
                  <a:lnTo>
                    <a:pt x="1371" y="6819"/>
                  </a:lnTo>
                  <a:lnTo>
                    <a:pt x="1143" y="6718"/>
                  </a:lnTo>
                  <a:lnTo>
                    <a:pt x="330" y="7048"/>
                  </a:lnTo>
                  <a:lnTo>
                    <a:pt x="0" y="7861"/>
                  </a:lnTo>
                  <a:lnTo>
                    <a:pt x="330" y="8674"/>
                  </a:lnTo>
                  <a:lnTo>
                    <a:pt x="1143" y="9004"/>
                  </a:lnTo>
                  <a:lnTo>
                    <a:pt x="1371" y="8915"/>
                  </a:lnTo>
                  <a:lnTo>
                    <a:pt x="1612" y="9004"/>
                  </a:lnTo>
                  <a:lnTo>
                    <a:pt x="2425" y="8674"/>
                  </a:lnTo>
                  <a:lnTo>
                    <a:pt x="2755" y="7861"/>
                  </a:lnTo>
                  <a:close/>
                </a:path>
                <a:path w="5079" h="9525">
                  <a:moveTo>
                    <a:pt x="4673" y="1143"/>
                  </a:moveTo>
                  <a:lnTo>
                    <a:pt x="4343" y="342"/>
                  </a:lnTo>
                  <a:lnTo>
                    <a:pt x="3530" y="0"/>
                  </a:lnTo>
                  <a:lnTo>
                    <a:pt x="2730" y="342"/>
                  </a:lnTo>
                  <a:lnTo>
                    <a:pt x="2387" y="1143"/>
                  </a:lnTo>
                  <a:lnTo>
                    <a:pt x="2730"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9066" name="object 9066" descr=""/>
            <p:cNvSpPr/>
            <p:nvPr/>
          </p:nvSpPr>
          <p:spPr>
            <a:xfrm>
              <a:off x="5727175" y="2566478"/>
              <a:ext cx="635" cy="635"/>
            </a:xfrm>
            <a:custGeom>
              <a:avLst/>
              <a:gdLst/>
              <a:ahLst/>
              <a:cxnLst/>
              <a:rect l="l" t="t" r="r" b="b"/>
              <a:pathLst>
                <a:path w="635" h="635">
                  <a:moveTo>
                    <a:pt x="0" y="0"/>
                  </a:moveTo>
                  <a:lnTo>
                    <a:pt x="0" y="469"/>
                  </a:lnTo>
                  <a:lnTo>
                    <a:pt x="482" y="469"/>
                  </a:lnTo>
                  <a:lnTo>
                    <a:pt x="0" y="0"/>
                  </a:lnTo>
                </a:path>
              </a:pathLst>
            </a:custGeom>
            <a:ln w="3175">
              <a:solidFill>
                <a:srgbClr val="565658"/>
              </a:solidFill>
            </a:ln>
          </p:spPr>
          <p:txBody>
            <a:bodyPr wrap="square" lIns="0" tIns="0" rIns="0" bIns="0" rtlCol="0"/>
            <a:lstStyle/>
            <a:p/>
          </p:txBody>
        </p:sp>
        <p:sp>
          <p:nvSpPr>
            <p:cNvPr id="9067" name="object 9067" descr=""/>
            <p:cNvSpPr/>
            <p:nvPr/>
          </p:nvSpPr>
          <p:spPr>
            <a:xfrm>
              <a:off x="5725254" y="2573176"/>
              <a:ext cx="635" cy="635"/>
            </a:xfrm>
            <a:custGeom>
              <a:avLst/>
              <a:gdLst/>
              <a:ahLst/>
              <a:cxnLst/>
              <a:rect l="l" t="t" r="r" b="b"/>
              <a:pathLst>
                <a:path w="635" h="635">
                  <a:moveTo>
                    <a:pt x="482" y="0"/>
                  </a:moveTo>
                  <a:lnTo>
                    <a:pt x="482" y="482"/>
                  </a:lnTo>
                  <a:lnTo>
                    <a:pt x="0" y="482"/>
                  </a:lnTo>
                  <a:lnTo>
                    <a:pt x="482" y="482"/>
                  </a:lnTo>
                </a:path>
              </a:pathLst>
            </a:custGeom>
            <a:ln w="3175">
              <a:solidFill>
                <a:srgbClr val="565658"/>
              </a:solidFill>
            </a:ln>
          </p:spPr>
          <p:txBody>
            <a:bodyPr wrap="square" lIns="0" tIns="0" rIns="0" bIns="0" rtlCol="0"/>
            <a:lstStyle/>
            <a:p/>
          </p:txBody>
        </p:sp>
        <p:sp>
          <p:nvSpPr>
            <p:cNvPr id="9068" name="object 9068" descr=""/>
            <p:cNvSpPr/>
            <p:nvPr/>
          </p:nvSpPr>
          <p:spPr>
            <a:xfrm>
              <a:off x="5727653" y="2566479"/>
              <a:ext cx="635" cy="635"/>
            </a:xfrm>
            <a:custGeom>
              <a:avLst/>
              <a:gdLst/>
              <a:ahLst/>
              <a:cxnLst/>
              <a:rect l="l" t="t" r="r" b="b"/>
              <a:pathLst>
                <a:path w="635" h="635">
                  <a:moveTo>
                    <a:pt x="0" y="469"/>
                  </a:moveTo>
                  <a:lnTo>
                    <a:pt x="0" y="0"/>
                  </a:lnTo>
                  <a:lnTo>
                    <a:pt x="482" y="469"/>
                  </a:lnTo>
                  <a:lnTo>
                    <a:pt x="0" y="469"/>
                  </a:lnTo>
                </a:path>
              </a:pathLst>
            </a:custGeom>
            <a:ln w="3175">
              <a:solidFill>
                <a:srgbClr val="565658"/>
              </a:solidFill>
            </a:ln>
          </p:spPr>
          <p:txBody>
            <a:bodyPr wrap="square" lIns="0" tIns="0" rIns="0" bIns="0" rtlCol="0"/>
            <a:lstStyle/>
            <a:p/>
          </p:txBody>
        </p:sp>
        <p:sp>
          <p:nvSpPr>
            <p:cNvPr id="9069" name="object 9069" descr=""/>
            <p:cNvSpPr/>
            <p:nvPr/>
          </p:nvSpPr>
          <p:spPr>
            <a:xfrm>
              <a:off x="5726987"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70" name="object 9070" descr=""/>
            <p:cNvSpPr/>
            <p:nvPr/>
          </p:nvSpPr>
          <p:spPr>
            <a:xfrm>
              <a:off x="5725737" y="2573176"/>
              <a:ext cx="635" cy="635"/>
            </a:xfrm>
            <a:custGeom>
              <a:avLst/>
              <a:gdLst/>
              <a:ahLst/>
              <a:cxnLst/>
              <a:rect l="l" t="t" r="r" b="b"/>
              <a:pathLst>
                <a:path w="635" h="635">
                  <a:moveTo>
                    <a:pt x="482" y="0"/>
                  </a:moveTo>
                  <a:lnTo>
                    <a:pt x="482" y="482"/>
                  </a:lnTo>
                  <a:lnTo>
                    <a:pt x="0" y="482"/>
                  </a:lnTo>
                  <a:lnTo>
                    <a:pt x="482" y="482"/>
                  </a:lnTo>
                </a:path>
              </a:pathLst>
            </a:custGeom>
            <a:ln w="3175">
              <a:solidFill>
                <a:srgbClr val="565658"/>
              </a:solidFill>
            </a:ln>
          </p:spPr>
          <p:txBody>
            <a:bodyPr wrap="square" lIns="0" tIns="0" rIns="0" bIns="0" rtlCol="0"/>
            <a:lstStyle/>
            <a:p/>
          </p:txBody>
        </p:sp>
        <p:sp>
          <p:nvSpPr>
            <p:cNvPr id="9071" name="object 9071" descr=""/>
            <p:cNvSpPr/>
            <p:nvPr/>
          </p:nvSpPr>
          <p:spPr>
            <a:xfrm>
              <a:off x="5728130" y="2566479"/>
              <a:ext cx="635" cy="635"/>
            </a:xfrm>
            <a:custGeom>
              <a:avLst/>
              <a:gdLst/>
              <a:ahLst/>
              <a:cxnLst/>
              <a:rect l="l" t="t" r="r" b="b"/>
              <a:pathLst>
                <a:path w="635" h="635">
                  <a:moveTo>
                    <a:pt x="0" y="469"/>
                  </a:moveTo>
                  <a:lnTo>
                    <a:pt x="0" y="0"/>
                  </a:lnTo>
                  <a:lnTo>
                    <a:pt x="482" y="469"/>
                  </a:lnTo>
                  <a:lnTo>
                    <a:pt x="0" y="469"/>
                  </a:lnTo>
                </a:path>
              </a:pathLst>
            </a:custGeom>
            <a:ln w="3175">
              <a:solidFill>
                <a:srgbClr val="565658"/>
              </a:solidFill>
            </a:ln>
          </p:spPr>
          <p:txBody>
            <a:bodyPr wrap="square" lIns="0" tIns="0" rIns="0" bIns="0" rtlCol="0"/>
            <a:lstStyle/>
            <a:p/>
          </p:txBody>
        </p:sp>
        <p:sp>
          <p:nvSpPr>
            <p:cNvPr id="9072" name="object 9072" descr=""/>
            <p:cNvSpPr/>
            <p:nvPr/>
          </p:nvSpPr>
          <p:spPr>
            <a:xfrm>
              <a:off x="5726976" y="2565806"/>
              <a:ext cx="3175" cy="2540"/>
            </a:xfrm>
            <a:custGeom>
              <a:avLst/>
              <a:gdLst/>
              <a:ahLst/>
              <a:cxnLst/>
              <a:rect l="l" t="t" r="r" b="b"/>
              <a:pathLst>
                <a:path w="3175" h="2539">
                  <a:moveTo>
                    <a:pt x="2781" y="1143"/>
                  </a:moveTo>
                  <a:lnTo>
                    <a:pt x="2438" y="342"/>
                  </a:lnTo>
                  <a:lnTo>
                    <a:pt x="1638" y="0"/>
                  </a:lnTo>
                  <a:lnTo>
                    <a:pt x="1384" y="114"/>
                  </a:lnTo>
                  <a:lnTo>
                    <a:pt x="1143" y="0"/>
                  </a:lnTo>
                  <a:lnTo>
                    <a:pt x="342" y="342"/>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9073" name="object 9073" descr=""/>
            <p:cNvSpPr/>
            <p:nvPr/>
          </p:nvSpPr>
          <p:spPr>
            <a:xfrm>
              <a:off x="5726215" y="2573176"/>
              <a:ext cx="635" cy="635"/>
            </a:xfrm>
            <a:custGeom>
              <a:avLst/>
              <a:gdLst/>
              <a:ahLst/>
              <a:cxnLst/>
              <a:rect l="l" t="t" r="r" b="b"/>
              <a:pathLst>
                <a:path w="635" h="635">
                  <a:moveTo>
                    <a:pt x="482" y="0"/>
                  </a:moveTo>
                  <a:lnTo>
                    <a:pt x="0" y="482"/>
                  </a:lnTo>
                  <a:lnTo>
                    <a:pt x="482" y="482"/>
                  </a:lnTo>
                </a:path>
              </a:pathLst>
            </a:custGeom>
            <a:ln w="3175">
              <a:solidFill>
                <a:srgbClr val="565658"/>
              </a:solidFill>
            </a:ln>
          </p:spPr>
          <p:txBody>
            <a:bodyPr wrap="square" lIns="0" tIns="0" rIns="0" bIns="0" rtlCol="0"/>
            <a:lstStyle/>
            <a:p/>
          </p:txBody>
        </p:sp>
        <p:sp>
          <p:nvSpPr>
            <p:cNvPr id="9074" name="object 9074" descr=""/>
            <p:cNvSpPr/>
            <p:nvPr/>
          </p:nvSpPr>
          <p:spPr>
            <a:xfrm>
              <a:off x="5726220" y="2573660"/>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9075" name="object 9075" descr=""/>
            <p:cNvSpPr/>
            <p:nvPr/>
          </p:nvSpPr>
          <p:spPr>
            <a:xfrm>
              <a:off x="5728609" y="2566479"/>
              <a:ext cx="635" cy="635"/>
            </a:xfrm>
            <a:custGeom>
              <a:avLst/>
              <a:gdLst/>
              <a:ahLst/>
              <a:cxnLst/>
              <a:rect l="l" t="t" r="r" b="b"/>
              <a:pathLst>
                <a:path w="635" h="635">
                  <a:moveTo>
                    <a:pt x="482" y="469"/>
                  </a:moveTo>
                  <a:lnTo>
                    <a:pt x="0" y="469"/>
                  </a:lnTo>
                  <a:lnTo>
                    <a:pt x="0" y="0"/>
                  </a:lnTo>
                  <a:lnTo>
                    <a:pt x="0" y="469"/>
                  </a:lnTo>
                </a:path>
              </a:pathLst>
            </a:custGeom>
            <a:ln w="3175">
              <a:solidFill>
                <a:srgbClr val="565658"/>
              </a:solidFill>
            </a:ln>
          </p:spPr>
          <p:txBody>
            <a:bodyPr wrap="square" lIns="0" tIns="0" rIns="0" bIns="0" rtlCol="0"/>
            <a:lstStyle/>
            <a:p/>
          </p:txBody>
        </p:sp>
        <p:sp>
          <p:nvSpPr>
            <p:cNvPr id="9076" name="object 9076" descr=""/>
            <p:cNvSpPr/>
            <p:nvPr/>
          </p:nvSpPr>
          <p:spPr>
            <a:xfrm>
              <a:off x="5724781" y="25669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077" name="object 9077" descr=""/>
            <p:cNvSpPr/>
            <p:nvPr/>
          </p:nvSpPr>
          <p:spPr>
            <a:xfrm>
              <a:off x="5726698" y="2573176"/>
              <a:ext cx="635" cy="635"/>
            </a:xfrm>
            <a:custGeom>
              <a:avLst/>
              <a:gdLst/>
              <a:ahLst/>
              <a:cxnLst/>
              <a:rect l="l" t="t" r="r" b="b"/>
              <a:pathLst>
                <a:path w="635" h="635">
                  <a:moveTo>
                    <a:pt x="0" y="0"/>
                  </a:moveTo>
                  <a:lnTo>
                    <a:pt x="0" y="482"/>
                  </a:lnTo>
                  <a:lnTo>
                    <a:pt x="482" y="482"/>
                  </a:lnTo>
                  <a:lnTo>
                    <a:pt x="0" y="482"/>
                  </a:lnTo>
                </a:path>
              </a:pathLst>
            </a:custGeom>
            <a:ln w="3175">
              <a:solidFill>
                <a:srgbClr val="565658"/>
              </a:solidFill>
            </a:ln>
          </p:spPr>
          <p:txBody>
            <a:bodyPr wrap="square" lIns="0" tIns="0" rIns="0" bIns="0" rtlCol="0"/>
            <a:lstStyle/>
            <a:p/>
          </p:txBody>
        </p:sp>
        <p:sp>
          <p:nvSpPr>
            <p:cNvPr id="9078" name="object 9078" descr=""/>
            <p:cNvSpPr/>
            <p:nvPr/>
          </p:nvSpPr>
          <p:spPr>
            <a:xfrm>
              <a:off x="5723638"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79" name="object 9079" descr=""/>
            <p:cNvSpPr/>
            <p:nvPr/>
          </p:nvSpPr>
          <p:spPr>
            <a:xfrm>
              <a:off x="5724781" y="25669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080" name="object 9080" descr=""/>
            <p:cNvSpPr/>
            <p:nvPr/>
          </p:nvSpPr>
          <p:spPr>
            <a:xfrm>
              <a:off x="5727175" y="2573176"/>
              <a:ext cx="635" cy="635"/>
            </a:xfrm>
            <a:custGeom>
              <a:avLst/>
              <a:gdLst/>
              <a:ahLst/>
              <a:cxnLst/>
              <a:rect l="l" t="t" r="r" b="b"/>
              <a:pathLst>
                <a:path w="635" h="635">
                  <a:moveTo>
                    <a:pt x="0" y="0"/>
                  </a:moveTo>
                  <a:lnTo>
                    <a:pt x="0" y="482"/>
                  </a:lnTo>
                  <a:lnTo>
                    <a:pt x="482" y="482"/>
                  </a:lnTo>
                  <a:lnTo>
                    <a:pt x="0" y="482"/>
                  </a:lnTo>
                </a:path>
              </a:pathLst>
            </a:custGeom>
            <a:ln w="3175">
              <a:solidFill>
                <a:srgbClr val="565658"/>
              </a:solidFill>
            </a:ln>
          </p:spPr>
          <p:txBody>
            <a:bodyPr wrap="square" lIns="0" tIns="0" rIns="0" bIns="0" rtlCol="0"/>
            <a:lstStyle/>
            <a:p/>
          </p:txBody>
        </p:sp>
        <p:sp>
          <p:nvSpPr>
            <p:cNvPr id="9081" name="object 9081" descr=""/>
            <p:cNvSpPr/>
            <p:nvPr/>
          </p:nvSpPr>
          <p:spPr>
            <a:xfrm>
              <a:off x="5727653" y="2573176"/>
              <a:ext cx="635" cy="635"/>
            </a:xfrm>
            <a:custGeom>
              <a:avLst/>
              <a:gdLst/>
              <a:ahLst/>
              <a:cxnLst/>
              <a:rect l="l" t="t" r="r" b="b"/>
              <a:pathLst>
                <a:path w="635" h="635">
                  <a:moveTo>
                    <a:pt x="0" y="0"/>
                  </a:moveTo>
                  <a:lnTo>
                    <a:pt x="0" y="482"/>
                  </a:lnTo>
                  <a:lnTo>
                    <a:pt x="482" y="482"/>
                  </a:lnTo>
                  <a:lnTo>
                    <a:pt x="0" y="482"/>
                  </a:lnTo>
                </a:path>
              </a:pathLst>
            </a:custGeom>
            <a:ln w="3175">
              <a:solidFill>
                <a:srgbClr val="565658"/>
              </a:solidFill>
            </a:ln>
          </p:spPr>
          <p:txBody>
            <a:bodyPr wrap="square" lIns="0" tIns="0" rIns="0" bIns="0" rtlCol="0"/>
            <a:lstStyle/>
            <a:p/>
          </p:txBody>
        </p:sp>
        <p:sp>
          <p:nvSpPr>
            <p:cNvPr id="9082" name="object 9082" descr=""/>
            <p:cNvSpPr/>
            <p:nvPr/>
          </p:nvSpPr>
          <p:spPr>
            <a:xfrm>
              <a:off x="5726506" y="2565806"/>
              <a:ext cx="3810" cy="9525"/>
            </a:xfrm>
            <a:custGeom>
              <a:avLst/>
              <a:gdLst/>
              <a:ahLst/>
              <a:cxnLst/>
              <a:rect l="l" t="t" r="r" b="b"/>
              <a:pathLst>
                <a:path w="3810" h="9525">
                  <a:moveTo>
                    <a:pt x="2755" y="7861"/>
                  </a:moveTo>
                  <a:lnTo>
                    <a:pt x="2425" y="7048"/>
                  </a:lnTo>
                  <a:lnTo>
                    <a:pt x="1612" y="6718"/>
                  </a:lnTo>
                  <a:lnTo>
                    <a:pt x="1371" y="6819"/>
                  </a:lnTo>
                  <a:lnTo>
                    <a:pt x="1143" y="6718"/>
                  </a:lnTo>
                  <a:lnTo>
                    <a:pt x="330" y="7048"/>
                  </a:lnTo>
                  <a:lnTo>
                    <a:pt x="0" y="7861"/>
                  </a:lnTo>
                  <a:lnTo>
                    <a:pt x="330" y="8674"/>
                  </a:lnTo>
                  <a:lnTo>
                    <a:pt x="1143" y="9004"/>
                  </a:lnTo>
                  <a:lnTo>
                    <a:pt x="1371" y="8915"/>
                  </a:lnTo>
                  <a:lnTo>
                    <a:pt x="1612" y="9004"/>
                  </a:lnTo>
                  <a:lnTo>
                    <a:pt x="2425" y="8674"/>
                  </a:lnTo>
                  <a:lnTo>
                    <a:pt x="2755" y="7861"/>
                  </a:lnTo>
                  <a:close/>
                </a:path>
                <a:path w="3810" h="9525">
                  <a:moveTo>
                    <a:pt x="3251" y="1143"/>
                  </a:moveTo>
                  <a:lnTo>
                    <a:pt x="2908" y="342"/>
                  </a:lnTo>
                  <a:lnTo>
                    <a:pt x="2108" y="0"/>
                  </a:lnTo>
                  <a:lnTo>
                    <a:pt x="1295" y="342"/>
                  </a:lnTo>
                  <a:lnTo>
                    <a:pt x="965" y="1143"/>
                  </a:lnTo>
                  <a:lnTo>
                    <a:pt x="1295" y="1955"/>
                  </a:lnTo>
                  <a:lnTo>
                    <a:pt x="2108" y="2286"/>
                  </a:lnTo>
                  <a:lnTo>
                    <a:pt x="2908" y="1955"/>
                  </a:lnTo>
                  <a:lnTo>
                    <a:pt x="3251" y="1143"/>
                  </a:lnTo>
                  <a:close/>
                </a:path>
              </a:pathLst>
            </a:custGeom>
            <a:solidFill>
              <a:srgbClr val="565658"/>
            </a:solidFill>
          </p:spPr>
          <p:txBody>
            <a:bodyPr wrap="square" lIns="0" tIns="0" rIns="0" bIns="0" rtlCol="0"/>
            <a:lstStyle/>
            <a:p/>
          </p:txBody>
        </p:sp>
        <p:sp>
          <p:nvSpPr>
            <p:cNvPr id="9083" name="object 9083" descr=""/>
            <p:cNvSpPr/>
            <p:nvPr/>
          </p:nvSpPr>
          <p:spPr>
            <a:xfrm>
              <a:off x="5728130" y="2573176"/>
              <a:ext cx="635" cy="635"/>
            </a:xfrm>
            <a:custGeom>
              <a:avLst/>
              <a:gdLst/>
              <a:ahLst/>
              <a:cxnLst/>
              <a:rect l="l" t="t" r="r" b="b"/>
              <a:pathLst>
                <a:path w="635" h="635">
                  <a:moveTo>
                    <a:pt x="0" y="0"/>
                  </a:moveTo>
                  <a:lnTo>
                    <a:pt x="0" y="482"/>
                  </a:lnTo>
                  <a:lnTo>
                    <a:pt x="482" y="482"/>
                  </a:lnTo>
                  <a:lnTo>
                    <a:pt x="0" y="482"/>
                  </a:lnTo>
                </a:path>
              </a:pathLst>
            </a:custGeom>
            <a:ln w="3175">
              <a:solidFill>
                <a:srgbClr val="565658"/>
              </a:solidFill>
            </a:ln>
          </p:spPr>
          <p:txBody>
            <a:bodyPr wrap="square" lIns="0" tIns="0" rIns="0" bIns="0" rtlCol="0"/>
            <a:lstStyle/>
            <a:p/>
          </p:txBody>
        </p:sp>
        <p:sp>
          <p:nvSpPr>
            <p:cNvPr id="9084" name="object 9084" descr=""/>
            <p:cNvSpPr/>
            <p:nvPr/>
          </p:nvSpPr>
          <p:spPr>
            <a:xfrm>
              <a:off x="5728614" y="257366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085" name="object 9085" descr=""/>
            <p:cNvSpPr/>
            <p:nvPr/>
          </p:nvSpPr>
          <p:spPr>
            <a:xfrm>
              <a:off x="5724776" y="2573176"/>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086" name="object 9086" descr=""/>
            <p:cNvSpPr/>
            <p:nvPr/>
          </p:nvSpPr>
          <p:spPr>
            <a:xfrm>
              <a:off x="5723636" y="2572041"/>
              <a:ext cx="2540" cy="3175"/>
            </a:xfrm>
            <a:custGeom>
              <a:avLst/>
              <a:gdLst/>
              <a:ahLst/>
              <a:cxnLst/>
              <a:rect l="l" t="t" r="r" b="b"/>
              <a:pathLst>
                <a:path w="2539" h="3175">
                  <a:moveTo>
                    <a:pt x="2286" y="1143"/>
                  </a:moveTo>
                  <a:lnTo>
                    <a:pt x="1943" y="330"/>
                  </a:lnTo>
                  <a:lnTo>
                    <a:pt x="1143" y="0"/>
                  </a:lnTo>
                  <a:lnTo>
                    <a:pt x="330" y="330"/>
                  </a:lnTo>
                  <a:lnTo>
                    <a:pt x="0" y="1143"/>
                  </a:lnTo>
                  <a:lnTo>
                    <a:pt x="88" y="1384"/>
                  </a:lnTo>
                  <a:lnTo>
                    <a:pt x="0" y="1625"/>
                  </a:lnTo>
                  <a:lnTo>
                    <a:pt x="330" y="2438"/>
                  </a:lnTo>
                  <a:lnTo>
                    <a:pt x="1143" y="2768"/>
                  </a:lnTo>
                  <a:lnTo>
                    <a:pt x="1943" y="2438"/>
                  </a:lnTo>
                  <a:lnTo>
                    <a:pt x="2286" y="1625"/>
                  </a:lnTo>
                  <a:lnTo>
                    <a:pt x="2171" y="1384"/>
                  </a:lnTo>
                  <a:lnTo>
                    <a:pt x="2286" y="1143"/>
                  </a:lnTo>
                  <a:close/>
                </a:path>
              </a:pathLst>
            </a:custGeom>
            <a:solidFill>
              <a:srgbClr val="565658"/>
            </a:solidFill>
          </p:spPr>
          <p:txBody>
            <a:bodyPr wrap="square" lIns="0" tIns="0" rIns="0" bIns="0" rtlCol="0"/>
            <a:lstStyle/>
            <a:p/>
          </p:txBody>
        </p:sp>
        <p:sp>
          <p:nvSpPr>
            <p:cNvPr id="9087" name="object 9087" descr=""/>
            <p:cNvSpPr/>
            <p:nvPr/>
          </p:nvSpPr>
          <p:spPr>
            <a:xfrm>
              <a:off x="5724781" y="257317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088" name="object 9088" descr=""/>
            <p:cNvSpPr/>
            <p:nvPr/>
          </p:nvSpPr>
          <p:spPr>
            <a:xfrm>
              <a:off x="5725259" y="256694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89" name="object 9089" descr=""/>
            <p:cNvSpPr/>
            <p:nvPr/>
          </p:nvSpPr>
          <p:spPr>
            <a:xfrm>
              <a:off x="5725736" y="256694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090" name="object 9090" descr=""/>
            <p:cNvSpPr/>
            <p:nvPr/>
          </p:nvSpPr>
          <p:spPr>
            <a:xfrm>
              <a:off x="5723636" y="2565806"/>
              <a:ext cx="5080" cy="8890"/>
            </a:xfrm>
            <a:custGeom>
              <a:avLst/>
              <a:gdLst/>
              <a:ahLst/>
              <a:cxnLst/>
              <a:rect l="l" t="t" r="r" b="b"/>
              <a:pathLst>
                <a:path w="5079" h="8889">
                  <a:moveTo>
                    <a:pt x="3238" y="7378"/>
                  </a:moveTo>
                  <a:lnTo>
                    <a:pt x="2908" y="6565"/>
                  </a:lnTo>
                  <a:lnTo>
                    <a:pt x="2095" y="6235"/>
                  </a:lnTo>
                  <a:lnTo>
                    <a:pt x="1282" y="6565"/>
                  </a:lnTo>
                  <a:lnTo>
                    <a:pt x="952" y="7378"/>
                  </a:lnTo>
                  <a:lnTo>
                    <a:pt x="1282" y="8178"/>
                  </a:lnTo>
                  <a:lnTo>
                    <a:pt x="2095" y="8521"/>
                  </a:lnTo>
                  <a:lnTo>
                    <a:pt x="2908" y="8178"/>
                  </a:lnTo>
                  <a:lnTo>
                    <a:pt x="3238" y="7378"/>
                  </a:lnTo>
                  <a:close/>
                </a:path>
                <a:path w="5079" h="8889">
                  <a:moveTo>
                    <a:pt x="4673" y="1143"/>
                  </a:moveTo>
                  <a:lnTo>
                    <a:pt x="4343" y="342"/>
                  </a:lnTo>
                  <a:lnTo>
                    <a:pt x="3530" y="0"/>
                  </a:lnTo>
                  <a:lnTo>
                    <a:pt x="3289" y="101"/>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9091" name="object 9091" descr=""/>
            <p:cNvSpPr/>
            <p:nvPr/>
          </p:nvSpPr>
          <p:spPr>
            <a:xfrm>
              <a:off x="5725259" y="2573177"/>
              <a:ext cx="635" cy="635"/>
            </a:xfrm>
            <a:custGeom>
              <a:avLst/>
              <a:gdLst/>
              <a:ahLst/>
              <a:cxnLst/>
              <a:rect l="l" t="t" r="r" b="b"/>
              <a:pathLst>
                <a:path w="635" h="635">
                  <a:moveTo>
                    <a:pt x="0" y="482"/>
                  </a:moveTo>
                  <a:lnTo>
                    <a:pt x="482" y="0"/>
                  </a:lnTo>
                  <a:lnTo>
                    <a:pt x="0" y="0"/>
                  </a:lnTo>
                  <a:lnTo>
                    <a:pt x="0" y="482"/>
                  </a:lnTo>
                </a:path>
              </a:pathLst>
            </a:custGeom>
            <a:ln w="3175">
              <a:solidFill>
                <a:srgbClr val="565658"/>
              </a:solidFill>
            </a:ln>
          </p:spPr>
          <p:txBody>
            <a:bodyPr wrap="square" lIns="0" tIns="0" rIns="0" bIns="0" rtlCol="0"/>
            <a:lstStyle/>
            <a:p/>
          </p:txBody>
        </p:sp>
        <p:sp>
          <p:nvSpPr>
            <p:cNvPr id="9092" name="object 9092" descr=""/>
            <p:cNvSpPr/>
            <p:nvPr/>
          </p:nvSpPr>
          <p:spPr>
            <a:xfrm>
              <a:off x="5726023" y="2565806"/>
              <a:ext cx="3175" cy="2540"/>
            </a:xfrm>
            <a:custGeom>
              <a:avLst/>
              <a:gdLst/>
              <a:ahLst/>
              <a:cxnLst/>
              <a:rect l="l" t="t" r="r" b="b"/>
              <a:pathLst>
                <a:path w="3175" h="2539">
                  <a:moveTo>
                    <a:pt x="2768" y="1143"/>
                  </a:moveTo>
                  <a:lnTo>
                    <a:pt x="2425" y="342"/>
                  </a:lnTo>
                  <a:lnTo>
                    <a:pt x="1625" y="0"/>
                  </a:lnTo>
                  <a:lnTo>
                    <a:pt x="1384" y="114"/>
                  </a:lnTo>
                  <a:lnTo>
                    <a:pt x="1143" y="0"/>
                  </a:lnTo>
                  <a:lnTo>
                    <a:pt x="342" y="342"/>
                  </a:lnTo>
                  <a:lnTo>
                    <a:pt x="0" y="1143"/>
                  </a:lnTo>
                  <a:lnTo>
                    <a:pt x="342"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9093" name="object 9093" descr=""/>
            <p:cNvSpPr/>
            <p:nvPr/>
          </p:nvSpPr>
          <p:spPr>
            <a:xfrm>
              <a:off x="5727175" y="256694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94" name="object 9094" descr=""/>
            <p:cNvSpPr/>
            <p:nvPr/>
          </p:nvSpPr>
          <p:spPr>
            <a:xfrm>
              <a:off x="5726510"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95" name="object 9095" descr=""/>
            <p:cNvSpPr/>
            <p:nvPr/>
          </p:nvSpPr>
          <p:spPr>
            <a:xfrm>
              <a:off x="5725737" y="2573176"/>
              <a:ext cx="635" cy="635"/>
            </a:xfrm>
            <a:custGeom>
              <a:avLst/>
              <a:gdLst/>
              <a:ahLst/>
              <a:cxnLst/>
              <a:rect l="l" t="t" r="r" b="b"/>
              <a:pathLst>
                <a:path w="635" h="635">
                  <a:moveTo>
                    <a:pt x="482" y="0"/>
                  </a:moveTo>
                  <a:lnTo>
                    <a:pt x="0" y="0"/>
                  </a:lnTo>
                  <a:lnTo>
                    <a:pt x="0" y="482"/>
                  </a:lnTo>
                  <a:lnTo>
                    <a:pt x="0" y="0"/>
                  </a:lnTo>
                </a:path>
              </a:pathLst>
            </a:custGeom>
            <a:ln w="3175">
              <a:solidFill>
                <a:srgbClr val="565658"/>
              </a:solidFill>
            </a:ln>
          </p:spPr>
          <p:txBody>
            <a:bodyPr wrap="square" lIns="0" tIns="0" rIns="0" bIns="0" rtlCol="0"/>
            <a:lstStyle/>
            <a:p/>
          </p:txBody>
        </p:sp>
        <p:sp>
          <p:nvSpPr>
            <p:cNvPr id="9096" name="object 9096" descr=""/>
            <p:cNvSpPr/>
            <p:nvPr/>
          </p:nvSpPr>
          <p:spPr>
            <a:xfrm>
              <a:off x="5727653" y="256694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097" name="object 9097" descr=""/>
            <p:cNvSpPr/>
            <p:nvPr/>
          </p:nvSpPr>
          <p:spPr>
            <a:xfrm>
              <a:off x="5726987"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098" name="object 9098" descr=""/>
            <p:cNvSpPr/>
            <p:nvPr/>
          </p:nvSpPr>
          <p:spPr>
            <a:xfrm>
              <a:off x="5726220" y="2573177"/>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099" name="object 9099" descr=""/>
            <p:cNvSpPr/>
            <p:nvPr/>
          </p:nvSpPr>
          <p:spPr>
            <a:xfrm>
              <a:off x="5725071" y="2565806"/>
              <a:ext cx="4445" cy="8890"/>
            </a:xfrm>
            <a:custGeom>
              <a:avLst/>
              <a:gdLst/>
              <a:ahLst/>
              <a:cxnLst/>
              <a:rect l="l" t="t" r="r" b="b"/>
              <a:pathLst>
                <a:path w="4445" h="8889">
                  <a:moveTo>
                    <a:pt x="2286" y="7378"/>
                  </a:moveTo>
                  <a:lnTo>
                    <a:pt x="1955" y="6565"/>
                  </a:lnTo>
                  <a:lnTo>
                    <a:pt x="1143" y="6235"/>
                  </a:lnTo>
                  <a:lnTo>
                    <a:pt x="330" y="6565"/>
                  </a:lnTo>
                  <a:lnTo>
                    <a:pt x="0" y="7378"/>
                  </a:lnTo>
                  <a:lnTo>
                    <a:pt x="330" y="8178"/>
                  </a:lnTo>
                  <a:lnTo>
                    <a:pt x="1143" y="8521"/>
                  </a:lnTo>
                  <a:lnTo>
                    <a:pt x="1955" y="8178"/>
                  </a:lnTo>
                  <a:lnTo>
                    <a:pt x="2286" y="7378"/>
                  </a:lnTo>
                  <a:close/>
                </a:path>
                <a:path w="4445" h="8889">
                  <a:moveTo>
                    <a:pt x="4191" y="1143"/>
                  </a:moveTo>
                  <a:lnTo>
                    <a:pt x="3860" y="342"/>
                  </a:lnTo>
                  <a:lnTo>
                    <a:pt x="3048" y="0"/>
                  </a:lnTo>
                  <a:lnTo>
                    <a:pt x="2247" y="342"/>
                  </a:lnTo>
                  <a:lnTo>
                    <a:pt x="1905" y="1143"/>
                  </a:lnTo>
                  <a:lnTo>
                    <a:pt x="2247" y="1955"/>
                  </a:lnTo>
                  <a:lnTo>
                    <a:pt x="3048" y="2286"/>
                  </a:lnTo>
                  <a:lnTo>
                    <a:pt x="3860" y="1955"/>
                  </a:lnTo>
                  <a:lnTo>
                    <a:pt x="4191" y="1143"/>
                  </a:lnTo>
                  <a:close/>
                </a:path>
              </a:pathLst>
            </a:custGeom>
            <a:solidFill>
              <a:srgbClr val="565658"/>
            </a:solidFill>
          </p:spPr>
          <p:txBody>
            <a:bodyPr wrap="square" lIns="0" tIns="0" rIns="0" bIns="0" rtlCol="0"/>
            <a:lstStyle/>
            <a:p/>
          </p:txBody>
        </p:sp>
        <p:sp>
          <p:nvSpPr>
            <p:cNvPr id="9100" name="object 9100" descr=""/>
            <p:cNvSpPr/>
            <p:nvPr/>
          </p:nvSpPr>
          <p:spPr>
            <a:xfrm>
              <a:off x="5728130" y="256694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01" name="object 9101" descr=""/>
            <p:cNvSpPr/>
            <p:nvPr/>
          </p:nvSpPr>
          <p:spPr>
            <a:xfrm>
              <a:off x="5728609" y="25669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02" name="object 9102" descr=""/>
            <p:cNvSpPr/>
            <p:nvPr/>
          </p:nvSpPr>
          <p:spPr>
            <a:xfrm>
              <a:off x="5726698" y="2573177"/>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103" name="object 9103" descr=""/>
            <p:cNvSpPr/>
            <p:nvPr/>
          </p:nvSpPr>
          <p:spPr>
            <a:xfrm>
              <a:off x="5723638"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04" name="object 9104" descr=""/>
            <p:cNvSpPr/>
            <p:nvPr/>
          </p:nvSpPr>
          <p:spPr>
            <a:xfrm>
              <a:off x="5728609" y="256694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05" name="object 9105" descr=""/>
            <p:cNvSpPr/>
            <p:nvPr/>
          </p:nvSpPr>
          <p:spPr>
            <a:xfrm>
              <a:off x="5727175" y="2573176"/>
              <a:ext cx="0" cy="635"/>
            </a:xfrm>
            <a:custGeom>
              <a:avLst/>
              <a:gdLst/>
              <a:ahLst/>
              <a:cxnLst/>
              <a:rect l="l" t="t" r="r" b="b"/>
              <a:pathLst>
                <a:path w="0" h="635">
                  <a:moveTo>
                    <a:pt x="0" y="0"/>
                  </a:moveTo>
                  <a:lnTo>
                    <a:pt x="0" y="482"/>
                  </a:lnTo>
                  <a:lnTo>
                    <a:pt x="0" y="0"/>
                  </a:lnTo>
                  <a:lnTo>
                    <a:pt x="0" y="482"/>
                  </a:lnTo>
                </a:path>
              </a:pathLst>
            </a:custGeom>
            <a:ln w="3175">
              <a:solidFill>
                <a:srgbClr val="565658"/>
              </a:solidFill>
            </a:ln>
          </p:spPr>
          <p:txBody>
            <a:bodyPr wrap="square" lIns="0" tIns="0" rIns="0" bIns="0" rtlCol="0"/>
            <a:lstStyle/>
            <a:p/>
          </p:txBody>
        </p:sp>
        <p:sp>
          <p:nvSpPr>
            <p:cNvPr id="9106" name="object 9106" descr=""/>
            <p:cNvSpPr/>
            <p:nvPr/>
          </p:nvSpPr>
          <p:spPr>
            <a:xfrm>
              <a:off x="5727949"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07" name="object 9107" descr=""/>
            <p:cNvSpPr/>
            <p:nvPr/>
          </p:nvSpPr>
          <p:spPr>
            <a:xfrm>
              <a:off x="5727653" y="2573176"/>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108" name="object 9108" descr=""/>
            <p:cNvSpPr/>
            <p:nvPr/>
          </p:nvSpPr>
          <p:spPr>
            <a:xfrm>
              <a:off x="5727175" y="257317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109" name="object 9109" descr=""/>
            <p:cNvSpPr/>
            <p:nvPr/>
          </p:nvSpPr>
          <p:spPr>
            <a:xfrm>
              <a:off x="5727175" y="2573177"/>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9110" name="object 9110" descr=""/>
            <p:cNvSpPr/>
            <p:nvPr/>
          </p:nvSpPr>
          <p:spPr>
            <a:xfrm>
              <a:off x="5727653" y="2573176"/>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9111" name="object 9111" descr=""/>
            <p:cNvSpPr/>
            <p:nvPr/>
          </p:nvSpPr>
          <p:spPr>
            <a:xfrm>
              <a:off x="5727653" y="2573177"/>
              <a:ext cx="635" cy="635"/>
            </a:xfrm>
            <a:custGeom>
              <a:avLst/>
              <a:gdLst/>
              <a:ahLst/>
              <a:cxnLst/>
              <a:rect l="l" t="t" r="r" b="b"/>
              <a:pathLst>
                <a:path w="635" h="635">
                  <a:moveTo>
                    <a:pt x="0" y="482"/>
                  </a:moveTo>
                  <a:lnTo>
                    <a:pt x="482" y="0"/>
                  </a:lnTo>
                  <a:lnTo>
                    <a:pt x="482" y="482"/>
                  </a:lnTo>
                  <a:lnTo>
                    <a:pt x="482" y="0"/>
                  </a:lnTo>
                </a:path>
              </a:pathLst>
            </a:custGeom>
            <a:ln w="3175">
              <a:solidFill>
                <a:srgbClr val="565658"/>
              </a:solidFill>
            </a:ln>
          </p:spPr>
          <p:txBody>
            <a:bodyPr wrap="square" lIns="0" tIns="0" rIns="0" bIns="0" rtlCol="0"/>
            <a:lstStyle/>
            <a:p/>
          </p:txBody>
        </p:sp>
        <p:sp>
          <p:nvSpPr>
            <p:cNvPr id="9112" name="object 9112" descr=""/>
            <p:cNvSpPr/>
            <p:nvPr/>
          </p:nvSpPr>
          <p:spPr>
            <a:xfrm>
              <a:off x="5727949"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13" name="object 9113" descr=""/>
            <p:cNvSpPr/>
            <p:nvPr/>
          </p:nvSpPr>
          <p:spPr>
            <a:xfrm>
              <a:off x="5728130" y="2573176"/>
              <a:ext cx="635" cy="635"/>
            </a:xfrm>
            <a:custGeom>
              <a:avLst/>
              <a:gdLst/>
              <a:ahLst/>
              <a:cxnLst/>
              <a:rect l="l" t="t" r="r" b="b"/>
              <a:pathLst>
                <a:path w="635" h="635">
                  <a:moveTo>
                    <a:pt x="0" y="0"/>
                  </a:moveTo>
                  <a:lnTo>
                    <a:pt x="0" y="482"/>
                  </a:lnTo>
                  <a:lnTo>
                    <a:pt x="482" y="482"/>
                  </a:lnTo>
                  <a:lnTo>
                    <a:pt x="482" y="0"/>
                  </a:lnTo>
                  <a:lnTo>
                    <a:pt x="482" y="482"/>
                  </a:lnTo>
                </a:path>
              </a:pathLst>
            </a:custGeom>
            <a:ln w="3175">
              <a:solidFill>
                <a:srgbClr val="565658"/>
              </a:solidFill>
            </a:ln>
          </p:spPr>
          <p:txBody>
            <a:bodyPr wrap="square" lIns="0" tIns="0" rIns="0" bIns="0" rtlCol="0"/>
            <a:lstStyle/>
            <a:p/>
          </p:txBody>
        </p:sp>
        <p:sp>
          <p:nvSpPr>
            <p:cNvPr id="9114" name="object 9114" descr=""/>
            <p:cNvSpPr/>
            <p:nvPr/>
          </p:nvSpPr>
          <p:spPr>
            <a:xfrm>
              <a:off x="5728130" y="2573177"/>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9115" name="object 9115" descr=""/>
            <p:cNvSpPr/>
            <p:nvPr/>
          </p:nvSpPr>
          <p:spPr>
            <a:xfrm>
              <a:off x="5728609"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16" name="object 9116" descr=""/>
            <p:cNvSpPr/>
            <p:nvPr/>
          </p:nvSpPr>
          <p:spPr>
            <a:xfrm>
              <a:off x="5724776" y="2566949"/>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9117" name="object 9117" descr=""/>
            <p:cNvSpPr/>
            <p:nvPr/>
          </p:nvSpPr>
          <p:spPr>
            <a:xfrm>
              <a:off x="5723636" y="2565806"/>
              <a:ext cx="3175" cy="3175"/>
            </a:xfrm>
            <a:custGeom>
              <a:avLst/>
              <a:gdLst/>
              <a:ahLst/>
              <a:cxnLst/>
              <a:rect l="l" t="t" r="r" b="b"/>
              <a:pathLst>
                <a:path w="3175" h="3175">
                  <a:moveTo>
                    <a:pt x="2755" y="1638"/>
                  </a:moveTo>
                  <a:lnTo>
                    <a:pt x="2425" y="825"/>
                  </a:lnTo>
                  <a:lnTo>
                    <a:pt x="2082" y="698"/>
                  </a:lnTo>
                  <a:lnTo>
                    <a:pt x="1943" y="342"/>
                  </a:lnTo>
                  <a:lnTo>
                    <a:pt x="1143" y="0"/>
                  </a:lnTo>
                  <a:lnTo>
                    <a:pt x="330" y="342"/>
                  </a:lnTo>
                  <a:lnTo>
                    <a:pt x="0" y="1143"/>
                  </a:lnTo>
                  <a:lnTo>
                    <a:pt x="330" y="1955"/>
                  </a:lnTo>
                  <a:lnTo>
                    <a:pt x="660" y="2095"/>
                  </a:lnTo>
                  <a:lnTo>
                    <a:pt x="812" y="2438"/>
                  </a:lnTo>
                  <a:lnTo>
                    <a:pt x="1612" y="2781"/>
                  </a:lnTo>
                  <a:lnTo>
                    <a:pt x="2425" y="2438"/>
                  </a:lnTo>
                  <a:lnTo>
                    <a:pt x="2755" y="1638"/>
                  </a:lnTo>
                  <a:close/>
                </a:path>
              </a:pathLst>
            </a:custGeom>
            <a:solidFill>
              <a:srgbClr val="565658"/>
            </a:solidFill>
          </p:spPr>
          <p:txBody>
            <a:bodyPr wrap="square" lIns="0" tIns="0" rIns="0" bIns="0" rtlCol="0"/>
            <a:lstStyle/>
            <a:p/>
          </p:txBody>
        </p:sp>
        <p:sp>
          <p:nvSpPr>
            <p:cNvPr id="9118" name="object 9118" descr=""/>
            <p:cNvSpPr/>
            <p:nvPr/>
          </p:nvSpPr>
          <p:spPr>
            <a:xfrm>
              <a:off x="5725259" y="2566950"/>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119" name="object 9119" descr=""/>
            <p:cNvSpPr/>
            <p:nvPr/>
          </p:nvSpPr>
          <p:spPr>
            <a:xfrm>
              <a:off x="5725259" y="2566949"/>
              <a:ext cx="635" cy="635"/>
            </a:xfrm>
            <a:custGeom>
              <a:avLst/>
              <a:gdLst/>
              <a:ahLst/>
              <a:cxnLst/>
              <a:rect l="l" t="t" r="r" b="b"/>
              <a:pathLst>
                <a:path w="635" h="635">
                  <a:moveTo>
                    <a:pt x="0" y="0"/>
                  </a:moveTo>
                  <a:lnTo>
                    <a:pt x="482" y="0"/>
                  </a:lnTo>
                  <a:lnTo>
                    <a:pt x="482" y="482"/>
                  </a:lnTo>
                </a:path>
              </a:pathLst>
            </a:custGeom>
            <a:ln w="3175">
              <a:solidFill>
                <a:srgbClr val="565658"/>
              </a:solidFill>
            </a:ln>
          </p:spPr>
          <p:txBody>
            <a:bodyPr wrap="square" lIns="0" tIns="0" rIns="0" bIns="0" rtlCol="0"/>
            <a:lstStyle/>
            <a:p/>
          </p:txBody>
        </p:sp>
        <p:sp>
          <p:nvSpPr>
            <p:cNvPr id="9120" name="object 9120" descr=""/>
            <p:cNvSpPr/>
            <p:nvPr/>
          </p:nvSpPr>
          <p:spPr>
            <a:xfrm>
              <a:off x="5725254" y="256694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121" name="object 9121" descr=""/>
            <p:cNvSpPr/>
            <p:nvPr/>
          </p:nvSpPr>
          <p:spPr>
            <a:xfrm>
              <a:off x="5725732" y="2566949"/>
              <a:ext cx="1270" cy="635"/>
            </a:xfrm>
            <a:custGeom>
              <a:avLst/>
              <a:gdLst/>
              <a:ahLst/>
              <a:cxnLst/>
              <a:rect l="l" t="t" r="r" b="b"/>
              <a:pathLst>
                <a:path w="1270" h="635">
                  <a:moveTo>
                    <a:pt x="965" y="0"/>
                  </a:moveTo>
                  <a:lnTo>
                    <a:pt x="482" y="0"/>
                  </a:lnTo>
                  <a:lnTo>
                    <a:pt x="0" y="0"/>
                  </a:lnTo>
                  <a:lnTo>
                    <a:pt x="482" y="0"/>
                  </a:lnTo>
                  <a:lnTo>
                    <a:pt x="482" y="482"/>
                  </a:lnTo>
                </a:path>
                <a:path w="1270" h="635">
                  <a:moveTo>
                    <a:pt x="965" y="0"/>
                  </a:moveTo>
                  <a:lnTo>
                    <a:pt x="482" y="0"/>
                  </a:lnTo>
                  <a:lnTo>
                    <a:pt x="965" y="0"/>
                  </a:lnTo>
                </a:path>
              </a:pathLst>
            </a:custGeom>
            <a:ln w="3175">
              <a:solidFill>
                <a:srgbClr val="565658"/>
              </a:solidFill>
            </a:ln>
          </p:spPr>
          <p:txBody>
            <a:bodyPr wrap="square" lIns="0" tIns="0" rIns="0" bIns="0" rtlCol="0"/>
            <a:lstStyle/>
            <a:p/>
          </p:txBody>
        </p:sp>
        <p:sp>
          <p:nvSpPr>
            <p:cNvPr id="9122" name="object 9122" descr=""/>
            <p:cNvSpPr/>
            <p:nvPr/>
          </p:nvSpPr>
          <p:spPr>
            <a:xfrm>
              <a:off x="5726220" y="2566949"/>
              <a:ext cx="635" cy="635"/>
            </a:xfrm>
            <a:custGeom>
              <a:avLst/>
              <a:gdLst/>
              <a:ahLst/>
              <a:cxnLst/>
              <a:rect l="l" t="t" r="r" b="b"/>
              <a:pathLst>
                <a:path w="635" h="635">
                  <a:moveTo>
                    <a:pt x="0" y="0"/>
                  </a:moveTo>
                  <a:lnTo>
                    <a:pt x="482" y="482"/>
                  </a:lnTo>
                </a:path>
                <a:path w="635" h="635">
                  <a:moveTo>
                    <a:pt x="0" y="0"/>
                  </a:moveTo>
                  <a:lnTo>
                    <a:pt x="482" y="0"/>
                  </a:lnTo>
                </a:path>
              </a:pathLst>
            </a:custGeom>
            <a:ln w="3175">
              <a:solidFill>
                <a:srgbClr val="565658"/>
              </a:solidFill>
            </a:ln>
          </p:spPr>
          <p:txBody>
            <a:bodyPr wrap="square" lIns="0" tIns="0" rIns="0" bIns="0" rtlCol="0"/>
            <a:lstStyle/>
            <a:p/>
          </p:txBody>
        </p:sp>
        <p:sp>
          <p:nvSpPr>
            <p:cNvPr id="9123" name="object 9123" descr=""/>
            <p:cNvSpPr/>
            <p:nvPr/>
          </p:nvSpPr>
          <p:spPr>
            <a:xfrm>
              <a:off x="5727949"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24" name="object 9124" descr=""/>
            <p:cNvSpPr/>
            <p:nvPr/>
          </p:nvSpPr>
          <p:spPr>
            <a:xfrm>
              <a:off x="5728614" y="2573176"/>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9125" name="object 9125" descr=""/>
            <p:cNvSpPr/>
            <p:nvPr/>
          </p:nvSpPr>
          <p:spPr>
            <a:xfrm>
              <a:off x="5724781"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26" name="object 9126" descr=""/>
            <p:cNvSpPr/>
            <p:nvPr/>
          </p:nvSpPr>
          <p:spPr>
            <a:xfrm>
              <a:off x="5723636" y="2572041"/>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9127" name="object 9127" descr=""/>
            <p:cNvSpPr/>
            <p:nvPr/>
          </p:nvSpPr>
          <p:spPr>
            <a:xfrm>
              <a:off x="5726698" y="2566950"/>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9128" name="object 9128" descr=""/>
            <p:cNvSpPr/>
            <p:nvPr/>
          </p:nvSpPr>
          <p:spPr>
            <a:xfrm>
              <a:off x="5726698" y="2566949"/>
              <a:ext cx="635" cy="635"/>
            </a:xfrm>
            <a:custGeom>
              <a:avLst/>
              <a:gdLst/>
              <a:ahLst/>
              <a:cxnLst/>
              <a:rect l="l" t="t" r="r" b="b"/>
              <a:pathLst>
                <a:path w="635" h="635">
                  <a:moveTo>
                    <a:pt x="0" y="0"/>
                  </a:moveTo>
                  <a:lnTo>
                    <a:pt x="482" y="0"/>
                  </a:lnTo>
                  <a:lnTo>
                    <a:pt x="482" y="482"/>
                  </a:lnTo>
                </a:path>
              </a:pathLst>
            </a:custGeom>
            <a:ln w="3175">
              <a:solidFill>
                <a:srgbClr val="565658"/>
              </a:solidFill>
            </a:ln>
          </p:spPr>
          <p:txBody>
            <a:bodyPr wrap="square" lIns="0" tIns="0" rIns="0" bIns="0" rtlCol="0"/>
            <a:lstStyle/>
            <a:p/>
          </p:txBody>
        </p:sp>
        <p:sp>
          <p:nvSpPr>
            <p:cNvPr id="9129" name="object 9129" descr=""/>
            <p:cNvSpPr/>
            <p:nvPr/>
          </p:nvSpPr>
          <p:spPr>
            <a:xfrm>
              <a:off x="5727170" y="2566949"/>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130" name="object 9130" descr=""/>
            <p:cNvSpPr/>
            <p:nvPr/>
          </p:nvSpPr>
          <p:spPr>
            <a:xfrm>
              <a:off x="5726032" y="25658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31" name="object 9131" descr=""/>
            <p:cNvSpPr/>
            <p:nvPr/>
          </p:nvSpPr>
          <p:spPr>
            <a:xfrm>
              <a:off x="5725259"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32" name="object 9132" descr=""/>
            <p:cNvSpPr/>
            <p:nvPr/>
          </p:nvSpPr>
          <p:spPr>
            <a:xfrm>
              <a:off x="5724106" y="2572041"/>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43"/>
                  </a:lnTo>
                  <a:lnTo>
                    <a:pt x="1143" y="2286"/>
                  </a:lnTo>
                  <a:lnTo>
                    <a:pt x="1384" y="2184"/>
                  </a:lnTo>
                  <a:lnTo>
                    <a:pt x="1625" y="2286"/>
                  </a:lnTo>
                  <a:lnTo>
                    <a:pt x="2438" y="1943"/>
                  </a:lnTo>
                  <a:lnTo>
                    <a:pt x="2768" y="1143"/>
                  </a:lnTo>
                  <a:close/>
                </a:path>
              </a:pathLst>
            </a:custGeom>
            <a:solidFill>
              <a:srgbClr val="565658"/>
            </a:solidFill>
          </p:spPr>
          <p:txBody>
            <a:bodyPr wrap="square" lIns="0" tIns="0" rIns="0" bIns="0" rtlCol="0"/>
            <a:lstStyle/>
            <a:p/>
          </p:txBody>
        </p:sp>
        <p:sp>
          <p:nvSpPr>
            <p:cNvPr id="9133" name="object 9133" descr=""/>
            <p:cNvSpPr/>
            <p:nvPr/>
          </p:nvSpPr>
          <p:spPr>
            <a:xfrm>
              <a:off x="5727653" y="2566950"/>
              <a:ext cx="635" cy="635"/>
            </a:xfrm>
            <a:custGeom>
              <a:avLst/>
              <a:gdLst/>
              <a:ahLst/>
              <a:cxnLst/>
              <a:rect l="l" t="t" r="r" b="b"/>
              <a:pathLst>
                <a:path w="635" h="635">
                  <a:moveTo>
                    <a:pt x="0" y="482"/>
                  </a:moveTo>
                  <a:lnTo>
                    <a:pt x="0" y="0"/>
                  </a:lnTo>
                  <a:lnTo>
                    <a:pt x="482" y="0"/>
                  </a:lnTo>
                  <a:lnTo>
                    <a:pt x="0" y="0"/>
                  </a:lnTo>
                </a:path>
              </a:pathLst>
            </a:custGeom>
            <a:ln w="3175">
              <a:solidFill>
                <a:srgbClr val="565658"/>
              </a:solidFill>
            </a:ln>
          </p:spPr>
          <p:txBody>
            <a:bodyPr wrap="square" lIns="0" tIns="0" rIns="0" bIns="0" rtlCol="0"/>
            <a:lstStyle/>
            <a:p/>
          </p:txBody>
        </p:sp>
        <p:sp>
          <p:nvSpPr>
            <p:cNvPr id="9134" name="object 9134" descr=""/>
            <p:cNvSpPr/>
            <p:nvPr/>
          </p:nvSpPr>
          <p:spPr>
            <a:xfrm>
              <a:off x="5724588" y="2572041"/>
              <a:ext cx="3175" cy="2540"/>
            </a:xfrm>
            <a:custGeom>
              <a:avLst/>
              <a:gdLst/>
              <a:ahLst/>
              <a:cxnLst/>
              <a:rect l="l" t="t" r="r" b="b"/>
              <a:pathLst>
                <a:path w="3175" h="2539">
                  <a:moveTo>
                    <a:pt x="2768" y="1143"/>
                  </a:moveTo>
                  <a:lnTo>
                    <a:pt x="2438" y="330"/>
                  </a:lnTo>
                  <a:lnTo>
                    <a:pt x="1625" y="0"/>
                  </a:lnTo>
                  <a:lnTo>
                    <a:pt x="1384" y="101"/>
                  </a:lnTo>
                  <a:lnTo>
                    <a:pt x="1143" y="0"/>
                  </a:lnTo>
                  <a:lnTo>
                    <a:pt x="330" y="330"/>
                  </a:lnTo>
                  <a:lnTo>
                    <a:pt x="0" y="1143"/>
                  </a:lnTo>
                  <a:lnTo>
                    <a:pt x="330" y="1943"/>
                  </a:lnTo>
                  <a:lnTo>
                    <a:pt x="1143" y="2286"/>
                  </a:lnTo>
                  <a:lnTo>
                    <a:pt x="1384" y="2184"/>
                  </a:lnTo>
                  <a:lnTo>
                    <a:pt x="1625" y="2286"/>
                  </a:lnTo>
                  <a:lnTo>
                    <a:pt x="2438" y="1943"/>
                  </a:lnTo>
                  <a:lnTo>
                    <a:pt x="2768" y="1143"/>
                  </a:lnTo>
                  <a:close/>
                </a:path>
              </a:pathLst>
            </a:custGeom>
            <a:solidFill>
              <a:srgbClr val="565658"/>
            </a:solidFill>
          </p:spPr>
          <p:txBody>
            <a:bodyPr wrap="square" lIns="0" tIns="0" rIns="0" bIns="0" rtlCol="0"/>
            <a:lstStyle/>
            <a:p/>
          </p:txBody>
        </p:sp>
        <p:sp>
          <p:nvSpPr>
            <p:cNvPr id="9135" name="object 9135" descr=""/>
            <p:cNvSpPr/>
            <p:nvPr/>
          </p:nvSpPr>
          <p:spPr>
            <a:xfrm>
              <a:off x="5725736"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36" name="object 9136" descr=""/>
            <p:cNvSpPr/>
            <p:nvPr/>
          </p:nvSpPr>
          <p:spPr>
            <a:xfrm>
              <a:off x="5726215" y="2573176"/>
              <a:ext cx="635" cy="0"/>
            </a:xfrm>
            <a:custGeom>
              <a:avLst/>
              <a:gdLst/>
              <a:ahLst/>
              <a:cxnLst/>
              <a:rect l="l" t="t" r="r" b="b"/>
              <a:pathLst>
                <a:path w="635" h="0">
                  <a:moveTo>
                    <a:pt x="482" y="0"/>
                  </a:moveTo>
                  <a:lnTo>
                    <a:pt x="0" y="0"/>
                  </a:lnTo>
                  <a:lnTo>
                    <a:pt x="482" y="0"/>
                  </a:lnTo>
                  <a:lnTo>
                    <a:pt x="0" y="0"/>
                  </a:lnTo>
                  <a:lnTo>
                    <a:pt x="482" y="0"/>
                  </a:lnTo>
                  <a:lnTo>
                    <a:pt x="0" y="0"/>
                  </a:lnTo>
                </a:path>
              </a:pathLst>
            </a:custGeom>
            <a:ln w="3175">
              <a:solidFill>
                <a:srgbClr val="565658"/>
              </a:solidFill>
            </a:ln>
          </p:spPr>
          <p:txBody>
            <a:bodyPr wrap="square" lIns="0" tIns="0" rIns="0" bIns="0" rtlCol="0"/>
            <a:lstStyle/>
            <a:p/>
          </p:txBody>
        </p:sp>
        <p:sp>
          <p:nvSpPr>
            <p:cNvPr id="9137" name="object 9137" descr=""/>
            <p:cNvSpPr/>
            <p:nvPr/>
          </p:nvSpPr>
          <p:spPr>
            <a:xfrm>
              <a:off x="5724781" y="2566949"/>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9138" name="object 9138" descr=""/>
            <p:cNvSpPr/>
            <p:nvPr/>
          </p:nvSpPr>
          <p:spPr>
            <a:xfrm>
              <a:off x="5728130" y="2566950"/>
              <a:ext cx="635" cy="635"/>
            </a:xfrm>
            <a:custGeom>
              <a:avLst/>
              <a:gdLst/>
              <a:ahLst/>
              <a:cxnLst/>
              <a:rect l="l" t="t" r="r" b="b"/>
              <a:pathLst>
                <a:path w="635" h="635">
                  <a:moveTo>
                    <a:pt x="0" y="482"/>
                  </a:moveTo>
                  <a:lnTo>
                    <a:pt x="0" y="0"/>
                  </a:lnTo>
                  <a:lnTo>
                    <a:pt x="482" y="0"/>
                  </a:lnTo>
                  <a:lnTo>
                    <a:pt x="0" y="0"/>
                  </a:lnTo>
                </a:path>
              </a:pathLst>
            </a:custGeom>
            <a:ln w="3175">
              <a:solidFill>
                <a:srgbClr val="565658"/>
              </a:solidFill>
            </a:ln>
          </p:spPr>
          <p:txBody>
            <a:bodyPr wrap="square" lIns="0" tIns="0" rIns="0" bIns="0" rtlCol="0"/>
            <a:lstStyle/>
            <a:p/>
          </p:txBody>
        </p:sp>
        <p:sp>
          <p:nvSpPr>
            <p:cNvPr id="9139" name="object 9139" descr=""/>
            <p:cNvSpPr/>
            <p:nvPr/>
          </p:nvSpPr>
          <p:spPr>
            <a:xfrm>
              <a:off x="5723636" y="2565806"/>
              <a:ext cx="6350" cy="3175"/>
            </a:xfrm>
            <a:custGeom>
              <a:avLst/>
              <a:gdLst/>
              <a:ahLst/>
              <a:cxnLst/>
              <a:rect l="l" t="t" r="r" b="b"/>
              <a:pathLst>
                <a:path w="6350" h="3175">
                  <a:moveTo>
                    <a:pt x="2286" y="1143"/>
                  </a:moveTo>
                  <a:lnTo>
                    <a:pt x="1943" y="342"/>
                  </a:lnTo>
                  <a:lnTo>
                    <a:pt x="1143" y="0"/>
                  </a:lnTo>
                  <a:lnTo>
                    <a:pt x="330" y="342"/>
                  </a:lnTo>
                  <a:lnTo>
                    <a:pt x="0" y="1143"/>
                  </a:lnTo>
                  <a:lnTo>
                    <a:pt x="88" y="1397"/>
                  </a:lnTo>
                  <a:lnTo>
                    <a:pt x="0" y="1638"/>
                  </a:lnTo>
                  <a:lnTo>
                    <a:pt x="330" y="2438"/>
                  </a:lnTo>
                  <a:lnTo>
                    <a:pt x="1143" y="2781"/>
                  </a:lnTo>
                  <a:lnTo>
                    <a:pt x="1943" y="2438"/>
                  </a:lnTo>
                  <a:lnTo>
                    <a:pt x="2286" y="1638"/>
                  </a:lnTo>
                  <a:lnTo>
                    <a:pt x="2171" y="1397"/>
                  </a:lnTo>
                  <a:lnTo>
                    <a:pt x="2286" y="1143"/>
                  </a:lnTo>
                  <a:close/>
                </a:path>
                <a:path w="6350" h="3175">
                  <a:moveTo>
                    <a:pt x="6121" y="1143"/>
                  </a:moveTo>
                  <a:lnTo>
                    <a:pt x="5778" y="342"/>
                  </a:lnTo>
                  <a:lnTo>
                    <a:pt x="4978" y="0"/>
                  </a:lnTo>
                  <a:lnTo>
                    <a:pt x="4724" y="114"/>
                  </a:lnTo>
                  <a:lnTo>
                    <a:pt x="4483" y="0"/>
                  </a:lnTo>
                  <a:lnTo>
                    <a:pt x="3683" y="342"/>
                  </a:lnTo>
                  <a:lnTo>
                    <a:pt x="3340" y="1143"/>
                  </a:lnTo>
                  <a:lnTo>
                    <a:pt x="3683" y="1955"/>
                  </a:lnTo>
                  <a:lnTo>
                    <a:pt x="4483" y="2286"/>
                  </a:lnTo>
                  <a:lnTo>
                    <a:pt x="4724" y="2197"/>
                  </a:lnTo>
                  <a:lnTo>
                    <a:pt x="4978" y="2286"/>
                  </a:lnTo>
                  <a:lnTo>
                    <a:pt x="5778" y="1955"/>
                  </a:lnTo>
                  <a:lnTo>
                    <a:pt x="6121" y="1143"/>
                  </a:lnTo>
                  <a:close/>
                </a:path>
              </a:pathLst>
            </a:custGeom>
            <a:solidFill>
              <a:srgbClr val="565658"/>
            </a:solidFill>
          </p:spPr>
          <p:txBody>
            <a:bodyPr wrap="square" lIns="0" tIns="0" rIns="0" bIns="0" rtlCol="0"/>
            <a:lstStyle/>
            <a:p/>
          </p:txBody>
        </p:sp>
        <p:sp>
          <p:nvSpPr>
            <p:cNvPr id="9140" name="object 9140" descr=""/>
            <p:cNvSpPr/>
            <p:nvPr/>
          </p:nvSpPr>
          <p:spPr>
            <a:xfrm>
              <a:off x="5724781" y="256743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141" name="object 9141" descr=""/>
            <p:cNvSpPr/>
            <p:nvPr/>
          </p:nvSpPr>
          <p:spPr>
            <a:xfrm>
              <a:off x="5726698"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42" name="object 9142" descr=""/>
            <p:cNvSpPr/>
            <p:nvPr/>
          </p:nvSpPr>
          <p:spPr>
            <a:xfrm>
              <a:off x="5728614" y="256694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143" name="object 9143" descr=""/>
            <p:cNvSpPr/>
            <p:nvPr/>
          </p:nvSpPr>
          <p:spPr>
            <a:xfrm>
              <a:off x="5727175"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44" name="object 9144" descr=""/>
            <p:cNvSpPr/>
            <p:nvPr/>
          </p:nvSpPr>
          <p:spPr>
            <a:xfrm>
              <a:off x="5727653"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45" name="object 9145" descr=""/>
            <p:cNvSpPr/>
            <p:nvPr/>
          </p:nvSpPr>
          <p:spPr>
            <a:xfrm>
              <a:off x="5726987"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46" name="object 9146" descr=""/>
            <p:cNvSpPr/>
            <p:nvPr/>
          </p:nvSpPr>
          <p:spPr>
            <a:xfrm>
              <a:off x="5724776" y="257317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147" name="object 9147" descr=""/>
            <p:cNvSpPr/>
            <p:nvPr/>
          </p:nvSpPr>
          <p:spPr>
            <a:xfrm>
              <a:off x="5723638"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48" name="object 9148" descr=""/>
            <p:cNvSpPr/>
            <p:nvPr/>
          </p:nvSpPr>
          <p:spPr>
            <a:xfrm>
              <a:off x="5742010" y="257366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49" name="object 9149" descr=""/>
            <p:cNvSpPr/>
            <p:nvPr/>
          </p:nvSpPr>
          <p:spPr>
            <a:xfrm>
              <a:off x="5739433"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50" name="object 9150" descr=""/>
            <p:cNvSpPr/>
            <p:nvPr/>
          </p:nvSpPr>
          <p:spPr>
            <a:xfrm>
              <a:off x="5742015" y="257366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151" name="object 9151" descr=""/>
            <p:cNvSpPr/>
            <p:nvPr/>
          </p:nvSpPr>
          <p:spPr>
            <a:xfrm>
              <a:off x="5739433" y="257251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52" name="object 9152" descr=""/>
            <p:cNvSpPr/>
            <p:nvPr/>
          </p:nvSpPr>
          <p:spPr>
            <a:xfrm>
              <a:off x="5728130"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53" name="object 9153" descr=""/>
            <p:cNvSpPr/>
            <p:nvPr/>
          </p:nvSpPr>
          <p:spPr>
            <a:xfrm>
              <a:off x="5725259" y="2566950"/>
              <a:ext cx="635" cy="635"/>
            </a:xfrm>
            <a:custGeom>
              <a:avLst/>
              <a:gdLst/>
              <a:ahLst/>
              <a:cxnLst/>
              <a:rect l="l" t="t" r="r" b="b"/>
              <a:pathLst>
                <a:path w="635" h="635">
                  <a:moveTo>
                    <a:pt x="0" y="482"/>
                  </a:moveTo>
                  <a:lnTo>
                    <a:pt x="0" y="0"/>
                  </a:lnTo>
                  <a:lnTo>
                    <a:pt x="482" y="482"/>
                  </a:lnTo>
                  <a:lnTo>
                    <a:pt x="0" y="482"/>
                  </a:lnTo>
                </a:path>
              </a:pathLst>
            </a:custGeom>
            <a:ln w="3175">
              <a:solidFill>
                <a:srgbClr val="565658"/>
              </a:solidFill>
            </a:ln>
          </p:spPr>
          <p:txBody>
            <a:bodyPr wrap="square" lIns="0" tIns="0" rIns="0" bIns="0" rtlCol="0"/>
            <a:lstStyle/>
            <a:p/>
          </p:txBody>
        </p:sp>
        <p:sp>
          <p:nvSpPr>
            <p:cNvPr id="9154" name="object 9154" descr=""/>
            <p:cNvSpPr/>
            <p:nvPr/>
          </p:nvSpPr>
          <p:spPr>
            <a:xfrm>
              <a:off x="5728614" y="2573177"/>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155" name="object 9155" descr=""/>
            <p:cNvSpPr/>
            <p:nvPr/>
          </p:nvSpPr>
          <p:spPr>
            <a:xfrm>
              <a:off x="5728609" y="257317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56" name="object 9156" descr=""/>
            <p:cNvSpPr/>
            <p:nvPr/>
          </p:nvSpPr>
          <p:spPr>
            <a:xfrm>
              <a:off x="5725737" y="2566950"/>
              <a:ext cx="635" cy="635"/>
            </a:xfrm>
            <a:custGeom>
              <a:avLst/>
              <a:gdLst/>
              <a:ahLst/>
              <a:cxnLst/>
              <a:rect l="l" t="t" r="r" b="b"/>
              <a:pathLst>
                <a:path w="635" h="635">
                  <a:moveTo>
                    <a:pt x="482" y="482"/>
                  </a:moveTo>
                  <a:lnTo>
                    <a:pt x="0" y="482"/>
                  </a:lnTo>
                  <a:lnTo>
                    <a:pt x="0" y="0"/>
                  </a:lnTo>
                  <a:lnTo>
                    <a:pt x="0" y="482"/>
                  </a:lnTo>
                </a:path>
              </a:pathLst>
            </a:custGeom>
            <a:ln w="3175">
              <a:solidFill>
                <a:srgbClr val="565658"/>
              </a:solidFill>
            </a:ln>
          </p:spPr>
          <p:txBody>
            <a:bodyPr wrap="square" lIns="0" tIns="0" rIns="0" bIns="0" rtlCol="0"/>
            <a:lstStyle/>
            <a:p/>
          </p:txBody>
        </p:sp>
        <p:sp>
          <p:nvSpPr>
            <p:cNvPr id="9157" name="object 9157" descr=""/>
            <p:cNvSpPr/>
            <p:nvPr/>
          </p:nvSpPr>
          <p:spPr>
            <a:xfrm>
              <a:off x="5726987"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58" name="object 9158" descr=""/>
            <p:cNvSpPr/>
            <p:nvPr/>
          </p:nvSpPr>
          <p:spPr>
            <a:xfrm>
              <a:off x="5726220" y="2566949"/>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9159" name="object 9159" descr=""/>
            <p:cNvSpPr/>
            <p:nvPr/>
          </p:nvSpPr>
          <p:spPr>
            <a:xfrm>
              <a:off x="5723636" y="2566301"/>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9160" name="object 9160" descr=""/>
            <p:cNvSpPr/>
            <p:nvPr/>
          </p:nvSpPr>
          <p:spPr>
            <a:xfrm>
              <a:off x="5726698" y="256695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161" name="object 9161" descr=""/>
            <p:cNvSpPr/>
            <p:nvPr/>
          </p:nvSpPr>
          <p:spPr>
            <a:xfrm>
              <a:off x="5727471" y="2564853"/>
              <a:ext cx="15240" cy="9525"/>
            </a:xfrm>
            <a:custGeom>
              <a:avLst/>
              <a:gdLst/>
              <a:ahLst/>
              <a:cxnLst/>
              <a:rect l="l" t="t" r="r" b="b"/>
              <a:pathLst>
                <a:path w="15239" h="9525">
                  <a:moveTo>
                    <a:pt x="2286" y="8331"/>
                  </a:moveTo>
                  <a:lnTo>
                    <a:pt x="1943" y="7518"/>
                  </a:lnTo>
                  <a:lnTo>
                    <a:pt x="1143" y="7188"/>
                  </a:lnTo>
                  <a:lnTo>
                    <a:pt x="330" y="7518"/>
                  </a:lnTo>
                  <a:lnTo>
                    <a:pt x="0" y="8331"/>
                  </a:lnTo>
                  <a:lnTo>
                    <a:pt x="330" y="9131"/>
                  </a:lnTo>
                  <a:lnTo>
                    <a:pt x="1143" y="9474"/>
                  </a:lnTo>
                  <a:lnTo>
                    <a:pt x="1943" y="9131"/>
                  </a:lnTo>
                  <a:lnTo>
                    <a:pt x="2286" y="8331"/>
                  </a:lnTo>
                  <a:close/>
                </a:path>
                <a:path w="15239" h="9525">
                  <a:moveTo>
                    <a:pt x="15201" y="1143"/>
                  </a:moveTo>
                  <a:lnTo>
                    <a:pt x="14871" y="342"/>
                  </a:lnTo>
                  <a:lnTo>
                    <a:pt x="14058" y="0"/>
                  </a:lnTo>
                  <a:lnTo>
                    <a:pt x="13246" y="342"/>
                  </a:lnTo>
                  <a:lnTo>
                    <a:pt x="12915" y="1143"/>
                  </a:lnTo>
                  <a:lnTo>
                    <a:pt x="13106" y="1625"/>
                  </a:lnTo>
                  <a:lnTo>
                    <a:pt x="12915" y="2095"/>
                  </a:lnTo>
                  <a:lnTo>
                    <a:pt x="13246" y="2908"/>
                  </a:lnTo>
                  <a:lnTo>
                    <a:pt x="14058" y="3238"/>
                  </a:lnTo>
                  <a:lnTo>
                    <a:pt x="14871" y="2908"/>
                  </a:lnTo>
                  <a:lnTo>
                    <a:pt x="15201" y="2095"/>
                  </a:lnTo>
                  <a:lnTo>
                    <a:pt x="14998" y="1638"/>
                  </a:lnTo>
                  <a:lnTo>
                    <a:pt x="15201" y="1143"/>
                  </a:lnTo>
                  <a:close/>
                </a:path>
              </a:pathLst>
            </a:custGeom>
            <a:solidFill>
              <a:srgbClr val="565658"/>
            </a:solidFill>
          </p:spPr>
          <p:txBody>
            <a:bodyPr wrap="square" lIns="0" tIns="0" rIns="0" bIns="0" rtlCol="0"/>
            <a:lstStyle/>
            <a:p/>
          </p:txBody>
        </p:sp>
        <p:sp>
          <p:nvSpPr>
            <p:cNvPr id="9162" name="object 9162" descr=""/>
            <p:cNvSpPr/>
            <p:nvPr/>
          </p:nvSpPr>
          <p:spPr>
            <a:xfrm>
              <a:off x="5725259"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63" name="object 9163" descr=""/>
            <p:cNvSpPr/>
            <p:nvPr/>
          </p:nvSpPr>
          <p:spPr>
            <a:xfrm>
              <a:off x="5727175" y="2566949"/>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164" name="object 9164" descr=""/>
            <p:cNvSpPr/>
            <p:nvPr/>
          </p:nvSpPr>
          <p:spPr>
            <a:xfrm>
              <a:off x="5725077"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65" name="object 9165" descr=""/>
            <p:cNvSpPr/>
            <p:nvPr/>
          </p:nvSpPr>
          <p:spPr>
            <a:xfrm>
              <a:off x="5725736" y="257317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166" name="object 9166" descr=""/>
            <p:cNvSpPr/>
            <p:nvPr/>
          </p:nvSpPr>
          <p:spPr>
            <a:xfrm>
              <a:off x="5727170" y="2566949"/>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9167" name="object 9167" descr=""/>
            <p:cNvSpPr/>
            <p:nvPr/>
          </p:nvSpPr>
          <p:spPr>
            <a:xfrm>
              <a:off x="5727175" y="2566950"/>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168" name="object 9168" descr=""/>
            <p:cNvSpPr/>
            <p:nvPr/>
          </p:nvSpPr>
          <p:spPr>
            <a:xfrm>
              <a:off x="5725071" y="2566301"/>
              <a:ext cx="3175" cy="8255"/>
            </a:xfrm>
            <a:custGeom>
              <a:avLst/>
              <a:gdLst/>
              <a:ahLst/>
              <a:cxnLst/>
              <a:rect l="l" t="t" r="r" b="b"/>
              <a:pathLst>
                <a:path w="3175" h="8255">
                  <a:moveTo>
                    <a:pt x="2286" y="6883"/>
                  </a:moveTo>
                  <a:lnTo>
                    <a:pt x="1955" y="6070"/>
                  </a:lnTo>
                  <a:lnTo>
                    <a:pt x="1143" y="5740"/>
                  </a:lnTo>
                  <a:lnTo>
                    <a:pt x="330" y="6070"/>
                  </a:lnTo>
                  <a:lnTo>
                    <a:pt x="0" y="6883"/>
                  </a:lnTo>
                  <a:lnTo>
                    <a:pt x="330" y="7683"/>
                  </a:lnTo>
                  <a:lnTo>
                    <a:pt x="1143" y="8026"/>
                  </a:lnTo>
                  <a:lnTo>
                    <a:pt x="1955" y="7683"/>
                  </a:lnTo>
                  <a:lnTo>
                    <a:pt x="2286" y="6883"/>
                  </a:lnTo>
                  <a:close/>
                </a:path>
                <a:path w="3175" h="8255">
                  <a:moveTo>
                    <a:pt x="2768" y="1143"/>
                  </a:moveTo>
                  <a:lnTo>
                    <a:pt x="2425" y="330"/>
                  </a:lnTo>
                  <a:lnTo>
                    <a:pt x="1625" y="0"/>
                  </a:lnTo>
                  <a:lnTo>
                    <a:pt x="812" y="330"/>
                  </a:lnTo>
                  <a:lnTo>
                    <a:pt x="482" y="1143"/>
                  </a:lnTo>
                  <a:lnTo>
                    <a:pt x="812" y="1943"/>
                  </a:lnTo>
                  <a:lnTo>
                    <a:pt x="1625" y="2286"/>
                  </a:lnTo>
                  <a:lnTo>
                    <a:pt x="2425" y="1943"/>
                  </a:lnTo>
                  <a:lnTo>
                    <a:pt x="2768" y="1143"/>
                  </a:lnTo>
                  <a:close/>
                </a:path>
              </a:pathLst>
            </a:custGeom>
            <a:solidFill>
              <a:srgbClr val="565658"/>
            </a:solidFill>
          </p:spPr>
          <p:txBody>
            <a:bodyPr wrap="square" lIns="0" tIns="0" rIns="0" bIns="0" rtlCol="0"/>
            <a:lstStyle/>
            <a:p/>
          </p:txBody>
        </p:sp>
        <p:sp>
          <p:nvSpPr>
            <p:cNvPr id="9169" name="object 9169" descr=""/>
            <p:cNvSpPr/>
            <p:nvPr/>
          </p:nvSpPr>
          <p:spPr>
            <a:xfrm>
              <a:off x="5727648" y="2566950"/>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9170" name="object 9170" descr=""/>
            <p:cNvSpPr/>
            <p:nvPr/>
          </p:nvSpPr>
          <p:spPr>
            <a:xfrm>
              <a:off x="5727648" y="256694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171" name="object 9171" descr=""/>
            <p:cNvSpPr/>
            <p:nvPr/>
          </p:nvSpPr>
          <p:spPr>
            <a:xfrm>
              <a:off x="5723638"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72" name="object 9172" descr=""/>
            <p:cNvSpPr/>
            <p:nvPr/>
          </p:nvSpPr>
          <p:spPr>
            <a:xfrm>
              <a:off x="5727175" y="256695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173" name="object 9173" descr=""/>
            <p:cNvSpPr/>
            <p:nvPr/>
          </p:nvSpPr>
          <p:spPr>
            <a:xfrm>
              <a:off x="5725554" y="2564853"/>
              <a:ext cx="15240" cy="11430"/>
            </a:xfrm>
            <a:custGeom>
              <a:avLst/>
              <a:gdLst/>
              <a:ahLst/>
              <a:cxnLst/>
              <a:rect l="l" t="t" r="r" b="b"/>
              <a:pathLst>
                <a:path w="15239" h="11430">
                  <a:moveTo>
                    <a:pt x="2286" y="8331"/>
                  </a:moveTo>
                  <a:lnTo>
                    <a:pt x="1943" y="7518"/>
                  </a:lnTo>
                  <a:lnTo>
                    <a:pt x="1143" y="7188"/>
                  </a:lnTo>
                  <a:lnTo>
                    <a:pt x="330" y="7518"/>
                  </a:lnTo>
                  <a:lnTo>
                    <a:pt x="0" y="8331"/>
                  </a:lnTo>
                  <a:lnTo>
                    <a:pt x="330" y="9131"/>
                  </a:lnTo>
                  <a:lnTo>
                    <a:pt x="1143" y="9474"/>
                  </a:lnTo>
                  <a:lnTo>
                    <a:pt x="1943" y="9131"/>
                  </a:lnTo>
                  <a:lnTo>
                    <a:pt x="2286" y="8331"/>
                  </a:lnTo>
                  <a:close/>
                </a:path>
                <a:path w="15239" h="11430">
                  <a:moveTo>
                    <a:pt x="15201" y="9766"/>
                  </a:moveTo>
                  <a:lnTo>
                    <a:pt x="14871" y="8953"/>
                  </a:lnTo>
                  <a:lnTo>
                    <a:pt x="14058" y="8623"/>
                  </a:lnTo>
                  <a:lnTo>
                    <a:pt x="13258" y="8953"/>
                  </a:lnTo>
                  <a:lnTo>
                    <a:pt x="12915" y="9766"/>
                  </a:lnTo>
                  <a:lnTo>
                    <a:pt x="13258" y="10579"/>
                  </a:lnTo>
                  <a:lnTo>
                    <a:pt x="14058" y="10909"/>
                  </a:lnTo>
                  <a:lnTo>
                    <a:pt x="14871" y="10579"/>
                  </a:lnTo>
                  <a:lnTo>
                    <a:pt x="15201" y="9766"/>
                  </a:lnTo>
                  <a:close/>
                </a:path>
                <a:path w="15239" h="11430">
                  <a:moveTo>
                    <a:pt x="15201" y="1143"/>
                  </a:moveTo>
                  <a:lnTo>
                    <a:pt x="14871" y="342"/>
                  </a:lnTo>
                  <a:lnTo>
                    <a:pt x="14058" y="0"/>
                  </a:lnTo>
                  <a:lnTo>
                    <a:pt x="13258" y="342"/>
                  </a:lnTo>
                  <a:lnTo>
                    <a:pt x="12915" y="1143"/>
                  </a:lnTo>
                  <a:lnTo>
                    <a:pt x="13258" y="1955"/>
                  </a:lnTo>
                  <a:lnTo>
                    <a:pt x="14058" y="2286"/>
                  </a:lnTo>
                  <a:lnTo>
                    <a:pt x="14871" y="1955"/>
                  </a:lnTo>
                  <a:lnTo>
                    <a:pt x="15201" y="1143"/>
                  </a:lnTo>
                  <a:close/>
                </a:path>
              </a:pathLst>
            </a:custGeom>
            <a:solidFill>
              <a:srgbClr val="565658"/>
            </a:solidFill>
          </p:spPr>
          <p:txBody>
            <a:bodyPr wrap="square" lIns="0" tIns="0" rIns="0" bIns="0" rtlCol="0"/>
            <a:lstStyle/>
            <a:p/>
          </p:txBody>
        </p:sp>
        <p:sp>
          <p:nvSpPr>
            <p:cNvPr id="9174" name="object 9174" descr=""/>
            <p:cNvSpPr/>
            <p:nvPr/>
          </p:nvSpPr>
          <p:spPr>
            <a:xfrm>
              <a:off x="5736267" y="257461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75" name="object 9175" descr=""/>
            <p:cNvSpPr/>
            <p:nvPr/>
          </p:nvSpPr>
          <p:spPr>
            <a:xfrm>
              <a:off x="5728614" y="256695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176" name="object 9176" descr=""/>
            <p:cNvSpPr/>
            <p:nvPr/>
          </p:nvSpPr>
          <p:spPr>
            <a:xfrm>
              <a:off x="5728126" y="2566949"/>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9177" name="object 9177" descr=""/>
            <p:cNvSpPr/>
            <p:nvPr/>
          </p:nvSpPr>
          <p:spPr>
            <a:xfrm>
              <a:off x="5724593"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78" name="object 9178" descr=""/>
            <p:cNvSpPr/>
            <p:nvPr/>
          </p:nvSpPr>
          <p:spPr>
            <a:xfrm>
              <a:off x="5727653" y="256695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179" name="object 9179" descr=""/>
            <p:cNvSpPr/>
            <p:nvPr/>
          </p:nvSpPr>
          <p:spPr>
            <a:xfrm>
              <a:off x="5725071" y="2572041"/>
              <a:ext cx="3810" cy="2540"/>
            </a:xfrm>
            <a:custGeom>
              <a:avLst/>
              <a:gdLst/>
              <a:ahLst/>
              <a:cxnLst/>
              <a:rect l="l" t="t" r="r" b="b"/>
              <a:pathLst>
                <a:path w="3810" h="2539">
                  <a:moveTo>
                    <a:pt x="3238" y="1143"/>
                  </a:moveTo>
                  <a:lnTo>
                    <a:pt x="2908" y="330"/>
                  </a:lnTo>
                  <a:lnTo>
                    <a:pt x="2095" y="0"/>
                  </a:lnTo>
                  <a:lnTo>
                    <a:pt x="1612" y="203"/>
                  </a:lnTo>
                  <a:lnTo>
                    <a:pt x="1143" y="0"/>
                  </a:lnTo>
                  <a:lnTo>
                    <a:pt x="330" y="330"/>
                  </a:lnTo>
                  <a:lnTo>
                    <a:pt x="0" y="1143"/>
                  </a:lnTo>
                  <a:lnTo>
                    <a:pt x="330" y="1943"/>
                  </a:lnTo>
                  <a:lnTo>
                    <a:pt x="1143" y="2286"/>
                  </a:lnTo>
                  <a:lnTo>
                    <a:pt x="1612" y="2095"/>
                  </a:lnTo>
                  <a:lnTo>
                    <a:pt x="2095" y="2286"/>
                  </a:lnTo>
                  <a:lnTo>
                    <a:pt x="2908" y="1943"/>
                  </a:lnTo>
                  <a:lnTo>
                    <a:pt x="3238" y="1143"/>
                  </a:lnTo>
                  <a:close/>
                </a:path>
              </a:pathLst>
            </a:custGeom>
            <a:solidFill>
              <a:srgbClr val="565658"/>
            </a:solidFill>
          </p:spPr>
          <p:txBody>
            <a:bodyPr wrap="square" lIns="0" tIns="0" rIns="0" bIns="0" rtlCol="0"/>
            <a:lstStyle/>
            <a:p/>
          </p:txBody>
        </p:sp>
        <p:sp>
          <p:nvSpPr>
            <p:cNvPr id="9180" name="object 9180" descr=""/>
            <p:cNvSpPr/>
            <p:nvPr/>
          </p:nvSpPr>
          <p:spPr>
            <a:xfrm>
              <a:off x="5728130" y="256695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181" name="object 9181" descr=""/>
            <p:cNvSpPr/>
            <p:nvPr/>
          </p:nvSpPr>
          <p:spPr>
            <a:xfrm>
              <a:off x="5727170" y="257317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182" name="object 9182" descr=""/>
            <p:cNvSpPr/>
            <p:nvPr/>
          </p:nvSpPr>
          <p:spPr>
            <a:xfrm>
              <a:off x="5736272" y="2567434"/>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183" name="object 9183" descr=""/>
            <p:cNvSpPr/>
            <p:nvPr/>
          </p:nvSpPr>
          <p:spPr>
            <a:xfrm>
              <a:off x="5727648" y="257317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184" name="object 9184" descr=""/>
            <p:cNvSpPr/>
            <p:nvPr/>
          </p:nvSpPr>
          <p:spPr>
            <a:xfrm>
              <a:off x="5728131" y="2566950"/>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9185" name="object 9185" descr=""/>
            <p:cNvSpPr/>
            <p:nvPr/>
          </p:nvSpPr>
          <p:spPr>
            <a:xfrm>
              <a:off x="5724776"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186" name="object 9186" descr=""/>
            <p:cNvSpPr/>
            <p:nvPr/>
          </p:nvSpPr>
          <p:spPr>
            <a:xfrm>
              <a:off x="5726032"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87" name="object 9187" descr=""/>
            <p:cNvSpPr/>
            <p:nvPr/>
          </p:nvSpPr>
          <p:spPr>
            <a:xfrm>
              <a:off x="5731954" y="2569349"/>
              <a:ext cx="635" cy="635"/>
            </a:xfrm>
            <a:custGeom>
              <a:avLst/>
              <a:gdLst/>
              <a:ahLst/>
              <a:cxnLst/>
              <a:rect l="l" t="t" r="r" b="b"/>
              <a:pathLst>
                <a:path w="635" h="635">
                  <a:moveTo>
                    <a:pt x="482" y="0"/>
                  </a:moveTo>
                  <a:lnTo>
                    <a:pt x="0" y="0"/>
                  </a:lnTo>
                  <a:lnTo>
                    <a:pt x="0" y="482"/>
                  </a:lnTo>
                  <a:lnTo>
                    <a:pt x="482" y="482"/>
                  </a:lnTo>
                  <a:lnTo>
                    <a:pt x="482" y="0"/>
                  </a:lnTo>
                  <a:close/>
                </a:path>
              </a:pathLst>
            </a:custGeom>
            <a:ln w="3175">
              <a:solidFill>
                <a:srgbClr val="565658"/>
              </a:solidFill>
            </a:ln>
          </p:spPr>
          <p:txBody>
            <a:bodyPr wrap="square" lIns="0" tIns="0" rIns="0" bIns="0" rtlCol="0"/>
            <a:lstStyle/>
            <a:p/>
          </p:txBody>
        </p:sp>
        <p:sp>
          <p:nvSpPr>
            <p:cNvPr id="9188" name="object 9188" descr=""/>
            <p:cNvSpPr/>
            <p:nvPr/>
          </p:nvSpPr>
          <p:spPr>
            <a:xfrm>
              <a:off x="5726023" y="2568206"/>
              <a:ext cx="7620" cy="6350"/>
            </a:xfrm>
            <a:custGeom>
              <a:avLst/>
              <a:gdLst/>
              <a:ahLst/>
              <a:cxnLst/>
              <a:rect l="l" t="t" r="r" b="b"/>
              <a:pathLst>
                <a:path w="7620" h="6350">
                  <a:moveTo>
                    <a:pt x="2286" y="4978"/>
                  </a:moveTo>
                  <a:lnTo>
                    <a:pt x="1955" y="4165"/>
                  </a:lnTo>
                  <a:lnTo>
                    <a:pt x="1143" y="3835"/>
                  </a:lnTo>
                  <a:lnTo>
                    <a:pt x="342" y="4165"/>
                  </a:lnTo>
                  <a:lnTo>
                    <a:pt x="0" y="4978"/>
                  </a:lnTo>
                  <a:lnTo>
                    <a:pt x="342" y="5778"/>
                  </a:lnTo>
                  <a:lnTo>
                    <a:pt x="1143" y="6121"/>
                  </a:lnTo>
                  <a:lnTo>
                    <a:pt x="1955" y="5778"/>
                  </a:lnTo>
                  <a:lnTo>
                    <a:pt x="2286" y="4978"/>
                  </a:lnTo>
                  <a:close/>
                </a:path>
                <a:path w="7620" h="6350">
                  <a:moveTo>
                    <a:pt x="7073" y="1143"/>
                  </a:moveTo>
                  <a:lnTo>
                    <a:pt x="6743" y="330"/>
                  </a:lnTo>
                  <a:lnTo>
                    <a:pt x="5930" y="0"/>
                  </a:lnTo>
                  <a:lnTo>
                    <a:pt x="5130" y="330"/>
                  </a:lnTo>
                  <a:lnTo>
                    <a:pt x="4787" y="1143"/>
                  </a:lnTo>
                  <a:lnTo>
                    <a:pt x="5130" y="1955"/>
                  </a:lnTo>
                  <a:lnTo>
                    <a:pt x="5930" y="2286"/>
                  </a:lnTo>
                  <a:lnTo>
                    <a:pt x="6743" y="1955"/>
                  </a:lnTo>
                  <a:lnTo>
                    <a:pt x="7073" y="1143"/>
                  </a:lnTo>
                  <a:close/>
                </a:path>
              </a:pathLst>
            </a:custGeom>
            <a:solidFill>
              <a:srgbClr val="565658"/>
            </a:solidFill>
          </p:spPr>
          <p:txBody>
            <a:bodyPr wrap="square" lIns="0" tIns="0" rIns="0" bIns="0" rtlCol="0"/>
            <a:lstStyle/>
            <a:p/>
          </p:txBody>
        </p:sp>
        <p:sp>
          <p:nvSpPr>
            <p:cNvPr id="9189" name="object 9189" descr=""/>
            <p:cNvSpPr/>
            <p:nvPr/>
          </p:nvSpPr>
          <p:spPr>
            <a:xfrm>
              <a:off x="5728130" y="257317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90" name="object 9190" descr=""/>
            <p:cNvSpPr/>
            <p:nvPr/>
          </p:nvSpPr>
          <p:spPr>
            <a:xfrm>
              <a:off x="5726976" y="2572041"/>
              <a:ext cx="3175" cy="2540"/>
            </a:xfrm>
            <a:custGeom>
              <a:avLst/>
              <a:gdLst/>
              <a:ahLst/>
              <a:cxnLst/>
              <a:rect l="l" t="t" r="r" b="b"/>
              <a:pathLst>
                <a:path w="3175" h="2539">
                  <a:moveTo>
                    <a:pt x="2781" y="1143"/>
                  </a:moveTo>
                  <a:lnTo>
                    <a:pt x="2438" y="330"/>
                  </a:lnTo>
                  <a:lnTo>
                    <a:pt x="1638" y="0"/>
                  </a:lnTo>
                  <a:lnTo>
                    <a:pt x="1384" y="101"/>
                  </a:lnTo>
                  <a:lnTo>
                    <a:pt x="1143" y="0"/>
                  </a:lnTo>
                  <a:lnTo>
                    <a:pt x="342" y="330"/>
                  </a:lnTo>
                  <a:lnTo>
                    <a:pt x="0" y="1143"/>
                  </a:lnTo>
                  <a:lnTo>
                    <a:pt x="342" y="1943"/>
                  </a:lnTo>
                  <a:lnTo>
                    <a:pt x="1143" y="2286"/>
                  </a:lnTo>
                  <a:lnTo>
                    <a:pt x="1384" y="2184"/>
                  </a:lnTo>
                  <a:lnTo>
                    <a:pt x="1638" y="2286"/>
                  </a:lnTo>
                  <a:lnTo>
                    <a:pt x="2438" y="1943"/>
                  </a:lnTo>
                  <a:lnTo>
                    <a:pt x="2781" y="1143"/>
                  </a:lnTo>
                  <a:close/>
                </a:path>
              </a:pathLst>
            </a:custGeom>
            <a:solidFill>
              <a:srgbClr val="565658"/>
            </a:solidFill>
          </p:spPr>
          <p:txBody>
            <a:bodyPr wrap="square" lIns="0" tIns="0" rIns="0" bIns="0" rtlCol="0"/>
            <a:lstStyle/>
            <a:p/>
          </p:txBody>
        </p:sp>
        <p:sp>
          <p:nvSpPr>
            <p:cNvPr id="9191" name="object 9191" descr=""/>
            <p:cNvSpPr/>
            <p:nvPr/>
          </p:nvSpPr>
          <p:spPr>
            <a:xfrm>
              <a:off x="5728609" y="2566950"/>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9192" name="object 9192" descr=""/>
            <p:cNvSpPr/>
            <p:nvPr/>
          </p:nvSpPr>
          <p:spPr>
            <a:xfrm>
              <a:off x="5728609" y="257317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93" name="object 9193" descr=""/>
            <p:cNvSpPr/>
            <p:nvPr/>
          </p:nvSpPr>
          <p:spPr>
            <a:xfrm>
              <a:off x="5725254"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194" name="object 9194" descr=""/>
            <p:cNvSpPr/>
            <p:nvPr/>
          </p:nvSpPr>
          <p:spPr>
            <a:xfrm>
              <a:off x="5726510"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95" name="object 9195" descr=""/>
            <p:cNvSpPr/>
            <p:nvPr/>
          </p:nvSpPr>
          <p:spPr>
            <a:xfrm>
              <a:off x="5736267" y="256743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96" name="object 9196" descr=""/>
            <p:cNvSpPr/>
            <p:nvPr/>
          </p:nvSpPr>
          <p:spPr>
            <a:xfrm>
              <a:off x="5726510" y="257203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197" name="object 9197" descr=""/>
            <p:cNvSpPr/>
            <p:nvPr/>
          </p:nvSpPr>
          <p:spPr>
            <a:xfrm>
              <a:off x="5727170" y="257317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198" name="object 9198" descr=""/>
            <p:cNvSpPr/>
            <p:nvPr/>
          </p:nvSpPr>
          <p:spPr>
            <a:xfrm>
              <a:off x="5725736" y="256743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199" name="object 9199" descr=""/>
            <p:cNvSpPr/>
            <p:nvPr/>
          </p:nvSpPr>
          <p:spPr>
            <a:xfrm>
              <a:off x="5724106" y="2566301"/>
              <a:ext cx="5715" cy="8255"/>
            </a:xfrm>
            <a:custGeom>
              <a:avLst/>
              <a:gdLst/>
              <a:ahLst/>
              <a:cxnLst/>
              <a:rect l="l" t="t" r="r" b="b"/>
              <a:pathLst>
                <a:path w="5714" h="8255">
                  <a:moveTo>
                    <a:pt x="2286" y="1143"/>
                  </a:moveTo>
                  <a:lnTo>
                    <a:pt x="1955" y="330"/>
                  </a:lnTo>
                  <a:lnTo>
                    <a:pt x="1143" y="0"/>
                  </a:lnTo>
                  <a:lnTo>
                    <a:pt x="342" y="330"/>
                  </a:lnTo>
                  <a:lnTo>
                    <a:pt x="0" y="1143"/>
                  </a:lnTo>
                  <a:lnTo>
                    <a:pt x="342" y="1943"/>
                  </a:lnTo>
                  <a:lnTo>
                    <a:pt x="1143" y="2286"/>
                  </a:lnTo>
                  <a:lnTo>
                    <a:pt x="1955" y="1943"/>
                  </a:lnTo>
                  <a:lnTo>
                    <a:pt x="2286" y="1143"/>
                  </a:lnTo>
                  <a:close/>
                </a:path>
                <a:path w="5714" h="8255">
                  <a:moveTo>
                    <a:pt x="5156" y="6883"/>
                  </a:moveTo>
                  <a:lnTo>
                    <a:pt x="4826" y="6070"/>
                  </a:lnTo>
                  <a:lnTo>
                    <a:pt x="4013" y="5740"/>
                  </a:lnTo>
                  <a:lnTo>
                    <a:pt x="3213" y="6070"/>
                  </a:lnTo>
                  <a:lnTo>
                    <a:pt x="2870" y="6883"/>
                  </a:lnTo>
                  <a:lnTo>
                    <a:pt x="3213" y="7683"/>
                  </a:lnTo>
                  <a:lnTo>
                    <a:pt x="4013" y="8026"/>
                  </a:lnTo>
                  <a:lnTo>
                    <a:pt x="4826" y="7683"/>
                  </a:lnTo>
                  <a:lnTo>
                    <a:pt x="5156" y="6883"/>
                  </a:lnTo>
                  <a:close/>
                </a:path>
              </a:pathLst>
            </a:custGeom>
            <a:solidFill>
              <a:srgbClr val="565658"/>
            </a:solidFill>
          </p:spPr>
          <p:txBody>
            <a:bodyPr wrap="square" lIns="0" tIns="0" rIns="0" bIns="0" rtlCol="0"/>
            <a:lstStyle/>
            <a:p/>
          </p:txBody>
        </p:sp>
        <p:sp>
          <p:nvSpPr>
            <p:cNvPr id="9200" name="object 9200" descr=""/>
            <p:cNvSpPr/>
            <p:nvPr/>
          </p:nvSpPr>
          <p:spPr>
            <a:xfrm>
              <a:off x="5727648" y="257317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201" name="object 9201" descr=""/>
            <p:cNvSpPr/>
            <p:nvPr/>
          </p:nvSpPr>
          <p:spPr>
            <a:xfrm>
              <a:off x="5724776"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02" name="object 9202" descr=""/>
            <p:cNvSpPr/>
            <p:nvPr/>
          </p:nvSpPr>
          <p:spPr>
            <a:xfrm>
              <a:off x="5738478"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03" name="object 9203" descr=""/>
            <p:cNvSpPr/>
            <p:nvPr/>
          </p:nvSpPr>
          <p:spPr>
            <a:xfrm>
              <a:off x="5736272" y="25726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04" name="object 9204" descr=""/>
            <p:cNvSpPr/>
            <p:nvPr/>
          </p:nvSpPr>
          <p:spPr>
            <a:xfrm>
              <a:off x="5739621" y="2567434"/>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205" name="object 9205" descr=""/>
            <p:cNvSpPr/>
            <p:nvPr/>
          </p:nvSpPr>
          <p:spPr>
            <a:xfrm>
              <a:off x="5726215" y="2567433"/>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206" name="object 9206" descr=""/>
            <p:cNvSpPr/>
            <p:nvPr/>
          </p:nvSpPr>
          <p:spPr>
            <a:xfrm>
              <a:off x="5724588" y="2566301"/>
              <a:ext cx="5715" cy="8255"/>
            </a:xfrm>
            <a:custGeom>
              <a:avLst/>
              <a:gdLst/>
              <a:ahLst/>
              <a:cxnLst/>
              <a:rect l="l" t="t" r="r" b="b"/>
              <a:pathLst>
                <a:path w="5714" h="8255">
                  <a:moveTo>
                    <a:pt x="2286" y="1143"/>
                  </a:moveTo>
                  <a:lnTo>
                    <a:pt x="1955" y="330"/>
                  </a:lnTo>
                  <a:lnTo>
                    <a:pt x="1143" y="0"/>
                  </a:lnTo>
                  <a:lnTo>
                    <a:pt x="330" y="330"/>
                  </a:lnTo>
                  <a:lnTo>
                    <a:pt x="0" y="1143"/>
                  </a:lnTo>
                  <a:lnTo>
                    <a:pt x="330" y="1943"/>
                  </a:lnTo>
                  <a:lnTo>
                    <a:pt x="1143" y="2286"/>
                  </a:lnTo>
                  <a:lnTo>
                    <a:pt x="1955" y="1943"/>
                  </a:lnTo>
                  <a:lnTo>
                    <a:pt x="2286" y="1143"/>
                  </a:lnTo>
                  <a:close/>
                </a:path>
                <a:path w="5714" h="8255">
                  <a:moveTo>
                    <a:pt x="5168" y="6883"/>
                  </a:moveTo>
                  <a:lnTo>
                    <a:pt x="4826" y="6070"/>
                  </a:lnTo>
                  <a:lnTo>
                    <a:pt x="4025" y="5740"/>
                  </a:lnTo>
                  <a:lnTo>
                    <a:pt x="3213" y="6070"/>
                  </a:lnTo>
                  <a:lnTo>
                    <a:pt x="2882" y="6883"/>
                  </a:lnTo>
                  <a:lnTo>
                    <a:pt x="3213" y="7683"/>
                  </a:lnTo>
                  <a:lnTo>
                    <a:pt x="4025" y="8026"/>
                  </a:lnTo>
                  <a:lnTo>
                    <a:pt x="4826" y="7683"/>
                  </a:lnTo>
                  <a:lnTo>
                    <a:pt x="5168" y="6883"/>
                  </a:lnTo>
                  <a:close/>
                </a:path>
              </a:pathLst>
            </a:custGeom>
            <a:solidFill>
              <a:srgbClr val="565658"/>
            </a:solidFill>
          </p:spPr>
          <p:txBody>
            <a:bodyPr wrap="square" lIns="0" tIns="0" rIns="0" bIns="0" rtlCol="0"/>
            <a:lstStyle/>
            <a:p/>
          </p:txBody>
        </p:sp>
        <p:sp>
          <p:nvSpPr>
            <p:cNvPr id="9207" name="object 9207" descr=""/>
            <p:cNvSpPr/>
            <p:nvPr/>
          </p:nvSpPr>
          <p:spPr>
            <a:xfrm>
              <a:off x="5724776" y="257317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08" name="object 9208" descr=""/>
            <p:cNvSpPr/>
            <p:nvPr/>
          </p:nvSpPr>
          <p:spPr>
            <a:xfrm>
              <a:off x="5725254"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09" name="object 9209" descr=""/>
            <p:cNvSpPr/>
            <p:nvPr/>
          </p:nvSpPr>
          <p:spPr>
            <a:xfrm>
              <a:off x="5726698"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10" name="object 9210" descr=""/>
            <p:cNvSpPr/>
            <p:nvPr/>
          </p:nvSpPr>
          <p:spPr>
            <a:xfrm>
              <a:off x="5725071" y="2566301"/>
              <a:ext cx="5715" cy="8255"/>
            </a:xfrm>
            <a:custGeom>
              <a:avLst/>
              <a:gdLst/>
              <a:ahLst/>
              <a:cxnLst/>
              <a:rect l="l" t="t" r="r" b="b"/>
              <a:pathLst>
                <a:path w="5714" h="8255">
                  <a:moveTo>
                    <a:pt x="2286" y="1143"/>
                  </a:moveTo>
                  <a:lnTo>
                    <a:pt x="1955" y="330"/>
                  </a:lnTo>
                  <a:lnTo>
                    <a:pt x="1143" y="0"/>
                  </a:lnTo>
                  <a:lnTo>
                    <a:pt x="330" y="330"/>
                  </a:lnTo>
                  <a:lnTo>
                    <a:pt x="0" y="1143"/>
                  </a:lnTo>
                  <a:lnTo>
                    <a:pt x="330" y="1943"/>
                  </a:lnTo>
                  <a:lnTo>
                    <a:pt x="1143" y="2286"/>
                  </a:lnTo>
                  <a:lnTo>
                    <a:pt x="1955" y="1943"/>
                  </a:lnTo>
                  <a:lnTo>
                    <a:pt x="2286" y="1143"/>
                  </a:lnTo>
                  <a:close/>
                </a:path>
                <a:path w="5714" h="8255">
                  <a:moveTo>
                    <a:pt x="5156" y="6883"/>
                  </a:moveTo>
                  <a:lnTo>
                    <a:pt x="4826" y="6070"/>
                  </a:lnTo>
                  <a:lnTo>
                    <a:pt x="4013" y="5740"/>
                  </a:lnTo>
                  <a:lnTo>
                    <a:pt x="3200" y="6070"/>
                  </a:lnTo>
                  <a:lnTo>
                    <a:pt x="2870" y="6883"/>
                  </a:lnTo>
                  <a:lnTo>
                    <a:pt x="3200" y="7683"/>
                  </a:lnTo>
                  <a:lnTo>
                    <a:pt x="4013" y="8026"/>
                  </a:lnTo>
                  <a:lnTo>
                    <a:pt x="4826" y="7683"/>
                  </a:lnTo>
                  <a:lnTo>
                    <a:pt x="5156" y="6883"/>
                  </a:lnTo>
                  <a:close/>
                </a:path>
              </a:pathLst>
            </a:custGeom>
            <a:solidFill>
              <a:srgbClr val="565658"/>
            </a:solidFill>
          </p:spPr>
          <p:txBody>
            <a:bodyPr wrap="square" lIns="0" tIns="0" rIns="0" bIns="0" rtlCol="0"/>
            <a:lstStyle/>
            <a:p/>
          </p:txBody>
        </p:sp>
        <p:sp>
          <p:nvSpPr>
            <p:cNvPr id="9211" name="object 9211" descr=""/>
            <p:cNvSpPr/>
            <p:nvPr/>
          </p:nvSpPr>
          <p:spPr>
            <a:xfrm>
              <a:off x="5728609" y="257317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212" name="object 9212" descr=""/>
            <p:cNvSpPr/>
            <p:nvPr/>
          </p:nvSpPr>
          <p:spPr>
            <a:xfrm>
              <a:off x="5725254" y="257317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13" name="object 9213" descr=""/>
            <p:cNvSpPr/>
            <p:nvPr/>
          </p:nvSpPr>
          <p:spPr>
            <a:xfrm>
              <a:off x="5738469" y="2566301"/>
              <a:ext cx="2540" cy="7620"/>
            </a:xfrm>
            <a:custGeom>
              <a:avLst/>
              <a:gdLst/>
              <a:ahLst/>
              <a:cxnLst/>
              <a:rect l="l" t="t" r="r" b="b"/>
              <a:pathLst>
                <a:path w="2539" h="7619">
                  <a:moveTo>
                    <a:pt x="2286" y="6400"/>
                  </a:moveTo>
                  <a:lnTo>
                    <a:pt x="1955" y="5588"/>
                  </a:lnTo>
                  <a:lnTo>
                    <a:pt x="1143" y="5257"/>
                  </a:lnTo>
                  <a:lnTo>
                    <a:pt x="342" y="5588"/>
                  </a:lnTo>
                  <a:lnTo>
                    <a:pt x="0" y="6400"/>
                  </a:lnTo>
                  <a:lnTo>
                    <a:pt x="342" y="7200"/>
                  </a:lnTo>
                  <a:lnTo>
                    <a:pt x="1143" y="7543"/>
                  </a:lnTo>
                  <a:lnTo>
                    <a:pt x="1955" y="7200"/>
                  </a:lnTo>
                  <a:lnTo>
                    <a:pt x="2286" y="6400"/>
                  </a:lnTo>
                  <a:close/>
                </a:path>
                <a:path w="2539" h="7619">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9214" name="object 9214" descr=""/>
            <p:cNvSpPr/>
            <p:nvPr/>
          </p:nvSpPr>
          <p:spPr>
            <a:xfrm>
              <a:off x="5727175"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15" name="object 9215" descr=""/>
            <p:cNvSpPr/>
            <p:nvPr/>
          </p:nvSpPr>
          <p:spPr>
            <a:xfrm>
              <a:off x="5726220" y="256743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16" name="object 9216" descr=""/>
            <p:cNvSpPr/>
            <p:nvPr/>
          </p:nvSpPr>
          <p:spPr>
            <a:xfrm>
              <a:off x="5725737" y="2572693"/>
              <a:ext cx="635" cy="635"/>
            </a:xfrm>
            <a:custGeom>
              <a:avLst/>
              <a:gdLst/>
              <a:ahLst/>
              <a:cxnLst/>
              <a:rect l="l" t="t" r="r" b="b"/>
              <a:pathLst>
                <a:path w="635" h="635">
                  <a:moveTo>
                    <a:pt x="482" y="482"/>
                  </a:moveTo>
                  <a:lnTo>
                    <a:pt x="0" y="482"/>
                  </a:lnTo>
                  <a:lnTo>
                    <a:pt x="482" y="0"/>
                  </a:lnTo>
                </a:path>
              </a:pathLst>
            </a:custGeom>
            <a:ln w="3175">
              <a:solidFill>
                <a:srgbClr val="565658"/>
              </a:solidFill>
            </a:ln>
          </p:spPr>
          <p:txBody>
            <a:bodyPr wrap="square" lIns="0" tIns="0" rIns="0" bIns="0" rtlCol="0"/>
            <a:lstStyle/>
            <a:p/>
          </p:txBody>
        </p:sp>
        <p:sp>
          <p:nvSpPr>
            <p:cNvPr id="9217" name="object 9217" descr=""/>
            <p:cNvSpPr/>
            <p:nvPr/>
          </p:nvSpPr>
          <p:spPr>
            <a:xfrm>
              <a:off x="5726215" y="2567433"/>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218" name="object 9218" descr=""/>
            <p:cNvSpPr/>
            <p:nvPr/>
          </p:nvSpPr>
          <p:spPr>
            <a:xfrm>
              <a:off x="5724776" y="2572692"/>
              <a:ext cx="635" cy="635"/>
            </a:xfrm>
            <a:custGeom>
              <a:avLst/>
              <a:gdLst/>
              <a:ahLst/>
              <a:cxnLst/>
              <a:rect l="l" t="t" r="r" b="b"/>
              <a:pathLst>
                <a:path w="635" h="635">
                  <a:moveTo>
                    <a:pt x="482" y="0"/>
                  </a:moveTo>
                  <a:lnTo>
                    <a:pt x="482" y="0"/>
                  </a:lnTo>
                  <a:lnTo>
                    <a:pt x="482" y="482"/>
                  </a:lnTo>
                </a:path>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9219" name="object 9219" descr=""/>
            <p:cNvSpPr/>
            <p:nvPr/>
          </p:nvSpPr>
          <p:spPr>
            <a:xfrm>
              <a:off x="5724776" y="256743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220" name="object 9220" descr=""/>
            <p:cNvSpPr/>
            <p:nvPr/>
          </p:nvSpPr>
          <p:spPr>
            <a:xfrm>
              <a:off x="5727648" y="2567433"/>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221" name="object 9221" descr=""/>
            <p:cNvSpPr/>
            <p:nvPr/>
          </p:nvSpPr>
          <p:spPr>
            <a:xfrm>
              <a:off x="5726510"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22" name="object 9222" descr=""/>
            <p:cNvSpPr/>
            <p:nvPr/>
          </p:nvSpPr>
          <p:spPr>
            <a:xfrm>
              <a:off x="5726698"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23" name="object 9223" descr=""/>
            <p:cNvSpPr/>
            <p:nvPr/>
          </p:nvSpPr>
          <p:spPr>
            <a:xfrm>
              <a:off x="5726215" y="2572693"/>
              <a:ext cx="635" cy="635"/>
            </a:xfrm>
            <a:custGeom>
              <a:avLst/>
              <a:gdLst/>
              <a:ahLst/>
              <a:cxnLst/>
              <a:rect l="l" t="t" r="r" b="b"/>
              <a:pathLst>
                <a:path w="635" h="635">
                  <a:moveTo>
                    <a:pt x="482" y="482"/>
                  </a:moveTo>
                  <a:lnTo>
                    <a:pt x="0" y="482"/>
                  </a:lnTo>
                  <a:lnTo>
                    <a:pt x="482" y="482"/>
                  </a:lnTo>
                  <a:lnTo>
                    <a:pt x="0" y="0"/>
                  </a:lnTo>
                </a:path>
              </a:pathLst>
            </a:custGeom>
            <a:ln w="3175">
              <a:solidFill>
                <a:srgbClr val="565658"/>
              </a:solidFill>
            </a:ln>
          </p:spPr>
          <p:txBody>
            <a:bodyPr wrap="square" lIns="0" tIns="0" rIns="0" bIns="0" rtlCol="0"/>
            <a:lstStyle/>
            <a:p/>
          </p:txBody>
        </p:sp>
        <p:sp>
          <p:nvSpPr>
            <p:cNvPr id="9224" name="object 9224" descr=""/>
            <p:cNvSpPr/>
            <p:nvPr/>
          </p:nvSpPr>
          <p:spPr>
            <a:xfrm>
              <a:off x="5725254" y="2572692"/>
              <a:ext cx="635" cy="635"/>
            </a:xfrm>
            <a:custGeom>
              <a:avLst/>
              <a:gdLst/>
              <a:ahLst/>
              <a:cxnLst/>
              <a:rect l="l" t="t" r="r" b="b"/>
              <a:pathLst>
                <a:path w="635" h="635">
                  <a:moveTo>
                    <a:pt x="482" y="0"/>
                  </a:moveTo>
                  <a:lnTo>
                    <a:pt x="482" y="0"/>
                  </a:lnTo>
                  <a:lnTo>
                    <a:pt x="482" y="482"/>
                  </a:lnTo>
                </a:path>
                <a:path w="635" h="635">
                  <a:moveTo>
                    <a:pt x="482" y="0"/>
                  </a:moveTo>
                  <a:lnTo>
                    <a:pt x="0" y="482"/>
                  </a:lnTo>
                </a:path>
              </a:pathLst>
            </a:custGeom>
            <a:ln w="3175">
              <a:solidFill>
                <a:srgbClr val="565658"/>
              </a:solidFill>
            </a:ln>
          </p:spPr>
          <p:txBody>
            <a:bodyPr wrap="square" lIns="0" tIns="0" rIns="0" bIns="0" rtlCol="0"/>
            <a:lstStyle/>
            <a:p/>
          </p:txBody>
        </p:sp>
        <p:sp>
          <p:nvSpPr>
            <p:cNvPr id="9225" name="object 9225" descr=""/>
            <p:cNvSpPr/>
            <p:nvPr/>
          </p:nvSpPr>
          <p:spPr>
            <a:xfrm>
              <a:off x="5728130"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26" name="object 9226" descr=""/>
            <p:cNvSpPr/>
            <p:nvPr/>
          </p:nvSpPr>
          <p:spPr>
            <a:xfrm>
              <a:off x="5727175" y="256743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27" name="object 9227" descr=""/>
            <p:cNvSpPr/>
            <p:nvPr/>
          </p:nvSpPr>
          <p:spPr>
            <a:xfrm>
              <a:off x="5726698" y="257317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28" name="object 9228" descr=""/>
            <p:cNvSpPr/>
            <p:nvPr/>
          </p:nvSpPr>
          <p:spPr>
            <a:xfrm>
              <a:off x="5726032"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29" name="object 9229" descr=""/>
            <p:cNvSpPr/>
            <p:nvPr/>
          </p:nvSpPr>
          <p:spPr>
            <a:xfrm>
              <a:off x="5726220" y="257269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9230" name="object 9230" descr=""/>
            <p:cNvSpPr/>
            <p:nvPr/>
          </p:nvSpPr>
          <p:spPr>
            <a:xfrm>
              <a:off x="5728614" y="2566949"/>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9231" name="object 9231" descr=""/>
            <p:cNvSpPr/>
            <p:nvPr/>
          </p:nvSpPr>
          <p:spPr>
            <a:xfrm>
              <a:off x="5727175" y="2572692"/>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9232" name="object 9232" descr=""/>
            <p:cNvSpPr/>
            <p:nvPr/>
          </p:nvSpPr>
          <p:spPr>
            <a:xfrm>
              <a:off x="5726506" y="2565336"/>
              <a:ext cx="11430" cy="10160"/>
            </a:xfrm>
            <a:custGeom>
              <a:avLst/>
              <a:gdLst/>
              <a:ahLst/>
              <a:cxnLst/>
              <a:rect l="l" t="t" r="r" b="b"/>
              <a:pathLst>
                <a:path w="11429" h="10160">
                  <a:moveTo>
                    <a:pt x="2286" y="2108"/>
                  </a:moveTo>
                  <a:lnTo>
                    <a:pt x="1943" y="1295"/>
                  </a:lnTo>
                  <a:lnTo>
                    <a:pt x="1143" y="965"/>
                  </a:lnTo>
                  <a:lnTo>
                    <a:pt x="330" y="1295"/>
                  </a:lnTo>
                  <a:lnTo>
                    <a:pt x="0" y="2108"/>
                  </a:lnTo>
                  <a:lnTo>
                    <a:pt x="330" y="2908"/>
                  </a:lnTo>
                  <a:lnTo>
                    <a:pt x="1143" y="3251"/>
                  </a:lnTo>
                  <a:lnTo>
                    <a:pt x="1943" y="2908"/>
                  </a:lnTo>
                  <a:lnTo>
                    <a:pt x="2286" y="2108"/>
                  </a:lnTo>
                  <a:close/>
                </a:path>
                <a:path w="11429" h="10160">
                  <a:moveTo>
                    <a:pt x="10909" y="8801"/>
                  </a:moveTo>
                  <a:lnTo>
                    <a:pt x="10566" y="7988"/>
                  </a:lnTo>
                  <a:lnTo>
                    <a:pt x="9766" y="7658"/>
                  </a:lnTo>
                  <a:lnTo>
                    <a:pt x="8953" y="7988"/>
                  </a:lnTo>
                  <a:lnTo>
                    <a:pt x="8623" y="8801"/>
                  </a:lnTo>
                  <a:lnTo>
                    <a:pt x="8953" y="9613"/>
                  </a:lnTo>
                  <a:lnTo>
                    <a:pt x="9766" y="9944"/>
                  </a:lnTo>
                  <a:lnTo>
                    <a:pt x="10566" y="9613"/>
                  </a:lnTo>
                  <a:lnTo>
                    <a:pt x="10909" y="8801"/>
                  </a:lnTo>
                  <a:close/>
                </a:path>
                <a:path w="11429" h="10160">
                  <a:moveTo>
                    <a:pt x="10909" y="1143"/>
                  </a:moveTo>
                  <a:lnTo>
                    <a:pt x="10566" y="342"/>
                  </a:lnTo>
                  <a:lnTo>
                    <a:pt x="9766" y="0"/>
                  </a:lnTo>
                  <a:lnTo>
                    <a:pt x="8953" y="342"/>
                  </a:lnTo>
                  <a:lnTo>
                    <a:pt x="8623" y="1143"/>
                  </a:lnTo>
                  <a:lnTo>
                    <a:pt x="8953" y="1955"/>
                  </a:lnTo>
                  <a:lnTo>
                    <a:pt x="9766" y="2286"/>
                  </a:lnTo>
                  <a:lnTo>
                    <a:pt x="10566" y="1955"/>
                  </a:lnTo>
                  <a:lnTo>
                    <a:pt x="10909" y="1143"/>
                  </a:lnTo>
                  <a:close/>
                </a:path>
              </a:pathLst>
            </a:custGeom>
            <a:solidFill>
              <a:srgbClr val="565658"/>
            </a:solidFill>
          </p:spPr>
          <p:txBody>
            <a:bodyPr wrap="square" lIns="0" tIns="0" rIns="0" bIns="0" rtlCol="0"/>
            <a:lstStyle/>
            <a:p/>
          </p:txBody>
        </p:sp>
        <p:sp>
          <p:nvSpPr>
            <p:cNvPr id="9233" name="object 9233" descr=""/>
            <p:cNvSpPr/>
            <p:nvPr/>
          </p:nvSpPr>
          <p:spPr>
            <a:xfrm>
              <a:off x="5741063" y="2565997"/>
              <a:ext cx="1270" cy="1270"/>
            </a:xfrm>
            <a:custGeom>
              <a:avLst/>
              <a:gdLst/>
              <a:ahLst/>
              <a:cxnLst/>
              <a:rect l="l" t="t" r="r" b="b"/>
              <a:pathLst>
                <a:path w="1270" h="1269">
                  <a:moveTo>
                    <a:pt x="952" y="952"/>
                  </a:moveTo>
                  <a:lnTo>
                    <a:pt x="469" y="952"/>
                  </a:lnTo>
                  <a:lnTo>
                    <a:pt x="0" y="482"/>
                  </a:lnTo>
                  <a:lnTo>
                    <a:pt x="469" y="0"/>
                  </a:lnTo>
                </a:path>
              </a:pathLst>
            </a:custGeom>
            <a:ln w="3175">
              <a:solidFill>
                <a:srgbClr val="565658"/>
              </a:solidFill>
            </a:ln>
          </p:spPr>
          <p:txBody>
            <a:bodyPr wrap="square" lIns="0" tIns="0" rIns="0" bIns="0" rtlCol="0"/>
            <a:lstStyle/>
            <a:p/>
          </p:txBody>
        </p:sp>
        <p:sp>
          <p:nvSpPr>
            <p:cNvPr id="9234" name="object 9234" descr=""/>
            <p:cNvSpPr/>
            <p:nvPr/>
          </p:nvSpPr>
          <p:spPr>
            <a:xfrm>
              <a:off x="5726220" y="25726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35" name="object 9235" descr=""/>
            <p:cNvSpPr/>
            <p:nvPr/>
          </p:nvSpPr>
          <p:spPr>
            <a:xfrm>
              <a:off x="5726215" y="2572692"/>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236" name="object 9236" descr=""/>
            <p:cNvSpPr/>
            <p:nvPr/>
          </p:nvSpPr>
          <p:spPr>
            <a:xfrm>
              <a:off x="5724776"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237" name="object 9237" descr=""/>
            <p:cNvSpPr/>
            <p:nvPr/>
          </p:nvSpPr>
          <p:spPr>
            <a:xfrm>
              <a:off x="5728130" y="256743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38" name="object 9238" descr=""/>
            <p:cNvSpPr/>
            <p:nvPr/>
          </p:nvSpPr>
          <p:spPr>
            <a:xfrm>
              <a:off x="5727653" y="2572692"/>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9239" name="object 9239" descr=""/>
            <p:cNvSpPr/>
            <p:nvPr/>
          </p:nvSpPr>
          <p:spPr>
            <a:xfrm>
              <a:off x="5727653" y="257317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40" name="object 9240" descr=""/>
            <p:cNvSpPr/>
            <p:nvPr/>
          </p:nvSpPr>
          <p:spPr>
            <a:xfrm>
              <a:off x="5726987"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41" name="object 9241" descr=""/>
            <p:cNvSpPr/>
            <p:nvPr/>
          </p:nvSpPr>
          <p:spPr>
            <a:xfrm>
              <a:off x="5726698" y="2572693"/>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9242" name="object 9242" descr=""/>
            <p:cNvSpPr/>
            <p:nvPr/>
          </p:nvSpPr>
          <p:spPr>
            <a:xfrm>
              <a:off x="5725259"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43" name="object 9243" descr=""/>
            <p:cNvSpPr/>
            <p:nvPr/>
          </p:nvSpPr>
          <p:spPr>
            <a:xfrm>
              <a:off x="5728609" y="256743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244" name="object 9244" descr=""/>
            <p:cNvSpPr/>
            <p:nvPr/>
          </p:nvSpPr>
          <p:spPr>
            <a:xfrm>
              <a:off x="5728130" y="257317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45" name="object 9245" descr=""/>
            <p:cNvSpPr/>
            <p:nvPr/>
          </p:nvSpPr>
          <p:spPr>
            <a:xfrm>
              <a:off x="5736272" y="2567433"/>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246" name="object 9246" descr=""/>
            <p:cNvSpPr/>
            <p:nvPr/>
          </p:nvSpPr>
          <p:spPr>
            <a:xfrm>
              <a:off x="5727471"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47" name="object 9247" descr=""/>
            <p:cNvSpPr/>
            <p:nvPr/>
          </p:nvSpPr>
          <p:spPr>
            <a:xfrm>
              <a:off x="5727170" y="2572693"/>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9248" name="object 9248" descr=""/>
            <p:cNvSpPr/>
            <p:nvPr/>
          </p:nvSpPr>
          <p:spPr>
            <a:xfrm>
              <a:off x="5724781" y="2567433"/>
              <a:ext cx="635" cy="635"/>
            </a:xfrm>
            <a:custGeom>
              <a:avLst/>
              <a:gdLst/>
              <a:ahLst/>
              <a:cxnLst/>
              <a:rect l="l" t="t" r="r" b="b"/>
              <a:pathLst>
                <a:path w="635" h="635">
                  <a:moveTo>
                    <a:pt x="0" y="0"/>
                  </a:moveTo>
                  <a:lnTo>
                    <a:pt x="0" y="469"/>
                  </a:lnTo>
                </a:path>
                <a:path w="635" h="635">
                  <a:moveTo>
                    <a:pt x="0" y="0"/>
                  </a:moveTo>
                  <a:lnTo>
                    <a:pt x="482" y="0"/>
                  </a:lnTo>
                </a:path>
              </a:pathLst>
            </a:custGeom>
            <a:ln w="3175">
              <a:solidFill>
                <a:srgbClr val="565658"/>
              </a:solidFill>
            </a:ln>
          </p:spPr>
          <p:txBody>
            <a:bodyPr wrap="square" lIns="0" tIns="0" rIns="0" bIns="0" rtlCol="0"/>
            <a:lstStyle/>
            <a:p/>
          </p:txBody>
        </p:sp>
        <p:sp>
          <p:nvSpPr>
            <p:cNvPr id="9249" name="object 9249" descr=""/>
            <p:cNvSpPr/>
            <p:nvPr/>
          </p:nvSpPr>
          <p:spPr>
            <a:xfrm>
              <a:off x="5725737" y="256743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250" name="object 9250" descr=""/>
            <p:cNvSpPr/>
            <p:nvPr/>
          </p:nvSpPr>
          <p:spPr>
            <a:xfrm>
              <a:off x="5726506" y="2571559"/>
              <a:ext cx="3810" cy="3175"/>
            </a:xfrm>
            <a:custGeom>
              <a:avLst/>
              <a:gdLst/>
              <a:ahLst/>
              <a:cxnLst/>
              <a:rect l="l" t="t" r="r" b="b"/>
              <a:pathLst>
                <a:path w="3810" h="3175">
                  <a:moveTo>
                    <a:pt x="3251" y="1625"/>
                  </a:moveTo>
                  <a:lnTo>
                    <a:pt x="2908" y="812"/>
                  </a:lnTo>
                  <a:lnTo>
                    <a:pt x="2108" y="482"/>
                  </a:lnTo>
                  <a:lnTo>
                    <a:pt x="1943" y="330"/>
                  </a:lnTo>
                  <a:lnTo>
                    <a:pt x="1143" y="0"/>
                  </a:lnTo>
                  <a:lnTo>
                    <a:pt x="330" y="330"/>
                  </a:lnTo>
                  <a:lnTo>
                    <a:pt x="0" y="1143"/>
                  </a:lnTo>
                  <a:lnTo>
                    <a:pt x="330" y="1943"/>
                  </a:lnTo>
                  <a:lnTo>
                    <a:pt x="1143" y="2286"/>
                  </a:lnTo>
                  <a:lnTo>
                    <a:pt x="1295" y="2425"/>
                  </a:lnTo>
                  <a:lnTo>
                    <a:pt x="2108" y="2768"/>
                  </a:lnTo>
                  <a:lnTo>
                    <a:pt x="2908" y="2425"/>
                  </a:lnTo>
                  <a:lnTo>
                    <a:pt x="3251" y="1625"/>
                  </a:lnTo>
                  <a:close/>
                </a:path>
              </a:pathLst>
            </a:custGeom>
            <a:solidFill>
              <a:srgbClr val="565658"/>
            </a:solidFill>
          </p:spPr>
          <p:txBody>
            <a:bodyPr wrap="square" lIns="0" tIns="0" rIns="0" bIns="0" rtlCol="0"/>
            <a:lstStyle/>
            <a:p/>
          </p:txBody>
        </p:sp>
        <p:sp>
          <p:nvSpPr>
            <p:cNvPr id="9251" name="object 9251" descr=""/>
            <p:cNvSpPr/>
            <p:nvPr/>
          </p:nvSpPr>
          <p:spPr>
            <a:xfrm>
              <a:off x="5727653" y="257269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252" name="object 9252" descr=""/>
            <p:cNvSpPr/>
            <p:nvPr/>
          </p:nvSpPr>
          <p:spPr>
            <a:xfrm>
              <a:off x="5725077"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53" name="object 9253" descr=""/>
            <p:cNvSpPr/>
            <p:nvPr/>
          </p:nvSpPr>
          <p:spPr>
            <a:xfrm>
              <a:off x="5725259" y="256743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54" name="object 9254" descr=""/>
            <p:cNvSpPr/>
            <p:nvPr/>
          </p:nvSpPr>
          <p:spPr>
            <a:xfrm>
              <a:off x="5724781" y="2567434"/>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255" name="object 9255" descr=""/>
            <p:cNvSpPr/>
            <p:nvPr/>
          </p:nvSpPr>
          <p:spPr>
            <a:xfrm>
              <a:off x="5725259" y="2567433"/>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9256" name="object 9256" descr=""/>
            <p:cNvSpPr/>
            <p:nvPr/>
          </p:nvSpPr>
          <p:spPr>
            <a:xfrm>
              <a:off x="5728130" y="2572692"/>
              <a:ext cx="635" cy="635"/>
            </a:xfrm>
            <a:custGeom>
              <a:avLst/>
              <a:gdLst/>
              <a:ahLst/>
              <a:cxnLst/>
              <a:rect l="l" t="t" r="r" b="b"/>
              <a:pathLst>
                <a:path w="635" h="635">
                  <a:moveTo>
                    <a:pt x="0" y="0"/>
                  </a:moveTo>
                  <a:lnTo>
                    <a:pt x="0" y="0"/>
                  </a:lnTo>
                  <a:lnTo>
                    <a:pt x="482" y="482"/>
                  </a:lnTo>
                </a:path>
                <a:path w="635" h="635">
                  <a:moveTo>
                    <a:pt x="0" y="0"/>
                  </a:moveTo>
                  <a:lnTo>
                    <a:pt x="0" y="482"/>
                  </a:lnTo>
                </a:path>
              </a:pathLst>
            </a:custGeom>
            <a:ln w="3175">
              <a:solidFill>
                <a:srgbClr val="565658"/>
              </a:solidFill>
            </a:ln>
          </p:spPr>
          <p:txBody>
            <a:bodyPr wrap="square" lIns="0" tIns="0" rIns="0" bIns="0" rtlCol="0"/>
            <a:lstStyle/>
            <a:p/>
          </p:txBody>
        </p:sp>
        <p:sp>
          <p:nvSpPr>
            <p:cNvPr id="9257" name="object 9257" descr=""/>
            <p:cNvSpPr/>
            <p:nvPr/>
          </p:nvSpPr>
          <p:spPr>
            <a:xfrm>
              <a:off x="5725555"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58" name="object 9258" descr=""/>
            <p:cNvSpPr/>
            <p:nvPr/>
          </p:nvSpPr>
          <p:spPr>
            <a:xfrm>
              <a:off x="5725254" y="2572692"/>
              <a:ext cx="635" cy="635"/>
            </a:xfrm>
            <a:custGeom>
              <a:avLst/>
              <a:gdLst/>
              <a:ahLst/>
              <a:cxnLst/>
              <a:rect l="l" t="t" r="r" b="b"/>
              <a:pathLst>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9259" name="object 9259" descr=""/>
            <p:cNvSpPr/>
            <p:nvPr/>
          </p:nvSpPr>
          <p:spPr>
            <a:xfrm>
              <a:off x="5725736" y="2567433"/>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9260" name="object 9260" descr=""/>
            <p:cNvSpPr/>
            <p:nvPr/>
          </p:nvSpPr>
          <p:spPr>
            <a:xfrm>
              <a:off x="5728614" y="2572692"/>
              <a:ext cx="635" cy="635"/>
            </a:xfrm>
            <a:custGeom>
              <a:avLst/>
              <a:gdLst/>
              <a:ahLst/>
              <a:cxnLst/>
              <a:rect l="l" t="t" r="r" b="b"/>
              <a:pathLst>
                <a:path w="635" h="635">
                  <a:moveTo>
                    <a:pt x="0" y="0"/>
                  </a:moveTo>
                  <a:lnTo>
                    <a:pt x="0" y="482"/>
                  </a:lnTo>
                  <a:lnTo>
                    <a:pt x="482" y="482"/>
                  </a:lnTo>
                </a:path>
                <a:path w="635" h="635">
                  <a:moveTo>
                    <a:pt x="0" y="0"/>
                  </a:moveTo>
                  <a:lnTo>
                    <a:pt x="0" y="482"/>
                  </a:lnTo>
                </a:path>
              </a:pathLst>
            </a:custGeom>
            <a:ln w="3175">
              <a:solidFill>
                <a:srgbClr val="565658"/>
              </a:solidFill>
            </a:ln>
          </p:spPr>
          <p:txBody>
            <a:bodyPr wrap="square" lIns="0" tIns="0" rIns="0" bIns="0" rtlCol="0"/>
            <a:lstStyle/>
            <a:p/>
          </p:txBody>
        </p:sp>
        <p:sp>
          <p:nvSpPr>
            <p:cNvPr id="9261" name="object 9261" descr=""/>
            <p:cNvSpPr/>
            <p:nvPr/>
          </p:nvSpPr>
          <p:spPr>
            <a:xfrm>
              <a:off x="5724776" y="257269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62" name="object 9262" descr=""/>
            <p:cNvSpPr/>
            <p:nvPr/>
          </p:nvSpPr>
          <p:spPr>
            <a:xfrm>
              <a:off x="5726032"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63" name="object 9263" descr=""/>
            <p:cNvSpPr/>
            <p:nvPr/>
          </p:nvSpPr>
          <p:spPr>
            <a:xfrm>
              <a:off x="5725736" y="2572692"/>
              <a:ext cx="635" cy="635"/>
            </a:xfrm>
            <a:custGeom>
              <a:avLst/>
              <a:gdLst/>
              <a:ahLst/>
              <a:cxnLst/>
              <a:rect l="l" t="t" r="r" b="b"/>
              <a:pathLst>
                <a:path w="635" h="635">
                  <a:moveTo>
                    <a:pt x="0" y="0"/>
                  </a:moveTo>
                  <a:lnTo>
                    <a:pt x="0" y="482"/>
                  </a:lnTo>
                  <a:lnTo>
                    <a:pt x="0" y="0"/>
                  </a:lnTo>
                  <a:lnTo>
                    <a:pt x="482" y="0"/>
                  </a:lnTo>
                </a:path>
              </a:pathLst>
            </a:custGeom>
            <a:ln w="3175">
              <a:solidFill>
                <a:srgbClr val="565658"/>
              </a:solidFill>
            </a:ln>
          </p:spPr>
          <p:txBody>
            <a:bodyPr wrap="square" lIns="0" tIns="0" rIns="0" bIns="0" rtlCol="0"/>
            <a:lstStyle/>
            <a:p/>
          </p:txBody>
        </p:sp>
        <p:sp>
          <p:nvSpPr>
            <p:cNvPr id="9264" name="object 9264" descr=""/>
            <p:cNvSpPr/>
            <p:nvPr/>
          </p:nvSpPr>
          <p:spPr>
            <a:xfrm>
              <a:off x="5725077"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65" name="object 9265" descr=""/>
            <p:cNvSpPr/>
            <p:nvPr/>
          </p:nvSpPr>
          <p:spPr>
            <a:xfrm>
              <a:off x="5741538" y="256599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266" name="object 9266" descr=""/>
            <p:cNvSpPr/>
            <p:nvPr/>
          </p:nvSpPr>
          <p:spPr>
            <a:xfrm>
              <a:off x="5741055" y="2565997"/>
              <a:ext cx="1270" cy="1270"/>
            </a:xfrm>
            <a:custGeom>
              <a:avLst/>
              <a:gdLst/>
              <a:ahLst/>
              <a:cxnLst/>
              <a:rect l="l" t="t" r="r" b="b"/>
              <a:pathLst>
                <a:path w="1270" h="1269">
                  <a:moveTo>
                    <a:pt x="482" y="952"/>
                  </a:moveTo>
                  <a:lnTo>
                    <a:pt x="965" y="482"/>
                  </a:lnTo>
                  <a:lnTo>
                    <a:pt x="482" y="482"/>
                  </a:lnTo>
                  <a:lnTo>
                    <a:pt x="482" y="0"/>
                  </a:lnTo>
                  <a:lnTo>
                    <a:pt x="965" y="482"/>
                  </a:lnTo>
                  <a:lnTo>
                    <a:pt x="965" y="952"/>
                  </a:lnTo>
                </a:path>
                <a:path w="1270" h="1269">
                  <a:moveTo>
                    <a:pt x="482" y="952"/>
                  </a:moveTo>
                  <a:lnTo>
                    <a:pt x="0" y="482"/>
                  </a:lnTo>
                  <a:lnTo>
                    <a:pt x="482" y="0"/>
                  </a:lnTo>
                </a:path>
              </a:pathLst>
            </a:custGeom>
            <a:ln w="3175">
              <a:solidFill>
                <a:srgbClr val="565658"/>
              </a:solidFill>
            </a:ln>
          </p:spPr>
          <p:txBody>
            <a:bodyPr wrap="square" lIns="0" tIns="0" rIns="0" bIns="0" rtlCol="0"/>
            <a:lstStyle/>
            <a:p/>
          </p:txBody>
        </p:sp>
        <p:sp>
          <p:nvSpPr>
            <p:cNvPr id="9267" name="object 9267" descr=""/>
            <p:cNvSpPr/>
            <p:nvPr/>
          </p:nvSpPr>
          <p:spPr>
            <a:xfrm>
              <a:off x="5727170"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68" name="object 9268" descr=""/>
            <p:cNvSpPr/>
            <p:nvPr/>
          </p:nvSpPr>
          <p:spPr>
            <a:xfrm>
              <a:off x="5725555"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69" name="object 9269" descr=""/>
            <p:cNvSpPr/>
            <p:nvPr/>
          </p:nvSpPr>
          <p:spPr>
            <a:xfrm>
              <a:off x="5725259" y="25726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70" name="object 9270" descr=""/>
            <p:cNvSpPr/>
            <p:nvPr/>
          </p:nvSpPr>
          <p:spPr>
            <a:xfrm>
              <a:off x="5726220" y="2572693"/>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271" name="object 9271" descr=""/>
            <p:cNvSpPr/>
            <p:nvPr/>
          </p:nvSpPr>
          <p:spPr>
            <a:xfrm>
              <a:off x="5723636" y="2566301"/>
              <a:ext cx="4445" cy="7620"/>
            </a:xfrm>
            <a:custGeom>
              <a:avLst/>
              <a:gdLst/>
              <a:ahLst/>
              <a:cxnLst/>
              <a:rect l="l" t="t" r="r" b="b"/>
              <a:pathLst>
                <a:path w="4445" h="7619">
                  <a:moveTo>
                    <a:pt x="2755" y="6400"/>
                  </a:moveTo>
                  <a:lnTo>
                    <a:pt x="2425" y="5588"/>
                  </a:lnTo>
                  <a:lnTo>
                    <a:pt x="1612" y="5257"/>
                  </a:lnTo>
                  <a:lnTo>
                    <a:pt x="1371" y="5359"/>
                  </a:lnTo>
                  <a:lnTo>
                    <a:pt x="1143" y="5257"/>
                  </a:lnTo>
                  <a:lnTo>
                    <a:pt x="330" y="5588"/>
                  </a:lnTo>
                  <a:lnTo>
                    <a:pt x="0" y="6400"/>
                  </a:lnTo>
                  <a:lnTo>
                    <a:pt x="330" y="7200"/>
                  </a:lnTo>
                  <a:lnTo>
                    <a:pt x="1143" y="7543"/>
                  </a:lnTo>
                  <a:lnTo>
                    <a:pt x="1371" y="7454"/>
                  </a:lnTo>
                  <a:lnTo>
                    <a:pt x="1612" y="7543"/>
                  </a:lnTo>
                  <a:lnTo>
                    <a:pt x="2425" y="7200"/>
                  </a:lnTo>
                  <a:lnTo>
                    <a:pt x="2755" y="6400"/>
                  </a:lnTo>
                  <a:close/>
                </a:path>
                <a:path w="4445" h="7619">
                  <a:moveTo>
                    <a:pt x="4203" y="1143"/>
                  </a:moveTo>
                  <a:lnTo>
                    <a:pt x="3860" y="330"/>
                  </a:lnTo>
                  <a:lnTo>
                    <a:pt x="3060" y="0"/>
                  </a:lnTo>
                  <a:lnTo>
                    <a:pt x="2247" y="330"/>
                  </a:lnTo>
                  <a:lnTo>
                    <a:pt x="1917" y="1143"/>
                  </a:lnTo>
                  <a:lnTo>
                    <a:pt x="2247" y="1943"/>
                  </a:lnTo>
                  <a:lnTo>
                    <a:pt x="3060" y="2286"/>
                  </a:lnTo>
                  <a:lnTo>
                    <a:pt x="3860" y="1943"/>
                  </a:lnTo>
                  <a:lnTo>
                    <a:pt x="4203" y="1143"/>
                  </a:lnTo>
                  <a:close/>
                </a:path>
              </a:pathLst>
            </a:custGeom>
            <a:solidFill>
              <a:srgbClr val="565658"/>
            </a:solidFill>
          </p:spPr>
          <p:txBody>
            <a:bodyPr wrap="square" lIns="0" tIns="0" rIns="0" bIns="0" rtlCol="0"/>
            <a:lstStyle/>
            <a:p/>
          </p:txBody>
        </p:sp>
        <p:sp>
          <p:nvSpPr>
            <p:cNvPr id="9272" name="object 9272" descr=""/>
            <p:cNvSpPr/>
            <p:nvPr/>
          </p:nvSpPr>
          <p:spPr>
            <a:xfrm>
              <a:off x="5727648"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73" name="object 9273" descr=""/>
            <p:cNvSpPr/>
            <p:nvPr/>
          </p:nvSpPr>
          <p:spPr>
            <a:xfrm>
              <a:off x="5726032"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74" name="object 9274" descr=""/>
            <p:cNvSpPr/>
            <p:nvPr/>
          </p:nvSpPr>
          <p:spPr>
            <a:xfrm>
              <a:off x="5726698" y="2572693"/>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275" name="object 9275" descr=""/>
            <p:cNvSpPr/>
            <p:nvPr/>
          </p:nvSpPr>
          <p:spPr>
            <a:xfrm>
              <a:off x="5725555"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76" name="object 9276" descr=""/>
            <p:cNvSpPr/>
            <p:nvPr/>
          </p:nvSpPr>
          <p:spPr>
            <a:xfrm>
              <a:off x="5728131" y="2567433"/>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277" name="object 9277" descr=""/>
            <p:cNvSpPr/>
            <p:nvPr/>
          </p:nvSpPr>
          <p:spPr>
            <a:xfrm>
              <a:off x="5727175" y="2572693"/>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278" name="object 9278" descr=""/>
            <p:cNvSpPr/>
            <p:nvPr/>
          </p:nvSpPr>
          <p:spPr>
            <a:xfrm>
              <a:off x="5727175"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79" name="object 9279" descr=""/>
            <p:cNvSpPr/>
            <p:nvPr/>
          </p:nvSpPr>
          <p:spPr>
            <a:xfrm>
              <a:off x="5725077"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80" name="object 9280" descr=""/>
            <p:cNvSpPr/>
            <p:nvPr/>
          </p:nvSpPr>
          <p:spPr>
            <a:xfrm>
              <a:off x="5728614" y="256743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81" name="object 9281" descr=""/>
            <p:cNvSpPr/>
            <p:nvPr/>
          </p:nvSpPr>
          <p:spPr>
            <a:xfrm>
              <a:off x="5726987"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82" name="object 9282" descr=""/>
            <p:cNvSpPr/>
            <p:nvPr/>
          </p:nvSpPr>
          <p:spPr>
            <a:xfrm>
              <a:off x="5727170" y="2572692"/>
              <a:ext cx="635" cy="635"/>
            </a:xfrm>
            <a:custGeom>
              <a:avLst/>
              <a:gdLst/>
              <a:ahLst/>
              <a:cxnLst/>
              <a:rect l="l" t="t" r="r" b="b"/>
              <a:pathLst>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9283" name="object 9283" descr=""/>
            <p:cNvSpPr/>
            <p:nvPr/>
          </p:nvSpPr>
          <p:spPr>
            <a:xfrm>
              <a:off x="5724776"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84" name="object 9284" descr=""/>
            <p:cNvSpPr/>
            <p:nvPr/>
          </p:nvSpPr>
          <p:spPr>
            <a:xfrm>
              <a:off x="5727648"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85" name="object 9285" descr=""/>
            <p:cNvSpPr/>
            <p:nvPr/>
          </p:nvSpPr>
          <p:spPr>
            <a:xfrm>
              <a:off x="5725554" y="2566301"/>
              <a:ext cx="15240" cy="7620"/>
            </a:xfrm>
            <a:custGeom>
              <a:avLst/>
              <a:gdLst/>
              <a:ahLst/>
              <a:cxnLst/>
              <a:rect l="l" t="t" r="r" b="b"/>
              <a:pathLst>
                <a:path w="15239" h="7619">
                  <a:moveTo>
                    <a:pt x="2286" y="6400"/>
                  </a:moveTo>
                  <a:lnTo>
                    <a:pt x="1943" y="5588"/>
                  </a:lnTo>
                  <a:lnTo>
                    <a:pt x="1143" y="5257"/>
                  </a:lnTo>
                  <a:lnTo>
                    <a:pt x="330" y="5588"/>
                  </a:lnTo>
                  <a:lnTo>
                    <a:pt x="0" y="6400"/>
                  </a:lnTo>
                  <a:lnTo>
                    <a:pt x="330" y="7200"/>
                  </a:lnTo>
                  <a:lnTo>
                    <a:pt x="1143" y="7543"/>
                  </a:lnTo>
                  <a:lnTo>
                    <a:pt x="1943" y="7200"/>
                  </a:lnTo>
                  <a:lnTo>
                    <a:pt x="2286" y="6400"/>
                  </a:lnTo>
                  <a:close/>
                </a:path>
                <a:path w="15239" h="7619">
                  <a:moveTo>
                    <a:pt x="15201" y="6400"/>
                  </a:moveTo>
                  <a:lnTo>
                    <a:pt x="14871" y="5588"/>
                  </a:lnTo>
                  <a:lnTo>
                    <a:pt x="14058" y="5257"/>
                  </a:lnTo>
                  <a:lnTo>
                    <a:pt x="13258" y="5588"/>
                  </a:lnTo>
                  <a:lnTo>
                    <a:pt x="12915" y="6400"/>
                  </a:lnTo>
                  <a:lnTo>
                    <a:pt x="13258" y="7200"/>
                  </a:lnTo>
                  <a:lnTo>
                    <a:pt x="14058" y="7543"/>
                  </a:lnTo>
                  <a:lnTo>
                    <a:pt x="14871" y="7200"/>
                  </a:lnTo>
                  <a:lnTo>
                    <a:pt x="15201" y="6400"/>
                  </a:lnTo>
                  <a:close/>
                </a:path>
                <a:path w="15239" h="7619">
                  <a:moveTo>
                    <a:pt x="15201" y="1143"/>
                  </a:moveTo>
                  <a:lnTo>
                    <a:pt x="14871" y="330"/>
                  </a:lnTo>
                  <a:lnTo>
                    <a:pt x="14058" y="0"/>
                  </a:lnTo>
                  <a:lnTo>
                    <a:pt x="13258" y="330"/>
                  </a:lnTo>
                  <a:lnTo>
                    <a:pt x="12915" y="1143"/>
                  </a:lnTo>
                  <a:lnTo>
                    <a:pt x="13258" y="1943"/>
                  </a:lnTo>
                  <a:lnTo>
                    <a:pt x="14058" y="2286"/>
                  </a:lnTo>
                  <a:lnTo>
                    <a:pt x="14871" y="1943"/>
                  </a:lnTo>
                  <a:lnTo>
                    <a:pt x="15201" y="1143"/>
                  </a:lnTo>
                  <a:close/>
                </a:path>
              </a:pathLst>
            </a:custGeom>
            <a:solidFill>
              <a:srgbClr val="565658"/>
            </a:solidFill>
          </p:spPr>
          <p:txBody>
            <a:bodyPr wrap="square" lIns="0" tIns="0" rIns="0" bIns="0" rtlCol="0"/>
            <a:lstStyle/>
            <a:p/>
          </p:txBody>
        </p:sp>
        <p:sp>
          <p:nvSpPr>
            <p:cNvPr id="9286" name="object 9286" descr=""/>
            <p:cNvSpPr/>
            <p:nvPr/>
          </p:nvSpPr>
          <p:spPr>
            <a:xfrm>
              <a:off x="5736272" y="25726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287" name="object 9287" descr=""/>
            <p:cNvSpPr/>
            <p:nvPr/>
          </p:nvSpPr>
          <p:spPr>
            <a:xfrm>
              <a:off x="5736272"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288" name="object 9288" descr=""/>
            <p:cNvSpPr/>
            <p:nvPr/>
          </p:nvSpPr>
          <p:spPr>
            <a:xfrm>
              <a:off x="5727471" y="2566301"/>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9289" name="object 9289" descr=""/>
            <p:cNvSpPr/>
            <p:nvPr/>
          </p:nvSpPr>
          <p:spPr>
            <a:xfrm>
              <a:off x="5727648" y="2572692"/>
              <a:ext cx="635" cy="635"/>
            </a:xfrm>
            <a:custGeom>
              <a:avLst/>
              <a:gdLst/>
              <a:ahLst/>
              <a:cxnLst/>
              <a:rect l="l" t="t" r="r" b="b"/>
              <a:pathLst>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9290" name="object 9290" descr=""/>
            <p:cNvSpPr/>
            <p:nvPr/>
          </p:nvSpPr>
          <p:spPr>
            <a:xfrm>
              <a:off x="5726032"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91" name="object 9291" descr=""/>
            <p:cNvSpPr/>
            <p:nvPr/>
          </p:nvSpPr>
          <p:spPr>
            <a:xfrm>
              <a:off x="5725259" y="2567433"/>
              <a:ext cx="635" cy="635"/>
            </a:xfrm>
            <a:custGeom>
              <a:avLst/>
              <a:gdLst/>
              <a:ahLst/>
              <a:cxnLst/>
              <a:rect l="l" t="t" r="r" b="b"/>
              <a:pathLst>
                <a:path w="635" h="635">
                  <a:moveTo>
                    <a:pt x="0" y="0"/>
                  </a:moveTo>
                  <a:lnTo>
                    <a:pt x="0" y="469"/>
                  </a:lnTo>
                </a:path>
                <a:path w="635" h="635">
                  <a:moveTo>
                    <a:pt x="0" y="0"/>
                  </a:moveTo>
                  <a:lnTo>
                    <a:pt x="482" y="469"/>
                  </a:lnTo>
                  <a:lnTo>
                    <a:pt x="482" y="0"/>
                  </a:lnTo>
                  <a:lnTo>
                    <a:pt x="0" y="0"/>
                  </a:lnTo>
                </a:path>
              </a:pathLst>
            </a:custGeom>
            <a:ln w="3175">
              <a:solidFill>
                <a:srgbClr val="565658"/>
              </a:solidFill>
            </a:ln>
          </p:spPr>
          <p:txBody>
            <a:bodyPr wrap="square" lIns="0" tIns="0" rIns="0" bIns="0" rtlCol="0"/>
            <a:lstStyle/>
            <a:p/>
          </p:txBody>
        </p:sp>
        <p:sp>
          <p:nvSpPr>
            <p:cNvPr id="9292" name="object 9292" descr=""/>
            <p:cNvSpPr/>
            <p:nvPr/>
          </p:nvSpPr>
          <p:spPr>
            <a:xfrm>
              <a:off x="5725736" y="2567433"/>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293" name="object 9293" descr=""/>
            <p:cNvSpPr/>
            <p:nvPr/>
          </p:nvSpPr>
          <p:spPr>
            <a:xfrm>
              <a:off x="5728131" y="2572692"/>
              <a:ext cx="635" cy="635"/>
            </a:xfrm>
            <a:custGeom>
              <a:avLst/>
              <a:gdLst/>
              <a:ahLst/>
              <a:cxnLst/>
              <a:rect l="l" t="t" r="r" b="b"/>
              <a:pathLst>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9294" name="object 9294" descr=""/>
            <p:cNvSpPr/>
            <p:nvPr/>
          </p:nvSpPr>
          <p:spPr>
            <a:xfrm>
              <a:off x="5726510"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95" name="object 9295" descr=""/>
            <p:cNvSpPr/>
            <p:nvPr/>
          </p:nvSpPr>
          <p:spPr>
            <a:xfrm>
              <a:off x="5725259" y="2567434"/>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9296" name="object 9296" descr=""/>
            <p:cNvSpPr/>
            <p:nvPr/>
          </p:nvSpPr>
          <p:spPr>
            <a:xfrm>
              <a:off x="5728609" y="256743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297" name="object 9297" descr=""/>
            <p:cNvSpPr/>
            <p:nvPr/>
          </p:nvSpPr>
          <p:spPr>
            <a:xfrm>
              <a:off x="5726510"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298" name="object 9298" descr=""/>
            <p:cNvSpPr/>
            <p:nvPr/>
          </p:nvSpPr>
          <p:spPr>
            <a:xfrm>
              <a:off x="5727170"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299" name="object 9299" descr=""/>
            <p:cNvSpPr/>
            <p:nvPr/>
          </p:nvSpPr>
          <p:spPr>
            <a:xfrm>
              <a:off x="5725737" y="2567433"/>
              <a:ext cx="635" cy="635"/>
            </a:xfrm>
            <a:custGeom>
              <a:avLst/>
              <a:gdLst/>
              <a:ahLst/>
              <a:cxnLst/>
              <a:rect l="l" t="t" r="r" b="b"/>
              <a:pathLst>
                <a:path w="635" h="635">
                  <a:moveTo>
                    <a:pt x="482" y="0"/>
                  </a:moveTo>
                  <a:lnTo>
                    <a:pt x="0" y="0"/>
                  </a:lnTo>
                  <a:lnTo>
                    <a:pt x="482" y="469"/>
                  </a:lnTo>
                </a:path>
              </a:pathLst>
            </a:custGeom>
            <a:ln w="3175">
              <a:solidFill>
                <a:srgbClr val="565658"/>
              </a:solidFill>
            </a:ln>
          </p:spPr>
          <p:txBody>
            <a:bodyPr wrap="square" lIns="0" tIns="0" rIns="0" bIns="0" rtlCol="0"/>
            <a:lstStyle/>
            <a:p/>
          </p:txBody>
        </p:sp>
        <p:sp>
          <p:nvSpPr>
            <p:cNvPr id="9300" name="object 9300" descr=""/>
            <p:cNvSpPr/>
            <p:nvPr/>
          </p:nvSpPr>
          <p:spPr>
            <a:xfrm>
              <a:off x="5725736" y="2567434"/>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301" name="object 9301" descr=""/>
            <p:cNvSpPr/>
            <p:nvPr/>
          </p:nvSpPr>
          <p:spPr>
            <a:xfrm>
              <a:off x="5725077"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02" name="object 9302" descr=""/>
            <p:cNvSpPr/>
            <p:nvPr/>
          </p:nvSpPr>
          <p:spPr>
            <a:xfrm>
              <a:off x="5726220" y="2567434"/>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303" name="object 9303" descr=""/>
            <p:cNvSpPr/>
            <p:nvPr/>
          </p:nvSpPr>
          <p:spPr>
            <a:xfrm>
              <a:off x="5724776" y="2567434"/>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9304" name="object 9304" descr=""/>
            <p:cNvSpPr/>
            <p:nvPr/>
          </p:nvSpPr>
          <p:spPr>
            <a:xfrm>
              <a:off x="5728609" y="2572693"/>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9305" name="object 9305" descr=""/>
            <p:cNvSpPr/>
            <p:nvPr/>
          </p:nvSpPr>
          <p:spPr>
            <a:xfrm>
              <a:off x="5724106" y="2565336"/>
              <a:ext cx="13335" cy="10160"/>
            </a:xfrm>
            <a:custGeom>
              <a:avLst/>
              <a:gdLst/>
              <a:ahLst/>
              <a:cxnLst/>
              <a:rect l="l" t="t" r="r" b="b"/>
              <a:pathLst>
                <a:path w="13335" h="10160">
                  <a:moveTo>
                    <a:pt x="2286" y="7366"/>
                  </a:moveTo>
                  <a:lnTo>
                    <a:pt x="1955" y="6553"/>
                  </a:lnTo>
                  <a:lnTo>
                    <a:pt x="1143" y="6223"/>
                  </a:lnTo>
                  <a:lnTo>
                    <a:pt x="342" y="6553"/>
                  </a:lnTo>
                  <a:lnTo>
                    <a:pt x="0" y="7366"/>
                  </a:lnTo>
                  <a:lnTo>
                    <a:pt x="342" y="8166"/>
                  </a:lnTo>
                  <a:lnTo>
                    <a:pt x="1143" y="8509"/>
                  </a:lnTo>
                  <a:lnTo>
                    <a:pt x="1955" y="8166"/>
                  </a:lnTo>
                  <a:lnTo>
                    <a:pt x="2286" y="7366"/>
                  </a:lnTo>
                  <a:close/>
                </a:path>
                <a:path w="13335" h="10160">
                  <a:moveTo>
                    <a:pt x="12814" y="8801"/>
                  </a:moveTo>
                  <a:lnTo>
                    <a:pt x="12484" y="7988"/>
                  </a:lnTo>
                  <a:lnTo>
                    <a:pt x="11671" y="7658"/>
                  </a:lnTo>
                  <a:lnTo>
                    <a:pt x="10871" y="7988"/>
                  </a:lnTo>
                  <a:lnTo>
                    <a:pt x="10528" y="8801"/>
                  </a:lnTo>
                  <a:lnTo>
                    <a:pt x="10871" y="9613"/>
                  </a:lnTo>
                  <a:lnTo>
                    <a:pt x="11671" y="9944"/>
                  </a:lnTo>
                  <a:lnTo>
                    <a:pt x="12484" y="9613"/>
                  </a:lnTo>
                  <a:lnTo>
                    <a:pt x="12814" y="8801"/>
                  </a:lnTo>
                  <a:close/>
                </a:path>
                <a:path w="13335" h="10160">
                  <a:moveTo>
                    <a:pt x="12814" y="1143"/>
                  </a:moveTo>
                  <a:lnTo>
                    <a:pt x="12484" y="342"/>
                  </a:lnTo>
                  <a:lnTo>
                    <a:pt x="11671" y="0"/>
                  </a:lnTo>
                  <a:lnTo>
                    <a:pt x="10871" y="342"/>
                  </a:lnTo>
                  <a:lnTo>
                    <a:pt x="10528" y="1143"/>
                  </a:lnTo>
                  <a:lnTo>
                    <a:pt x="10871" y="1955"/>
                  </a:lnTo>
                  <a:lnTo>
                    <a:pt x="11671" y="2286"/>
                  </a:lnTo>
                  <a:lnTo>
                    <a:pt x="12484" y="1955"/>
                  </a:lnTo>
                  <a:lnTo>
                    <a:pt x="12814" y="1143"/>
                  </a:lnTo>
                  <a:close/>
                </a:path>
              </a:pathLst>
            </a:custGeom>
            <a:solidFill>
              <a:srgbClr val="565658"/>
            </a:solidFill>
          </p:spPr>
          <p:txBody>
            <a:bodyPr wrap="square" lIns="0" tIns="0" rIns="0" bIns="0" rtlCol="0"/>
            <a:lstStyle/>
            <a:p/>
          </p:txBody>
        </p:sp>
        <p:sp>
          <p:nvSpPr>
            <p:cNvPr id="9306" name="object 9306" descr=""/>
            <p:cNvSpPr/>
            <p:nvPr/>
          </p:nvSpPr>
          <p:spPr>
            <a:xfrm>
              <a:off x="5724781" y="25726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07" name="object 9307" descr=""/>
            <p:cNvSpPr/>
            <p:nvPr/>
          </p:nvSpPr>
          <p:spPr>
            <a:xfrm>
              <a:off x="5724106" y="2571559"/>
              <a:ext cx="5715" cy="2540"/>
            </a:xfrm>
            <a:custGeom>
              <a:avLst/>
              <a:gdLst/>
              <a:ahLst/>
              <a:cxnLst/>
              <a:rect l="l" t="t" r="r" b="b"/>
              <a:pathLst>
                <a:path w="5714" h="2539">
                  <a:moveTo>
                    <a:pt x="2286" y="1143"/>
                  </a:moveTo>
                  <a:lnTo>
                    <a:pt x="1955" y="330"/>
                  </a:lnTo>
                  <a:lnTo>
                    <a:pt x="1143" y="0"/>
                  </a:lnTo>
                  <a:lnTo>
                    <a:pt x="342" y="330"/>
                  </a:lnTo>
                  <a:lnTo>
                    <a:pt x="0" y="1143"/>
                  </a:lnTo>
                  <a:lnTo>
                    <a:pt x="342" y="1943"/>
                  </a:lnTo>
                  <a:lnTo>
                    <a:pt x="1143" y="2286"/>
                  </a:lnTo>
                  <a:lnTo>
                    <a:pt x="1955" y="1943"/>
                  </a:lnTo>
                  <a:lnTo>
                    <a:pt x="2286" y="1143"/>
                  </a:lnTo>
                  <a:close/>
                </a:path>
                <a:path w="5714" h="2539">
                  <a:moveTo>
                    <a:pt x="5156" y="1143"/>
                  </a:moveTo>
                  <a:lnTo>
                    <a:pt x="4826" y="330"/>
                  </a:lnTo>
                  <a:lnTo>
                    <a:pt x="4013" y="0"/>
                  </a:lnTo>
                  <a:lnTo>
                    <a:pt x="3213" y="330"/>
                  </a:lnTo>
                  <a:lnTo>
                    <a:pt x="2870" y="1143"/>
                  </a:lnTo>
                  <a:lnTo>
                    <a:pt x="3213"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9308" name="object 9308" descr=""/>
            <p:cNvSpPr/>
            <p:nvPr/>
          </p:nvSpPr>
          <p:spPr>
            <a:xfrm>
              <a:off x="5726215" y="2567434"/>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9309" name="object 9309" descr=""/>
            <p:cNvSpPr/>
            <p:nvPr/>
          </p:nvSpPr>
          <p:spPr>
            <a:xfrm>
              <a:off x="5726215" y="2567433"/>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310" name="object 9310" descr=""/>
            <p:cNvSpPr/>
            <p:nvPr/>
          </p:nvSpPr>
          <p:spPr>
            <a:xfrm>
              <a:off x="5726987"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11" name="object 9311" descr=""/>
            <p:cNvSpPr/>
            <p:nvPr/>
          </p:nvSpPr>
          <p:spPr>
            <a:xfrm>
              <a:off x="5727648"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312" name="object 9312" descr=""/>
            <p:cNvSpPr/>
            <p:nvPr/>
          </p:nvSpPr>
          <p:spPr>
            <a:xfrm>
              <a:off x="5724588" y="2571559"/>
              <a:ext cx="5715" cy="2540"/>
            </a:xfrm>
            <a:custGeom>
              <a:avLst/>
              <a:gdLst/>
              <a:ahLst/>
              <a:cxnLst/>
              <a:rect l="l" t="t" r="r" b="b"/>
              <a:pathLst>
                <a:path w="5714" h="2539">
                  <a:moveTo>
                    <a:pt x="2286" y="1143"/>
                  </a:moveTo>
                  <a:lnTo>
                    <a:pt x="1955" y="330"/>
                  </a:lnTo>
                  <a:lnTo>
                    <a:pt x="1143" y="0"/>
                  </a:lnTo>
                  <a:lnTo>
                    <a:pt x="330" y="330"/>
                  </a:lnTo>
                  <a:lnTo>
                    <a:pt x="0" y="1143"/>
                  </a:lnTo>
                  <a:lnTo>
                    <a:pt x="330" y="1943"/>
                  </a:lnTo>
                  <a:lnTo>
                    <a:pt x="1143" y="2286"/>
                  </a:lnTo>
                  <a:lnTo>
                    <a:pt x="1955" y="1943"/>
                  </a:lnTo>
                  <a:lnTo>
                    <a:pt x="2286" y="1143"/>
                  </a:lnTo>
                  <a:close/>
                </a:path>
                <a:path w="5714" h="2539">
                  <a:moveTo>
                    <a:pt x="5638" y="1143"/>
                  </a:moveTo>
                  <a:lnTo>
                    <a:pt x="5308" y="330"/>
                  </a:lnTo>
                  <a:lnTo>
                    <a:pt x="4495" y="0"/>
                  </a:lnTo>
                  <a:lnTo>
                    <a:pt x="4254" y="101"/>
                  </a:lnTo>
                  <a:lnTo>
                    <a:pt x="4025" y="0"/>
                  </a:lnTo>
                  <a:lnTo>
                    <a:pt x="3213" y="330"/>
                  </a:lnTo>
                  <a:lnTo>
                    <a:pt x="2882" y="1143"/>
                  </a:lnTo>
                  <a:lnTo>
                    <a:pt x="3213" y="1943"/>
                  </a:lnTo>
                  <a:lnTo>
                    <a:pt x="4025" y="2286"/>
                  </a:lnTo>
                  <a:lnTo>
                    <a:pt x="4254" y="2197"/>
                  </a:lnTo>
                  <a:lnTo>
                    <a:pt x="4495" y="2286"/>
                  </a:lnTo>
                  <a:lnTo>
                    <a:pt x="5308" y="1943"/>
                  </a:lnTo>
                  <a:lnTo>
                    <a:pt x="5638" y="1143"/>
                  </a:lnTo>
                  <a:close/>
                </a:path>
              </a:pathLst>
            </a:custGeom>
            <a:solidFill>
              <a:srgbClr val="565658"/>
            </a:solidFill>
          </p:spPr>
          <p:txBody>
            <a:bodyPr wrap="square" lIns="0" tIns="0" rIns="0" bIns="0" rtlCol="0"/>
            <a:lstStyle/>
            <a:p/>
          </p:txBody>
        </p:sp>
        <p:sp>
          <p:nvSpPr>
            <p:cNvPr id="9313" name="object 9313" descr=""/>
            <p:cNvSpPr/>
            <p:nvPr/>
          </p:nvSpPr>
          <p:spPr>
            <a:xfrm>
              <a:off x="5725259" y="25726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14" name="object 9314" descr=""/>
            <p:cNvSpPr/>
            <p:nvPr/>
          </p:nvSpPr>
          <p:spPr>
            <a:xfrm>
              <a:off x="5724593"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15" name="object 9315" descr=""/>
            <p:cNvSpPr/>
            <p:nvPr/>
          </p:nvSpPr>
          <p:spPr>
            <a:xfrm>
              <a:off x="5726698" y="256743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316" name="object 9316" descr=""/>
            <p:cNvSpPr/>
            <p:nvPr/>
          </p:nvSpPr>
          <p:spPr>
            <a:xfrm>
              <a:off x="5727471"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17" name="object 9317" descr=""/>
            <p:cNvSpPr/>
            <p:nvPr/>
          </p:nvSpPr>
          <p:spPr>
            <a:xfrm>
              <a:off x="5728131"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318" name="object 9318" descr=""/>
            <p:cNvSpPr/>
            <p:nvPr/>
          </p:nvSpPr>
          <p:spPr>
            <a:xfrm>
              <a:off x="5726220" y="2567434"/>
              <a:ext cx="635" cy="635"/>
            </a:xfrm>
            <a:custGeom>
              <a:avLst/>
              <a:gdLst/>
              <a:ahLst/>
              <a:cxnLst/>
              <a:rect l="l" t="t" r="r" b="b"/>
              <a:pathLst>
                <a:path w="635" h="635">
                  <a:moveTo>
                    <a:pt x="0" y="469"/>
                  </a:moveTo>
                  <a:lnTo>
                    <a:pt x="482" y="469"/>
                  </a:lnTo>
                </a:path>
                <a:path w="635" h="635">
                  <a:moveTo>
                    <a:pt x="0" y="469"/>
                  </a:moveTo>
                  <a:lnTo>
                    <a:pt x="482" y="0"/>
                  </a:lnTo>
                </a:path>
              </a:pathLst>
            </a:custGeom>
            <a:ln w="3175">
              <a:solidFill>
                <a:srgbClr val="565658"/>
              </a:solidFill>
            </a:ln>
          </p:spPr>
          <p:txBody>
            <a:bodyPr wrap="square" lIns="0" tIns="0" rIns="0" bIns="0" rtlCol="0"/>
            <a:lstStyle/>
            <a:p/>
          </p:txBody>
        </p:sp>
        <p:sp>
          <p:nvSpPr>
            <p:cNvPr id="9319" name="object 9319" descr=""/>
            <p:cNvSpPr/>
            <p:nvPr/>
          </p:nvSpPr>
          <p:spPr>
            <a:xfrm>
              <a:off x="5723638"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20" name="object 9320" descr=""/>
            <p:cNvSpPr/>
            <p:nvPr/>
          </p:nvSpPr>
          <p:spPr>
            <a:xfrm>
              <a:off x="5724781" y="256790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21" name="object 9321" descr=""/>
            <p:cNvSpPr/>
            <p:nvPr/>
          </p:nvSpPr>
          <p:spPr>
            <a:xfrm>
              <a:off x="5725736" y="25726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22" name="object 9322" descr=""/>
            <p:cNvSpPr/>
            <p:nvPr/>
          </p:nvSpPr>
          <p:spPr>
            <a:xfrm>
              <a:off x="5725077"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23" name="object 9323" descr=""/>
            <p:cNvSpPr/>
            <p:nvPr/>
          </p:nvSpPr>
          <p:spPr>
            <a:xfrm>
              <a:off x="5727175" y="2567434"/>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9324" name="object 9324" descr=""/>
            <p:cNvSpPr/>
            <p:nvPr/>
          </p:nvSpPr>
          <p:spPr>
            <a:xfrm>
              <a:off x="5726023" y="2566301"/>
              <a:ext cx="4445" cy="7620"/>
            </a:xfrm>
            <a:custGeom>
              <a:avLst/>
              <a:gdLst/>
              <a:ahLst/>
              <a:cxnLst/>
              <a:rect l="l" t="t" r="r" b="b"/>
              <a:pathLst>
                <a:path w="4445" h="7619">
                  <a:moveTo>
                    <a:pt x="2286" y="1143"/>
                  </a:moveTo>
                  <a:lnTo>
                    <a:pt x="1955" y="330"/>
                  </a:lnTo>
                  <a:lnTo>
                    <a:pt x="1143" y="0"/>
                  </a:lnTo>
                  <a:lnTo>
                    <a:pt x="342" y="330"/>
                  </a:lnTo>
                  <a:lnTo>
                    <a:pt x="0" y="1143"/>
                  </a:lnTo>
                  <a:lnTo>
                    <a:pt x="342" y="1943"/>
                  </a:lnTo>
                  <a:lnTo>
                    <a:pt x="1143" y="2286"/>
                  </a:lnTo>
                  <a:lnTo>
                    <a:pt x="1955" y="1943"/>
                  </a:lnTo>
                  <a:lnTo>
                    <a:pt x="2286" y="1143"/>
                  </a:lnTo>
                  <a:close/>
                </a:path>
                <a:path w="4445" h="7619">
                  <a:moveTo>
                    <a:pt x="4203" y="6400"/>
                  </a:moveTo>
                  <a:lnTo>
                    <a:pt x="3873" y="5588"/>
                  </a:lnTo>
                  <a:lnTo>
                    <a:pt x="3060" y="5257"/>
                  </a:lnTo>
                  <a:lnTo>
                    <a:pt x="2247" y="5588"/>
                  </a:lnTo>
                  <a:lnTo>
                    <a:pt x="1917" y="6400"/>
                  </a:lnTo>
                  <a:lnTo>
                    <a:pt x="2247" y="7200"/>
                  </a:lnTo>
                  <a:lnTo>
                    <a:pt x="3060" y="7543"/>
                  </a:lnTo>
                  <a:lnTo>
                    <a:pt x="3873" y="7200"/>
                  </a:lnTo>
                  <a:lnTo>
                    <a:pt x="4203" y="6400"/>
                  </a:lnTo>
                  <a:close/>
                </a:path>
              </a:pathLst>
            </a:custGeom>
            <a:solidFill>
              <a:srgbClr val="565658"/>
            </a:solidFill>
          </p:spPr>
          <p:txBody>
            <a:bodyPr wrap="square" lIns="0" tIns="0" rIns="0" bIns="0" rtlCol="0"/>
            <a:lstStyle/>
            <a:p/>
          </p:txBody>
        </p:sp>
        <p:sp>
          <p:nvSpPr>
            <p:cNvPr id="9325" name="object 9325" descr=""/>
            <p:cNvSpPr/>
            <p:nvPr/>
          </p:nvSpPr>
          <p:spPr>
            <a:xfrm>
              <a:off x="5728609"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326" name="object 9326" descr=""/>
            <p:cNvSpPr/>
            <p:nvPr/>
          </p:nvSpPr>
          <p:spPr>
            <a:xfrm>
              <a:off x="5726220" y="25726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27" name="object 9327" descr=""/>
            <p:cNvSpPr/>
            <p:nvPr/>
          </p:nvSpPr>
          <p:spPr>
            <a:xfrm>
              <a:off x="5726692" y="2567433"/>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9328" name="object 9328" descr=""/>
            <p:cNvSpPr/>
            <p:nvPr/>
          </p:nvSpPr>
          <p:spPr>
            <a:xfrm>
              <a:off x="5726506" y="2566301"/>
              <a:ext cx="2540" cy="3175"/>
            </a:xfrm>
            <a:custGeom>
              <a:avLst/>
              <a:gdLst/>
              <a:ahLst/>
              <a:cxnLst/>
              <a:rect l="l" t="t" r="r" b="b"/>
              <a:pathLst>
                <a:path w="2539" h="3175">
                  <a:moveTo>
                    <a:pt x="2286" y="1143"/>
                  </a:moveTo>
                  <a:lnTo>
                    <a:pt x="1943" y="330"/>
                  </a:lnTo>
                  <a:lnTo>
                    <a:pt x="1143" y="0"/>
                  </a:lnTo>
                  <a:lnTo>
                    <a:pt x="330" y="330"/>
                  </a:lnTo>
                  <a:lnTo>
                    <a:pt x="0" y="1143"/>
                  </a:lnTo>
                  <a:lnTo>
                    <a:pt x="88" y="1384"/>
                  </a:lnTo>
                  <a:lnTo>
                    <a:pt x="0" y="1612"/>
                  </a:lnTo>
                  <a:lnTo>
                    <a:pt x="330" y="2413"/>
                  </a:lnTo>
                  <a:lnTo>
                    <a:pt x="1143" y="2755"/>
                  </a:lnTo>
                  <a:lnTo>
                    <a:pt x="1943" y="2413"/>
                  </a:lnTo>
                  <a:lnTo>
                    <a:pt x="2286" y="1612"/>
                  </a:lnTo>
                  <a:lnTo>
                    <a:pt x="2184" y="1384"/>
                  </a:lnTo>
                  <a:lnTo>
                    <a:pt x="2286" y="1143"/>
                  </a:lnTo>
                  <a:close/>
                </a:path>
              </a:pathLst>
            </a:custGeom>
            <a:solidFill>
              <a:srgbClr val="565658"/>
            </a:solidFill>
          </p:spPr>
          <p:txBody>
            <a:bodyPr wrap="square" lIns="0" tIns="0" rIns="0" bIns="0" rtlCol="0"/>
            <a:lstStyle/>
            <a:p/>
          </p:txBody>
        </p:sp>
        <p:sp>
          <p:nvSpPr>
            <p:cNvPr id="9329" name="object 9329" descr=""/>
            <p:cNvSpPr/>
            <p:nvPr/>
          </p:nvSpPr>
          <p:spPr>
            <a:xfrm>
              <a:off x="5727653" y="2567434"/>
              <a:ext cx="635" cy="635"/>
            </a:xfrm>
            <a:custGeom>
              <a:avLst/>
              <a:gdLst/>
              <a:ahLst/>
              <a:cxnLst/>
              <a:rect l="l" t="t" r="r" b="b"/>
              <a:pathLst>
                <a:path w="635" h="635">
                  <a:moveTo>
                    <a:pt x="0" y="469"/>
                  </a:moveTo>
                  <a:lnTo>
                    <a:pt x="482" y="0"/>
                  </a:lnTo>
                  <a:lnTo>
                    <a:pt x="0" y="0"/>
                  </a:lnTo>
                  <a:lnTo>
                    <a:pt x="0" y="469"/>
                  </a:lnTo>
                </a:path>
              </a:pathLst>
            </a:custGeom>
            <a:ln w="3175">
              <a:solidFill>
                <a:srgbClr val="565658"/>
              </a:solidFill>
            </a:ln>
          </p:spPr>
          <p:txBody>
            <a:bodyPr wrap="square" lIns="0" tIns="0" rIns="0" bIns="0" rtlCol="0"/>
            <a:lstStyle/>
            <a:p/>
          </p:txBody>
        </p:sp>
        <p:sp>
          <p:nvSpPr>
            <p:cNvPr id="9330" name="object 9330" descr=""/>
            <p:cNvSpPr/>
            <p:nvPr/>
          </p:nvSpPr>
          <p:spPr>
            <a:xfrm>
              <a:off x="5726698" y="2567434"/>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331" name="object 9331" descr=""/>
            <p:cNvSpPr/>
            <p:nvPr/>
          </p:nvSpPr>
          <p:spPr>
            <a:xfrm>
              <a:off x="5725077"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32" name="object 9332" descr=""/>
            <p:cNvSpPr/>
            <p:nvPr/>
          </p:nvSpPr>
          <p:spPr>
            <a:xfrm>
              <a:off x="5726698" y="25726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333" name="object 9333" descr=""/>
            <p:cNvSpPr/>
            <p:nvPr/>
          </p:nvSpPr>
          <p:spPr>
            <a:xfrm>
              <a:off x="5726032"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34" name="object 9334" descr=""/>
            <p:cNvSpPr/>
            <p:nvPr/>
          </p:nvSpPr>
          <p:spPr>
            <a:xfrm>
              <a:off x="5727175" y="2567434"/>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9335" name="object 9335" descr=""/>
            <p:cNvSpPr/>
            <p:nvPr/>
          </p:nvSpPr>
          <p:spPr>
            <a:xfrm>
              <a:off x="5728130" y="2567434"/>
              <a:ext cx="635" cy="635"/>
            </a:xfrm>
            <a:custGeom>
              <a:avLst/>
              <a:gdLst/>
              <a:ahLst/>
              <a:cxnLst/>
              <a:rect l="l" t="t" r="r" b="b"/>
              <a:pathLst>
                <a:path w="635" h="635">
                  <a:moveTo>
                    <a:pt x="0" y="469"/>
                  </a:moveTo>
                  <a:lnTo>
                    <a:pt x="482" y="0"/>
                  </a:lnTo>
                  <a:lnTo>
                    <a:pt x="0" y="0"/>
                  </a:lnTo>
                </a:path>
              </a:pathLst>
            </a:custGeom>
            <a:ln w="3175">
              <a:solidFill>
                <a:srgbClr val="565658"/>
              </a:solidFill>
            </a:ln>
          </p:spPr>
          <p:txBody>
            <a:bodyPr wrap="square" lIns="0" tIns="0" rIns="0" bIns="0" rtlCol="0"/>
            <a:lstStyle/>
            <a:p/>
          </p:txBody>
        </p:sp>
        <p:sp>
          <p:nvSpPr>
            <p:cNvPr id="9336" name="object 9336" descr=""/>
            <p:cNvSpPr/>
            <p:nvPr/>
          </p:nvSpPr>
          <p:spPr>
            <a:xfrm>
              <a:off x="5724781" y="25726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337" name="object 9337" descr=""/>
            <p:cNvSpPr/>
            <p:nvPr/>
          </p:nvSpPr>
          <p:spPr>
            <a:xfrm>
              <a:off x="5726220" y="25726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338" name="object 9338" descr=""/>
            <p:cNvSpPr/>
            <p:nvPr/>
          </p:nvSpPr>
          <p:spPr>
            <a:xfrm>
              <a:off x="5727175" y="25726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39" name="object 9339" descr=""/>
            <p:cNvSpPr/>
            <p:nvPr/>
          </p:nvSpPr>
          <p:spPr>
            <a:xfrm>
              <a:off x="5726215" y="2572692"/>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340" name="object 9340" descr=""/>
            <p:cNvSpPr/>
            <p:nvPr/>
          </p:nvSpPr>
          <p:spPr>
            <a:xfrm>
              <a:off x="5727471"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41" name="object 9341" descr=""/>
            <p:cNvSpPr/>
            <p:nvPr/>
          </p:nvSpPr>
          <p:spPr>
            <a:xfrm>
              <a:off x="5725259" y="256790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42" name="object 9342" descr=""/>
            <p:cNvSpPr/>
            <p:nvPr/>
          </p:nvSpPr>
          <p:spPr>
            <a:xfrm>
              <a:off x="5726692"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343" name="object 9343" descr=""/>
            <p:cNvSpPr/>
            <p:nvPr/>
          </p:nvSpPr>
          <p:spPr>
            <a:xfrm>
              <a:off x="5727653" y="25726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344" name="object 9344" descr=""/>
            <p:cNvSpPr/>
            <p:nvPr/>
          </p:nvSpPr>
          <p:spPr>
            <a:xfrm>
              <a:off x="5728130" y="2567434"/>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345" name="object 9345" descr=""/>
            <p:cNvSpPr/>
            <p:nvPr/>
          </p:nvSpPr>
          <p:spPr>
            <a:xfrm>
              <a:off x="5725737" y="256790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346" name="object 9346" descr=""/>
            <p:cNvSpPr/>
            <p:nvPr/>
          </p:nvSpPr>
          <p:spPr>
            <a:xfrm>
              <a:off x="5728130" y="25726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47" name="object 9347" descr=""/>
            <p:cNvSpPr/>
            <p:nvPr/>
          </p:nvSpPr>
          <p:spPr>
            <a:xfrm>
              <a:off x="5728609" y="2567433"/>
              <a:ext cx="635" cy="635"/>
            </a:xfrm>
            <a:custGeom>
              <a:avLst/>
              <a:gdLst/>
              <a:ahLst/>
              <a:cxnLst/>
              <a:rect l="l" t="t" r="r" b="b"/>
              <a:pathLst>
                <a:path w="635" h="635">
                  <a:moveTo>
                    <a:pt x="482" y="0"/>
                  </a:moveTo>
                  <a:lnTo>
                    <a:pt x="0" y="0"/>
                  </a:lnTo>
                  <a:lnTo>
                    <a:pt x="0" y="469"/>
                  </a:lnTo>
                </a:path>
              </a:pathLst>
            </a:custGeom>
            <a:ln w="3175">
              <a:solidFill>
                <a:srgbClr val="565658"/>
              </a:solidFill>
            </a:ln>
          </p:spPr>
          <p:txBody>
            <a:bodyPr wrap="square" lIns="0" tIns="0" rIns="0" bIns="0" rtlCol="0"/>
            <a:lstStyle/>
            <a:p/>
          </p:txBody>
        </p:sp>
        <p:sp>
          <p:nvSpPr>
            <p:cNvPr id="9348" name="object 9348" descr=""/>
            <p:cNvSpPr/>
            <p:nvPr/>
          </p:nvSpPr>
          <p:spPr>
            <a:xfrm>
              <a:off x="5738666" y="2569827"/>
              <a:ext cx="0" cy="1905"/>
            </a:xfrm>
            <a:custGeom>
              <a:avLst/>
              <a:gdLst/>
              <a:ahLst/>
              <a:cxnLst/>
              <a:rect l="l" t="t" r="r" b="b"/>
              <a:pathLst>
                <a:path w="0" h="1905">
                  <a:moveTo>
                    <a:pt x="0" y="0"/>
                  </a:moveTo>
                  <a:lnTo>
                    <a:pt x="0" y="1905"/>
                  </a:lnTo>
                </a:path>
              </a:pathLst>
            </a:custGeom>
            <a:ln w="3175">
              <a:solidFill>
                <a:srgbClr val="565658"/>
              </a:solidFill>
            </a:ln>
          </p:spPr>
          <p:txBody>
            <a:bodyPr wrap="square" lIns="0" tIns="0" rIns="0" bIns="0" rtlCol="0"/>
            <a:lstStyle/>
            <a:p/>
          </p:txBody>
        </p:sp>
        <p:sp>
          <p:nvSpPr>
            <p:cNvPr id="9349" name="object 9349" descr=""/>
            <p:cNvSpPr/>
            <p:nvPr/>
          </p:nvSpPr>
          <p:spPr>
            <a:xfrm>
              <a:off x="5728614" y="2567434"/>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350" name="object 9350" descr=""/>
            <p:cNvSpPr/>
            <p:nvPr/>
          </p:nvSpPr>
          <p:spPr>
            <a:xfrm>
              <a:off x="5723638"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51" name="object 9351" descr=""/>
            <p:cNvSpPr/>
            <p:nvPr/>
          </p:nvSpPr>
          <p:spPr>
            <a:xfrm>
              <a:off x="5726220" y="2567433"/>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352" name="object 9352" descr=""/>
            <p:cNvSpPr/>
            <p:nvPr/>
          </p:nvSpPr>
          <p:spPr>
            <a:xfrm>
              <a:off x="5725077"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53" name="object 9353" descr=""/>
            <p:cNvSpPr/>
            <p:nvPr/>
          </p:nvSpPr>
          <p:spPr>
            <a:xfrm>
              <a:off x="5727648" y="257269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354" name="object 9354" descr=""/>
            <p:cNvSpPr/>
            <p:nvPr/>
          </p:nvSpPr>
          <p:spPr>
            <a:xfrm>
              <a:off x="5727471"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55" name="object 9355" descr=""/>
            <p:cNvSpPr/>
            <p:nvPr/>
          </p:nvSpPr>
          <p:spPr>
            <a:xfrm>
              <a:off x="5725254" y="2572222"/>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9356" name="object 9356" descr=""/>
            <p:cNvSpPr/>
            <p:nvPr/>
          </p:nvSpPr>
          <p:spPr>
            <a:xfrm>
              <a:off x="5724116" y="25715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57" name="object 9357" descr=""/>
            <p:cNvSpPr/>
            <p:nvPr/>
          </p:nvSpPr>
          <p:spPr>
            <a:xfrm>
              <a:off x="5726698" y="2567433"/>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358" name="object 9358" descr=""/>
            <p:cNvSpPr/>
            <p:nvPr/>
          </p:nvSpPr>
          <p:spPr>
            <a:xfrm>
              <a:off x="5735129"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59" name="object 9359" descr=""/>
            <p:cNvSpPr/>
            <p:nvPr/>
          </p:nvSpPr>
          <p:spPr>
            <a:xfrm>
              <a:off x="5724781" y="2572221"/>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9360" name="object 9360" descr=""/>
            <p:cNvSpPr/>
            <p:nvPr/>
          </p:nvSpPr>
          <p:spPr>
            <a:xfrm>
              <a:off x="5724588" y="2571089"/>
              <a:ext cx="5080" cy="3175"/>
            </a:xfrm>
            <a:custGeom>
              <a:avLst/>
              <a:gdLst/>
              <a:ahLst/>
              <a:cxnLst/>
              <a:rect l="l" t="t" r="r" b="b"/>
              <a:pathLst>
                <a:path w="5079" h="3175">
                  <a:moveTo>
                    <a:pt x="2286" y="1143"/>
                  </a:moveTo>
                  <a:lnTo>
                    <a:pt x="1955" y="330"/>
                  </a:lnTo>
                  <a:lnTo>
                    <a:pt x="1143" y="0"/>
                  </a:lnTo>
                  <a:lnTo>
                    <a:pt x="330" y="330"/>
                  </a:lnTo>
                  <a:lnTo>
                    <a:pt x="0" y="1143"/>
                  </a:lnTo>
                  <a:lnTo>
                    <a:pt x="88" y="1384"/>
                  </a:lnTo>
                  <a:lnTo>
                    <a:pt x="0" y="1612"/>
                  </a:lnTo>
                  <a:lnTo>
                    <a:pt x="330" y="2413"/>
                  </a:lnTo>
                  <a:lnTo>
                    <a:pt x="1143" y="2755"/>
                  </a:lnTo>
                  <a:lnTo>
                    <a:pt x="1955" y="2413"/>
                  </a:lnTo>
                  <a:lnTo>
                    <a:pt x="2286" y="1612"/>
                  </a:lnTo>
                  <a:lnTo>
                    <a:pt x="2184" y="1384"/>
                  </a:lnTo>
                  <a:lnTo>
                    <a:pt x="2286" y="1143"/>
                  </a:lnTo>
                  <a:close/>
                </a:path>
                <a:path w="5079" h="3175">
                  <a:moveTo>
                    <a:pt x="4673" y="1612"/>
                  </a:moveTo>
                  <a:lnTo>
                    <a:pt x="4343" y="800"/>
                  </a:lnTo>
                  <a:lnTo>
                    <a:pt x="3530" y="469"/>
                  </a:lnTo>
                  <a:lnTo>
                    <a:pt x="2730" y="800"/>
                  </a:lnTo>
                  <a:lnTo>
                    <a:pt x="2387" y="1612"/>
                  </a:lnTo>
                  <a:lnTo>
                    <a:pt x="2730" y="2413"/>
                  </a:lnTo>
                  <a:lnTo>
                    <a:pt x="3530" y="2755"/>
                  </a:lnTo>
                  <a:lnTo>
                    <a:pt x="4343" y="2413"/>
                  </a:lnTo>
                  <a:lnTo>
                    <a:pt x="4673" y="1612"/>
                  </a:lnTo>
                  <a:close/>
                </a:path>
              </a:pathLst>
            </a:custGeom>
            <a:solidFill>
              <a:srgbClr val="565658"/>
            </a:solidFill>
          </p:spPr>
          <p:txBody>
            <a:bodyPr wrap="square" lIns="0" tIns="0" rIns="0" bIns="0" rtlCol="0"/>
            <a:lstStyle/>
            <a:p/>
          </p:txBody>
        </p:sp>
        <p:sp>
          <p:nvSpPr>
            <p:cNvPr id="9361" name="object 9361" descr=""/>
            <p:cNvSpPr/>
            <p:nvPr/>
          </p:nvSpPr>
          <p:spPr>
            <a:xfrm>
              <a:off x="5725737" y="2572222"/>
              <a:ext cx="635" cy="635"/>
            </a:xfrm>
            <a:custGeom>
              <a:avLst/>
              <a:gdLst/>
              <a:ahLst/>
              <a:cxnLst/>
              <a:rect l="l" t="t" r="r" b="b"/>
              <a:pathLst>
                <a:path w="635" h="635">
                  <a:moveTo>
                    <a:pt x="482" y="469"/>
                  </a:moveTo>
                  <a:lnTo>
                    <a:pt x="0" y="469"/>
                  </a:lnTo>
                  <a:lnTo>
                    <a:pt x="0" y="0"/>
                  </a:lnTo>
                  <a:lnTo>
                    <a:pt x="0" y="469"/>
                  </a:lnTo>
                </a:path>
              </a:pathLst>
            </a:custGeom>
            <a:ln w="3175">
              <a:solidFill>
                <a:srgbClr val="565658"/>
              </a:solidFill>
            </a:ln>
          </p:spPr>
          <p:txBody>
            <a:bodyPr wrap="square" lIns="0" tIns="0" rIns="0" bIns="0" rtlCol="0"/>
            <a:lstStyle/>
            <a:p/>
          </p:txBody>
        </p:sp>
        <p:sp>
          <p:nvSpPr>
            <p:cNvPr id="9362" name="object 9362" descr=""/>
            <p:cNvSpPr/>
            <p:nvPr/>
          </p:nvSpPr>
          <p:spPr>
            <a:xfrm>
              <a:off x="5725077"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63" name="object 9363" descr=""/>
            <p:cNvSpPr/>
            <p:nvPr/>
          </p:nvSpPr>
          <p:spPr>
            <a:xfrm>
              <a:off x="5727175" y="2567433"/>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364" name="object 9364" descr=""/>
            <p:cNvSpPr/>
            <p:nvPr/>
          </p:nvSpPr>
          <p:spPr>
            <a:xfrm>
              <a:off x="5726032"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65" name="object 9365" descr=""/>
            <p:cNvSpPr/>
            <p:nvPr/>
          </p:nvSpPr>
          <p:spPr>
            <a:xfrm>
              <a:off x="5728614" y="25726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366" name="object 9366" descr=""/>
            <p:cNvSpPr/>
            <p:nvPr/>
          </p:nvSpPr>
          <p:spPr>
            <a:xfrm>
              <a:off x="5725254" y="2572222"/>
              <a:ext cx="635" cy="635"/>
            </a:xfrm>
            <a:custGeom>
              <a:avLst/>
              <a:gdLst/>
              <a:ahLst/>
              <a:cxnLst/>
              <a:rect l="l" t="t" r="r" b="b"/>
              <a:pathLst>
                <a:path w="635" h="635">
                  <a:moveTo>
                    <a:pt x="482" y="469"/>
                  </a:moveTo>
                  <a:lnTo>
                    <a:pt x="482" y="469"/>
                  </a:lnTo>
                  <a:lnTo>
                    <a:pt x="0" y="0"/>
                  </a:lnTo>
                </a:path>
              </a:pathLst>
            </a:custGeom>
            <a:ln w="3175">
              <a:solidFill>
                <a:srgbClr val="565658"/>
              </a:solidFill>
            </a:ln>
          </p:spPr>
          <p:txBody>
            <a:bodyPr wrap="square" lIns="0" tIns="0" rIns="0" bIns="0" rtlCol="0"/>
            <a:lstStyle/>
            <a:p/>
          </p:txBody>
        </p:sp>
        <p:sp>
          <p:nvSpPr>
            <p:cNvPr id="9367" name="object 9367" descr=""/>
            <p:cNvSpPr/>
            <p:nvPr/>
          </p:nvSpPr>
          <p:spPr>
            <a:xfrm>
              <a:off x="5723638"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68" name="object 9368" descr=""/>
            <p:cNvSpPr/>
            <p:nvPr/>
          </p:nvSpPr>
          <p:spPr>
            <a:xfrm>
              <a:off x="5726220" y="257222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369" name="object 9369" descr=""/>
            <p:cNvSpPr/>
            <p:nvPr/>
          </p:nvSpPr>
          <p:spPr>
            <a:xfrm>
              <a:off x="5725555"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70" name="object 9370" descr=""/>
            <p:cNvSpPr/>
            <p:nvPr/>
          </p:nvSpPr>
          <p:spPr>
            <a:xfrm>
              <a:off x="5727170" y="2567433"/>
              <a:ext cx="635" cy="635"/>
            </a:xfrm>
            <a:custGeom>
              <a:avLst/>
              <a:gdLst/>
              <a:ahLst/>
              <a:cxnLst/>
              <a:rect l="l" t="t" r="r" b="b"/>
              <a:pathLst>
                <a:path w="635" h="635">
                  <a:moveTo>
                    <a:pt x="482" y="0"/>
                  </a:moveTo>
                  <a:lnTo>
                    <a:pt x="482" y="469"/>
                  </a:lnTo>
                  <a:lnTo>
                    <a:pt x="0" y="469"/>
                  </a:lnTo>
                  <a:lnTo>
                    <a:pt x="482" y="0"/>
                  </a:lnTo>
                </a:path>
              </a:pathLst>
            </a:custGeom>
            <a:ln w="3175">
              <a:solidFill>
                <a:srgbClr val="565658"/>
              </a:solidFill>
            </a:ln>
          </p:spPr>
          <p:txBody>
            <a:bodyPr wrap="square" lIns="0" tIns="0" rIns="0" bIns="0" rtlCol="0"/>
            <a:lstStyle/>
            <a:p/>
          </p:txBody>
        </p:sp>
        <p:sp>
          <p:nvSpPr>
            <p:cNvPr id="9371" name="object 9371" descr=""/>
            <p:cNvSpPr/>
            <p:nvPr/>
          </p:nvSpPr>
          <p:spPr>
            <a:xfrm>
              <a:off x="5726698" y="257222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372" name="object 9372" descr=""/>
            <p:cNvSpPr/>
            <p:nvPr/>
          </p:nvSpPr>
          <p:spPr>
            <a:xfrm>
              <a:off x="5726032"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73" name="object 9373" descr=""/>
            <p:cNvSpPr/>
            <p:nvPr/>
          </p:nvSpPr>
          <p:spPr>
            <a:xfrm>
              <a:off x="5736272" y="2566478"/>
              <a:ext cx="0" cy="8255"/>
            </a:xfrm>
            <a:custGeom>
              <a:avLst/>
              <a:gdLst/>
              <a:ahLst/>
              <a:cxnLst/>
              <a:rect l="l" t="t" r="r" b="b"/>
              <a:pathLst>
                <a:path w="0" h="8255">
                  <a:moveTo>
                    <a:pt x="0" y="0"/>
                  </a:moveTo>
                  <a:lnTo>
                    <a:pt x="0" y="1422"/>
                  </a:lnTo>
                  <a:lnTo>
                    <a:pt x="0" y="3822"/>
                  </a:lnTo>
                  <a:lnTo>
                    <a:pt x="0" y="5740"/>
                  </a:lnTo>
                  <a:lnTo>
                    <a:pt x="0" y="7658"/>
                  </a:lnTo>
                  <a:lnTo>
                    <a:pt x="0" y="6210"/>
                  </a:lnTo>
                  <a:lnTo>
                    <a:pt x="0" y="3822"/>
                  </a:lnTo>
                  <a:lnTo>
                    <a:pt x="0" y="1422"/>
                  </a:lnTo>
                  <a:lnTo>
                    <a:pt x="0" y="0"/>
                  </a:lnTo>
                  <a:lnTo>
                    <a:pt x="0" y="952"/>
                  </a:lnTo>
                  <a:lnTo>
                    <a:pt x="0" y="2387"/>
                  </a:lnTo>
                </a:path>
              </a:pathLst>
            </a:custGeom>
            <a:ln w="3175">
              <a:solidFill>
                <a:srgbClr val="565658"/>
              </a:solidFill>
            </a:ln>
          </p:spPr>
          <p:txBody>
            <a:bodyPr wrap="square" lIns="0" tIns="0" rIns="0" bIns="0" rtlCol="0"/>
            <a:lstStyle/>
            <a:p/>
          </p:txBody>
        </p:sp>
        <p:sp>
          <p:nvSpPr>
            <p:cNvPr id="9374" name="object 9374" descr=""/>
            <p:cNvSpPr/>
            <p:nvPr/>
          </p:nvSpPr>
          <p:spPr>
            <a:xfrm>
              <a:off x="5736272" y="2567433"/>
              <a:ext cx="0" cy="5715"/>
            </a:xfrm>
            <a:custGeom>
              <a:avLst/>
              <a:gdLst/>
              <a:ahLst/>
              <a:cxnLst/>
              <a:rect l="l" t="t" r="r" b="b"/>
              <a:pathLst>
                <a:path w="0" h="5714">
                  <a:moveTo>
                    <a:pt x="0" y="0"/>
                  </a:moveTo>
                  <a:lnTo>
                    <a:pt x="0" y="5257"/>
                  </a:lnTo>
                </a:path>
              </a:pathLst>
            </a:custGeom>
            <a:ln w="3175">
              <a:solidFill>
                <a:srgbClr val="565658"/>
              </a:solidFill>
            </a:ln>
          </p:spPr>
          <p:txBody>
            <a:bodyPr wrap="square" lIns="0" tIns="0" rIns="0" bIns="0" rtlCol="0"/>
            <a:lstStyle/>
            <a:p/>
          </p:txBody>
        </p:sp>
        <p:sp>
          <p:nvSpPr>
            <p:cNvPr id="9375" name="object 9375" descr=""/>
            <p:cNvSpPr/>
            <p:nvPr/>
          </p:nvSpPr>
          <p:spPr>
            <a:xfrm>
              <a:off x="5736272" y="2573176"/>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9376" name="object 9376" descr=""/>
            <p:cNvSpPr/>
            <p:nvPr/>
          </p:nvSpPr>
          <p:spPr>
            <a:xfrm>
              <a:off x="5727653" y="2567434"/>
              <a:ext cx="635" cy="635"/>
            </a:xfrm>
            <a:custGeom>
              <a:avLst/>
              <a:gdLst/>
              <a:ahLst/>
              <a:cxnLst/>
              <a:rect l="l" t="t" r="r" b="b"/>
              <a:pathLst>
                <a:path w="635" h="635">
                  <a:moveTo>
                    <a:pt x="0" y="469"/>
                  </a:moveTo>
                  <a:lnTo>
                    <a:pt x="482" y="469"/>
                  </a:lnTo>
                  <a:lnTo>
                    <a:pt x="482" y="0"/>
                  </a:lnTo>
                  <a:lnTo>
                    <a:pt x="0" y="469"/>
                  </a:lnTo>
                </a:path>
              </a:pathLst>
            </a:custGeom>
            <a:ln w="3175">
              <a:solidFill>
                <a:srgbClr val="565658"/>
              </a:solidFill>
            </a:ln>
          </p:spPr>
          <p:txBody>
            <a:bodyPr wrap="square" lIns="0" tIns="0" rIns="0" bIns="0" rtlCol="0"/>
            <a:lstStyle/>
            <a:p/>
          </p:txBody>
        </p:sp>
        <p:sp>
          <p:nvSpPr>
            <p:cNvPr id="9377" name="object 9377" descr=""/>
            <p:cNvSpPr/>
            <p:nvPr/>
          </p:nvSpPr>
          <p:spPr>
            <a:xfrm>
              <a:off x="5726506" y="2566771"/>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9378" name="object 9378" descr=""/>
            <p:cNvSpPr/>
            <p:nvPr/>
          </p:nvSpPr>
          <p:spPr>
            <a:xfrm>
              <a:off x="5731963" y="2571267"/>
              <a:ext cx="1270" cy="635"/>
            </a:xfrm>
            <a:custGeom>
              <a:avLst/>
              <a:gdLst/>
              <a:ahLst/>
              <a:cxnLst/>
              <a:rect l="l" t="t" r="r" b="b"/>
              <a:pathLst>
                <a:path w="1270" h="635">
                  <a:moveTo>
                    <a:pt x="0" y="469"/>
                  </a:moveTo>
                  <a:lnTo>
                    <a:pt x="482" y="469"/>
                  </a:lnTo>
                  <a:lnTo>
                    <a:pt x="0" y="469"/>
                  </a:lnTo>
                  <a:lnTo>
                    <a:pt x="482" y="469"/>
                  </a:lnTo>
                  <a:lnTo>
                    <a:pt x="952" y="469"/>
                  </a:lnTo>
                  <a:lnTo>
                    <a:pt x="952" y="0"/>
                  </a:lnTo>
                  <a:lnTo>
                    <a:pt x="482" y="0"/>
                  </a:lnTo>
                  <a:lnTo>
                    <a:pt x="0" y="0"/>
                  </a:lnTo>
                </a:path>
              </a:pathLst>
            </a:custGeom>
            <a:ln w="3175">
              <a:solidFill>
                <a:srgbClr val="565658"/>
              </a:solidFill>
            </a:ln>
          </p:spPr>
          <p:txBody>
            <a:bodyPr wrap="square" lIns="0" tIns="0" rIns="0" bIns="0" rtlCol="0"/>
            <a:lstStyle/>
            <a:p/>
          </p:txBody>
        </p:sp>
        <p:sp>
          <p:nvSpPr>
            <p:cNvPr id="9379" name="object 9379" descr=""/>
            <p:cNvSpPr/>
            <p:nvPr/>
          </p:nvSpPr>
          <p:spPr>
            <a:xfrm>
              <a:off x="5731963" y="257126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80" name="object 9380" descr=""/>
            <p:cNvSpPr/>
            <p:nvPr/>
          </p:nvSpPr>
          <p:spPr>
            <a:xfrm>
              <a:off x="5730820"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81" name="object 9381" descr=""/>
            <p:cNvSpPr/>
            <p:nvPr/>
          </p:nvSpPr>
          <p:spPr>
            <a:xfrm>
              <a:off x="5731958" y="25707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382" name="object 9382" descr=""/>
            <p:cNvSpPr/>
            <p:nvPr/>
          </p:nvSpPr>
          <p:spPr>
            <a:xfrm>
              <a:off x="5731294" y="2569159"/>
              <a:ext cx="2540" cy="3175"/>
            </a:xfrm>
            <a:custGeom>
              <a:avLst/>
              <a:gdLst/>
              <a:ahLst/>
              <a:cxnLst/>
              <a:rect l="l" t="t" r="r" b="b"/>
              <a:pathLst>
                <a:path w="2539" h="3175">
                  <a:moveTo>
                    <a:pt x="2286" y="1143"/>
                  </a:moveTo>
                  <a:lnTo>
                    <a:pt x="1943" y="342"/>
                  </a:lnTo>
                  <a:lnTo>
                    <a:pt x="1143" y="0"/>
                  </a:lnTo>
                  <a:lnTo>
                    <a:pt x="330" y="342"/>
                  </a:lnTo>
                  <a:lnTo>
                    <a:pt x="0" y="1143"/>
                  </a:lnTo>
                  <a:lnTo>
                    <a:pt x="88" y="1397"/>
                  </a:lnTo>
                  <a:lnTo>
                    <a:pt x="0" y="1625"/>
                  </a:lnTo>
                  <a:lnTo>
                    <a:pt x="330" y="2438"/>
                  </a:lnTo>
                  <a:lnTo>
                    <a:pt x="1143" y="2768"/>
                  </a:lnTo>
                  <a:lnTo>
                    <a:pt x="1943" y="2438"/>
                  </a:lnTo>
                  <a:lnTo>
                    <a:pt x="2286" y="1625"/>
                  </a:lnTo>
                  <a:lnTo>
                    <a:pt x="2171" y="1397"/>
                  </a:lnTo>
                  <a:lnTo>
                    <a:pt x="2286" y="1143"/>
                  </a:lnTo>
                  <a:close/>
                </a:path>
              </a:pathLst>
            </a:custGeom>
            <a:solidFill>
              <a:srgbClr val="565658"/>
            </a:solidFill>
          </p:spPr>
          <p:txBody>
            <a:bodyPr wrap="square" lIns="0" tIns="0" rIns="0" bIns="0" rtlCol="0"/>
            <a:lstStyle/>
            <a:p/>
          </p:txBody>
        </p:sp>
        <p:sp>
          <p:nvSpPr>
            <p:cNvPr id="9383" name="object 9383" descr=""/>
            <p:cNvSpPr/>
            <p:nvPr/>
          </p:nvSpPr>
          <p:spPr>
            <a:xfrm>
              <a:off x="5732440" y="257029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384" name="object 9384" descr=""/>
            <p:cNvSpPr/>
            <p:nvPr/>
          </p:nvSpPr>
          <p:spPr>
            <a:xfrm>
              <a:off x="5731966" y="2570782"/>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9385" name="object 9385" descr=""/>
            <p:cNvSpPr/>
            <p:nvPr/>
          </p:nvSpPr>
          <p:spPr>
            <a:xfrm>
              <a:off x="5731963" y="2569827"/>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9386" name="object 9386" descr=""/>
            <p:cNvSpPr/>
            <p:nvPr/>
          </p:nvSpPr>
          <p:spPr>
            <a:xfrm>
              <a:off x="5731966" y="2570298"/>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9387" name="object 9387" descr=""/>
            <p:cNvSpPr/>
            <p:nvPr/>
          </p:nvSpPr>
          <p:spPr>
            <a:xfrm>
              <a:off x="5730820"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388" name="object 9388" descr=""/>
            <p:cNvSpPr/>
            <p:nvPr/>
          </p:nvSpPr>
          <p:spPr>
            <a:xfrm>
              <a:off x="5731963" y="2569343"/>
              <a:ext cx="1270" cy="635"/>
            </a:xfrm>
            <a:custGeom>
              <a:avLst/>
              <a:gdLst/>
              <a:ahLst/>
              <a:cxnLst/>
              <a:rect l="l" t="t" r="r" b="b"/>
              <a:pathLst>
                <a:path w="1270" h="635">
                  <a:moveTo>
                    <a:pt x="0" y="0"/>
                  </a:moveTo>
                  <a:lnTo>
                    <a:pt x="482" y="0"/>
                  </a:lnTo>
                  <a:lnTo>
                    <a:pt x="482" y="482"/>
                  </a:lnTo>
                  <a:lnTo>
                    <a:pt x="952" y="482"/>
                  </a:lnTo>
                  <a:lnTo>
                    <a:pt x="0" y="482"/>
                  </a:lnTo>
                </a:path>
              </a:pathLst>
            </a:custGeom>
            <a:ln w="3175">
              <a:solidFill>
                <a:srgbClr val="565658"/>
              </a:solidFill>
            </a:ln>
          </p:spPr>
          <p:txBody>
            <a:bodyPr wrap="square" lIns="0" tIns="0" rIns="0" bIns="0" rtlCol="0"/>
            <a:lstStyle/>
            <a:p/>
          </p:txBody>
        </p:sp>
        <p:sp>
          <p:nvSpPr>
            <p:cNvPr id="9389" name="object 9389" descr=""/>
            <p:cNvSpPr/>
            <p:nvPr/>
          </p:nvSpPr>
          <p:spPr>
            <a:xfrm>
              <a:off x="5731966" y="2568389"/>
              <a:ext cx="1270" cy="635"/>
            </a:xfrm>
            <a:custGeom>
              <a:avLst/>
              <a:gdLst/>
              <a:ahLst/>
              <a:cxnLst/>
              <a:rect l="l" t="t" r="r" b="b"/>
              <a:pathLst>
                <a:path w="1270" h="635">
                  <a:moveTo>
                    <a:pt x="952" y="482"/>
                  </a:moveTo>
                  <a:lnTo>
                    <a:pt x="469" y="482"/>
                  </a:lnTo>
                  <a:lnTo>
                    <a:pt x="469" y="0"/>
                  </a:lnTo>
                  <a:lnTo>
                    <a:pt x="0" y="0"/>
                  </a:lnTo>
                  <a:lnTo>
                    <a:pt x="469" y="0"/>
                  </a:lnTo>
                  <a:lnTo>
                    <a:pt x="952" y="0"/>
                  </a:lnTo>
                  <a:lnTo>
                    <a:pt x="952" y="482"/>
                  </a:lnTo>
                </a:path>
              </a:pathLst>
            </a:custGeom>
            <a:ln w="3175">
              <a:solidFill>
                <a:srgbClr val="565658"/>
              </a:solidFill>
            </a:ln>
          </p:spPr>
          <p:txBody>
            <a:bodyPr wrap="square" lIns="0" tIns="0" rIns="0" bIns="0" rtlCol="0"/>
            <a:lstStyle/>
            <a:p/>
          </p:txBody>
        </p:sp>
        <p:sp>
          <p:nvSpPr>
            <p:cNvPr id="9390" name="object 9390" descr=""/>
            <p:cNvSpPr/>
            <p:nvPr/>
          </p:nvSpPr>
          <p:spPr>
            <a:xfrm>
              <a:off x="5731963" y="256887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91" name="object 9391" descr=""/>
            <p:cNvSpPr/>
            <p:nvPr/>
          </p:nvSpPr>
          <p:spPr>
            <a:xfrm>
              <a:off x="5726220" y="2572222"/>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392" name="object 9392" descr=""/>
            <p:cNvSpPr/>
            <p:nvPr/>
          </p:nvSpPr>
          <p:spPr>
            <a:xfrm>
              <a:off x="5727175" y="2572222"/>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393" name="object 9393" descr=""/>
            <p:cNvSpPr/>
            <p:nvPr/>
          </p:nvSpPr>
          <p:spPr>
            <a:xfrm>
              <a:off x="5723636" y="2566771"/>
              <a:ext cx="5715" cy="2540"/>
            </a:xfrm>
            <a:custGeom>
              <a:avLst/>
              <a:gdLst/>
              <a:ahLst/>
              <a:cxnLst/>
              <a:rect l="l" t="t" r="r" b="b"/>
              <a:pathLst>
                <a:path w="5714" h="2539">
                  <a:moveTo>
                    <a:pt x="2286" y="1143"/>
                  </a:moveTo>
                  <a:lnTo>
                    <a:pt x="1943" y="330"/>
                  </a:lnTo>
                  <a:lnTo>
                    <a:pt x="1143" y="0"/>
                  </a:lnTo>
                  <a:lnTo>
                    <a:pt x="330" y="330"/>
                  </a:lnTo>
                  <a:lnTo>
                    <a:pt x="0" y="1143"/>
                  </a:lnTo>
                  <a:lnTo>
                    <a:pt x="330" y="1943"/>
                  </a:lnTo>
                  <a:lnTo>
                    <a:pt x="1143" y="2286"/>
                  </a:lnTo>
                  <a:lnTo>
                    <a:pt x="1943" y="1943"/>
                  </a:lnTo>
                  <a:lnTo>
                    <a:pt x="2286" y="1143"/>
                  </a:lnTo>
                  <a:close/>
                </a:path>
                <a:path w="5714" h="2539">
                  <a:moveTo>
                    <a:pt x="5156" y="1143"/>
                  </a:moveTo>
                  <a:lnTo>
                    <a:pt x="4813" y="330"/>
                  </a:lnTo>
                  <a:lnTo>
                    <a:pt x="4013" y="0"/>
                  </a:lnTo>
                  <a:lnTo>
                    <a:pt x="3200" y="330"/>
                  </a:lnTo>
                  <a:lnTo>
                    <a:pt x="2870" y="1143"/>
                  </a:lnTo>
                  <a:lnTo>
                    <a:pt x="3200" y="1943"/>
                  </a:lnTo>
                  <a:lnTo>
                    <a:pt x="4013" y="2286"/>
                  </a:lnTo>
                  <a:lnTo>
                    <a:pt x="4813" y="1943"/>
                  </a:lnTo>
                  <a:lnTo>
                    <a:pt x="5156" y="1143"/>
                  </a:lnTo>
                  <a:close/>
                </a:path>
              </a:pathLst>
            </a:custGeom>
            <a:solidFill>
              <a:srgbClr val="565658"/>
            </a:solidFill>
          </p:spPr>
          <p:txBody>
            <a:bodyPr wrap="square" lIns="0" tIns="0" rIns="0" bIns="0" rtlCol="0"/>
            <a:lstStyle/>
            <a:p/>
          </p:txBody>
        </p:sp>
        <p:sp>
          <p:nvSpPr>
            <p:cNvPr id="9394" name="object 9394" descr=""/>
            <p:cNvSpPr/>
            <p:nvPr/>
          </p:nvSpPr>
          <p:spPr>
            <a:xfrm>
              <a:off x="5724781" y="256790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395" name="object 9395" descr=""/>
            <p:cNvSpPr/>
            <p:nvPr/>
          </p:nvSpPr>
          <p:spPr>
            <a:xfrm>
              <a:off x="5728131" y="2567433"/>
              <a:ext cx="635" cy="635"/>
            </a:xfrm>
            <a:custGeom>
              <a:avLst/>
              <a:gdLst/>
              <a:ahLst/>
              <a:cxnLst/>
              <a:rect l="l" t="t" r="r" b="b"/>
              <a:pathLst>
                <a:path w="635" h="635">
                  <a:moveTo>
                    <a:pt x="482" y="0"/>
                  </a:moveTo>
                  <a:lnTo>
                    <a:pt x="482" y="469"/>
                  </a:lnTo>
                  <a:lnTo>
                    <a:pt x="0" y="469"/>
                  </a:lnTo>
                  <a:lnTo>
                    <a:pt x="482" y="0"/>
                  </a:lnTo>
                </a:path>
              </a:pathLst>
            </a:custGeom>
            <a:ln w="3175">
              <a:solidFill>
                <a:srgbClr val="565658"/>
              </a:solidFill>
            </a:ln>
          </p:spPr>
          <p:txBody>
            <a:bodyPr wrap="square" lIns="0" tIns="0" rIns="0" bIns="0" rtlCol="0"/>
            <a:lstStyle/>
            <a:p/>
          </p:txBody>
        </p:sp>
        <p:sp>
          <p:nvSpPr>
            <p:cNvPr id="9396" name="object 9396" descr=""/>
            <p:cNvSpPr/>
            <p:nvPr/>
          </p:nvSpPr>
          <p:spPr>
            <a:xfrm>
              <a:off x="5726698" y="2572222"/>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397" name="object 9397" descr=""/>
            <p:cNvSpPr/>
            <p:nvPr/>
          </p:nvSpPr>
          <p:spPr>
            <a:xfrm>
              <a:off x="5728614" y="2567434"/>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9398" name="object 9398" descr=""/>
            <p:cNvSpPr/>
            <p:nvPr/>
          </p:nvSpPr>
          <p:spPr>
            <a:xfrm>
              <a:off x="5727170" y="2572221"/>
              <a:ext cx="635" cy="635"/>
            </a:xfrm>
            <a:custGeom>
              <a:avLst/>
              <a:gdLst/>
              <a:ahLst/>
              <a:cxnLst/>
              <a:rect l="l" t="t" r="r" b="b"/>
              <a:pathLst>
                <a:path w="635" h="635">
                  <a:moveTo>
                    <a:pt x="482" y="0"/>
                  </a:moveTo>
                  <a:lnTo>
                    <a:pt x="0" y="469"/>
                  </a:lnTo>
                  <a:lnTo>
                    <a:pt x="482" y="469"/>
                  </a:lnTo>
                </a:path>
              </a:pathLst>
            </a:custGeom>
            <a:ln w="3175">
              <a:solidFill>
                <a:srgbClr val="565658"/>
              </a:solidFill>
            </a:ln>
          </p:spPr>
          <p:txBody>
            <a:bodyPr wrap="square" lIns="0" tIns="0" rIns="0" bIns="0" rtlCol="0"/>
            <a:lstStyle/>
            <a:p/>
          </p:txBody>
        </p:sp>
        <p:sp>
          <p:nvSpPr>
            <p:cNvPr id="9399" name="object 9399" descr=""/>
            <p:cNvSpPr/>
            <p:nvPr/>
          </p:nvSpPr>
          <p:spPr>
            <a:xfrm>
              <a:off x="5724106" y="2566771"/>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43"/>
                  </a:lnTo>
                  <a:lnTo>
                    <a:pt x="1143" y="2286"/>
                  </a:lnTo>
                  <a:lnTo>
                    <a:pt x="1384" y="2184"/>
                  </a:lnTo>
                  <a:lnTo>
                    <a:pt x="1625" y="2286"/>
                  </a:lnTo>
                  <a:lnTo>
                    <a:pt x="2438" y="1943"/>
                  </a:lnTo>
                  <a:lnTo>
                    <a:pt x="2768" y="1143"/>
                  </a:lnTo>
                  <a:close/>
                </a:path>
              </a:pathLst>
            </a:custGeom>
            <a:solidFill>
              <a:srgbClr val="565658"/>
            </a:solidFill>
          </p:spPr>
          <p:txBody>
            <a:bodyPr wrap="square" lIns="0" tIns="0" rIns="0" bIns="0" rtlCol="0"/>
            <a:lstStyle/>
            <a:p/>
          </p:txBody>
        </p:sp>
        <p:sp>
          <p:nvSpPr>
            <p:cNvPr id="9400" name="object 9400" descr=""/>
            <p:cNvSpPr/>
            <p:nvPr/>
          </p:nvSpPr>
          <p:spPr>
            <a:xfrm>
              <a:off x="5725259" y="256790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401" name="object 9401" descr=""/>
            <p:cNvSpPr/>
            <p:nvPr/>
          </p:nvSpPr>
          <p:spPr>
            <a:xfrm>
              <a:off x="5728609" y="256790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402" name="object 9402" descr=""/>
            <p:cNvSpPr/>
            <p:nvPr/>
          </p:nvSpPr>
          <p:spPr>
            <a:xfrm>
              <a:off x="5727175" y="2572222"/>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403" name="object 9403" descr=""/>
            <p:cNvSpPr/>
            <p:nvPr/>
          </p:nvSpPr>
          <p:spPr>
            <a:xfrm>
              <a:off x="5724116"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04" name="object 9404" descr=""/>
            <p:cNvSpPr/>
            <p:nvPr/>
          </p:nvSpPr>
          <p:spPr>
            <a:xfrm>
              <a:off x="5727648" y="2572692"/>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405" name="object 9405" descr=""/>
            <p:cNvSpPr/>
            <p:nvPr/>
          </p:nvSpPr>
          <p:spPr>
            <a:xfrm>
              <a:off x="5735129"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06" name="object 9406" descr=""/>
            <p:cNvSpPr/>
            <p:nvPr/>
          </p:nvSpPr>
          <p:spPr>
            <a:xfrm>
              <a:off x="5725736" y="256790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407" name="object 9407" descr=""/>
            <p:cNvSpPr/>
            <p:nvPr/>
          </p:nvSpPr>
          <p:spPr>
            <a:xfrm>
              <a:off x="5724106" y="2566771"/>
              <a:ext cx="3810" cy="6985"/>
            </a:xfrm>
            <a:custGeom>
              <a:avLst/>
              <a:gdLst/>
              <a:ahLst/>
              <a:cxnLst/>
              <a:rect l="l" t="t" r="r" b="b"/>
              <a:pathLst>
                <a:path w="3810" h="6985">
                  <a:moveTo>
                    <a:pt x="2286" y="5461"/>
                  </a:moveTo>
                  <a:lnTo>
                    <a:pt x="1955" y="4648"/>
                  </a:lnTo>
                  <a:lnTo>
                    <a:pt x="1143" y="4318"/>
                  </a:lnTo>
                  <a:lnTo>
                    <a:pt x="342" y="4648"/>
                  </a:lnTo>
                  <a:lnTo>
                    <a:pt x="0" y="5461"/>
                  </a:lnTo>
                  <a:lnTo>
                    <a:pt x="342" y="6261"/>
                  </a:lnTo>
                  <a:lnTo>
                    <a:pt x="1143" y="6604"/>
                  </a:lnTo>
                  <a:lnTo>
                    <a:pt x="1955" y="6261"/>
                  </a:lnTo>
                  <a:lnTo>
                    <a:pt x="2286" y="5461"/>
                  </a:lnTo>
                  <a:close/>
                </a:path>
                <a:path w="3810" h="6985">
                  <a:moveTo>
                    <a:pt x="3251" y="1143"/>
                  </a:moveTo>
                  <a:lnTo>
                    <a:pt x="2921" y="330"/>
                  </a:lnTo>
                  <a:lnTo>
                    <a:pt x="2108" y="0"/>
                  </a:lnTo>
                  <a:lnTo>
                    <a:pt x="1866" y="101"/>
                  </a:lnTo>
                  <a:lnTo>
                    <a:pt x="1625" y="0"/>
                  </a:lnTo>
                  <a:lnTo>
                    <a:pt x="812" y="330"/>
                  </a:lnTo>
                  <a:lnTo>
                    <a:pt x="482" y="1143"/>
                  </a:lnTo>
                  <a:lnTo>
                    <a:pt x="812" y="1943"/>
                  </a:lnTo>
                  <a:lnTo>
                    <a:pt x="1625" y="2286"/>
                  </a:lnTo>
                  <a:lnTo>
                    <a:pt x="1866" y="2184"/>
                  </a:lnTo>
                  <a:lnTo>
                    <a:pt x="2108" y="2286"/>
                  </a:lnTo>
                  <a:lnTo>
                    <a:pt x="2921" y="1943"/>
                  </a:lnTo>
                  <a:lnTo>
                    <a:pt x="3251" y="1143"/>
                  </a:lnTo>
                  <a:close/>
                </a:path>
              </a:pathLst>
            </a:custGeom>
            <a:solidFill>
              <a:srgbClr val="565658"/>
            </a:solidFill>
          </p:spPr>
          <p:txBody>
            <a:bodyPr wrap="square" lIns="0" tIns="0" rIns="0" bIns="0" rtlCol="0"/>
            <a:lstStyle/>
            <a:p/>
          </p:txBody>
        </p:sp>
        <p:sp>
          <p:nvSpPr>
            <p:cNvPr id="9408" name="object 9408" descr=""/>
            <p:cNvSpPr/>
            <p:nvPr/>
          </p:nvSpPr>
          <p:spPr>
            <a:xfrm>
              <a:off x="5724776" y="2572221"/>
              <a:ext cx="635" cy="635"/>
            </a:xfrm>
            <a:custGeom>
              <a:avLst/>
              <a:gdLst/>
              <a:ahLst/>
              <a:cxnLst/>
              <a:rect l="l" t="t" r="r" b="b"/>
              <a:pathLst>
                <a:path w="635" h="635">
                  <a:moveTo>
                    <a:pt x="482" y="0"/>
                  </a:moveTo>
                  <a:lnTo>
                    <a:pt x="482" y="469"/>
                  </a:lnTo>
                  <a:lnTo>
                    <a:pt x="0" y="0"/>
                  </a:lnTo>
                  <a:lnTo>
                    <a:pt x="482" y="0"/>
                  </a:lnTo>
                </a:path>
              </a:pathLst>
            </a:custGeom>
            <a:ln w="3175">
              <a:solidFill>
                <a:srgbClr val="565658"/>
              </a:solidFill>
            </a:ln>
          </p:spPr>
          <p:txBody>
            <a:bodyPr wrap="square" lIns="0" tIns="0" rIns="0" bIns="0" rtlCol="0"/>
            <a:lstStyle/>
            <a:p/>
          </p:txBody>
        </p:sp>
        <p:sp>
          <p:nvSpPr>
            <p:cNvPr id="9409" name="object 9409" descr=""/>
            <p:cNvSpPr/>
            <p:nvPr/>
          </p:nvSpPr>
          <p:spPr>
            <a:xfrm>
              <a:off x="5727653" y="2572222"/>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410" name="object 9410" descr=""/>
            <p:cNvSpPr/>
            <p:nvPr/>
          </p:nvSpPr>
          <p:spPr>
            <a:xfrm>
              <a:off x="5727949"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11" name="object 9411" descr=""/>
            <p:cNvSpPr/>
            <p:nvPr/>
          </p:nvSpPr>
          <p:spPr>
            <a:xfrm>
              <a:off x="5728130" y="25726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412" name="object 9412" descr=""/>
            <p:cNvSpPr/>
            <p:nvPr/>
          </p:nvSpPr>
          <p:spPr>
            <a:xfrm>
              <a:off x="5727471" y="2566771"/>
              <a:ext cx="3175" cy="7620"/>
            </a:xfrm>
            <a:custGeom>
              <a:avLst/>
              <a:gdLst/>
              <a:ahLst/>
              <a:cxnLst/>
              <a:rect l="l" t="t" r="r" b="b"/>
              <a:pathLst>
                <a:path w="3175" h="7619">
                  <a:moveTo>
                    <a:pt x="2286" y="5930"/>
                  </a:moveTo>
                  <a:lnTo>
                    <a:pt x="1943" y="5118"/>
                  </a:lnTo>
                  <a:lnTo>
                    <a:pt x="1143" y="4787"/>
                  </a:lnTo>
                  <a:lnTo>
                    <a:pt x="330" y="5118"/>
                  </a:lnTo>
                  <a:lnTo>
                    <a:pt x="0" y="5930"/>
                  </a:lnTo>
                  <a:lnTo>
                    <a:pt x="330" y="6731"/>
                  </a:lnTo>
                  <a:lnTo>
                    <a:pt x="1143" y="7073"/>
                  </a:lnTo>
                  <a:lnTo>
                    <a:pt x="1943" y="6731"/>
                  </a:lnTo>
                  <a:lnTo>
                    <a:pt x="2286" y="5930"/>
                  </a:lnTo>
                  <a:close/>
                </a:path>
                <a:path w="3175" h="7619">
                  <a:moveTo>
                    <a:pt x="2755" y="1143"/>
                  </a:moveTo>
                  <a:lnTo>
                    <a:pt x="2425" y="330"/>
                  </a:lnTo>
                  <a:lnTo>
                    <a:pt x="1612" y="0"/>
                  </a:lnTo>
                  <a:lnTo>
                    <a:pt x="800" y="330"/>
                  </a:lnTo>
                  <a:lnTo>
                    <a:pt x="469" y="1143"/>
                  </a:lnTo>
                  <a:lnTo>
                    <a:pt x="800" y="1943"/>
                  </a:lnTo>
                  <a:lnTo>
                    <a:pt x="1612" y="2286"/>
                  </a:lnTo>
                  <a:lnTo>
                    <a:pt x="2425" y="1943"/>
                  </a:lnTo>
                  <a:lnTo>
                    <a:pt x="2755" y="1143"/>
                  </a:lnTo>
                  <a:close/>
                </a:path>
              </a:pathLst>
            </a:custGeom>
            <a:solidFill>
              <a:srgbClr val="565658"/>
            </a:solidFill>
          </p:spPr>
          <p:txBody>
            <a:bodyPr wrap="square" lIns="0" tIns="0" rIns="0" bIns="0" rtlCol="0"/>
            <a:lstStyle/>
            <a:p/>
          </p:txBody>
        </p:sp>
        <p:sp>
          <p:nvSpPr>
            <p:cNvPr id="9413" name="object 9413" descr=""/>
            <p:cNvSpPr/>
            <p:nvPr/>
          </p:nvSpPr>
          <p:spPr>
            <a:xfrm>
              <a:off x="5726220" y="2567904"/>
              <a:ext cx="635" cy="0"/>
            </a:xfrm>
            <a:custGeom>
              <a:avLst/>
              <a:gdLst/>
              <a:ahLst/>
              <a:cxnLst/>
              <a:rect l="l" t="t" r="r" b="b"/>
              <a:pathLst>
                <a:path w="635" h="0">
                  <a:moveTo>
                    <a:pt x="0" y="0"/>
                  </a:moveTo>
                  <a:lnTo>
                    <a:pt x="482" y="0"/>
                  </a:lnTo>
                  <a:lnTo>
                    <a:pt x="0" y="0"/>
                  </a:lnTo>
                  <a:lnTo>
                    <a:pt x="482" y="0"/>
                  </a:lnTo>
                  <a:lnTo>
                    <a:pt x="0" y="0"/>
                  </a:lnTo>
                </a:path>
              </a:pathLst>
            </a:custGeom>
            <a:ln w="3175">
              <a:solidFill>
                <a:srgbClr val="565658"/>
              </a:solidFill>
            </a:ln>
          </p:spPr>
          <p:txBody>
            <a:bodyPr wrap="square" lIns="0" tIns="0" rIns="0" bIns="0" rtlCol="0"/>
            <a:lstStyle/>
            <a:p/>
          </p:txBody>
        </p:sp>
        <p:sp>
          <p:nvSpPr>
            <p:cNvPr id="9414" name="object 9414" descr=""/>
            <p:cNvSpPr/>
            <p:nvPr/>
          </p:nvSpPr>
          <p:spPr>
            <a:xfrm>
              <a:off x="5725555"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15" name="object 9415" descr=""/>
            <p:cNvSpPr/>
            <p:nvPr/>
          </p:nvSpPr>
          <p:spPr>
            <a:xfrm>
              <a:off x="5726215" y="256790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416" name="object 9416" descr=""/>
            <p:cNvSpPr/>
            <p:nvPr/>
          </p:nvSpPr>
          <p:spPr>
            <a:xfrm>
              <a:off x="5738478"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17" name="object 9417" descr=""/>
            <p:cNvSpPr/>
            <p:nvPr/>
          </p:nvSpPr>
          <p:spPr>
            <a:xfrm>
              <a:off x="5728609"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418" name="object 9418" descr=""/>
            <p:cNvSpPr/>
            <p:nvPr/>
          </p:nvSpPr>
          <p:spPr>
            <a:xfrm>
              <a:off x="5735129"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19" name="object 9419" descr=""/>
            <p:cNvSpPr/>
            <p:nvPr/>
          </p:nvSpPr>
          <p:spPr>
            <a:xfrm>
              <a:off x="5739621" y="257173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420" name="object 9420" descr=""/>
            <p:cNvSpPr/>
            <p:nvPr/>
          </p:nvSpPr>
          <p:spPr>
            <a:xfrm>
              <a:off x="5735129"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21" name="object 9421" descr=""/>
            <p:cNvSpPr/>
            <p:nvPr/>
          </p:nvSpPr>
          <p:spPr>
            <a:xfrm>
              <a:off x="5735788" y="2566478"/>
              <a:ext cx="635" cy="8255"/>
            </a:xfrm>
            <a:custGeom>
              <a:avLst/>
              <a:gdLst/>
              <a:ahLst/>
              <a:cxnLst/>
              <a:rect l="l" t="t" r="r" b="b"/>
              <a:pathLst>
                <a:path w="635" h="8255">
                  <a:moveTo>
                    <a:pt x="0" y="0"/>
                  </a:moveTo>
                  <a:lnTo>
                    <a:pt x="0" y="952"/>
                  </a:lnTo>
                  <a:lnTo>
                    <a:pt x="0" y="3352"/>
                  </a:lnTo>
                  <a:lnTo>
                    <a:pt x="0" y="5740"/>
                  </a:lnTo>
                  <a:lnTo>
                    <a:pt x="0" y="7175"/>
                  </a:lnTo>
                </a:path>
                <a:path w="635" h="8255">
                  <a:moveTo>
                    <a:pt x="0" y="0"/>
                  </a:moveTo>
                  <a:lnTo>
                    <a:pt x="0" y="1422"/>
                  </a:lnTo>
                  <a:lnTo>
                    <a:pt x="482" y="3822"/>
                  </a:lnTo>
                  <a:lnTo>
                    <a:pt x="482" y="5740"/>
                  </a:lnTo>
                  <a:lnTo>
                    <a:pt x="482" y="7658"/>
                  </a:lnTo>
                  <a:lnTo>
                    <a:pt x="0" y="7658"/>
                  </a:lnTo>
                </a:path>
              </a:pathLst>
            </a:custGeom>
            <a:ln w="3175">
              <a:solidFill>
                <a:srgbClr val="565658"/>
              </a:solidFill>
            </a:ln>
          </p:spPr>
          <p:txBody>
            <a:bodyPr wrap="square" lIns="0" tIns="0" rIns="0" bIns="0" rtlCol="0"/>
            <a:lstStyle/>
            <a:p/>
          </p:txBody>
        </p:sp>
        <p:sp>
          <p:nvSpPr>
            <p:cNvPr id="9422" name="object 9422" descr=""/>
            <p:cNvSpPr/>
            <p:nvPr/>
          </p:nvSpPr>
          <p:spPr>
            <a:xfrm>
              <a:off x="5728130" y="2572222"/>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423" name="object 9423" descr=""/>
            <p:cNvSpPr/>
            <p:nvPr/>
          </p:nvSpPr>
          <p:spPr>
            <a:xfrm>
              <a:off x="5725254" y="2572221"/>
              <a:ext cx="635" cy="635"/>
            </a:xfrm>
            <a:custGeom>
              <a:avLst/>
              <a:gdLst/>
              <a:ahLst/>
              <a:cxnLst/>
              <a:rect l="l" t="t" r="r" b="b"/>
              <a:pathLst>
                <a:path w="635" h="635">
                  <a:moveTo>
                    <a:pt x="482" y="0"/>
                  </a:moveTo>
                  <a:lnTo>
                    <a:pt x="482" y="469"/>
                  </a:lnTo>
                  <a:lnTo>
                    <a:pt x="0" y="0"/>
                  </a:lnTo>
                  <a:lnTo>
                    <a:pt x="482" y="0"/>
                  </a:lnTo>
                </a:path>
              </a:pathLst>
            </a:custGeom>
            <a:ln w="3175">
              <a:solidFill>
                <a:srgbClr val="565658"/>
              </a:solidFill>
            </a:ln>
          </p:spPr>
          <p:txBody>
            <a:bodyPr wrap="square" lIns="0" tIns="0" rIns="0" bIns="0" rtlCol="0"/>
            <a:lstStyle/>
            <a:p/>
          </p:txBody>
        </p:sp>
        <p:sp>
          <p:nvSpPr>
            <p:cNvPr id="9424" name="object 9424" descr=""/>
            <p:cNvSpPr/>
            <p:nvPr/>
          </p:nvSpPr>
          <p:spPr>
            <a:xfrm>
              <a:off x="5735788" y="2573660"/>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425" name="object 9425" descr=""/>
            <p:cNvSpPr/>
            <p:nvPr/>
          </p:nvSpPr>
          <p:spPr>
            <a:xfrm>
              <a:off x="5726698" y="256790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426" name="object 9426" descr=""/>
            <p:cNvSpPr/>
            <p:nvPr/>
          </p:nvSpPr>
          <p:spPr>
            <a:xfrm>
              <a:off x="5723636" y="2566771"/>
              <a:ext cx="2540" cy="3175"/>
            </a:xfrm>
            <a:custGeom>
              <a:avLst/>
              <a:gdLst/>
              <a:ahLst/>
              <a:cxnLst/>
              <a:rect l="l" t="t" r="r" b="b"/>
              <a:pathLst>
                <a:path w="2539" h="3175">
                  <a:moveTo>
                    <a:pt x="2286" y="1143"/>
                  </a:moveTo>
                  <a:lnTo>
                    <a:pt x="1943" y="330"/>
                  </a:lnTo>
                  <a:lnTo>
                    <a:pt x="1143" y="0"/>
                  </a:lnTo>
                  <a:lnTo>
                    <a:pt x="330" y="330"/>
                  </a:lnTo>
                  <a:lnTo>
                    <a:pt x="0" y="1143"/>
                  </a:lnTo>
                  <a:lnTo>
                    <a:pt x="88" y="1384"/>
                  </a:lnTo>
                  <a:lnTo>
                    <a:pt x="0" y="1625"/>
                  </a:lnTo>
                  <a:lnTo>
                    <a:pt x="330" y="2425"/>
                  </a:lnTo>
                  <a:lnTo>
                    <a:pt x="1143" y="2768"/>
                  </a:lnTo>
                  <a:lnTo>
                    <a:pt x="1943" y="2425"/>
                  </a:lnTo>
                  <a:lnTo>
                    <a:pt x="2286" y="1625"/>
                  </a:lnTo>
                  <a:lnTo>
                    <a:pt x="2171" y="1384"/>
                  </a:lnTo>
                  <a:lnTo>
                    <a:pt x="2286" y="1143"/>
                  </a:lnTo>
                  <a:close/>
                </a:path>
              </a:pathLst>
            </a:custGeom>
            <a:solidFill>
              <a:srgbClr val="565658"/>
            </a:solidFill>
          </p:spPr>
          <p:txBody>
            <a:bodyPr wrap="square" lIns="0" tIns="0" rIns="0" bIns="0" rtlCol="0"/>
            <a:lstStyle/>
            <a:p/>
          </p:txBody>
        </p:sp>
        <p:sp>
          <p:nvSpPr>
            <p:cNvPr id="9427" name="object 9427" descr=""/>
            <p:cNvSpPr/>
            <p:nvPr/>
          </p:nvSpPr>
          <p:spPr>
            <a:xfrm>
              <a:off x="5724781" y="2567905"/>
              <a:ext cx="635" cy="635"/>
            </a:xfrm>
            <a:custGeom>
              <a:avLst/>
              <a:gdLst/>
              <a:ahLst/>
              <a:cxnLst/>
              <a:rect l="l" t="t" r="r" b="b"/>
              <a:pathLst>
                <a:path w="635" h="635">
                  <a:moveTo>
                    <a:pt x="0" y="482"/>
                  </a:moveTo>
                  <a:lnTo>
                    <a:pt x="482" y="0"/>
                  </a:lnTo>
                  <a:lnTo>
                    <a:pt x="0" y="0"/>
                  </a:lnTo>
                </a:path>
              </a:pathLst>
            </a:custGeom>
            <a:ln w="3175">
              <a:solidFill>
                <a:srgbClr val="565658"/>
              </a:solidFill>
            </a:ln>
          </p:spPr>
          <p:txBody>
            <a:bodyPr wrap="square" lIns="0" tIns="0" rIns="0" bIns="0" rtlCol="0"/>
            <a:lstStyle/>
            <a:p/>
          </p:txBody>
        </p:sp>
        <p:sp>
          <p:nvSpPr>
            <p:cNvPr id="9428" name="object 9428" descr=""/>
            <p:cNvSpPr/>
            <p:nvPr/>
          </p:nvSpPr>
          <p:spPr>
            <a:xfrm>
              <a:off x="5727949"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29" name="object 9429" descr=""/>
            <p:cNvSpPr/>
            <p:nvPr/>
          </p:nvSpPr>
          <p:spPr>
            <a:xfrm>
              <a:off x="5728614" y="2572222"/>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430" name="object 9430" descr=""/>
            <p:cNvSpPr/>
            <p:nvPr/>
          </p:nvSpPr>
          <p:spPr>
            <a:xfrm>
              <a:off x="5724588" y="2571089"/>
              <a:ext cx="16510" cy="2540"/>
            </a:xfrm>
            <a:custGeom>
              <a:avLst/>
              <a:gdLst/>
              <a:ahLst/>
              <a:cxnLst/>
              <a:rect l="l" t="t" r="r" b="b"/>
              <a:pathLst>
                <a:path w="16510" h="2539">
                  <a:moveTo>
                    <a:pt x="2768" y="1143"/>
                  </a:moveTo>
                  <a:lnTo>
                    <a:pt x="2438" y="330"/>
                  </a:lnTo>
                  <a:lnTo>
                    <a:pt x="1625" y="0"/>
                  </a:lnTo>
                  <a:lnTo>
                    <a:pt x="1384" y="101"/>
                  </a:lnTo>
                  <a:lnTo>
                    <a:pt x="1143" y="0"/>
                  </a:lnTo>
                  <a:lnTo>
                    <a:pt x="330" y="330"/>
                  </a:lnTo>
                  <a:lnTo>
                    <a:pt x="0" y="1143"/>
                  </a:lnTo>
                  <a:lnTo>
                    <a:pt x="330" y="1943"/>
                  </a:lnTo>
                  <a:lnTo>
                    <a:pt x="1143" y="2286"/>
                  </a:lnTo>
                  <a:lnTo>
                    <a:pt x="1384" y="2184"/>
                  </a:lnTo>
                  <a:lnTo>
                    <a:pt x="1625" y="2286"/>
                  </a:lnTo>
                  <a:lnTo>
                    <a:pt x="2438" y="1943"/>
                  </a:lnTo>
                  <a:lnTo>
                    <a:pt x="2768" y="1143"/>
                  </a:lnTo>
                  <a:close/>
                </a:path>
                <a:path w="16510" h="2539">
                  <a:moveTo>
                    <a:pt x="13296" y="1143"/>
                  </a:moveTo>
                  <a:lnTo>
                    <a:pt x="12966" y="330"/>
                  </a:lnTo>
                  <a:lnTo>
                    <a:pt x="12153" y="0"/>
                  </a:lnTo>
                  <a:lnTo>
                    <a:pt x="11341" y="330"/>
                  </a:lnTo>
                  <a:lnTo>
                    <a:pt x="11010" y="1143"/>
                  </a:lnTo>
                  <a:lnTo>
                    <a:pt x="11341" y="1943"/>
                  </a:lnTo>
                  <a:lnTo>
                    <a:pt x="12153" y="2286"/>
                  </a:lnTo>
                  <a:lnTo>
                    <a:pt x="12966" y="1943"/>
                  </a:lnTo>
                  <a:lnTo>
                    <a:pt x="13296" y="1143"/>
                  </a:lnTo>
                  <a:close/>
                </a:path>
                <a:path w="16510" h="2539">
                  <a:moveTo>
                    <a:pt x="16167" y="1143"/>
                  </a:moveTo>
                  <a:lnTo>
                    <a:pt x="15836" y="330"/>
                  </a:lnTo>
                  <a:lnTo>
                    <a:pt x="15024" y="0"/>
                  </a:lnTo>
                  <a:lnTo>
                    <a:pt x="14224" y="330"/>
                  </a:lnTo>
                  <a:lnTo>
                    <a:pt x="13881" y="1143"/>
                  </a:lnTo>
                  <a:lnTo>
                    <a:pt x="14224" y="1943"/>
                  </a:lnTo>
                  <a:lnTo>
                    <a:pt x="15024" y="2286"/>
                  </a:lnTo>
                  <a:lnTo>
                    <a:pt x="15836" y="1943"/>
                  </a:lnTo>
                  <a:lnTo>
                    <a:pt x="16167" y="1143"/>
                  </a:lnTo>
                  <a:close/>
                </a:path>
              </a:pathLst>
            </a:custGeom>
            <a:solidFill>
              <a:srgbClr val="565658"/>
            </a:solidFill>
          </p:spPr>
          <p:txBody>
            <a:bodyPr wrap="square" lIns="0" tIns="0" rIns="0" bIns="0" rtlCol="0"/>
            <a:lstStyle/>
            <a:p/>
          </p:txBody>
        </p:sp>
        <p:sp>
          <p:nvSpPr>
            <p:cNvPr id="9431" name="object 9431" descr=""/>
            <p:cNvSpPr/>
            <p:nvPr/>
          </p:nvSpPr>
          <p:spPr>
            <a:xfrm>
              <a:off x="5725737" y="2572222"/>
              <a:ext cx="635" cy="635"/>
            </a:xfrm>
            <a:custGeom>
              <a:avLst/>
              <a:gdLst/>
              <a:ahLst/>
              <a:cxnLst/>
              <a:rect l="l" t="t" r="r" b="b"/>
              <a:pathLst>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9432" name="object 9432" descr=""/>
            <p:cNvSpPr/>
            <p:nvPr/>
          </p:nvSpPr>
          <p:spPr>
            <a:xfrm>
              <a:off x="5736272" y="256838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433" name="object 9433" descr=""/>
            <p:cNvSpPr/>
            <p:nvPr/>
          </p:nvSpPr>
          <p:spPr>
            <a:xfrm>
              <a:off x="5738469" y="2567254"/>
              <a:ext cx="2540" cy="6350"/>
            </a:xfrm>
            <a:custGeom>
              <a:avLst/>
              <a:gdLst/>
              <a:ahLst/>
              <a:cxnLst/>
              <a:rect l="l" t="t" r="r" b="b"/>
              <a:pathLst>
                <a:path w="2539" h="6350">
                  <a:moveTo>
                    <a:pt x="2286" y="4978"/>
                  </a:moveTo>
                  <a:lnTo>
                    <a:pt x="1955" y="4165"/>
                  </a:lnTo>
                  <a:lnTo>
                    <a:pt x="1143" y="3835"/>
                  </a:lnTo>
                  <a:lnTo>
                    <a:pt x="342" y="4165"/>
                  </a:lnTo>
                  <a:lnTo>
                    <a:pt x="0" y="4978"/>
                  </a:lnTo>
                  <a:lnTo>
                    <a:pt x="342" y="5778"/>
                  </a:lnTo>
                  <a:lnTo>
                    <a:pt x="1143" y="6121"/>
                  </a:lnTo>
                  <a:lnTo>
                    <a:pt x="1955" y="5778"/>
                  </a:lnTo>
                  <a:lnTo>
                    <a:pt x="2286" y="4978"/>
                  </a:lnTo>
                  <a:close/>
                </a:path>
                <a:path w="2539" h="6350">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9434" name="object 9434" descr=""/>
            <p:cNvSpPr/>
            <p:nvPr/>
          </p:nvSpPr>
          <p:spPr>
            <a:xfrm>
              <a:off x="5727170" y="256790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435" name="object 9435" descr=""/>
            <p:cNvSpPr/>
            <p:nvPr/>
          </p:nvSpPr>
          <p:spPr>
            <a:xfrm>
              <a:off x="5726032"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36" name="object 9436" descr=""/>
            <p:cNvSpPr/>
            <p:nvPr/>
          </p:nvSpPr>
          <p:spPr>
            <a:xfrm>
              <a:off x="5726215" y="2572222"/>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9437" name="object 9437" descr=""/>
            <p:cNvSpPr/>
            <p:nvPr/>
          </p:nvSpPr>
          <p:spPr>
            <a:xfrm>
              <a:off x="5726215" y="2572221"/>
              <a:ext cx="635" cy="635"/>
            </a:xfrm>
            <a:custGeom>
              <a:avLst/>
              <a:gdLst/>
              <a:ahLst/>
              <a:cxnLst/>
              <a:rect l="l" t="t" r="r" b="b"/>
              <a:pathLst>
                <a:path w="635" h="635">
                  <a:moveTo>
                    <a:pt x="482" y="0"/>
                  </a:moveTo>
                  <a:lnTo>
                    <a:pt x="0" y="469"/>
                  </a:lnTo>
                </a:path>
                <a:path w="635" h="635">
                  <a:moveTo>
                    <a:pt x="482" y="0"/>
                  </a:moveTo>
                  <a:lnTo>
                    <a:pt x="0" y="0"/>
                  </a:lnTo>
                </a:path>
              </a:pathLst>
            </a:custGeom>
            <a:ln w="3175">
              <a:solidFill>
                <a:srgbClr val="565658"/>
              </a:solidFill>
            </a:ln>
          </p:spPr>
          <p:txBody>
            <a:bodyPr wrap="square" lIns="0" tIns="0" rIns="0" bIns="0" rtlCol="0"/>
            <a:lstStyle/>
            <a:p/>
          </p:txBody>
        </p:sp>
        <p:sp>
          <p:nvSpPr>
            <p:cNvPr id="9438" name="object 9438" descr=""/>
            <p:cNvSpPr/>
            <p:nvPr/>
          </p:nvSpPr>
          <p:spPr>
            <a:xfrm>
              <a:off x="5726698" y="256790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439" name="object 9439" descr=""/>
            <p:cNvSpPr/>
            <p:nvPr/>
          </p:nvSpPr>
          <p:spPr>
            <a:xfrm>
              <a:off x="5728609" y="2572222"/>
              <a:ext cx="635" cy="635"/>
            </a:xfrm>
            <a:custGeom>
              <a:avLst/>
              <a:gdLst/>
              <a:ahLst/>
              <a:cxnLst/>
              <a:rect l="l" t="t" r="r" b="b"/>
              <a:pathLst>
                <a:path w="635" h="635">
                  <a:moveTo>
                    <a:pt x="482" y="469"/>
                  </a:moveTo>
                  <a:lnTo>
                    <a:pt x="482" y="0"/>
                  </a:lnTo>
                </a:path>
                <a:path w="635" h="635">
                  <a:moveTo>
                    <a:pt x="482" y="469"/>
                  </a:moveTo>
                  <a:lnTo>
                    <a:pt x="0" y="469"/>
                  </a:lnTo>
                </a:path>
              </a:pathLst>
            </a:custGeom>
            <a:ln w="3175">
              <a:solidFill>
                <a:srgbClr val="565658"/>
              </a:solidFill>
            </a:ln>
          </p:spPr>
          <p:txBody>
            <a:bodyPr wrap="square" lIns="0" tIns="0" rIns="0" bIns="0" rtlCol="0"/>
            <a:lstStyle/>
            <a:p/>
          </p:txBody>
        </p:sp>
        <p:sp>
          <p:nvSpPr>
            <p:cNvPr id="9440" name="object 9440" descr=""/>
            <p:cNvSpPr/>
            <p:nvPr/>
          </p:nvSpPr>
          <p:spPr>
            <a:xfrm>
              <a:off x="5726506" y="2566771"/>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9441" name="object 9441" descr=""/>
            <p:cNvSpPr/>
            <p:nvPr/>
          </p:nvSpPr>
          <p:spPr>
            <a:xfrm>
              <a:off x="5727653" y="256790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442" name="object 9442" descr=""/>
            <p:cNvSpPr/>
            <p:nvPr/>
          </p:nvSpPr>
          <p:spPr>
            <a:xfrm>
              <a:off x="5724781" y="257222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443" name="object 9443" descr=""/>
            <p:cNvSpPr/>
            <p:nvPr/>
          </p:nvSpPr>
          <p:spPr>
            <a:xfrm>
              <a:off x="5726223" y="2572221"/>
              <a:ext cx="1270" cy="635"/>
            </a:xfrm>
            <a:custGeom>
              <a:avLst/>
              <a:gdLst/>
              <a:ahLst/>
              <a:cxnLst/>
              <a:rect l="l" t="t" r="r" b="b"/>
              <a:pathLst>
                <a:path w="1270" h="635">
                  <a:moveTo>
                    <a:pt x="952" y="0"/>
                  </a:moveTo>
                  <a:lnTo>
                    <a:pt x="469" y="469"/>
                  </a:lnTo>
                  <a:lnTo>
                    <a:pt x="469" y="0"/>
                  </a:lnTo>
                  <a:lnTo>
                    <a:pt x="0" y="0"/>
                  </a:lnTo>
                  <a:lnTo>
                    <a:pt x="469" y="0"/>
                  </a:lnTo>
                </a:path>
              </a:pathLst>
            </a:custGeom>
            <a:ln w="3175">
              <a:solidFill>
                <a:srgbClr val="565658"/>
              </a:solidFill>
            </a:ln>
          </p:spPr>
          <p:txBody>
            <a:bodyPr wrap="square" lIns="0" tIns="0" rIns="0" bIns="0" rtlCol="0"/>
            <a:lstStyle/>
            <a:p/>
          </p:txBody>
        </p:sp>
        <p:sp>
          <p:nvSpPr>
            <p:cNvPr id="9444" name="object 9444" descr=""/>
            <p:cNvSpPr/>
            <p:nvPr/>
          </p:nvSpPr>
          <p:spPr>
            <a:xfrm>
              <a:off x="5728131" y="256790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445" name="object 9445" descr=""/>
            <p:cNvSpPr/>
            <p:nvPr/>
          </p:nvSpPr>
          <p:spPr>
            <a:xfrm>
              <a:off x="5725259" y="2567905"/>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9446" name="object 9446" descr=""/>
            <p:cNvSpPr/>
            <p:nvPr/>
          </p:nvSpPr>
          <p:spPr>
            <a:xfrm>
              <a:off x="5724116"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47" name="object 9447" descr=""/>
            <p:cNvSpPr/>
            <p:nvPr/>
          </p:nvSpPr>
          <p:spPr>
            <a:xfrm>
              <a:off x="5726692" y="2572221"/>
              <a:ext cx="1270" cy="635"/>
            </a:xfrm>
            <a:custGeom>
              <a:avLst/>
              <a:gdLst/>
              <a:ahLst/>
              <a:cxnLst/>
              <a:rect l="l" t="t" r="r" b="b"/>
              <a:pathLst>
                <a:path w="1270" h="635">
                  <a:moveTo>
                    <a:pt x="482" y="0"/>
                  </a:moveTo>
                  <a:lnTo>
                    <a:pt x="482" y="469"/>
                  </a:lnTo>
                  <a:lnTo>
                    <a:pt x="965" y="0"/>
                  </a:lnTo>
                </a:path>
                <a:path w="1270" h="635">
                  <a:moveTo>
                    <a:pt x="482" y="0"/>
                  </a:moveTo>
                  <a:lnTo>
                    <a:pt x="0" y="0"/>
                  </a:lnTo>
                </a:path>
              </a:pathLst>
            </a:custGeom>
            <a:ln w="3175">
              <a:solidFill>
                <a:srgbClr val="565658"/>
              </a:solidFill>
            </a:ln>
          </p:spPr>
          <p:txBody>
            <a:bodyPr wrap="square" lIns="0" tIns="0" rIns="0" bIns="0" rtlCol="0"/>
            <a:lstStyle/>
            <a:p/>
          </p:txBody>
        </p:sp>
        <p:sp>
          <p:nvSpPr>
            <p:cNvPr id="9448" name="object 9448" descr=""/>
            <p:cNvSpPr/>
            <p:nvPr/>
          </p:nvSpPr>
          <p:spPr>
            <a:xfrm>
              <a:off x="5727471"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49" name="object 9449" descr=""/>
            <p:cNvSpPr/>
            <p:nvPr/>
          </p:nvSpPr>
          <p:spPr>
            <a:xfrm>
              <a:off x="5725737" y="2567904"/>
              <a:ext cx="635" cy="635"/>
            </a:xfrm>
            <a:custGeom>
              <a:avLst/>
              <a:gdLst/>
              <a:ahLst/>
              <a:cxnLst/>
              <a:rect l="l" t="t" r="r" b="b"/>
              <a:pathLst>
                <a:path w="635" h="635">
                  <a:moveTo>
                    <a:pt x="482" y="0"/>
                  </a:moveTo>
                  <a:lnTo>
                    <a:pt x="0" y="0"/>
                  </a:lnTo>
                  <a:lnTo>
                    <a:pt x="0" y="482"/>
                  </a:lnTo>
                  <a:lnTo>
                    <a:pt x="0" y="0"/>
                  </a:lnTo>
                </a:path>
              </a:pathLst>
            </a:custGeom>
            <a:ln w="3175">
              <a:solidFill>
                <a:srgbClr val="565658"/>
              </a:solidFill>
            </a:ln>
          </p:spPr>
          <p:txBody>
            <a:bodyPr wrap="square" lIns="0" tIns="0" rIns="0" bIns="0" rtlCol="0"/>
            <a:lstStyle/>
            <a:p/>
          </p:txBody>
        </p:sp>
        <p:sp>
          <p:nvSpPr>
            <p:cNvPr id="9450" name="object 9450" descr=""/>
            <p:cNvSpPr/>
            <p:nvPr/>
          </p:nvSpPr>
          <p:spPr>
            <a:xfrm>
              <a:off x="5727653" y="2572221"/>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9451" name="object 9451" descr=""/>
            <p:cNvSpPr/>
            <p:nvPr/>
          </p:nvSpPr>
          <p:spPr>
            <a:xfrm>
              <a:off x="5726987"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52" name="object 9452" descr=""/>
            <p:cNvSpPr/>
            <p:nvPr/>
          </p:nvSpPr>
          <p:spPr>
            <a:xfrm>
              <a:off x="5728130" y="256790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453" name="object 9453" descr=""/>
            <p:cNvSpPr/>
            <p:nvPr/>
          </p:nvSpPr>
          <p:spPr>
            <a:xfrm>
              <a:off x="5723636" y="2567254"/>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9454" name="object 9454" descr=""/>
            <p:cNvSpPr/>
            <p:nvPr/>
          </p:nvSpPr>
          <p:spPr>
            <a:xfrm>
              <a:off x="5725259" y="2567905"/>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9455" name="object 9455" descr=""/>
            <p:cNvSpPr/>
            <p:nvPr/>
          </p:nvSpPr>
          <p:spPr>
            <a:xfrm>
              <a:off x="5727170" y="257222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456" name="object 9456" descr=""/>
            <p:cNvSpPr/>
            <p:nvPr/>
          </p:nvSpPr>
          <p:spPr>
            <a:xfrm>
              <a:off x="5726220" y="2567904"/>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9457" name="object 9457" descr=""/>
            <p:cNvSpPr/>
            <p:nvPr/>
          </p:nvSpPr>
          <p:spPr>
            <a:xfrm>
              <a:off x="5724106" y="2566771"/>
              <a:ext cx="3810" cy="6985"/>
            </a:xfrm>
            <a:custGeom>
              <a:avLst/>
              <a:gdLst/>
              <a:ahLst/>
              <a:cxnLst/>
              <a:rect l="l" t="t" r="r" b="b"/>
              <a:pathLst>
                <a:path w="3810" h="6985">
                  <a:moveTo>
                    <a:pt x="2286" y="5461"/>
                  </a:moveTo>
                  <a:lnTo>
                    <a:pt x="1955" y="4648"/>
                  </a:lnTo>
                  <a:lnTo>
                    <a:pt x="1143" y="4318"/>
                  </a:lnTo>
                  <a:lnTo>
                    <a:pt x="342" y="4648"/>
                  </a:lnTo>
                  <a:lnTo>
                    <a:pt x="0" y="5461"/>
                  </a:lnTo>
                  <a:lnTo>
                    <a:pt x="342" y="6261"/>
                  </a:lnTo>
                  <a:lnTo>
                    <a:pt x="1143" y="6604"/>
                  </a:lnTo>
                  <a:lnTo>
                    <a:pt x="1955" y="6261"/>
                  </a:lnTo>
                  <a:lnTo>
                    <a:pt x="2286" y="5461"/>
                  </a:lnTo>
                  <a:close/>
                </a:path>
                <a:path w="3810" h="6985">
                  <a:moveTo>
                    <a:pt x="3251" y="1143"/>
                  </a:moveTo>
                  <a:lnTo>
                    <a:pt x="2921" y="330"/>
                  </a:lnTo>
                  <a:lnTo>
                    <a:pt x="2108" y="0"/>
                  </a:lnTo>
                  <a:lnTo>
                    <a:pt x="1295" y="330"/>
                  </a:lnTo>
                  <a:lnTo>
                    <a:pt x="965" y="1143"/>
                  </a:lnTo>
                  <a:lnTo>
                    <a:pt x="1054" y="1384"/>
                  </a:lnTo>
                  <a:lnTo>
                    <a:pt x="965" y="1625"/>
                  </a:lnTo>
                  <a:lnTo>
                    <a:pt x="1295" y="2425"/>
                  </a:lnTo>
                  <a:lnTo>
                    <a:pt x="2108" y="2768"/>
                  </a:lnTo>
                  <a:lnTo>
                    <a:pt x="2921" y="2425"/>
                  </a:lnTo>
                  <a:lnTo>
                    <a:pt x="3251" y="1625"/>
                  </a:lnTo>
                  <a:lnTo>
                    <a:pt x="3149" y="1384"/>
                  </a:lnTo>
                  <a:lnTo>
                    <a:pt x="3251" y="1143"/>
                  </a:lnTo>
                  <a:close/>
                </a:path>
              </a:pathLst>
            </a:custGeom>
            <a:solidFill>
              <a:srgbClr val="565658"/>
            </a:solidFill>
          </p:spPr>
          <p:txBody>
            <a:bodyPr wrap="square" lIns="0" tIns="0" rIns="0" bIns="0" rtlCol="0"/>
            <a:lstStyle/>
            <a:p/>
          </p:txBody>
        </p:sp>
        <p:sp>
          <p:nvSpPr>
            <p:cNvPr id="9458" name="object 9458" descr=""/>
            <p:cNvSpPr/>
            <p:nvPr/>
          </p:nvSpPr>
          <p:spPr>
            <a:xfrm>
              <a:off x="5725259" y="257222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459" name="object 9459" descr=""/>
            <p:cNvSpPr/>
            <p:nvPr/>
          </p:nvSpPr>
          <p:spPr>
            <a:xfrm>
              <a:off x="5728130" y="2572221"/>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9460" name="object 9460" descr=""/>
            <p:cNvSpPr/>
            <p:nvPr/>
          </p:nvSpPr>
          <p:spPr>
            <a:xfrm>
              <a:off x="5724776" y="257222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461" name="object 9461" descr=""/>
            <p:cNvSpPr/>
            <p:nvPr/>
          </p:nvSpPr>
          <p:spPr>
            <a:xfrm>
              <a:off x="5728609" y="256790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462" name="object 9462" descr=""/>
            <p:cNvSpPr/>
            <p:nvPr/>
          </p:nvSpPr>
          <p:spPr>
            <a:xfrm>
              <a:off x="5724588" y="2566771"/>
              <a:ext cx="5715" cy="3175"/>
            </a:xfrm>
            <a:custGeom>
              <a:avLst/>
              <a:gdLst/>
              <a:ahLst/>
              <a:cxnLst/>
              <a:rect l="l" t="t" r="r" b="b"/>
              <a:pathLst>
                <a:path w="5714" h="3175">
                  <a:moveTo>
                    <a:pt x="2286" y="1625"/>
                  </a:moveTo>
                  <a:lnTo>
                    <a:pt x="1955" y="812"/>
                  </a:lnTo>
                  <a:lnTo>
                    <a:pt x="1143" y="482"/>
                  </a:lnTo>
                  <a:lnTo>
                    <a:pt x="330" y="812"/>
                  </a:lnTo>
                  <a:lnTo>
                    <a:pt x="0" y="1625"/>
                  </a:lnTo>
                  <a:lnTo>
                    <a:pt x="330" y="2425"/>
                  </a:lnTo>
                  <a:lnTo>
                    <a:pt x="1143" y="2768"/>
                  </a:lnTo>
                  <a:lnTo>
                    <a:pt x="1955" y="2425"/>
                  </a:lnTo>
                  <a:lnTo>
                    <a:pt x="2286" y="1625"/>
                  </a:lnTo>
                  <a:close/>
                </a:path>
                <a:path w="5714" h="3175">
                  <a:moveTo>
                    <a:pt x="5168" y="1143"/>
                  </a:moveTo>
                  <a:lnTo>
                    <a:pt x="4826" y="330"/>
                  </a:lnTo>
                  <a:lnTo>
                    <a:pt x="4025" y="0"/>
                  </a:lnTo>
                  <a:lnTo>
                    <a:pt x="3213" y="330"/>
                  </a:lnTo>
                  <a:lnTo>
                    <a:pt x="2882" y="1143"/>
                  </a:lnTo>
                  <a:lnTo>
                    <a:pt x="3213" y="1943"/>
                  </a:lnTo>
                  <a:lnTo>
                    <a:pt x="4025" y="2286"/>
                  </a:lnTo>
                  <a:lnTo>
                    <a:pt x="4826" y="1943"/>
                  </a:lnTo>
                  <a:lnTo>
                    <a:pt x="5168" y="1143"/>
                  </a:lnTo>
                  <a:close/>
                </a:path>
              </a:pathLst>
            </a:custGeom>
            <a:solidFill>
              <a:srgbClr val="565658"/>
            </a:solidFill>
          </p:spPr>
          <p:txBody>
            <a:bodyPr wrap="square" lIns="0" tIns="0" rIns="0" bIns="0" rtlCol="0"/>
            <a:lstStyle/>
            <a:p/>
          </p:txBody>
        </p:sp>
        <p:sp>
          <p:nvSpPr>
            <p:cNvPr id="9463" name="object 9463" descr=""/>
            <p:cNvSpPr/>
            <p:nvPr/>
          </p:nvSpPr>
          <p:spPr>
            <a:xfrm>
              <a:off x="5727648" y="257222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464" name="object 9464" descr=""/>
            <p:cNvSpPr/>
            <p:nvPr/>
          </p:nvSpPr>
          <p:spPr>
            <a:xfrm>
              <a:off x="5735129"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65" name="object 9465" descr=""/>
            <p:cNvSpPr/>
            <p:nvPr/>
          </p:nvSpPr>
          <p:spPr>
            <a:xfrm>
              <a:off x="5726698" y="2567904"/>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466" name="object 9466" descr=""/>
            <p:cNvSpPr/>
            <p:nvPr/>
          </p:nvSpPr>
          <p:spPr>
            <a:xfrm>
              <a:off x="5728614" y="2572221"/>
              <a:ext cx="635" cy="635"/>
            </a:xfrm>
            <a:custGeom>
              <a:avLst/>
              <a:gdLst/>
              <a:ahLst/>
              <a:cxnLst/>
              <a:rect l="l" t="t" r="r" b="b"/>
              <a:pathLst>
                <a:path w="635" h="635">
                  <a:moveTo>
                    <a:pt x="0" y="0"/>
                  </a:moveTo>
                  <a:lnTo>
                    <a:pt x="0" y="469"/>
                  </a:lnTo>
                  <a:lnTo>
                    <a:pt x="0" y="0"/>
                  </a:lnTo>
                  <a:lnTo>
                    <a:pt x="482" y="0"/>
                  </a:lnTo>
                </a:path>
              </a:pathLst>
            </a:custGeom>
            <a:ln w="3175">
              <a:solidFill>
                <a:srgbClr val="565658"/>
              </a:solidFill>
            </a:ln>
          </p:spPr>
          <p:txBody>
            <a:bodyPr wrap="square" lIns="0" tIns="0" rIns="0" bIns="0" rtlCol="0"/>
            <a:lstStyle/>
            <a:p/>
          </p:txBody>
        </p:sp>
        <p:sp>
          <p:nvSpPr>
            <p:cNvPr id="9467" name="object 9467" descr=""/>
            <p:cNvSpPr/>
            <p:nvPr/>
          </p:nvSpPr>
          <p:spPr>
            <a:xfrm>
              <a:off x="5725736" y="257222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468" name="object 9468" descr=""/>
            <p:cNvSpPr/>
            <p:nvPr/>
          </p:nvSpPr>
          <p:spPr>
            <a:xfrm>
              <a:off x="5723636" y="2567254"/>
              <a:ext cx="3810" cy="6350"/>
            </a:xfrm>
            <a:custGeom>
              <a:avLst/>
              <a:gdLst/>
              <a:ahLst/>
              <a:cxnLst/>
              <a:rect l="l" t="t" r="r" b="b"/>
              <a:pathLst>
                <a:path w="3810" h="6350">
                  <a:moveTo>
                    <a:pt x="2755" y="4978"/>
                  </a:moveTo>
                  <a:lnTo>
                    <a:pt x="2425" y="4165"/>
                  </a:lnTo>
                  <a:lnTo>
                    <a:pt x="1612" y="3835"/>
                  </a:lnTo>
                  <a:lnTo>
                    <a:pt x="1371" y="3937"/>
                  </a:lnTo>
                  <a:lnTo>
                    <a:pt x="1143" y="3835"/>
                  </a:lnTo>
                  <a:lnTo>
                    <a:pt x="330" y="4165"/>
                  </a:lnTo>
                  <a:lnTo>
                    <a:pt x="0" y="4978"/>
                  </a:lnTo>
                  <a:lnTo>
                    <a:pt x="330" y="5778"/>
                  </a:lnTo>
                  <a:lnTo>
                    <a:pt x="1143" y="6121"/>
                  </a:lnTo>
                  <a:lnTo>
                    <a:pt x="1371" y="6032"/>
                  </a:lnTo>
                  <a:lnTo>
                    <a:pt x="1612" y="6121"/>
                  </a:lnTo>
                  <a:lnTo>
                    <a:pt x="2425" y="5778"/>
                  </a:lnTo>
                  <a:lnTo>
                    <a:pt x="2755" y="4978"/>
                  </a:lnTo>
                  <a:close/>
                </a:path>
                <a:path w="3810" h="6350">
                  <a:moveTo>
                    <a:pt x="3721" y="1143"/>
                  </a:moveTo>
                  <a:lnTo>
                    <a:pt x="3390" y="330"/>
                  </a:lnTo>
                  <a:lnTo>
                    <a:pt x="2578" y="0"/>
                  </a:lnTo>
                  <a:lnTo>
                    <a:pt x="1765" y="330"/>
                  </a:lnTo>
                  <a:lnTo>
                    <a:pt x="1435" y="1143"/>
                  </a:lnTo>
                  <a:lnTo>
                    <a:pt x="1765" y="1943"/>
                  </a:lnTo>
                  <a:lnTo>
                    <a:pt x="2578" y="2286"/>
                  </a:lnTo>
                  <a:lnTo>
                    <a:pt x="3390" y="1943"/>
                  </a:lnTo>
                  <a:lnTo>
                    <a:pt x="3721" y="1143"/>
                  </a:lnTo>
                  <a:close/>
                </a:path>
              </a:pathLst>
            </a:custGeom>
            <a:solidFill>
              <a:srgbClr val="565658"/>
            </a:solidFill>
          </p:spPr>
          <p:txBody>
            <a:bodyPr wrap="square" lIns="0" tIns="0" rIns="0" bIns="0" rtlCol="0"/>
            <a:lstStyle/>
            <a:p/>
          </p:txBody>
        </p:sp>
        <p:sp>
          <p:nvSpPr>
            <p:cNvPr id="9469" name="object 9469" descr=""/>
            <p:cNvSpPr/>
            <p:nvPr/>
          </p:nvSpPr>
          <p:spPr>
            <a:xfrm>
              <a:off x="5728131" y="257222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470" name="object 9470" descr=""/>
            <p:cNvSpPr/>
            <p:nvPr/>
          </p:nvSpPr>
          <p:spPr>
            <a:xfrm>
              <a:off x="5727175" y="2567904"/>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471" name="object 9471" descr=""/>
            <p:cNvSpPr/>
            <p:nvPr/>
          </p:nvSpPr>
          <p:spPr>
            <a:xfrm>
              <a:off x="5725077"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72" name="object 9472" descr=""/>
            <p:cNvSpPr/>
            <p:nvPr/>
          </p:nvSpPr>
          <p:spPr>
            <a:xfrm>
              <a:off x="5726698" y="2567905"/>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9473" name="object 9473" descr=""/>
            <p:cNvSpPr/>
            <p:nvPr/>
          </p:nvSpPr>
          <p:spPr>
            <a:xfrm>
              <a:off x="5724593"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74" name="object 9474" descr=""/>
            <p:cNvSpPr/>
            <p:nvPr/>
          </p:nvSpPr>
          <p:spPr>
            <a:xfrm>
              <a:off x="5727170" y="2567905"/>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9475" name="object 9475" descr=""/>
            <p:cNvSpPr/>
            <p:nvPr/>
          </p:nvSpPr>
          <p:spPr>
            <a:xfrm>
              <a:off x="5727170" y="256790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476" name="object 9476" descr=""/>
            <p:cNvSpPr/>
            <p:nvPr/>
          </p:nvSpPr>
          <p:spPr>
            <a:xfrm>
              <a:off x="5725554" y="2567254"/>
              <a:ext cx="3175" cy="6350"/>
            </a:xfrm>
            <a:custGeom>
              <a:avLst/>
              <a:gdLst/>
              <a:ahLst/>
              <a:cxnLst/>
              <a:rect l="l" t="t" r="r" b="b"/>
              <a:pathLst>
                <a:path w="3175" h="6350">
                  <a:moveTo>
                    <a:pt x="2286" y="4978"/>
                  </a:moveTo>
                  <a:lnTo>
                    <a:pt x="1943" y="4165"/>
                  </a:lnTo>
                  <a:lnTo>
                    <a:pt x="1143" y="3835"/>
                  </a:lnTo>
                  <a:lnTo>
                    <a:pt x="330" y="4165"/>
                  </a:lnTo>
                  <a:lnTo>
                    <a:pt x="0" y="4978"/>
                  </a:lnTo>
                  <a:lnTo>
                    <a:pt x="330" y="5778"/>
                  </a:lnTo>
                  <a:lnTo>
                    <a:pt x="1143" y="6121"/>
                  </a:lnTo>
                  <a:lnTo>
                    <a:pt x="1943" y="5778"/>
                  </a:lnTo>
                  <a:lnTo>
                    <a:pt x="2286" y="4978"/>
                  </a:lnTo>
                  <a:close/>
                </a:path>
                <a:path w="3175" h="6350">
                  <a:moveTo>
                    <a:pt x="2755" y="1143"/>
                  </a:moveTo>
                  <a:lnTo>
                    <a:pt x="2425" y="330"/>
                  </a:lnTo>
                  <a:lnTo>
                    <a:pt x="1612" y="0"/>
                  </a:lnTo>
                  <a:lnTo>
                    <a:pt x="812" y="330"/>
                  </a:lnTo>
                  <a:lnTo>
                    <a:pt x="469" y="1143"/>
                  </a:lnTo>
                  <a:lnTo>
                    <a:pt x="812" y="1943"/>
                  </a:lnTo>
                  <a:lnTo>
                    <a:pt x="1612" y="2286"/>
                  </a:lnTo>
                  <a:lnTo>
                    <a:pt x="2425" y="1943"/>
                  </a:lnTo>
                  <a:lnTo>
                    <a:pt x="2755" y="1143"/>
                  </a:lnTo>
                  <a:close/>
                </a:path>
              </a:pathLst>
            </a:custGeom>
            <a:solidFill>
              <a:srgbClr val="565658"/>
            </a:solidFill>
          </p:spPr>
          <p:txBody>
            <a:bodyPr wrap="square" lIns="0" tIns="0" rIns="0" bIns="0" rtlCol="0"/>
            <a:lstStyle/>
            <a:p/>
          </p:txBody>
        </p:sp>
        <p:sp>
          <p:nvSpPr>
            <p:cNvPr id="9477" name="object 9477" descr=""/>
            <p:cNvSpPr/>
            <p:nvPr/>
          </p:nvSpPr>
          <p:spPr>
            <a:xfrm>
              <a:off x="5727175" y="2567905"/>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9478" name="object 9478" descr=""/>
            <p:cNvSpPr/>
            <p:nvPr/>
          </p:nvSpPr>
          <p:spPr>
            <a:xfrm>
              <a:off x="5725077"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79" name="object 9479" descr=""/>
            <p:cNvSpPr/>
            <p:nvPr/>
          </p:nvSpPr>
          <p:spPr>
            <a:xfrm>
              <a:off x="5724781" y="2567905"/>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9480" name="object 9480" descr=""/>
            <p:cNvSpPr/>
            <p:nvPr/>
          </p:nvSpPr>
          <p:spPr>
            <a:xfrm>
              <a:off x="5727648" y="2567904"/>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9481" name="object 9481" descr=""/>
            <p:cNvSpPr/>
            <p:nvPr/>
          </p:nvSpPr>
          <p:spPr>
            <a:xfrm>
              <a:off x="5726023" y="2566771"/>
              <a:ext cx="3175" cy="6985"/>
            </a:xfrm>
            <a:custGeom>
              <a:avLst/>
              <a:gdLst/>
              <a:ahLst/>
              <a:cxnLst/>
              <a:rect l="l" t="t" r="r" b="b"/>
              <a:pathLst>
                <a:path w="3175" h="6985">
                  <a:moveTo>
                    <a:pt x="2286" y="5461"/>
                  </a:moveTo>
                  <a:lnTo>
                    <a:pt x="1955" y="4648"/>
                  </a:lnTo>
                  <a:lnTo>
                    <a:pt x="1143" y="4318"/>
                  </a:lnTo>
                  <a:lnTo>
                    <a:pt x="342" y="4648"/>
                  </a:lnTo>
                  <a:lnTo>
                    <a:pt x="0" y="5461"/>
                  </a:lnTo>
                  <a:lnTo>
                    <a:pt x="342" y="6261"/>
                  </a:lnTo>
                  <a:lnTo>
                    <a:pt x="1143" y="6604"/>
                  </a:lnTo>
                  <a:lnTo>
                    <a:pt x="1955" y="6261"/>
                  </a:lnTo>
                  <a:lnTo>
                    <a:pt x="2286" y="5461"/>
                  </a:lnTo>
                  <a:close/>
                </a:path>
                <a:path w="3175" h="6985">
                  <a:moveTo>
                    <a:pt x="2768" y="1143"/>
                  </a:moveTo>
                  <a:lnTo>
                    <a:pt x="2425" y="330"/>
                  </a:lnTo>
                  <a:lnTo>
                    <a:pt x="1625" y="0"/>
                  </a:lnTo>
                  <a:lnTo>
                    <a:pt x="812" y="330"/>
                  </a:lnTo>
                  <a:lnTo>
                    <a:pt x="482" y="1143"/>
                  </a:lnTo>
                  <a:lnTo>
                    <a:pt x="812" y="1943"/>
                  </a:lnTo>
                  <a:lnTo>
                    <a:pt x="1625" y="2286"/>
                  </a:lnTo>
                  <a:lnTo>
                    <a:pt x="2425" y="1943"/>
                  </a:lnTo>
                  <a:lnTo>
                    <a:pt x="2768" y="1143"/>
                  </a:lnTo>
                  <a:close/>
                </a:path>
              </a:pathLst>
            </a:custGeom>
            <a:solidFill>
              <a:srgbClr val="565658"/>
            </a:solidFill>
          </p:spPr>
          <p:txBody>
            <a:bodyPr wrap="square" lIns="0" tIns="0" rIns="0" bIns="0" rtlCol="0"/>
            <a:lstStyle/>
            <a:p/>
          </p:txBody>
        </p:sp>
        <p:sp>
          <p:nvSpPr>
            <p:cNvPr id="9482" name="object 9482" descr=""/>
            <p:cNvSpPr/>
            <p:nvPr/>
          </p:nvSpPr>
          <p:spPr>
            <a:xfrm>
              <a:off x="5727175" y="2567904"/>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9483" name="object 9483" descr=""/>
            <p:cNvSpPr/>
            <p:nvPr/>
          </p:nvSpPr>
          <p:spPr>
            <a:xfrm>
              <a:off x="5727653" y="256790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484" name="object 9484" descr=""/>
            <p:cNvSpPr/>
            <p:nvPr/>
          </p:nvSpPr>
          <p:spPr>
            <a:xfrm>
              <a:off x="5725555"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85" name="object 9485" descr=""/>
            <p:cNvSpPr/>
            <p:nvPr/>
          </p:nvSpPr>
          <p:spPr>
            <a:xfrm>
              <a:off x="5725259" y="2567905"/>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9486" name="object 9486" descr=""/>
            <p:cNvSpPr/>
            <p:nvPr/>
          </p:nvSpPr>
          <p:spPr>
            <a:xfrm>
              <a:off x="5724106" y="2567254"/>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43"/>
                  </a:lnTo>
                  <a:lnTo>
                    <a:pt x="1143" y="2286"/>
                  </a:lnTo>
                  <a:lnTo>
                    <a:pt x="1384" y="2184"/>
                  </a:lnTo>
                  <a:lnTo>
                    <a:pt x="1625" y="2286"/>
                  </a:lnTo>
                  <a:lnTo>
                    <a:pt x="2438" y="1943"/>
                  </a:lnTo>
                  <a:lnTo>
                    <a:pt x="2768" y="1143"/>
                  </a:lnTo>
                  <a:close/>
                </a:path>
              </a:pathLst>
            </a:custGeom>
            <a:solidFill>
              <a:srgbClr val="565658"/>
            </a:solidFill>
          </p:spPr>
          <p:txBody>
            <a:bodyPr wrap="square" lIns="0" tIns="0" rIns="0" bIns="0" rtlCol="0"/>
            <a:lstStyle/>
            <a:p/>
          </p:txBody>
        </p:sp>
        <p:sp>
          <p:nvSpPr>
            <p:cNvPr id="9487" name="object 9487" descr=""/>
            <p:cNvSpPr/>
            <p:nvPr/>
          </p:nvSpPr>
          <p:spPr>
            <a:xfrm>
              <a:off x="5724776" y="256838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488" name="object 9488" descr=""/>
            <p:cNvSpPr/>
            <p:nvPr/>
          </p:nvSpPr>
          <p:spPr>
            <a:xfrm>
              <a:off x="5727471"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89" name="object 9489" descr=""/>
            <p:cNvSpPr/>
            <p:nvPr/>
          </p:nvSpPr>
          <p:spPr>
            <a:xfrm>
              <a:off x="5728131" y="2567905"/>
              <a:ext cx="635" cy="635"/>
            </a:xfrm>
            <a:custGeom>
              <a:avLst/>
              <a:gdLst/>
              <a:ahLst/>
              <a:cxnLst/>
              <a:rect l="l" t="t" r="r" b="b"/>
              <a:pathLst>
                <a:path w="635" h="635">
                  <a:moveTo>
                    <a:pt x="482" y="482"/>
                  </a:moveTo>
                  <a:lnTo>
                    <a:pt x="482" y="482"/>
                  </a:lnTo>
                  <a:lnTo>
                    <a:pt x="0" y="0"/>
                  </a:lnTo>
                </a:path>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9490" name="object 9490" descr=""/>
            <p:cNvSpPr/>
            <p:nvPr/>
          </p:nvSpPr>
          <p:spPr>
            <a:xfrm>
              <a:off x="5724116"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91" name="object 9491" descr=""/>
            <p:cNvSpPr/>
            <p:nvPr/>
          </p:nvSpPr>
          <p:spPr>
            <a:xfrm>
              <a:off x="5735788" y="2566473"/>
              <a:ext cx="0" cy="8255"/>
            </a:xfrm>
            <a:custGeom>
              <a:avLst/>
              <a:gdLst/>
              <a:ahLst/>
              <a:cxnLst/>
              <a:rect l="l" t="t" r="r" b="b"/>
              <a:pathLst>
                <a:path w="0" h="8255">
                  <a:moveTo>
                    <a:pt x="0" y="7658"/>
                  </a:moveTo>
                  <a:lnTo>
                    <a:pt x="0" y="7188"/>
                  </a:lnTo>
                  <a:lnTo>
                    <a:pt x="0" y="0"/>
                  </a:lnTo>
                  <a:lnTo>
                    <a:pt x="0" y="1435"/>
                  </a:lnTo>
                  <a:lnTo>
                    <a:pt x="0" y="3352"/>
                  </a:lnTo>
                  <a:lnTo>
                    <a:pt x="0" y="5753"/>
                  </a:lnTo>
                  <a:lnTo>
                    <a:pt x="0" y="7658"/>
                  </a:lnTo>
                </a:path>
              </a:pathLst>
            </a:custGeom>
            <a:ln w="3175">
              <a:solidFill>
                <a:srgbClr val="565658"/>
              </a:solidFill>
            </a:ln>
          </p:spPr>
          <p:txBody>
            <a:bodyPr wrap="square" lIns="0" tIns="0" rIns="0" bIns="0" rtlCol="0"/>
            <a:lstStyle/>
            <a:p/>
          </p:txBody>
        </p:sp>
        <p:sp>
          <p:nvSpPr>
            <p:cNvPr id="9492" name="object 9492" descr=""/>
            <p:cNvSpPr/>
            <p:nvPr/>
          </p:nvSpPr>
          <p:spPr>
            <a:xfrm>
              <a:off x="5727175" y="257222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493" name="object 9493" descr=""/>
            <p:cNvSpPr/>
            <p:nvPr/>
          </p:nvSpPr>
          <p:spPr>
            <a:xfrm>
              <a:off x="5726023" y="2567254"/>
              <a:ext cx="3810" cy="6350"/>
            </a:xfrm>
            <a:custGeom>
              <a:avLst/>
              <a:gdLst/>
              <a:ahLst/>
              <a:cxnLst/>
              <a:rect l="l" t="t" r="r" b="b"/>
              <a:pathLst>
                <a:path w="3810" h="6350">
                  <a:moveTo>
                    <a:pt x="2768" y="4978"/>
                  </a:moveTo>
                  <a:lnTo>
                    <a:pt x="2425" y="4165"/>
                  </a:lnTo>
                  <a:lnTo>
                    <a:pt x="1625" y="3835"/>
                  </a:lnTo>
                  <a:lnTo>
                    <a:pt x="1384" y="3937"/>
                  </a:lnTo>
                  <a:lnTo>
                    <a:pt x="1143" y="3835"/>
                  </a:lnTo>
                  <a:lnTo>
                    <a:pt x="342" y="4165"/>
                  </a:lnTo>
                  <a:lnTo>
                    <a:pt x="0" y="4978"/>
                  </a:lnTo>
                  <a:lnTo>
                    <a:pt x="342" y="5778"/>
                  </a:lnTo>
                  <a:lnTo>
                    <a:pt x="1143" y="6121"/>
                  </a:lnTo>
                  <a:lnTo>
                    <a:pt x="1384" y="6019"/>
                  </a:lnTo>
                  <a:lnTo>
                    <a:pt x="1625" y="6121"/>
                  </a:lnTo>
                  <a:lnTo>
                    <a:pt x="2425" y="5778"/>
                  </a:lnTo>
                  <a:lnTo>
                    <a:pt x="2768" y="4978"/>
                  </a:lnTo>
                  <a:close/>
                </a:path>
                <a:path w="3810" h="6350">
                  <a:moveTo>
                    <a:pt x="3238" y="1143"/>
                  </a:moveTo>
                  <a:lnTo>
                    <a:pt x="2908" y="330"/>
                  </a:lnTo>
                  <a:lnTo>
                    <a:pt x="2095" y="0"/>
                  </a:lnTo>
                  <a:lnTo>
                    <a:pt x="1295" y="330"/>
                  </a:lnTo>
                  <a:lnTo>
                    <a:pt x="952" y="1143"/>
                  </a:lnTo>
                  <a:lnTo>
                    <a:pt x="1295" y="1943"/>
                  </a:lnTo>
                  <a:lnTo>
                    <a:pt x="2095" y="2286"/>
                  </a:lnTo>
                  <a:lnTo>
                    <a:pt x="2908" y="1943"/>
                  </a:lnTo>
                  <a:lnTo>
                    <a:pt x="3238" y="1143"/>
                  </a:lnTo>
                  <a:close/>
                </a:path>
              </a:pathLst>
            </a:custGeom>
            <a:solidFill>
              <a:srgbClr val="565658"/>
            </a:solidFill>
          </p:spPr>
          <p:txBody>
            <a:bodyPr wrap="square" lIns="0" tIns="0" rIns="0" bIns="0" rtlCol="0"/>
            <a:lstStyle/>
            <a:p/>
          </p:txBody>
        </p:sp>
        <p:sp>
          <p:nvSpPr>
            <p:cNvPr id="9494" name="object 9494" descr=""/>
            <p:cNvSpPr/>
            <p:nvPr/>
          </p:nvSpPr>
          <p:spPr>
            <a:xfrm>
              <a:off x="5727653" y="2567904"/>
              <a:ext cx="635" cy="635"/>
            </a:xfrm>
            <a:custGeom>
              <a:avLst/>
              <a:gdLst/>
              <a:ahLst/>
              <a:cxnLst/>
              <a:rect l="l" t="t" r="r" b="b"/>
              <a:pathLst>
                <a:path w="635" h="635">
                  <a:moveTo>
                    <a:pt x="0" y="0"/>
                  </a:moveTo>
                  <a:lnTo>
                    <a:pt x="482" y="482"/>
                  </a:lnTo>
                  <a:lnTo>
                    <a:pt x="482" y="0"/>
                  </a:lnTo>
                </a:path>
              </a:pathLst>
            </a:custGeom>
            <a:ln w="3175">
              <a:solidFill>
                <a:srgbClr val="565658"/>
              </a:solidFill>
            </a:ln>
          </p:spPr>
          <p:txBody>
            <a:bodyPr wrap="square" lIns="0" tIns="0" rIns="0" bIns="0" rtlCol="0"/>
            <a:lstStyle/>
            <a:p/>
          </p:txBody>
        </p:sp>
        <p:sp>
          <p:nvSpPr>
            <p:cNvPr id="9495" name="object 9495" descr=""/>
            <p:cNvSpPr/>
            <p:nvPr/>
          </p:nvSpPr>
          <p:spPr>
            <a:xfrm>
              <a:off x="5724776" y="2571738"/>
              <a:ext cx="635" cy="635"/>
            </a:xfrm>
            <a:custGeom>
              <a:avLst/>
              <a:gdLst/>
              <a:ahLst/>
              <a:cxnLst/>
              <a:rect l="l" t="t" r="r" b="b"/>
              <a:pathLst>
                <a:path w="635" h="635">
                  <a:moveTo>
                    <a:pt x="482" y="482"/>
                  </a:moveTo>
                  <a:lnTo>
                    <a:pt x="0" y="482"/>
                  </a:lnTo>
                  <a:lnTo>
                    <a:pt x="482" y="0"/>
                  </a:lnTo>
                </a:path>
              </a:pathLst>
            </a:custGeom>
            <a:ln w="3175">
              <a:solidFill>
                <a:srgbClr val="565658"/>
              </a:solidFill>
            </a:ln>
          </p:spPr>
          <p:txBody>
            <a:bodyPr wrap="square" lIns="0" tIns="0" rIns="0" bIns="0" rtlCol="0"/>
            <a:lstStyle/>
            <a:p/>
          </p:txBody>
        </p:sp>
        <p:sp>
          <p:nvSpPr>
            <p:cNvPr id="9496" name="object 9496" descr=""/>
            <p:cNvSpPr/>
            <p:nvPr/>
          </p:nvSpPr>
          <p:spPr>
            <a:xfrm>
              <a:off x="5723638"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497" name="object 9497" descr=""/>
            <p:cNvSpPr/>
            <p:nvPr/>
          </p:nvSpPr>
          <p:spPr>
            <a:xfrm>
              <a:off x="5726692" y="257222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498" name="object 9498" descr=""/>
            <p:cNvSpPr/>
            <p:nvPr/>
          </p:nvSpPr>
          <p:spPr>
            <a:xfrm>
              <a:off x="5728614" y="256790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499" name="object 9499" descr=""/>
            <p:cNvSpPr/>
            <p:nvPr/>
          </p:nvSpPr>
          <p:spPr>
            <a:xfrm>
              <a:off x="5725254" y="2567905"/>
              <a:ext cx="1270" cy="635"/>
            </a:xfrm>
            <a:custGeom>
              <a:avLst/>
              <a:gdLst/>
              <a:ahLst/>
              <a:cxnLst/>
              <a:rect l="l" t="t" r="r" b="b"/>
              <a:pathLst>
                <a:path w="1270" h="635">
                  <a:moveTo>
                    <a:pt x="482" y="482"/>
                  </a:moveTo>
                  <a:lnTo>
                    <a:pt x="965" y="0"/>
                  </a:lnTo>
                  <a:lnTo>
                    <a:pt x="965" y="482"/>
                  </a:lnTo>
                  <a:lnTo>
                    <a:pt x="482" y="482"/>
                  </a:lnTo>
                  <a:lnTo>
                    <a:pt x="0" y="482"/>
                  </a:lnTo>
                </a:path>
              </a:pathLst>
            </a:custGeom>
            <a:ln w="3175">
              <a:solidFill>
                <a:srgbClr val="565658"/>
              </a:solidFill>
            </a:ln>
          </p:spPr>
          <p:txBody>
            <a:bodyPr wrap="square" lIns="0" tIns="0" rIns="0" bIns="0" rtlCol="0"/>
            <a:lstStyle/>
            <a:p/>
          </p:txBody>
        </p:sp>
        <p:sp>
          <p:nvSpPr>
            <p:cNvPr id="9500" name="object 9500" descr=""/>
            <p:cNvSpPr/>
            <p:nvPr/>
          </p:nvSpPr>
          <p:spPr>
            <a:xfrm>
              <a:off x="5736267" y="257222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01" name="object 9501" descr=""/>
            <p:cNvSpPr/>
            <p:nvPr/>
          </p:nvSpPr>
          <p:spPr>
            <a:xfrm>
              <a:off x="5724588" y="2567254"/>
              <a:ext cx="5080" cy="6350"/>
            </a:xfrm>
            <a:custGeom>
              <a:avLst/>
              <a:gdLst/>
              <a:ahLst/>
              <a:cxnLst/>
              <a:rect l="l" t="t" r="r" b="b"/>
              <a:pathLst>
                <a:path w="5079" h="6350">
                  <a:moveTo>
                    <a:pt x="2286" y="1143"/>
                  </a:moveTo>
                  <a:lnTo>
                    <a:pt x="1955" y="330"/>
                  </a:lnTo>
                  <a:lnTo>
                    <a:pt x="1143" y="0"/>
                  </a:lnTo>
                  <a:lnTo>
                    <a:pt x="330" y="330"/>
                  </a:lnTo>
                  <a:lnTo>
                    <a:pt x="0" y="1143"/>
                  </a:lnTo>
                  <a:lnTo>
                    <a:pt x="330" y="1943"/>
                  </a:lnTo>
                  <a:lnTo>
                    <a:pt x="1143" y="2286"/>
                  </a:lnTo>
                  <a:lnTo>
                    <a:pt x="1955" y="1943"/>
                  </a:lnTo>
                  <a:lnTo>
                    <a:pt x="2286" y="1143"/>
                  </a:lnTo>
                  <a:close/>
                </a:path>
                <a:path w="5079" h="6350">
                  <a:moveTo>
                    <a:pt x="4673" y="4978"/>
                  </a:moveTo>
                  <a:lnTo>
                    <a:pt x="4343" y="4165"/>
                  </a:lnTo>
                  <a:lnTo>
                    <a:pt x="3530" y="3835"/>
                  </a:lnTo>
                  <a:lnTo>
                    <a:pt x="2730" y="4165"/>
                  </a:lnTo>
                  <a:lnTo>
                    <a:pt x="2387" y="4978"/>
                  </a:lnTo>
                  <a:lnTo>
                    <a:pt x="2730" y="5778"/>
                  </a:lnTo>
                  <a:lnTo>
                    <a:pt x="3530" y="6121"/>
                  </a:lnTo>
                  <a:lnTo>
                    <a:pt x="4343" y="5778"/>
                  </a:lnTo>
                  <a:lnTo>
                    <a:pt x="4673" y="4978"/>
                  </a:lnTo>
                  <a:close/>
                </a:path>
              </a:pathLst>
            </a:custGeom>
            <a:solidFill>
              <a:srgbClr val="565658"/>
            </a:solidFill>
          </p:spPr>
          <p:txBody>
            <a:bodyPr wrap="square" lIns="0" tIns="0" rIns="0" bIns="0" rtlCol="0"/>
            <a:lstStyle/>
            <a:p/>
          </p:txBody>
        </p:sp>
        <p:sp>
          <p:nvSpPr>
            <p:cNvPr id="9502" name="object 9502" descr=""/>
            <p:cNvSpPr/>
            <p:nvPr/>
          </p:nvSpPr>
          <p:spPr>
            <a:xfrm>
              <a:off x="5727653" y="257222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503" name="object 9503" descr=""/>
            <p:cNvSpPr/>
            <p:nvPr/>
          </p:nvSpPr>
          <p:spPr>
            <a:xfrm>
              <a:off x="5726976" y="2567254"/>
              <a:ext cx="3810" cy="6350"/>
            </a:xfrm>
            <a:custGeom>
              <a:avLst/>
              <a:gdLst/>
              <a:ahLst/>
              <a:cxnLst/>
              <a:rect l="l" t="t" r="r" b="b"/>
              <a:pathLst>
                <a:path w="3810" h="6350">
                  <a:moveTo>
                    <a:pt x="2286" y="4978"/>
                  </a:moveTo>
                  <a:lnTo>
                    <a:pt x="1955" y="4165"/>
                  </a:lnTo>
                  <a:lnTo>
                    <a:pt x="1143" y="3835"/>
                  </a:lnTo>
                  <a:lnTo>
                    <a:pt x="342" y="4165"/>
                  </a:lnTo>
                  <a:lnTo>
                    <a:pt x="0" y="4978"/>
                  </a:lnTo>
                  <a:lnTo>
                    <a:pt x="342" y="5778"/>
                  </a:lnTo>
                  <a:lnTo>
                    <a:pt x="1143" y="6121"/>
                  </a:lnTo>
                  <a:lnTo>
                    <a:pt x="1955" y="5778"/>
                  </a:lnTo>
                  <a:lnTo>
                    <a:pt x="2286" y="4978"/>
                  </a:lnTo>
                  <a:close/>
                </a:path>
                <a:path w="3810" h="6350">
                  <a:moveTo>
                    <a:pt x="3251" y="1143"/>
                  </a:moveTo>
                  <a:lnTo>
                    <a:pt x="2921" y="330"/>
                  </a:lnTo>
                  <a:lnTo>
                    <a:pt x="2108" y="0"/>
                  </a:lnTo>
                  <a:lnTo>
                    <a:pt x="1295" y="330"/>
                  </a:lnTo>
                  <a:lnTo>
                    <a:pt x="965" y="1143"/>
                  </a:lnTo>
                  <a:lnTo>
                    <a:pt x="1295" y="1943"/>
                  </a:lnTo>
                  <a:lnTo>
                    <a:pt x="2108" y="2286"/>
                  </a:lnTo>
                  <a:lnTo>
                    <a:pt x="2921" y="1943"/>
                  </a:lnTo>
                  <a:lnTo>
                    <a:pt x="3251" y="1143"/>
                  </a:lnTo>
                  <a:close/>
                </a:path>
              </a:pathLst>
            </a:custGeom>
            <a:solidFill>
              <a:srgbClr val="565658"/>
            </a:solidFill>
          </p:spPr>
          <p:txBody>
            <a:bodyPr wrap="square" lIns="0" tIns="0" rIns="0" bIns="0" rtlCol="0"/>
            <a:lstStyle/>
            <a:p/>
          </p:txBody>
        </p:sp>
        <p:sp>
          <p:nvSpPr>
            <p:cNvPr id="9504" name="object 9504" descr=""/>
            <p:cNvSpPr/>
            <p:nvPr/>
          </p:nvSpPr>
          <p:spPr>
            <a:xfrm>
              <a:off x="5728130" y="2567904"/>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9505" name="object 9505" descr=""/>
            <p:cNvSpPr/>
            <p:nvPr/>
          </p:nvSpPr>
          <p:spPr>
            <a:xfrm>
              <a:off x="5727170" y="257222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506" name="object 9506" descr=""/>
            <p:cNvSpPr/>
            <p:nvPr/>
          </p:nvSpPr>
          <p:spPr>
            <a:xfrm>
              <a:off x="5726220" y="2567904"/>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9507" name="object 9507" descr=""/>
            <p:cNvSpPr/>
            <p:nvPr/>
          </p:nvSpPr>
          <p:spPr>
            <a:xfrm>
              <a:off x="5726215" y="2567905"/>
              <a:ext cx="635" cy="635"/>
            </a:xfrm>
            <a:custGeom>
              <a:avLst/>
              <a:gdLst/>
              <a:ahLst/>
              <a:cxnLst/>
              <a:rect l="l" t="t" r="r" b="b"/>
              <a:pathLst>
                <a:path w="635" h="635">
                  <a:moveTo>
                    <a:pt x="482" y="482"/>
                  </a:moveTo>
                  <a:lnTo>
                    <a:pt x="0" y="482"/>
                  </a:lnTo>
                  <a:lnTo>
                    <a:pt x="482" y="0"/>
                  </a:lnTo>
                </a:path>
              </a:pathLst>
            </a:custGeom>
            <a:ln w="3175">
              <a:solidFill>
                <a:srgbClr val="565658"/>
              </a:solidFill>
            </a:ln>
          </p:spPr>
          <p:txBody>
            <a:bodyPr wrap="square" lIns="0" tIns="0" rIns="0" bIns="0" rtlCol="0"/>
            <a:lstStyle/>
            <a:p/>
          </p:txBody>
        </p:sp>
        <p:sp>
          <p:nvSpPr>
            <p:cNvPr id="9508" name="object 9508" descr=""/>
            <p:cNvSpPr/>
            <p:nvPr/>
          </p:nvSpPr>
          <p:spPr>
            <a:xfrm>
              <a:off x="5724106" y="2567254"/>
              <a:ext cx="3810" cy="6350"/>
            </a:xfrm>
            <a:custGeom>
              <a:avLst/>
              <a:gdLst/>
              <a:ahLst/>
              <a:cxnLst/>
              <a:rect l="l" t="t" r="r" b="b"/>
              <a:pathLst>
                <a:path w="3810" h="6350">
                  <a:moveTo>
                    <a:pt x="2768" y="4483"/>
                  </a:moveTo>
                  <a:lnTo>
                    <a:pt x="2438" y="3683"/>
                  </a:lnTo>
                  <a:lnTo>
                    <a:pt x="1625" y="3340"/>
                  </a:lnTo>
                  <a:lnTo>
                    <a:pt x="812" y="3683"/>
                  </a:lnTo>
                  <a:lnTo>
                    <a:pt x="660" y="4038"/>
                  </a:lnTo>
                  <a:lnTo>
                    <a:pt x="342" y="4165"/>
                  </a:lnTo>
                  <a:lnTo>
                    <a:pt x="0" y="4978"/>
                  </a:lnTo>
                  <a:lnTo>
                    <a:pt x="342" y="5778"/>
                  </a:lnTo>
                  <a:lnTo>
                    <a:pt x="1143" y="6121"/>
                  </a:lnTo>
                  <a:lnTo>
                    <a:pt x="1955" y="5778"/>
                  </a:lnTo>
                  <a:lnTo>
                    <a:pt x="2095" y="5435"/>
                  </a:lnTo>
                  <a:lnTo>
                    <a:pt x="2438" y="5295"/>
                  </a:lnTo>
                  <a:lnTo>
                    <a:pt x="2768" y="4483"/>
                  </a:lnTo>
                  <a:close/>
                </a:path>
                <a:path w="3810" h="6350">
                  <a:moveTo>
                    <a:pt x="3251" y="1143"/>
                  </a:moveTo>
                  <a:lnTo>
                    <a:pt x="2921" y="330"/>
                  </a:lnTo>
                  <a:lnTo>
                    <a:pt x="2108" y="0"/>
                  </a:lnTo>
                  <a:lnTo>
                    <a:pt x="1295" y="330"/>
                  </a:lnTo>
                  <a:lnTo>
                    <a:pt x="965" y="1143"/>
                  </a:lnTo>
                  <a:lnTo>
                    <a:pt x="1295" y="1943"/>
                  </a:lnTo>
                  <a:lnTo>
                    <a:pt x="2108" y="2286"/>
                  </a:lnTo>
                  <a:lnTo>
                    <a:pt x="2921" y="1943"/>
                  </a:lnTo>
                  <a:lnTo>
                    <a:pt x="3251" y="1143"/>
                  </a:lnTo>
                  <a:close/>
                </a:path>
              </a:pathLst>
            </a:custGeom>
            <a:solidFill>
              <a:srgbClr val="565658"/>
            </a:solidFill>
          </p:spPr>
          <p:txBody>
            <a:bodyPr wrap="square" lIns="0" tIns="0" rIns="0" bIns="0" rtlCol="0"/>
            <a:lstStyle/>
            <a:p/>
          </p:txBody>
        </p:sp>
        <p:sp>
          <p:nvSpPr>
            <p:cNvPr id="9509" name="object 9509" descr=""/>
            <p:cNvSpPr/>
            <p:nvPr/>
          </p:nvSpPr>
          <p:spPr>
            <a:xfrm>
              <a:off x="5725259" y="2571738"/>
              <a:ext cx="635" cy="635"/>
            </a:xfrm>
            <a:custGeom>
              <a:avLst/>
              <a:gdLst/>
              <a:ahLst/>
              <a:cxnLst/>
              <a:rect l="l" t="t" r="r" b="b"/>
              <a:pathLst>
                <a:path w="635" h="635">
                  <a:moveTo>
                    <a:pt x="0" y="482"/>
                  </a:moveTo>
                  <a:lnTo>
                    <a:pt x="482" y="482"/>
                  </a:lnTo>
                  <a:lnTo>
                    <a:pt x="482" y="0"/>
                  </a:lnTo>
                  <a:lnTo>
                    <a:pt x="0" y="482"/>
                  </a:lnTo>
                </a:path>
              </a:pathLst>
            </a:custGeom>
            <a:ln w="3175">
              <a:solidFill>
                <a:srgbClr val="565658"/>
              </a:solidFill>
            </a:ln>
          </p:spPr>
          <p:txBody>
            <a:bodyPr wrap="square" lIns="0" tIns="0" rIns="0" bIns="0" rtlCol="0"/>
            <a:lstStyle/>
            <a:p/>
          </p:txBody>
        </p:sp>
        <p:sp>
          <p:nvSpPr>
            <p:cNvPr id="9510" name="object 9510" descr=""/>
            <p:cNvSpPr/>
            <p:nvPr/>
          </p:nvSpPr>
          <p:spPr>
            <a:xfrm>
              <a:off x="5724593"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11" name="object 9511" descr=""/>
            <p:cNvSpPr/>
            <p:nvPr/>
          </p:nvSpPr>
          <p:spPr>
            <a:xfrm>
              <a:off x="5724781" y="2571738"/>
              <a:ext cx="635" cy="635"/>
            </a:xfrm>
            <a:custGeom>
              <a:avLst/>
              <a:gdLst/>
              <a:ahLst/>
              <a:cxnLst/>
              <a:rect l="l" t="t" r="r" b="b"/>
              <a:pathLst>
                <a:path w="635" h="635">
                  <a:moveTo>
                    <a:pt x="0" y="482"/>
                  </a:moveTo>
                  <a:lnTo>
                    <a:pt x="482" y="0"/>
                  </a:lnTo>
                  <a:lnTo>
                    <a:pt x="482" y="482"/>
                  </a:lnTo>
                </a:path>
              </a:pathLst>
            </a:custGeom>
            <a:ln w="3175">
              <a:solidFill>
                <a:srgbClr val="565658"/>
              </a:solidFill>
            </a:ln>
          </p:spPr>
          <p:txBody>
            <a:bodyPr wrap="square" lIns="0" tIns="0" rIns="0" bIns="0" rtlCol="0"/>
            <a:lstStyle/>
            <a:p/>
          </p:txBody>
        </p:sp>
        <p:sp>
          <p:nvSpPr>
            <p:cNvPr id="9512" name="object 9512" descr=""/>
            <p:cNvSpPr/>
            <p:nvPr/>
          </p:nvSpPr>
          <p:spPr>
            <a:xfrm>
              <a:off x="5724781" y="256838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513" name="object 9513" descr=""/>
            <p:cNvSpPr/>
            <p:nvPr/>
          </p:nvSpPr>
          <p:spPr>
            <a:xfrm>
              <a:off x="5725736"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514" name="object 9514" descr=""/>
            <p:cNvSpPr/>
            <p:nvPr/>
          </p:nvSpPr>
          <p:spPr>
            <a:xfrm>
              <a:off x="5725259"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515" name="object 9515" descr=""/>
            <p:cNvSpPr/>
            <p:nvPr/>
          </p:nvSpPr>
          <p:spPr>
            <a:xfrm>
              <a:off x="5725077"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16" name="object 9516" descr=""/>
            <p:cNvSpPr/>
            <p:nvPr/>
          </p:nvSpPr>
          <p:spPr>
            <a:xfrm>
              <a:off x="5728131" y="257222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517" name="object 9517" descr=""/>
            <p:cNvSpPr/>
            <p:nvPr/>
          </p:nvSpPr>
          <p:spPr>
            <a:xfrm>
              <a:off x="5736267" y="256743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18" name="object 9518" descr=""/>
            <p:cNvSpPr/>
            <p:nvPr/>
          </p:nvSpPr>
          <p:spPr>
            <a:xfrm>
              <a:off x="5736272" y="25726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519" name="object 9519" descr=""/>
            <p:cNvSpPr/>
            <p:nvPr/>
          </p:nvSpPr>
          <p:spPr>
            <a:xfrm>
              <a:off x="5728614" y="256790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520" name="object 9520" descr=""/>
            <p:cNvSpPr/>
            <p:nvPr/>
          </p:nvSpPr>
          <p:spPr>
            <a:xfrm>
              <a:off x="5738478" y="256629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21" name="object 9521" descr=""/>
            <p:cNvSpPr/>
            <p:nvPr/>
          </p:nvSpPr>
          <p:spPr>
            <a:xfrm>
              <a:off x="5727648" y="257222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22" name="object 9522" descr=""/>
            <p:cNvSpPr/>
            <p:nvPr/>
          </p:nvSpPr>
          <p:spPr>
            <a:xfrm>
              <a:off x="5726698" y="2567905"/>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9523" name="object 9523" descr=""/>
            <p:cNvSpPr/>
            <p:nvPr/>
          </p:nvSpPr>
          <p:spPr>
            <a:xfrm>
              <a:off x="5728614" y="2567905"/>
              <a:ext cx="635" cy="635"/>
            </a:xfrm>
            <a:custGeom>
              <a:avLst/>
              <a:gdLst/>
              <a:ahLst/>
              <a:cxnLst/>
              <a:rect l="l" t="t" r="r" b="b"/>
              <a:pathLst>
                <a:path w="635" h="635">
                  <a:moveTo>
                    <a:pt x="0" y="482"/>
                  </a:moveTo>
                  <a:lnTo>
                    <a:pt x="482" y="482"/>
                  </a:lnTo>
                  <a:lnTo>
                    <a:pt x="0" y="0"/>
                  </a:lnTo>
                </a:path>
              </a:pathLst>
            </a:custGeom>
            <a:ln w="3175">
              <a:solidFill>
                <a:srgbClr val="565658"/>
              </a:solidFill>
            </a:ln>
          </p:spPr>
          <p:txBody>
            <a:bodyPr wrap="square" lIns="0" tIns="0" rIns="0" bIns="0" rtlCol="0"/>
            <a:lstStyle/>
            <a:p/>
          </p:txBody>
        </p:sp>
        <p:sp>
          <p:nvSpPr>
            <p:cNvPr id="9524" name="object 9524" descr=""/>
            <p:cNvSpPr/>
            <p:nvPr/>
          </p:nvSpPr>
          <p:spPr>
            <a:xfrm>
              <a:off x="5724588" y="2567254"/>
              <a:ext cx="5715" cy="6350"/>
            </a:xfrm>
            <a:custGeom>
              <a:avLst/>
              <a:gdLst/>
              <a:ahLst/>
              <a:cxnLst/>
              <a:rect l="l" t="t" r="r" b="b"/>
              <a:pathLst>
                <a:path w="5714" h="6350">
                  <a:moveTo>
                    <a:pt x="2768" y="4483"/>
                  </a:moveTo>
                  <a:lnTo>
                    <a:pt x="2438" y="3683"/>
                  </a:lnTo>
                  <a:lnTo>
                    <a:pt x="1625" y="3340"/>
                  </a:lnTo>
                  <a:lnTo>
                    <a:pt x="812" y="3683"/>
                  </a:lnTo>
                  <a:lnTo>
                    <a:pt x="660" y="4038"/>
                  </a:lnTo>
                  <a:lnTo>
                    <a:pt x="330" y="4165"/>
                  </a:lnTo>
                  <a:lnTo>
                    <a:pt x="0" y="4978"/>
                  </a:lnTo>
                  <a:lnTo>
                    <a:pt x="330" y="5778"/>
                  </a:lnTo>
                  <a:lnTo>
                    <a:pt x="1143" y="6121"/>
                  </a:lnTo>
                  <a:lnTo>
                    <a:pt x="1384" y="6019"/>
                  </a:lnTo>
                  <a:lnTo>
                    <a:pt x="1625" y="6121"/>
                  </a:lnTo>
                  <a:lnTo>
                    <a:pt x="2438" y="5778"/>
                  </a:lnTo>
                  <a:lnTo>
                    <a:pt x="2768" y="4978"/>
                  </a:lnTo>
                  <a:lnTo>
                    <a:pt x="2667" y="4737"/>
                  </a:lnTo>
                  <a:lnTo>
                    <a:pt x="2768" y="4483"/>
                  </a:lnTo>
                  <a:close/>
                </a:path>
                <a:path w="5714" h="6350">
                  <a:moveTo>
                    <a:pt x="5638" y="1143"/>
                  </a:moveTo>
                  <a:lnTo>
                    <a:pt x="5308" y="330"/>
                  </a:lnTo>
                  <a:lnTo>
                    <a:pt x="4495" y="0"/>
                  </a:lnTo>
                  <a:lnTo>
                    <a:pt x="3683" y="330"/>
                  </a:lnTo>
                  <a:lnTo>
                    <a:pt x="3352" y="1143"/>
                  </a:lnTo>
                  <a:lnTo>
                    <a:pt x="3683" y="1943"/>
                  </a:lnTo>
                  <a:lnTo>
                    <a:pt x="4495" y="2286"/>
                  </a:lnTo>
                  <a:lnTo>
                    <a:pt x="5308" y="1943"/>
                  </a:lnTo>
                  <a:lnTo>
                    <a:pt x="5638" y="1143"/>
                  </a:lnTo>
                  <a:close/>
                </a:path>
              </a:pathLst>
            </a:custGeom>
            <a:solidFill>
              <a:srgbClr val="565658"/>
            </a:solidFill>
          </p:spPr>
          <p:txBody>
            <a:bodyPr wrap="square" lIns="0" tIns="0" rIns="0" bIns="0" rtlCol="0"/>
            <a:lstStyle/>
            <a:p/>
          </p:txBody>
        </p:sp>
        <p:sp>
          <p:nvSpPr>
            <p:cNvPr id="9525" name="object 9525" descr=""/>
            <p:cNvSpPr/>
            <p:nvPr/>
          </p:nvSpPr>
          <p:spPr>
            <a:xfrm>
              <a:off x="5725736" y="2571738"/>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9526" name="object 9526" descr=""/>
            <p:cNvSpPr/>
            <p:nvPr/>
          </p:nvSpPr>
          <p:spPr>
            <a:xfrm>
              <a:off x="5725077"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27" name="object 9527" descr=""/>
            <p:cNvSpPr/>
            <p:nvPr/>
          </p:nvSpPr>
          <p:spPr>
            <a:xfrm>
              <a:off x="5728609" y="257222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28" name="object 9528" descr=""/>
            <p:cNvSpPr/>
            <p:nvPr/>
          </p:nvSpPr>
          <p:spPr>
            <a:xfrm>
              <a:off x="5738469" y="2567254"/>
              <a:ext cx="2540" cy="6985"/>
            </a:xfrm>
            <a:custGeom>
              <a:avLst/>
              <a:gdLst/>
              <a:ahLst/>
              <a:cxnLst/>
              <a:rect l="l" t="t" r="r" b="b"/>
              <a:pathLst>
                <a:path w="2539" h="6985">
                  <a:moveTo>
                    <a:pt x="2286" y="4978"/>
                  </a:moveTo>
                  <a:lnTo>
                    <a:pt x="1955" y="4165"/>
                  </a:lnTo>
                  <a:lnTo>
                    <a:pt x="1143" y="3835"/>
                  </a:lnTo>
                  <a:lnTo>
                    <a:pt x="342" y="4165"/>
                  </a:lnTo>
                  <a:lnTo>
                    <a:pt x="0" y="4978"/>
                  </a:lnTo>
                  <a:lnTo>
                    <a:pt x="88" y="5219"/>
                  </a:lnTo>
                  <a:lnTo>
                    <a:pt x="0" y="5448"/>
                  </a:lnTo>
                  <a:lnTo>
                    <a:pt x="342" y="6248"/>
                  </a:lnTo>
                  <a:lnTo>
                    <a:pt x="1143" y="6591"/>
                  </a:lnTo>
                  <a:lnTo>
                    <a:pt x="1955" y="6248"/>
                  </a:lnTo>
                  <a:lnTo>
                    <a:pt x="2286" y="5448"/>
                  </a:lnTo>
                  <a:lnTo>
                    <a:pt x="2184" y="5219"/>
                  </a:lnTo>
                  <a:lnTo>
                    <a:pt x="2286" y="4978"/>
                  </a:lnTo>
                  <a:close/>
                </a:path>
                <a:path w="2539" h="6985">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9529" name="object 9529" descr=""/>
            <p:cNvSpPr/>
            <p:nvPr/>
          </p:nvSpPr>
          <p:spPr>
            <a:xfrm>
              <a:off x="5736267" y="2568388"/>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530" name="object 9530" descr=""/>
            <p:cNvSpPr/>
            <p:nvPr/>
          </p:nvSpPr>
          <p:spPr>
            <a:xfrm>
              <a:off x="5736272" y="257222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531" name="object 9531" descr=""/>
            <p:cNvSpPr/>
            <p:nvPr/>
          </p:nvSpPr>
          <p:spPr>
            <a:xfrm>
              <a:off x="5725259" y="2571738"/>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9532" name="object 9532" descr=""/>
            <p:cNvSpPr/>
            <p:nvPr/>
          </p:nvSpPr>
          <p:spPr>
            <a:xfrm>
              <a:off x="5726215" y="2568388"/>
              <a:ext cx="635" cy="0"/>
            </a:xfrm>
            <a:custGeom>
              <a:avLst/>
              <a:gdLst/>
              <a:ahLst/>
              <a:cxnLst/>
              <a:rect l="l" t="t" r="r" b="b"/>
              <a:pathLst>
                <a:path w="635" h="0">
                  <a:moveTo>
                    <a:pt x="482" y="0"/>
                  </a:moveTo>
                  <a:lnTo>
                    <a:pt x="0" y="0"/>
                  </a:lnTo>
                  <a:lnTo>
                    <a:pt x="482" y="0"/>
                  </a:lnTo>
                  <a:lnTo>
                    <a:pt x="0" y="0"/>
                  </a:lnTo>
                </a:path>
              </a:pathLst>
            </a:custGeom>
            <a:ln w="3175">
              <a:solidFill>
                <a:srgbClr val="565658"/>
              </a:solidFill>
            </a:ln>
          </p:spPr>
          <p:txBody>
            <a:bodyPr wrap="square" lIns="0" tIns="0" rIns="0" bIns="0" rtlCol="0"/>
            <a:lstStyle/>
            <a:p/>
          </p:txBody>
        </p:sp>
        <p:sp>
          <p:nvSpPr>
            <p:cNvPr id="9533" name="object 9533" descr=""/>
            <p:cNvSpPr/>
            <p:nvPr/>
          </p:nvSpPr>
          <p:spPr>
            <a:xfrm>
              <a:off x="5725736"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534" name="object 9534" descr=""/>
            <p:cNvSpPr/>
            <p:nvPr/>
          </p:nvSpPr>
          <p:spPr>
            <a:xfrm>
              <a:off x="5725554" y="2567254"/>
              <a:ext cx="15240" cy="6350"/>
            </a:xfrm>
            <a:custGeom>
              <a:avLst/>
              <a:gdLst/>
              <a:ahLst/>
              <a:cxnLst/>
              <a:rect l="l" t="t" r="r" b="b"/>
              <a:pathLst>
                <a:path w="15239" h="6350">
                  <a:moveTo>
                    <a:pt x="2286" y="1143"/>
                  </a:moveTo>
                  <a:lnTo>
                    <a:pt x="1943" y="330"/>
                  </a:lnTo>
                  <a:lnTo>
                    <a:pt x="1143" y="0"/>
                  </a:lnTo>
                  <a:lnTo>
                    <a:pt x="330" y="330"/>
                  </a:lnTo>
                  <a:lnTo>
                    <a:pt x="0" y="1143"/>
                  </a:lnTo>
                  <a:lnTo>
                    <a:pt x="330" y="1943"/>
                  </a:lnTo>
                  <a:lnTo>
                    <a:pt x="1143" y="2286"/>
                  </a:lnTo>
                  <a:lnTo>
                    <a:pt x="1943" y="1943"/>
                  </a:lnTo>
                  <a:lnTo>
                    <a:pt x="2286" y="1143"/>
                  </a:lnTo>
                  <a:close/>
                </a:path>
                <a:path w="15239" h="6350">
                  <a:moveTo>
                    <a:pt x="4673" y="4978"/>
                  </a:moveTo>
                  <a:lnTo>
                    <a:pt x="4343" y="4165"/>
                  </a:lnTo>
                  <a:lnTo>
                    <a:pt x="3530" y="3835"/>
                  </a:lnTo>
                  <a:lnTo>
                    <a:pt x="3289" y="3937"/>
                  </a:lnTo>
                  <a:lnTo>
                    <a:pt x="3060" y="3835"/>
                  </a:lnTo>
                  <a:lnTo>
                    <a:pt x="2247" y="4165"/>
                  </a:lnTo>
                  <a:lnTo>
                    <a:pt x="1917" y="4978"/>
                  </a:lnTo>
                  <a:lnTo>
                    <a:pt x="2247" y="5778"/>
                  </a:lnTo>
                  <a:lnTo>
                    <a:pt x="3060" y="6121"/>
                  </a:lnTo>
                  <a:lnTo>
                    <a:pt x="3289" y="6032"/>
                  </a:lnTo>
                  <a:lnTo>
                    <a:pt x="3530" y="6121"/>
                  </a:lnTo>
                  <a:lnTo>
                    <a:pt x="4343" y="5778"/>
                  </a:lnTo>
                  <a:lnTo>
                    <a:pt x="4673" y="4978"/>
                  </a:lnTo>
                  <a:close/>
                </a:path>
                <a:path w="15239" h="6350">
                  <a:moveTo>
                    <a:pt x="15201" y="4978"/>
                  </a:moveTo>
                  <a:lnTo>
                    <a:pt x="14871" y="4165"/>
                  </a:lnTo>
                  <a:lnTo>
                    <a:pt x="14058" y="3835"/>
                  </a:lnTo>
                  <a:lnTo>
                    <a:pt x="13258" y="4165"/>
                  </a:lnTo>
                  <a:lnTo>
                    <a:pt x="12915" y="4978"/>
                  </a:lnTo>
                  <a:lnTo>
                    <a:pt x="13258" y="5778"/>
                  </a:lnTo>
                  <a:lnTo>
                    <a:pt x="14058" y="6121"/>
                  </a:lnTo>
                  <a:lnTo>
                    <a:pt x="14871" y="5778"/>
                  </a:lnTo>
                  <a:lnTo>
                    <a:pt x="15201" y="4978"/>
                  </a:lnTo>
                  <a:close/>
                </a:path>
                <a:path w="15239" h="6350">
                  <a:moveTo>
                    <a:pt x="15201" y="1143"/>
                  </a:moveTo>
                  <a:lnTo>
                    <a:pt x="14871" y="330"/>
                  </a:lnTo>
                  <a:lnTo>
                    <a:pt x="14058" y="0"/>
                  </a:lnTo>
                  <a:lnTo>
                    <a:pt x="13258" y="330"/>
                  </a:lnTo>
                  <a:lnTo>
                    <a:pt x="12915" y="1143"/>
                  </a:lnTo>
                  <a:lnTo>
                    <a:pt x="13258" y="1943"/>
                  </a:lnTo>
                  <a:lnTo>
                    <a:pt x="14058" y="2286"/>
                  </a:lnTo>
                  <a:lnTo>
                    <a:pt x="14871" y="1943"/>
                  </a:lnTo>
                  <a:lnTo>
                    <a:pt x="15201" y="1143"/>
                  </a:lnTo>
                  <a:close/>
                </a:path>
              </a:pathLst>
            </a:custGeom>
            <a:solidFill>
              <a:srgbClr val="565658"/>
            </a:solidFill>
          </p:spPr>
          <p:txBody>
            <a:bodyPr wrap="square" lIns="0" tIns="0" rIns="0" bIns="0" rtlCol="0"/>
            <a:lstStyle/>
            <a:p/>
          </p:txBody>
        </p:sp>
        <p:sp>
          <p:nvSpPr>
            <p:cNvPr id="9535" name="object 9535" descr=""/>
            <p:cNvSpPr/>
            <p:nvPr/>
          </p:nvSpPr>
          <p:spPr>
            <a:xfrm>
              <a:off x="5726215" y="2571737"/>
              <a:ext cx="635" cy="635"/>
            </a:xfrm>
            <a:custGeom>
              <a:avLst/>
              <a:gdLst/>
              <a:ahLst/>
              <a:cxnLst/>
              <a:rect l="l" t="t" r="r" b="b"/>
              <a:pathLst>
                <a:path w="635" h="635">
                  <a:moveTo>
                    <a:pt x="482" y="0"/>
                  </a:moveTo>
                  <a:lnTo>
                    <a:pt x="0" y="482"/>
                  </a:lnTo>
                  <a:lnTo>
                    <a:pt x="482" y="482"/>
                  </a:lnTo>
                  <a:lnTo>
                    <a:pt x="0" y="482"/>
                  </a:lnTo>
                </a:path>
              </a:pathLst>
            </a:custGeom>
            <a:ln w="3175">
              <a:solidFill>
                <a:srgbClr val="565658"/>
              </a:solidFill>
            </a:ln>
          </p:spPr>
          <p:txBody>
            <a:bodyPr wrap="square" lIns="0" tIns="0" rIns="0" bIns="0" rtlCol="0"/>
            <a:lstStyle/>
            <a:p/>
          </p:txBody>
        </p:sp>
        <p:sp>
          <p:nvSpPr>
            <p:cNvPr id="9536" name="object 9536" descr=""/>
            <p:cNvSpPr/>
            <p:nvPr/>
          </p:nvSpPr>
          <p:spPr>
            <a:xfrm>
              <a:off x="5728131" y="257222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37" name="object 9537" descr=""/>
            <p:cNvSpPr/>
            <p:nvPr/>
          </p:nvSpPr>
          <p:spPr>
            <a:xfrm>
              <a:off x="5724781" y="2571738"/>
              <a:ext cx="635" cy="635"/>
            </a:xfrm>
            <a:custGeom>
              <a:avLst/>
              <a:gdLst/>
              <a:ahLst/>
              <a:cxnLst/>
              <a:rect l="l" t="t" r="r" b="b"/>
              <a:pathLst>
                <a:path w="635" h="635">
                  <a:moveTo>
                    <a:pt x="0" y="482"/>
                  </a:moveTo>
                  <a:lnTo>
                    <a:pt x="0" y="0"/>
                  </a:lnTo>
                  <a:lnTo>
                    <a:pt x="482" y="0"/>
                  </a:lnTo>
                  <a:lnTo>
                    <a:pt x="0" y="0"/>
                  </a:lnTo>
                </a:path>
              </a:pathLst>
            </a:custGeom>
            <a:ln w="3175">
              <a:solidFill>
                <a:srgbClr val="565658"/>
              </a:solidFill>
            </a:ln>
          </p:spPr>
          <p:txBody>
            <a:bodyPr wrap="square" lIns="0" tIns="0" rIns="0" bIns="0" rtlCol="0"/>
            <a:lstStyle/>
            <a:p/>
          </p:txBody>
        </p:sp>
        <p:sp>
          <p:nvSpPr>
            <p:cNvPr id="9538" name="object 9538" descr=""/>
            <p:cNvSpPr/>
            <p:nvPr/>
          </p:nvSpPr>
          <p:spPr>
            <a:xfrm>
              <a:off x="5724116"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39" name="object 9539" descr=""/>
            <p:cNvSpPr/>
            <p:nvPr/>
          </p:nvSpPr>
          <p:spPr>
            <a:xfrm>
              <a:off x="5727175" y="2567905"/>
              <a:ext cx="635" cy="635"/>
            </a:xfrm>
            <a:custGeom>
              <a:avLst/>
              <a:gdLst/>
              <a:ahLst/>
              <a:cxnLst/>
              <a:rect l="l" t="t" r="r" b="b"/>
              <a:pathLst>
                <a:path w="635" h="635">
                  <a:moveTo>
                    <a:pt x="0" y="482"/>
                  </a:moveTo>
                  <a:lnTo>
                    <a:pt x="0" y="0"/>
                  </a:lnTo>
                  <a:lnTo>
                    <a:pt x="482" y="482"/>
                  </a:lnTo>
                  <a:lnTo>
                    <a:pt x="0" y="482"/>
                  </a:lnTo>
                </a:path>
              </a:pathLst>
            </a:custGeom>
            <a:ln w="3175">
              <a:solidFill>
                <a:srgbClr val="565658"/>
              </a:solidFill>
            </a:ln>
          </p:spPr>
          <p:txBody>
            <a:bodyPr wrap="square" lIns="0" tIns="0" rIns="0" bIns="0" rtlCol="0"/>
            <a:lstStyle/>
            <a:p/>
          </p:txBody>
        </p:sp>
        <p:sp>
          <p:nvSpPr>
            <p:cNvPr id="9540" name="object 9540" descr=""/>
            <p:cNvSpPr/>
            <p:nvPr/>
          </p:nvSpPr>
          <p:spPr>
            <a:xfrm>
              <a:off x="5725554" y="2567254"/>
              <a:ext cx="3810" cy="2540"/>
            </a:xfrm>
            <a:custGeom>
              <a:avLst/>
              <a:gdLst/>
              <a:ahLst/>
              <a:cxnLst/>
              <a:rect l="l" t="t" r="r" b="b"/>
              <a:pathLst>
                <a:path w="3810" h="2539">
                  <a:moveTo>
                    <a:pt x="3238" y="1143"/>
                  </a:moveTo>
                  <a:lnTo>
                    <a:pt x="2895" y="330"/>
                  </a:lnTo>
                  <a:lnTo>
                    <a:pt x="2095" y="0"/>
                  </a:lnTo>
                  <a:lnTo>
                    <a:pt x="1854" y="101"/>
                  </a:lnTo>
                  <a:lnTo>
                    <a:pt x="1612" y="0"/>
                  </a:lnTo>
                  <a:lnTo>
                    <a:pt x="1371" y="101"/>
                  </a:lnTo>
                  <a:lnTo>
                    <a:pt x="1143" y="0"/>
                  </a:lnTo>
                  <a:lnTo>
                    <a:pt x="330" y="330"/>
                  </a:lnTo>
                  <a:lnTo>
                    <a:pt x="0" y="1143"/>
                  </a:lnTo>
                  <a:lnTo>
                    <a:pt x="330" y="1943"/>
                  </a:lnTo>
                  <a:lnTo>
                    <a:pt x="1143" y="2286"/>
                  </a:lnTo>
                  <a:lnTo>
                    <a:pt x="1371" y="2197"/>
                  </a:lnTo>
                  <a:lnTo>
                    <a:pt x="1612" y="2286"/>
                  </a:lnTo>
                  <a:lnTo>
                    <a:pt x="1854" y="2184"/>
                  </a:lnTo>
                  <a:lnTo>
                    <a:pt x="2095" y="2286"/>
                  </a:lnTo>
                  <a:lnTo>
                    <a:pt x="2895" y="1943"/>
                  </a:lnTo>
                  <a:lnTo>
                    <a:pt x="3238" y="1143"/>
                  </a:lnTo>
                  <a:close/>
                </a:path>
              </a:pathLst>
            </a:custGeom>
            <a:solidFill>
              <a:srgbClr val="565658"/>
            </a:solidFill>
          </p:spPr>
          <p:txBody>
            <a:bodyPr wrap="square" lIns="0" tIns="0" rIns="0" bIns="0" rtlCol="0"/>
            <a:lstStyle/>
            <a:p/>
          </p:txBody>
        </p:sp>
        <p:sp>
          <p:nvSpPr>
            <p:cNvPr id="9541" name="object 9541" descr=""/>
            <p:cNvSpPr/>
            <p:nvPr/>
          </p:nvSpPr>
          <p:spPr>
            <a:xfrm>
              <a:off x="5725736" y="2571738"/>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9542" name="object 9542" descr=""/>
            <p:cNvSpPr/>
            <p:nvPr/>
          </p:nvSpPr>
          <p:spPr>
            <a:xfrm>
              <a:off x="5726698"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543" name="object 9543" descr=""/>
            <p:cNvSpPr/>
            <p:nvPr/>
          </p:nvSpPr>
          <p:spPr>
            <a:xfrm>
              <a:off x="5726220"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544" name="object 9544" descr=""/>
            <p:cNvSpPr/>
            <p:nvPr/>
          </p:nvSpPr>
          <p:spPr>
            <a:xfrm>
              <a:off x="5726692" y="256838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545" name="object 9545" descr=""/>
            <p:cNvSpPr/>
            <p:nvPr/>
          </p:nvSpPr>
          <p:spPr>
            <a:xfrm>
              <a:off x="5724776" y="25683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46" name="object 9546" descr=""/>
            <p:cNvSpPr/>
            <p:nvPr/>
          </p:nvSpPr>
          <p:spPr>
            <a:xfrm>
              <a:off x="5727471" y="2567254"/>
              <a:ext cx="3175" cy="6350"/>
            </a:xfrm>
            <a:custGeom>
              <a:avLst/>
              <a:gdLst/>
              <a:ahLst/>
              <a:cxnLst/>
              <a:rect l="l" t="t" r="r" b="b"/>
              <a:pathLst>
                <a:path w="3175" h="6350">
                  <a:moveTo>
                    <a:pt x="2286" y="4978"/>
                  </a:moveTo>
                  <a:lnTo>
                    <a:pt x="1943" y="4165"/>
                  </a:lnTo>
                  <a:lnTo>
                    <a:pt x="1143" y="3835"/>
                  </a:lnTo>
                  <a:lnTo>
                    <a:pt x="330" y="4165"/>
                  </a:lnTo>
                  <a:lnTo>
                    <a:pt x="0" y="4978"/>
                  </a:lnTo>
                  <a:lnTo>
                    <a:pt x="330" y="5778"/>
                  </a:lnTo>
                  <a:lnTo>
                    <a:pt x="1143" y="6121"/>
                  </a:lnTo>
                  <a:lnTo>
                    <a:pt x="1943" y="5778"/>
                  </a:lnTo>
                  <a:lnTo>
                    <a:pt x="2286" y="4978"/>
                  </a:lnTo>
                  <a:close/>
                </a:path>
                <a:path w="3175" h="6350">
                  <a:moveTo>
                    <a:pt x="2755" y="1143"/>
                  </a:moveTo>
                  <a:lnTo>
                    <a:pt x="2425" y="330"/>
                  </a:lnTo>
                  <a:lnTo>
                    <a:pt x="1612" y="0"/>
                  </a:lnTo>
                  <a:lnTo>
                    <a:pt x="800" y="330"/>
                  </a:lnTo>
                  <a:lnTo>
                    <a:pt x="469" y="1143"/>
                  </a:lnTo>
                  <a:lnTo>
                    <a:pt x="800" y="1943"/>
                  </a:lnTo>
                  <a:lnTo>
                    <a:pt x="1612" y="2286"/>
                  </a:lnTo>
                  <a:lnTo>
                    <a:pt x="2425" y="1943"/>
                  </a:lnTo>
                  <a:lnTo>
                    <a:pt x="2755" y="1143"/>
                  </a:lnTo>
                  <a:close/>
                </a:path>
              </a:pathLst>
            </a:custGeom>
            <a:solidFill>
              <a:srgbClr val="565658"/>
            </a:solidFill>
          </p:spPr>
          <p:txBody>
            <a:bodyPr wrap="square" lIns="0" tIns="0" rIns="0" bIns="0" rtlCol="0"/>
            <a:lstStyle/>
            <a:p/>
          </p:txBody>
        </p:sp>
        <p:sp>
          <p:nvSpPr>
            <p:cNvPr id="9547" name="object 9547" descr=""/>
            <p:cNvSpPr/>
            <p:nvPr/>
          </p:nvSpPr>
          <p:spPr>
            <a:xfrm>
              <a:off x="5726698" y="2571737"/>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9548" name="object 9548" descr=""/>
            <p:cNvSpPr/>
            <p:nvPr/>
          </p:nvSpPr>
          <p:spPr>
            <a:xfrm>
              <a:off x="5725259" y="256838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549" name="object 9549" descr=""/>
            <p:cNvSpPr/>
            <p:nvPr/>
          </p:nvSpPr>
          <p:spPr>
            <a:xfrm>
              <a:off x="5727653" y="2567905"/>
              <a:ext cx="635" cy="635"/>
            </a:xfrm>
            <a:custGeom>
              <a:avLst/>
              <a:gdLst/>
              <a:ahLst/>
              <a:cxnLst/>
              <a:rect l="l" t="t" r="r" b="b"/>
              <a:pathLst>
                <a:path w="635" h="635">
                  <a:moveTo>
                    <a:pt x="0" y="482"/>
                  </a:moveTo>
                  <a:lnTo>
                    <a:pt x="0" y="0"/>
                  </a:lnTo>
                  <a:lnTo>
                    <a:pt x="482" y="482"/>
                  </a:lnTo>
                  <a:lnTo>
                    <a:pt x="0" y="482"/>
                  </a:lnTo>
                </a:path>
              </a:pathLst>
            </a:custGeom>
            <a:ln w="3175">
              <a:solidFill>
                <a:srgbClr val="565658"/>
              </a:solidFill>
            </a:ln>
          </p:spPr>
          <p:txBody>
            <a:bodyPr wrap="square" lIns="0" tIns="0" rIns="0" bIns="0" rtlCol="0"/>
            <a:lstStyle/>
            <a:p/>
          </p:txBody>
        </p:sp>
        <p:sp>
          <p:nvSpPr>
            <p:cNvPr id="9550" name="object 9550" descr=""/>
            <p:cNvSpPr/>
            <p:nvPr/>
          </p:nvSpPr>
          <p:spPr>
            <a:xfrm>
              <a:off x="5726215" y="2571738"/>
              <a:ext cx="635" cy="635"/>
            </a:xfrm>
            <a:custGeom>
              <a:avLst/>
              <a:gdLst/>
              <a:ahLst/>
              <a:cxnLst/>
              <a:rect l="l" t="t" r="r" b="b"/>
              <a:pathLst>
                <a:path w="635" h="635">
                  <a:moveTo>
                    <a:pt x="482" y="482"/>
                  </a:moveTo>
                  <a:lnTo>
                    <a:pt x="0" y="0"/>
                  </a:lnTo>
                  <a:lnTo>
                    <a:pt x="482" y="0"/>
                  </a:lnTo>
                </a:path>
              </a:pathLst>
            </a:custGeom>
            <a:ln w="3175">
              <a:solidFill>
                <a:srgbClr val="565658"/>
              </a:solidFill>
            </a:ln>
          </p:spPr>
          <p:txBody>
            <a:bodyPr wrap="square" lIns="0" tIns="0" rIns="0" bIns="0" rtlCol="0"/>
            <a:lstStyle/>
            <a:p/>
          </p:txBody>
        </p:sp>
        <p:sp>
          <p:nvSpPr>
            <p:cNvPr id="9551" name="object 9551" descr=""/>
            <p:cNvSpPr/>
            <p:nvPr/>
          </p:nvSpPr>
          <p:spPr>
            <a:xfrm>
              <a:off x="5728609" y="257222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552" name="object 9552" descr=""/>
            <p:cNvSpPr/>
            <p:nvPr/>
          </p:nvSpPr>
          <p:spPr>
            <a:xfrm>
              <a:off x="5726220" y="2571738"/>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9553" name="object 9553" descr=""/>
            <p:cNvSpPr/>
            <p:nvPr/>
          </p:nvSpPr>
          <p:spPr>
            <a:xfrm>
              <a:off x="5726032"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54" name="object 9554" descr=""/>
            <p:cNvSpPr/>
            <p:nvPr/>
          </p:nvSpPr>
          <p:spPr>
            <a:xfrm>
              <a:off x="5726698"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555" name="object 9555" descr=""/>
            <p:cNvSpPr/>
            <p:nvPr/>
          </p:nvSpPr>
          <p:spPr>
            <a:xfrm>
              <a:off x="5727170" y="256838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556" name="object 9556" descr=""/>
            <p:cNvSpPr/>
            <p:nvPr/>
          </p:nvSpPr>
          <p:spPr>
            <a:xfrm>
              <a:off x="5723638"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57" name="object 9557" descr=""/>
            <p:cNvSpPr/>
            <p:nvPr/>
          </p:nvSpPr>
          <p:spPr>
            <a:xfrm>
              <a:off x="5727170" y="2571738"/>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9558" name="object 9558" descr=""/>
            <p:cNvSpPr/>
            <p:nvPr/>
          </p:nvSpPr>
          <p:spPr>
            <a:xfrm>
              <a:off x="5726032"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59" name="object 9559" descr=""/>
            <p:cNvSpPr/>
            <p:nvPr/>
          </p:nvSpPr>
          <p:spPr>
            <a:xfrm>
              <a:off x="5727170" y="2571738"/>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9560" name="object 9560" descr=""/>
            <p:cNvSpPr/>
            <p:nvPr/>
          </p:nvSpPr>
          <p:spPr>
            <a:xfrm>
              <a:off x="5728130" y="2567905"/>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9561" name="object 9561" descr=""/>
            <p:cNvSpPr/>
            <p:nvPr/>
          </p:nvSpPr>
          <p:spPr>
            <a:xfrm>
              <a:off x="5724116"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62" name="object 9562" descr=""/>
            <p:cNvSpPr/>
            <p:nvPr/>
          </p:nvSpPr>
          <p:spPr>
            <a:xfrm>
              <a:off x="5725736"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563" name="object 9563" descr=""/>
            <p:cNvSpPr/>
            <p:nvPr/>
          </p:nvSpPr>
          <p:spPr>
            <a:xfrm>
              <a:off x="5726698" y="2571738"/>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9564" name="object 9564" descr=""/>
            <p:cNvSpPr/>
            <p:nvPr/>
          </p:nvSpPr>
          <p:spPr>
            <a:xfrm>
              <a:off x="5726510"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65" name="object 9565" descr=""/>
            <p:cNvSpPr/>
            <p:nvPr/>
          </p:nvSpPr>
          <p:spPr>
            <a:xfrm>
              <a:off x="5725254" y="25683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66" name="object 9566" descr=""/>
            <p:cNvSpPr/>
            <p:nvPr/>
          </p:nvSpPr>
          <p:spPr>
            <a:xfrm>
              <a:off x="5726698" y="2571737"/>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9567" name="object 9567" descr=""/>
            <p:cNvSpPr/>
            <p:nvPr/>
          </p:nvSpPr>
          <p:spPr>
            <a:xfrm>
              <a:off x="5724781" y="25717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568" name="object 9568" descr=""/>
            <p:cNvSpPr/>
            <p:nvPr/>
          </p:nvSpPr>
          <p:spPr>
            <a:xfrm>
              <a:off x="5727653"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569" name="object 9569" descr=""/>
            <p:cNvSpPr/>
            <p:nvPr/>
          </p:nvSpPr>
          <p:spPr>
            <a:xfrm>
              <a:off x="5725259" y="2571737"/>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9570" name="object 9570" descr=""/>
            <p:cNvSpPr/>
            <p:nvPr/>
          </p:nvSpPr>
          <p:spPr>
            <a:xfrm>
              <a:off x="5727949" y="257107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71" name="object 9571" descr=""/>
            <p:cNvSpPr/>
            <p:nvPr/>
          </p:nvSpPr>
          <p:spPr>
            <a:xfrm>
              <a:off x="5727653" y="2571737"/>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9572" name="object 9572" descr=""/>
            <p:cNvSpPr/>
            <p:nvPr/>
          </p:nvSpPr>
          <p:spPr>
            <a:xfrm>
              <a:off x="5728614" y="2567904"/>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9573" name="object 9573" descr=""/>
            <p:cNvSpPr/>
            <p:nvPr/>
          </p:nvSpPr>
          <p:spPr>
            <a:xfrm>
              <a:off x="5725077"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74" name="object 9574" descr=""/>
            <p:cNvSpPr/>
            <p:nvPr/>
          </p:nvSpPr>
          <p:spPr>
            <a:xfrm>
              <a:off x="5727175" y="257173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9575" name="object 9575" descr=""/>
            <p:cNvSpPr/>
            <p:nvPr/>
          </p:nvSpPr>
          <p:spPr>
            <a:xfrm>
              <a:off x="5724588" y="2567254"/>
              <a:ext cx="5080" cy="2540"/>
            </a:xfrm>
            <a:custGeom>
              <a:avLst/>
              <a:gdLst/>
              <a:ahLst/>
              <a:cxnLst/>
              <a:rect l="l" t="t" r="r" b="b"/>
              <a:pathLst>
                <a:path w="5079" h="2539">
                  <a:moveTo>
                    <a:pt x="2286" y="1143"/>
                  </a:moveTo>
                  <a:lnTo>
                    <a:pt x="1955" y="330"/>
                  </a:lnTo>
                  <a:lnTo>
                    <a:pt x="1143" y="0"/>
                  </a:lnTo>
                  <a:lnTo>
                    <a:pt x="330" y="330"/>
                  </a:lnTo>
                  <a:lnTo>
                    <a:pt x="0" y="1143"/>
                  </a:lnTo>
                  <a:lnTo>
                    <a:pt x="330" y="1943"/>
                  </a:lnTo>
                  <a:lnTo>
                    <a:pt x="1143" y="2286"/>
                  </a:lnTo>
                  <a:lnTo>
                    <a:pt x="1955" y="1943"/>
                  </a:lnTo>
                  <a:lnTo>
                    <a:pt x="2286" y="1143"/>
                  </a:lnTo>
                  <a:close/>
                </a:path>
                <a:path w="5079" h="2539">
                  <a:moveTo>
                    <a:pt x="4673" y="1143"/>
                  </a:moveTo>
                  <a:lnTo>
                    <a:pt x="4343" y="330"/>
                  </a:lnTo>
                  <a:lnTo>
                    <a:pt x="3530" y="0"/>
                  </a:lnTo>
                  <a:lnTo>
                    <a:pt x="2730" y="330"/>
                  </a:lnTo>
                  <a:lnTo>
                    <a:pt x="2387" y="1143"/>
                  </a:lnTo>
                  <a:lnTo>
                    <a:pt x="2730" y="1943"/>
                  </a:lnTo>
                  <a:lnTo>
                    <a:pt x="3530" y="2286"/>
                  </a:lnTo>
                  <a:lnTo>
                    <a:pt x="4343" y="1943"/>
                  </a:lnTo>
                  <a:lnTo>
                    <a:pt x="4673" y="1143"/>
                  </a:lnTo>
                  <a:close/>
                </a:path>
              </a:pathLst>
            </a:custGeom>
            <a:solidFill>
              <a:srgbClr val="565658"/>
            </a:solidFill>
          </p:spPr>
          <p:txBody>
            <a:bodyPr wrap="square" lIns="0" tIns="0" rIns="0" bIns="0" rtlCol="0"/>
            <a:lstStyle/>
            <a:p/>
          </p:txBody>
        </p:sp>
        <p:sp>
          <p:nvSpPr>
            <p:cNvPr id="9576" name="object 9576" descr=""/>
            <p:cNvSpPr/>
            <p:nvPr/>
          </p:nvSpPr>
          <p:spPr>
            <a:xfrm>
              <a:off x="5728130"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577" name="object 9577" descr=""/>
            <p:cNvSpPr/>
            <p:nvPr/>
          </p:nvSpPr>
          <p:spPr>
            <a:xfrm>
              <a:off x="5725737" y="25683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78" name="object 9578" descr=""/>
            <p:cNvSpPr/>
            <p:nvPr/>
          </p:nvSpPr>
          <p:spPr>
            <a:xfrm>
              <a:off x="5727175" y="2571737"/>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9579" name="object 9579" descr=""/>
            <p:cNvSpPr/>
            <p:nvPr/>
          </p:nvSpPr>
          <p:spPr>
            <a:xfrm>
              <a:off x="5728130"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580" name="object 9580" descr=""/>
            <p:cNvSpPr/>
            <p:nvPr/>
          </p:nvSpPr>
          <p:spPr>
            <a:xfrm>
              <a:off x="5723638"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81" name="object 9581" descr=""/>
            <p:cNvSpPr/>
            <p:nvPr/>
          </p:nvSpPr>
          <p:spPr>
            <a:xfrm>
              <a:off x="5725255" y="2571737"/>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9582" name="object 9582" descr=""/>
            <p:cNvSpPr/>
            <p:nvPr/>
          </p:nvSpPr>
          <p:spPr>
            <a:xfrm>
              <a:off x="5725736" y="2571738"/>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583" name="object 9583" descr=""/>
            <p:cNvSpPr/>
            <p:nvPr/>
          </p:nvSpPr>
          <p:spPr>
            <a:xfrm>
              <a:off x="5725254" y="25717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584" name="object 9584" descr=""/>
            <p:cNvSpPr/>
            <p:nvPr/>
          </p:nvSpPr>
          <p:spPr>
            <a:xfrm>
              <a:off x="5725554" y="2567254"/>
              <a:ext cx="4445" cy="6350"/>
            </a:xfrm>
            <a:custGeom>
              <a:avLst/>
              <a:gdLst/>
              <a:ahLst/>
              <a:cxnLst/>
              <a:rect l="l" t="t" r="r" b="b"/>
              <a:pathLst>
                <a:path w="4445" h="6350">
                  <a:moveTo>
                    <a:pt x="2286" y="1143"/>
                  </a:moveTo>
                  <a:lnTo>
                    <a:pt x="1943" y="330"/>
                  </a:lnTo>
                  <a:lnTo>
                    <a:pt x="1143" y="0"/>
                  </a:lnTo>
                  <a:lnTo>
                    <a:pt x="330" y="330"/>
                  </a:lnTo>
                  <a:lnTo>
                    <a:pt x="0" y="1143"/>
                  </a:lnTo>
                  <a:lnTo>
                    <a:pt x="330" y="1943"/>
                  </a:lnTo>
                  <a:lnTo>
                    <a:pt x="1143" y="2286"/>
                  </a:lnTo>
                  <a:lnTo>
                    <a:pt x="1943" y="1943"/>
                  </a:lnTo>
                  <a:lnTo>
                    <a:pt x="2286" y="1143"/>
                  </a:lnTo>
                  <a:close/>
                </a:path>
                <a:path w="4445" h="6350">
                  <a:moveTo>
                    <a:pt x="4203" y="4978"/>
                  </a:moveTo>
                  <a:lnTo>
                    <a:pt x="3860" y="4165"/>
                  </a:lnTo>
                  <a:lnTo>
                    <a:pt x="3517" y="4025"/>
                  </a:lnTo>
                  <a:lnTo>
                    <a:pt x="3378" y="3683"/>
                  </a:lnTo>
                  <a:lnTo>
                    <a:pt x="2565" y="3340"/>
                  </a:lnTo>
                  <a:lnTo>
                    <a:pt x="1765" y="3683"/>
                  </a:lnTo>
                  <a:lnTo>
                    <a:pt x="1422" y="4483"/>
                  </a:lnTo>
                  <a:lnTo>
                    <a:pt x="1765" y="5295"/>
                  </a:lnTo>
                  <a:lnTo>
                    <a:pt x="2095" y="5448"/>
                  </a:lnTo>
                  <a:lnTo>
                    <a:pt x="2247" y="5778"/>
                  </a:lnTo>
                  <a:lnTo>
                    <a:pt x="3060" y="6121"/>
                  </a:lnTo>
                  <a:lnTo>
                    <a:pt x="3860" y="5778"/>
                  </a:lnTo>
                  <a:lnTo>
                    <a:pt x="4203" y="4978"/>
                  </a:lnTo>
                  <a:close/>
                </a:path>
              </a:pathLst>
            </a:custGeom>
            <a:solidFill>
              <a:srgbClr val="565658"/>
            </a:solidFill>
          </p:spPr>
          <p:txBody>
            <a:bodyPr wrap="square" lIns="0" tIns="0" rIns="0" bIns="0" rtlCol="0"/>
            <a:lstStyle/>
            <a:p/>
          </p:txBody>
        </p:sp>
        <p:sp>
          <p:nvSpPr>
            <p:cNvPr id="9585" name="object 9585" descr=""/>
            <p:cNvSpPr/>
            <p:nvPr/>
          </p:nvSpPr>
          <p:spPr>
            <a:xfrm>
              <a:off x="5728130" y="2571738"/>
              <a:ext cx="635" cy="635"/>
            </a:xfrm>
            <a:custGeom>
              <a:avLst/>
              <a:gdLst/>
              <a:ahLst/>
              <a:cxnLst/>
              <a:rect l="l" t="t" r="r" b="b"/>
              <a:pathLst>
                <a:path w="635" h="635">
                  <a:moveTo>
                    <a:pt x="0" y="482"/>
                  </a:moveTo>
                  <a:lnTo>
                    <a:pt x="482" y="482"/>
                  </a:lnTo>
                  <a:lnTo>
                    <a:pt x="0" y="0"/>
                  </a:lnTo>
                  <a:lnTo>
                    <a:pt x="0" y="482"/>
                  </a:lnTo>
                </a:path>
              </a:pathLst>
            </a:custGeom>
            <a:ln w="3175">
              <a:solidFill>
                <a:srgbClr val="565658"/>
              </a:solidFill>
            </a:ln>
          </p:spPr>
          <p:txBody>
            <a:bodyPr wrap="square" lIns="0" tIns="0" rIns="0" bIns="0" rtlCol="0"/>
            <a:lstStyle/>
            <a:p/>
          </p:txBody>
        </p:sp>
        <p:sp>
          <p:nvSpPr>
            <p:cNvPr id="9586" name="object 9586" descr=""/>
            <p:cNvSpPr/>
            <p:nvPr/>
          </p:nvSpPr>
          <p:spPr>
            <a:xfrm>
              <a:off x="5726220"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587" name="object 9587" descr=""/>
            <p:cNvSpPr/>
            <p:nvPr/>
          </p:nvSpPr>
          <p:spPr>
            <a:xfrm>
              <a:off x="5727653" y="2571738"/>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9588" name="object 9588" descr=""/>
            <p:cNvSpPr/>
            <p:nvPr/>
          </p:nvSpPr>
          <p:spPr>
            <a:xfrm>
              <a:off x="5725077"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89" name="object 9589" descr=""/>
            <p:cNvSpPr/>
            <p:nvPr/>
          </p:nvSpPr>
          <p:spPr>
            <a:xfrm>
              <a:off x="5728609" y="25683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90" name="object 9590" descr=""/>
            <p:cNvSpPr/>
            <p:nvPr/>
          </p:nvSpPr>
          <p:spPr>
            <a:xfrm>
              <a:off x="5726215" y="25683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591" name="object 9591" descr=""/>
            <p:cNvSpPr/>
            <p:nvPr/>
          </p:nvSpPr>
          <p:spPr>
            <a:xfrm>
              <a:off x="5727653" y="2571737"/>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9592" name="object 9592" descr=""/>
            <p:cNvSpPr/>
            <p:nvPr/>
          </p:nvSpPr>
          <p:spPr>
            <a:xfrm>
              <a:off x="5727949"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593" name="object 9593" descr=""/>
            <p:cNvSpPr/>
            <p:nvPr/>
          </p:nvSpPr>
          <p:spPr>
            <a:xfrm>
              <a:off x="5728614"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594" name="object 9594" descr=""/>
            <p:cNvSpPr/>
            <p:nvPr/>
          </p:nvSpPr>
          <p:spPr>
            <a:xfrm>
              <a:off x="5726220" y="2571738"/>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595" name="object 9595" descr=""/>
            <p:cNvSpPr/>
            <p:nvPr/>
          </p:nvSpPr>
          <p:spPr>
            <a:xfrm>
              <a:off x="5724588" y="2567254"/>
              <a:ext cx="5715" cy="6350"/>
            </a:xfrm>
            <a:custGeom>
              <a:avLst/>
              <a:gdLst/>
              <a:ahLst/>
              <a:cxnLst/>
              <a:rect l="l" t="t" r="r" b="b"/>
              <a:pathLst>
                <a:path w="5714" h="6350">
                  <a:moveTo>
                    <a:pt x="2286" y="4483"/>
                  </a:moveTo>
                  <a:lnTo>
                    <a:pt x="1955" y="3683"/>
                  </a:lnTo>
                  <a:lnTo>
                    <a:pt x="1143" y="3340"/>
                  </a:lnTo>
                  <a:lnTo>
                    <a:pt x="330" y="3683"/>
                  </a:lnTo>
                  <a:lnTo>
                    <a:pt x="0" y="4483"/>
                  </a:lnTo>
                  <a:lnTo>
                    <a:pt x="330" y="5295"/>
                  </a:lnTo>
                  <a:lnTo>
                    <a:pt x="1143" y="5626"/>
                  </a:lnTo>
                  <a:lnTo>
                    <a:pt x="1955" y="5295"/>
                  </a:lnTo>
                  <a:lnTo>
                    <a:pt x="2286" y="4483"/>
                  </a:lnTo>
                  <a:close/>
                </a:path>
                <a:path w="5714" h="6350">
                  <a:moveTo>
                    <a:pt x="3721" y="1143"/>
                  </a:moveTo>
                  <a:lnTo>
                    <a:pt x="3390" y="330"/>
                  </a:lnTo>
                  <a:lnTo>
                    <a:pt x="2578" y="0"/>
                  </a:lnTo>
                  <a:lnTo>
                    <a:pt x="1778" y="330"/>
                  </a:lnTo>
                  <a:lnTo>
                    <a:pt x="1435" y="1143"/>
                  </a:lnTo>
                  <a:lnTo>
                    <a:pt x="1778" y="1943"/>
                  </a:lnTo>
                  <a:lnTo>
                    <a:pt x="2578" y="2286"/>
                  </a:lnTo>
                  <a:lnTo>
                    <a:pt x="3390" y="1943"/>
                  </a:lnTo>
                  <a:lnTo>
                    <a:pt x="3721" y="1143"/>
                  </a:lnTo>
                  <a:close/>
                </a:path>
                <a:path w="5714" h="6350">
                  <a:moveTo>
                    <a:pt x="5168" y="4978"/>
                  </a:moveTo>
                  <a:lnTo>
                    <a:pt x="4826" y="4165"/>
                  </a:lnTo>
                  <a:lnTo>
                    <a:pt x="4025" y="3835"/>
                  </a:lnTo>
                  <a:lnTo>
                    <a:pt x="3213" y="4165"/>
                  </a:lnTo>
                  <a:lnTo>
                    <a:pt x="2882" y="4978"/>
                  </a:lnTo>
                  <a:lnTo>
                    <a:pt x="3213" y="5778"/>
                  </a:lnTo>
                  <a:lnTo>
                    <a:pt x="4025" y="6121"/>
                  </a:lnTo>
                  <a:lnTo>
                    <a:pt x="4826" y="5778"/>
                  </a:lnTo>
                  <a:lnTo>
                    <a:pt x="5168" y="4978"/>
                  </a:lnTo>
                  <a:close/>
                </a:path>
              </a:pathLst>
            </a:custGeom>
            <a:solidFill>
              <a:srgbClr val="565658"/>
            </a:solidFill>
          </p:spPr>
          <p:txBody>
            <a:bodyPr wrap="square" lIns="0" tIns="0" rIns="0" bIns="0" rtlCol="0"/>
            <a:lstStyle/>
            <a:p/>
          </p:txBody>
        </p:sp>
        <p:sp>
          <p:nvSpPr>
            <p:cNvPr id="9596" name="object 9596" descr=""/>
            <p:cNvSpPr/>
            <p:nvPr/>
          </p:nvSpPr>
          <p:spPr>
            <a:xfrm>
              <a:off x="5725736" y="25717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597" name="object 9597" descr=""/>
            <p:cNvSpPr/>
            <p:nvPr/>
          </p:nvSpPr>
          <p:spPr>
            <a:xfrm>
              <a:off x="5726215" y="256838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598" name="object 9598" descr=""/>
            <p:cNvSpPr/>
            <p:nvPr/>
          </p:nvSpPr>
          <p:spPr>
            <a:xfrm>
              <a:off x="5728130" y="257173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9599" name="object 9599" descr=""/>
            <p:cNvSpPr/>
            <p:nvPr/>
          </p:nvSpPr>
          <p:spPr>
            <a:xfrm>
              <a:off x="5724776" y="2568389"/>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9600" name="object 9600" descr=""/>
            <p:cNvSpPr/>
            <p:nvPr/>
          </p:nvSpPr>
          <p:spPr>
            <a:xfrm>
              <a:off x="5723636" y="2567254"/>
              <a:ext cx="4445" cy="3175"/>
            </a:xfrm>
            <a:custGeom>
              <a:avLst/>
              <a:gdLst/>
              <a:ahLst/>
              <a:cxnLst/>
              <a:rect l="l" t="t" r="r" b="b"/>
              <a:pathLst>
                <a:path w="4445" h="3175">
                  <a:moveTo>
                    <a:pt x="4203" y="1143"/>
                  </a:moveTo>
                  <a:lnTo>
                    <a:pt x="3860" y="330"/>
                  </a:lnTo>
                  <a:lnTo>
                    <a:pt x="3060" y="0"/>
                  </a:lnTo>
                  <a:lnTo>
                    <a:pt x="2336" y="304"/>
                  </a:lnTo>
                  <a:lnTo>
                    <a:pt x="1612" y="0"/>
                  </a:lnTo>
                  <a:lnTo>
                    <a:pt x="1371" y="101"/>
                  </a:lnTo>
                  <a:lnTo>
                    <a:pt x="1143" y="0"/>
                  </a:lnTo>
                  <a:lnTo>
                    <a:pt x="330" y="330"/>
                  </a:lnTo>
                  <a:lnTo>
                    <a:pt x="0" y="1143"/>
                  </a:lnTo>
                  <a:lnTo>
                    <a:pt x="330" y="1943"/>
                  </a:lnTo>
                  <a:lnTo>
                    <a:pt x="660" y="2095"/>
                  </a:lnTo>
                  <a:lnTo>
                    <a:pt x="812" y="2438"/>
                  </a:lnTo>
                  <a:lnTo>
                    <a:pt x="1612" y="2768"/>
                  </a:lnTo>
                  <a:lnTo>
                    <a:pt x="2425" y="2438"/>
                  </a:lnTo>
                  <a:lnTo>
                    <a:pt x="2565" y="2082"/>
                  </a:lnTo>
                  <a:lnTo>
                    <a:pt x="3060" y="2286"/>
                  </a:lnTo>
                  <a:lnTo>
                    <a:pt x="3860" y="1943"/>
                  </a:lnTo>
                  <a:lnTo>
                    <a:pt x="4203" y="1143"/>
                  </a:lnTo>
                  <a:close/>
                </a:path>
              </a:pathLst>
            </a:custGeom>
            <a:solidFill>
              <a:srgbClr val="565658"/>
            </a:solidFill>
          </p:spPr>
          <p:txBody>
            <a:bodyPr wrap="square" lIns="0" tIns="0" rIns="0" bIns="0" rtlCol="0"/>
            <a:lstStyle/>
            <a:p/>
          </p:txBody>
        </p:sp>
        <p:sp>
          <p:nvSpPr>
            <p:cNvPr id="9601" name="object 9601" descr=""/>
            <p:cNvSpPr/>
            <p:nvPr/>
          </p:nvSpPr>
          <p:spPr>
            <a:xfrm>
              <a:off x="5728130" y="2571737"/>
              <a:ext cx="635" cy="635"/>
            </a:xfrm>
            <a:custGeom>
              <a:avLst/>
              <a:gdLst/>
              <a:ahLst/>
              <a:cxnLst/>
              <a:rect l="l" t="t" r="r" b="b"/>
              <a:pathLst>
                <a:path w="635" h="635">
                  <a:moveTo>
                    <a:pt x="0" y="0"/>
                  </a:moveTo>
                  <a:lnTo>
                    <a:pt x="482" y="482"/>
                  </a:lnTo>
                  <a:lnTo>
                    <a:pt x="0" y="482"/>
                  </a:lnTo>
                </a:path>
              </a:pathLst>
            </a:custGeom>
            <a:ln w="3175">
              <a:solidFill>
                <a:srgbClr val="565658"/>
              </a:solidFill>
            </a:ln>
          </p:spPr>
          <p:txBody>
            <a:bodyPr wrap="square" lIns="0" tIns="0" rIns="0" bIns="0" rtlCol="0"/>
            <a:lstStyle/>
            <a:p/>
          </p:txBody>
        </p:sp>
        <p:sp>
          <p:nvSpPr>
            <p:cNvPr id="9602" name="object 9602" descr=""/>
            <p:cNvSpPr/>
            <p:nvPr/>
          </p:nvSpPr>
          <p:spPr>
            <a:xfrm>
              <a:off x="5726698" y="2571738"/>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603" name="object 9603" descr=""/>
            <p:cNvSpPr/>
            <p:nvPr/>
          </p:nvSpPr>
          <p:spPr>
            <a:xfrm>
              <a:off x="5725555"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04" name="object 9604" descr=""/>
            <p:cNvSpPr/>
            <p:nvPr/>
          </p:nvSpPr>
          <p:spPr>
            <a:xfrm>
              <a:off x="5726215" y="257173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605" name="object 9605" descr=""/>
            <p:cNvSpPr/>
            <p:nvPr/>
          </p:nvSpPr>
          <p:spPr>
            <a:xfrm>
              <a:off x="5726032"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06" name="object 9606" descr=""/>
            <p:cNvSpPr/>
            <p:nvPr/>
          </p:nvSpPr>
          <p:spPr>
            <a:xfrm>
              <a:off x="5726698" y="2568388"/>
              <a:ext cx="1270" cy="0"/>
            </a:xfrm>
            <a:custGeom>
              <a:avLst/>
              <a:gdLst/>
              <a:ahLst/>
              <a:cxnLst/>
              <a:rect l="l" t="t" r="r" b="b"/>
              <a:pathLst>
                <a:path w="1270" h="0">
                  <a:moveTo>
                    <a:pt x="0" y="0"/>
                  </a:moveTo>
                  <a:lnTo>
                    <a:pt x="482" y="0"/>
                  </a:lnTo>
                  <a:lnTo>
                    <a:pt x="952" y="0"/>
                  </a:lnTo>
                  <a:lnTo>
                    <a:pt x="482" y="0"/>
                  </a:lnTo>
                </a:path>
              </a:pathLst>
            </a:custGeom>
            <a:ln w="3175">
              <a:solidFill>
                <a:srgbClr val="565658"/>
              </a:solidFill>
            </a:ln>
          </p:spPr>
          <p:txBody>
            <a:bodyPr wrap="square" lIns="0" tIns="0" rIns="0" bIns="0" rtlCol="0"/>
            <a:lstStyle/>
            <a:p/>
          </p:txBody>
        </p:sp>
        <p:sp>
          <p:nvSpPr>
            <p:cNvPr id="9607" name="object 9607" descr=""/>
            <p:cNvSpPr/>
            <p:nvPr/>
          </p:nvSpPr>
          <p:spPr>
            <a:xfrm>
              <a:off x="5728614" y="2571737"/>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9608" name="object 9608" descr=""/>
            <p:cNvSpPr/>
            <p:nvPr/>
          </p:nvSpPr>
          <p:spPr>
            <a:xfrm>
              <a:off x="5728614" y="257222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09" name="object 9609" descr=""/>
            <p:cNvSpPr/>
            <p:nvPr/>
          </p:nvSpPr>
          <p:spPr>
            <a:xfrm>
              <a:off x="5724781" y="256887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610" name="object 9610" descr=""/>
            <p:cNvSpPr/>
            <p:nvPr/>
          </p:nvSpPr>
          <p:spPr>
            <a:xfrm>
              <a:off x="5724588" y="2567254"/>
              <a:ext cx="3810" cy="2540"/>
            </a:xfrm>
            <a:custGeom>
              <a:avLst/>
              <a:gdLst/>
              <a:ahLst/>
              <a:cxnLst/>
              <a:rect l="l" t="t" r="r" b="b"/>
              <a:pathLst>
                <a:path w="3810" h="2539">
                  <a:moveTo>
                    <a:pt x="3721" y="1143"/>
                  </a:moveTo>
                  <a:lnTo>
                    <a:pt x="3390" y="330"/>
                  </a:lnTo>
                  <a:lnTo>
                    <a:pt x="2578" y="0"/>
                  </a:lnTo>
                  <a:lnTo>
                    <a:pt x="1854" y="304"/>
                  </a:lnTo>
                  <a:lnTo>
                    <a:pt x="1143" y="0"/>
                  </a:lnTo>
                  <a:lnTo>
                    <a:pt x="330" y="330"/>
                  </a:lnTo>
                  <a:lnTo>
                    <a:pt x="0" y="1143"/>
                  </a:lnTo>
                  <a:lnTo>
                    <a:pt x="330" y="1943"/>
                  </a:lnTo>
                  <a:lnTo>
                    <a:pt x="1143" y="2286"/>
                  </a:lnTo>
                  <a:lnTo>
                    <a:pt x="1854" y="1981"/>
                  </a:lnTo>
                  <a:lnTo>
                    <a:pt x="2578" y="2286"/>
                  </a:lnTo>
                  <a:lnTo>
                    <a:pt x="3390" y="1943"/>
                  </a:lnTo>
                  <a:lnTo>
                    <a:pt x="3721" y="1143"/>
                  </a:lnTo>
                  <a:close/>
                </a:path>
              </a:pathLst>
            </a:custGeom>
            <a:solidFill>
              <a:srgbClr val="565658"/>
            </a:solidFill>
          </p:spPr>
          <p:txBody>
            <a:bodyPr wrap="square" lIns="0" tIns="0" rIns="0" bIns="0" rtlCol="0"/>
            <a:lstStyle/>
            <a:p/>
          </p:txBody>
        </p:sp>
        <p:sp>
          <p:nvSpPr>
            <p:cNvPr id="9611" name="object 9611" descr=""/>
            <p:cNvSpPr/>
            <p:nvPr/>
          </p:nvSpPr>
          <p:spPr>
            <a:xfrm>
              <a:off x="5725254" y="2568389"/>
              <a:ext cx="635" cy="635"/>
            </a:xfrm>
            <a:custGeom>
              <a:avLst/>
              <a:gdLst/>
              <a:ahLst/>
              <a:cxnLst/>
              <a:rect l="l" t="t" r="r" b="b"/>
              <a:pathLst>
                <a:path w="635" h="635">
                  <a:moveTo>
                    <a:pt x="482" y="482"/>
                  </a:moveTo>
                  <a:lnTo>
                    <a:pt x="482" y="482"/>
                  </a:lnTo>
                  <a:lnTo>
                    <a:pt x="0" y="0"/>
                  </a:lnTo>
                </a:path>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9612" name="object 9612" descr=""/>
            <p:cNvSpPr/>
            <p:nvPr/>
          </p:nvSpPr>
          <p:spPr>
            <a:xfrm>
              <a:off x="5728614" y="257173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613" name="object 9613" descr=""/>
            <p:cNvSpPr/>
            <p:nvPr/>
          </p:nvSpPr>
          <p:spPr>
            <a:xfrm>
              <a:off x="5728609" y="257222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614" name="object 9614" descr=""/>
            <p:cNvSpPr/>
            <p:nvPr/>
          </p:nvSpPr>
          <p:spPr>
            <a:xfrm>
              <a:off x="5725259" y="256838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615" name="object 9615" descr=""/>
            <p:cNvSpPr/>
            <p:nvPr/>
          </p:nvSpPr>
          <p:spPr>
            <a:xfrm>
              <a:off x="5727175" y="2571738"/>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616" name="object 9616" descr=""/>
            <p:cNvSpPr/>
            <p:nvPr/>
          </p:nvSpPr>
          <p:spPr>
            <a:xfrm>
              <a:off x="5726032"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17" name="object 9617" descr=""/>
            <p:cNvSpPr/>
            <p:nvPr/>
          </p:nvSpPr>
          <p:spPr>
            <a:xfrm>
              <a:off x="5726220" y="25717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618" name="object 9618" descr=""/>
            <p:cNvSpPr/>
            <p:nvPr/>
          </p:nvSpPr>
          <p:spPr>
            <a:xfrm>
              <a:off x="5724776" y="257173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619" name="object 9619" descr=""/>
            <p:cNvSpPr/>
            <p:nvPr/>
          </p:nvSpPr>
          <p:spPr>
            <a:xfrm>
              <a:off x="5725555"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20" name="object 9620" descr=""/>
            <p:cNvSpPr/>
            <p:nvPr/>
          </p:nvSpPr>
          <p:spPr>
            <a:xfrm>
              <a:off x="5727648" y="2568388"/>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621" name="object 9621" descr=""/>
            <p:cNvSpPr/>
            <p:nvPr/>
          </p:nvSpPr>
          <p:spPr>
            <a:xfrm>
              <a:off x="5727175"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22" name="object 9622" descr=""/>
            <p:cNvSpPr/>
            <p:nvPr/>
          </p:nvSpPr>
          <p:spPr>
            <a:xfrm>
              <a:off x="5725259" y="2568389"/>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9623" name="object 9623" descr=""/>
            <p:cNvSpPr/>
            <p:nvPr/>
          </p:nvSpPr>
          <p:spPr>
            <a:xfrm>
              <a:off x="5726510"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24" name="object 9624" descr=""/>
            <p:cNvSpPr/>
            <p:nvPr/>
          </p:nvSpPr>
          <p:spPr>
            <a:xfrm>
              <a:off x="5725737" y="2568388"/>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9625" name="object 9625" descr=""/>
            <p:cNvSpPr/>
            <p:nvPr/>
          </p:nvSpPr>
          <p:spPr>
            <a:xfrm>
              <a:off x="5724588" y="2567254"/>
              <a:ext cx="3175" cy="3175"/>
            </a:xfrm>
            <a:custGeom>
              <a:avLst/>
              <a:gdLst/>
              <a:ahLst/>
              <a:cxnLst/>
              <a:rect l="l" t="t" r="r" b="b"/>
              <a:pathLst>
                <a:path w="3175" h="3175">
                  <a:moveTo>
                    <a:pt x="2768" y="1625"/>
                  </a:moveTo>
                  <a:lnTo>
                    <a:pt x="2438" y="812"/>
                  </a:lnTo>
                  <a:lnTo>
                    <a:pt x="2082" y="685"/>
                  </a:lnTo>
                  <a:lnTo>
                    <a:pt x="1955" y="330"/>
                  </a:lnTo>
                  <a:lnTo>
                    <a:pt x="1143" y="0"/>
                  </a:lnTo>
                  <a:lnTo>
                    <a:pt x="330" y="330"/>
                  </a:lnTo>
                  <a:lnTo>
                    <a:pt x="0" y="1143"/>
                  </a:lnTo>
                  <a:lnTo>
                    <a:pt x="330" y="1943"/>
                  </a:lnTo>
                  <a:lnTo>
                    <a:pt x="660" y="2095"/>
                  </a:lnTo>
                  <a:lnTo>
                    <a:pt x="812" y="2438"/>
                  </a:lnTo>
                  <a:lnTo>
                    <a:pt x="1625" y="2768"/>
                  </a:lnTo>
                  <a:lnTo>
                    <a:pt x="2438" y="2438"/>
                  </a:lnTo>
                  <a:lnTo>
                    <a:pt x="2768" y="1625"/>
                  </a:lnTo>
                  <a:close/>
                </a:path>
              </a:pathLst>
            </a:custGeom>
            <a:solidFill>
              <a:srgbClr val="565658"/>
            </a:solidFill>
          </p:spPr>
          <p:txBody>
            <a:bodyPr wrap="square" lIns="0" tIns="0" rIns="0" bIns="0" rtlCol="0"/>
            <a:lstStyle/>
            <a:p/>
          </p:txBody>
        </p:sp>
        <p:sp>
          <p:nvSpPr>
            <p:cNvPr id="9626" name="object 9626" descr=""/>
            <p:cNvSpPr/>
            <p:nvPr/>
          </p:nvSpPr>
          <p:spPr>
            <a:xfrm>
              <a:off x="5726220" y="256838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627" name="object 9627" descr=""/>
            <p:cNvSpPr/>
            <p:nvPr/>
          </p:nvSpPr>
          <p:spPr>
            <a:xfrm>
              <a:off x="5725736" y="256838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628" name="object 9628" descr=""/>
            <p:cNvSpPr/>
            <p:nvPr/>
          </p:nvSpPr>
          <p:spPr>
            <a:xfrm>
              <a:off x="5726698" y="2571737"/>
              <a:ext cx="1270" cy="635"/>
            </a:xfrm>
            <a:custGeom>
              <a:avLst/>
              <a:gdLst/>
              <a:ahLst/>
              <a:cxnLst/>
              <a:rect l="l" t="t" r="r" b="b"/>
              <a:pathLst>
                <a:path w="1270" h="635">
                  <a:moveTo>
                    <a:pt x="0" y="0"/>
                  </a:moveTo>
                  <a:lnTo>
                    <a:pt x="482" y="0"/>
                  </a:lnTo>
                  <a:lnTo>
                    <a:pt x="952" y="482"/>
                  </a:lnTo>
                  <a:lnTo>
                    <a:pt x="952" y="0"/>
                  </a:lnTo>
                </a:path>
              </a:pathLst>
            </a:custGeom>
            <a:ln w="3175">
              <a:solidFill>
                <a:srgbClr val="565658"/>
              </a:solidFill>
            </a:ln>
          </p:spPr>
          <p:txBody>
            <a:bodyPr wrap="square" lIns="0" tIns="0" rIns="0" bIns="0" rtlCol="0"/>
            <a:lstStyle/>
            <a:p/>
          </p:txBody>
        </p:sp>
        <p:sp>
          <p:nvSpPr>
            <p:cNvPr id="9629" name="object 9629" descr=""/>
            <p:cNvSpPr/>
            <p:nvPr/>
          </p:nvSpPr>
          <p:spPr>
            <a:xfrm>
              <a:off x="5727170" y="25717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630" name="object 9630" descr=""/>
            <p:cNvSpPr/>
            <p:nvPr/>
          </p:nvSpPr>
          <p:spPr>
            <a:xfrm>
              <a:off x="5724116"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31" name="object 9631" descr=""/>
            <p:cNvSpPr/>
            <p:nvPr/>
          </p:nvSpPr>
          <p:spPr>
            <a:xfrm>
              <a:off x="5724781"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32" name="object 9632" descr=""/>
            <p:cNvSpPr/>
            <p:nvPr/>
          </p:nvSpPr>
          <p:spPr>
            <a:xfrm>
              <a:off x="5724781" y="256887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33" name="object 9633" descr=""/>
            <p:cNvSpPr/>
            <p:nvPr/>
          </p:nvSpPr>
          <p:spPr>
            <a:xfrm>
              <a:off x="5725259" y="25717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634" name="object 9634" descr=""/>
            <p:cNvSpPr/>
            <p:nvPr/>
          </p:nvSpPr>
          <p:spPr>
            <a:xfrm>
              <a:off x="5724106" y="2567254"/>
              <a:ext cx="5715" cy="5715"/>
            </a:xfrm>
            <a:custGeom>
              <a:avLst/>
              <a:gdLst/>
              <a:ahLst/>
              <a:cxnLst/>
              <a:rect l="l" t="t" r="r" b="b"/>
              <a:pathLst>
                <a:path w="5714" h="5714">
                  <a:moveTo>
                    <a:pt x="2768" y="4483"/>
                  </a:moveTo>
                  <a:lnTo>
                    <a:pt x="2438" y="3683"/>
                  </a:lnTo>
                  <a:lnTo>
                    <a:pt x="1625" y="3340"/>
                  </a:lnTo>
                  <a:lnTo>
                    <a:pt x="1384" y="3454"/>
                  </a:lnTo>
                  <a:lnTo>
                    <a:pt x="1143" y="3340"/>
                  </a:lnTo>
                  <a:lnTo>
                    <a:pt x="342" y="3683"/>
                  </a:lnTo>
                  <a:lnTo>
                    <a:pt x="0" y="4483"/>
                  </a:lnTo>
                  <a:lnTo>
                    <a:pt x="342" y="5295"/>
                  </a:lnTo>
                  <a:lnTo>
                    <a:pt x="1143" y="5626"/>
                  </a:lnTo>
                  <a:lnTo>
                    <a:pt x="1384" y="5537"/>
                  </a:lnTo>
                  <a:lnTo>
                    <a:pt x="1625" y="5626"/>
                  </a:lnTo>
                  <a:lnTo>
                    <a:pt x="2438" y="5295"/>
                  </a:lnTo>
                  <a:lnTo>
                    <a:pt x="2768" y="4483"/>
                  </a:lnTo>
                  <a:close/>
                </a:path>
                <a:path w="5714" h="5714">
                  <a:moveTo>
                    <a:pt x="5156" y="1143"/>
                  </a:moveTo>
                  <a:lnTo>
                    <a:pt x="4826" y="330"/>
                  </a:lnTo>
                  <a:lnTo>
                    <a:pt x="4013" y="0"/>
                  </a:lnTo>
                  <a:lnTo>
                    <a:pt x="3213" y="330"/>
                  </a:lnTo>
                  <a:lnTo>
                    <a:pt x="2870" y="1143"/>
                  </a:lnTo>
                  <a:lnTo>
                    <a:pt x="3213"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9635" name="object 9635" descr=""/>
            <p:cNvSpPr/>
            <p:nvPr/>
          </p:nvSpPr>
          <p:spPr>
            <a:xfrm>
              <a:off x="5728130" y="256838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636" name="object 9636" descr=""/>
            <p:cNvSpPr/>
            <p:nvPr/>
          </p:nvSpPr>
          <p:spPr>
            <a:xfrm>
              <a:off x="5724106" y="2570594"/>
              <a:ext cx="4445" cy="2540"/>
            </a:xfrm>
            <a:custGeom>
              <a:avLst/>
              <a:gdLst/>
              <a:ahLst/>
              <a:cxnLst/>
              <a:rect l="l" t="t" r="r" b="b"/>
              <a:pathLst>
                <a:path w="4445" h="2539">
                  <a:moveTo>
                    <a:pt x="4203" y="1143"/>
                  </a:moveTo>
                  <a:lnTo>
                    <a:pt x="3873" y="342"/>
                  </a:lnTo>
                  <a:lnTo>
                    <a:pt x="3060" y="0"/>
                  </a:lnTo>
                  <a:lnTo>
                    <a:pt x="2260" y="342"/>
                  </a:lnTo>
                  <a:lnTo>
                    <a:pt x="2095" y="711"/>
                  </a:lnTo>
                  <a:lnTo>
                    <a:pt x="1955" y="342"/>
                  </a:lnTo>
                  <a:lnTo>
                    <a:pt x="1143" y="0"/>
                  </a:lnTo>
                  <a:lnTo>
                    <a:pt x="342" y="342"/>
                  </a:lnTo>
                  <a:lnTo>
                    <a:pt x="0" y="1143"/>
                  </a:lnTo>
                  <a:lnTo>
                    <a:pt x="342" y="1955"/>
                  </a:lnTo>
                  <a:lnTo>
                    <a:pt x="1143" y="2286"/>
                  </a:lnTo>
                  <a:lnTo>
                    <a:pt x="1955" y="1955"/>
                  </a:lnTo>
                  <a:lnTo>
                    <a:pt x="2095" y="1600"/>
                  </a:lnTo>
                  <a:lnTo>
                    <a:pt x="2260" y="1955"/>
                  </a:lnTo>
                  <a:lnTo>
                    <a:pt x="3060" y="2286"/>
                  </a:lnTo>
                  <a:lnTo>
                    <a:pt x="3873" y="1955"/>
                  </a:lnTo>
                  <a:lnTo>
                    <a:pt x="4203" y="1143"/>
                  </a:lnTo>
                  <a:close/>
                </a:path>
              </a:pathLst>
            </a:custGeom>
            <a:solidFill>
              <a:srgbClr val="565658"/>
            </a:solidFill>
          </p:spPr>
          <p:txBody>
            <a:bodyPr wrap="square" lIns="0" tIns="0" rIns="0" bIns="0" rtlCol="0"/>
            <a:lstStyle/>
            <a:p/>
          </p:txBody>
        </p:sp>
        <p:sp>
          <p:nvSpPr>
            <p:cNvPr id="9637" name="object 9637" descr=""/>
            <p:cNvSpPr/>
            <p:nvPr/>
          </p:nvSpPr>
          <p:spPr>
            <a:xfrm>
              <a:off x="5727653"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38" name="object 9638" descr=""/>
            <p:cNvSpPr/>
            <p:nvPr/>
          </p:nvSpPr>
          <p:spPr>
            <a:xfrm>
              <a:off x="5726215" y="2568389"/>
              <a:ext cx="635" cy="635"/>
            </a:xfrm>
            <a:custGeom>
              <a:avLst/>
              <a:gdLst/>
              <a:ahLst/>
              <a:cxnLst/>
              <a:rect l="l" t="t" r="r" b="b"/>
              <a:pathLst>
                <a:path w="635" h="635">
                  <a:moveTo>
                    <a:pt x="482" y="482"/>
                  </a:moveTo>
                  <a:lnTo>
                    <a:pt x="0" y="0"/>
                  </a:lnTo>
                  <a:lnTo>
                    <a:pt x="482" y="0"/>
                  </a:lnTo>
                  <a:lnTo>
                    <a:pt x="0" y="0"/>
                  </a:lnTo>
                </a:path>
              </a:pathLst>
            </a:custGeom>
            <a:ln w="3175">
              <a:solidFill>
                <a:srgbClr val="565658"/>
              </a:solidFill>
            </a:ln>
          </p:spPr>
          <p:txBody>
            <a:bodyPr wrap="square" lIns="0" tIns="0" rIns="0" bIns="0" rtlCol="0"/>
            <a:lstStyle/>
            <a:p/>
          </p:txBody>
        </p:sp>
        <p:sp>
          <p:nvSpPr>
            <p:cNvPr id="9639" name="object 9639" descr=""/>
            <p:cNvSpPr/>
            <p:nvPr/>
          </p:nvSpPr>
          <p:spPr>
            <a:xfrm>
              <a:off x="5726987"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40" name="object 9640" descr=""/>
            <p:cNvSpPr/>
            <p:nvPr/>
          </p:nvSpPr>
          <p:spPr>
            <a:xfrm>
              <a:off x="5725736" y="2568388"/>
              <a:ext cx="635" cy="635"/>
            </a:xfrm>
            <a:custGeom>
              <a:avLst/>
              <a:gdLst/>
              <a:ahLst/>
              <a:cxnLst/>
              <a:rect l="l" t="t" r="r" b="b"/>
              <a:pathLst>
                <a:path w="635" h="635">
                  <a:moveTo>
                    <a:pt x="0" y="0"/>
                  </a:moveTo>
                  <a:lnTo>
                    <a:pt x="482" y="482"/>
                  </a:lnTo>
                  <a:lnTo>
                    <a:pt x="482" y="0"/>
                  </a:lnTo>
                </a:path>
              </a:pathLst>
            </a:custGeom>
            <a:ln w="3175">
              <a:solidFill>
                <a:srgbClr val="565658"/>
              </a:solidFill>
            </a:ln>
          </p:spPr>
          <p:txBody>
            <a:bodyPr wrap="square" lIns="0" tIns="0" rIns="0" bIns="0" rtlCol="0"/>
            <a:lstStyle/>
            <a:p/>
          </p:txBody>
        </p:sp>
        <p:sp>
          <p:nvSpPr>
            <p:cNvPr id="9641" name="object 9641" descr=""/>
            <p:cNvSpPr/>
            <p:nvPr/>
          </p:nvSpPr>
          <p:spPr>
            <a:xfrm>
              <a:off x="5728614" y="256838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642" name="object 9642" descr=""/>
            <p:cNvSpPr/>
            <p:nvPr/>
          </p:nvSpPr>
          <p:spPr>
            <a:xfrm>
              <a:off x="5727648" y="2571738"/>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9643" name="object 9643" descr=""/>
            <p:cNvSpPr/>
            <p:nvPr/>
          </p:nvSpPr>
          <p:spPr>
            <a:xfrm>
              <a:off x="5725259"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44" name="object 9644" descr=""/>
            <p:cNvSpPr/>
            <p:nvPr/>
          </p:nvSpPr>
          <p:spPr>
            <a:xfrm>
              <a:off x="5727175"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45" name="object 9645" descr=""/>
            <p:cNvSpPr/>
            <p:nvPr/>
          </p:nvSpPr>
          <p:spPr>
            <a:xfrm>
              <a:off x="5724593"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46" name="object 9646" descr=""/>
            <p:cNvSpPr/>
            <p:nvPr/>
          </p:nvSpPr>
          <p:spPr>
            <a:xfrm>
              <a:off x="5725736" y="25717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647" name="object 9647" descr=""/>
            <p:cNvSpPr/>
            <p:nvPr/>
          </p:nvSpPr>
          <p:spPr>
            <a:xfrm>
              <a:off x="5724588" y="2567254"/>
              <a:ext cx="5715" cy="5715"/>
            </a:xfrm>
            <a:custGeom>
              <a:avLst/>
              <a:gdLst/>
              <a:ahLst/>
              <a:cxnLst/>
              <a:rect l="l" t="t" r="r" b="b"/>
              <a:pathLst>
                <a:path w="5714" h="5714">
                  <a:moveTo>
                    <a:pt x="4203" y="4483"/>
                  </a:moveTo>
                  <a:lnTo>
                    <a:pt x="3860" y="3683"/>
                  </a:lnTo>
                  <a:lnTo>
                    <a:pt x="3060" y="3340"/>
                  </a:lnTo>
                  <a:lnTo>
                    <a:pt x="2336" y="3644"/>
                  </a:lnTo>
                  <a:lnTo>
                    <a:pt x="1625" y="3340"/>
                  </a:lnTo>
                  <a:lnTo>
                    <a:pt x="1384" y="3454"/>
                  </a:lnTo>
                  <a:lnTo>
                    <a:pt x="1143" y="3340"/>
                  </a:lnTo>
                  <a:lnTo>
                    <a:pt x="330" y="3683"/>
                  </a:lnTo>
                  <a:lnTo>
                    <a:pt x="0" y="4483"/>
                  </a:lnTo>
                  <a:lnTo>
                    <a:pt x="330" y="5295"/>
                  </a:lnTo>
                  <a:lnTo>
                    <a:pt x="1143" y="5626"/>
                  </a:lnTo>
                  <a:lnTo>
                    <a:pt x="1384" y="5537"/>
                  </a:lnTo>
                  <a:lnTo>
                    <a:pt x="1625" y="5626"/>
                  </a:lnTo>
                  <a:lnTo>
                    <a:pt x="2336" y="5346"/>
                  </a:lnTo>
                  <a:lnTo>
                    <a:pt x="3060" y="5626"/>
                  </a:lnTo>
                  <a:lnTo>
                    <a:pt x="3860" y="5295"/>
                  </a:lnTo>
                  <a:lnTo>
                    <a:pt x="4203" y="4483"/>
                  </a:lnTo>
                  <a:close/>
                </a:path>
                <a:path w="5714" h="5714">
                  <a:moveTo>
                    <a:pt x="5638" y="1143"/>
                  </a:moveTo>
                  <a:lnTo>
                    <a:pt x="5308" y="330"/>
                  </a:lnTo>
                  <a:lnTo>
                    <a:pt x="4495" y="0"/>
                  </a:lnTo>
                  <a:lnTo>
                    <a:pt x="3683" y="330"/>
                  </a:lnTo>
                  <a:lnTo>
                    <a:pt x="3352" y="1143"/>
                  </a:lnTo>
                  <a:lnTo>
                    <a:pt x="3683" y="1943"/>
                  </a:lnTo>
                  <a:lnTo>
                    <a:pt x="4495" y="2286"/>
                  </a:lnTo>
                  <a:lnTo>
                    <a:pt x="5308" y="1943"/>
                  </a:lnTo>
                  <a:lnTo>
                    <a:pt x="5638" y="1143"/>
                  </a:lnTo>
                  <a:close/>
                </a:path>
              </a:pathLst>
            </a:custGeom>
            <a:solidFill>
              <a:srgbClr val="565658"/>
            </a:solidFill>
          </p:spPr>
          <p:txBody>
            <a:bodyPr wrap="square" lIns="0" tIns="0" rIns="0" bIns="0" rtlCol="0"/>
            <a:lstStyle/>
            <a:p/>
          </p:txBody>
        </p:sp>
        <p:sp>
          <p:nvSpPr>
            <p:cNvPr id="9648" name="object 9648" descr=""/>
            <p:cNvSpPr/>
            <p:nvPr/>
          </p:nvSpPr>
          <p:spPr>
            <a:xfrm>
              <a:off x="5728131" y="256838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649" name="object 9649" descr=""/>
            <p:cNvSpPr/>
            <p:nvPr/>
          </p:nvSpPr>
          <p:spPr>
            <a:xfrm>
              <a:off x="5724776" y="25717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650" name="object 9650" descr=""/>
            <p:cNvSpPr/>
            <p:nvPr/>
          </p:nvSpPr>
          <p:spPr>
            <a:xfrm>
              <a:off x="5728609" y="25683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651" name="object 9651" descr=""/>
            <p:cNvSpPr/>
            <p:nvPr/>
          </p:nvSpPr>
          <p:spPr>
            <a:xfrm>
              <a:off x="5726220" y="2568389"/>
              <a:ext cx="1270" cy="635"/>
            </a:xfrm>
            <a:custGeom>
              <a:avLst/>
              <a:gdLst/>
              <a:ahLst/>
              <a:cxnLst/>
              <a:rect l="l" t="t" r="r" b="b"/>
              <a:pathLst>
                <a:path w="1270" h="635">
                  <a:moveTo>
                    <a:pt x="0" y="482"/>
                  </a:moveTo>
                  <a:lnTo>
                    <a:pt x="482" y="482"/>
                  </a:lnTo>
                  <a:lnTo>
                    <a:pt x="482" y="0"/>
                  </a:lnTo>
                  <a:lnTo>
                    <a:pt x="952" y="0"/>
                  </a:lnTo>
                </a:path>
                <a:path w="1270" h="635">
                  <a:moveTo>
                    <a:pt x="0" y="482"/>
                  </a:moveTo>
                  <a:lnTo>
                    <a:pt x="482" y="0"/>
                  </a:lnTo>
                </a:path>
              </a:pathLst>
            </a:custGeom>
            <a:ln w="3175">
              <a:solidFill>
                <a:srgbClr val="565658"/>
              </a:solidFill>
            </a:ln>
          </p:spPr>
          <p:txBody>
            <a:bodyPr wrap="square" lIns="0" tIns="0" rIns="0" bIns="0" rtlCol="0"/>
            <a:lstStyle/>
            <a:p/>
          </p:txBody>
        </p:sp>
        <p:sp>
          <p:nvSpPr>
            <p:cNvPr id="9652" name="object 9652" descr=""/>
            <p:cNvSpPr/>
            <p:nvPr/>
          </p:nvSpPr>
          <p:spPr>
            <a:xfrm>
              <a:off x="5727471"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53" name="object 9653" descr=""/>
            <p:cNvSpPr/>
            <p:nvPr/>
          </p:nvSpPr>
          <p:spPr>
            <a:xfrm>
              <a:off x="5726215" y="2568388"/>
              <a:ext cx="635" cy="635"/>
            </a:xfrm>
            <a:custGeom>
              <a:avLst/>
              <a:gdLst/>
              <a:ahLst/>
              <a:cxnLst/>
              <a:rect l="l" t="t" r="r" b="b"/>
              <a:pathLst>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9654" name="object 9654" descr=""/>
            <p:cNvSpPr/>
            <p:nvPr/>
          </p:nvSpPr>
          <p:spPr>
            <a:xfrm>
              <a:off x="5728131" y="2571737"/>
              <a:ext cx="635" cy="635"/>
            </a:xfrm>
            <a:custGeom>
              <a:avLst/>
              <a:gdLst/>
              <a:ahLst/>
              <a:cxnLst/>
              <a:rect l="l" t="t" r="r" b="b"/>
              <a:pathLst>
                <a:path w="635" h="635">
                  <a:moveTo>
                    <a:pt x="482" y="0"/>
                  </a:moveTo>
                  <a:lnTo>
                    <a:pt x="482" y="482"/>
                  </a:lnTo>
                  <a:lnTo>
                    <a:pt x="0" y="0"/>
                  </a:lnTo>
                  <a:lnTo>
                    <a:pt x="482" y="0"/>
                  </a:lnTo>
                </a:path>
              </a:pathLst>
            </a:custGeom>
            <a:ln w="3175">
              <a:solidFill>
                <a:srgbClr val="565658"/>
              </a:solidFill>
            </a:ln>
          </p:spPr>
          <p:txBody>
            <a:bodyPr wrap="square" lIns="0" tIns="0" rIns="0" bIns="0" rtlCol="0"/>
            <a:lstStyle/>
            <a:p/>
          </p:txBody>
        </p:sp>
        <p:sp>
          <p:nvSpPr>
            <p:cNvPr id="9655" name="object 9655" descr=""/>
            <p:cNvSpPr/>
            <p:nvPr/>
          </p:nvSpPr>
          <p:spPr>
            <a:xfrm>
              <a:off x="5726987"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56" name="object 9656" descr=""/>
            <p:cNvSpPr/>
            <p:nvPr/>
          </p:nvSpPr>
          <p:spPr>
            <a:xfrm>
              <a:off x="5727653"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57" name="object 9657" descr=""/>
            <p:cNvSpPr/>
            <p:nvPr/>
          </p:nvSpPr>
          <p:spPr>
            <a:xfrm>
              <a:off x="5724781" y="256887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658" name="object 9658" descr=""/>
            <p:cNvSpPr/>
            <p:nvPr/>
          </p:nvSpPr>
          <p:spPr>
            <a:xfrm>
              <a:off x="5726220" y="2571737"/>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9659" name="object 9659" descr=""/>
            <p:cNvSpPr/>
            <p:nvPr/>
          </p:nvSpPr>
          <p:spPr>
            <a:xfrm>
              <a:off x="5725736"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60" name="object 9660" descr=""/>
            <p:cNvSpPr/>
            <p:nvPr/>
          </p:nvSpPr>
          <p:spPr>
            <a:xfrm>
              <a:off x="5726976" y="2567254"/>
              <a:ext cx="3810" cy="5715"/>
            </a:xfrm>
            <a:custGeom>
              <a:avLst/>
              <a:gdLst/>
              <a:ahLst/>
              <a:cxnLst/>
              <a:rect l="l" t="t" r="r" b="b"/>
              <a:pathLst>
                <a:path w="3810" h="5714">
                  <a:moveTo>
                    <a:pt x="2286" y="4483"/>
                  </a:moveTo>
                  <a:lnTo>
                    <a:pt x="1955" y="3683"/>
                  </a:lnTo>
                  <a:lnTo>
                    <a:pt x="1143" y="3340"/>
                  </a:lnTo>
                  <a:lnTo>
                    <a:pt x="342" y="3683"/>
                  </a:lnTo>
                  <a:lnTo>
                    <a:pt x="0" y="4483"/>
                  </a:lnTo>
                  <a:lnTo>
                    <a:pt x="342" y="5295"/>
                  </a:lnTo>
                  <a:lnTo>
                    <a:pt x="1143" y="5626"/>
                  </a:lnTo>
                  <a:lnTo>
                    <a:pt x="1955" y="5295"/>
                  </a:lnTo>
                  <a:lnTo>
                    <a:pt x="2286" y="4483"/>
                  </a:lnTo>
                  <a:close/>
                </a:path>
                <a:path w="3810" h="5714">
                  <a:moveTo>
                    <a:pt x="3251" y="1143"/>
                  </a:moveTo>
                  <a:lnTo>
                    <a:pt x="2921" y="330"/>
                  </a:lnTo>
                  <a:lnTo>
                    <a:pt x="2108" y="0"/>
                  </a:lnTo>
                  <a:lnTo>
                    <a:pt x="1295" y="330"/>
                  </a:lnTo>
                  <a:lnTo>
                    <a:pt x="965" y="1143"/>
                  </a:lnTo>
                  <a:lnTo>
                    <a:pt x="1295" y="1943"/>
                  </a:lnTo>
                  <a:lnTo>
                    <a:pt x="2108" y="2286"/>
                  </a:lnTo>
                  <a:lnTo>
                    <a:pt x="2921" y="1943"/>
                  </a:lnTo>
                  <a:lnTo>
                    <a:pt x="3251" y="1143"/>
                  </a:lnTo>
                  <a:close/>
                </a:path>
              </a:pathLst>
            </a:custGeom>
            <a:solidFill>
              <a:srgbClr val="565658"/>
            </a:solidFill>
          </p:spPr>
          <p:txBody>
            <a:bodyPr wrap="square" lIns="0" tIns="0" rIns="0" bIns="0" rtlCol="0"/>
            <a:lstStyle/>
            <a:p/>
          </p:txBody>
        </p:sp>
        <p:sp>
          <p:nvSpPr>
            <p:cNvPr id="9661" name="object 9661" descr=""/>
            <p:cNvSpPr/>
            <p:nvPr/>
          </p:nvSpPr>
          <p:spPr>
            <a:xfrm>
              <a:off x="5725254" y="256887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662" name="object 9662" descr=""/>
            <p:cNvSpPr/>
            <p:nvPr/>
          </p:nvSpPr>
          <p:spPr>
            <a:xfrm>
              <a:off x="5728614" y="256838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63" name="object 9663" descr=""/>
            <p:cNvSpPr/>
            <p:nvPr/>
          </p:nvSpPr>
          <p:spPr>
            <a:xfrm>
              <a:off x="5726698" y="2568388"/>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9664" name="object 9664" descr=""/>
            <p:cNvSpPr/>
            <p:nvPr/>
          </p:nvSpPr>
          <p:spPr>
            <a:xfrm>
              <a:off x="5726032"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65" name="object 9665" descr=""/>
            <p:cNvSpPr/>
            <p:nvPr/>
          </p:nvSpPr>
          <p:spPr>
            <a:xfrm>
              <a:off x="5727175" y="2568389"/>
              <a:ext cx="635" cy="635"/>
            </a:xfrm>
            <a:custGeom>
              <a:avLst/>
              <a:gdLst/>
              <a:ahLst/>
              <a:cxnLst/>
              <a:rect l="l" t="t" r="r" b="b"/>
              <a:pathLst>
                <a:path w="635" h="635">
                  <a:moveTo>
                    <a:pt x="0" y="482"/>
                  </a:moveTo>
                  <a:lnTo>
                    <a:pt x="482" y="0"/>
                  </a:lnTo>
                  <a:lnTo>
                    <a:pt x="0" y="0"/>
                  </a:lnTo>
                  <a:lnTo>
                    <a:pt x="0" y="482"/>
                  </a:lnTo>
                </a:path>
              </a:pathLst>
            </a:custGeom>
            <a:ln w="3175">
              <a:solidFill>
                <a:srgbClr val="565658"/>
              </a:solidFill>
            </a:ln>
          </p:spPr>
          <p:txBody>
            <a:bodyPr wrap="square" lIns="0" tIns="0" rIns="0" bIns="0" rtlCol="0"/>
            <a:lstStyle/>
            <a:p/>
          </p:txBody>
        </p:sp>
        <p:sp>
          <p:nvSpPr>
            <p:cNvPr id="9666" name="object 9666" descr=""/>
            <p:cNvSpPr/>
            <p:nvPr/>
          </p:nvSpPr>
          <p:spPr>
            <a:xfrm>
              <a:off x="5728609" y="2571738"/>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9667" name="object 9667" descr=""/>
            <p:cNvSpPr/>
            <p:nvPr/>
          </p:nvSpPr>
          <p:spPr>
            <a:xfrm>
              <a:off x="5726692" y="2568388"/>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668" name="object 9668" descr=""/>
            <p:cNvSpPr/>
            <p:nvPr/>
          </p:nvSpPr>
          <p:spPr>
            <a:xfrm>
              <a:off x="5723638"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69" name="object 9669" descr=""/>
            <p:cNvSpPr/>
            <p:nvPr/>
          </p:nvSpPr>
          <p:spPr>
            <a:xfrm>
              <a:off x="5728609" y="25717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670" name="object 9670" descr=""/>
            <p:cNvSpPr/>
            <p:nvPr/>
          </p:nvSpPr>
          <p:spPr>
            <a:xfrm>
              <a:off x="5726215" y="257173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671" name="object 9671" descr=""/>
            <p:cNvSpPr/>
            <p:nvPr/>
          </p:nvSpPr>
          <p:spPr>
            <a:xfrm>
              <a:off x="5728130"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72" name="object 9672" descr=""/>
            <p:cNvSpPr/>
            <p:nvPr/>
          </p:nvSpPr>
          <p:spPr>
            <a:xfrm>
              <a:off x="5726220" y="2571737"/>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9673" name="object 9673" descr=""/>
            <p:cNvSpPr/>
            <p:nvPr/>
          </p:nvSpPr>
          <p:spPr>
            <a:xfrm>
              <a:off x="5726692" y="25717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674" name="object 9674" descr=""/>
            <p:cNvSpPr/>
            <p:nvPr/>
          </p:nvSpPr>
          <p:spPr>
            <a:xfrm>
              <a:off x="5724116"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75" name="object 9675" descr=""/>
            <p:cNvSpPr/>
            <p:nvPr/>
          </p:nvSpPr>
          <p:spPr>
            <a:xfrm>
              <a:off x="5725259" y="256887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676" name="object 9676" descr=""/>
            <p:cNvSpPr/>
            <p:nvPr/>
          </p:nvSpPr>
          <p:spPr>
            <a:xfrm>
              <a:off x="5723636" y="2570124"/>
              <a:ext cx="6985" cy="3175"/>
            </a:xfrm>
            <a:custGeom>
              <a:avLst/>
              <a:gdLst/>
              <a:ahLst/>
              <a:cxnLst/>
              <a:rect l="l" t="t" r="r" b="b"/>
              <a:pathLst>
                <a:path w="6985" h="3175">
                  <a:moveTo>
                    <a:pt x="6591" y="1612"/>
                  </a:moveTo>
                  <a:lnTo>
                    <a:pt x="6261" y="812"/>
                  </a:lnTo>
                  <a:lnTo>
                    <a:pt x="5448" y="469"/>
                  </a:lnTo>
                  <a:lnTo>
                    <a:pt x="5207" y="571"/>
                  </a:lnTo>
                  <a:lnTo>
                    <a:pt x="4978" y="469"/>
                  </a:lnTo>
                  <a:lnTo>
                    <a:pt x="4165" y="812"/>
                  </a:lnTo>
                  <a:lnTo>
                    <a:pt x="4013" y="1181"/>
                  </a:lnTo>
                  <a:lnTo>
                    <a:pt x="3860" y="812"/>
                  </a:lnTo>
                  <a:lnTo>
                    <a:pt x="3060" y="469"/>
                  </a:lnTo>
                  <a:lnTo>
                    <a:pt x="2247" y="812"/>
                  </a:lnTo>
                  <a:lnTo>
                    <a:pt x="2197" y="939"/>
                  </a:lnTo>
                  <a:lnTo>
                    <a:pt x="1943" y="342"/>
                  </a:lnTo>
                  <a:lnTo>
                    <a:pt x="1143" y="0"/>
                  </a:lnTo>
                  <a:lnTo>
                    <a:pt x="330" y="342"/>
                  </a:lnTo>
                  <a:lnTo>
                    <a:pt x="0" y="1143"/>
                  </a:lnTo>
                  <a:lnTo>
                    <a:pt x="330" y="1955"/>
                  </a:lnTo>
                  <a:lnTo>
                    <a:pt x="1143" y="2286"/>
                  </a:lnTo>
                  <a:lnTo>
                    <a:pt x="1943" y="1955"/>
                  </a:lnTo>
                  <a:lnTo>
                    <a:pt x="1993" y="1828"/>
                  </a:lnTo>
                  <a:lnTo>
                    <a:pt x="2247" y="2425"/>
                  </a:lnTo>
                  <a:lnTo>
                    <a:pt x="3060" y="2755"/>
                  </a:lnTo>
                  <a:lnTo>
                    <a:pt x="3860" y="2425"/>
                  </a:lnTo>
                  <a:lnTo>
                    <a:pt x="4013" y="2070"/>
                  </a:lnTo>
                  <a:lnTo>
                    <a:pt x="4165" y="2425"/>
                  </a:lnTo>
                  <a:lnTo>
                    <a:pt x="4978" y="2755"/>
                  </a:lnTo>
                  <a:lnTo>
                    <a:pt x="5207" y="2667"/>
                  </a:lnTo>
                  <a:lnTo>
                    <a:pt x="5448" y="2755"/>
                  </a:lnTo>
                  <a:lnTo>
                    <a:pt x="6261" y="2425"/>
                  </a:lnTo>
                  <a:lnTo>
                    <a:pt x="6591" y="1612"/>
                  </a:lnTo>
                  <a:close/>
                </a:path>
              </a:pathLst>
            </a:custGeom>
            <a:solidFill>
              <a:srgbClr val="565658"/>
            </a:solidFill>
          </p:spPr>
          <p:txBody>
            <a:bodyPr wrap="square" lIns="0" tIns="0" rIns="0" bIns="0" rtlCol="0"/>
            <a:lstStyle/>
            <a:p/>
          </p:txBody>
        </p:sp>
        <p:sp>
          <p:nvSpPr>
            <p:cNvPr id="9677" name="object 9677" descr=""/>
            <p:cNvSpPr/>
            <p:nvPr/>
          </p:nvSpPr>
          <p:spPr>
            <a:xfrm>
              <a:off x="5724776" y="2571267"/>
              <a:ext cx="635" cy="635"/>
            </a:xfrm>
            <a:custGeom>
              <a:avLst/>
              <a:gdLst/>
              <a:ahLst/>
              <a:cxnLst/>
              <a:rect l="l" t="t" r="r" b="b"/>
              <a:pathLst>
                <a:path w="635" h="635">
                  <a:moveTo>
                    <a:pt x="482" y="469"/>
                  </a:moveTo>
                  <a:lnTo>
                    <a:pt x="0" y="0"/>
                  </a:lnTo>
                  <a:lnTo>
                    <a:pt x="482" y="469"/>
                  </a:lnTo>
                </a:path>
              </a:pathLst>
            </a:custGeom>
            <a:ln w="3175">
              <a:solidFill>
                <a:srgbClr val="565658"/>
              </a:solidFill>
            </a:ln>
          </p:spPr>
          <p:txBody>
            <a:bodyPr wrap="square" lIns="0" tIns="0" rIns="0" bIns="0" rtlCol="0"/>
            <a:lstStyle/>
            <a:p/>
          </p:txBody>
        </p:sp>
        <p:sp>
          <p:nvSpPr>
            <p:cNvPr id="9678" name="object 9678" descr=""/>
            <p:cNvSpPr/>
            <p:nvPr/>
          </p:nvSpPr>
          <p:spPr>
            <a:xfrm>
              <a:off x="5725255" y="2568389"/>
              <a:ext cx="1270" cy="635"/>
            </a:xfrm>
            <a:custGeom>
              <a:avLst/>
              <a:gdLst/>
              <a:ahLst/>
              <a:cxnLst/>
              <a:rect l="l" t="t" r="r" b="b"/>
              <a:pathLst>
                <a:path w="1270" h="635">
                  <a:moveTo>
                    <a:pt x="965" y="482"/>
                  </a:moveTo>
                  <a:lnTo>
                    <a:pt x="482" y="482"/>
                  </a:lnTo>
                  <a:lnTo>
                    <a:pt x="482" y="0"/>
                  </a:lnTo>
                  <a:lnTo>
                    <a:pt x="482" y="482"/>
                  </a:lnTo>
                  <a:lnTo>
                    <a:pt x="0" y="482"/>
                  </a:lnTo>
                </a:path>
              </a:pathLst>
            </a:custGeom>
            <a:ln w="3175">
              <a:solidFill>
                <a:srgbClr val="565658"/>
              </a:solidFill>
            </a:ln>
          </p:spPr>
          <p:txBody>
            <a:bodyPr wrap="square" lIns="0" tIns="0" rIns="0" bIns="0" rtlCol="0"/>
            <a:lstStyle/>
            <a:p/>
          </p:txBody>
        </p:sp>
        <p:sp>
          <p:nvSpPr>
            <p:cNvPr id="9679" name="object 9679" descr=""/>
            <p:cNvSpPr/>
            <p:nvPr/>
          </p:nvSpPr>
          <p:spPr>
            <a:xfrm>
              <a:off x="5724593"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80" name="object 9680" descr=""/>
            <p:cNvSpPr/>
            <p:nvPr/>
          </p:nvSpPr>
          <p:spPr>
            <a:xfrm>
              <a:off x="5727175" y="256838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681" name="object 9681" descr=""/>
            <p:cNvSpPr/>
            <p:nvPr/>
          </p:nvSpPr>
          <p:spPr>
            <a:xfrm>
              <a:off x="5727653" y="2568389"/>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9682" name="object 9682" descr=""/>
            <p:cNvSpPr/>
            <p:nvPr/>
          </p:nvSpPr>
          <p:spPr>
            <a:xfrm>
              <a:off x="5726510"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83" name="object 9683" descr=""/>
            <p:cNvSpPr/>
            <p:nvPr/>
          </p:nvSpPr>
          <p:spPr>
            <a:xfrm>
              <a:off x="5725254" y="2571267"/>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9684" name="object 9684" descr=""/>
            <p:cNvSpPr/>
            <p:nvPr/>
          </p:nvSpPr>
          <p:spPr>
            <a:xfrm>
              <a:off x="5724116"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85" name="object 9685" descr=""/>
            <p:cNvSpPr/>
            <p:nvPr/>
          </p:nvSpPr>
          <p:spPr>
            <a:xfrm>
              <a:off x="5727170" y="2568388"/>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686" name="object 9686" descr=""/>
            <p:cNvSpPr/>
            <p:nvPr/>
          </p:nvSpPr>
          <p:spPr>
            <a:xfrm>
              <a:off x="5728614"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87" name="object 9687" descr=""/>
            <p:cNvSpPr/>
            <p:nvPr/>
          </p:nvSpPr>
          <p:spPr>
            <a:xfrm>
              <a:off x="5725555"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88" name="object 9688" descr=""/>
            <p:cNvSpPr/>
            <p:nvPr/>
          </p:nvSpPr>
          <p:spPr>
            <a:xfrm>
              <a:off x="5727175"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689" name="object 9689" descr=""/>
            <p:cNvSpPr/>
            <p:nvPr/>
          </p:nvSpPr>
          <p:spPr>
            <a:xfrm>
              <a:off x="5723638"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90" name="object 9690" descr=""/>
            <p:cNvSpPr/>
            <p:nvPr/>
          </p:nvSpPr>
          <p:spPr>
            <a:xfrm>
              <a:off x="5726698" y="25717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691" name="object 9691" descr=""/>
            <p:cNvSpPr/>
            <p:nvPr/>
          </p:nvSpPr>
          <p:spPr>
            <a:xfrm>
              <a:off x="5725736" y="2568389"/>
              <a:ext cx="1270" cy="635"/>
            </a:xfrm>
            <a:custGeom>
              <a:avLst/>
              <a:gdLst/>
              <a:ahLst/>
              <a:cxnLst/>
              <a:rect l="l" t="t" r="r" b="b"/>
              <a:pathLst>
                <a:path w="1270" h="635">
                  <a:moveTo>
                    <a:pt x="0" y="482"/>
                  </a:moveTo>
                  <a:lnTo>
                    <a:pt x="482" y="482"/>
                  </a:lnTo>
                  <a:lnTo>
                    <a:pt x="482" y="0"/>
                  </a:lnTo>
                  <a:lnTo>
                    <a:pt x="482" y="482"/>
                  </a:lnTo>
                  <a:lnTo>
                    <a:pt x="965" y="482"/>
                  </a:lnTo>
                </a:path>
              </a:pathLst>
            </a:custGeom>
            <a:ln w="3175">
              <a:solidFill>
                <a:srgbClr val="565658"/>
              </a:solidFill>
            </a:ln>
          </p:spPr>
          <p:txBody>
            <a:bodyPr wrap="square" lIns="0" tIns="0" rIns="0" bIns="0" rtlCol="0"/>
            <a:lstStyle/>
            <a:p/>
          </p:txBody>
        </p:sp>
        <p:sp>
          <p:nvSpPr>
            <p:cNvPr id="9692" name="object 9692" descr=""/>
            <p:cNvSpPr/>
            <p:nvPr/>
          </p:nvSpPr>
          <p:spPr>
            <a:xfrm>
              <a:off x="5725077"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693" name="object 9693" descr=""/>
            <p:cNvSpPr/>
            <p:nvPr/>
          </p:nvSpPr>
          <p:spPr>
            <a:xfrm>
              <a:off x="5725259" y="2571267"/>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9694" name="object 9694" descr=""/>
            <p:cNvSpPr/>
            <p:nvPr/>
          </p:nvSpPr>
          <p:spPr>
            <a:xfrm>
              <a:off x="5727653" y="2568388"/>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695" name="object 9695" descr=""/>
            <p:cNvSpPr/>
            <p:nvPr/>
          </p:nvSpPr>
          <p:spPr>
            <a:xfrm>
              <a:off x="5727653" y="2568389"/>
              <a:ext cx="1270" cy="635"/>
            </a:xfrm>
            <a:custGeom>
              <a:avLst/>
              <a:gdLst/>
              <a:ahLst/>
              <a:cxnLst/>
              <a:rect l="l" t="t" r="r" b="b"/>
              <a:pathLst>
                <a:path w="1270" h="635">
                  <a:moveTo>
                    <a:pt x="0" y="482"/>
                  </a:moveTo>
                  <a:lnTo>
                    <a:pt x="482" y="0"/>
                  </a:lnTo>
                  <a:lnTo>
                    <a:pt x="965" y="0"/>
                  </a:lnTo>
                </a:path>
              </a:pathLst>
            </a:custGeom>
            <a:ln w="3175">
              <a:solidFill>
                <a:srgbClr val="565658"/>
              </a:solidFill>
            </a:ln>
          </p:spPr>
          <p:txBody>
            <a:bodyPr wrap="square" lIns="0" tIns="0" rIns="0" bIns="0" rtlCol="0"/>
            <a:lstStyle/>
            <a:p/>
          </p:txBody>
        </p:sp>
        <p:sp>
          <p:nvSpPr>
            <p:cNvPr id="9696" name="object 9696" descr=""/>
            <p:cNvSpPr/>
            <p:nvPr/>
          </p:nvSpPr>
          <p:spPr>
            <a:xfrm>
              <a:off x="5728130" y="2568388"/>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697" name="object 9697" descr=""/>
            <p:cNvSpPr/>
            <p:nvPr/>
          </p:nvSpPr>
          <p:spPr>
            <a:xfrm>
              <a:off x="5725259" y="2571266"/>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9698" name="object 9698" descr=""/>
            <p:cNvSpPr/>
            <p:nvPr/>
          </p:nvSpPr>
          <p:spPr>
            <a:xfrm>
              <a:off x="5729092" y="256838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699" name="object 9699" descr=""/>
            <p:cNvSpPr/>
            <p:nvPr/>
          </p:nvSpPr>
          <p:spPr>
            <a:xfrm>
              <a:off x="5725736" y="257126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700" name="object 9700" descr=""/>
            <p:cNvSpPr/>
            <p:nvPr/>
          </p:nvSpPr>
          <p:spPr>
            <a:xfrm>
              <a:off x="5724588" y="2570124"/>
              <a:ext cx="2540" cy="3175"/>
            </a:xfrm>
            <a:custGeom>
              <a:avLst/>
              <a:gdLst/>
              <a:ahLst/>
              <a:cxnLst/>
              <a:rect l="l" t="t" r="r" b="b"/>
              <a:pathLst>
                <a:path w="2539" h="3175">
                  <a:moveTo>
                    <a:pt x="2286" y="1143"/>
                  </a:moveTo>
                  <a:lnTo>
                    <a:pt x="1955" y="342"/>
                  </a:lnTo>
                  <a:lnTo>
                    <a:pt x="1143" y="0"/>
                  </a:lnTo>
                  <a:lnTo>
                    <a:pt x="330" y="342"/>
                  </a:lnTo>
                  <a:lnTo>
                    <a:pt x="0" y="1143"/>
                  </a:lnTo>
                  <a:lnTo>
                    <a:pt x="88" y="1384"/>
                  </a:lnTo>
                  <a:lnTo>
                    <a:pt x="0" y="1612"/>
                  </a:lnTo>
                  <a:lnTo>
                    <a:pt x="330" y="2425"/>
                  </a:lnTo>
                  <a:lnTo>
                    <a:pt x="1143" y="2755"/>
                  </a:lnTo>
                  <a:lnTo>
                    <a:pt x="1955" y="2425"/>
                  </a:lnTo>
                  <a:lnTo>
                    <a:pt x="2286" y="1612"/>
                  </a:lnTo>
                  <a:lnTo>
                    <a:pt x="2184" y="1384"/>
                  </a:lnTo>
                  <a:lnTo>
                    <a:pt x="2286" y="1143"/>
                  </a:lnTo>
                  <a:close/>
                </a:path>
              </a:pathLst>
            </a:custGeom>
            <a:solidFill>
              <a:srgbClr val="565658"/>
            </a:solidFill>
          </p:spPr>
          <p:txBody>
            <a:bodyPr wrap="square" lIns="0" tIns="0" rIns="0" bIns="0" rtlCol="0"/>
            <a:lstStyle/>
            <a:p/>
          </p:txBody>
        </p:sp>
        <p:sp>
          <p:nvSpPr>
            <p:cNvPr id="9701" name="object 9701" descr=""/>
            <p:cNvSpPr/>
            <p:nvPr/>
          </p:nvSpPr>
          <p:spPr>
            <a:xfrm>
              <a:off x="5725737" y="25717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702" name="object 9702" descr=""/>
            <p:cNvSpPr/>
            <p:nvPr/>
          </p:nvSpPr>
          <p:spPr>
            <a:xfrm>
              <a:off x="5727648" y="2568388"/>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703" name="object 9703" descr=""/>
            <p:cNvSpPr/>
            <p:nvPr/>
          </p:nvSpPr>
          <p:spPr>
            <a:xfrm>
              <a:off x="5727178" y="2571737"/>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9704" name="object 9704" descr=""/>
            <p:cNvSpPr/>
            <p:nvPr/>
          </p:nvSpPr>
          <p:spPr>
            <a:xfrm>
              <a:off x="5725077"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05" name="object 9705" descr=""/>
            <p:cNvSpPr/>
            <p:nvPr/>
          </p:nvSpPr>
          <p:spPr>
            <a:xfrm>
              <a:off x="5727175" y="25717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706" name="object 9706" descr=""/>
            <p:cNvSpPr/>
            <p:nvPr/>
          </p:nvSpPr>
          <p:spPr>
            <a:xfrm>
              <a:off x="5726698" y="2568388"/>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9707" name="object 9707" descr=""/>
            <p:cNvSpPr/>
            <p:nvPr/>
          </p:nvSpPr>
          <p:spPr>
            <a:xfrm>
              <a:off x="5726220" y="256887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708" name="object 9708" descr=""/>
            <p:cNvSpPr/>
            <p:nvPr/>
          </p:nvSpPr>
          <p:spPr>
            <a:xfrm>
              <a:off x="5724776" y="2568872"/>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709" name="object 9709" descr=""/>
            <p:cNvSpPr/>
            <p:nvPr/>
          </p:nvSpPr>
          <p:spPr>
            <a:xfrm>
              <a:off x="5725736" y="2571267"/>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710" name="object 9710" descr=""/>
            <p:cNvSpPr/>
            <p:nvPr/>
          </p:nvSpPr>
          <p:spPr>
            <a:xfrm>
              <a:off x="5726987"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11" name="object 9711" descr=""/>
            <p:cNvSpPr/>
            <p:nvPr/>
          </p:nvSpPr>
          <p:spPr>
            <a:xfrm>
              <a:off x="5728130" y="2568388"/>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9712" name="object 9712" descr=""/>
            <p:cNvSpPr/>
            <p:nvPr/>
          </p:nvSpPr>
          <p:spPr>
            <a:xfrm>
              <a:off x="5727949"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13" name="object 9713" descr=""/>
            <p:cNvSpPr/>
            <p:nvPr/>
          </p:nvSpPr>
          <p:spPr>
            <a:xfrm>
              <a:off x="5725736" y="2571266"/>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9714" name="object 9714" descr=""/>
            <p:cNvSpPr/>
            <p:nvPr/>
          </p:nvSpPr>
          <p:spPr>
            <a:xfrm>
              <a:off x="5725077"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15" name="object 9715" descr=""/>
            <p:cNvSpPr/>
            <p:nvPr/>
          </p:nvSpPr>
          <p:spPr>
            <a:xfrm>
              <a:off x="5726220" y="2571267"/>
              <a:ext cx="635" cy="635"/>
            </a:xfrm>
            <a:custGeom>
              <a:avLst/>
              <a:gdLst/>
              <a:ahLst/>
              <a:cxnLst/>
              <a:rect l="l" t="t" r="r" b="b"/>
              <a:pathLst>
                <a:path w="635" h="635">
                  <a:moveTo>
                    <a:pt x="0" y="469"/>
                  </a:moveTo>
                  <a:lnTo>
                    <a:pt x="0" y="0"/>
                  </a:lnTo>
                  <a:lnTo>
                    <a:pt x="0" y="469"/>
                  </a:lnTo>
                  <a:lnTo>
                    <a:pt x="482" y="469"/>
                  </a:lnTo>
                </a:path>
              </a:pathLst>
            </a:custGeom>
            <a:ln w="3175">
              <a:solidFill>
                <a:srgbClr val="565658"/>
              </a:solidFill>
            </a:ln>
          </p:spPr>
          <p:txBody>
            <a:bodyPr wrap="square" lIns="0" tIns="0" rIns="0" bIns="0" rtlCol="0"/>
            <a:lstStyle/>
            <a:p/>
          </p:txBody>
        </p:sp>
        <p:sp>
          <p:nvSpPr>
            <p:cNvPr id="9716" name="object 9716" descr=""/>
            <p:cNvSpPr/>
            <p:nvPr/>
          </p:nvSpPr>
          <p:spPr>
            <a:xfrm>
              <a:off x="5728131" y="2568388"/>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717" name="object 9717" descr=""/>
            <p:cNvSpPr/>
            <p:nvPr/>
          </p:nvSpPr>
          <p:spPr>
            <a:xfrm>
              <a:off x="5727649" y="2571737"/>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9718" name="object 9718" descr=""/>
            <p:cNvSpPr/>
            <p:nvPr/>
          </p:nvSpPr>
          <p:spPr>
            <a:xfrm>
              <a:off x="5726987"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19" name="object 9719" descr=""/>
            <p:cNvSpPr/>
            <p:nvPr/>
          </p:nvSpPr>
          <p:spPr>
            <a:xfrm>
              <a:off x="5726215" y="256887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720" name="object 9720" descr=""/>
            <p:cNvSpPr/>
            <p:nvPr/>
          </p:nvSpPr>
          <p:spPr>
            <a:xfrm>
              <a:off x="5724776" y="2568873"/>
              <a:ext cx="635" cy="635"/>
            </a:xfrm>
            <a:custGeom>
              <a:avLst/>
              <a:gdLst/>
              <a:ahLst/>
              <a:cxnLst/>
              <a:rect l="l" t="t" r="r" b="b"/>
              <a:pathLst>
                <a:path w="635" h="635">
                  <a:moveTo>
                    <a:pt x="482" y="469"/>
                  </a:moveTo>
                  <a:lnTo>
                    <a:pt x="482" y="0"/>
                  </a:lnTo>
                </a:path>
                <a:path w="635" h="635">
                  <a:moveTo>
                    <a:pt x="482" y="469"/>
                  </a:moveTo>
                  <a:lnTo>
                    <a:pt x="0" y="0"/>
                  </a:lnTo>
                </a:path>
              </a:pathLst>
            </a:custGeom>
            <a:ln w="3175">
              <a:solidFill>
                <a:srgbClr val="565658"/>
              </a:solidFill>
            </a:ln>
          </p:spPr>
          <p:txBody>
            <a:bodyPr wrap="square" lIns="0" tIns="0" rIns="0" bIns="0" rtlCol="0"/>
            <a:lstStyle/>
            <a:p/>
          </p:txBody>
        </p:sp>
        <p:sp>
          <p:nvSpPr>
            <p:cNvPr id="9721" name="object 9721" descr=""/>
            <p:cNvSpPr/>
            <p:nvPr/>
          </p:nvSpPr>
          <p:spPr>
            <a:xfrm>
              <a:off x="5727653" y="25717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722" name="object 9722" descr=""/>
            <p:cNvSpPr/>
            <p:nvPr/>
          </p:nvSpPr>
          <p:spPr>
            <a:xfrm>
              <a:off x="5727175" y="2568388"/>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9723" name="object 9723" descr=""/>
            <p:cNvSpPr/>
            <p:nvPr/>
          </p:nvSpPr>
          <p:spPr>
            <a:xfrm>
              <a:off x="5725554" y="2567736"/>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9724" name="object 9724" descr=""/>
            <p:cNvSpPr/>
            <p:nvPr/>
          </p:nvSpPr>
          <p:spPr>
            <a:xfrm>
              <a:off x="5725259" y="256887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725" name="object 9725" descr=""/>
            <p:cNvSpPr/>
            <p:nvPr/>
          </p:nvSpPr>
          <p:spPr>
            <a:xfrm>
              <a:off x="5726220" y="2571267"/>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726" name="object 9726" descr=""/>
            <p:cNvSpPr/>
            <p:nvPr/>
          </p:nvSpPr>
          <p:spPr>
            <a:xfrm>
              <a:off x="5728614" y="2568389"/>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9727" name="object 9727" descr=""/>
            <p:cNvSpPr/>
            <p:nvPr/>
          </p:nvSpPr>
          <p:spPr>
            <a:xfrm>
              <a:off x="5725259" y="256887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728" name="object 9728" descr=""/>
            <p:cNvSpPr/>
            <p:nvPr/>
          </p:nvSpPr>
          <p:spPr>
            <a:xfrm>
              <a:off x="5724106" y="2567736"/>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9729" name="object 9729" descr=""/>
            <p:cNvSpPr/>
            <p:nvPr/>
          </p:nvSpPr>
          <p:spPr>
            <a:xfrm>
              <a:off x="5725736" y="2568872"/>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9730" name="object 9730" descr=""/>
            <p:cNvSpPr/>
            <p:nvPr/>
          </p:nvSpPr>
          <p:spPr>
            <a:xfrm>
              <a:off x="5723636" y="2570124"/>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9731" name="object 9731" descr=""/>
            <p:cNvSpPr/>
            <p:nvPr/>
          </p:nvSpPr>
          <p:spPr>
            <a:xfrm>
              <a:off x="5724776" y="2571267"/>
              <a:ext cx="635" cy="635"/>
            </a:xfrm>
            <a:custGeom>
              <a:avLst/>
              <a:gdLst/>
              <a:ahLst/>
              <a:cxnLst/>
              <a:rect l="l" t="t" r="r" b="b"/>
              <a:pathLst>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9732" name="object 9732" descr=""/>
            <p:cNvSpPr/>
            <p:nvPr/>
          </p:nvSpPr>
          <p:spPr>
            <a:xfrm>
              <a:off x="5724116"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33" name="object 9733" descr=""/>
            <p:cNvSpPr/>
            <p:nvPr/>
          </p:nvSpPr>
          <p:spPr>
            <a:xfrm>
              <a:off x="5726220" y="2571266"/>
              <a:ext cx="635" cy="635"/>
            </a:xfrm>
            <a:custGeom>
              <a:avLst/>
              <a:gdLst/>
              <a:ahLst/>
              <a:cxnLst/>
              <a:rect l="l" t="t" r="r" b="b"/>
              <a:pathLst>
                <a:path w="635" h="635">
                  <a:moveTo>
                    <a:pt x="0" y="0"/>
                  </a:moveTo>
                  <a:lnTo>
                    <a:pt x="482" y="469"/>
                  </a:lnTo>
                  <a:lnTo>
                    <a:pt x="482" y="0"/>
                  </a:lnTo>
                </a:path>
              </a:pathLst>
            </a:custGeom>
            <a:ln w="3175">
              <a:solidFill>
                <a:srgbClr val="565658"/>
              </a:solidFill>
            </a:ln>
          </p:spPr>
          <p:txBody>
            <a:bodyPr wrap="square" lIns="0" tIns="0" rIns="0" bIns="0" rtlCol="0"/>
            <a:lstStyle/>
            <a:p/>
          </p:txBody>
        </p:sp>
        <p:sp>
          <p:nvSpPr>
            <p:cNvPr id="9734" name="object 9734" descr=""/>
            <p:cNvSpPr/>
            <p:nvPr/>
          </p:nvSpPr>
          <p:spPr>
            <a:xfrm>
              <a:off x="5728614" y="2568389"/>
              <a:ext cx="635" cy="635"/>
            </a:xfrm>
            <a:custGeom>
              <a:avLst/>
              <a:gdLst/>
              <a:ahLst/>
              <a:cxnLst/>
              <a:rect l="l" t="t" r="r" b="b"/>
              <a:pathLst>
                <a:path w="635" h="635">
                  <a:moveTo>
                    <a:pt x="0" y="482"/>
                  </a:moveTo>
                  <a:lnTo>
                    <a:pt x="0" y="0"/>
                  </a:lnTo>
                  <a:lnTo>
                    <a:pt x="0" y="482"/>
                  </a:lnTo>
                </a:path>
                <a:path w="635" h="635">
                  <a:moveTo>
                    <a:pt x="0" y="482"/>
                  </a:moveTo>
                  <a:lnTo>
                    <a:pt x="482" y="0"/>
                  </a:lnTo>
                </a:path>
              </a:pathLst>
            </a:custGeom>
            <a:ln w="3175">
              <a:solidFill>
                <a:srgbClr val="565658"/>
              </a:solidFill>
            </a:ln>
          </p:spPr>
          <p:txBody>
            <a:bodyPr wrap="square" lIns="0" tIns="0" rIns="0" bIns="0" rtlCol="0"/>
            <a:lstStyle/>
            <a:p/>
          </p:txBody>
        </p:sp>
        <p:sp>
          <p:nvSpPr>
            <p:cNvPr id="9735" name="object 9735" descr=""/>
            <p:cNvSpPr/>
            <p:nvPr/>
          </p:nvSpPr>
          <p:spPr>
            <a:xfrm>
              <a:off x="5728131" y="25717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736" name="object 9736" descr=""/>
            <p:cNvSpPr/>
            <p:nvPr/>
          </p:nvSpPr>
          <p:spPr>
            <a:xfrm>
              <a:off x="5726698" y="256887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737" name="object 9737" descr=""/>
            <p:cNvSpPr/>
            <p:nvPr/>
          </p:nvSpPr>
          <p:spPr>
            <a:xfrm>
              <a:off x="5728130" y="25717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738" name="object 9738" descr=""/>
            <p:cNvSpPr/>
            <p:nvPr/>
          </p:nvSpPr>
          <p:spPr>
            <a:xfrm>
              <a:off x="5724776" y="2568872"/>
              <a:ext cx="1270" cy="635"/>
            </a:xfrm>
            <a:custGeom>
              <a:avLst/>
              <a:gdLst/>
              <a:ahLst/>
              <a:cxnLst/>
              <a:rect l="l" t="t" r="r" b="b"/>
              <a:pathLst>
                <a:path w="1270" h="635">
                  <a:moveTo>
                    <a:pt x="482" y="0"/>
                  </a:moveTo>
                  <a:lnTo>
                    <a:pt x="482" y="0"/>
                  </a:lnTo>
                  <a:lnTo>
                    <a:pt x="965" y="469"/>
                  </a:lnTo>
                </a:path>
                <a:path w="1270" h="635">
                  <a:moveTo>
                    <a:pt x="482" y="0"/>
                  </a:moveTo>
                  <a:lnTo>
                    <a:pt x="0" y="0"/>
                  </a:lnTo>
                </a:path>
              </a:pathLst>
            </a:custGeom>
            <a:ln w="3175">
              <a:solidFill>
                <a:srgbClr val="565658"/>
              </a:solidFill>
            </a:ln>
          </p:spPr>
          <p:txBody>
            <a:bodyPr wrap="square" lIns="0" tIns="0" rIns="0" bIns="0" rtlCol="0"/>
            <a:lstStyle/>
            <a:p/>
          </p:txBody>
        </p:sp>
        <p:sp>
          <p:nvSpPr>
            <p:cNvPr id="9739" name="object 9739" descr=""/>
            <p:cNvSpPr/>
            <p:nvPr/>
          </p:nvSpPr>
          <p:spPr>
            <a:xfrm>
              <a:off x="5724781"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740" name="object 9740" descr=""/>
            <p:cNvSpPr/>
            <p:nvPr/>
          </p:nvSpPr>
          <p:spPr>
            <a:xfrm>
              <a:off x="5727175" y="2568389"/>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9741" name="object 9741" descr=""/>
            <p:cNvSpPr/>
            <p:nvPr/>
          </p:nvSpPr>
          <p:spPr>
            <a:xfrm>
              <a:off x="5726698" y="257126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742" name="object 9742" descr=""/>
            <p:cNvSpPr/>
            <p:nvPr/>
          </p:nvSpPr>
          <p:spPr>
            <a:xfrm>
              <a:off x="5725736" y="256887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743" name="object 9743" descr=""/>
            <p:cNvSpPr/>
            <p:nvPr/>
          </p:nvSpPr>
          <p:spPr>
            <a:xfrm>
              <a:off x="5726220" y="2571267"/>
              <a:ext cx="635" cy="635"/>
            </a:xfrm>
            <a:custGeom>
              <a:avLst/>
              <a:gdLst/>
              <a:ahLst/>
              <a:cxnLst/>
              <a:rect l="l" t="t" r="r" b="b"/>
              <a:pathLst>
                <a:path w="635" h="635">
                  <a:moveTo>
                    <a:pt x="0" y="469"/>
                  </a:moveTo>
                  <a:lnTo>
                    <a:pt x="482" y="469"/>
                  </a:lnTo>
                  <a:lnTo>
                    <a:pt x="482" y="0"/>
                  </a:lnTo>
                </a:path>
              </a:pathLst>
            </a:custGeom>
            <a:ln w="3175">
              <a:solidFill>
                <a:srgbClr val="565658"/>
              </a:solidFill>
            </a:ln>
          </p:spPr>
          <p:txBody>
            <a:bodyPr wrap="square" lIns="0" tIns="0" rIns="0" bIns="0" rtlCol="0"/>
            <a:lstStyle/>
            <a:p/>
          </p:txBody>
        </p:sp>
        <p:sp>
          <p:nvSpPr>
            <p:cNvPr id="9744" name="object 9744" descr=""/>
            <p:cNvSpPr/>
            <p:nvPr/>
          </p:nvSpPr>
          <p:spPr>
            <a:xfrm>
              <a:off x="5724116"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45" name="object 9745" descr=""/>
            <p:cNvSpPr/>
            <p:nvPr/>
          </p:nvSpPr>
          <p:spPr>
            <a:xfrm>
              <a:off x="5725736" y="2568872"/>
              <a:ext cx="635" cy="635"/>
            </a:xfrm>
            <a:custGeom>
              <a:avLst/>
              <a:gdLst/>
              <a:ahLst/>
              <a:cxnLst/>
              <a:rect l="l" t="t" r="r" b="b"/>
              <a:pathLst>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9746" name="object 9746" descr=""/>
            <p:cNvSpPr/>
            <p:nvPr/>
          </p:nvSpPr>
          <p:spPr>
            <a:xfrm>
              <a:off x="5725737" y="256887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747" name="object 9747" descr=""/>
            <p:cNvSpPr/>
            <p:nvPr/>
          </p:nvSpPr>
          <p:spPr>
            <a:xfrm>
              <a:off x="5727175" y="2571267"/>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748" name="object 9748" descr=""/>
            <p:cNvSpPr/>
            <p:nvPr/>
          </p:nvSpPr>
          <p:spPr>
            <a:xfrm>
              <a:off x="5726698" y="257126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749" name="object 9749" descr=""/>
            <p:cNvSpPr/>
            <p:nvPr/>
          </p:nvSpPr>
          <p:spPr>
            <a:xfrm>
              <a:off x="5724106" y="2570124"/>
              <a:ext cx="3175" cy="2540"/>
            </a:xfrm>
            <a:custGeom>
              <a:avLst/>
              <a:gdLst/>
              <a:ahLst/>
              <a:cxnLst/>
              <a:rect l="l" t="t" r="r" b="b"/>
              <a:pathLst>
                <a:path w="3175" h="2539">
                  <a:moveTo>
                    <a:pt x="2768" y="1143"/>
                  </a:moveTo>
                  <a:lnTo>
                    <a:pt x="2438" y="342"/>
                  </a:lnTo>
                  <a:lnTo>
                    <a:pt x="1625" y="0"/>
                  </a:lnTo>
                  <a:lnTo>
                    <a:pt x="1384" y="114"/>
                  </a:lnTo>
                  <a:lnTo>
                    <a:pt x="1143" y="0"/>
                  </a:lnTo>
                  <a:lnTo>
                    <a:pt x="342" y="342"/>
                  </a:lnTo>
                  <a:lnTo>
                    <a:pt x="0" y="1143"/>
                  </a:lnTo>
                  <a:lnTo>
                    <a:pt x="342"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9750" name="object 9750" descr=""/>
            <p:cNvSpPr/>
            <p:nvPr/>
          </p:nvSpPr>
          <p:spPr>
            <a:xfrm>
              <a:off x="5725254" y="2571267"/>
              <a:ext cx="635" cy="635"/>
            </a:xfrm>
            <a:custGeom>
              <a:avLst/>
              <a:gdLst/>
              <a:ahLst/>
              <a:cxnLst/>
              <a:rect l="l" t="t" r="r" b="b"/>
              <a:pathLst>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9751" name="object 9751" descr=""/>
            <p:cNvSpPr/>
            <p:nvPr/>
          </p:nvSpPr>
          <p:spPr>
            <a:xfrm>
              <a:off x="5736267" y="257222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752" name="object 9752" descr=""/>
            <p:cNvSpPr/>
            <p:nvPr/>
          </p:nvSpPr>
          <p:spPr>
            <a:xfrm>
              <a:off x="5739621"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753" name="object 9753" descr=""/>
            <p:cNvSpPr/>
            <p:nvPr/>
          </p:nvSpPr>
          <p:spPr>
            <a:xfrm>
              <a:off x="5728614" y="25717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754" name="object 9754" descr=""/>
            <p:cNvSpPr/>
            <p:nvPr/>
          </p:nvSpPr>
          <p:spPr>
            <a:xfrm>
              <a:off x="5727170" y="256887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755" name="object 9755" descr=""/>
            <p:cNvSpPr/>
            <p:nvPr/>
          </p:nvSpPr>
          <p:spPr>
            <a:xfrm>
              <a:off x="5724781"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756" name="object 9756" descr=""/>
            <p:cNvSpPr/>
            <p:nvPr/>
          </p:nvSpPr>
          <p:spPr>
            <a:xfrm>
              <a:off x="5728614" y="257173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757" name="object 9757" descr=""/>
            <p:cNvSpPr/>
            <p:nvPr/>
          </p:nvSpPr>
          <p:spPr>
            <a:xfrm>
              <a:off x="5725736" y="2568872"/>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9758" name="object 9758" descr=""/>
            <p:cNvSpPr/>
            <p:nvPr/>
          </p:nvSpPr>
          <p:spPr>
            <a:xfrm>
              <a:off x="5725259"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759" name="object 9759" descr=""/>
            <p:cNvSpPr/>
            <p:nvPr/>
          </p:nvSpPr>
          <p:spPr>
            <a:xfrm>
              <a:off x="5727648" y="2568388"/>
              <a:ext cx="635" cy="635"/>
            </a:xfrm>
            <a:custGeom>
              <a:avLst/>
              <a:gdLst/>
              <a:ahLst/>
              <a:cxnLst/>
              <a:rect l="l" t="t" r="r" b="b"/>
              <a:pathLst>
                <a:path w="635" h="635">
                  <a:moveTo>
                    <a:pt x="482" y="0"/>
                  </a:moveTo>
                  <a:lnTo>
                    <a:pt x="482" y="482"/>
                  </a:lnTo>
                  <a:lnTo>
                    <a:pt x="0" y="482"/>
                  </a:lnTo>
                  <a:lnTo>
                    <a:pt x="482" y="0"/>
                  </a:lnTo>
                </a:path>
              </a:pathLst>
            </a:custGeom>
            <a:ln w="3175">
              <a:solidFill>
                <a:srgbClr val="565658"/>
              </a:solidFill>
            </a:ln>
          </p:spPr>
          <p:txBody>
            <a:bodyPr wrap="square" lIns="0" tIns="0" rIns="0" bIns="0" rtlCol="0"/>
            <a:lstStyle/>
            <a:p/>
          </p:txBody>
        </p:sp>
        <p:sp>
          <p:nvSpPr>
            <p:cNvPr id="9760" name="object 9760" descr=""/>
            <p:cNvSpPr/>
            <p:nvPr/>
          </p:nvSpPr>
          <p:spPr>
            <a:xfrm>
              <a:off x="5726510"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61" name="object 9761" descr=""/>
            <p:cNvSpPr/>
            <p:nvPr/>
          </p:nvSpPr>
          <p:spPr>
            <a:xfrm>
              <a:off x="5727175" y="2571267"/>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762" name="object 9762" descr=""/>
            <p:cNvSpPr/>
            <p:nvPr/>
          </p:nvSpPr>
          <p:spPr>
            <a:xfrm>
              <a:off x="5726698" y="2571267"/>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9763" name="object 9763" descr=""/>
            <p:cNvSpPr/>
            <p:nvPr/>
          </p:nvSpPr>
          <p:spPr>
            <a:xfrm>
              <a:off x="5726220" y="256887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764" name="object 9764" descr=""/>
            <p:cNvSpPr/>
            <p:nvPr/>
          </p:nvSpPr>
          <p:spPr>
            <a:xfrm>
              <a:off x="5724593"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65" name="object 9765" descr=""/>
            <p:cNvSpPr/>
            <p:nvPr/>
          </p:nvSpPr>
          <p:spPr>
            <a:xfrm>
              <a:off x="5726215" y="2568873"/>
              <a:ext cx="635" cy="635"/>
            </a:xfrm>
            <a:custGeom>
              <a:avLst/>
              <a:gdLst/>
              <a:ahLst/>
              <a:cxnLst/>
              <a:rect l="l" t="t" r="r" b="b"/>
              <a:pathLst>
                <a:path w="635" h="635">
                  <a:moveTo>
                    <a:pt x="482" y="469"/>
                  </a:moveTo>
                  <a:lnTo>
                    <a:pt x="0" y="0"/>
                  </a:lnTo>
                  <a:lnTo>
                    <a:pt x="482" y="0"/>
                  </a:lnTo>
                  <a:lnTo>
                    <a:pt x="0" y="0"/>
                  </a:lnTo>
                  <a:lnTo>
                    <a:pt x="482" y="0"/>
                  </a:lnTo>
                  <a:lnTo>
                    <a:pt x="0" y="0"/>
                  </a:lnTo>
                </a:path>
              </a:pathLst>
            </a:custGeom>
            <a:ln w="3175">
              <a:solidFill>
                <a:srgbClr val="565658"/>
              </a:solidFill>
            </a:ln>
          </p:spPr>
          <p:txBody>
            <a:bodyPr wrap="square" lIns="0" tIns="0" rIns="0" bIns="0" rtlCol="0"/>
            <a:lstStyle/>
            <a:p/>
          </p:txBody>
        </p:sp>
        <p:sp>
          <p:nvSpPr>
            <p:cNvPr id="9766" name="object 9766" descr=""/>
            <p:cNvSpPr/>
            <p:nvPr/>
          </p:nvSpPr>
          <p:spPr>
            <a:xfrm>
              <a:off x="5723638"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67" name="object 9767" descr=""/>
            <p:cNvSpPr/>
            <p:nvPr/>
          </p:nvSpPr>
          <p:spPr>
            <a:xfrm>
              <a:off x="5724781" y="2568873"/>
              <a:ext cx="635" cy="635"/>
            </a:xfrm>
            <a:custGeom>
              <a:avLst/>
              <a:gdLst/>
              <a:ahLst/>
              <a:cxnLst/>
              <a:rect l="l" t="t" r="r" b="b"/>
              <a:pathLst>
                <a:path w="635" h="635">
                  <a:moveTo>
                    <a:pt x="0" y="469"/>
                  </a:moveTo>
                  <a:lnTo>
                    <a:pt x="482" y="0"/>
                  </a:lnTo>
                  <a:lnTo>
                    <a:pt x="482" y="469"/>
                  </a:lnTo>
                  <a:lnTo>
                    <a:pt x="0" y="469"/>
                  </a:lnTo>
                </a:path>
              </a:pathLst>
            </a:custGeom>
            <a:ln w="3175">
              <a:solidFill>
                <a:srgbClr val="565658"/>
              </a:solidFill>
            </a:ln>
          </p:spPr>
          <p:txBody>
            <a:bodyPr wrap="square" lIns="0" tIns="0" rIns="0" bIns="0" rtlCol="0"/>
            <a:lstStyle/>
            <a:p/>
          </p:txBody>
        </p:sp>
        <p:sp>
          <p:nvSpPr>
            <p:cNvPr id="9768" name="object 9768" descr=""/>
            <p:cNvSpPr/>
            <p:nvPr/>
          </p:nvSpPr>
          <p:spPr>
            <a:xfrm>
              <a:off x="5727175" y="257126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769" name="object 9769" descr=""/>
            <p:cNvSpPr/>
            <p:nvPr/>
          </p:nvSpPr>
          <p:spPr>
            <a:xfrm>
              <a:off x="5726510"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70" name="object 9770" descr=""/>
            <p:cNvSpPr/>
            <p:nvPr/>
          </p:nvSpPr>
          <p:spPr>
            <a:xfrm>
              <a:off x="5727175" y="2571267"/>
              <a:ext cx="635" cy="635"/>
            </a:xfrm>
            <a:custGeom>
              <a:avLst/>
              <a:gdLst/>
              <a:ahLst/>
              <a:cxnLst/>
              <a:rect l="l" t="t" r="r" b="b"/>
              <a:pathLst>
                <a:path w="635" h="635">
                  <a:moveTo>
                    <a:pt x="0" y="469"/>
                  </a:moveTo>
                  <a:lnTo>
                    <a:pt x="482" y="469"/>
                  </a:lnTo>
                  <a:lnTo>
                    <a:pt x="482" y="0"/>
                  </a:lnTo>
                  <a:lnTo>
                    <a:pt x="0" y="469"/>
                  </a:lnTo>
                </a:path>
              </a:pathLst>
            </a:custGeom>
            <a:ln w="3175">
              <a:solidFill>
                <a:srgbClr val="565658"/>
              </a:solidFill>
            </a:ln>
          </p:spPr>
          <p:txBody>
            <a:bodyPr wrap="square" lIns="0" tIns="0" rIns="0" bIns="0" rtlCol="0"/>
            <a:lstStyle/>
            <a:p/>
          </p:txBody>
        </p:sp>
        <p:sp>
          <p:nvSpPr>
            <p:cNvPr id="9771" name="object 9771" descr=""/>
            <p:cNvSpPr/>
            <p:nvPr/>
          </p:nvSpPr>
          <p:spPr>
            <a:xfrm>
              <a:off x="5726510"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72" name="object 9772" descr=""/>
            <p:cNvSpPr/>
            <p:nvPr/>
          </p:nvSpPr>
          <p:spPr>
            <a:xfrm>
              <a:off x="5725737" y="2571267"/>
              <a:ext cx="635" cy="635"/>
            </a:xfrm>
            <a:custGeom>
              <a:avLst/>
              <a:gdLst/>
              <a:ahLst/>
              <a:cxnLst/>
              <a:rect l="l" t="t" r="r" b="b"/>
              <a:pathLst>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9773" name="object 9773" descr=""/>
            <p:cNvSpPr/>
            <p:nvPr/>
          </p:nvSpPr>
          <p:spPr>
            <a:xfrm>
              <a:off x="5727648" y="256887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774" name="object 9774" descr=""/>
            <p:cNvSpPr/>
            <p:nvPr/>
          </p:nvSpPr>
          <p:spPr>
            <a:xfrm>
              <a:off x="5725259" y="2568872"/>
              <a:ext cx="635" cy="635"/>
            </a:xfrm>
            <a:custGeom>
              <a:avLst/>
              <a:gdLst/>
              <a:ahLst/>
              <a:cxnLst/>
              <a:rect l="l" t="t" r="r" b="b"/>
              <a:pathLst>
                <a:path w="635" h="635">
                  <a:moveTo>
                    <a:pt x="0" y="0"/>
                  </a:moveTo>
                  <a:lnTo>
                    <a:pt x="482" y="0"/>
                  </a:lnTo>
                  <a:lnTo>
                    <a:pt x="0" y="469"/>
                  </a:lnTo>
                </a:path>
              </a:pathLst>
            </a:custGeom>
            <a:ln w="3175">
              <a:solidFill>
                <a:srgbClr val="565658"/>
              </a:solidFill>
            </a:ln>
          </p:spPr>
          <p:txBody>
            <a:bodyPr wrap="square" lIns="0" tIns="0" rIns="0" bIns="0" rtlCol="0"/>
            <a:lstStyle/>
            <a:p/>
          </p:txBody>
        </p:sp>
        <p:sp>
          <p:nvSpPr>
            <p:cNvPr id="9775" name="object 9775" descr=""/>
            <p:cNvSpPr/>
            <p:nvPr/>
          </p:nvSpPr>
          <p:spPr>
            <a:xfrm>
              <a:off x="5725736" y="256887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776" name="object 9776" descr=""/>
            <p:cNvSpPr/>
            <p:nvPr/>
          </p:nvSpPr>
          <p:spPr>
            <a:xfrm>
              <a:off x="5725259" y="2568872"/>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777" name="object 9777" descr=""/>
            <p:cNvSpPr/>
            <p:nvPr/>
          </p:nvSpPr>
          <p:spPr>
            <a:xfrm>
              <a:off x="5724116"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78" name="object 9778" descr=""/>
            <p:cNvSpPr/>
            <p:nvPr/>
          </p:nvSpPr>
          <p:spPr>
            <a:xfrm>
              <a:off x="5726220" y="2568872"/>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9779" name="object 9779" descr=""/>
            <p:cNvSpPr/>
            <p:nvPr/>
          </p:nvSpPr>
          <p:spPr>
            <a:xfrm>
              <a:off x="5723636" y="2568206"/>
              <a:ext cx="3810" cy="4445"/>
            </a:xfrm>
            <a:custGeom>
              <a:avLst/>
              <a:gdLst/>
              <a:ahLst/>
              <a:cxnLst/>
              <a:rect l="l" t="t" r="r" b="b"/>
              <a:pathLst>
                <a:path w="3810" h="4444">
                  <a:moveTo>
                    <a:pt x="2286" y="1143"/>
                  </a:moveTo>
                  <a:lnTo>
                    <a:pt x="1943" y="330"/>
                  </a:lnTo>
                  <a:lnTo>
                    <a:pt x="1143" y="0"/>
                  </a:lnTo>
                  <a:lnTo>
                    <a:pt x="330" y="330"/>
                  </a:lnTo>
                  <a:lnTo>
                    <a:pt x="0" y="1143"/>
                  </a:lnTo>
                  <a:lnTo>
                    <a:pt x="330" y="1955"/>
                  </a:lnTo>
                  <a:lnTo>
                    <a:pt x="1143" y="2286"/>
                  </a:lnTo>
                  <a:lnTo>
                    <a:pt x="1943" y="1955"/>
                  </a:lnTo>
                  <a:lnTo>
                    <a:pt x="2286" y="1143"/>
                  </a:lnTo>
                  <a:close/>
                </a:path>
                <a:path w="3810" h="4444">
                  <a:moveTo>
                    <a:pt x="3721" y="3060"/>
                  </a:moveTo>
                  <a:lnTo>
                    <a:pt x="3390" y="2260"/>
                  </a:lnTo>
                  <a:lnTo>
                    <a:pt x="2578" y="1917"/>
                  </a:lnTo>
                  <a:lnTo>
                    <a:pt x="1765" y="2260"/>
                  </a:lnTo>
                  <a:lnTo>
                    <a:pt x="1435" y="3060"/>
                  </a:lnTo>
                  <a:lnTo>
                    <a:pt x="1765" y="3873"/>
                  </a:lnTo>
                  <a:lnTo>
                    <a:pt x="2578" y="4203"/>
                  </a:lnTo>
                  <a:lnTo>
                    <a:pt x="3390" y="3873"/>
                  </a:lnTo>
                  <a:lnTo>
                    <a:pt x="3721" y="3060"/>
                  </a:lnTo>
                  <a:close/>
                </a:path>
              </a:pathLst>
            </a:custGeom>
            <a:solidFill>
              <a:srgbClr val="565658"/>
            </a:solidFill>
          </p:spPr>
          <p:txBody>
            <a:bodyPr wrap="square" lIns="0" tIns="0" rIns="0" bIns="0" rtlCol="0"/>
            <a:lstStyle/>
            <a:p/>
          </p:txBody>
        </p:sp>
        <p:sp>
          <p:nvSpPr>
            <p:cNvPr id="9780" name="object 9780" descr=""/>
            <p:cNvSpPr/>
            <p:nvPr/>
          </p:nvSpPr>
          <p:spPr>
            <a:xfrm>
              <a:off x="5728131" y="2568388"/>
              <a:ext cx="635" cy="635"/>
            </a:xfrm>
            <a:custGeom>
              <a:avLst/>
              <a:gdLst/>
              <a:ahLst/>
              <a:cxnLst/>
              <a:rect l="l" t="t" r="r" b="b"/>
              <a:pathLst>
                <a:path w="635" h="635">
                  <a:moveTo>
                    <a:pt x="482" y="0"/>
                  </a:moveTo>
                  <a:lnTo>
                    <a:pt x="482" y="482"/>
                  </a:lnTo>
                  <a:lnTo>
                    <a:pt x="0" y="482"/>
                  </a:lnTo>
                  <a:lnTo>
                    <a:pt x="482" y="0"/>
                  </a:lnTo>
                </a:path>
              </a:pathLst>
            </a:custGeom>
            <a:ln w="3175">
              <a:solidFill>
                <a:srgbClr val="565658"/>
              </a:solidFill>
            </a:ln>
          </p:spPr>
          <p:txBody>
            <a:bodyPr wrap="square" lIns="0" tIns="0" rIns="0" bIns="0" rtlCol="0"/>
            <a:lstStyle/>
            <a:p/>
          </p:txBody>
        </p:sp>
        <p:sp>
          <p:nvSpPr>
            <p:cNvPr id="9781" name="object 9781" descr=""/>
            <p:cNvSpPr/>
            <p:nvPr/>
          </p:nvSpPr>
          <p:spPr>
            <a:xfrm>
              <a:off x="5725736"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782" name="object 9782" descr=""/>
            <p:cNvSpPr/>
            <p:nvPr/>
          </p:nvSpPr>
          <p:spPr>
            <a:xfrm>
              <a:off x="5726987"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83" name="object 9783" descr=""/>
            <p:cNvSpPr/>
            <p:nvPr/>
          </p:nvSpPr>
          <p:spPr>
            <a:xfrm>
              <a:off x="5727175" y="2571267"/>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9784" name="object 9784" descr=""/>
            <p:cNvSpPr/>
            <p:nvPr/>
          </p:nvSpPr>
          <p:spPr>
            <a:xfrm>
              <a:off x="5726698" y="256887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785" name="object 9785" descr=""/>
            <p:cNvSpPr/>
            <p:nvPr/>
          </p:nvSpPr>
          <p:spPr>
            <a:xfrm>
              <a:off x="5723638"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86" name="object 9786" descr=""/>
            <p:cNvSpPr/>
            <p:nvPr/>
          </p:nvSpPr>
          <p:spPr>
            <a:xfrm>
              <a:off x="5726692" y="256887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787" name="object 9787" descr=""/>
            <p:cNvSpPr/>
            <p:nvPr/>
          </p:nvSpPr>
          <p:spPr>
            <a:xfrm>
              <a:off x="5725077"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88" name="object 9788" descr=""/>
            <p:cNvSpPr/>
            <p:nvPr/>
          </p:nvSpPr>
          <p:spPr>
            <a:xfrm>
              <a:off x="5724776" y="257126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789" name="object 9789" descr=""/>
            <p:cNvSpPr/>
            <p:nvPr/>
          </p:nvSpPr>
          <p:spPr>
            <a:xfrm>
              <a:off x="5726215" y="2571267"/>
              <a:ext cx="635" cy="635"/>
            </a:xfrm>
            <a:custGeom>
              <a:avLst/>
              <a:gdLst/>
              <a:ahLst/>
              <a:cxnLst/>
              <a:rect l="l" t="t" r="r" b="b"/>
              <a:pathLst>
                <a:path w="635" h="635">
                  <a:moveTo>
                    <a:pt x="482" y="469"/>
                  </a:moveTo>
                  <a:lnTo>
                    <a:pt x="0" y="0"/>
                  </a:lnTo>
                  <a:lnTo>
                    <a:pt x="482" y="0"/>
                  </a:lnTo>
                  <a:lnTo>
                    <a:pt x="0" y="469"/>
                  </a:lnTo>
                </a:path>
              </a:pathLst>
            </a:custGeom>
            <a:ln w="3175">
              <a:solidFill>
                <a:srgbClr val="565658"/>
              </a:solidFill>
            </a:ln>
          </p:spPr>
          <p:txBody>
            <a:bodyPr wrap="square" lIns="0" tIns="0" rIns="0" bIns="0" rtlCol="0"/>
            <a:lstStyle/>
            <a:p/>
          </p:txBody>
        </p:sp>
        <p:sp>
          <p:nvSpPr>
            <p:cNvPr id="9790" name="object 9790" descr=""/>
            <p:cNvSpPr/>
            <p:nvPr/>
          </p:nvSpPr>
          <p:spPr>
            <a:xfrm>
              <a:off x="5724106" y="2568206"/>
              <a:ext cx="3810" cy="4445"/>
            </a:xfrm>
            <a:custGeom>
              <a:avLst/>
              <a:gdLst/>
              <a:ahLst/>
              <a:cxnLst/>
              <a:rect l="l" t="t" r="r" b="b"/>
              <a:pathLst>
                <a:path w="3810" h="4444">
                  <a:moveTo>
                    <a:pt x="2286" y="1143"/>
                  </a:moveTo>
                  <a:lnTo>
                    <a:pt x="1955" y="330"/>
                  </a:lnTo>
                  <a:lnTo>
                    <a:pt x="1143" y="0"/>
                  </a:lnTo>
                  <a:lnTo>
                    <a:pt x="342" y="330"/>
                  </a:lnTo>
                  <a:lnTo>
                    <a:pt x="0" y="1143"/>
                  </a:lnTo>
                  <a:lnTo>
                    <a:pt x="342" y="1955"/>
                  </a:lnTo>
                  <a:lnTo>
                    <a:pt x="1143" y="2286"/>
                  </a:lnTo>
                  <a:lnTo>
                    <a:pt x="1955" y="1955"/>
                  </a:lnTo>
                  <a:lnTo>
                    <a:pt x="2286" y="1143"/>
                  </a:lnTo>
                  <a:close/>
                </a:path>
                <a:path w="3810" h="4444">
                  <a:moveTo>
                    <a:pt x="3251" y="3060"/>
                  </a:moveTo>
                  <a:lnTo>
                    <a:pt x="2921" y="2260"/>
                  </a:lnTo>
                  <a:lnTo>
                    <a:pt x="2108" y="1917"/>
                  </a:lnTo>
                  <a:lnTo>
                    <a:pt x="1295" y="2260"/>
                  </a:lnTo>
                  <a:lnTo>
                    <a:pt x="965" y="3060"/>
                  </a:lnTo>
                  <a:lnTo>
                    <a:pt x="1295" y="3873"/>
                  </a:lnTo>
                  <a:lnTo>
                    <a:pt x="2108" y="4203"/>
                  </a:lnTo>
                  <a:lnTo>
                    <a:pt x="2921" y="3873"/>
                  </a:lnTo>
                  <a:lnTo>
                    <a:pt x="3251" y="3060"/>
                  </a:lnTo>
                  <a:close/>
                </a:path>
              </a:pathLst>
            </a:custGeom>
            <a:solidFill>
              <a:srgbClr val="565658"/>
            </a:solidFill>
          </p:spPr>
          <p:txBody>
            <a:bodyPr wrap="square" lIns="0" tIns="0" rIns="0" bIns="0" rtlCol="0"/>
            <a:lstStyle/>
            <a:p/>
          </p:txBody>
        </p:sp>
        <p:sp>
          <p:nvSpPr>
            <p:cNvPr id="9791" name="object 9791" descr=""/>
            <p:cNvSpPr/>
            <p:nvPr/>
          </p:nvSpPr>
          <p:spPr>
            <a:xfrm>
              <a:off x="5727653" y="2571266"/>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9792" name="object 9792" descr=""/>
            <p:cNvSpPr/>
            <p:nvPr/>
          </p:nvSpPr>
          <p:spPr>
            <a:xfrm>
              <a:off x="5727648" y="25717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793" name="object 9793" descr=""/>
            <p:cNvSpPr/>
            <p:nvPr/>
          </p:nvSpPr>
          <p:spPr>
            <a:xfrm>
              <a:off x="5725254" y="25693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794" name="object 9794" descr=""/>
            <p:cNvSpPr/>
            <p:nvPr/>
          </p:nvSpPr>
          <p:spPr>
            <a:xfrm>
              <a:off x="5728614" y="2568389"/>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9795" name="object 9795" descr=""/>
            <p:cNvSpPr/>
            <p:nvPr/>
          </p:nvSpPr>
          <p:spPr>
            <a:xfrm>
              <a:off x="5727949"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796" name="object 9796" descr=""/>
            <p:cNvSpPr/>
            <p:nvPr/>
          </p:nvSpPr>
          <p:spPr>
            <a:xfrm>
              <a:off x="5725259"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797" name="object 9797" descr=""/>
            <p:cNvSpPr/>
            <p:nvPr/>
          </p:nvSpPr>
          <p:spPr>
            <a:xfrm>
              <a:off x="5728130" y="2568872"/>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9798" name="object 9798" descr=""/>
            <p:cNvSpPr/>
            <p:nvPr/>
          </p:nvSpPr>
          <p:spPr>
            <a:xfrm>
              <a:off x="5723636" y="2567736"/>
              <a:ext cx="6350" cy="5080"/>
            </a:xfrm>
            <a:custGeom>
              <a:avLst/>
              <a:gdLst/>
              <a:ahLst/>
              <a:cxnLst/>
              <a:rect l="l" t="t" r="r" b="b"/>
              <a:pathLst>
                <a:path w="6350" h="5080">
                  <a:moveTo>
                    <a:pt x="2286" y="3530"/>
                  </a:moveTo>
                  <a:lnTo>
                    <a:pt x="1943" y="2730"/>
                  </a:lnTo>
                  <a:lnTo>
                    <a:pt x="1143" y="2387"/>
                  </a:lnTo>
                  <a:lnTo>
                    <a:pt x="330" y="2730"/>
                  </a:lnTo>
                  <a:lnTo>
                    <a:pt x="0" y="3530"/>
                  </a:lnTo>
                  <a:lnTo>
                    <a:pt x="330" y="4343"/>
                  </a:lnTo>
                  <a:lnTo>
                    <a:pt x="1143" y="4673"/>
                  </a:lnTo>
                  <a:lnTo>
                    <a:pt x="1943" y="4343"/>
                  </a:lnTo>
                  <a:lnTo>
                    <a:pt x="2286" y="3530"/>
                  </a:lnTo>
                  <a:close/>
                </a:path>
                <a:path w="6350" h="5080">
                  <a:moveTo>
                    <a:pt x="6121" y="1143"/>
                  </a:moveTo>
                  <a:lnTo>
                    <a:pt x="5778" y="330"/>
                  </a:lnTo>
                  <a:lnTo>
                    <a:pt x="4978" y="0"/>
                  </a:lnTo>
                  <a:lnTo>
                    <a:pt x="4165" y="330"/>
                  </a:lnTo>
                  <a:lnTo>
                    <a:pt x="3835" y="1143"/>
                  </a:lnTo>
                  <a:lnTo>
                    <a:pt x="4165" y="1955"/>
                  </a:lnTo>
                  <a:lnTo>
                    <a:pt x="4978" y="2286"/>
                  </a:lnTo>
                  <a:lnTo>
                    <a:pt x="5778" y="1955"/>
                  </a:lnTo>
                  <a:lnTo>
                    <a:pt x="6121" y="1143"/>
                  </a:lnTo>
                  <a:close/>
                </a:path>
              </a:pathLst>
            </a:custGeom>
            <a:solidFill>
              <a:srgbClr val="565658"/>
            </a:solidFill>
          </p:spPr>
          <p:txBody>
            <a:bodyPr wrap="square" lIns="0" tIns="0" rIns="0" bIns="0" rtlCol="0"/>
            <a:lstStyle/>
            <a:p/>
          </p:txBody>
        </p:sp>
        <p:sp>
          <p:nvSpPr>
            <p:cNvPr id="9799" name="object 9799" descr=""/>
            <p:cNvSpPr/>
            <p:nvPr/>
          </p:nvSpPr>
          <p:spPr>
            <a:xfrm>
              <a:off x="5726692" y="2568872"/>
              <a:ext cx="635" cy="635"/>
            </a:xfrm>
            <a:custGeom>
              <a:avLst/>
              <a:gdLst/>
              <a:ahLst/>
              <a:cxnLst/>
              <a:rect l="l" t="t" r="r" b="b"/>
              <a:pathLst>
                <a:path w="635" h="635">
                  <a:moveTo>
                    <a:pt x="482" y="0"/>
                  </a:moveTo>
                  <a:lnTo>
                    <a:pt x="0" y="0"/>
                  </a:lnTo>
                  <a:lnTo>
                    <a:pt x="0" y="469"/>
                  </a:lnTo>
                  <a:lnTo>
                    <a:pt x="0" y="0"/>
                  </a:lnTo>
                </a:path>
              </a:pathLst>
            </a:custGeom>
            <a:ln w="3175">
              <a:solidFill>
                <a:srgbClr val="565658"/>
              </a:solidFill>
            </a:ln>
          </p:spPr>
          <p:txBody>
            <a:bodyPr wrap="square" lIns="0" tIns="0" rIns="0" bIns="0" rtlCol="0"/>
            <a:lstStyle/>
            <a:p/>
          </p:txBody>
        </p:sp>
        <p:sp>
          <p:nvSpPr>
            <p:cNvPr id="9800" name="object 9800" descr=""/>
            <p:cNvSpPr/>
            <p:nvPr/>
          </p:nvSpPr>
          <p:spPr>
            <a:xfrm>
              <a:off x="5724588" y="2567736"/>
              <a:ext cx="2540" cy="3175"/>
            </a:xfrm>
            <a:custGeom>
              <a:avLst/>
              <a:gdLst/>
              <a:ahLst/>
              <a:cxnLst/>
              <a:rect l="l" t="t" r="r" b="b"/>
              <a:pathLst>
                <a:path w="2539" h="3175">
                  <a:moveTo>
                    <a:pt x="2286" y="1143"/>
                  </a:moveTo>
                  <a:lnTo>
                    <a:pt x="1955" y="330"/>
                  </a:lnTo>
                  <a:lnTo>
                    <a:pt x="1143" y="0"/>
                  </a:lnTo>
                  <a:lnTo>
                    <a:pt x="330" y="330"/>
                  </a:lnTo>
                  <a:lnTo>
                    <a:pt x="0" y="1143"/>
                  </a:lnTo>
                  <a:lnTo>
                    <a:pt x="88" y="1384"/>
                  </a:lnTo>
                  <a:lnTo>
                    <a:pt x="0" y="1612"/>
                  </a:lnTo>
                  <a:lnTo>
                    <a:pt x="330" y="2425"/>
                  </a:lnTo>
                  <a:lnTo>
                    <a:pt x="1143" y="2755"/>
                  </a:lnTo>
                  <a:lnTo>
                    <a:pt x="1955" y="2425"/>
                  </a:lnTo>
                  <a:lnTo>
                    <a:pt x="2286" y="1612"/>
                  </a:lnTo>
                  <a:lnTo>
                    <a:pt x="2184" y="1384"/>
                  </a:lnTo>
                  <a:lnTo>
                    <a:pt x="2286" y="1143"/>
                  </a:lnTo>
                  <a:close/>
                </a:path>
              </a:pathLst>
            </a:custGeom>
            <a:solidFill>
              <a:srgbClr val="565658"/>
            </a:solidFill>
          </p:spPr>
          <p:txBody>
            <a:bodyPr wrap="square" lIns="0" tIns="0" rIns="0" bIns="0" rtlCol="0"/>
            <a:lstStyle/>
            <a:p/>
          </p:txBody>
        </p:sp>
        <p:sp>
          <p:nvSpPr>
            <p:cNvPr id="9801" name="object 9801" descr=""/>
            <p:cNvSpPr/>
            <p:nvPr/>
          </p:nvSpPr>
          <p:spPr>
            <a:xfrm>
              <a:off x="5725737" y="2568873"/>
              <a:ext cx="635" cy="635"/>
            </a:xfrm>
            <a:custGeom>
              <a:avLst/>
              <a:gdLst/>
              <a:ahLst/>
              <a:cxnLst/>
              <a:rect l="l" t="t" r="r" b="b"/>
              <a:pathLst>
                <a:path w="635" h="635">
                  <a:moveTo>
                    <a:pt x="482" y="469"/>
                  </a:moveTo>
                  <a:lnTo>
                    <a:pt x="0" y="0"/>
                  </a:lnTo>
                  <a:lnTo>
                    <a:pt x="0" y="469"/>
                  </a:lnTo>
                  <a:lnTo>
                    <a:pt x="0" y="0"/>
                  </a:lnTo>
                  <a:lnTo>
                    <a:pt x="0" y="469"/>
                  </a:lnTo>
                </a:path>
              </a:pathLst>
            </a:custGeom>
            <a:ln w="3175">
              <a:solidFill>
                <a:srgbClr val="565658"/>
              </a:solidFill>
            </a:ln>
          </p:spPr>
          <p:txBody>
            <a:bodyPr wrap="square" lIns="0" tIns="0" rIns="0" bIns="0" rtlCol="0"/>
            <a:lstStyle/>
            <a:p/>
          </p:txBody>
        </p:sp>
        <p:sp>
          <p:nvSpPr>
            <p:cNvPr id="9802" name="object 9802" descr=""/>
            <p:cNvSpPr/>
            <p:nvPr/>
          </p:nvSpPr>
          <p:spPr>
            <a:xfrm>
              <a:off x="5726215" y="257126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803" name="object 9803" descr=""/>
            <p:cNvSpPr/>
            <p:nvPr/>
          </p:nvSpPr>
          <p:spPr>
            <a:xfrm>
              <a:off x="5726220"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804" name="object 9804" descr=""/>
            <p:cNvSpPr/>
            <p:nvPr/>
          </p:nvSpPr>
          <p:spPr>
            <a:xfrm>
              <a:off x="5726692" y="2568872"/>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9805" name="object 9805" descr=""/>
            <p:cNvSpPr/>
            <p:nvPr/>
          </p:nvSpPr>
          <p:spPr>
            <a:xfrm>
              <a:off x="5727471"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06" name="object 9806" descr=""/>
            <p:cNvSpPr/>
            <p:nvPr/>
          </p:nvSpPr>
          <p:spPr>
            <a:xfrm>
              <a:off x="5728130" y="2571267"/>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807" name="object 9807" descr=""/>
            <p:cNvSpPr/>
            <p:nvPr/>
          </p:nvSpPr>
          <p:spPr>
            <a:xfrm>
              <a:off x="5727653" y="2571267"/>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9808" name="object 9808" descr=""/>
            <p:cNvSpPr/>
            <p:nvPr/>
          </p:nvSpPr>
          <p:spPr>
            <a:xfrm>
              <a:off x="5727175" y="2568873"/>
              <a:ext cx="635" cy="635"/>
            </a:xfrm>
            <a:custGeom>
              <a:avLst/>
              <a:gdLst/>
              <a:ahLst/>
              <a:cxnLst/>
              <a:rect l="l" t="t" r="r" b="b"/>
              <a:pathLst>
                <a:path w="635" h="635">
                  <a:moveTo>
                    <a:pt x="0" y="469"/>
                  </a:moveTo>
                  <a:lnTo>
                    <a:pt x="0" y="0"/>
                  </a:lnTo>
                  <a:lnTo>
                    <a:pt x="482" y="0"/>
                  </a:lnTo>
                  <a:lnTo>
                    <a:pt x="0" y="0"/>
                  </a:lnTo>
                </a:path>
              </a:pathLst>
            </a:custGeom>
            <a:ln w="3175">
              <a:solidFill>
                <a:srgbClr val="565658"/>
              </a:solidFill>
            </a:ln>
          </p:spPr>
          <p:txBody>
            <a:bodyPr wrap="square" lIns="0" tIns="0" rIns="0" bIns="0" rtlCol="0"/>
            <a:lstStyle/>
            <a:p/>
          </p:txBody>
        </p:sp>
        <p:sp>
          <p:nvSpPr>
            <p:cNvPr id="9809" name="object 9809" descr=""/>
            <p:cNvSpPr/>
            <p:nvPr/>
          </p:nvSpPr>
          <p:spPr>
            <a:xfrm>
              <a:off x="5725554" y="2567736"/>
              <a:ext cx="3810" cy="5080"/>
            </a:xfrm>
            <a:custGeom>
              <a:avLst/>
              <a:gdLst/>
              <a:ahLst/>
              <a:cxnLst/>
              <a:rect l="l" t="t" r="r" b="b"/>
              <a:pathLst>
                <a:path w="3810" h="5080">
                  <a:moveTo>
                    <a:pt x="2286" y="3530"/>
                  </a:moveTo>
                  <a:lnTo>
                    <a:pt x="1943" y="2730"/>
                  </a:lnTo>
                  <a:lnTo>
                    <a:pt x="1143" y="2387"/>
                  </a:lnTo>
                  <a:lnTo>
                    <a:pt x="330" y="2730"/>
                  </a:lnTo>
                  <a:lnTo>
                    <a:pt x="0" y="3530"/>
                  </a:lnTo>
                  <a:lnTo>
                    <a:pt x="330" y="4343"/>
                  </a:lnTo>
                  <a:lnTo>
                    <a:pt x="1143" y="4673"/>
                  </a:lnTo>
                  <a:lnTo>
                    <a:pt x="1943" y="4343"/>
                  </a:lnTo>
                  <a:lnTo>
                    <a:pt x="2286" y="3530"/>
                  </a:lnTo>
                  <a:close/>
                </a:path>
                <a:path w="3810" h="5080">
                  <a:moveTo>
                    <a:pt x="3238" y="1143"/>
                  </a:moveTo>
                  <a:lnTo>
                    <a:pt x="2895" y="330"/>
                  </a:lnTo>
                  <a:lnTo>
                    <a:pt x="2095" y="0"/>
                  </a:lnTo>
                  <a:lnTo>
                    <a:pt x="1282" y="330"/>
                  </a:lnTo>
                  <a:lnTo>
                    <a:pt x="952" y="1143"/>
                  </a:lnTo>
                  <a:lnTo>
                    <a:pt x="1282" y="1955"/>
                  </a:lnTo>
                  <a:lnTo>
                    <a:pt x="2095" y="2286"/>
                  </a:lnTo>
                  <a:lnTo>
                    <a:pt x="2895" y="1955"/>
                  </a:lnTo>
                  <a:lnTo>
                    <a:pt x="3238" y="1143"/>
                  </a:lnTo>
                  <a:close/>
                </a:path>
              </a:pathLst>
            </a:custGeom>
            <a:solidFill>
              <a:srgbClr val="565658"/>
            </a:solidFill>
          </p:spPr>
          <p:txBody>
            <a:bodyPr wrap="square" lIns="0" tIns="0" rIns="0" bIns="0" rtlCol="0"/>
            <a:lstStyle/>
            <a:p/>
          </p:txBody>
        </p:sp>
        <p:sp>
          <p:nvSpPr>
            <p:cNvPr id="9810" name="object 9810" descr=""/>
            <p:cNvSpPr/>
            <p:nvPr/>
          </p:nvSpPr>
          <p:spPr>
            <a:xfrm>
              <a:off x="5725254" y="257126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811" name="object 9811" descr=""/>
            <p:cNvSpPr/>
            <p:nvPr/>
          </p:nvSpPr>
          <p:spPr>
            <a:xfrm>
              <a:off x="5728131" y="2571266"/>
              <a:ext cx="635" cy="635"/>
            </a:xfrm>
            <a:custGeom>
              <a:avLst/>
              <a:gdLst/>
              <a:ahLst/>
              <a:cxnLst/>
              <a:rect l="l" t="t" r="r" b="b"/>
              <a:pathLst>
                <a:path w="635" h="635">
                  <a:moveTo>
                    <a:pt x="482" y="0"/>
                  </a:moveTo>
                  <a:lnTo>
                    <a:pt x="0" y="469"/>
                  </a:lnTo>
                  <a:lnTo>
                    <a:pt x="482" y="469"/>
                  </a:lnTo>
                </a:path>
              </a:pathLst>
            </a:custGeom>
            <a:ln w="3175">
              <a:solidFill>
                <a:srgbClr val="565658"/>
              </a:solidFill>
            </a:ln>
          </p:spPr>
          <p:txBody>
            <a:bodyPr wrap="square" lIns="0" tIns="0" rIns="0" bIns="0" rtlCol="0"/>
            <a:lstStyle/>
            <a:p/>
          </p:txBody>
        </p:sp>
        <p:sp>
          <p:nvSpPr>
            <p:cNvPr id="9812" name="object 9812" descr=""/>
            <p:cNvSpPr/>
            <p:nvPr/>
          </p:nvSpPr>
          <p:spPr>
            <a:xfrm>
              <a:off x="5726692" y="2571266"/>
              <a:ext cx="635" cy="635"/>
            </a:xfrm>
            <a:custGeom>
              <a:avLst/>
              <a:gdLst/>
              <a:ahLst/>
              <a:cxnLst/>
              <a:rect l="l" t="t" r="r" b="b"/>
              <a:pathLst>
                <a:path w="635" h="635">
                  <a:moveTo>
                    <a:pt x="482" y="0"/>
                  </a:moveTo>
                  <a:lnTo>
                    <a:pt x="0" y="0"/>
                  </a:lnTo>
                  <a:lnTo>
                    <a:pt x="0" y="469"/>
                  </a:lnTo>
                  <a:lnTo>
                    <a:pt x="482" y="0"/>
                  </a:lnTo>
                </a:path>
              </a:pathLst>
            </a:custGeom>
            <a:ln w="3175">
              <a:solidFill>
                <a:srgbClr val="565658"/>
              </a:solidFill>
            </a:ln>
          </p:spPr>
          <p:txBody>
            <a:bodyPr wrap="square" lIns="0" tIns="0" rIns="0" bIns="0" rtlCol="0"/>
            <a:lstStyle/>
            <a:p/>
          </p:txBody>
        </p:sp>
        <p:sp>
          <p:nvSpPr>
            <p:cNvPr id="9813" name="object 9813" descr=""/>
            <p:cNvSpPr/>
            <p:nvPr/>
          </p:nvSpPr>
          <p:spPr>
            <a:xfrm>
              <a:off x="5728130" y="257126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814" name="object 9814" descr=""/>
            <p:cNvSpPr/>
            <p:nvPr/>
          </p:nvSpPr>
          <p:spPr>
            <a:xfrm>
              <a:off x="5724593"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15" name="object 9815" descr=""/>
            <p:cNvSpPr/>
            <p:nvPr/>
          </p:nvSpPr>
          <p:spPr>
            <a:xfrm>
              <a:off x="5725259"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16" name="object 9816" descr=""/>
            <p:cNvSpPr/>
            <p:nvPr/>
          </p:nvSpPr>
          <p:spPr>
            <a:xfrm>
              <a:off x="5725737" y="25693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817" name="object 9817" descr=""/>
            <p:cNvSpPr/>
            <p:nvPr/>
          </p:nvSpPr>
          <p:spPr>
            <a:xfrm>
              <a:off x="5728609" y="256887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818" name="object 9818" descr=""/>
            <p:cNvSpPr/>
            <p:nvPr/>
          </p:nvSpPr>
          <p:spPr>
            <a:xfrm>
              <a:off x="5727175" y="2568872"/>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9819" name="object 9819" descr=""/>
            <p:cNvSpPr/>
            <p:nvPr/>
          </p:nvSpPr>
          <p:spPr>
            <a:xfrm>
              <a:off x="5725736"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820" name="object 9820" descr=""/>
            <p:cNvSpPr/>
            <p:nvPr/>
          </p:nvSpPr>
          <p:spPr>
            <a:xfrm>
              <a:off x="5726220" y="2568872"/>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821" name="object 9821" descr=""/>
            <p:cNvSpPr/>
            <p:nvPr/>
          </p:nvSpPr>
          <p:spPr>
            <a:xfrm>
              <a:off x="5724781" y="256934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822" name="object 9822" descr=""/>
            <p:cNvSpPr/>
            <p:nvPr/>
          </p:nvSpPr>
          <p:spPr>
            <a:xfrm>
              <a:off x="5724106" y="2568206"/>
              <a:ext cx="6350" cy="4445"/>
            </a:xfrm>
            <a:custGeom>
              <a:avLst/>
              <a:gdLst/>
              <a:ahLst/>
              <a:cxnLst/>
              <a:rect l="l" t="t" r="r" b="b"/>
              <a:pathLst>
                <a:path w="6350" h="4444">
                  <a:moveTo>
                    <a:pt x="2286" y="1143"/>
                  </a:moveTo>
                  <a:lnTo>
                    <a:pt x="1955" y="330"/>
                  </a:lnTo>
                  <a:lnTo>
                    <a:pt x="1143" y="0"/>
                  </a:lnTo>
                  <a:lnTo>
                    <a:pt x="342" y="330"/>
                  </a:lnTo>
                  <a:lnTo>
                    <a:pt x="0" y="1143"/>
                  </a:lnTo>
                  <a:lnTo>
                    <a:pt x="342" y="1955"/>
                  </a:lnTo>
                  <a:lnTo>
                    <a:pt x="1143" y="2286"/>
                  </a:lnTo>
                  <a:lnTo>
                    <a:pt x="1955" y="1955"/>
                  </a:lnTo>
                  <a:lnTo>
                    <a:pt x="2286" y="1143"/>
                  </a:lnTo>
                  <a:close/>
                </a:path>
                <a:path w="6350" h="4444">
                  <a:moveTo>
                    <a:pt x="3733" y="3060"/>
                  </a:moveTo>
                  <a:lnTo>
                    <a:pt x="3390" y="2260"/>
                  </a:lnTo>
                  <a:lnTo>
                    <a:pt x="2590" y="1917"/>
                  </a:lnTo>
                  <a:lnTo>
                    <a:pt x="1778" y="2260"/>
                  </a:lnTo>
                  <a:lnTo>
                    <a:pt x="1447" y="3060"/>
                  </a:lnTo>
                  <a:lnTo>
                    <a:pt x="1778" y="3873"/>
                  </a:lnTo>
                  <a:lnTo>
                    <a:pt x="2590" y="4203"/>
                  </a:lnTo>
                  <a:lnTo>
                    <a:pt x="3390" y="3873"/>
                  </a:lnTo>
                  <a:lnTo>
                    <a:pt x="3733" y="3060"/>
                  </a:lnTo>
                  <a:close/>
                </a:path>
                <a:path w="6350" h="4444">
                  <a:moveTo>
                    <a:pt x="6121" y="3060"/>
                  </a:moveTo>
                  <a:lnTo>
                    <a:pt x="5791" y="2260"/>
                  </a:lnTo>
                  <a:lnTo>
                    <a:pt x="4978" y="1917"/>
                  </a:lnTo>
                  <a:lnTo>
                    <a:pt x="4165" y="2260"/>
                  </a:lnTo>
                  <a:lnTo>
                    <a:pt x="3835" y="3060"/>
                  </a:lnTo>
                  <a:lnTo>
                    <a:pt x="4165" y="3873"/>
                  </a:lnTo>
                  <a:lnTo>
                    <a:pt x="4978" y="4203"/>
                  </a:lnTo>
                  <a:lnTo>
                    <a:pt x="5791" y="3873"/>
                  </a:lnTo>
                  <a:lnTo>
                    <a:pt x="6121" y="3060"/>
                  </a:lnTo>
                  <a:close/>
                </a:path>
              </a:pathLst>
            </a:custGeom>
            <a:solidFill>
              <a:srgbClr val="565658"/>
            </a:solidFill>
          </p:spPr>
          <p:txBody>
            <a:bodyPr wrap="square" lIns="0" tIns="0" rIns="0" bIns="0" rtlCol="0"/>
            <a:lstStyle/>
            <a:p/>
          </p:txBody>
        </p:sp>
        <p:sp>
          <p:nvSpPr>
            <p:cNvPr id="9823" name="object 9823" descr=""/>
            <p:cNvSpPr/>
            <p:nvPr/>
          </p:nvSpPr>
          <p:spPr>
            <a:xfrm>
              <a:off x="5728609" y="25717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824" name="object 9824" descr=""/>
            <p:cNvSpPr/>
            <p:nvPr/>
          </p:nvSpPr>
          <p:spPr>
            <a:xfrm>
              <a:off x="5728614" y="2571267"/>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825" name="object 9825" descr=""/>
            <p:cNvSpPr/>
            <p:nvPr/>
          </p:nvSpPr>
          <p:spPr>
            <a:xfrm>
              <a:off x="5728130" y="2571267"/>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9826" name="object 9826" descr=""/>
            <p:cNvSpPr/>
            <p:nvPr/>
          </p:nvSpPr>
          <p:spPr>
            <a:xfrm>
              <a:off x="5727170" y="2568872"/>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9827" name="object 9827" descr=""/>
            <p:cNvSpPr/>
            <p:nvPr/>
          </p:nvSpPr>
          <p:spPr>
            <a:xfrm>
              <a:off x="5726698"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28" name="object 9828" descr=""/>
            <p:cNvSpPr/>
            <p:nvPr/>
          </p:nvSpPr>
          <p:spPr>
            <a:xfrm>
              <a:off x="5727648" y="256887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829" name="object 9829" descr=""/>
            <p:cNvSpPr/>
            <p:nvPr/>
          </p:nvSpPr>
          <p:spPr>
            <a:xfrm>
              <a:off x="5724781" y="256934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30" name="object 9830" descr=""/>
            <p:cNvSpPr/>
            <p:nvPr/>
          </p:nvSpPr>
          <p:spPr>
            <a:xfrm>
              <a:off x="5728614" y="257126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831" name="object 9831" descr=""/>
            <p:cNvSpPr/>
            <p:nvPr/>
          </p:nvSpPr>
          <p:spPr>
            <a:xfrm>
              <a:off x="5727170" y="2571266"/>
              <a:ext cx="635" cy="635"/>
            </a:xfrm>
            <a:custGeom>
              <a:avLst/>
              <a:gdLst/>
              <a:ahLst/>
              <a:cxnLst/>
              <a:rect l="l" t="t" r="r" b="b"/>
              <a:pathLst>
                <a:path w="635" h="635">
                  <a:moveTo>
                    <a:pt x="482" y="0"/>
                  </a:moveTo>
                  <a:lnTo>
                    <a:pt x="0" y="469"/>
                  </a:lnTo>
                  <a:lnTo>
                    <a:pt x="0" y="0"/>
                  </a:lnTo>
                </a:path>
              </a:pathLst>
            </a:custGeom>
            <a:ln w="3175">
              <a:solidFill>
                <a:srgbClr val="565658"/>
              </a:solidFill>
            </a:ln>
          </p:spPr>
          <p:txBody>
            <a:bodyPr wrap="square" lIns="0" tIns="0" rIns="0" bIns="0" rtlCol="0"/>
            <a:lstStyle/>
            <a:p/>
          </p:txBody>
        </p:sp>
        <p:sp>
          <p:nvSpPr>
            <p:cNvPr id="9832" name="object 9832" descr=""/>
            <p:cNvSpPr/>
            <p:nvPr/>
          </p:nvSpPr>
          <p:spPr>
            <a:xfrm>
              <a:off x="5724588" y="2568206"/>
              <a:ext cx="3175" cy="4445"/>
            </a:xfrm>
            <a:custGeom>
              <a:avLst/>
              <a:gdLst/>
              <a:ahLst/>
              <a:cxnLst/>
              <a:rect l="l" t="t" r="r" b="b"/>
              <a:pathLst>
                <a:path w="3175" h="4444">
                  <a:moveTo>
                    <a:pt x="2768" y="1143"/>
                  </a:moveTo>
                  <a:lnTo>
                    <a:pt x="2438" y="330"/>
                  </a:lnTo>
                  <a:lnTo>
                    <a:pt x="1625" y="0"/>
                  </a:lnTo>
                  <a:lnTo>
                    <a:pt x="812" y="330"/>
                  </a:lnTo>
                  <a:lnTo>
                    <a:pt x="482" y="1143"/>
                  </a:lnTo>
                  <a:lnTo>
                    <a:pt x="812" y="1955"/>
                  </a:lnTo>
                  <a:lnTo>
                    <a:pt x="330" y="2260"/>
                  </a:lnTo>
                  <a:lnTo>
                    <a:pt x="0" y="3060"/>
                  </a:lnTo>
                  <a:lnTo>
                    <a:pt x="330" y="3873"/>
                  </a:lnTo>
                  <a:lnTo>
                    <a:pt x="1143" y="4203"/>
                  </a:lnTo>
                  <a:lnTo>
                    <a:pt x="1955" y="3873"/>
                  </a:lnTo>
                  <a:lnTo>
                    <a:pt x="2286" y="3060"/>
                  </a:lnTo>
                  <a:lnTo>
                    <a:pt x="1955" y="2260"/>
                  </a:lnTo>
                  <a:lnTo>
                    <a:pt x="1816" y="2209"/>
                  </a:lnTo>
                  <a:lnTo>
                    <a:pt x="2438" y="1955"/>
                  </a:lnTo>
                  <a:lnTo>
                    <a:pt x="2768" y="1143"/>
                  </a:lnTo>
                  <a:close/>
                </a:path>
              </a:pathLst>
            </a:custGeom>
            <a:solidFill>
              <a:srgbClr val="565658"/>
            </a:solidFill>
          </p:spPr>
          <p:txBody>
            <a:bodyPr wrap="square" lIns="0" tIns="0" rIns="0" bIns="0" rtlCol="0"/>
            <a:lstStyle/>
            <a:p/>
          </p:txBody>
        </p:sp>
        <p:sp>
          <p:nvSpPr>
            <p:cNvPr id="9833" name="object 9833" descr=""/>
            <p:cNvSpPr/>
            <p:nvPr/>
          </p:nvSpPr>
          <p:spPr>
            <a:xfrm>
              <a:off x="5726215" y="2568873"/>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9834" name="object 9834" descr=""/>
            <p:cNvSpPr/>
            <p:nvPr/>
          </p:nvSpPr>
          <p:spPr>
            <a:xfrm>
              <a:off x="5725736"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35" name="object 9835" descr=""/>
            <p:cNvSpPr/>
            <p:nvPr/>
          </p:nvSpPr>
          <p:spPr>
            <a:xfrm>
              <a:off x="5724116"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36" name="object 9836" descr=""/>
            <p:cNvSpPr/>
            <p:nvPr/>
          </p:nvSpPr>
          <p:spPr>
            <a:xfrm>
              <a:off x="5726215" y="25693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837" name="object 9837" descr=""/>
            <p:cNvSpPr/>
            <p:nvPr/>
          </p:nvSpPr>
          <p:spPr>
            <a:xfrm>
              <a:off x="5724776" y="2570782"/>
              <a:ext cx="635" cy="635"/>
            </a:xfrm>
            <a:custGeom>
              <a:avLst/>
              <a:gdLst/>
              <a:ahLst/>
              <a:cxnLst/>
              <a:rect l="l" t="t" r="r" b="b"/>
              <a:pathLst>
                <a:path w="635" h="635">
                  <a:moveTo>
                    <a:pt x="482" y="0"/>
                  </a:moveTo>
                  <a:lnTo>
                    <a:pt x="0" y="482"/>
                  </a:lnTo>
                  <a:lnTo>
                    <a:pt x="482" y="482"/>
                  </a:lnTo>
                </a:path>
              </a:pathLst>
            </a:custGeom>
            <a:ln w="3175">
              <a:solidFill>
                <a:srgbClr val="565658"/>
              </a:solidFill>
            </a:ln>
          </p:spPr>
          <p:txBody>
            <a:bodyPr wrap="square" lIns="0" tIns="0" rIns="0" bIns="0" rtlCol="0"/>
            <a:lstStyle/>
            <a:p/>
          </p:txBody>
        </p:sp>
        <p:sp>
          <p:nvSpPr>
            <p:cNvPr id="9838" name="object 9838" descr=""/>
            <p:cNvSpPr/>
            <p:nvPr/>
          </p:nvSpPr>
          <p:spPr>
            <a:xfrm>
              <a:off x="5726698" y="2568872"/>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9839" name="object 9839" descr=""/>
            <p:cNvSpPr/>
            <p:nvPr/>
          </p:nvSpPr>
          <p:spPr>
            <a:xfrm>
              <a:off x="5725071" y="2567736"/>
              <a:ext cx="3810" cy="5080"/>
            </a:xfrm>
            <a:custGeom>
              <a:avLst/>
              <a:gdLst/>
              <a:ahLst/>
              <a:cxnLst/>
              <a:rect l="l" t="t" r="r" b="b"/>
              <a:pathLst>
                <a:path w="3810" h="5080">
                  <a:moveTo>
                    <a:pt x="2286" y="3530"/>
                  </a:moveTo>
                  <a:lnTo>
                    <a:pt x="1955" y="2730"/>
                  </a:lnTo>
                  <a:lnTo>
                    <a:pt x="1143" y="2387"/>
                  </a:lnTo>
                  <a:lnTo>
                    <a:pt x="330" y="2730"/>
                  </a:lnTo>
                  <a:lnTo>
                    <a:pt x="0" y="3530"/>
                  </a:lnTo>
                  <a:lnTo>
                    <a:pt x="330" y="4343"/>
                  </a:lnTo>
                  <a:lnTo>
                    <a:pt x="1143" y="4673"/>
                  </a:lnTo>
                  <a:lnTo>
                    <a:pt x="1955" y="4343"/>
                  </a:lnTo>
                  <a:lnTo>
                    <a:pt x="2286" y="3530"/>
                  </a:lnTo>
                  <a:close/>
                </a:path>
                <a:path w="3810" h="5080">
                  <a:moveTo>
                    <a:pt x="3721" y="1143"/>
                  </a:moveTo>
                  <a:lnTo>
                    <a:pt x="3378" y="330"/>
                  </a:lnTo>
                  <a:lnTo>
                    <a:pt x="2578" y="0"/>
                  </a:lnTo>
                  <a:lnTo>
                    <a:pt x="1765" y="330"/>
                  </a:lnTo>
                  <a:lnTo>
                    <a:pt x="1435" y="1143"/>
                  </a:lnTo>
                  <a:lnTo>
                    <a:pt x="1765" y="1955"/>
                  </a:lnTo>
                  <a:lnTo>
                    <a:pt x="2578" y="2286"/>
                  </a:lnTo>
                  <a:lnTo>
                    <a:pt x="3378" y="1955"/>
                  </a:lnTo>
                  <a:lnTo>
                    <a:pt x="3721" y="1143"/>
                  </a:lnTo>
                  <a:close/>
                </a:path>
              </a:pathLst>
            </a:custGeom>
            <a:solidFill>
              <a:srgbClr val="565658"/>
            </a:solidFill>
          </p:spPr>
          <p:txBody>
            <a:bodyPr wrap="square" lIns="0" tIns="0" rIns="0" bIns="0" rtlCol="0"/>
            <a:lstStyle/>
            <a:p/>
          </p:txBody>
        </p:sp>
        <p:sp>
          <p:nvSpPr>
            <p:cNvPr id="9840" name="object 9840" descr=""/>
            <p:cNvSpPr/>
            <p:nvPr/>
          </p:nvSpPr>
          <p:spPr>
            <a:xfrm>
              <a:off x="5727653" y="256887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41" name="object 9841" descr=""/>
            <p:cNvSpPr/>
            <p:nvPr/>
          </p:nvSpPr>
          <p:spPr>
            <a:xfrm>
              <a:off x="5723638"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42" name="object 9842" descr=""/>
            <p:cNvSpPr/>
            <p:nvPr/>
          </p:nvSpPr>
          <p:spPr>
            <a:xfrm>
              <a:off x="5724781" y="2569344"/>
              <a:ext cx="635" cy="635"/>
            </a:xfrm>
            <a:custGeom>
              <a:avLst/>
              <a:gdLst/>
              <a:ahLst/>
              <a:cxnLst/>
              <a:rect l="l" t="t" r="r" b="b"/>
              <a:pathLst>
                <a:path w="635" h="635">
                  <a:moveTo>
                    <a:pt x="0" y="482"/>
                  </a:moveTo>
                  <a:lnTo>
                    <a:pt x="0" y="0"/>
                  </a:lnTo>
                  <a:lnTo>
                    <a:pt x="482" y="0"/>
                  </a:lnTo>
                  <a:lnTo>
                    <a:pt x="0" y="0"/>
                  </a:lnTo>
                </a:path>
              </a:pathLst>
            </a:custGeom>
            <a:ln w="3175">
              <a:solidFill>
                <a:srgbClr val="565658"/>
              </a:solidFill>
            </a:ln>
          </p:spPr>
          <p:txBody>
            <a:bodyPr wrap="square" lIns="0" tIns="0" rIns="0" bIns="0" rtlCol="0"/>
            <a:lstStyle/>
            <a:p/>
          </p:txBody>
        </p:sp>
        <p:sp>
          <p:nvSpPr>
            <p:cNvPr id="9843" name="object 9843" descr=""/>
            <p:cNvSpPr/>
            <p:nvPr/>
          </p:nvSpPr>
          <p:spPr>
            <a:xfrm>
              <a:off x="5727170" y="257126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844" name="object 9844" descr=""/>
            <p:cNvSpPr/>
            <p:nvPr/>
          </p:nvSpPr>
          <p:spPr>
            <a:xfrm>
              <a:off x="5724116"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45" name="object 9845" descr=""/>
            <p:cNvSpPr/>
            <p:nvPr/>
          </p:nvSpPr>
          <p:spPr>
            <a:xfrm>
              <a:off x="5725259" y="256934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846" name="object 9846" descr=""/>
            <p:cNvSpPr/>
            <p:nvPr/>
          </p:nvSpPr>
          <p:spPr>
            <a:xfrm>
              <a:off x="5724588" y="2568206"/>
              <a:ext cx="5715" cy="4445"/>
            </a:xfrm>
            <a:custGeom>
              <a:avLst/>
              <a:gdLst/>
              <a:ahLst/>
              <a:cxnLst/>
              <a:rect l="l" t="t" r="r" b="b"/>
              <a:pathLst>
                <a:path w="5714" h="4444">
                  <a:moveTo>
                    <a:pt x="2286" y="1143"/>
                  </a:moveTo>
                  <a:lnTo>
                    <a:pt x="1955" y="330"/>
                  </a:lnTo>
                  <a:lnTo>
                    <a:pt x="1143" y="0"/>
                  </a:lnTo>
                  <a:lnTo>
                    <a:pt x="330" y="330"/>
                  </a:lnTo>
                  <a:lnTo>
                    <a:pt x="0" y="1143"/>
                  </a:lnTo>
                  <a:lnTo>
                    <a:pt x="330" y="1955"/>
                  </a:lnTo>
                  <a:lnTo>
                    <a:pt x="1143" y="2286"/>
                  </a:lnTo>
                  <a:lnTo>
                    <a:pt x="1955" y="1955"/>
                  </a:lnTo>
                  <a:lnTo>
                    <a:pt x="2286" y="1143"/>
                  </a:lnTo>
                  <a:close/>
                </a:path>
                <a:path w="5714" h="4444">
                  <a:moveTo>
                    <a:pt x="5638" y="3060"/>
                  </a:moveTo>
                  <a:lnTo>
                    <a:pt x="5308" y="2260"/>
                  </a:lnTo>
                  <a:lnTo>
                    <a:pt x="4495" y="1917"/>
                  </a:lnTo>
                  <a:lnTo>
                    <a:pt x="3683" y="2260"/>
                  </a:lnTo>
                  <a:lnTo>
                    <a:pt x="3352" y="3060"/>
                  </a:lnTo>
                  <a:lnTo>
                    <a:pt x="3683" y="3873"/>
                  </a:lnTo>
                  <a:lnTo>
                    <a:pt x="4495" y="4203"/>
                  </a:lnTo>
                  <a:lnTo>
                    <a:pt x="5308" y="3873"/>
                  </a:lnTo>
                  <a:lnTo>
                    <a:pt x="5638" y="3060"/>
                  </a:lnTo>
                  <a:close/>
                </a:path>
              </a:pathLst>
            </a:custGeom>
            <a:solidFill>
              <a:srgbClr val="565658"/>
            </a:solidFill>
          </p:spPr>
          <p:txBody>
            <a:bodyPr wrap="square" lIns="0" tIns="0" rIns="0" bIns="0" rtlCol="0"/>
            <a:lstStyle/>
            <a:p/>
          </p:txBody>
        </p:sp>
        <p:sp>
          <p:nvSpPr>
            <p:cNvPr id="9847" name="object 9847" descr=""/>
            <p:cNvSpPr/>
            <p:nvPr/>
          </p:nvSpPr>
          <p:spPr>
            <a:xfrm>
              <a:off x="5724781" y="2570782"/>
              <a:ext cx="635" cy="635"/>
            </a:xfrm>
            <a:custGeom>
              <a:avLst/>
              <a:gdLst/>
              <a:ahLst/>
              <a:cxnLst/>
              <a:rect l="l" t="t" r="r" b="b"/>
              <a:pathLst>
                <a:path w="635" h="635">
                  <a:moveTo>
                    <a:pt x="0" y="0"/>
                  </a:moveTo>
                  <a:lnTo>
                    <a:pt x="0" y="482"/>
                  </a:lnTo>
                  <a:lnTo>
                    <a:pt x="482" y="0"/>
                  </a:lnTo>
                  <a:lnTo>
                    <a:pt x="482" y="482"/>
                  </a:lnTo>
                </a:path>
              </a:pathLst>
            </a:custGeom>
            <a:ln w="3175">
              <a:solidFill>
                <a:srgbClr val="565658"/>
              </a:solidFill>
            </a:ln>
          </p:spPr>
          <p:txBody>
            <a:bodyPr wrap="square" lIns="0" tIns="0" rIns="0" bIns="0" rtlCol="0"/>
            <a:lstStyle/>
            <a:p/>
          </p:txBody>
        </p:sp>
        <p:sp>
          <p:nvSpPr>
            <p:cNvPr id="9848" name="object 9848" descr=""/>
            <p:cNvSpPr/>
            <p:nvPr/>
          </p:nvSpPr>
          <p:spPr>
            <a:xfrm>
              <a:off x="5727471"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49" name="object 9849" descr=""/>
            <p:cNvSpPr/>
            <p:nvPr/>
          </p:nvSpPr>
          <p:spPr>
            <a:xfrm>
              <a:off x="5727649" y="2568872"/>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9850" name="object 9850" descr=""/>
            <p:cNvSpPr/>
            <p:nvPr/>
          </p:nvSpPr>
          <p:spPr>
            <a:xfrm>
              <a:off x="5726987"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51" name="object 9851" descr=""/>
            <p:cNvSpPr/>
            <p:nvPr/>
          </p:nvSpPr>
          <p:spPr>
            <a:xfrm>
              <a:off x="5727175"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52" name="object 9852" descr=""/>
            <p:cNvSpPr/>
            <p:nvPr/>
          </p:nvSpPr>
          <p:spPr>
            <a:xfrm>
              <a:off x="5725259" y="257078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853" name="object 9853" descr=""/>
            <p:cNvSpPr/>
            <p:nvPr/>
          </p:nvSpPr>
          <p:spPr>
            <a:xfrm>
              <a:off x="5726220"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854" name="object 9854" descr=""/>
            <p:cNvSpPr/>
            <p:nvPr/>
          </p:nvSpPr>
          <p:spPr>
            <a:xfrm>
              <a:off x="5728609" y="2571266"/>
              <a:ext cx="635" cy="635"/>
            </a:xfrm>
            <a:custGeom>
              <a:avLst/>
              <a:gdLst/>
              <a:ahLst/>
              <a:cxnLst/>
              <a:rect l="l" t="t" r="r" b="b"/>
              <a:pathLst>
                <a:path w="635" h="635">
                  <a:moveTo>
                    <a:pt x="482" y="0"/>
                  </a:moveTo>
                  <a:lnTo>
                    <a:pt x="0" y="469"/>
                  </a:lnTo>
                  <a:lnTo>
                    <a:pt x="482" y="0"/>
                  </a:lnTo>
                </a:path>
              </a:pathLst>
            </a:custGeom>
            <a:ln w="3175">
              <a:solidFill>
                <a:srgbClr val="565658"/>
              </a:solidFill>
            </a:ln>
          </p:spPr>
          <p:txBody>
            <a:bodyPr wrap="square" lIns="0" tIns="0" rIns="0" bIns="0" rtlCol="0"/>
            <a:lstStyle/>
            <a:p/>
          </p:txBody>
        </p:sp>
        <p:sp>
          <p:nvSpPr>
            <p:cNvPr id="9855" name="object 9855" descr=""/>
            <p:cNvSpPr/>
            <p:nvPr/>
          </p:nvSpPr>
          <p:spPr>
            <a:xfrm>
              <a:off x="5725259" y="256934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856" name="object 9856" descr=""/>
            <p:cNvSpPr/>
            <p:nvPr/>
          </p:nvSpPr>
          <p:spPr>
            <a:xfrm>
              <a:off x="5727653" y="2571266"/>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9857" name="object 9857" descr=""/>
            <p:cNvSpPr/>
            <p:nvPr/>
          </p:nvSpPr>
          <p:spPr>
            <a:xfrm>
              <a:off x="5726698" y="2568873"/>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9858" name="object 9858" descr=""/>
            <p:cNvSpPr/>
            <p:nvPr/>
          </p:nvSpPr>
          <p:spPr>
            <a:xfrm>
              <a:off x="5725077"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59" name="object 9859" descr=""/>
            <p:cNvSpPr/>
            <p:nvPr/>
          </p:nvSpPr>
          <p:spPr>
            <a:xfrm>
              <a:off x="5726215" y="256934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860" name="object 9860" descr=""/>
            <p:cNvSpPr/>
            <p:nvPr/>
          </p:nvSpPr>
          <p:spPr>
            <a:xfrm>
              <a:off x="5726220"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61" name="object 9861" descr=""/>
            <p:cNvSpPr/>
            <p:nvPr/>
          </p:nvSpPr>
          <p:spPr>
            <a:xfrm>
              <a:off x="5723636" y="2568206"/>
              <a:ext cx="3810" cy="3810"/>
            </a:xfrm>
            <a:custGeom>
              <a:avLst/>
              <a:gdLst/>
              <a:ahLst/>
              <a:cxnLst/>
              <a:rect l="l" t="t" r="r" b="b"/>
              <a:pathLst>
                <a:path w="3810" h="3810">
                  <a:moveTo>
                    <a:pt x="3238" y="1143"/>
                  </a:moveTo>
                  <a:lnTo>
                    <a:pt x="2908" y="330"/>
                  </a:lnTo>
                  <a:lnTo>
                    <a:pt x="2095" y="0"/>
                  </a:lnTo>
                  <a:lnTo>
                    <a:pt x="1282" y="330"/>
                  </a:lnTo>
                  <a:lnTo>
                    <a:pt x="952" y="1143"/>
                  </a:lnTo>
                  <a:lnTo>
                    <a:pt x="1079" y="1473"/>
                  </a:lnTo>
                  <a:lnTo>
                    <a:pt x="330" y="1778"/>
                  </a:lnTo>
                  <a:lnTo>
                    <a:pt x="0" y="2578"/>
                  </a:lnTo>
                  <a:lnTo>
                    <a:pt x="330" y="3390"/>
                  </a:lnTo>
                  <a:lnTo>
                    <a:pt x="1143" y="3721"/>
                  </a:lnTo>
                  <a:lnTo>
                    <a:pt x="1371" y="3632"/>
                  </a:lnTo>
                  <a:lnTo>
                    <a:pt x="1612" y="3721"/>
                  </a:lnTo>
                  <a:lnTo>
                    <a:pt x="2425" y="3390"/>
                  </a:lnTo>
                  <a:lnTo>
                    <a:pt x="2755" y="2578"/>
                  </a:lnTo>
                  <a:lnTo>
                    <a:pt x="2552" y="2108"/>
                  </a:lnTo>
                  <a:lnTo>
                    <a:pt x="2908" y="1955"/>
                  </a:lnTo>
                  <a:lnTo>
                    <a:pt x="3238" y="1143"/>
                  </a:lnTo>
                  <a:close/>
                </a:path>
              </a:pathLst>
            </a:custGeom>
            <a:solidFill>
              <a:srgbClr val="565658"/>
            </a:solidFill>
          </p:spPr>
          <p:txBody>
            <a:bodyPr wrap="square" lIns="0" tIns="0" rIns="0" bIns="0" rtlCol="0"/>
            <a:lstStyle/>
            <a:p/>
          </p:txBody>
        </p:sp>
        <p:sp>
          <p:nvSpPr>
            <p:cNvPr id="9862" name="object 9862" descr=""/>
            <p:cNvSpPr/>
            <p:nvPr/>
          </p:nvSpPr>
          <p:spPr>
            <a:xfrm>
              <a:off x="5724781" y="257078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863" name="object 9863" descr=""/>
            <p:cNvSpPr/>
            <p:nvPr/>
          </p:nvSpPr>
          <p:spPr>
            <a:xfrm>
              <a:off x="5725554" y="2567736"/>
              <a:ext cx="5080" cy="3175"/>
            </a:xfrm>
            <a:custGeom>
              <a:avLst/>
              <a:gdLst/>
              <a:ahLst/>
              <a:cxnLst/>
              <a:rect l="l" t="t" r="r" b="b"/>
              <a:pathLst>
                <a:path w="5079" h="3175">
                  <a:moveTo>
                    <a:pt x="2286" y="1612"/>
                  </a:moveTo>
                  <a:lnTo>
                    <a:pt x="1943" y="800"/>
                  </a:lnTo>
                  <a:lnTo>
                    <a:pt x="1143" y="469"/>
                  </a:lnTo>
                  <a:lnTo>
                    <a:pt x="330" y="800"/>
                  </a:lnTo>
                  <a:lnTo>
                    <a:pt x="0" y="1612"/>
                  </a:lnTo>
                  <a:lnTo>
                    <a:pt x="330" y="2425"/>
                  </a:lnTo>
                  <a:lnTo>
                    <a:pt x="1143" y="2755"/>
                  </a:lnTo>
                  <a:lnTo>
                    <a:pt x="1943" y="2425"/>
                  </a:lnTo>
                  <a:lnTo>
                    <a:pt x="2286" y="1612"/>
                  </a:lnTo>
                  <a:close/>
                </a:path>
                <a:path w="5079" h="3175">
                  <a:moveTo>
                    <a:pt x="4673" y="1143"/>
                  </a:moveTo>
                  <a:lnTo>
                    <a:pt x="4343" y="330"/>
                  </a:lnTo>
                  <a:lnTo>
                    <a:pt x="3530" y="0"/>
                  </a:lnTo>
                  <a:lnTo>
                    <a:pt x="2717" y="330"/>
                  </a:lnTo>
                  <a:lnTo>
                    <a:pt x="2387" y="1143"/>
                  </a:lnTo>
                  <a:lnTo>
                    <a:pt x="2717"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9864" name="object 9864" descr=""/>
            <p:cNvSpPr/>
            <p:nvPr/>
          </p:nvSpPr>
          <p:spPr>
            <a:xfrm>
              <a:off x="5725736" y="257078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9865" name="object 9865" descr=""/>
            <p:cNvSpPr/>
            <p:nvPr/>
          </p:nvSpPr>
          <p:spPr>
            <a:xfrm>
              <a:off x="5725254" y="2570782"/>
              <a:ext cx="635" cy="635"/>
            </a:xfrm>
            <a:custGeom>
              <a:avLst/>
              <a:gdLst/>
              <a:ahLst/>
              <a:cxnLst/>
              <a:rect l="l" t="t" r="r" b="b"/>
              <a:pathLst>
                <a:path w="635" h="635">
                  <a:moveTo>
                    <a:pt x="482" y="0"/>
                  </a:moveTo>
                  <a:lnTo>
                    <a:pt x="0" y="482"/>
                  </a:lnTo>
                  <a:lnTo>
                    <a:pt x="482" y="482"/>
                  </a:lnTo>
                </a:path>
              </a:pathLst>
            </a:custGeom>
            <a:ln w="3175">
              <a:solidFill>
                <a:srgbClr val="565658"/>
              </a:solidFill>
            </a:ln>
          </p:spPr>
          <p:txBody>
            <a:bodyPr wrap="square" lIns="0" tIns="0" rIns="0" bIns="0" rtlCol="0"/>
            <a:lstStyle/>
            <a:p/>
          </p:txBody>
        </p:sp>
        <p:sp>
          <p:nvSpPr>
            <p:cNvPr id="9866" name="object 9866" descr=""/>
            <p:cNvSpPr/>
            <p:nvPr/>
          </p:nvSpPr>
          <p:spPr>
            <a:xfrm>
              <a:off x="5725555"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67" name="object 9867" descr=""/>
            <p:cNvSpPr/>
            <p:nvPr/>
          </p:nvSpPr>
          <p:spPr>
            <a:xfrm>
              <a:off x="5724776" y="2569343"/>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868" name="object 9868" descr=""/>
            <p:cNvSpPr/>
            <p:nvPr/>
          </p:nvSpPr>
          <p:spPr>
            <a:xfrm>
              <a:off x="5727175" y="256887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869" name="object 9869" descr=""/>
            <p:cNvSpPr/>
            <p:nvPr/>
          </p:nvSpPr>
          <p:spPr>
            <a:xfrm>
              <a:off x="5726987"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70" name="object 9870" descr=""/>
            <p:cNvSpPr/>
            <p:nvPr/>
          </p:nvSpPr>
          <p:spPr>
            <a:xfrm>
              <a:off x="5728130" y="256887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871" name="object 9871" descr=""/>
            <p:cNvSpPr/>
            <p:nvPr/>
          </p:nvSpPr>
          <p:spPr>
            <a:xfrm>
              <a:off x="5727648" y="257126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872" name="object 9872" descr=""/>
            <p:cNvSpPr/>
            <p:nvPr/>
          </p:nvSpPr>
          <p:spPr>
            <a:xfrm>
              <a:off x="5725737" y="2569343"/>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9873" name="object 9873" descr=""/>
            <p:cNvSpPr/>
            <p:nvPr/>
          </p:nvSpPr>
          <p:spPr>
            <a:xfrm>
              <a:off x="5725259" y="2570782"/>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9874" name="object 9874" descr=""/>
            <p:cNvSpPr/>
            <p:nvPr/>
          </p:nvSpPr>
          <p:spPr>
            <a:xfrm>
              <a:off x="5728131" y="256887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875" name="object 9875" descr=""/>
            <p:cNvSpPr/>
            <p:nvPr/>
          </p:nvSpPr>
          <p:spPr>
            <a:xfrm>
              <a:off x="5723638"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76" name="object 9876" descr=""/>
            <p:cNvSpPr/>
            <p:nvPr/>
          </p:nvSpPr>
          <p:spPr>
            <a:xfrm>
              <a:off x="5728609" y="256887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877" name="object 9877" descr=""/>
            <p:cNvSpPr/>
            <p:nvPr/>
          </p:nvSpPr>
          <p:spPr>
            <a:xfrm>
              <a:off x="5727653"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78" name="object 9878" descr=""/>
            <p:cNvSpPr/>
            <p:nvPr/>
          </p:nvSpPr>
          <p:spPr>
            <a:xfrm>
              <a:off x="5725555"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79" name="object 9879" descr=""/>
            <p:cNvSpPr/>
            <p:nvPr/>
          </p:nvSpPr>
          <p:spPr>
            <a:xfrm>
              <a:off x="5725736" y="257078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880" name="object 9880" descr=""/>
            <p:cNvSpPr/>
            <p:nvPr/>
          </p:nvSpPr>
          <p:spPr>
            <a:xfrm>
              <a:off x="5726220"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881" name="object 9881" descr=""/>
            <p:cNvSpPr/>
            <p:nvPr/>
          </p:nvSpPr>
          <p:spPr>
            <a:xfrm>
              <a:off x="5724776" y="25707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882" name="object 9882" descr=""/>
            <p:cNvSpPr/>
            <p:nvPr/>
          </p:nvSpPr>
          <p:spPr>
            <a:xfrm>
              <a:off x="5728130" y="2571266"/>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9883" name="object 9883" descr=""/>
            <p:cNvSpPr/>
            <p:nvPr/>
          </p:nvSpPr>
          <p:spPr>
            <a:xfrm>
              <a:off x="5726698" y="2568873"/>
              <a:ext cx="635" cy="635"/>
            </a:xfrm>
            <a:custGeom>
              <a:avLst/>
              <a:gdLst/>
              <a:ahLst/>
              <a:cxnLst/>
              <a:rect l="l" t="t" r="r" b="b"/>
              <a:pathLst>
                <a:path w="635" h="635">
                  <a:moveTo>
                    <a:pt x="0" y="469"/>
                  </a:moveTo>
                  <a:lnTo>
                    <a:pt x="482" y="469"/>
                  </a:lnTo>
                  <a:lnTo>
                    <a:pt x="482" y="0"/>
                  </a:lnTo>
                  <a:lnTo>
                    <a:pt x="482" y="469"/>
                  </a:lnTo>
                </a:path>
              </a:pathLst>
            </a:custGeom>
            <a:ln w="3175">
              <a:solidFill>
                <a:srgbClr val="565658"/>
              </a:solidFill>
            </a:ln>
          </p:spPr>
          <p:txBody>
            <a:bodyPr wrap="square" lIns="0" tIns="0" rIns="0" bIns="0" rtlCol="0"/>
            <a:lstStyle/>
            <a:p/>
          </p:txBody>
        </p:sp>
        <p:sp>
          <p:nvSpPr>
            <p:cNvPr id="9884" name="object 9884" descr=""/>
            <p:cNvSpPr/>
            <p:nvPr/>
          </p:nvSpPr>
          <p:spPr>
            <a:xfrm>
              <a:off x="5727949"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85" name="object 9885" descr=""/>
            <p:cNvSpPr/>
            <p:nvPr/>
          </p:nvSpPr>
          <p:spPr>
            <a:xfrm>
              <a:off x="5725254" y="2569343"/>
              <a:ext cx="1270" cy="635"/>
            </a:xfrm>
            <a:custGeom>
              <a:avLst/>
              <a:gdLst/>
              <a:ahLst/>
              <a:cxnLst/>
              <a:rect l="l" t="t" r="r" b="b"/>
              <a:pathLst>
                <a:path w="1270" h="635">
                  <a:moveTo>
                    <a:pt x="482" y="0"/>
                  </a:moveTo>
                  <a:lnTo>
                    <a:pt x="0" y="482"/>
                  </a:lnTo>
                  <a:lnTo>
                    <a:pt x="0" y="0"/>
                  </a:lnTo>
                  <a:lnTo>
                    <a:pt x="482" y="0"/>
                  </a:lnTo>
                  <a:lnTo>
                    <a:pt x="965" y="0"/>
                  </a:lnTo>
                </a:path>
              </a:pathLst>
            </a:custGeom>
            <a:ln w="3175">
              <a:solidFill>
                <a:srgbClr val="565658"/>
              </a:solidFill>
            </a:ln>
          </p:spPr>
          <p:txBody>
            <a:bodyPr wrap="square" lIns="0" tIns="0" rIns="0" bIns="0" rtlCol="0"/>
            <a:lstStyle/>
            <a:p/>
          </p:txBody>
        </p:sp>
        <p:sp>
          <p:nvSpPr>
            <p:cNvPr id="9886" name="object 9886" descr=""/>
            <p:cNvSpPr/>
            <p:nvPr/>
          </p:nvSpPr>
          <p:spPr>
            <a:xfrm>
              <a:off x="5723636" y="2568206"/>
              <a:ext cx="5080" cy="4445"/>
            </a:xfrm>
            <a:custGeom>
              <a:avLst/>
              <a:gdLst/>
              <a:ahLst/>
              <a:cxnLst/>
              <a:rect l="l" t="t" r="r" b="b"/>
              <a:pathLst>
                <a:path w="5079" h="4444">
                  <a:moveTo>
                    <a:pt x="4673" y="1143"/>
                  </a:moveTo>
                  <a:lnTo>
                    <a:pt x="4343" y="330"/>
                  </a:lnTo>
                  <a:lnTo>
                    <a:pt x="3530" y="0"/>
                  </a:lnTo>
                  <a:lnTo>
                    <a:pt x="3048" y="203"/>
                  </a:lnTo>
                  <a:lnTo>
                    <a:pt x="2578" y="0"/>
                  </a:lnTo>
                  <a:lnTo>
                    <a:pt x="2336" y="101"/>
                  </a:lnTo>
                  <a:lnTo>
                    <a:pt x="2095" y="0"/>
                  </a:lnTo>
                  <a:lnTo>
                    <a:pt x="1854" y="101"/>
                  </a:lnTo>
                  <a:lnTo>
                    <a:pt x="1612" y="0"/>
                  </a:lnTo>
                  <a:lnTo>
                    <a:pt x="812" y="330"/>
                  </a:lnTo>
                  <a:lnTo>
                    <a:pt x="469" y="1143"/>
                  </a:lnTo>
                  <a:lnTo>
                    <a:pt x="571" y="1384"/>
                  </a:lnTo>
                  <a:lnTo>
                    <a:pt x="469" y="1625"/>
                  </a:lnTo>
                  <a:lnTo>
                    <a:pt x="330" y="1778"/>
                  </a:lnTo>
                  <a:lnTo>
                    <a:pt x="0" y="2578"/>
                  </a:lnTo>
                  <a:lnTo>
                    <a:pt x="330" y="3390"/>
                  </a:lnTo>
                  <a:lnTo>
                    <a:pt x="1143" y="3721"/>
                  </a:lnTo>
                  <a:lnTo>
                    <a:pt x="1943" y="3390"/>
                  </a:lnTo>
                  <a:lnTo>
                    <a:pt x="1993" y="3263"/>
                  </a:lnTo>
                  <a:lnTo>
                    <a:pt x="2247" y="3873"/>
                  </a:lnTo>
                  <a:lnTo>
                    <a:pt x="3060" y="4203"/>
                  </a:lnTo>
                  <a:lnTo>
                    <a:pt x="3860" y="3873"/>
                  </a:lnTo>
                  <a:lnTo>
                    <a:pt x="4203" y="3060"/>
                  </a:lnTo>
                  <a:lnTo>
                    <a:pt x="3860" y="2260"/>
                  </a:lnTo>
                  <a:lnTo>
                    <a:pt x="3721" y="2209"/>
                  </a:lnTo>
                  <a:lnTo>
                    <a:pt x="4343" y="1955"/>
                  </a:lnTo>
                  <a:lnTo>
                    <a:pt x="4673" y="1143"/>
                  </a:lnTo>
                  <a:close/>
                </a:path>
              </a:pathLst>
            </a:custGeom>
            <a:solidFill>
              <a:srgbClr val="565658"/>
            </a:solidFill>
          </p:spPr>
          <p:txBody>
            <a:bodyPr wrap="square" lIns="0" tIns="0" rIns="0" bIns="0" rtlCol="0"/>
            <a:lstStyle/>
            <a:p/>
          </p:txBody>
        </p:sp>
        <p:sp>
          <p:nvSpPr>
            <p:cNvPr id="9887" name="object 9887" descr=""/>
            <p:cNvSpPr/>
            <p:nvPr/>
          </p:nvSpPr>
          <p:spPr>
            <a:xfrm>
              <a:off x="5725259" y="256934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888" name="object 9888" descr=""/>
            <p:cNvSpPr/>
            <p:nvPr/>
          </p:nvSpPr>
          <p:spPr>
            <a:xfrm>
              <a:off x="5726032"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89" name="object 9889" descr=""/>
            <p:cNvSpPr/>
            <p:nvPr/>
          </p:nvSpPr>
          <p:spPr>
            <a:xfrm>
              <a:off x="5726220" y="257078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9890" name="object 9890" descr=""/>
            <p:cNvSpPr/>
            <p:nvPr/>
          </p:nvSpPr>
          <p:spPr>
            <a:xfrm>
              <a:off x="5725737" y="2570782"/>
              <a:ext cx="635" cy="635"/>
            </a:xfrm>
            <a:custGeom>
              <a:avLst/>
              <a:gdLst/>
              <a:ahLst/>
              <a:cxnLst/>
              <a:rect l="l" t="t" r="r" b="b"/>
              <a:pathLst>
                <a:path w="635" h="635">
                  <a:moveTo>
                    <a:pt x="482" y="0"/>
                  </a:moveTo>
                  <a:lnTo>
                    <a:pt x="0" y="482"/>
                  </a:lnTo>
                  <a:lnTo>
                    <a:pt x="482" y="482"/>
                  </a:lnTo>
                </a:path>
              </a:pathLst>
            </a:custGeom>
            <a:ln w="3175">
              <a:solidFill>
                <a:srgbClr val="565658"/>
              </a:solidFill>
            </a:ln>
          </p:spPr>
          <p:txBody>
            <a:bodyPr wrap="square" lIns="0" tIns="0" rIns="0" bIns="0" rtlCol="0"/>
            <a:lstStyle/>
            <a:p/>
          </p:txBody>
        </p:sp>
        <p:sp>
          <p:nvSpPr>
            <p:cNvPr id="9891" name="object 9891" descr=""/>
            <p:cNvSpPr/>
            <p:nvPr/>
          </p:nvSpPr>
          <p:spPr>
            <a:xfrm>
              <a:off x="5727170" y="2568872"/>
              <a:ext cx="635" cy="635"/>
            </a:xfrm>
            <a:custGeom>
              <a:avLst/>
              <a:gdLst/>
              <a:ahLst/>
              <a:cxnLst/>
              <a:rect l="l" t="t" r="r" b="b"/>
              <a:pathLst>
                <a:path w="635" h="635">
                  <a:moveTo>
                    <a:pt x="482" y="0"/>
                  </a:moveTo>
                  <a:lnTo>
                    <a:pt x="0" y="0"/>
                  </a:lnTo>
                  <a:lnTo>
                    <a:pt x="482" y="469"/>
                  </a:lnTo>
                </a:path>
              </a:pathLst>
            </a:custGeom>
            <a:ln w="3175">
              <a:solidFill>
                <a:srgbClr val="565658"/>
              </a:solidFill>
            </a:ln>
          </p:spPr>
          <p:txBody>
            <a:bodyPr wrap="square" lIns="0" tIns="0" rIns="0" bIns="0" rtlCol="0"/>
            <a:lstStyle/>
            <a:p/>
          </p:txBody>
        </p:sp>
        <p:sp>
          <p:nvSpPr>
            <p:cNvPr id="9892" name="object 9892" descr=""/>
            <p:cNvSpPr/>
            <p:nvPr/>
          </p:nvSpPr>
          <p:spPr>
            <a:xfrm>
              <a:off x="5727175" y="256887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893" name="object 9893" descr=""/>
            <p:cNvSpPr/>
            <p:nvPr/>
          </p:nvSpPr>
          <p:spPr>
            <a:xfrm>
              <a:off x="5727471"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94" name="object 9894" descr=""/>
            <p:cNvSpPr/>
            <p:nvPr/>
          </p:nvSpPr>
          <p:spPr>
            <a:xfrm>
              <a:off x="5726215" y="2569343"/>
              <a:ext cx="635" cy="0"/>
            </a:xfrm>
            <a:custGeom>
              <a:avLst/>
              <a:gdLst/>
              <a:ahLst/>
              <a:cxnLst/>
              <a:rect l="l" t="t" r="r" b="b"/>
              <a:pathLst>
                <a:path w="635" h="0">
                  <a:moveTo>
                    <a:pt x="482" y="0"/>
                  </a:moveTo>
                  <a:lnTo>
                    <a:pt x="0" y="0"/>
                  </a:lnTo>
                  <a:lnTo>
                    <a:pt x="482" y="0"/>
                  </a:lnTo>
                  <a:lnTo>
                    <a:pt x="0" y="0"/>
                  </a:lnTo>
                  <a:lnTo>
                    <a:pt x="482" y="0"/>
                  </a:lnTo>
                  <a:lnTo>
                    <a:pt x="0" y="0"/>
                  </a:lnTo>
                </a:path>
              </a:pathLst>
            </a:custGeom>
            <a:ln w="3175">
              <a:solidFill>
                <a:srgbClr val="565658"/>
              </a:solidFill>
            </a:ln>
          </p:spPr>
          <p:txBody>
            <a:bodyPr wrap="square" lIns="0" tIns="0" rIns="0" bIns="0" rtlCol="0"/>
            <a:lstStyle/>
            <a:p/>
          </p:txBody>
        </p:sp>
        <p:sp>
          <p:nvSpPr>
            <p:cNvPr id="9895" name="object 9895" descr=""/>
            <p:cNvSpPr/>
            <p:nvPr/>
          </p:nvSpPr>
          <p:spPr>
            <a:xfrm>
              <a:off x="5728131" y="257126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896" name="object 9896" descr=""/>
            <p:cNvSpPr/>
            <p:nvPr/>
          </p:nvSpPr>
          <p:spPr>
            <a:xfrm>
              <a:off x="5725254" y="2569343"/>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897" name="object 9897" descr=""/>
            <p:cNvSpPr/>
            <p:nvPr/>
          </p:nvSpPr>
          <p:spPr>
            <a:xfrm>
              <a:off x="5725259"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898" name="object 9898" descr=""/>
            <p:cNvSpPr/>
            <p:nvPr/>
          </p:nvSpPr>
          <p:spPr>
            <a:xfrm>
              <a:off x="5727471" y="25677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899" name="object 9899" descr=""/>
            <p:cNvSpPr/>
            <p:nvPr/>
          </p:nvSpPr>
          <p:spPr>
            <a:xfrm>
              <a:off x="5728614" y="256887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00" name="object 9900" descr=""/>
            <p:cNvSpPr/>
            <p:nvPr/>
          </p:nvSpPr>
          <p:spPr>
            <a:xfrm>
              <a:off x="5725736" y="2570782"/>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9901" name="object 9901" descr=""/>
            <p:cNvSpPr/>
            <p:nvPr/>
          </p:nvSpPr>
          <p:spPr>
            <a:xfrm>
              <a:off x="5728130"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02" name="object 9902" descr=""/>
            <p:cNvSpPr/>
            <p:nvPr/>
          </p:nvSpPr>
          <p:spPr>
            <a:xfrm>
              <a:off x="5726698"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03" name="object 9903" descr=""/>
            <p:cNvSpPr/>
            <p:nvPr/>
          </p:nvSpPr>
          <p:spPr>
            <a:xfrm>
              <a:off x="5725254" y="257078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9904" name="object 9904" descr=""/>
            <p:cNvSpPr/>
            <p:nvPr/>
          </p:nvSpPr>
          <p:spPr>
            <a:xfrm>
              <a:off x="5726220" y="257078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905" name="object 9905" descr=""/>
            <p:cNvSpPr/>
            <p:nvPr/>
          </p:nvSpPr>
          <p:spPr>
            <a:xfrm>
              <a:off x="5728614" y="2571267"/>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9906" name="object 9906" descr=""/>
            <p:cNvSpPr/>
            <p:nvPr/>
          </p:nvSpPr>
          <p:spPr>
            <a:xfrm>
              <a:off x="5728609" y="257126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907" name="object 9907" descr=""/>
            <p:cNvSpPr/>
            <p:nvPr/>
          </p:nvSpPr>
          <p:spPr>
            <a:xfrm>
              <a:off x="5726220" y="256934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08" name="object 9908" descr=""/>
            <p:cNvSpPr/>
            <p:nvPr/>
          </p:nvSpPr>
          <p:spPr>
            <a:xfrm>
              <a:off x="5727175" y="256934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09" name="object 9909" descr=""/>
            <p:cNvSpPr/>
            <p:nvPr/>
          </p:nvSpPr>
          <p:spPr>
            <a:xfrm>
              <a:off x="5727653" y="256887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9910" name="object 9910" descr=""/>
            <p:cNvSpPr/>
            <p:nvPr/>
          </p:nvSpPr>
          <p:spPr>
            <a:xfrm>
              <a:off x="5724776" y="2569343"/>
              <a:ext cx="635" cy="635"/>
            </a:xfrm>
            <a:custGeom>
              <a:avLst/>
              <a:gdLst/>
              <a:ahLst/>
              <a:cxnLst/>
              <a:rect l="l" t="t" r="r" b="b"/>
              <a:pathLst>
                <a:path w="635" h="635">
                  <a:moveTo>
                    <a:pt x="482" y="0"/>
                  </a:moveTo>
                  <a:lnTo>
                    <a:pt x="482" y="482"/>
                  </a:lnTo>
                  <a:lnTo>
                    <a:pt x="0" y="482"/>
                  </a:lnTo>
                  <a:lnTo>
                    <a:pt x="482" y="0"/>
                  </a:lnTo>
                </a:path>
              </a:pathLst>
            </a:custGeom>
            <a:ln w="3175">
              <a:solidFill>
                <a:srgbClr val="565658"/>
              </a:solidFill>
            </a:ln>
          </p:spPr>
          <p:txBody>
            <a:bodyPr wrap="square" lIns="0" tIns="0" rIns="0" bIns="0" rtlCol="0"/>
            <a:lstStyle/>
            <a:p/>
          </p:txBody>
        </p:sp>
        <p:sp>
          <p:nvSpPr>
            <p:cNvPr id="9911" name="object 9911" descr=""/>
            <p:cNvSpPr/>
            <p:nvPr/>
          </p:nvSpPr>
          <p:spPr>
            <a:xfrm>
              <a:off x="5726032"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12" name="object 9912" descr=""/>
            <p:cNvSpPr/>
            <p:nvPr/>
          </p:nvSpPr>
          <p:spPr>
            <a:xfrm>
              <a:off x="5725259" y="257078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13" name="object 9913" descr=""/>
            <p:cNvSpPr/>
            <p:nvPr/>
          </p:nvSpPr>
          <p:spPr>
            <a:xfrm>
              <a:off x="5725736" y="2569344"/>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9914" name="object 9914" descr=""/>
            <p:cNvSpPr/>
            <p:nvPr/>
          </p:nvSpPr>
          <p:spPr>
            <a:xfrm>
              <a:off x="5723636" y="2568206"/>
              <a:ext cx="4445" cy="3175"/>
            </a:xfrm>
            <a:custGeom>
              <a:avLst/>
              <a:gdLst/>
              <a:ahLst/>
              <a:cxnLst/>
              <a:rect l="l" t="t" r="r" b="b"/>
              <a:pathLst>
                <a:path w="4445" h="3175">
                  <a:moveTo>
                    <a:pt x="4203" y="1143"/>
                  </a:moveTo>
                  <a:lnTo>
                    <a:pt x="3860" y="330"/>
                  </a:lnTo>
                  <a:lnTo>
                    <a:pt x="3060" y="0"/>
                  </a:lnTo>
                  <a:lnTo>
                    <a:pt x="2578" y="203"/>
                  </a:lnTo>
                  <a:lnTo>
                    <a:pt x="2095" y="0"/>
                  </a:lnTo>
                  <a:lnTo>
                    <a:pt x="1282" y="330"/>
                  </a:lnTo>
                  <a:lnTo>
                    <a:pt x="1193" y="520"/>
                  </a:lnTo>
                  <a:lnTo>
                    <a:pt x="330" y="812"/>
                  </a:lnTo>
                  <a:lnTo>
                    <a:pt x="0" y="1625"/>
                  </a:lnTo>
                  <a:lnTo>
                    <a:pt x="330" y="2438"/>
                  </a:lnTo>
                  <a:lnTo>
                    <a:pt x="1143" y="2768"/>
                  </a:lnTo>
                  <a:lnTo>
                    <a:pt x="1371" y="2679"/>
                  </a:lnTo>
                  <a:lnTo>
                    <a:pt x="1612" y="2768"/>
                  </a:lnTo>
                  <a:lnTo>
                    <a:pt x="2425" y="2438"/>
                  </a:lnTo>
                  <a:lnTo>
                    <a:pt x="2552" y="2108"/>
                  </a:lnTo>
                  <a:lnTo>
                    <a:pt x="3060" y="2286"/>
                  </a:lnTo>
                  <a:lnTo>
                    <a:pt x="3860" y="1955"/>
                  </a:lnTo>
                  <a:lnTo>
                    <a:pt x="4203" y="1143"/>
                  </a:lnTo>
                  <a:close/>
                </a:path>
              </a:pathLst>
            </a:custGeom>
            <a:solidFill>
              <a:srgbClr val="565658"/>
            </a:solidFill>
          </p:spPr>
          <p:txBody>
            <a:bodyPr wrap="square" lIns="0" tIns="0" rIns="0" bIns="0" rtlCol="0"/>
            <a:lstStyle/>
            <a:p/>
          </p:txBody>
        </p:sp>
        <p:sp>
          <p:nvSpPr>
            <p:cNvPr id="9915" name="object 9915" descr=""/>
            <p:cNvSpPr/>
            <p:nvPr/>
          </p:nvSpPr>
          <p:spPr>
            <a:xfrm>
              <a:off x="5727653" y="256887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916" name="object 9916" descr=""/>
            <p:cNvSpPr/>
            <p:nvPr/>
          </p:nvSpPr>
          <p:spPr>
            <a:xfrm>
              <a:off x="5726220" y="2570783"/>
              <a:ext cx="635" cy="635"/>
            </a:xfrm>
            <a:custGeom>
              <a:avLst/>
              <a:gdLst/>
              <a:ahLst/>
              <a:cxnLst/>
              <a:rect l="l" t="t" r="r" b="b"/>
              <a:pathLst>
                <a:path w="635" h="635">
                  <a:moveTo>
                    <a:pt x="0" y="482"/>
                  </a:moveTo>
                  <a:lnTo>
                    <a:pt x="482" y="482"/>
                  </a:lnTo>
                  <a:lnTo>
                    <a:pt x="0" y="482"/>
                  </a:lnTo>
                  <a:lnTo>
                    <a:pt x="482" y="0"/>
                  </a:lnTo>
                </a:path>
              </a:pathLst>
            </a:custGeom>
            <a:ln w="3175">
              <a:solidFill>
                <a:srgbClr val="565658"/>
              </a:solidFill>
            </a:ln>
          </p:spPr>
          <p:txBody>
            <a:bodyPr wrap="square" lIns="0" tIns="0" rIns="0" bIns="0" rtlCol="0"/>
            <a:lstStyle/>
            <a:p/>
          </p:txBody>
        </p:sp>
        <p:sp>
          <p:nvSpPr>
            <p:cNvPr id="9917" name="object 9917" descr=""/>
            <p:cNvSpPr/>
            <p:nvPr/>
          </p:nvSpPr>
          <p:spPr>
            <a:xfrm>
              <a:off x="5727175" y="257126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918" name="object 9918" descr=""/>
            <p:cNvSpPr/>
            <p:nvPr/>
          </p:nvSpPr>
          <p:spPr>
            <a:xfrm>
              <a:off x="5726510"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19" name="object 9919" descr=""/>
            <p:cNvSpPr/>
            <p:nvPr/>
          </p:nvSpPr>
          <p:spPr>
            <a:xfrm>
              <a:off x="5725736" y="256934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920" name="object 9920" descr=""/>
            <p:cNvSpPr/>
            <p:nvPr/>
          </p:nvSpPr>
          <p:spPr>
            <a:xfrm>
              <a:off x="5724776"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921" name="object 9921" descr=""/>
            <p:cNvSpPr/>
            <p:nvPr/>
          </p:nvSpPr>
          <p:spPr>
            <a:xfrm>
              <a:off x="5724781" y="257078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922" name="object 9922" descr=""/>
            <p:cNvSpPr/>
            <p:nvPr/>
          </p:nvSpPr>
          <p:spPr>
            <a:xfrm>
              <a:off x="5725259" y="257029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923" name="object 9923" descr=""/>
            <p:cNvSpPr/>
            <p:nvPr/>
          </p:nvSpPr>
          <p:spPr>
            <a:xfrm>
              <a:off x="5726987"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24" name="object 9924" descr=""/>
            <p:cNvSpPr/>
            <p:nvPr/>
          </p:nvSpPr>
          <p:spPr>
            <a:xfrm>
              <a:off x="5727653" y="2568872"/>
              <a:ext cx="635" cy="635"/>
            </a:xfrm>
            <a:custGeom>
              <a:avLst/>
              <a:gdLst/>
              <a:ahLst/>
              <a:cxnLst/>
              <a:rect l="l" t="t" r="r" b="b"/>
              <a:pathLst>
                <a:path w="635" h="635">
                  <a:moveTo>
                    <a:pt x="0" y="0"/>
                  </a:moveTo>
                  <a:lnTo>
                    <a:pt x="482" y="469"/>
                  </a:lnTo>
                  <a:lnTo>
                    <a:pt x="482" y="0"/>
                  </a:lnTo>
                  <a:lnTo>
                    <a:pt x="0" y="0"/>
                  </a:lnTo>
                </a:path>
              </a:pathLst>
            </a:custGeom>
            <a:ln w="3175">
              <a:solidFill>
                <a:srgbClr val="565658"/>
              </a:solidFill>
            </a:ln>
          </p:spPr>
          <p:txBody>
            <a:bodyPr wrap="square" lIns="0" tIns="0" rIns="0" bIns="0" rtlCol="0"/>
            <a:lstStyle/>
            <a:p/>
          </p:txBody>
        </p:sp>
        <p:sp>
          <p:nvSpPr>
            <p:cNvPr id="9925" name="object 9925" descr=""/>
            <p:cNvSpPr/>
            <p:nvPr/>
          </p:nvSpPr>
          <p:spPr>
            <a:xfrm>
              <a:off x="5724116"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26" name="object 9926" descr=""/>
            <p:cNvSpPr/>
            <p:nvPr/>
          </p:nvSpPr>
          <p:spPr>
            <a:xfrm>
              <a:off x="5726698" y="256934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27" name="object 9927" descr=""/>
            <p:cNvSpPr/>
            <p:nvPr/>
          </p:nvSpPr>
          <p:spPr>
            <a:xfrm>
              <a:off x="5727471"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28" name="object 9928" descr=""/>
            <p:cNvSpPr/>
            <p:nvPr/>
          </p:nvSpPr>
          <p:spPr>
            <a:xfrm>
              <a:off x="5724781" y="2570299"/>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9929" name="object 9929" descr=""/>
            <p:cNvSpPr/>
            <p:nvPr/>
          </p:nvSpPr>
          <p:spPr>
            <a:xfrm>
              <a:off x="5723638"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30" name="object 9930" descr=""/>
            <p:cNvSpPr/>
            <p:nvPr/>
          </p:nvSpPr>
          <p:spPr>
            <a:xfrm>
              <a:off x="5724781" y="256982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31" name="object 9931" descr=""/>
            <p:cNvSpPr/>
            <p:nvPr/>
          </p:nvSpPr>
          <p:spPr>
            <a:xfrm>
              <a:off x="5725737" y="2569343"/>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932" name="object 9932" descr=""/>
            <p:cNvSpPr/>
            <p:nvPr/>
          </p:nvSpPr>
          <p:spPr>
            <a:xfrm>
              <a:off x="5726215" y="2570783"/>
              <a:ext cx="635" cy="635"/>
            </a:xfrm>
            <a:custGeom>
              <a:avLst/>
              <a:gdLst/>
              <a:ahLst/>
              <a:cxnLst/>
              <a:rect l="l" t="t" r="r" b="b"/>
              <a:pathLst>
                <a:path w="635" h="635">
                  <a:moveTo>
                    <a:pt x="482" y="482"/>
                  </a:moveTo>
                  <a:lnTo>
                    <a:pt x="0" y="0"/>
                  </a:lnTo>
                  <a:lnTo>
                    <a:pt x="482" y="0"/>
                  </a:lnTo>
                </a:path>
              </a:pathLst>
            </a:custGeom>
            <a:ln w="3175">
              <a:solidFill>
                <a:srgbClr val="565658"/>
              </a:solidFill>
            </a:ln>
          </p:spPr>
          <p:txBody>
            <a:bodyPr wrap="square" lIns="0" tIns="0" rIns="0" bIns="0" rtlCol="0"/>
            <a:lstStyle/>
            <a:p/>
          </p:txBody>
        </p:sp>
        <p:sp>
          <p:nvSpPr>
            <p:cNvPr id="9933" name="object 9933" descr=""/>
            <p:cNvSpPr/>
            <p:nvPr/>
          </p:nvSpPr>
          <p:spPr>
            <a:xfrm>
              <a:off x="5724781" y="2570299"/>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9934" name="object 9934" descr=""/>
            <p:cNvSpPr/>
            <p:nvPr/>
          </p:nvSpPr>
          <p:spPr>
            <a:xfrm>
              <a:off x="5726220" y="2570782"/>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9935" name="object 9935" descr=""/>
            <p:cNvSpPr/>
            <p:nvPr/>
          </p:nvSpPr>
          <p:spPr>
            <a:xfrm>
              <a:off x="5725736"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36" name="object 9936" descr=""/>
            <p:cNvSpPr/>
            <p:nvPr/>
          </p:nvSpPr>
          <p:spPr>
            <a:xfrm>
              <a:off x="5728614"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37" name="object 9937" descr=""/>
            <p:cNvSpPr/>
            <p:nvPr/>
          </p:nvSpPr>
          <p:spPr>
            <a:xfrm>
              <a:off x="5724776" y="2570299"/>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9938" name="object 9938" descr=""/>
            <p:cNvSpPr/>
            <p:nvPr/>
          </p:nvSpPr>
          <p:spPr>
            <a:xfrm>
              <a:off x="5724776"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939" name="object 9939" descr=""/>
            <p:cNvSpPr/>
            <p:nvPr/>
          </p:nvSpPr>
          <p:spPr>
            <a:xfrm>
              <a:off x="5727175"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40" name="object 9940" descr=""/>
            <p:cNvSpPr/>
            <p:nvPr/>
          </p:nvSpPr>
          <p:spPr>
            <a:xfrm>
              <a:off x="5726698" y="257078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941" name="object 9941" descr=""/>
            <p:cNvSpPr/>
            <p:nvPr/>
          </p:nvSpPr>
          <p:spPr>
            <a:xfrm>
              <a:off x="5723638"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42" name="object 9942" descr=""/>
            <p:cNvSpPr/>
            <p:nvPr/>
          </p:nvSpPr>
          <p:spPr>
            <a:xfrm>
              <a:off x="5726698" y="256934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43" name="object 9943" descr=""/>
            <p:cNvSpPr/>
            <p:nvPr/>
          </p:nvSpPr>
          <p:spPr>
            <a:xfrm>
              <a:off x="5724593"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44" name="object 9944" descr=""/>
            <p:cNvSpPr/>
            <p:nvPr/>
          </p:nvSpPr>
          <p:spPr>
            <a:xfrm>
              <a:off x="5727648" y="2568873"/>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9945" name="object 9945" descr=""/>
            <p:cNvSpPr/>
            <p:nvPr/>
          </p:nvSpPr>
          <p:spPr>
            <a:xfrm>
              <a:off x="5723638"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46" name="object 9946" descr=""/>
            <p:cNvSpPr/>
            <p:nvPr/>
          </p:nvSpPr>
          <p:spPr>
            <a:xfrm>
              <a:off x="5726692" y="25693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947" name="object 9947" descr=""/>
            <p:cNvSpPr/>
            <p:nvPr/>
          </p:nvSpPr>
          <p:spPr>
            <a:xfrm>
              <a:off x="5726215" y="2569343"/>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9948" name="object 9948" descr=""/>
            <p:cNvSpPr/>
            <p:nvPr/>
          </p:nvSpPr>
          <p:spPr>
            <a:xfrm>
              <a:off x="5725077"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49" name="object 9949" descr=""/>
            <p:cNvSpPr/>
            <p:nvPr/>
          </p:nvSpPr>
          <p:spPr>
            <a:xfrm>
              <a:off x="5725736" y="257078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50" name="object 9950" descr=""/>
            <p:cNvSpPr/>
            <p:nvPr/>
          </p:nvSpPr>
          <p:spPr>
            <a:xfrm>
              <a:off x="5724106" y="2568689"/>
              <a:ext cx="5080" cy="3810"/>
            </a:xfrm>
            <a:custGeom>
              <a:avLst/>
              <a:gdLst/>
              <a:ahLst/>
              <a:cxnLst/>
              <a:rect l="l" t="t" r="r" b="b"/>
              <a:pathLst>
                <a:path w="5079" h="3810">
                  <a:moveTo>
                    <a:pt x="2768" y="1143"/>
                  </a:moveTo>
                  <a:lnTo>
                    <a:pt x="2438" y="330"/>
                  </a:lnTo>
                  <a:lnTo>
                    <a:pt x="1625" y="0"/>
                  </a:lnTo>
                  <a:lnTo>
                    <a:pt x="1384" y="101"/>
                  </a:lnTo>
                  <a:lnTo>
                    <a:pt x="1143" y="0"/>
                  </a:lnTo>
                  <a:lnTo>
                    <a:pt x="342" y="330"/>
                  </a:lnTo>
                  <a:lnTo>
                    <a:pt x="0" y="1143"/>
                  </a:lnTo>
                  <a:lnTo>
                    <a:pt x="342" y="1955"/>
                  </a:lnTo>
                  <a:lnTo>
                    <a:pt x="1143" y="2286"/>
                  </a:lnTo>
                  <a:lnTo>
                    <a:pt x="1384" y="2197"/>
                  </a:lnTo>
                  <a:lnTo>
                    <a:pt x="1625" y="2286"/>
                  </a:lnTo>
                  <a:lnTo>
                    <a:pt x="2438" y="1955"/>
                  </a:lnTo>
                  <a:lnTo>
                    <a:pt x="2768" y="1143"/>
                  </a:lnTo>
                  <a:close/>
                </a:path>
                <a:path w="5079" h="3810">
                  <a:moveTo>
                    <a:pt x="4686" y="2578"/>
                  </a:moveTo>
                  <a:lnTo>
                    <a:pt x="4343" y="1778"/>
                  </a:lnTo>
                  <a:lnTo>
                    <a:pt x="3543" y="1435"/>
                  </a:lnTo>
                  <a:lnTo>
                    <a:pt x="2730" y="1778"/>
                  </a:lnTo>
                  <a:lnTo>
                    <a:pt x="2400" y="2578"/>
                  </a:lnTo>
                  <a:lnTo>
                    <a:pt x="2730" y="3390"/>
                  </a:lnTo>
                  <a:lnTo>
                    <a:pt x="3543" y="3721"/>
                  </a:lnTo>
                  <a:lnTo>
                    <a:pt x="4343" y="3390"/>
                  </a:lnTo>
                  <a:lnTo>
                    <a:pt x="4686" y="2578"/>
                  </a:lnTo>
                  <a:close/>
                </a:path>
              </a:pathLst>
            </a:custGeom>
            <a:solidFill>
              <a:srgbClr val="565658"/>
            </a:solidFill>
          </p:spPr>
          <p:txBody>
            <a:bodyPr wrap="square" lIns="0" tIns="0" rIns="0" bIns="0" rtlCol="0"/>
            <a:lstStyle/>
            <a:p/>
          </p:txBody>
        </p:sp>
        <p:sp>
          <p:nvSpPr>
            <p:cNvPr id="9951" name="object 9951" descr=""/>
            <p:cNvSpPr/>
            <p:nvPr/>
          </p:nvSpPr>
          <p:spPr>
            <a:xfrm>
              <a:off x="5725259" y="2569344"/>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9952" name="object 9952" descr=""/>
            <p:cNvSpPr/>
            <p:nvPr/>
          </p:nvSpPr>
          <p:spPr>
            <a:xfrm>
              <a:off x="5726692" y="2570783"/>
              <a:ext cx="635" cy="635"/>
            </a:xfrm>
            <a:custGeom>
              <a:avLst/>
              <a:gdLst/>
              <a:ahLst/>
              <a:cxnLst/>
              <a:rect l="l" t="t" r="r" b="b"/>
              <a:pathLst>
                <a:path w="635" h="635">
                  <a:moveTo>
                    <a:pt x="482" y="482"/>
                  </a:moveTo>
                  <a:lnTo>
                    <a:pt x="0" y="0"/>
                  </a:lnTo>
                  <a:lnTo>
                    <a:pt x="0" y="482"/>
                  </a:lnTo>
                  <a:lnTo>
                    <a:pt x="482" y="482"/>
                  </a:lnTo>
                </a:path>
              </a:pathLst>
            </a:custGeom>
            <a:ln w="3175">
              <a:solidFill>
                <a:srgbClr val="565658"/>
              </a:solidFill>
            </a:ln>
          </p:spPr>
          <p:txBody>
            <a:bodyPr wrap="square" lIns="0" tIns="0" rIns="0" bIns="0" rtlCol="0"/>
            <a:lstStyle/>
            <a:p/>
          </p:txBody>
        </p:sp>
        <p:sp>
          <p:nvSpPr>
            <p:cNvPr id="9953" name="object 9953" descr=""/>
            <p:cNvSpPr/>
            <p:nvPr/>
          </p:nvSpPr>
          <p:spPr>
            <a:xfrm>
              <a:off x="5728130" y="256887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954" name="object 9954" descr=""/>
            <p:cNvSpPr/>
            <p:nvPr/>
          </p:nvSpPr>
          <p:spPr>
            <a:xfrm>
              <a:off x="5725259"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55" name="object 9955" descr=""/>
            <p:cNvSpPr/>
            <p:nvPr/>
          </p:nvSpPr>
          <p:spPr>
            <a:xfrm>
              <a:off x="5728130" y="2568872"/>
              <a:ext cx="635" cy="635"/>
            </a:xfrm>
            <a:custGeom>
              <a:avLst/>
              <a:gdLst/>
              <a:ahLst/>
              <a:cxnLst/>
              <a:rect l="l" t="t" r="r" b="b"/>
              <a:pathLst>
                <a:path w="635" h="635">
                  <a:moveTo>
                    <a:pt x="0" y="0"/>
                  </a:moveTo>
                  <a:lnTo>
                    <a:pt x="482" y="469"/>
                  </a:lnTo>
                  <a:lnTo>
                    <a:pt x="482" y="0"/>
                  </a:lnTo>
                  <a:lnTo>
                    <a:pt x="0" y="0"/>
                  </a:lnTo>
                </a:path>
              </a:pathLst>
            </a:custGeom>
            <a:ln w="3175">
              <a:solidFill>
                <a:srgbClr val="565658"/>
              </a:solidFill>
            </a:ln>
          </p:spPr>
          <p:txBody>
            <a:bodyPr wrap="square" lIns="0" tIns="0" rIns="0" bIns="0" rtlCol="0"/>
            <a:lstStyle/>
            <a:p/>
          </p:txBody>
        </p:sp>
        <p:sp>
          <p:nvSpPr>
            <p:cNvPr id="9956" name="object 9956" descr=""/>
            <p:cNvSpPr/>
            <p:nvPr/>
          </p:nvSpPr>
          <p:spPr>
            <a:xfrm>
              <a:off x="5727471" y="2567736"/>
              <a:ext cx="2540" cy="3175"/>
            </a:xfrm>
            <a:custGeom>
              <a:avLst/>
              <a:gdLst/>
              <a:ahLst/>
              <a:cxnLst/>
              <a:rect l="l" t="t" r="r" b="b"/>
              <a:pathLst>
                <a:path w="2539" h="3175">
                  <a:moveTo>
                    <a:pt x="2286" y="1143"/>
                  </a:moveTo>
                  <a:lnTo>
                    <a:pt x="1943" y="330"/>
                  </a:lnTo>
                  <a:lnTo>
                    <a:pt x="1143" y="0"/>
                  </a:lnTo>
                  <a:lnTo>
                    <a:pt x="330" y="330"/>
                  </a:lnTo>
                  <a:lnTo>
                    <a:pt x="0" y="1143"/>
                  </a:lnTo>
                  <a:lnTo>
                    <a:pt x="88" y="1384"/>
                  </a:lnTo>
                  <a:lnTo>
                    <a:pt x="0" y="1612"/>
                  </a:lnTo>
                  <a:lnTo>
                    <a:pt x="330" y="2425"/>
                  </a:lnTo>
                  <a:lnTo>
                    <a:pt x="1143" y="2755"/>
                  </a:lnTo>
                  <a:lnTo>
                    <a:pt x="1943" y="2425"/>
                  </a:lnTo>
                  <a:lnTo>
                    <a:pt x="2286" y="1612"/>
                  </a:lnTo>
                  <a:lnTo>
                    <a:pt x="2184" y="1384"/>
                  </a:lnTo>
                  <a:lnTo>
                    <a:pt x="2286" y="1143"/>
                  </a:lnTo>
                  <a:close/>
                </a:path>
              </a:pathLst>
            </a:custGeom>
            <a:solidFill>
              <a:srgbClr val="565658"/>
            </a:solidFill>
          </p:spPr>
          <p:txBody>
            <a:bodyPr wrap="square" lIns="0" tIns="0" rIns="0" bIns="0" rtlCol="0"/>
            <a:lstStyle/>
            <a:p/>
          </p:txBody>
        </p:sp>
        <p:sp>
          <p:nvSpPr>
            <p:cNvPr id="9957" name="object 9957" descr=""/>
            <p:cNvSpPr/>
            <p:nvPr/>
          </p:nvSpPr>
          <p:spPr>
            <a:xfrm>
              <a:off x="5727653" y="257126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958" name="object 9958" descr=""/>
            <p:cNvSpPr/>
            <p:nvPr/>
          </p:nvSpPr>
          <p:spPr>
            <a:xfrm>
              <a:off x="5723636" y="2569159"/>
              <a:ext cx="5715" cy="3810"/>
            </a:xfrm>
            <a:custGeom>
              <a:avLst/>
              <a:gdLst/>
              <a:ahLst/>
              <a:cxnLst/>
              <a:rect l="l" t="t" r="r" b="b"/>
              <a:pathLst>
                <a:path w="5714" h="3810">
                  <a:moveTo>
                    <a:pt x="2286" y="1143"/>
                  </a:moveTo>
                  <a:lnTo>
                    <a:pt x="1943" y="342"/>
                  </a:lnTo>
                  <a:lnTo>
                    <a:pt x="1143" y="0"/>
                  </a:lnTo>
                  <a:lnTo>
                    <a:pt x="330" y="342"/>
                  </a:lnTo>
                  <a:lnTo>
                    <a:pt x="0" y="1143"/>
                  </a:lnTo>
                  <a:lnTo>
                    <a:pt x="330" y="1955"/>
                  </a:lnTo>
                  <a:lnTo>
                    <a:pt x="1143" y="2286"/>
                  </a:lnTo>
                  <a:lnTo>
                    <a:pt x="1943" y="1955"/>
                  </a:lnTo>
                  <a:lnTo>
                    <a:pt x="2286" y="1143"/>
                  </a:lnTo>
                  <a:close/>
                </a:path>
                <a:path w="5714" h="3810">
                  <a:moveTo>
                    <a:pt x="5626" y="2108"/>
                  </a:moveTo>
                  <a:lnTo>
                    <a:pt x="5295" y="1308"/>
                  </a:lnTo>
                  <a:lnTo>
                    <a:pt x="4483" y="965"/>
                  </a:lnTo>
                  <a:lnTo>
                    <a:pt x="3683" y="1308"/>
                  </a:lnTo>
                  <a:lnTo>
                    <a:pt x="3340" y="2108"/>
                  </a:lnTo>
                  <a:lnTo>
                    <a:pt x="3683" y="2921"/>
                  </a:lnTo>
                  <a:lnTo>
                    <a:pt x="4483" y="3251"/>
                  </a:lnTo>
                  <a:lnTo>
                    <a:pt x="5295" y="2921"/>
                  </a:lnTo>
                  <a:lnTo>
                    <a:pt x="5626" y="2108"/>
                  </a:lnTo>
                  <a:close/>
                </a:path>
              </a:pathLst>
            </a:custGeom>
            <a:solidFill>
              <a:srgbClr val="565658"/>
            </a:solidFill>
          </p:spPr>
          <p:txBody>
            <a:bodyPr wrap="square" lIns="0" tIns="0" rIns="0" bIns="0" rtlCol="0"/>
            <a:lstStyle/>
            <a:p/>
          </p:txBody>
        </p:sp>
        <p:sp>
          <p:nvSpPr>
            <p:cNvPr id="9959" name="object 9959" descr=""/>
            <p:cNvSpPr/>
            <p:nvPr/>
          </p:nvSpPr>
          <p:spPr>
            <a:xfrm>
              <a:off x="5724781" y="2569828"/>
              <a:ext cx="635" cy="635"/>
            </a:xfrm>
            <a:custGeom>
              <a:avLst/>
              <a:gdLst/>
              <a:ahLst/>
              <a:cxnLst/>
              <a:rect l="l" t="t" r="r" b="b"/>
              <a:pathLst>
                <a:path w="635" h="635">
                  <a:moveTo>
                    <a:pt x="0" y="469"/>
                  </a:moveTo>
                  <a:lnTo>
                    <a:pt x="482" y="469"/>
                  </a:lnTo>
                  <a:lnTo>
                    <a:pt x="0" y="469"/>
                  </a:lnTo>
                  <a:lnTo>
                    <a:pt x="0" y="0"/>
                  </a:lnTo>
                </a:path>
              </a:pathLst>
            </a:custGeom>
            <a:ln w="3175">
              <a:solidFill>
                <a:srgbClr val="565658"/>
              </a:solidFill>
            </a:ln>
          </p:spPr>
          <p:txBody>
            <a:bodyPr wrap="square" lIns="0" tIns="0" rIns="0" bIns="0" rtlCol="0"/>
            <a:lstStyle/>
            <a:p/>
          </p:txBody>
        </p:sp>
        <p:sp>
          <p:nvSpPr>
            <p:cNvPr id="9960" name="object 9960" descr=""/>
            <p:cNvSpPr/>
            <p:nvPr/>
          </p:nvSpPr>
          <p:spPr>
            <a:xfrm>
              <a:off x="5726220" y="256934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9961" name="object 9961" descr=""/>
            <p:cNvSpPr/>
            <p:nvPr/>
          </p:nvSpPr>
          <p:spPr>
            <a:xfrm>
              <a:off x="5724588" y="2568206"/>
              <a:ext cx="4445" cy="3175"/>
            </a:xfrm>
            <a:custGeom>
              <a:avLst/>
              <a:gdLst/>
              <a:ahLst/>
              <a:cxnLst/>
              <a:rect l="l" t="t" r="r" b="b"/>
              <a:pathLst>
                <a:path w="4445" h="3175">
                  <a:moveTo>
                    <a:pt x="4203" y="1143"/>
                  </a:moveTo>
                  <a:lnTo>
                    <a:pt x="3860" y="330"/>
                  </a:lnTo>
                  <a:lnTo>
                    <a:pt x="3060" y="0"/>
                  </a:lnTo>
                  <a:lnTo>
                    <a:pt x="2819" y="101"/>
                  </a:lnTo>
                  <a:lnTo>
                    <a:pt x="2578" y="0"/>
                  </a:lnTo>
                  <a:lnTo>
                    <a:pt x="1778" y="330"/>
                  </a:lnTo>
                  <a:lnTo>
                    <a:pt x="1625" y="685"/>
                  </a:lnTo>
                  <a:lnTo>
                    <a:pt x="1143" y="482"/>
                  </a:lnTo>
                  <a:lnTo>
                    <a:pt x="330" y="812"/>
                  </a:lnTo>
                  <a:lnTo>
                    <a:pt x="0" y="1625"/>
                  </a:lnTo>
                  <a:lnTo>
                    <a:pt x="330" y="2438"/>
                  </a:lnTo>
                  <a:lnTo>
                    <a:pt x="1143" y="2768"/>
                  </a:lnTo>
                  <a:lnTo>
                    <a:pt x="1955" y="2438"/>
                  </a:lnTo>
                  <a:lnTo>
                    <a:pt x="2095" y="2095"/>
                  </a:lnTo>
                  <a:lnTo>
                    <a:pt x="2578" y="2286"/>
                  </a:lnTo>
                  <a:lnTo>
                    <a:pt x="2819" y="2197"/>
                  </a:lnTo>
                  <a:lnTo>
                    <a:pt x="3060" y="2286"/>
                  </a:lnTo>
                  <a:lnTo>
                    <a:pt x="3860" y="1955"/>
                  </a:lnTo>
                  <a:lnTo>
                    <a:pt x="4203" y="1143"/>
                  </a:lnTo>
                  <a:close/>
                </a:path>
              </a:pathLst>
            </a:custGeom>
            <a:solidFill>
              <a:srgbClr val="565658"/>
            </a:solidFill>
          </p:spPr>
          <p:txBody>
            <a:bodyPr wrap="square" lIns="0" tIns="0" rIns="0" bIns="0" rtlCol="0"/>
            <a:lstStyle/>
            <a:p/>
          </p:txBody>
        </p:sp>
        <p:sp>
          <p:nvSpPr>
            <p:cNvPr id="9962" name="object 9962" descr=""/>
            <p:cNvSpPr/>
            <p:nvPr/>
          </p:nvSpPr>
          <p:spPr>
            <a:xfrm>
              <a:off x="5727175" y="256934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963" name="object 9963" descr=""/>
            <p:cNvSpPr/>
            <p:nvPr/>
          </p:nvSpPr>
          <p:spPr>
            <a:xfrm>
              <a:off x="5724776" y="2569828"/>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9964" name="object 9964" descr=""/>
            <p:cNvSpPr/>
            <p:nvPr/>
          </p:nvSpPr>
          <p:spPr>
            <a:xfrm>
              <a:off x="5725736" y="257029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9965" name="object 9965" descr=""/>
            <p:cNvSpPr/>
            <p:nvPr/>
          </p:nvSpPr>
          <p:spPr>
            <a:xfrm>
              <a:off x="5724116"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66" name="object 9966" descr=""/>
            <p:cNvSpPr/>
            <p:nvPr/>
          </p:nvSpPr>
          <p:spPr>
            <a:xfrm>
              <a:off x="5725259" y="257078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967" name="object 9967" descr=""/>
            <p:cNvSpPr/>
            <p:nvPr/>
          </p:nvSpPr>
          <p:spPr>
            <a:xfrm>
              <a:off x="5724593"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68" name="object 9968" descr=""/>
            <p:cNvSpPr/>
            <p:nvPr/>
          </p:nvSpPr>
          <p:spPr>
            <a:xfrm>
              <a:off x="5724776" y="257029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969" name="object 9969" descr=""/>
            <p:cNvSpPr/>
            <p:nvPr/>
          </p:nvSpPr>
          <p:spPr>
            <a:xfrm>
              <a:off x="5726698" y="2570783"/>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9970" name="object 9970" descr=""/>
            <p:cNvSpPr/>
            <p:nvPr/>
          </p:nvSpPr>
          <p:spPr>
            <a:xfrm>
              <a:off x="5726215" y="2569343"/>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9971" name="object 9971" descr=""/>
            <p:cNvSpPr/>
            <p:nvPr/>
          </p:nvSpPr>
          <p:spPr>
            <a:xfrm>
              <a:off x="5725254"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972" name="object 9972" descr=""/>
            <p:cNvSpPr/>
            <p:nvPr/>
          </p:nvSpPr>
          <p:spPr>
            <a:xfrm>
              <a:off x="5725259" y="2570299"/>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9973" name="object 9973" descr=""/>
            <p:cNvSpPr/>
            <p:nvPr/>
          </p:nvSpPr>
          <p:spPr>
            <a:xfrm>
              <a:off x="5724776" y="2569828"/>
              <a:ext cx="635" cy="635"/>
            </a:xfrm>
            <a:custGeom>
              <a:avLst/>
              <a:gdLst/>
              <a:ahLst/>
              <a:cxnLst/>
              <a:rect l="l" t="t" r="r" b="b"/>
              <a:pathLst>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9974" name="object 9974" descr=""/>
            <p:cNvSpPr/>
            <p:nvPr/>
          </p:nvSpPr>
          <p:spPr>
            <a:xfrm>
              <a:off x="5724116"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75" name="object 9975" descr=""/>
            <p:cNvSpPr/>
            <p:nvPr/>
          </p:nvSpPr>
          <p:spPr>
            <a:xfrm>
              <a:off x="5725259" y="256982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76" name="object 9976" descr=""/>
            <p:cNvSpPr/>
            <p:nvPr/>
          </p:nvSpPr>
          <p:spPr>
            <a:xfrm>
              <a:off x="5725077"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77" name="object 9977" descr=""/>
            <p:cNvSpPr/>
            <p:nvPr/>
          </p:nvSpPr>
          <p:spPr>
            <a:xfrm>
              <a:off x="5724781" y="257029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9978" name="object 9978" descr=""/>
            <p:cNvSpPr/>
            <p:nvPr/>
          </p:nvSpPr>
          <p:spPr>
            <a:xfrm>
              <a:off x="5724106" y="2569159"/>
              <a:ext cx="3175" cy="2540"/>
            </a:xfrm>
            <a:custGeom>
              <a:avLst/>
              <a:gdLst/>
              <a:ahLst/>
              <a:cxnLst/>
              <a:rect l="l" t="t" r="r" b="b"/>
              <a:pathLst>
                <a:path w="3175" h="2539">
                  <a:moveTo>
                    <a:pt x="2768" y="1143"/>
                  </a:moveTo>
                  <a:lnTo>
                    <a:pt x="2438" y="342"/>
                  </a:lnTo>
                  <a:lnTo>
                    <a:pt x="1625" y="0"/>
                  </a:lnTo>
                  <a:lnTo>
                    <a:pt x="1384" y="114"/>
                  </a:lnTo>
                  <a:lnTo>
                    <a:pt x="1143" y="0"/>
                  </a:lnTo>
                  <a:lnTo>
                    <a:pt x="342" y="342"/>
                  </a:lnTo>
                  <a:lnTo>
                    <a:pt x="0" y="1143"/>
                  </a:lnTo>
                  <a:lnTo>
                    <a:pt x="342"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9979" name="object 9979" descr=""/>
            <p:cNvSpPr/>
            <p:nvPr/>
          </p:nvSpPr>
          <p:spPr>
            <a:xfrm>
              <a:off x="5726698" y="2570782"/>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9980" name="object 9980" descr=""/>
            <p:cNvSpPr/>
            <p:nvPr/>
          </p:nvSpPr>
          <p:spPr>
            <a:xfrm>
              <a:off x="5725259" y="2570299"/>
              <a:ext cx="635" cy="635"/>
            </a:xfrm>
            <a:custGeom>
              <a:avLst/>
              <a:gdLst/>
              <a:ahLst/>
              <a:cxnLst/>
              <a:rect l="l" t="t" r="r" b="b"/>
              <a:pathLst>
                <a:path w="635" h="635">
                  <a:moveTo>
                    <a:pt x="0" y="482"/>
                  </a:moveTo>
                  <a:lnTo>
                    <a:pt x="482" y="0"/>
                  </a:lnTo>
                  <a:lnTo>
                    <a:pt x="0" y="0"/>
                  </a:lnTo>
                  <a:lnTo>
                    <a:pt x="0" y="482"/>
                  </a:lnTo>
                </a:path>
              </a:pathLst>
            </a:custGeom>
            <a:ln w="3175">
              <a:solidFill>
                <a:srgbClr val="565658"/>
              </a:solidFill>
            </a:ln>
          </p:spPr>
          <p:txBody>
            <a:bodyPr wrap="square" lIns="0" tIns="0" rIns="0" bIns="0" rtlCol="0"/>
            <a:lstStyle/>
            <a:p/>
          </p:txBody>
        </p:sp>
        <p:sp>
          <p:nvSpPr>
            <p:cNvPr id="9981" name="object 9981" descr=""/>
            <p:cNvSpPr/>
            <p:nvPr/>
          </p:nvSpPr>
          <p:spPr>
            <a:xfrm>
              <a:off x="5725736" y="257029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9982" name="object 9982" descr=""/>
            <p:cNvSpPr/>
            <p:nvPr/>
          </p:nvSpPr>
          <p:spPr>
            <a:xfrm>
              <a:off x="5725254"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983" name="object 9983" descr=""/>
            <p:cNvSpPr/>
            <p:nvPr/>
          </p:nvSpPr>
          <p:spPr>
            <a:xfrm>
              <a:off x="5726976" y="2568206"/>
              <a:ext cx="3810" cy="4445"/>
            </a:xfrm>
            <a:custGeom>
              <a:avLst/>
              <a:gdLst/>
              <a:ahLst/>
              <a:cxnLst/>
              <a:rect l="l" t="t" r="r" b="b"/>
              <a:pathLst>
                <a:path w="3810" h="4444">
                  <a:moveTo>
                    <a:pt x="2286" y="3060"/>
                  </a:moveTo>
                  <a:lnTo>
                    <a:pt x="1955" y="2260"/>
                  </a:lnTo>
                  <a:lnTo>
                    <a:pt x="1143" y="1917"/>
                  </a:lnTo>
                  <a:lnTo>
                    <a:pt x="342" y="2260"/>
                  </a:lnTo>
                  <a:lnTo>
                    <a:pt x="0" y="3060"/>
                  </a:lnTo>
                  <a:lnTo>
                    <a:pt x="342" y="3873"/>
                  </a:lnTo>
                  <a:lnTo>
                    <a:pt x="1143" y="4203"/>
                  </a:lnTo>
                  <a:lnTo>
                    <a:pt x="1955" y="3873"/>
                  </a:lnTo>
                  <a:lnTo>
                    <a:pt x="2286" y="3060"/>
                  </a:lnTo>
                  <a:close/>
                </a:path>
                <a:path w="3810" h="4444">
                  <a:moveTo>
                    <a:pt x="3251" y="1143"/>
                  </a:moveTo>
                  <a:lnTo>
                    <a:pt x="2921" y="330"/>
                  </a:lnTo>
                  <a:lnTo>
                    <a:pt x="2108" y="0"/>
                  </a:lnTo>
                  <a:lnTo>
                    <a:pt x="1295" y="330"/>
                  </a:lnTo>
                  <a:lnTo>
                    <a:pt x="965" y="1143"/>
                  </a:lnTo>
                  <a:lnTo>
                    <a:pt x="1295" y="1955"/>
                  </a:lnTo>
                  <a:lnTo>
                    <a:pt x="2108" y="2286"/>
                  </a:lnTo>
                  <a:lnTo>
                    <a:pt x="2921" y="1955"/>
                  </a:lnTo>
                  <a:lnTo>
                    <a:pt x="3251" y="1143"/>
                  </a:lnTo>
                  <a:close/>
                </a:path>
              </a:pathLst>
            </a:custGeom>
            <a:solidFill>
              <a:srgbClr val="565658"/>
            </a:solidFill>
          </p:spPr>
          <p:txBody>
            <a:bodyPr wrap="square" lIns="0" tIns="0" rIns="0" bIns="0" rtlCol="0"/>
            <a:lstStyle/>
            <a:p/>
          </p:txBody>
        </p:sp>
        <p:sp>
          <p:nvSpPr>
            <p:cNvPr id="9984" name="object 9984" descr=""/>
            <p:cNvSpPr/>
            <p:nvPr/>
          </p:nvSpPr>
          <p:spPr>
            <a:xfrm>
              <a:off x="5726220"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85" name="object 9985" descr=""/>
            <p:cNvSpPr/>
            <p:nvPr/>
          </p:nvSpPr>
          <p:spPr>
            <a:xfrm>
              <a:off x="5725259" y="256982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986" name="object 9986" descr=""/>
            <p:cNvSpPr/>
            <p:nvPr/>
          </p:nvSpPr>
          <p:spPr>
            <a:xfrm>
              <a:off x="5727653"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87" name="object 9987" descr=""/>
            <p:cNvSpPr/>
            <p:nvPr/>
          </p:nvSpPr>
          <p:spPr>
            <a:xfrm>
              <a:off x="5726032"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88" name="object 9988" descr=""/>
            <p:cNvSpPr/>
            <p:nvPr/>
          </p:nvSpPr>
          <p:spPr>
            <a:xfrm>
              <a:off x="5728130" y="2568873"/>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9989" name="object 9989" descr=""/>
            <p:cNvSpPr/>
            <p:nvPr/>
          </p:nvSpPr>
          <p:spPr>
            <a:xfrm>
              <a:off x="5725077"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90" name="object 9990" descr=""/>
            <p:cNvSpPr/>
            <p:nvPr/>
          </p:nvSpPr>
          <p:spPr>
            <a:xfrm>
              <a:off x="5725259" y="257029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9991" name="object 9991" descr=""/>
            <p:cNvSpPr/>
            <p:nvPr/>
          </p:nvSpPr>
          <p:spPr>
            <a:xfrm>
              <a:off x="5725555"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92" name="object 9992" descr=""/>
            <p:cNvSpPr/>
            <p:nvPr/>
          </p:nvSpPr>
          <p:spPr>
            <a:xfrm>
              <a:off x="5728614" y="256887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93" name="object 9993" descr=""/>
            <p:cNvSpPr/>
            <p:nvPr/>
          </p:nvSpPr>
          <p:spPr>
            <a:xfrm>
              <a:off x="5726220" y="257078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9994" name="object 9994" descr=""/>
            <p:cNvSpPr/>
            <p:nvPr/>
          </p:nvSpPr>
          <p:spPr>
            <a:xfrm>
              <a:off x="5726987"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9995" name="object 9995" descr=""/>
            <p:cNvSpPr/>
            <p:nvPr/>
          </p:nvSpPr>
          <p:spPr>
            <a:xfrm>
              <a:off x="5725736" y="2569344"/>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9996" name="object 9996" descr=""/>
            <p:cNvSpPr/>
            <p:nvPr/>
          </p:nvSpPr>
          <p:spPr>
            <a:xfrm>
              <a:off x="5724588" y="2568689"/>
              <a:ext cx="3175" cy="2540"/>
            </a:xfrm>
            <a:custGeom>
              <a:avLst/>
              <a:gdLst/>
              <a:ahLst/>
              <a:cxnLst/>
              <a:rect l="l" t="t" r="r" b="b"/>
              <a:pathLst>
                <a:path w="3175" h="2539">
                  <a:moveTo>
                    <a:pt x="2768" y="1143"/>
                  </a:moveTo>
                  <a:lnTo>
                    <a:pt x="2438" y="330"/>
                  </a:lnTo>
                  <a:lnTo>
                    <a:pt x="1625" y="0"/>
                  </a:lnTo>
                  <a:lnTo>
                    <a:pt x="1384" y="101"/>
                  </a:lnTo>
                  <a:lnTo>
                    <a:pt x="1143" y="0"/>
                  </a:lnTo>
                  <a:lnTo>
                    <a:pt x="330" y="330"/>
                  </a:lnTo>
                  <a:lnTo>
                    <a:pt x="0" y="1143"/>
                  </a:lnTo>
                  <a:lnTo>
                    <a:pt x="330"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9997" name="object 9997" descr=""/>
            <p:cNvSpPr/>
            <p:nvPr/>
          </p:nvSpPr>
          <p:spPr>
            <a:xfrm>
              <a:off x="5727170" y="25693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9998" name="object 9998" descr=""/>
            <p:cNvSpPr/>
            <p:nvPr/>
          </p:nvSpPr>
          <p:spPr>
            <a:xfrm>
              <a:off x="5728614" y="256887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9999" name="object 9999" descr=""/>
            <p:cNvSpPr/>
            <p:nvPr/>
          </p:nvSpPr>
          <p:spPr>
            <a:xfrm>
              <a:off x="5727175" y="2570782"/>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10000" name="object 10000" descr=""/>
            <p:cNvSpPr/>
            <p:nvPr/>
          </p:nvSpPr>
          <p:spPr>
            <a:xfrm>
              <a:off x="5726698" y="256934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0001" name="object 10001" descr=""/>
            <p:cNvSpPr/>
            <p:nvPr/>
          </p:nvSpPr>
          <p:spPr>
            <a:xfrm>
              <a:off x="5728131" y="257126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002" name="object 10002" descr=""/>
            <p:cNvSpPr/>
            <p:nvPr/>
          </p:nvSpPr>
          <p:spPr>
            <a:xfrm>
              <a:off x="5725736"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03" name="object 10003" descr=""/>
            <p:cNvSpPr/>
            <p:nvPr/>
          </p:nvSpPr>
          <p:spPr>
            <a:xfrm>
              <a:off x="5726220" y="2569343"/>
              <a:ext cx="635" cy="635"/>
            </a:xfrm>
            <a:custGeom>
              <a:avLst/>
              <a:gdLst/>
              <a:ahLst/>
              <a:cxnLst/>
              <a:rect l="l" t="t" r="r" b="b"/>
              <a:pathLst>
                <a:path w="635" h="635">
                  <a:moveTo>
                    <a:pt x="0" y="0"/>
                  </a:moveTo>
                  <a:lnTo>
                    <a:pt x="482" y="0"/>
                  </a:lnTo>
                  <a:lnTo>
                    <a:pt x="482" y="482"/>
                  </a:lnTo>
                </a:path>
              </a:pathLst>
            </a:custGeom>
            <a:ln w="3175">
              <a:solidFill>
                <a:srgbClr val="565658"/>
              </a:solidFill>
            </a:ln>
          </p:spPr>
          <p:txBody>
            <a:bodyPr wrap="square" lIns="0" tIns="0" rIns="0" bIns="0" rtlCol="0"/>
            <a:lstStyle/>
            <a:p/>
          </p:txBody>
        </p:sp>
        <p:sp>
          <p:nvSpPr>
            <p:cNvPr id="10004" name="object 10004" descr=""/>
            <p:cNvSpPr/>
            <p:nvPr/>
          </p:nvSpPr>
          <p:spPr>
            <a:xfrm>
              <a:off x="5724106" y="2568689"/>
              <a:ext cx="3810" cy="3175"/>
            </a:xfrm>
            <a:custGeom>
              <a:avLst/>
              <a:gdLst/>
              <a:ahLst/>
              <a:cxnLst/>
              <a:rect l="l" t="t" r="r" b="b"/>
              <a:pathLst>
                <a:path w="3810" h="3175">
                  <a:moveTo>
                    <a:pt x="3251" y="1143"/>
                  </a:moveTo>
                  <a:lnTo>
                    <a:pt x="2921" y="330"/>
                  </a:lnTo>
                  <a:lnTo>
                    <a:pt x="2108" y="0"/>
                  </a:lnTo>
                  <a:lnTo>
                    <a:pt x="1625" y="203"/>
                  </a:lnTo>
                  <a:lnTo>
                    <a:pt x="1143" y="0"/>
                  </a:lnTo>
                  <a:lnTo>
                    <a:pt x="342" y="330"/>
                  </a:lnTo>
                  <a:lnTo>
                    <a:pt x="0" y="1143"/>
                  </a:lnTo>
                  <a:lnTo>
                    <a:pt x="88" y="1384"/>
                  </a:lnTo>
                  <a:lnTo>
                    <a:pt x="0" y="1612"/>
                  </a:lnTo>
                  <a:lnTo>
                    <a:pt x="342" y="2425"/>
                  </a:lnTo>
                  <a:lnTo>
                    <a:pt x="1143" y="2755"/>
                  </a:lnTo>
                  <a:lnTo>
                    <a:pt x="1955" y="2425"/>
                  </a:lnTo>
                  <a:lnTo>
                    <a:pt x="2019" y="2260"/>
                  </a:lnTo>
                  <a:lnTo>
                    <a:pt x="2921" y="1955"/>
                  </a:lnTo>
                  <a:lnTo>
                    <a:pt x="3251" y="1143"/>
                  </a:lnTo>
                  <a:close/>
                </a:path>
              </a:pathLst>
            </a:custGeom>
            <a:solidFill>
              <a:srgbClr val="565658"/>
            </a:solidFill>
          </p:spPr>
          <p:txBody>
            <a:bodyPr wrap="square" lIns="0" tIns="0" rIns="0" bIns="0" rtlCol="0"/>
            <a:lstStyle/>
            <a:p/>
          </p:txBody>
        </p:sp>
        <p:sp>
          <p:nvSpPr>
            <p:cNvPr id="10005" name="object 10005" descr=""/>
            <p:cNvSpPr/>
            <p:nvPr/>
          </p:nvSpPr>
          <p:spPr>
            <a:xfrm>
              <a:off x="5725259" y="2569828"/>
              <a:ext cx="635" cy="635"/>
            </a:xfrm>
            <a:custGeom>
              <a:avLst/>
              <a:gdLst/>
              <a:ahLst/>
              <a:cxnLst/>
              <a:rect l="l" t="t" r="r" b="b"/>
              <a:pathLst>
                <a:path w="635" h="635">
                  <a:moveTo>
                    <a:pt x="0" y="469"/>
                  </a:moveTo>
                  <a:lnTo>
                    <a:pt x="482" y="469"/>
                  </a:lnTo>
                  <a:lnTo>
                    <a:pt x="0" y="0"/>
                  </a:lnTo>
                  <a:lnTo>
                    <a:pt x="0" y="469"/>
                  </a:lnTo>
                </a:path>
              </a:pathLst>
            </a:custGeom>
            <a:ln w="3175">
              <a:solidFill>
                <a:srgbClr val="565658"/>
              </a:solidFill>
            </a:ln>
          </p:spPr>
          <p:txBody>
            <a:bodyPr wrap="square" lIns="0" tIns="0" rIns="0" bIns="0" rtlCol="0"/>
            <a:lstStyle/>
            <a:p/>
          </p:txBody>
        </p:sp>
        <p:sp>
          <p:nvSpPr>
            <p:cNvPr id="10006" name="object 10006" descr=""/>
            <p:cNvSpPr/>
            <p:nvPr/>
          </p:nvSpPr>
          <p:spPr>
            <a:xfrm>
              <a:off x="5727648" y="25693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07" name="object 10007" descr=""/>
            <p:cNvSpPr/>
            <p:nvPr/>
          </p:nvSpPr>
          <p:spPr>
            <a:xfrm>
              <a:off x="5725737" y="2570299"/>
              <a:ext cx="635" cy="635"/>
            </a:xfrm>
            <a:custGeom>
              <a:avLst/>
              <a:gdLst/>
              <a:ahLst/>
              <a:cxnLst/>
              <a:rect l="l" t="t" r="r" b="b"/>
              <a:pathLst>
                <a:path w="635" h="635">
                  <a:moveTo>
                    <a:pt x="482" y="482"/>
                  </a:moveTo>
                  <a:lnTo>
                    <a:pt x="0" y="482"/>
                  </a:lnTo>
                  <a:lnTo>
                    <a:pt x="482" y="482"/>
                  </a:lnTo>
                  <a:lnTo>
                    <a:pt x="482" y="0"/>
                  </a:lnTo>
                </a:path>
              </a:pathLst>
            </a:custGeom>
            <a:ln w="3175">
              <a:solidFill>
                <a:srgbClr val="565658"/>
              </a:solidFill>
            </a:ln>
          </p:spPr>
          <p:txBody>
            <a:bodyPr wrap="square" lIns="0" tIns="0" rIns="0" bIns="0" rtlCol="0"/>
            <a:lstStyle/>
            <a:p/>
          </p:txBody>
        </p:sp>
        <p:sp>
          <p:nvSpPr>
            <p:cNvPr id="10008" name="object 10008" descr=""/>
            <p:cNvSpPr/>
            <p:nvPr/>
          </p:nvSpPr>
          <p:spPr>
            <a:xfrm>
              <a:off x="5724593"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09" name="object 10009" descr=""/>
            <p:cNvSpPr/>
            <p:nvPr/>
          </p:nvSpPr>
          <p:spPr>
            <a:xfrm>
              <a:off x="5726698" y="256934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010" name="object 10010" descr=""/>
            <p:cNvSpPr/>
            <p:nvPr/>
          </p:nvSpPr>
          <p:spPr>
            <a:xfrm>
              <a:off x="5725254" y="2569828"/>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0011" name="object 10011" descr=""/>
            <p:cNvSpPr/>
            <p:nvPr/>
          </p:nvSpPr>
          <p:spPr>
            <a:xfrm>
              <a:off x="5725555"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12" name="object 10012" descr=""/>
            <p:cNvSpPr/>
            <p:nvPr/>
          </p:nvSpPr>
          <p:spPr>
            <a:xfrm>
              <a:off x="5727170" y="2570783"/>
              <a:ext cx="635" cy="635"/>
            </a:xfrm>
            <a:custGeom>
              <a:avLst/>
              <a:gdLst/>
              <a:ahLst/>
              <a:cxnLst/>
              <a:rect l="l" t="t" r="r" b="b"/>
              <a:pathLst>
                <a:path w="635" h="635">
                  <a:moveTo>
                    <a:pt x="482" y="482"/>
                  </a:moveTo>
                  <a:lnTo>
                    <a:pt x="0" y="0"/>
                  </a:lnTo>
                  <a:lnTo>
                    <a:pt x="0" y="482"/>
                  </a:lnTo>
                  <a:lnTo>
                    <a:pt x="0" y="0"/>
                  </a:lnTo>
                </a:path>
              </a:pathLst>
            </a:custGeom>
            <a:ln w="3175">
              <a:solidFill>
                <a:srgbClr val="565658"/>
              </a:solidFill>
            </a:ln>
          </p:spPr>
          <p:txBody>
            <a:bodyPr wrap="square" lIns="0" tIns="0" rIns="0" bIns="0" rtlCol="0"/>
            <a:lstStyle/>
            <a:p/>
          </p:txBody>
        </p:sp>
        <p:sp>
          <p:nvSpPr>
            <p:cNvPr id="10013" name="object 10013" descr=""/>
            <p:cNvSpPr/>
            <p:nvPr/>
          </p:nvSpPr>
          <p:spPr>
            <a:xfrm>
              <a:off x="5725737"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14" name="object 10014" descr=""/>
            <p:cNvSpPr/>
            <p:nvPr/>
          </p:nvSpPr>
          <p:spPr>
            <a:xfrm>
              <a:off x="5725254" y="2569828"/>
              <a:ext cx="635" cy="635"/>
            </a:xfrm>
            <a:custGeom>
              <a:avLst/>
              <a:gdLst/>
              <a:ahLst/>
              <a:cxnLst/>
              <a:rect l="l" t="t" r="r" b="b"/>
              <a:pathLst>
                <a:path w="635" h="635">
                  <a:moveTo>
                    <a:pt x="482" y="469"/>
                  </a:moveTo>
                  <a:lnTo>
                    <a:pt x="0" y="469"/>
                  </a:lnTo>
                </a:path>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10015" name="object 10015" descr=""/>
            <p:cNvSpPr/>
            <p:nvPr/>
          </p:nvSpPr>
          <p:spPr>
            <a:xfrm>
              <a:off x="5724593"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16" name="object 10016" descr=""/>
            <p:cNvSpPr/>
            <p:nvPr/>
          </p:nvSpPr>
          <p:spPr>
            <a:xfrm>
              <a:off x="5725736" y="2570299"/>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0017" name="object 10017" descr=""/>
            <p:cNvSpPr/>
            <p:nvPr/>
          </p:nvSpPr>
          <p:spPr>
            <a:xfrm>
              <a:off x="5727949"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18" name="object 10018" descr=""/>
            <p:cNvSpPr/>
            <p:nvPr/>
          </p:nvSpPr>
          <p:spPr>
            <a:xfrm>
              <a:off x="5726220" y="257029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019" name="object 10019" descr=""/>
            <p:cNvSpPr/>
            <p:nvPr/>
          </p:nvSpPr>
          <p:spPr>
            <a:xfrm>
              <a:off x="5725737"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20" name="object 10020" descr=""/>
            <p:cNvSpPr/>
            <p:nvPr/>
          </p:nvSpPr>
          <p:spPr>
            <a:xfrm>
              <a:off x="5727471"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21" name="object 10021" descr=""/>
            <p:cNvSpPr/>
            <p:nvPr/>
          </p:nvSpPr>
          <p:spPr>
            <a:xfrm>
              <a:off x="5728130" y="257126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22" name="object 10022" descr=""/>
            <p:cNvSpPr/>
            <p:nvPr/>
          </p:nvSpPr>
          <p:spPr>
            <a:xfrm>
              <a:off x="5727949"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23" name="object 10023" descr=""/>
            <p:cNvSpPr/>
            <p:nvPr/>
          </p:nvSpPr>
          <p:spPr>
            <a:xfrm>
              <a:off x="5725259" y="257029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024" name="object 10024" descr=""/>
            <p:cNvSpPr/>
            <p:nvPr/>
          </p:nvSpPr>
          <p:spPr>
            <a:xfrm>
              <a:off x="5725555"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25" name="object 10025" descr=""/>
            <p:cNvSpPr/>
            <p:nvPr/>
          </p:nvSpPr>
          <p:spPr>
            <a:xfrm>
              <a:off x="5727175" y="2570782"/>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0026" name="object 10026" descr=""/>
            <p:cNvSpPr/>
            <p:nvPr/>
          </p:nvSpPr>
          <p:spPr>
            <a:xfrm>
              <a:off x="5726220" y="257078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027" name="object 10027" descr=""/>
            <p:cNvSpPr/>
            <p:nvPr/>
          </p:nvSpPr>
          <p:spPr>
            <a:xfrm>
              <a:off x="5725736" y="2570299"/>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0028" name="object 10028" descr=""/>
            <p:cNvSpPr/>
            <p:nvPr/>
          </p:nvSpPr>
          <p:spPr>
            <a:xfrm>
              <a:off x="5725736" y="257029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29" name="object 10029" descr=""/>
            <p:cNvSpPr/>
            <p:nvPr/>
          </p:nvSpPr>
          <p:spPr>
            <a:xfrm>
              <a:off x="5726510"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30" name="object 10030" descr=""/>
            <p:cNvSpPr/>
            <p:nvPr/>
          </p:nvSpPr>
          <p:spPr>
            <a:xfrm>
              <a:off x="5727653" y="256934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031" name="object 10031" descr=""/>
            <p:cNvSpPr/>
            <p:nvPr/>
          </p:nvSpPr>
          <p:spPr>
            <a:xfrm>
              <a:off x="5728614" y="256887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0032" name="object 10032" descr=""/>
            <p:cNvSpPr/>
            <p:nvPr/>
          </p:nvSpPr>
          <p:spPr>
            <a:xfrm>
              <a:off x="5725736" y="2569827"/>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10033" name="object 10033" descr=""/>
            <p:cNvSpPr/>
            <p:nvPr/>
          </p:nvSpPr>
          <p:spPr>
            <a:xfrm>
              <a:off x="5726032"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34" name="object 10034" descr=""/>
            <p:cNvSpPr/>
            <p:nvPr/>
          </p:nvSpPr>
          <p:spPr>
            <a:xfrm>
              <a:off x="5726215" y="2569343"/>
              <a:ext cx="635" cy="635"/>
            </a:xfrm>
            <a:custGeom>
              <a:avLst/>
              <a:gdLst/>
              <a:ahLst/>
              <a:cxnLst/>
              <a:rect l="l" t="t" r="r" b="b"/>
              <a:pathLst>
                <a:path w="635" h="635">
                  <a:moveTo>
                    <a:pt x="482" y="0"/>
                  </a:moveTo>
                  <a:lnTo>
                    <a:pt x="0" y="482"/>
                  </a:lnTo>
                  <a:lnTo>
                    <a:pt x="482" y="482"/>
                  </a:lnTo>
                  <a:lnTo>
                    <a:pt x="0" y="0"/>
                  </a:lnTo>
                </a:path>
              </a:pathLst>
            </a:custGeom>
            <a:ln w="3175">
              <a:solidFill>
                <a:srgbClr val="565658"/>
              </a:solidFill>
            </a:ln>
          </p:spPr>
          <p:txBody>
            <a:bodyPr wrap="square" lIns="0" tIns="0" rIns="0" bIns="0" rtlCol="0"/>
            <a:lstStyle/>
            <a:p/>
          </p:txBody>
        </p:sp>
        <p:sp>
          <p:nvSpPr>
            <p:cNvPr id="10035" name="object 10035" descr=""/>
            <p:cNvSpPr/>
            <p:nvPr/>
          </p:nvSpPr>
          <p:spPr>
            <a:xfrm>
              <a:off x="5726220" y="256982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036" name="object 10036" descr=""/>
            <p:cNvSpPr/>
            <p:nvPr/>
          </p:nvSpPr>
          <p:spPr>
            <a:xfrm>
              <a:off x="5724588" y="2569159"/>
              <a:ext cx="5715" cy="3810"/>
            </a:xfrm>
            <a:custGeom>
              <a:avLst/>
              <a:gdLst/>
              <a:ahLst/>
              <a:cxnLst/>
              <a:rect l="l" t="t" r="r" b="b"/>
              <a:pathLst>
                <a:path w="5714" h="3810">
                  <a:moveTo>
                    <a:pt x="5168" y="2108"/>
                  </a:moveTo>
                  <a:lnTo>
                    <a:pt x="4826" y="1308"/>
                  </a:lnTo>
                  <a:lnTo>
                    <a:pt x="4025" y="965"/>
                  </a:lnTo>
                  <a:lnTo>
                    <a:pt x="3213" y="1308"/>
                  </a:lnTo>
                  <a:lnTo>
                    <a:pt x="3162" y="1435"/>
                  </a:lnTo>
                  <a:lnTo>
                    <a:pt x="2908" y="825"/>
                  </a:lnTo>
                  <a:lnTo>
                    <a:pt x="2108" y="482"/>
                  </a:lnTo>
                  <a:lnTo>
                    <a:pt x="1955" y="342"/>
                  </a:lnTo>
                  <a:lnTo>
                    <a:pt x="1143" y="0"/>
                  </a:lnTo>
                  <a:lnTo>
                    <a:pt x="330" y="342"/>
                  </a:lnTo>
                  <a:lnTo>
                    <a:pt x="0" y="1143"/>
                  </a:lnTo>
                  <a:lnTo>
                    <a:pt x="330" y="1955"/>
                  </a:lnTo>
                  <a:lnTo>
                    <a:pt x="1143" y="2286"/>
                  </a:lnTo>
                  <a:lnTo>
                    <a:pt x="1295" y="2438"/>
                  </a:lnTo>
                  <a:lnTo>
                    <a:pt x="2108" y="2768"/>
                  </a:lnTo>
                  <a:lnTo>
                    <a:pt x="2908" y="2438"/>
                  </a:lnTo>
                  <a:lnTo>
                    <a:pt x="2959" y="2311"/>
                  </a:lnTo>
                  <a:lnTo>
                    <a:pt x="3213" y="2921"/>
                  </a:lnTo>
                  <a:lnTo>
                    <a:pt x="4025" y="3251"/>
                  </a:lnTo>
                  <a:lnTo>
                    <a:pt x="4826" y="2921"/>
                  </a:lnTo>
                  <a:lnTo>
                    <a:pt x="5168" y="2108"/>
                  </a:lnTo>
                  <a:close/>
                </a:path>
              </a:pathLst>
            </a:custGeom>
            <a:solidFill>
              <a:srgbClr val="565658"/>
            </a:solidFill>
          </p:spPr>
          <p:txBody>
            <a:bodyPr wrap="square" lIns="0" tIns="0" rIns="0" bIns="0" rtlCol="0"/>
            <a:lstStyle/>
            <a:p/>
          </p:txBody>
        </p:sp>
        <p:sp>
          <p:nvSpPr>
            <p:cNvPr id="10037" name="object 10037" descr=""/>
            <p:cNvSpPr/>
            <p:nvPr/>
          </p:nvSpPr>
          <p:spPr>
            <a:xfrm>
              <a:off x="5728609" y="257126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38" name="object 10038" descr=""/>
            <p:cNvSpPr/>
            <p:nvPr/>
          </p:nvSpPr>
          <p:spPr>
            <a:xfrm>
              <a:off x="5728609" y="2568873"/>
              <a:ext cx="635" cy="635"/>
            </a:xfrm>
            <a:custGeom>
              <a:avLst/>
              <a:gdLst/>
              <a:ahLst/>
              <a:cxnLst/>
              <a:rect l="l" t="t" r="r" b="b"/>
              <a:pathLst>
                <a:path w="635" h="635">
                  <a:moveTo>
                    <a:pt x="482" y="469"/>
                  </a:moveTo>
                  <a:lnTo>
                    <a:pt x="0" y="0"/>
                  </a:lnTo>
                  <a:lnTo>
                    <a:pt x="482" y="469"/>
                  </a:lnTo>
                </a:path>
              </a:pathLst>
            </a:custGeom>
            <a:ln w="3175">
              <a:solidFill>
                <a:srgbClr val="565658"/>
              </a:solidFill>
            </a:ln>
          </p:spPr>
          <p:txBody>
            <a:bodyPr wrap="square" lIns="0" tIns="0" rIns="0" bIns="0" rtlCol="0"/>
            <a:lstStyle/>
            <a:p/>
          </p:txBody>
        </p:sp>
        <p:sp>
          <p:nvSpPr>
            <p:cNvPr id="10039" name="object 10039" descr=""/>
            <p:cNvSpPr/>
            <p:nvPr/>
          </p:nvSpPr>
          <p:spPr>
            <a:xfrm>
              <a:off x="5727648" y="25693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40" name="object 10040" descr=""/>
            <p:cNvSpPr/>
            <p:nvPr/>
          </p:nvSpPr>
          <p:spPr>
            <a:xfrm>
              <a:off x="5726220"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41" name="object 10041" descr=""/>
            <p:cNvSpPr/>
            <p:nvPr/>
          </p:nvSpPr>
          <p:spPr>
            <a:xfrm>
              <a:off x="5726698" y="2569343"/>
              <a:ext cx="635" cy="635"/>
            </a:xfrm>
            <a:custGeom>
              <a:avLst/>
              <a:gdLst/>
              <a:ahLst/>
              <a:cxnLst/>
              <a:rect l="l" t="t" r="r" b="b"/>
              <a:pathLst>
                <a:path w="635" h="635">
                  <a:moveTo>
                    <a:pt x="0" y="0"/>
                  </a:moveTo>
                  <a:lnTo>
                    <a:pt x="0" y="0"/>
                  </a:lnTo>
                  <a:lnTo>
                    <a:pt x="482" y="482"/>
                  </a:lnTo>
                </a:path>
              </a:pathLst>
            </a:custGeom>
            <a:ln w="3175">
              <a:solidFill>
                <a:srgbClr val="565658"/>
              </a:solidFill>
            </a:ln>
          </p:spPr>
          <p:txBody>
            <a:bodyPr wrap="square" lIns="0" tIns="0" rIns="0" bIns="0" rtlCol="0"/>
            <a:lstStyle/>
            <a:p/>
          </p:txBody>
        </p:sp>
        <p:sp>
          <p:nvSpPr>
            <p:cNvPr id="10042" name="object 10042" descr=""/>
            <p:cNvSpPr/>
            <p:nvPr/>
          </p:nvSpPr>
          <p:spPr>
            <a:xfrm>
              <a:off x="5727648" y="2570783"/>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0043" name="object 10043" descr=""/>
            <p:cNvSpPr/>
            <p:nvPr/>
          </p:nvSpPr>
          <p:spPr>
            <a:xfrm>
              <a:off x="5726510"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44" name="object 10044" descr=""/>
            <p:cNvSpPr/>
            <p:nvPr/>
          </p:nvSpPr>
          <p:spPr>
            <a:xfrm>
              <a:off x="5727175" y="256934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0045" name="object 10045" descr=""/>
            <p:cNvSpPr/>
            <p:nvPr/>
          </p:nvSpPr>
          <p:spPr>
            <a:xfrm>
              <a:off x="5725555"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46" name="object 10046" descr=""/>
            <p:cNvSpPr/>
            <p:nvPr/>
          </p:nvSpPr>
          <p:spPr>
            <a:xfrm>
              <a:off x="5726215" y="2570782"/>
              <a:ext cx="635" cy="0"/>
            </a:xfrm>
            <a:custGeom>
              <a:avLst/>
              <a:gdLst/>
              <a:ahLst/>
              <a:cxnLst/>
              <a:rect l="l" t="t" r="r" b="b"/>
              <a:pathLst>
                <a:path w="635" h="0">
                  <a:moveTo>
                    <a:pt x="482" y="0"/>
                  </a:moveTo>
                  <a:lnTo>
                    <a:pt x="0" y="0"/>
                  </a:lnTo>
                  <a:lnTo>
                    <a:pt x="482" y="0"/>
                  </a:lnTo>
                  <a:lnTo>
                    <a:pt x="0" y="0"/>
                  </a:lnTo>
                </a:path>
              </a:pathLst>
            </a:custGeom>
            <a:ln w="3175">
              <a:solidFill>
                <a:srgbClr val="565658"/>
              </a:solidFill>
            </a:ln>
          </p:spPr>
          <p:txBody>
            <a:bodyPr wrap="square" lIns="0" tIns="0" rIns="0" bIns="0" rtlCol="0"/>
            <a:lstStyle/>
            <a:p/>
          </p:txBody>
        </p:sp>
        <p:sp>
          <p:nvSpPr>
            <p:cNvPr id="10047" name="object 10047" descr=""/>
            <p:cNvSpPr/>
            <p:nvPr/>
          </p:nvSpPr>
          <p:spPr>
            <a:xfrm>
              <a:off x="5726987"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48" name="object 10048" descr=""/>
            <p:cNvSpPr/>
            <p:nvPr/>
          </p:nvSpPr>
          <p:spPr>
            <a:xfrm>
              <a:off x="5728131" y="2569343"/>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049" name="object 10049" descr=""/>
            <p:cNvSpPr/>
            <p:nvPr/>
          </p:nvSpPr>
          <p:spPr>
            <a:xfrm>
              <a:off x="5726987"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50" name="object 10050" descr=""/>
            <p:cNvSpPr/>
            <p:nvPr/>
          </p:nvSpPr>
          <p:spPr>
            <a:xfrm>
              <a:off x="5725736" y="2569827"/>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0051" name="object 10051" descr=""/>
            <p:cNvSpPr/>
            <p:nvPr/>
          </p:nvSpPr>
          <p:spPr>
            <a:xfrm>
              <a:off x="5724588" y="2568689"/>
              <a:ext cx="2540" cy="3175"/>
            </a:xfrm>
            <a:custGeom>
              <a:avLst/>
              <a:gdLst/>
              <a:ahLst/>
              <a:cxnLst/>
              <a:rect l="l" t="t" r="r" b="b"/>
              <a:pathLst>
                <a:path w="2539" h="3175">
                  <a:moveTo>
                    <a:pt x="2286" y="1143"/>
                  </a:moveTo>
                  <a:lnTo>
                    <a:pt x="1955" y="330"/>
                  </a:lnTo>
                  <a:lnTo>
                    <a:pt x="1143" y="0"/>
                  </a:lnTo>
                  <a:lnTo>
                    <a:pt x="330" y="330"/>
                  </a:lnTo>
                  <a:lnTo>
                    <a:pt x="0" y="1143"/>
                  </a:lnTo>
                  <a:lnTo>
                    <a:pt x="88" y="1384"/>
                  </a:lnTo>
                  <a:lnTo>
                    <a:pt x="0" y="1612"/>
                  </a:lnTo>
                  <a:lnTo>
                    <a:pt x="330" y="2425"/>
                  </a:lnTo>
                  <a:lnTo>
                    <a:pt x="1143" y="2755"/>
                  </a:lnTo>
                  <a:lnTo>
                    <a:pt x="1955" y="2425"/>
                  </a:lnTo>
                  <a:lnTo>
                    <a:pt x="2286" y="1612"/>
                  </a:lnTo>
                  <a:lnTo>
                    <a:pt x="2184" y="1384"/>
                  </a:lnTo>
                  <a:lnTo>
                    <a:pt x="2286" y="1143"/>
                  </a:lnTo>
                  <a:close/>
                </a:path>
              </a:pathLst>
            </a:custGeom>
            <a:solidFill>
              <a:srgbClr val="565658"/>
            </a:solidFill>
          </p:spPr>
          <p:txBody>
            <a:bodyPr wrap="square" lIns="0" tIns="0" rIns="0" bIns="0" rtlCol="0"/>
            <a:lstStyle/>
            <a:p/>
          </p:txBody>
        </p:sp>
        <p:sp>
          <p:nvSpPr>
            <p:cNvPr id="10052" name="object 10052" descr=""/>
            <p:cNvSpPr/>
            <p:nvPr/>
          </p:nvSpPr>
          <p:spPr>
            <a:xfrm>
              <a:off x="5725736" y="257029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53" name="object 10053" descr=""/>
            <p:cNvSpPr/>
            <p:nvPr/>
          </p:nvSpPr>
          <p:spPr>
            <a:xfrm>
              <a:off x="5727175" y="256934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054" name="object 10054" descr=""/>
            <p:cNvSpPr/>
            <p:nvPr/>
          </p:nvSpPr>
          <p:spPr>
            <a:xfrm>
              <a:off x="5726215" y="2570299"/>
              <a:ext cx="635" cy="635"/>
            </a:xfrm>
            <a:custGeom>
              <a:avLst/>
              <a:gdLst/>
              <a:ahLst/>
              <a:cxnLst/>
              <a:rect l="l" t="t" r="r" b="b"/>
              <a:pathLst>
                <a:path w="635" h="635">
                  <a:moveTo>
                    <a:pt x="482" y="482"/>
                  </a:moveTo>
                  <a:lnTo>
                    <a:pt x="0" y="482"/>
                  </a:lnTo>
                  <a:lnTo>
                    <a:pt x="482" y="0"/>
                  </a:lnTo>
                </a:path>
              </a:pathLst>
            </a:custGeom>
            <a:ln w="3175">
              <a:solidFill>
                <a:srgbClr val="565658"/>
              </a:solidFill>
            </a:ln>
          </p:spPr>
          <p:txBody>
            <a:bodyPr wrap="square" lIns="0" tIns="0" rIns="0" bIns="0" rtlCol="0"/>
            <a:lstStyle/>
            <a:p/>
          </p:txBody>
        </p:sp>
        <p:sp>
          <p:nvSpPr>
            <p:cNvPr id="10055" name="object 10055" descr=""/>
            <p:cNvSpPr/>
            <p:nvPr/>
          </p:nvSpPr>
          <p:spPr>
            <a:xfrm>
              <a:off x="5726220" y="2570299"/>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0056" name="object 10056" descr=""/>
            <p:cNvSpPr/>
            <p:nvPr/>
          </p:nvSpPr>
          <p:spPr>
            <a:xfrm>
              <a:off x="5726032"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57" name="object 10057" descr=""/>
            <p:cNvSpPr/>
            <p:nvPr/>
          </p:nvSpPr>
          <p:spPr>
            <a:xfrm>
              <a:off x="5726220"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58" name="object 10058" descr=""/>
            <p:cNvSpPr/>
            <p:nvPr/>
          </p:nvSpPr>
          <p:spPr>
            <a:xfrm>
              <a:off x="5725737" y="2569828"/>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0059" name="object 10059" descr=""/>
            <p:cNvSpPr/>
            <p:nvPr/>
          </p:nvSpPr>
          <p:spPr>
            <a:xfrm>
              <a:off x="5727653" y="2570783"/>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0060" name="object 10060" descr=""/>
            <p:cNvSpPr/>
            <p:nvPr/>
          </p:nvSpPr>
          <p:spPr>
            <a:xfrm>
              <a:off x="5727648" y="2570783"/>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10061" name="object 10061" descr=""/>
            <p:cNvSpPr/>
            <p:nvPr/>
          </p:nvSpPr>
          <p:spPr>
            <a:xfrm>
              <a:off x="5725736" y="257029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62" name="object 10062" descr=""/>
            <p:cNvSpPr/>
            <p:nvPr/>
          </p:nvSpPr>
          <p:spPr>
            <a:xfrm>
              <a:off x="5725737" y="2569828"/>
              <a:ext cx="635" cy="635"/>
            </a:xfrm>
            <a:custGeom>
              <a:avLst/>
              <a:gdLst/>
              <a:ahLst/>
              <a:cxnLst/>
              <a:rect l="l" t="t" r="r" b="b"/>
              <a:pathLst>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10063" name="object 10063" descr=""/>
            <p:cNvSpPr/>
            <p:nvPr/>
          </p:nvSpPr>
          <p:spPr>
            <a:xfrm>
              <a:off x="5725071" y="2568689"/>
              <a:ext cx="5715" cy="3810"/>
            </a:xfrm>
            <a:custGeom>
              <a:avLst/>
              <a:gdLst/>
              <a:ahLst/>
              <a:cxnLst/>
              <a:rect l="l" t="t" r="r" b="b"/>
              <a:pathLst>
                <a:path w="5714" h="3810">
                  <a:moveTo>
                    <a:pt x="2286" y="1143"/>
                  </a:moveTo>
                  <a:lnTo>
                    <a:pt x="1955" y="330"/>
                  </a:lnTo>
                  <a:lnTo>
                    <a:pt x="1143" y="0"/>
                  </a:lnTo>
                  <a:lnTo>
                    <a:pt x="330" y="330"/>
                  </a:lnTo>
                  <a:lnTo>
                    <a:pt x="0" y="1143"/>
                  </a:lnTo>
                  <a:lnTo>
                    <a:pt x="330" y="1955"/>
                  </a:lnTo>
                  <a:lnTo>
                    <a:pt x="1143" y="2286"/>
                  </a:lnTo>
                  <a:lnTo>
                    <a:pt x="1955" y="1955"/>
                  </a:lnTo>
                  <a:lnTo>
                    <a:pt x="2286" y="1143"/>
                  </a:lnTo>
                  <a:close/>
                </a:path>
                <a:path w="5714" h="3810">
                  <a:moveTo>
                    <a:pt x="5156" y="2578"/>
                  </a:moveTo>
                  <a:lnTo>
                    <a:pt x="4826" y="1778"/>
                  </a:lnTo>
                  <a:lnTo>
                    <a:pt x="4013" y="1435"/>
                  </a:lnTo>
                  <a:lnTo>
                    <a:pt x="3200" y="1778"/>
                  </a:lnTo>
                  <a:lnTo>
                    <a:pt x="2870" y="2578"/>
                  </a:lnTo>
                  <a:lnTo>
                    <a:pt x="3200" y="3390"/>
                  </a:lnTo>
                  <a:lnTo>
                    <a:pt x="4013" y="3721"/>
                  </a:lnTo>
                  <a:lnTo>
                    <a:pt x="4826" y="3390"/>
                  </a:lnTo>
                  <a:lnTo>
                    <a:pt x="5156" y="2578"/>
                  </a:lnTo>
                  <a:close/>
                </a:path>
              </a:pathLst>
            </a:custGeom>
            <a:solidFill>
              <a:srgbClr val="565658"/>
            </a:solidFill>
          </p:spPr>
          <p:txBody>
            <a:bodyPr wrap="square" lIns="0" tIns="0" rIns="0" bIns="0" rtlCol="0"/>
            <a:lstStyle/>
            <a:p/>
          </p:txBody>
        </p:sp>
        <p:sp>
          <p:nvSpPr>
            <p:cNvPr id="10064" name="object 10064" descr=""/>
            <p:cNvSpPr/>
            <p:nvPr/>
          </p:nvSpPr>
          <p:spPr>
            <a:xfrm>
              <a:off x="5726220" y="257029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65" name="object 10065" descr=""/>
            <p:cNvSpPr/>
            <p:nvPr/>
          </p:nvSpPr>
          <p:spPr>
            <a:xfrm>
              <a:off x="5727471" y="257012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66" name="object 10066" descr=""/>
            <p:cNvSpPr/>
            <p:nvPr/>
          </p:nvSpPr>
          <p:spPr>
            <a:xfrm>
              <a:off x="5726698" y="257029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067" name="object 10067" descr=""/>
            <p:cNvSpPr/>
            <p:nvPr/>
          </p:nvSpPr>
          <p:spPr>
            <a:xfrm>
              <a:off x="5726215"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68" name="object 10068" descr=""/>
            <p:cNvSpPr/>
            <p:nvPr/>
          </p:nvSpPr>
          <p:spPr>
            <a:xfrm>
              <a:off x="5726220" y="2570299"/>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0069" name="object 10069" descr=""/>
            <p:cNvSpPr/>
            <p:nvPr/>
          </p:nvSpPr>
          <p:spPr>
            <a:xfrm>
              <a:off x="5726698"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70" name="object 10070" descr=""/>
            <p:cNvSpPr/>
            <p:nvPr/>
          </p:nvSpPr>
          <p:spPr>
            <a:xfrm>
              <a:off x="5725736" y="257029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071" name="object 10071" descr=""/>
            <p:cNvSpPr/>
            <p:nvPr/>
          </p:nvSpPr>
          <p:spPr>
            <a:xfrm>
              <a:off x="5725077"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72" name="object 10072" descr=""/>
            <p:cNvSpPr/>
            <p:nvPr/>
          </p:nvSpPr>
          <p:spPr>
            <a:xfrm>
              <a:off x="5727653" y="2570782"/>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0073" name="object 10073" descr=""/>
            <p:cNvSpPr/>
            <p:nvPr/>
          </p:nvSpPr>
          <p:spPr>
            <a:xfrm>
              <a:off x="5726220" y="256982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0074" name="object 10074" descr=""/>
            <p:cNvSpPr/>
            <p:nvPr/>
          </p:nvSpPr>
          <p:spPr>
            <a:xfrm>
              <a:off x="5726987"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75" name="object 10075" descr=""/>
            <p:cNvSpPr/>
            <p:nvPr/>
          </p:nvSpPr>
          <p:spPr>
            <a:xfrm>
              <a:off x="5726698" y="2569344"/>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0076" name="object 10076" descr=""/>
            <p:cNvSpPr/>
            <p:nvPr/>
          </p:nvSpPr>
          <p:spPr>
            <a:xfrm>
              <a:off x="5726220" y="257029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77" name="object 10077" descr=""/>
            <p:cNvSpPr/>
            <p:nvPr/>
          </p:nvSpPr>
          <p:spPr>
            <a:xfrm>
              <a:off x="5727175" y="256934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078" name="object 10078" descr=""/>
            <p:cNvSpPr/>
            <p:nvPr/>
          </p:nvSpPr>
          <p:spPr>
            <a:xfrm>
              <a:off x="5728609" y="257126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079" name="object 10079" descr=""/>
            <p:cNvSpPr/>
            <p:nvPr/>
          </p:nvSpPr>
          <p:spPr>
            <a:xfrm>
              <a:off x="5726032"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80" name="object 10080" descr=""/>
            <p:cNvSpPr/>
            <p:nvPr/>
          </p:nvSpPr>
          <p:spPr>
            <a:xfrm>
              <a:off x="5728131" y="256934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81" name="object 10081" descr=""/>
            <p:cNvSpPr/>
            <p:nvPr/>
          </p:nvSpPr>
          <p:spPr>
            <a:xfrm>
              <a:off x="5726698"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82" name="object 10082" descr=""/>
            <p:cNvSpPr/>
            <p:nvPr/>
          </p:nvSpPr>
          <p:spPr>
            <a:xfrm>
              <a:off x="5727949" y="256820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83" name="object 10083" descr=""/>
            <p:cNvSpPr/>
            <p:nvPr/>
          </p:nvSpPr>
          <p:spPr>
            <a:xfrm>
              <a:off x="5728130" y="2570782"/>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10084" name="object 10084" descr=""/>
            <p:cNvSpPr/>
            <p:nvPr/>
          </p:nvSpPr>
          <p:spPr>
            <a:xfrm>
              <a:off x="5727170" y="2569343"/>
              <a:ext cx="635" cy="635"/>
            </a:xfrm>
            <a:custGeom>
              <a:avLst/>
              <a:gdLst/>
              <a:ahLst/>
              <a:cxnLst/>
              <a:rect l="l" t="t" r="r" b="b"/>
              <a:pathLst>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10085" name="object 10085" descr=""/>
            <p:cNvSpPr/>
            <p:nvPr/>
          </p:nvSpPr>
          <p:spPr>
            <a:xfrm>
              <a:off x="5726698"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086" name="object 10086" descr=""/>
            <p:cNvSpPr/>
            <p:nvPr/>
          </p:nvSpPr>
          <p:spPr>
            <a:xfrm>
              <a:off x="5726692"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87" name="object 10087" descr=""/>
            <p:cNvSpPr/>
            <p:nvPr/>
          </p:nvSpPr>
          <p:spPr>
            <a:xfrm>
              <a:off x="5725071" y="2568206"/>
              <a:ext cx="5080" cy="3175"/>
            </a:xfrm>
            <a:custGeom>
              <a:avLst/>
              <a:gdLst/>
              <a:ahLst/>
              <a:cxnLst/>
              <a:rect l="l" t="t" r="r" b="b"/>
              <a:pathLst>
                <a:path w="5079" h="3175">
                  <a:moveTo>
                    <a:pt x="2286" y="1625"/>
                  </a:moveTo>
                  <a:lnTo>
                    <a:pt x="1955" y="812"/>
                  </a:lnTo>
                  <a:lnTo>
                    <a:pt x="1143" y="482"/>
                  </a:lnTo>
                  <a:lnTo>
                    <a:pt x="330" y="812"/>
                  </a:lnTo>
                  <a:lnTo>
                    <a:pt x="0" y="1625"/>
                  </a:lnTo>
                  <a:lnTo>
                    <a:pt x="330" y="2438"/>
                  </a:lnTo>
                  <a:lnTo>
                    <a:pt x="1143" y="2768"/>
                  </a:lnTo>
                  <a:lnTo>
                    <a:pt x="1955" y="2438"/>
                  </a:lnTo>
                  <a:lnTo>
                    <a:pt x="2286" y="1625"/>
                  </a:lnTo>
                  <a:close/>
                </a:path>
                <a:path w="5079" h="3175">
                  <a:moveTo>
                    <a:pt x="4686" y="1143"/>
                  </a:moveTo>
                  <a:lnTo>
                    <a:pt x="4343" y="330"/>
                  </a:lnTo>
                  <a:lnTo>
                    <a:pt x="3543" y="0"/>
                  </a:lnTo>
                  <a:lnTo>
                    <a:pt x="2730" y="330"/>
                  </a:lnTo>
                  <a:lnTo>
                    <a:pt x="2400" y="1143"/>
                  </a:lnTo>
                  <a:lnTo>
                    <a:pt x="2730" y="1955"/>
                  </a:lnTo>
                  <a:lnTo>
                    <a:pt x="3543" y="2286"/>
                  </a:lnTo>
                  <a:lnTo>
                    <a:pt x="4343" y="1955"/>
                  </a:lnTo>
                  <a:lnTo>
                    <a:pt x="4686" y="1143"/>
                  </a:lnTo>
                  <a:close/>
                </a:path>
              </a:pathLst>
            </a:custGeom>
            <a:solidFill>
              <a:srgbClr val="565658"/>
            </a:solidFill>
          </p:spPr>
          <p:txBody>
            <a:bodyPr wrap="square" lIns="0" tIns="0" rIns="0" bIns="0" rtlCol="0"/>
            <a:lstStyle/>
            <a:p/>
          </p:txBody>
        </p:sp>
        <p:sp>
          <p:nvSpPr>
            <p:cNvPr id="10088" name="object 10088" descr=""/>
            <p:cNvSpPr/>
            <p:nvPr/>
          </p:nvSpPr>
          <p:spPr>
            <a:xfrm>
              <a:off x="5726215" y="2569828"/>
              <a:ext cx="635" cy="635"/>
            </a:xfrm>
            <a:custGeom>
              <a:avLst/>
              <a:gdLst/>
              <a:ahLst/>
              <a:cxnLst/>
              <a:rect l="l" t="t" r="r" b="b"/>
              <a:pathLst>
                <a:path w="635" h="635">
                  <a:moveTo>
                    <a:pt x="482" y="469"/>
                  </a:moveTo>
                  <a:lnTo>
                    <a:pt x="0" y="469"/>
                  </a:lnTo>
                  <a:lnTo>
                    <a:pt x="0" y="0"/>
                  </a:lnTo>
                  <a:lnTo>
                    <a:pt x="0" y="469"/>
                  </a:lnTo>
                </a:path>
              </a:pathLst>
            </a:custGeom>
            <a:ln w="3175">
              <a:solidFill>
                <a:srgbClr val="565658"/>
              </a:solidFill>
            </a:ln>
          </p:spPr>
          <p:txBody>
            <a:bodyPr wrap="square" lIns="0" tIns="0" rIns="0" bIns="0" rtlCol="0"/>
            <a:lstStyle/>
            <a:p/>
          </p:txBody>
        </p:sp>
        <p:sp>
          <p:nvSpPr>
            <p:cNvPr id="10089" name="object 10089" descr=""/>
            <p:cNvSpPr/>
            <p:nvPr/>
          </p:nvSpPr>
          <p:spPr>
            <a:xfrm>
              <a:off x="5726698" y="257029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090" name="object 10090" descr=""/>
            <p:cNvSpPr/>
            <p:nvPr/>
          </p:nvSpPr>
          <p:spPr>
            <a:xfrm>
              <a:off x="5726215" y="2569828"/>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0091" name="object 10091" descr=""/>
            <p:cNvSpPr/>
            <p:nvPr/>
          </p:nvSpPr>
          <p:spPr>
            <a:xfrm>
              <a:off x="5725555"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92" name="object 10092" descr=""/>
            <p:cNvSpPr/>
            <p:nvPr/>
          </p:nvSpPr>
          <p:spPr>
            <a:xfrm>
              <a:off x="5726692" y="2570299"/>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0093" name="object 10093" descr=""/>
            <p:cNvSpPr/>
            <p:nvPr/>
          </p:nvSpPr>
          <p:spPr>
            <a:xfrm>
              <a:off x="5725555"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094" name="object 10094" descr=""/>
            <p:cNvSpPr/>
            <p:nvPr/>
          </p:nvSpPr>
          <p:spPr>
            <a:xfrm>
              <a:off x="5726215" y="257029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095" name="object 10095" descr=""/>
            <p:cNvSpPr/>
            <p:nvPr/>
          </p:nvSpPr>
          <p:spPr>
            <a:xfrm>
              <a:off x="5726215" y="256982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096" name="object 10096" descr=""/>
            <p:cNvSpPr/>
            <p:nvPr/>
          </p:nvSpPr>
          <p:spPr>
            <a:xfrm>
              <a:off x="5727653" y="256934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097" name="object 10097" descr=""/>
            <p:cNvSpPr/>
            <p:nvPr/>
          </p:nvSpPr>
          <p:spPr>
            <a:xfrm>
              <a:off x="5726215" y="256982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098" name="object 10098" descr=""/>
            <p:cNvSpPr/>
            <p:nvPr/>
          </p:nvSpPr>
          <p:spPr>
            <a:xfrm>
              <a:off x="5726215" y="2569828"/>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0099" name="object 10099" descr=""/>
            <p:cNvSpPr/>
            <p:nvPr/>
          </p:nvSpPr>
          <p:spPr>
            <a:xfrm>
              <a:off x="5728131" y="2570783"/>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10100" name="object 10100" descr=""/>
            <p:cNvSpPr/>
            <p:nvPr/>
          </p:nvSpPr>
          <p:spPr>
            <a:xfrm>
              <a:off x="5726220" y="2569828"/>
              <a:ext cx="635" cy="635"/>
            </a:xfrm>
            <a:custGeom>
              <a:avLst/>
              <a:gdLst/>
              <a:ahLst/>
              <a:cxnLst/>
              <a:rect l="l" t="t" r="r" b="b"/>
              <a:pathLst>
                <a:path w="635" h="635">
                  <a:moveTo>
                    <a:pt x="0" y="469"/>
                  </a:moveTo>
                  <a:lnTo>
                    <a:pt x="482" y="469"/>
                  </a:lnTo>
                </a:path>
                <a:path w="635" h="635">
                  <a:moveTo>
                    <a:pt x="0" y="469"/>
                  </a:moveTo>
                  <a:lnTo>
                    <a:pt x="482" y="0"/>
                  </a:lnTo>
                </a:path>
              </a:pathLst>
            </a:custGeom>
            <a:ln w="3175">
              <a:solidFill>
                <a:srgbClr val="565658"/>
              </a:solidFill>
            </a:ln>
          </p:spPr>
          <p:txBody>
            <a:bodyPr wrap="square" lIns="0" tIns="0" rIns="0" bIns="0" rtlCol="0"/>
            <a:lstStyle/>
            <a:p/>
          </p:txBody>
        </p:sp>
        <p:sp>
          <p:nvSpPr>
            <p:cNvPr id="10101" name="object 10101" descr=""/>
            <p:cNvSpPr/>
            <p:nvPr/>
          </p:nvSpPr>
          <p:spPr>
            <a:xfrm>
              <a:off x="5728130" y="2570783"/>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0102" name="object 10102" descr=""/>
            <p:cNvSpPr/>
            <p:nvPr/>
          </p:nvSpPr>
          <p:spPr>
            <a:xfrm>
              <a:off x="5727175" y="257078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103" name="object 10103" descr=""/>
            <p:cNvSpPr/>
            <p:nvPr/>
          </p:nvSpPr>
          <p:spPr>
            <a:xfrm>
              <a:off x="5726510"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04" name="object 10104" descr=""/>
            <p:cNvSpPr/>
            <p:nvPr/>
          </p:nvSpPr>
          <p:spPr>
            <a:xfrm>
              <a:off x="5726215" y="2569828"/>
              <a:ext cx="1270" cy="1270"/>
            </a:xfrm>
            <a:custGeom>
              <a:avLst/>
              <a:gdLst/>
              <a:ahLst/>
              <a:cxnLst/>
              <a:rect l="l" t="t" r="r" b="b"/>
              <a:pathLst>
                <a:path w="1270" h="1269">
                  <a:moveTo>
                    <a:pt x="482" y="469"/>
                  </a:moveTo>
                  <a:lnTo>
                    <a:pt x="0" y="469"/>
                  </a:lnTo>
                  <a:lnTo>
                    <a:pt x="482" y="469"/>
                  </a:lnTo>
                  <a:lnTo>
                    <a:pt x="0" y="469"/>
                  </a:lnTo>
                  <a:lnTo>
                    <a:pt x="482" y="469"/>
                  </a:lnTo>
                  <a:lnTo>
                    <a:pt x="482" y="952"/>
                  </a:lnTo>
                  <a:lnTo>
                    <a:pt x="482" y="469"/>
                  </a:lnTo>
                  <a:lnTo>
                    <a:pt x="0" y="469"/>
                  </a:lnTo>
                  <a:lnTo>
                    <a:pt x="482" y="469"/>
                  </a:lnTo>
                  <a:lnTo>
                    <a:pt x="965" y="952"/>
                  </a:lnTo>
                </a:path>
                <a:path w="1270" h="1269">
                  <a:moveTo>
                    <a:pt x="482" y="469"/>
                  </a:moveTo>
                  <a:lnTo>
                    <a:pt x="482" y="0"/>
                  </a:lnTo>
                </a:path>
              </a:pathLst>
            </a:custGeom>
            <a:ln w="3175">
              <a:solidFill>
                <a:srgbClr val="565658"/>
              </a:solidFill>
            </a:ln>
          </p:spPr>
          <p:txBody>
            <a:bodyPr wrap="square" lIns="0" tIns="0" rIns="0" bIns="0" rtlCol="0"/>
            <a:lstStyle/>
            <a:p/>
          </p:txBody>
        </p:sp>
        <p:sp>
          <p:nvSpPr>
            <p:cNvPr id="10105" name="object 10105" descr=""/>
            <p:cNvSpPr/>
            <p:nvPr/>
          </p:nvSpPr>
          <p:spPr>
            <a:xfrm>
              <a:off x="5728130" y="2570782"/>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0106" name="object 10106" descr=""/>
            <p:cNvSpPr/>
            <p:nvPr/>
          </p:nvSpPr>
          <p:spPr>
            <a:xfrm>
              <a:off x="5727175"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07" name="object 10107" descr=""/>
            <p:cNvSpPr/>
            <p:nvPr/>
          </p:nvSpPr>
          <p:spPr>
            <a:xfrm>
              <a:off x="5728614" y="256934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08" name="object 10108" descr=""/>
            <p:cNvSpPr/>
            <p:nvPr/>
          </p:nvSpPr>
          <p:spPr>
            <a:xfrm>
              <a:off x="5725555"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09" name="object 10109" descr=""/>
            <p:cNvSpPr/>
            <p:nvPr/>
          </p:nvSpPr>
          <p:spPr>
            <a:xfrm>
              <a:off x="5727175" y="2569344"/>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0110" name="object 10110" descr=""/>
            <p:cNvSpPr/>
            <p:nvPr/>
          </p:nvSpPr>
          <p:spPr>
            <a:xfrm>
              <a:off x="5727653" y="256934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111" name="object 10111" descr=""/>
            <p:cNvSpPr/>
            <p:nvPr/>
          </p:nvSpPr>
          <p:spPr>
            <a:xfrm>
              <a:off x="5729092" y="257078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112" name="object 10112" descr=""/>
            <p:cNvSpPr/>
            <p:nvPr/>
          </p:nvSpPr>
          <p:spPr>
            <a:xfrm>
              <a:off x="5728614" y="256934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113" name="object 10113" descr=""/>
            <p:cNvSpPr/>
            <p:nvPr/>
          </p:nvSpPr>
          <p:spPr>
            <a:xfrm>
              <a:off x="5726510"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14" name="object 10114" descr=""/>
            <p:cNvSpPr/>
            <p:nvPr/>
          </p:nvSpPr>
          <p:spPr>
            <a:xfrm>
              <a:off x="5728614" y="257078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115" name="object 10115" descr=""/>
            <p:cNvSpPr/>
            <p:nvPr/>
          </p:nvSpPr>
          <p:spPr>
            <a:xfrm>
              <a:off x="5726032"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16" name="object 10116" descr=""/>
            <p:cNvSpPr/>
            <p:nvPr/>
          </p:nvSpPr>
          <p:spPr>
            <a:xfrm>
              <a:off x="5727175"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17" name="object 10117" descr=""/>
            <p:cNvSpPr/>
            <p:nvPr/>
          </p:nvSpPr>
          <p:spPr>
            <a:xfrm>
              <a:off x="5727648" y="2569343"/>
              <a:ext cx="635" cy="635"/>
            </a:xfrm>
            <a:custGeom>
              <a:avLst/>
              <a:gdLst/>
              <a:ahLst/>
              <a:cxnLst/>
              <a:rect l="l" t="t" r="r" b="b"/>
              <a:pathLst>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10118" name="object 10118" descr=""/>
            <p:cNvSpPr/>
            <p:nvPr/>
          </p:nvSpPr>
          <p:spPr>
            <a:xfrm>
              <a:off x="5726698" y="2569827"/>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0119" name="object 10119" descr=""/>
            <p:cNvSpPr/>
            <p:nvPr/>
          </p:nvSpPr>
          <p:spPr>
            <a:xfrm>
              <a:off x="5725555"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20" name="object 10120" descr=""/>
            <p:cNvSpPr/>
            <p:nvPr/>
          </p:nvSpPr>
          <p:spPr>
            <a:xfrm>
              <a:off x="5727175"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21" name="object 10121" descr=""/>
            <p:cNvSpPr/>
            <p:nvPr/>
          </p:nvSpPr>
          <p:spPr>
            <a:xfrm>
              <a:off x="5727170"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122" name="object 10122" descr=""/>
            <p:cNvSpPr/>
            <p:nvPr/>
          </p:nvSpPr>
          <p:spPr>
            <a:xfrm>
              <a:off x="5726698" y="256982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0123" name="object 10123" descr=""/>
            <p:cNvSpPr/>
            <p:nvPr/>
          </p:nvSpPr>
          <p:spPr>
            <a:xfrm>
              <a:off x="5725554" y="2568689"/>
              <a:ext cx="3175" cy="3175"/>
            </a:xfrm>
            <a:custGeom>
              <a:avLst/>
              <a:gdLst/>
              <a:ahLst/>
              <a:cxnLst/>
              <a:rect l="l" t="t" r="r" b="b"/>
              <a:pathLst>
                <a:path w="3175" h="3175">
                  <a:moveTo>
                    <a:pt x="2755" y="1143"/>
                  </a:moveTo>
                  <a:lnTo>
                    <a:pt x="2425" y="330"/>
                  </a:lnTo>
                  <a:lnTo>
                    <a:pt x="1612" y="0"/>
                  </a:lnTo>
                  <a:lnTo>
                    <a:pt x="812" y="330"/>
                  </a:lnTo>
                  <a:lnTo>
                    <a:pt x="660" y="673"/>
                  </a:lnTo>
                  <a:lnTo>
                    <a:pt x="330" y="812"/>
                  </a:lnTo>
                  <a:lnTo>
                    <a:pt x="0" y="1612"/>
                  </a:lnTo>
                  <a:lnTo>
                    <a:pt x="330" y="2425"/>
                  </a:lnTo>
                  <a:lnTo>
                    <a:pt x="1143" y="2755"/>
                  </a:lnTo>
                  <a:lnTo>
                    <a:pt x="1943" y="2425"/>
                  </a:lnTo>
                  <a:lnTo>
                    <a:pt x="2070" y="2095"/>
                  </a:lnTo>
                  <a:lnTo>
                    <a:pt x="2425" y="1955"/>
                  </a:lnTo>
                  <a:lnTo>
                    <a:pt x="2755" y="1143"/>
                  </a:lnTo>
                  <a:close/>
                </a:path>
              </a:pathLst>
            </a:custGeom>
            <a:solidFill>
              <a:srgbClr val="565658"/>
            </a:solidFill>
          </p:spPr>
          <p:txBody>
            <a:bodyPr wrap="square" lIns="0" tIns="0" rIns="0" bIns="0" rtlCol="0"/>
            <a:lstStyle/>
            <a:p/>
          </p:txBody>
        </p:sp>
        <p:sp>
          <p:nvSpPr>
            <p:cNvPr id="10124" name="object 10124" descr=""/>
            <p:cNvSpPr/>
            <p:nvPr/>
          </p:nvSpPr>
          <p:spPr>
            <a:xfrm>
              <a:off x="5727170" y="2570299"/>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0125" name="object 10125" descr=""/>
            <p:cNvSpPr/>
            <p:nvPr/>
          </p:nvSpPr>
          <p:spPr>
            <a:xfrm>
              <a:off x="5727175" y="257029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126" name="object 10126" descr=""/>
            <p:cNvSpPr/>
            <p:nvPr/>
          </p:nvSpPr>
          <p:spPr>
            <a:xfrm>
              <a:off x="5726692" y="2569827"/>
              <a:ext cx="635" cy="635"/>
            </a:xfrm>
            <a:custGeom>
              <a:avLst/>
              <a:gdLst/>
              <a:ahLst/>
              <a:cxnLst/>
              <a:rect l="l" t="t" r="r" b="b"/>
              <a:pathLst>
                <a:path w="635" h="635">
                  <a:moveTo>
                    <a:pt x="482" y="0"/>
                  </a:moveTo>
                  <a:lnTo>
                    <a:pt x="0" y="0"/>
                  </a:lnTo>
                  <a:lnTo>
                    <a:pt x="0" y="469"/>
                  </a:lnTo>
                </a:path>
                <a:path w="635" h="635">
                  <a:moveTo>
                    <a:pt x="482" y="0"/>
                  </a:moveTo>
                  <a:lnTo>
                    <a:pt x="0" y="0"/>
                  </a:lnTo>
                </a:path>
              </a:pathLst>
            </a:custGeom>
            <a:ln w="3175">
              <a:solidFill>
                <a:srgbClr val="565658"/>
              </a:solidFill>
            </a:ln>
          </p:spPr>
          <p:txBody>
            <a:bodyPr wrap="square" lIns="0" tIns="0" rIns="0" bIns="0" rtlCol="0"/>
            <a:lstStyle/>
            <a:p/>
          </p:txBody>
        </p:sp>
        <p:sp>
          <p:nvSpPr>
            <p:cNvPr id="10127" name="object 10127" descr=""/>
            <p:cNvSpPr/>
            <p:nvPr/>
          </p:nvSpPr>
          <p:spPr>
            <a:xfrm>
              <a:off x="5728130" y="256934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128" name="object 10128" descr=""/>
            <p:cNvSpPr/>
            <p:nvPr/>
          </p:nvSpPr>
          <p:spPr>
            <a:xfrm>
              <a:off x="5728609" y="2570783"/>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0129" name="object 10129" descr=""/>
            <p:cNvSpPr/>
            <p:nvPr/>
          </p:nvSpPr>
          <p:spPr>
            <a:xfrm>
              <a:off x="5728614" y="257078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130" name="object 10130" descr=""/>
            <p:cNvSpPr/>
            <p:nvPr/>
          </p:nvSpPr>
          <p:spPr>
            <a:xfrm>
              <a:off x="5726698" y="2569828"/>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10131" name="object 10131" descr=""/>
            <p:cNvSpPr/>
            <p:nvPr/>
          </p:nvSpPr>
          <p:spPr>
            <a:xfrm>
              <a:off x="5726506" y="2569641"/>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0132" name="object 10132" descr=""/>
            <p:cNvSpPr/>
            <p:nvPr/>
          </p:nvSpPr>
          <p:spPr>
            <a:xfrm>
              <a:off x="5727653" y="257078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133" name="object 10133" descr=""/>
            <p:cNvSpPr/>
            <p:nvPr/>
          </p:nvSpPr>
          <p:spPr>
            <a:xfrm>
              <a:off x="5726987"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34" name="object 10134" descr=""/>
            <p:cNvSpPr/>
            <p:nvPr/>
          </p:nvSpPr>
          <p:spPr>
            <a:xfrm>
              <a:off x="5726698" y="2570298"/>
              <a:ext cx="1270" cy="635"/>
            </a:xfrm>
            <a:custGeom>
              <a:avLst/>
              <a:gdLst/>
              <a:ahLst/>
              <a:cxnLst/>
              <a:rect l="l" t="t" r="r" b="b"/>
              <a:pathLst>
                <a:path w="1270" h="635">
                  <a:moveTo>
                    <a:pt x="0" y="0"/>
                  </a:moveTo>
                  <a:lnTo>
                    <a:pt x="482" y="0"/>
                  </a:lnTo>
                  <a:lnTo>
                    <a:pt x="0" y="0"/>
                  </a:lnTo>
                  <a:lnTo>
                    <a:pt x="482" y="0"/>
                  </a:lnTo>
                  <a:lnTo>
                    <a:pt x="482" y="482"/>
                  </a:lnTo>
                  <a:lnTo>
                    <a:pt x="482" y="0"/>
                  </a:lnTo>
                  <a:lnTo>
                    <a:pt x="952" y="482"/>
                  </a:lnTo>
                </a:path>
              </a:pathLst>
            </a:custGeom>
            <a:ln w="3175">
              <a:solidFill>
                <a:srgbClr val="565658"/>
              </a:solidFill>
            </a:ln>
          </p:spPr>
          <p:txBody>
            <a:bodyPr wrap="square" lIns="0" tIns="0" rIns="0" bIns="0" rtlCol="0"/>
            <a:lstStyle/>
            <a:p/>
          </p:txBody>
        </p:sp>
        <p:sp>
          <p:nvSpPr>
            <p:cNvPr id="10135" name="object 10135" descr=""/>
            <p:cNvSpPr/>
            <p:nvPr/>
          </p:nvSpPr>
          <p:spPr>
            <a:xfrm>
              <a:off x="5728614" y="2570782"/>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0136" name="object 10136" descr=""/>
            <p:cNvSpPr/>
            <p:nvPr/>
          </p:nvSpPr>
          <p:spPr>
            <a:xfrm>
              <a:off x="5726698" y="2569828"/>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0137" name="object 10137" descr=""/>
            <p:cNvSpPr/>
            <p:nvPr/>
          </p:nvSpPr>
          <p:spPr>
            <a:xfrm>
              <a:off x="5727653"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38" name="object 10138" descr=""/>
            <p:cNvSpPr/>
            <p:nvPr/>
          </p:nvSpPr>
          <p:spPr>
            <a:xfrm>
              <a:off x="5726698" y="257029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139" name="object 10139" descr=""/>
            <p:cNvSpPr/>
            <p:nvPr/>
          </p:nvSpPr>
          <p:spPr>
            <a:xfrm>
              <a:off x="5728130" y="256934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140" name="object 10140" descr=""/>
            <p:cNvSpPr/>
            <p:nvPr/>
          </p:nvSpPr>
          <p:spPr>
            <a:xfrm>
              <a:off x="5727653" y="2569344"/>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0141" name="object 10141" descr=""/>
            <p:cNvSpPr/>
            <p:nvPr/>
          </p:nvSpPr>
          <p:spPr>
            <a:xfrm>
              <a:off x="5726506" y="2568689"/>
              <a:ext cx="3175" cy="3810"/>
            </a:xfrm>
            <a:custGeom>
              <a:avLst/>
              <a:gdLst/>
              <a:ahLst/>
              <a:cxnLst/>
              <a:rect l="l" t="t" r="r" b="b"/>
              <a:pathLst>
                <a:path w="3175" h="3810">
                  <a:moveTo>
                    <a:pt x="2755" y="2095"/>
                  </a:moveTo>
                  <a:lnTo>
                    <a:pt x="2425" y="1295"/>
                  </a:lnTo>
                  <a:lnTo>
                    <a:pt x="2247" y="1231"/>
                  </a:lnTo>
                  <a:lnTo>
                    <a:pt x="1943" y="330"/>
                  </a:lnTo>
                  <a:lnTo>
                    <a:pt x="1143" y="0"/>
                  </a:lnTo>
                  <a:lnTo>
                    <a:pt x="330" y="330"/>
                  </a:lnTo>
                  <a:lnTo>
                    <a:pt x="0" y="1143"/>
                  </a:lnTo>
                  <a:lnTo>
                    <a:pt x="330" y="1955"/>
                  </a:lnTo>
                  <a:lnTo>
                    <a:pt x="495" y="2032"/>
                  </a:lnTo>
                  <a:lnTo>
                    <a:pt x="812" y="2908"/>
                  </a:lnTo>
                  <a:lnTo>
                    <a:pt x="1612" y="3238"/>
                  </a:lnTo>
                  <a:lnTo>
                    <a:pt x="2425" y="2908"/>
                  </a:lnTo>
                  <a:lnTo>
                    <a:pt x="2755" y="2095"/>
                  </a:lnTo>
                  <a:close/>
                </a:path>
              </a:pathLst>
            </a:custGeom>
            <a:solidFill>
              <a:srgbClr val="565658"/>
            </a:solidFill>
          </p:spPr>
          <p:txBody>
            <a:bodyPr wrap="square" lIns="0" tIns="0" rIns="0" bIns="0" rtlCol="0"/>
            <a:lstStyle/>
            <a:p/>
          </p:txBody>
        </p:sp>
        <p:sp>
          <p:nvSpPr>
            <p:cNvPr id="10142" name="object 10142" descr=""/>
            <p:cNvSpPr/>
            <p:nvPr/>
          </p:nvSpPr>
          <p:spPr>
            <a:xfrm>
              <a:off x="5727653"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43" name="object 10143" descr=""/>
            <p:cNvSpPr/>
            <p:nvPr/>
          </p:nvSpPr>
          <p:spPr>
            <a:xfrm>
              <a:off x="5727949"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44" name="object 10144" descr=""/>
            <p:cNvSpPr/>
            <p:nvPr/>
          </p:nvSpPr>
          <p:spPr>
            <a:xfrm>
              <a:off x="5728131" y="2569343"/>
              <a:ext cx="635" cy="635"/>
            </a:xfrm>
            <a:custGeom>
              <a:avLst/>
              <a:gdLst/>
              <a:ahLst/>
              <a:cxnLst/>
              <a:rect l="l" t="t" r="r" b="b"/>
              <a:pathLst>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10145" name="object 10145" descr=""/>
            <p:cNvSpPr/>
            <p:nvPr/>
          </p:nvSpPr>
          <p:spPr>
            <a:xfrm>
              <a:off x="5726032"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46" name="object 10146" descr=""/>
            <p:cNvSpPr/>
            <p:nvPr/>
          </p:nvSpPr>
          <p:spPr>
            <a:xfrm>
              <a:off x="5727175" y="2569827"/>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0147" name="object 10147" descr=""/>
            <p:cNvSpPr/>
            <p:nvPr/>
          </p:nvSpPr>
          <p:spPr>
            <a:xfrm>
              <a:off x="5726032"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48" name="object 10148" descr=""/>
            <p:cNvSpPr/>
            <p:nvPr/>
          </p:nvSpPr>
          <p:spPr>
            <a:xfrm>
              <a:off x="5727653"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49" name="object 10149" descr=""/>
            <p:cNvSpPr/>
            <p:nvPr/>
          </p:nvSpPr>
          <p:spPr>
            <a:xfrm>
              <a:off x="5727648"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150" name="object 10150" descr=""/>
            <p:cNvSpPr/>
            <p:nvPr/>
          </p:nvSpPr>
          <p:spPr>
            <a:xfrm>
              <a:off x="5727175" y="256982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0151" name="object 10151" descr=""/>
            <p:cNvSpPr/>
            <p:nvPr/>
          </p:nvSpPr>
          <p:spPr>
            <a:xfrm>
              <a:off x="5728614" y="256934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152" name="object 10152" descr=""/>
            <p:cNvSpPr/>
            <p:nvPr/>
          </p:nvSpPr>
          <p:spPr>
            <a:xfrm>
              <a:off x="5727170" y="256982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153" name="object 10153" descr=""/>
            <p:cNvSpPr/>
            <p:nvPr/>
          </p:nvSpPr>
          <p:spPr>
            <a:xfrm>
              <a:off x="5726032"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54" name="object 10154" descr=""/>
            <p:cNvSpPr/>
            <p:nvPr/>
          </p:nvSpPr>
          <p:spPr>
            <a:xfrm>
              <a:off x="5727648" y="2570299"/>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0155" name="object 10155" descr=""/>
            <p:cNvSpPr/>
            <p:nvPr/>
          </p:nvSpPr>
          <p:spPr>
            <a:xfrm>
              <a:off x="5727175"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56" name="object 10156" descr=""/>
            <p:cNvSpPr/>
            <p:nvPr/>
          </p:nvSpPr>
          <p:spPr>
            <a:xfrm>
              <a:off x="5727653" y="257029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157" name="object 10157" descr=""/>
            <p:cNvSpPr/>
            <p:nvPr/>
          </p:nvSpPr>
          <p:spPr>
            <a:xfrm>
              <a:off x="5727175" y="2569828"/>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10158" name="object 10158" descr=""/>
            <p:cNvSpPr/>
            <p:nvPr/>
          </p:nvSpPr>
          <p:spPr>
            <a:xfrm>
              <a:off x="5728131" y="2570783"/>
              <a:ext cx="635" cy="635"/>
            </a:xfrm>
            <a:custGeom>
              <a:avLst/>
              <a:gdLst/>
              <a:ahLst/>
              <a:cxnLst/>
              <a:rect l="l" t="t" r="r" b="b"/>
              <a:pathLst>
                <a:path w="635" h="635">
                  <a:moveTo>
                    <a:pt x="482" y="482"/>
                  </a:moveTo>
                  <a:lnTo>
                    <a:pt x="0" y="0"/>
                  </a:lnTo>
                  <a:lnTo>
                    <a:pt x="482" y="0"/>
                  </a:lnTo>
                  <a:lnTo>
                    <a:pt x="482" y="482"/>
                  </a:lnTo>
                </a:path>
              </a:pathLst>
            </a:custGeom>
            <a:ln w="3175">
              <a:solidFill>
                <a:srgbClr val="565658"/>
              </a:solidFill>
            </a:ln>
          </p:spPr>
          <p:txBody>
            <a:bodyPr wrap="square" lIns="0" tIns="0" rIns="0" bIns="0" rtlCol="0"/>
            <a:lstStyle/>
            <a:p/>
          </p:txBody>
        </p:sp>
        <p:sp>
          <p:nvSpPr>
            <p:cNvPr id="10159" name="object 10159" descr=""/>
            <p:cNvSpPr/>
            <p:nvPr/>
          </p:nvSpPr>
          <p:spPr>
            <a:xfrm>
              <a:off x="5726023" y="2569159"/>
              <a:ext cx="3810" cy="3175"/>
            </a:xfrm>
            <a:custGeom>
              <a:avLst/>
              <a:gdLst/>
              <a:ahLst/>
              <a:cxnLst/>
              <a:rect l="l" t="t" r="r" b="b"/>
              <a:pathLst>
                <a:path w="3810" h="3175">
                  <a:moveTo>
                    <a:pt x="3238" y="1625"/>
                  </a:moveTo>
                  <a:lnTo>
                    <a:pt x="2908" y="825"/>
                  </a:lnTo>
                  <a:lnTo>
                    <a:pt x="2095" y="482"/>
                  </a:lnTo>
                  <a:lnTo>
                    <a:pt x="1955" y="342"/>
                  </a:lnTo>
                  <a:lnTo>
                    <a:pt x="1143" y="0"/>
                  </a:lnTo>
                  <a:lnTo>
                    <a:pt x="342" y="342"/>
                  </a:lnTo>
                  <a:lnTo>
                    <a:pt x="0" y="1143"/>
                  </a:lnTo>
                  <a:lnTo>
                    <a:pt x="342" y="1955"/>
                  </a:lnTo>
                  <a:lnTo>
                    <a:pt x="1143" y="2286"/>
                  </a:lnTo>
                  <a:lnTo>
                    <a:pt x="1295" y="2438"/>
                  </a:lnTo>
                  <a:lnTo>
                    <a:pt x="2095" y="2768"/>
                  </a:lnTo>
                  <a:lnTo>
                    <a:pt x="2908" y="2438"/>
                  </a:lnTo>
                  <a:lnTo>
                    <a:pt x="3238" y="1625"/>
                  </a:lnTo>
                  <a:close/>
                </a:path>
              </a:pathLst>
            </a:custGeom>
            <a:solidFill>
              <a:srgbClr val="565658"/>
            </a:solidFill>
          </p:spPr>
          <p:txBody>
            <a:bodyPr wrap="square" lIns="0" tIns="0" rIns="0" bIns="0" rtlCol="0"/>
            <a:lstStyle/>
            <a:p/>
          </p:txBody>
        </p:sp>
        <p:sp>
          <p:nvSpPr>
            <p:cNvPr id="10160" name="object 10160" descr=""/>
            <p:cNvSpPr/>
            <p:nvPr/>
          </p:nvSpPr>
          <p:spPr>
            <a:xfrm>
              <a:off x="5727175" y="2569828"/>
              <a:ext cx="635" cy="635"/>
            </a:xfrm>
            <a:custGeom>
              <a:avLst/>
              <a:gdLst/>
              <a:ahLst/>
              <a:cxnLst/>
              <a:rect l="l" t="t" r="r" b="b"/>
              <a:pathLst>
                <a:path w="635" h="635">
                  <a:moveTo>
                    <a:pt x="0" y="469"/>
                  </a:moveTo>
                  <a:lnTo>
                    <a:pt x="0" y="469"/>
                  </a:lnTo>
                  <a:lnTo>
                    <a:pt x="482" y="0"/>
                  </a:lnTo>
                </a:path>
                <a:path w="635" h="635">
                  <a:moveTo>
                    <a:pt x="0" y="469"/>
                  </a:moveTo>
                  <a:lnTo>
                    <a:pt x="482" y="469"/>
                  </a:lnTo>
                  <a:lnTo>
                    <a:pt x="0" y="469"/>
                  </a:lnTo>
                </a:path>
              </a:pathLst>
            </a:custGeom>
            <a:ln w="3175">
              <a:solidFill>
                <a:srgbClr val="565658"/>
              </a:solidFill>
            </a:ln>
          </p:spPr>
          <p:txBody>
            <a:bodyPr wrap="square" lIns="0" tIns="0" rIns="0" bIns="0" rtlCol="0"/>
            <a:lstStyle/>
            <a:p/>
          </p:txBody>
        </p:sp>
        <p:sp>
          <p:nvSpPr>
            <p:cNvPr id="10161" name="object 10161" descr=""/>
            <p:cNvSpPr/>
            <p:nvPr/>
          </p:nvSpPr>
          <p:spPr>
            <a:xfrm>
              <a:off x="5727949"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62" name="object 10162" descr=""/>
            <p:cNvSpPr/>
            <p:nvPr/>
          </p:nvSpPr>
          <p:spPr>
            <a:xfrm>
              <a:off x="5727170" y="2570298"/>
              <a:ext cx="635" cy="635"/>
            </a:xfrm>
            <a:custGeom>
              <a:avLst/>
              <a:gdLst/>
              <a:ahLst/>
              <a:cxnLst/>
              <a:rect l="l" t="t" r="r" b="b"/>
              <a:pathLst>
                <a:path w="635" h="635">
                  <a:moveTo>
                    <a:pt x="482" y="0"/>
                  </a:moveTo>
                  <a:lnTo>
                    <a:pt x="0" y="0"/>
                  </a:lnTo>
                  <a:lnTo>
                    <a:pt x="482" y="0"/>
                  </a:lnTo>
                </a:path>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10163" name="object 10163" descr=""/>
            <p:cNvSpPr/>
            <p:nvPr/>
          </p:nvSpPr>
          <p:spPr>
            <a:xfrm>
              <a:off x="5727471" y="25696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64" name="object 10164" descr=""/>
            <p:cNvSpPr/>
            <p:nvPr/>
          </p:nvSpPr>
          <p:spPr>
            <a:xfrm>
              <a:off x="5727653" y="2570298"/>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0165" name="object 10165" descr=""/>
            <p:cNvSpPr/>
            <p:nvPr/>
          </p:nvSpPr>
          <p:spPr>
            <a:xfrm>
              <a:off x="5727170" y="2569827"/>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0166" name="object 10166" descr=""/>
            <p:cNvSpPr/>
            <p:nvPr/>
          </p:nvSpPr>
          <p:spPr>
            <a:xfrm>
              <a:off x="5728614" y="256934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167" name="object 10167" descr=""/>
            <p:cNvSpPr/>
            <p:nvPr/>
          </p:nvSpPr>
          <p:spPr>
            <a:xfrm>
              <a:off x="5726510"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68" name="object 10168" descr=""/>
            <p:cNvSpPr/>
            <p:nvPr/>
          </p:nvSpPr>
          <p:spPr>
            <a:xfrm>
              <a:off x="5728130"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69" name="object 10169" descr=""/>
            <p:cNvSpPr/>
            <p:nvPr/>
          </p:nvSpPr>
          <p:spPr>
            <a:xfrm>
              <a:off x="5727170" y="257029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170" name="object 10170" descr=""/>
            <p:cNvSpPr/>
            <p:nvPr/>
          </p:nvSpPr>
          <p:spPr>
            <a:xfrm>
              <a:off x="5726987"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71" name="object 10171" descr=""/>
            <p:cNvSpPr/>
            <p:nvPr/>
          </p:nvSpPr>
          <p:spPr>
            <a:xfrm>
              <a:off x="5728130" y="2569344"/>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0172" name="object 10172" descr=""/>
            <p:cNvSpPr/>
            <p:nvPr/>
          </p:nvSpPr>
          <p:spPr>
            <a:xfrm>
              <a:off x="5726976" y="2568689"/>
              <a:ext cx="3175" cy="3810"/>
            </a:xfrm>
            <a:custGeom>
              <a:avLst/>
              <a:gdLst/>
              <a:ahLst/>
              <a:cxnLst/>
              <a:rect l="l" t="t" r="r" b="b"/>
              <a:pathLst>
                <a:path w="3175" h="3810">
                  <a:moveTo>
                    <a:pt x="2781" y="2095"/>
                  </a:moveTo>
                  <a:lnTo>
                    <a:pt x="2438" y="1295"/>
                  </a:lnTo>
                  <a:lnTo>
                    <a:pt x="2247" y="1219"/>
                  </a:lnTo>
                  <a:lnTo>
                    <a:pt x="1955" y="330"/>
                  </a:lnTo>
                  <a:lnTo>
                    <a:pt x="1143" y="0"/>
                  </a:lnTo>
                  <a:lnTo>
                    <a:pt x="342" y="330"/>
                  </a:lnTo>
                  <a:lnTo>
                    <a:pt x="0" y="1143"/>
                  </a:lnTo>
                  <a:lnTo>
                    <a:pt x="342" y="1955"/>
                  </a:lnTo>
                  <a:lnTo>
                    <a:pt x="520" y="2032"/>
                  </a:lnTo>
                  <a:lnTo>
                    <a:pt x="825" y="2908"/>
                  </a:lnTo>
                  <a:lnTo>
                    <a:pt x="1638" y="3238"/>
                  </a:lnTo>
                  <a:lnTo>
                    <a:pt x="2438" y="2908"/>
                  </a:lnTo>
                  <a:lnTo>
                    <a:pt x="2781" y="2095"/>
                  </a:lnTo>
                  <a:close/>
                </a:path>
              </a:pathLst>
            </a:custGeom>
            <a:solidFill>
              <a:srgbClr val="565658"/>
            </a:solidFill>
          </p:spPr>
          <p:txBody>
            <a:bodyPr wrap="square" lIns="0" tIns="0" rIns="0" bIns="0" rtlCol="0"/>
            <a:lstStyle/>
            <a:p/>
          </p:txBody>
        </p:sp>
        <p:sp>
          <p:nvSpPr>
            <p:cNvPr id="10173" name="object 10173" descr=""/>
            <p:cNvSpPr/>
            <p:nvPr/>
          </p:nvSpPr>
          <p:spPr>
            <a:xfrm>
              <a:off x="5728130" y="256982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174" name="object 10174" descr=""/>
            <p:cNvSpPr/>
            <p:nvPr/>
          </p:nvSpPr>
          <p:spPr>
            <a:xfrm>
              <a:off x="5729092" y="256934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175" name="object 10175" descr=""/>
            <p:cNvSpPr/>
            <p:nvPr/>
          </p:nvSpPr>
          <p:spPr>
            <a:xfrm>
              <a:off x="5726506" y="2568206"/>
              <a:ext cx="3810" cy="3810"/>
            </a:xfrm>
            <a:custGeom>
              <a:avLst/>
              <a:gdLst/>
              <a:ahLst/>
              <a:cxnLst/>
              <a:rect l="l" t="t" r="r" b="b"/>
              <a:pathLst>
                <a:path w="3810" h="3810">
                  <a:moveTo>
                    <a:pt x="3251" y="1143"/>
                  </a:moveTo>
                  <a:lnTo>
                    <a:pt x="2908" y="330"/>
                  </a:lnTo>
                  <a:lnTo>
                    <a:pt x="2108" y="0"/>
                  </a:lnTo>
                  <a:lnTo>
                    <a:pt x="1295" y="330"/>
                  </a:lnTo>
                  <a:lnTo>
                    <a:pt x="1219" y="520"/>
                  </a:lnTo>
                  <a:lnTo>
                    <a:pt x="330" y="812"/>
                  </a:lnTo>
                  <a:lnTo>
                    <a:pt x="0" y="1625"/>
                  </a:lnTo>
                  <a:lnTo>
                    <a:pt x="88" y="1866"/>
                  </a:lnTo>
                  <a:lnTo>
                    <a:pt x="0" y="2095"/>
                  </a:lnTo>
                  <a:lnTo>
                    <a:pt x="330" y="2908"/>
                  </a:lnTo>
                  <a:lnTo>
                    <a:pt x="1143" y="3238"/>
                  </a:lnTo>
                  <a:lnTo>
                    <a:pt x="1943" y="2908"/>
                  </a:lnTo>
                  <a:lnTo>
                    <a:pt x="2070" y="2578"/>
                  </a:lnTo>
                  <a:lnTo>
                    <a:pt x="2425" y="2438"/>
                  </a:lnTo>
                  <a:lnTo>
                    <a:pt x="2552" y="2108"/>
                  </a:lnTo>
                  <a:lnTo>
                    <a:pt x="2908" y="1955"/>
                  </a:lnTo>
                  <a:lnTo>
                    <a:pt x="3251" y="1143"/>
                  </a:lnTo>
                  <a:close/>
                </a:path>
              </a:pathLst>
            </a:custGeom>
            <a:solidFill>
              <a:srgbClr val="565658"/>
            </a:solidFill>
          </p:spPr>
          <p:txBody>
            <a:bodyPr wrap="square" lIns="0" tIns="0" rIns="0" bIns="0" rtlCol="0"/>
            <a:lstStyle/>
            <a:p/>
          </p:txBody>
        </p:sp>
        <p:sp>
          <p:nvSpPr>
            <p:cNvPr id="10176" name="object 10176" descr=""/>
            <p:cNvSpPr/>
            <p:nvPr/>
          </p:nvSpPr>
          <p:spPr>
            <a:xfrm>
              <a:off x="5727175" y="2569828"/>
              <a:ext cx="635" cy="635"/>
            </a:xfrm>
            <a:custGeom>
              <a:avLst/>
              <a:gdLst/>
              <a:ahLst/>
              <a:cxnLst/>
              <a:rect l="l" t="t" r="r" b="b"/>
              <a:pathLst>
                <a:path w="635" h="635">
                  <a:moveTo>
                    <a:pt x="0" y="469"/>
                  </a:moveTo>
                  <a:lnTo>
                    <a:pt x="482" y="469"/>
                  </a:lnTo>
                  <a:lnTo>
                    <a:pt x="482" y="0"/>
                  </a:lnTo>
                  <a:lnTo>
                    <a:pt x="0" y="469"/>
                  </a:lnTo>
                </a:path>
              </a:pathLst>
            </a:custGeom>
            <a:ln w="3175">
              <a:solidFill>
                <a:srgbClr val="565658"/>
              </a:solidFill>
            </a:ln>
          </p:spPr>
          <p:txBody>
            <a:bodyPr wrap="square" lIns="0" tIns="0" rIns="0" bIns="0" rtlCol="0"/>
            <a:lstStyle/>
            <a:p/>
          </p:txBody>
        </p:sp>
        <p:sp>
          <p:nvSpPr>
            <p:cNvPr id="10177" name="object 10177" descr=""/>
            <p:cNvSpPr/>
            <p:nvPr/>
          </p:nvSpPr>
          <p:spPr>
            <a:xfrm>
              <a:off x="5726510"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178" name="object 10178" descr=""/>
            <p:cNvSpPr/>
            <p:nvPr/>
          </p:nvSpPr>
          <p:spPr>
            <a:xfrm>
              <a:off x="5728609" y="25707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179" name="object 10179" descr=""/>
            <p:cNvSpPr/>
            <p:nvPr/>
          </p:nvSpPr>
          <p:spPr>
            <a:xfrm>
              <a:off x="5728131" y="256982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180" name="object 10180" descr=""/>
            <p:cNvSpPr/>
            <p:nvPr/>
          </p:nvSpPr>
          <p:spPr>
            <a:xfrm>
              <a:off x="5728130" y="2570782"/>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0181" name="object 10181" descr=""/>
            <p:cNvSpPr/>
            <p:nvPr/>
          </p:nvSpPr>
          <p:spPr>
            <a:xfrm>
              <a:off x="5728609" y="2569344"/>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0182" name="object 10182" descr=""/>
            <p:cNvSpPr/>
            <p:nvPr/>
          </p:nvSpPr>
          <p:spPr>
            <a:xfrm>
              <a:off x="5727653" y="256982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0183" name="object 10183" descr=""/>
            <p:cNvSpPr/>
            <p:nvPr/>
          </p:nvSpPr>
          <p:spPr>
            <a:xfrm>
              <a:off x="5728131" y="2570299"/>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0184" name="object 10184" descr=""/>
            <p:cNvSpPr/>
            <p:nvPr/>
          </p:nvSpPr>
          <p:spPr>
            <a:xfrm>
              <a:off x="5728130" y="257029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185" name="object 10185" descr=""/>
            <p:cNvSpPr/>
            <p:nvPr/>
          </p:nvSpPr>
          <p:spPr>
            <a:xfrm>
              <a:off x="5727653" y="256982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186" name="object 10186" descr=""/>
            <p:cNvSpPr/>
            <p:nvPr/>
          </p:nvSpPr>
          <p:spPr>
            <a:xfrm>
              <a:off x="5726506" y="2568689"/>
              <a:ext cx="3175" cy="3175"/>
            </a:xfrm>
            <a:custGeom>
              <a:avLst/>
              <a:gdLst/>
              <a:ahLst/>
              <a:cxnLst/>
              <a:rect l="l" t="t" r="r" b="b"/>
              <a:pathLst>
                <a:path w="3175" h="3175">
                  <a:moveTo>
                    <a:pt x="2755" y="1143"/>
                  </a:moveTo>
                  <a:lnTo>
                    <a:pt x="2425" y="330"/>
                  </a:lnTo>
                  <a:lnTo>
                    <a:pt x="1612" y="0"/>
                  </a:lnTo>
                  <a:lnTo>
                    <a:pt x="812" y="330"/>
                  </a:lnTo>
                  <a:lnTo>
                    <a:pt x="660" y="673"/>
                  </a:lnTo>
                  <a:lnTo>
                    <a:pt x="330" y="812"/>
                  </a:lnTo>
                  <a:lnTo>
                    <a:pt x="0" y="1612"/>
                  </a:lnTo>
                  <a:lnTo>
                    <a:pt x="330" y="2425"/>
                  </a:lnTo>
                  <a:lnTo>
                    <a:pt x="1143" y="2755"/>
                  </a:lnTo>
                  <a:lnTo>
                    <a:pt x="1943" y="2425"/>
                  </a:lnTo>
                  <a:lnTo>
                    <a:pt x="2070" y="2095"/>
                  </a:lnTo>
                  <a:lnTo>
                    <a:pt x="2425" y="1955"/>
                  </a:lnTo>
                  <a:lnTo>
                    <a:pt x="2755" y="1143"/>
                  </a:lnTo>
                  <a:close/>
                </a:path>
              </a:pathLst>
            </a:custGeom>
            <a:solidFill>
              <a:srgbClr val="565658"/>
            </a:solidFill>
          </p:spPr>
          <p:txBody>
            <a:bodyPr wrap="square" lIns="0" tIns="0" rIns="0" bIns="0" rtlCol="0"/>
            <a:lstStyle/>
            <a:p/>
          </p:txBody>
        </p:sp>
        <p:sp>
          <p:nvSpPr>
            <p:cNvPr id="10187" name="object 10187" descr=""/>
            <p:cNvSpPr/>
            <p:nvPr/>
          </p:nvSpPr>
          <p:spPr>
            <a:xfrm>
              <a:off x="5727648" y="256982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188" name="object 10188" descr=""/>
            <p:cNvSpPr/>
            <p:nvPr/>
          </p:nvSpPr>
          <p:spPr>
            <a:xfrm>
              <a:off x="5727653" y="2569827"/>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10189" name="object 10189" descr=""/>
            <p:cNvSpPr/>
            <p:nvPr/>
          </p:nvSpPr>
          <p:spPr>
            <a:xfrm>
              <a:off x="5726506" y="2569159"/>
              <a:ext cx="3810" cy="3175"/>
            </a:xfrm>
            <a:custGeom>
              <a:avLst/>
              <a:gdLst/>
              <a:ahLst/>
              <a:cxnLst/>
              <a:rect l="l" t="t" r="r" b="b"/>
              <a:pathLst>
                <a:path w="3810" h="3175">
                  <a:moveTo>
                    <a:pt x="3721" y="1625"/>
                  </a:moveTo>
                  <a:lnTo>
                    <a:pt x="3390" y="825"/>
                  </a:lnTo>
                  <a:lnTo>
                    <a:pt x="2578" y="482"/>
                  </a:lnTo>
                  <a:lnTo>
                    <a:pt x="2082" y="698"/>
                  </a:lnTo>
                  <a:lnTo>
                    <a:pt x="1943" y="342"/>
                  </a:lnTo>
                  <a:lnTo>
                    <a:pt x="1143" y="0"/>
                  </a:lnTo>
                  <a:lnTo>
                    <a:pt x="330" y="342"/>
                  </a:lnTo>
                  <a:lnTo>
                    <a:pt x="0" y="1143"/>
                  </a:lnTo>
                  <a:lnTo>
                    <a:pt x="330" y="1955"/>
                  </a:lnTo>
                  <a:lnTo>
                    <a:pt x="1143" y="2286"/>
                  </a:lnTo>
                  <a:lnTo>
                    <a:pt x="1612" y="2095"/>
                  </a:lnTo>
                  <a:lnTo>
                    <a:pt x="1765" y="2438"/>
                  </a:lnTo>
                  <a:lnTo>
                    <a:pt x="2578" y="2768"/>
                  </a:lnTo>
                  <a:lnTo>
                    <a:pt x="3390" y="2438"/>
                  </a:lnTo>
                  <a:lnTo>
                    <a:pt x="3721" y="1625"/>
                  </a:lnTo>
                  <a:close/>
                </a:path>
              </a:pathLst>
            </a:custGeom>
            <a:solidFill>
              <a:srgbClr val="565658"/>
            </a:solidFill>
          </p:spPr>
          <p:txBody>
            <a:bodyPr wrap="square" lIns="0" tIns="0" rIns="0" bIns="0" rtlCol="0"/>
            <a:lstStyle/>
            <a:p/>
          </p:txBody>
        </p:sp>
        <p:sp>
          <p:nvSpPr>
            <p:cNvPr id="10190" name="object 10190" descr=""/>
            <p:cNvSpPr/>
            <p:nvPr/>
          </p:nvSpPr>
          <p:spPr>
            <a:xfrm>
              <a:off x="5727653" y="257029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191" name="object 10191" descr=""/>
            <p:cNvSpPr/>
            <p:nvPr/>
          </p:nvSpPr>
          <p:spPr>
            <a:xfrm>
              <a:off x="5727648" y="2570298"/>
              <a:ext cx="1270" cy="635"/>
            </a:xfrm>
            <a:custGeom>
              <a:avLst/>
              <a:gdLst/>
              <a:ahLst/>
              <a:cxnLst/>
              <a:rect l="l" t="t" r="r" b="b"/>
              <a:pathLst>
                <a:path w="1270" h="635">
                  <a:moveTo>
                    <a:pt x="482" y="0"/>
                  </a:moveTo>
                  <a:lnTo>
                    <a:pt x="0" y="0"/>
                  </a:lnTo>
                  <a:lnTo>
                    <a:pt x="482" y="0"/>
                  </a:lnTo>
                  <a:lnTo>
                    <a:pt x="965" y="482"/>
                  </a:lnTo>
                </a:path>
                <a:path w="1270" h="635">
                  <a:moveTo>
                    <a:pt x="482" y="0"/>
                  </a:moveTo>
                  <a:lnTo>
                    <a:pt x="482" y="482"/>
                  </a:lnTo>
                  <a:lnTo>
                    <a:pt x="0" y="0"/>
                  </a:lnTo>
                </a:path>
              </a:pathLst>
            </a:custGeom>
            <a:ln w="3175">
              <a:solidFill>
                <a:srgbClr val="565658"/>
              </a:solidFill>
            </a:ln>
          </p:spPr>
          <p:txBody>
            <a:bodyPr wrap="square" lIns="0" tIns="0" rIns="0" bIns="0" rtlCol="0"/>
            <a:lstStyle/>
            <a:p/>
          </p:txBody>
        </p:sp>
        <p:sp>
          <p:nvSpPr>
            <p:cNvPr id="10192" name="object 10192" descr=""/>
            <p:cNvSpPr/>
            <p:nvPr/>
          </p:nvSpPr>
          <p:spPr>
            <a:xfrm>
              <a:off x="5728614" y="25707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93" name="object 10193" descr=""/>
            <p:cNvSpPr/>
            <p:nvPr/>
          </p:nvSpPr>
          <p:spPr>
            <a:xfrm>
              <a:off x="5727648" y="2569828"/>
              <a:ext cx="635" cy="635"/>
            </a:xfrm>
            <a:custGeom>
              <a:avLst/>
              <a:gdLst/>
              <a:ahLst/>
              <a:cxnLst/>
              <a:rect l="l" t="t" r="r" b="b"/>
              <a:pathLst>
                <a:path w="635" h="635">
                  <a:moveTo>
                    <a:pt x="482" y="469"/>
                  </a:moveTo>
                  <a:lnTo>
                    <a:pt x="0" y="469"/>
                  </a:lnTo>
                  <a:lnTo>
                    <a:pt x="482" y="0"/>
                  </a:lnTo>
                </a:path>
              </a:pathLst>
            </a:custGeom>
            <a:ln w="3175">
              <a:solidFill>
                <a:srgbClr val="565658"/>
              </a:solidFill>
            </a:ln>
          </p:spPr>
          <p:txBody>
            <a:bodyPr wrap="square" lIns="0" tIns="0" rIns="0" bIns="0" rtlCol="0"/>
            <a:lstStyle/>
            <a:p/>
          </p:txBody>
        </p:sp>
        <p:sp>
          <p:nvSpPr>
            <p:cNvPr id="10194" name="object 10194" descr=""/>
            <p:cNvSpPr/>
            <p:nvPr/>
          </p:nvSpPr>
          <p:spPr>
            <a:xfrm>
              <a:off x="5728614" y="2569343"/>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0195" name="object 10195" descr=""/>
            <p:cNvSpPr/>
            <p:nvPr/>
          </p:nvSpPr>
          <p:spPr>
            <a:xfrm>
              <a:off x="5728614" y="256982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196" name="object 10196" descr=""/>
            <p:cNvSpPr/>
            <p:nvPr/>
          </p:nvSpPr>
          <p:spPr>
            <a:xfrm>
              <a:off x="5726976" y="2568689"/>
              <a:ext cx="3810" cy="3175"/>
            </a:xfrm>
            <a:custGeom>
              <a:avLst/>
              <a:gdLst/>
              <a:ahLst/>
              <a:cxnLst/>
              <a:rect l="l" t="t" r="r" b="b"/>
              <a:pathLst>
                <a:path w="3810" h="3175">
                  <a:moveTo>
                    <a:pt x="3251" y="1143"/>
                  </a:moveTo>
                  <a:lnTo>
                    <a:pt x="2921" y="330"/>
                  </a:lnTo>
                  <a:lnTo>
                    <a:pt x="2108" y="0"/>
                  </a:lnTo>
                  <a:lnTo>
                    <a:pt x="1866" y="101"/>
                  </a:lnTo>
                  <a:lnTo>
                    <a:pt x="1638" y="0"/>
                  </a:lnTo>
                  <a:lnTo>
                    <a:pt x="825" y="330"/>
                  </a:lnTo>
                  <a:lnTo>
                    <a:pt x="685" y="673"/>
                  </a:lnTo>
                  <a:lnTo>
                    <a:pt x="342" y="812"/>
                  </a:lnTo>
                  <a:lnTo>
                    <a:pt x="0" y="1612"/>
                  </a:lnTo>
                  <a:lnTo>
                    <a:pt x="342" y="2425"/>
                  </a:lnTo>
                  <a:lnTo>
                    <a:pt x="1143" y="2755"/>
                  </a:lnTo>
                  <a:lnTo>
                    <a:pt x="1955" y="2425"/>
                  </a:lnTo>
                  <a:lnTo>
                    <a:pt x="2019" y="2260"/>
                  </a:lnTo>
                  <a:lnTo>
                    <a:pt x="2921" y="1955"/>
                  </a:lnTo>
                  <a:lnTo>
                    <a:pt x="3251" y="1143"/>
                  </a:lnTo>
                  <a:close/>
                </a:path>
              </a:pathLst>
            </a:custGeom>
            <a:solidFill>
              <a:srgbClr val="565658"/>
            </a:solidFill>
          </p:spPr>
          <p:txBody>
            <a:bodyPr wrap="square" lIns="0" tIns="0" rIns="0" bIns="0" rtlCol="0"/>
            <a:lstStyle/>
            <a:p/>
          </p:txBody>
        </p:sp>
        <p:sp>
          <p:nvSpPr>
            <p:cNvPr id="10197" name="object 10197" descr=""/>
            <p:cNvSpPr/>
            <p:nvPr/>
          </p:nvSpPr>
          <p:spPr>
            <a:xfrm>
              <a:off x="5728614" y="256982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198" name="object 10198" descr=""/>
            <p:cNvSpPr/>
            <p:nvPr/>
          </p:nvSpPr>
          <p:spPr>
            <a:xfrm>
              <a:off x="5726976" y="2568689"/>
              <a:ext cx="3175" cy="3810"/>
            </a:xfrm>
            <a:custGeom>
              <a:avLst/>
              <a:gdLst/>
              <a:ahLst/>
              <a:cxnLst/>
              <a:rect l="l" t="t" r="r" b="b"/>
              <a:pathLst>
                <a:path w="3175" h="3810">
                  <a:moveTo>
                    <a:pt x="2781" y="2095"/>
                  </a:moveTo>
                  <a:lnTo>
                    <a:pt x="2438" y="1295"/>
                  </a:lnTo>
                  <a:lnTo>
                    <a:pt x="2247" y="1231"/>
                  </a:lnTo>
                  <a:lnTo>
                    <a:pt x="1955" y="330"/>
                  </a:lnTo>
                  <a:lnTo>
                    <a:pt x="1143" y="0"/>
                  </a:lnTo>
                  <a:lnTo>
                    <a:pt x="342" y="330"/>
                  </a:lnTo>
                  <a:lnTo>
                    <a:pt x="0" y="1143"/>
                  </a:lnTo>
                  <a:lnTo>
                    <a:pt x="88" y="1384"/>
                  </a:lnTo>
                  <a:lnTo>
                    <a:pt x="0" y="1612"/>
                  </a:lnTo>
                  <a:lnTo>
                    <a:pt x="342" y="2425"/>
                  </a:lnTo>
                  <a:lnTo>
                    <a:pt x="685" y="2578"/>
                  </a:lnTo>
                  <a:lnTo>
                    <a:pt x="825" y="2908"/>
                  </a:lnTo>
                  <a:lnTo>
                    <a:pt x="1638" y="3238"/>
                  </a:lnTo>
                  <a:lnTo>
                    <a:pt x="2438" y="2908"/>
                  </a:lnTo>
                  <a:lnTo>
                    <a:pt x="2781" y="2095"/>
                  </a:lnTo>
                  <a:close/>
                </a:path>
              </a:pathLst>
            </a:custGeom>
            <a:solidFill>
              <a:srgbClr val="565658"/>
            </a:solidFill>
          </p:spPr>
          <p:txBody>
            <a:bodyPr wrap="square" lIns="0" tIns="0" rIns="0" bIns="0" rtlCol="0"/>
            <a:lstStyle/>
            <a:p/>
          </p:txBody>
        </p:sp>
        <p:sp>
          <p:nvSpPr>
            <p:cNvPr id="10199" name="object 10199" descr=""/>
            <p:cNvSpPr/>
            <p:nvPr/>
          </p:nvSpPr>
          <p:spPr>
            <a:xfrm>
              <a:off x="5727653" y="2569828"/>
              <a:ext cx="635" cy="635"/>
            </a:xfrm>
            <a:custGeom>
              <a:avLst/>
              <a:gdLst/>
              <a:ahLst/>
              <a:cxnLst/>
              <a:rect l="l" t="t" r="r" b="b"/>
              <a:pathLst>
                <a:path w="635" h="635">
                  <a:moveTo>
                    <a:pt x="0" y="469"/>
                  </a:moveTo>
                  <a:lnTo>
                    <a:pt x="482" y="469"/>
                  </a:lnTo>
                  <a:lnTo>
                    <a:pt x="482" y="0"/>
                  </a:lnTo>
                  <a:lnTo>
                    <a:pt x="0" y="469"/>
                  </a:lnTo>
                </a:path>
              </a:pathLst>
            </a:custGeom>
            <a:ln w="3175">
              <a:solidFill>
                <a:srgbClr val="565658"/>
              </a:solidFill>
            </a:ln>
          </p:spPr>
          <p:txBody>
            <a:bodyPr wrap="square" lIns="0" tIns="0" rIns="0" bIns="0" rtlCol="0"/>
            <a:lstStyle/>
            <a:p/>
          </p:txBody>
        </p:sp>
        <p:sp>
          <p:nvSpPr>
            <p:cNvPr id="10200" name="object 10200" descr=""/>
            <p:cNvSpPr/>
            <p:nvPr/>
          </p:nvSpPr>
          <p:spPr>
            <a:xfrm>
              <a:off x="5726976" y="2568689"/>
              <a:ext cx="3810" cy="3175"/>
            </a:xfrm>
            <a:custGeom>
              <a:avLst/>
              <a:gdLst/>
              <a:ahLst/>
              <a:cxnLst/>
              <a:rect l="l" t="t" r="r" b="b"/>
              <a:pathLst>
                <a:path w="3810" h="3175">
                  <a:moveTo>
                    <a:pt x="3251" y="1143"/>
                  </a:moveTo>
                  <a:lnTo>
                    <a:pt x="2921" y="330"/>
                  </a:lnTo>
                  <a:lnTo>
                    <a:pt x="2108" y="0"/>
                  </a:lnTo>
                  <a:lnTo>
                    <a:pt x="1625" y="203"/>
                  </a:lnTo>
                  <a:lnTo>
                    <a:pt x="1143" y="0"/>
                  </a:lnTo>
                  <a:lnTo>
                    <a:pt x="342" y="330"/>
                  </a:lnTo>
                  <a:lnTo>
                    <a:pt x="0" y="1143"/>
                  </a:lnTo>
                  <a:lnTo>
                    <a:pt x="88" y="1384"/>
                  </a:lnTo>
                  <a:lnTo>
                    <a:pt x="0" y="1612"/>
                  </a:lnTo>
                  <a:lnTo>
                    <a:pt x="342" y="2425"/>
                  </a:lnTo>
                  <a:lnTo>
                    <a:pt x="1143" y="2755"/>
                  </a:lnTo>
                  <a:lnTo>
                    <a:pt x="1955" y="2425"/>
                  </a:lnTo>
                  <a:lnTo>
                    <a:pt x="2019" y="2260"/>
                  </a:lnTo>
                  <a:lnTo>
                    <a:pt x="2921" y="1955"/>
                  </a:lnTo>
                  <a:lnTo>
                    <a:pt x="3251" y="1143"/>
                  </a:lnTo>
                  <a:close/>
                </a:path>
              </a:pathLst>
            </a:custGeom>
            <a:solidFill>
              <a:srgbClr val="565658"/>
            </a:solidFill>
          </p:spPr>
          <p:txBody>
            <a:bodyPr wrap="square" lIns="0" tIns="0" rIns="0" bIns="0" rtlCol="0"/>
            <a:lstStyle/>
            <a:p/>
          </p:txBody>
        </p:sp>
        <p:sp>
          <p:nvSpPr>
            <p:cNvPr id="10201" name="object 10201" descr=""/>
            <p:cNvSpPr/>
            <p:nvPr/>
          </p:nvSpPr>
          <p:spPr>
            <a:xfrm>
              <a:off x="5728130" y="256982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202" name="object 10202" descr=""/>
            <p:cNvSpPr/>
            <p:nvPr/>
          </p:nvSpPr>
          <p:spPr>
            <a:xfrm>
              <a:off x="5728614" y="2570298"/>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10203" name="object 10203" descr=""/>
            <p:cNvSpPr/>
            <p:nvPr/>
          </p:nvSpPr>
          <p:spPr>
            <a:xfrm>
              <a:off x="5728130" y="2569827"/>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0204" name="object 10204" descr=""/>
            <p:cNvSpPr/>
            <p:nvPr/>
          </p:nvSpPr>
          <p:spPr>
            <a:xfrm>
              <a:off x="5728614" y="257029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205" name="object 10205" descr=""/>
            <p:cNvSpPr/>
            <p:nvPr/>
          </p:nvSpPr>
          <p:spPr>
            <a:xfrm>
              <a:off x="5728131" y="256982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206" name="object 10206" descr=""/>
            <p:cNvSpPr/>
            <p:nvPr/>
          </p:nvSpPr>
          <p:spPr>
            <a:xfrm>
              <a:off x="5726976" y="2569159"/>
              <a:ext cx="3810" cy="3175"/>
            </a:xfrm>
            <a:custGeom>
              <a:avLst/>
              <a:gdLst/>
              <a:ahLst/>
              <a:cxnLst/>
              <a:rect l="l" t="t" r="r" b="b"/>
              <a:pathLst>
                <a:path w="3810" h="3175">
                  <a:moveTo>
                    <a:pt x="3251" y="1625"/>
                  </a:moveTo>
                  <a:lnTo>
                    <a:pt x="2921" y="825"/>
                  </a:lnTo>
                  <a:lnTo>
                    <a:pt x="2108" y="482"/>
                  </a:lnTo>
                  <a:lnTo>
                    <a:pt x="1955" y="342"/>
                  </a:lnTo>
                  <a:lnTo>
                    <a:pt x="1143" y="0"/>
                  </a:lnTo>
                  <a:lnTo>
                    <a:pt x="342" y="342"/>
                  </a:lnTo>
                  <a:lnTo>
                    <a:pt x="0" y="1143"/>
                  </a:lnTo>
                  <a:lnTo>
                    <a:pt x="342" y="1955"/>
                  </a:lnTo>
                  <a:lnTo>
                    <a:pt x="1143" y="2286"/>
                  </a:lnTo>
                  <a:lnTo>
                    <a:pt x="1295" y="2438"/>
                  </a:lnTo>
                  <a:lnTo>
                    <a:pt x="2108" y="2768"/>
                  </a:lnTo>
                  <a:lnTo>
                    <a:pt x="2921" y="2438"/>
                  </a:lnTo>
                  <a:lnTo>
                    <a:pt x="3251" y="1625"/>
                  </a:lnTo>
                  <a:close/>
                </a:path>
              </a:pathLst>
            </a:custGeom>
            <a:solidFill>
              <a:srgbClr val="565658"/>
            </a:solidFill>
          </p:spPr>
          <p:txBody>
            <a:bodyPr wrap="square" lIns="0" tIns="0" rIns="0" bIns="0" rtlCol="0"/>
            <a:lstStyle/>
            <a:p/>
          </p:txBody>
        </p:sp>
        <p:sp>
          <p:nvSpPr>
            <p:cNvPr id="10207" name="object 10207" descr=""/>
            <p:cNvSpPr/>
            <p:nvPr/>
          </p:nvSpPr>
          <p:spPr>
            <a:xfrm>
              <a:off x="5728130" y="2569828"/>
              <a:ext cx="635" cy="635"/>
            </a:xfrm>
            <a:custGeom>
              <a:avLst/>
              <a:gdLst/>
              <a:ahLst/>
              <a:cxnLst/>
              <a:rect l="l" t="t" r="r" b="b"/>
              <a:pathLst>
                <a:path w="635" h="635">
                  <a:moveTo>
                    <a:pt x="0" y="469"/>
                  </a:moveTo>
                  <a:lnTo>
                    <a:pt x="0" y="0"/>
                  </a:lnTo>
                  <a:lnTo>
                    <a:pt x="482" y="0"/>
                  </a:lnTo>
                  <a:lnTo>
                    <a:pt x="0" y="469"/>
                  </a:lnTo>
                </a:path>
              </a:pathLst>
            </a:custGeom>
            <a:ln w="3175">
              <a:solidFill>
                <a:srgbClr val="565658"/>
              </a:solidFill>
            </a:ln>
          </p:spPr>
          <p:txBody>
            <a:bodyPr wrap="square" lIns="0" tIns="0" rIns="0" bIns="0" rtlCol="0"/>
            <a:lstStyle/>
            <a:p/>
          </p:txBody>
        </p:sp>
        <p:sp>
          <p:nvSpPr>
            <p:cNvPr id="10208" name="object 10208" descr=""/>
            <p:cNvSpPr/>
            <p:nvPr/>
          </p:nvSpPr>
          <p:spPr>
            <a:xfrm>
              <a:off x="5726976" y="2568689"/>
              <a:ext cx="3175" cy="3175"/>
            </a:xfrm>
            <a:custGeom>
              <a:avLst/>
              <a:gdLst/>
              <a:ahLst/>
              <a:cxnLst/>
              <a:rect l="l" t="t" r="r" b="b"/>
              <a:pathLst>
                <a:path w="3175" h="3175">
                  <a:moveTo>
                    <a:pt x="2781" y="1143"/>
                  </a:moveTo>
                  <a:lnTo>
                    <a:pt x="2438" y="330"/>
                  </a:lnTo>
                  <a:lnTo>
                    <a:pt x="1638" y="0"/>
                  </a:lnTo>
                  <a:lnTo>
                    <a:pt x="825" y="330"/>
                  </a:lnTo>
                  <a:lnTo>
                    <a:pt x="685" y="673"/>
                  </a:lnTo>
                  <a:lnTo>
                    <a:pt x="342" y="812"/>
                  </a:lnTo>
                  <a:lnTo>
                    <a:pt x="0" y="1612"/>
                  </a:lnTo>
                  <a:lnTo>
                    <a:pt x="342" y="2425"/>
                  </a:lnTo>
                  <a:lnTo>
                    <a:pt x="1143" y="2755"/>
                  </a:lnTo>
                  <a:lnTo>
                    <a:pt x="1955" y="2425"/>
                  </a:lnTo>
                  <a:lnTo>
                    <a:pt x="2082" y="2108"/>
                  </a:lnTo>
                  <a:lnTo>
                    <a:pt x="2438" y="1955"/>
                  </a:lnTo>
                  <a:lnTo>
                    <a:pt x="2781" y="1143"/>
                  </a:lnTo>
                  <a:close/>
                </a:path>
              </a:pathLst>
            </a:custGeom>
            <a:solidFill>
              <a:srgbClr val="565658"/>
            </a:solidFill>
          </p:spPr>
          <p:txBody>
            <a:bodyPr wrap="square" lIns="0" tIns="0" rIns="0" bIns="0" rtlCol="0"/>
            <a:lstStyle/>
            <a:p/>
          </p:txBody>
        </p:sp>
        <p:sp>
          <p:nvSpPr>
            <p:cNvPr id="10209" name="object 10209" descr=""/>
            <p:cNvSpPr/>
            <p:nvPr/>
          </p:nvSpPr>
          <p:spPr>
            <a:xfrm>
              <a:off x="5728131" y="2570299"/>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0210" name="object 10210" descr=""/>
            <p:cNvSpPr/>
            <p:nvPr/>
          </p:nvSpPr>
          <p:spPr>
            <a:xfrm>
              <a:off x="5728131" y="2570298"/>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211" name="object 10211" descr=""/>
            <p:cNvSpPr/>
            <p:nvPr/>
          </p:nvSpPr>
          <p:spPr>
            <a:xfrm>
              <a:off x="5728130" y="2570298"/>
              <a:ext cx="1270" cy="635"/>
            </a:xfrm>
            <a:custGeom>
              <a:avLst/>
              <a:gdLst/>
              <a:ahLst/>
              <a:cxnLst/>
              <a:rect l="l" t="t" r="r" b="b"/>
              <a:pathLst>
                <a:path w="1270" h="635">
                  <a:moveTo>
                    <a:pt x="0" y="0"/>
                  </a:moveTo>
                  <a:lnTo>
                    <a:pt x="482" y="0"/>
                  </a:lnTo>
                  <a:lnTo>
                    <a:pt x="965" y="482"/>
                  </a:lnTo>
                </a:path>
              </a:pathLst>
            </a:custGeom>
            <a:ln w="3175">
              <a:solidFill>
                <a:srgbClr val="565658"/>
              </a:solidFill>
            </a:ln>
          </p:spPr>
          <p:txBody>
            <a:bodyPr wrap="square" lIns="0" tIns="0" rIns="0" bIns="0" rtlCol="0"/>
            <a:lstStyle/>
            <a:p/>
          </p:txBody>
        </p:sp>
        <p:sp>
          <p:nvSpPr>
            <p:cNvPr id="10212" name="object 10212" descr=""/>
            <p:cNvSpPr/>
            <p:nvPr/>
          </p:nvSpPr>
          <p:spPr>
            <a:xfrm>
              <a:off x="5728131" y="2569828"/>
              <a:ext cx="1270" cy="635"/>
            </a:xfrm>
            <a:custGeom>
              <a:avLst/>
              <a:gdLst/>
              <a:ahLst/>
              <a:cxnLst/>
              <a:rect l="l" t="t" r="r" b="b"/>
              <a:pathLst>
                <a:path w="1270" h="635">
                  <a:moveTo>
                    <a:pt x="482" y="469"/>
                  </a:moveTo>
                  <a:lnTo>
                    <a:pt x="0" y="469"/>
                  </a:lnTo>
                  <a:lnTo>
                    <a:pt x="482" y="0"/>
                  </a:lnTo>
                  <a:lnTo>
                    <a:pt x="482" y="469"/>
                  </a:lnTo>
                </a:path>
                <a:path w="1270" h="635">
                  <a:moveTo>
                    <a:pt x="482" y="469"/>
                  </a:moveTo>
                  <a:lnTo>
                    <a:pt x="0" y="469"/>
                  </a:lnTo>
                  <a:lnTo>
                    <a:pt x="482" y="0"/>
                  </a:lnTo>
                  <a:lnTo>
                    <a:pt x="965" y="0"/>
                  </a:lnTo>
                  <a:lnTo>
                    <a:pt x="482" y="0"/>
                  </a:lnTo>
                </a:path>
              </a:pathLst>
            </a:custGeom>
            <a:ln w="3175">
              <a:solidFill>
                <a:srgbClr val="565658"/>
              </a:solidFill>
            </a:ln>
          </p:spPr>
          <p:txBody>
            <a:bodyPr wrap="square" lIns="0" tIns="0" rIns="0" bIns="0" rtlCol="0"/>
            <a:lstStyle/>
            <a:p/>
          </p:txBody>
        </p:sp>
        <p:sp>
          <p:nvSpPr>
            <p:cNvPr id="10213" name="object 10213" descr=""/>
            <p:cNvSpPr/>
            <p:nvPr/>
          </p:nvSpPr>
          <p:spPr>
            <a:xfrm>
              <a:off x="5727949"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14" name="object 10214" descr=""/>
            <p:cNvSpPr/>
            <p:nvPr/>
          </p:nvSpPr>
          <p:spPr>
            <a:xfrm>
              <a:off x="5728614" y="2569827"/>
              <a:ext cx="635" cy="635"/>
            </a:xfrm>
            <a:custGeom>
              <a:avLst/>
              <a:gdLst/>
              <a:ahLst/>
              <a:cxnLst/>
              <a:rect l="l" t="t" r="r" b="b"/>
              <a:pathLst>
                <a:path w="635" h="635">
                  <a:moveTo>
                    <a:pt x="0" y="0"/>
                  </a:moveTo>
                  <a:lnTo>
                    <a:pt x="0" y="469"/>
                  </a:lnTo>
                  <a:lnTo>
                    <a:pt x="0" y="0"/>
                  </a:lnTo>
                  <a:lnTo>
                    <a:pt x="482" y="0"/>
                  </a:lnTo>
                </a:path>
              </a:pathLst>
            </a:custGeom>
            <a:ln w="3175">
              <a:solidFill>
                <a:srgbClr val="565658"/>
              </a:solidFill>
            </a:ln>
          </p:spPr>
          <p:txBody>
            <a:bodyPr wrap="square" lIns="0" tIns="0" rIns="0" bIns="0" rtlCol="0"/>
            <a:lstStyle/>
            <a:p/>
          </p:txBody>
        </p:sp>
        <p:sp>
          <p:nvSpPr>
            <p:cNvPr id="10215" name="object 10215" descr=""/>
            <p:cNvSpPr/>
            <p:nvPr/>
          </p:nvSpPr>
          <p:spPr>
            <a:xfrm>
              <a:off x="5727471"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16" name="object 10216" descr=""/>
            <p:cNvSpPr/>
            <p:nvPr/>
          </p:nvSpPr>
          <p:spPr>
            <a:xfrm>
              <a:off x="5728609" y="2569827"/>
              <a:ext cx="635" cy="1270"/>
            </a:xfrm>
            <a:custGeom>
              <a:avLst/>
              <a:gdLst/>
              <a:ahLst/>
              <a:cxnLst/>
              <a:rect l="l" t="t" r="r" b="b"/>
              <a:pathLst>
                <a:path w="635" h="1269">
                  <a:moveTo>
                    <a:pt x="482" y="0"/>
                  </a:moveTo>
                  <a:lnTo>
                    <a:pt x="0" y="0"/>
                  </a:lnTo>
                  <a:lnTo>
                    <a:pt x="0" y="469"/>
                  </a:lnTo>
                  <a:lnTo>
                    <a:pt x="482" y="952"/>
                  </a:lnTo>
                </a:path>
              </a:pathLst>
            </a:custGeom>
            <a:ln w="3175">
              <a:solidFill>
                <a:srgbClr val="565658"/>
              </a:solidFill>
            </a:ln>
          </p:spPr>
          <p:txBody>
            <a:bodyPr wrap="square" lIns="0" tIns="0" rIns="0" bIns="0" rtlCol="0"/>
            <a:lstStyle/>
            <a:p/>
          </p:txBody>
        </p:sp>
        <p:sp>
          <p:nvSpPr>
            <p:cNvPr id="10217" name="object 10217" descr=""/>
            <p:cNvSpPr/>
            <p:nvPr/>
          </p:nvSpPr>
          <p:spPr>
            <a:xfrm>
              <a:off x="5728609" y="2569828"/>
              <a:ext cx="635" cy="635"/>
            </a:xfrm>
            <a:custGeom>
              <a:avLst/>
              <a:gdLst/>
              <a:ahLst/>
              <a:cxnLst/>
              <a:rect l="l" t="t" r="r" b="b"/>
              <a:pathLst>
                <a:path w="635" h="635">
                  <a:moveTo>
                    <a:pt x="482" y="469"/>
                  </a:moveTo>
                  <a:lnTo>
                    <a:pt x="0" y="469"/>
                  </a:lnTo>
                  <a:lnTo>
                    <a:pt x="482" y="469"/>
                  </a:lnTo>
                  <a:lnTo>
                    <a:pt x="0" y="469"/>
                  </a:lnTo>
                  <a:lnTo>
                    <a:pt x="482" y="0"/>
                  </a:lnTo>
                </a:path>
                <a:path w="635" h="635">
                  <a:moveTo>
                    <a:pt x="482" y="469"/>
                  </a:moveTo>
                  <a:lnTo>
                    <a:pt x="0" y="469"/>
                  </a:lnTo>
                </a:path>
              </a:pathLst>
            </a:custGeom>
            <a:ln w="3175">
              <a:solidFill>
                <a:srgbClr val="565658"/>
              </a:solidFill>
            </a:ln>
          </p:spPr>
          <p:txBody>
            <a:bodyPr wrap="square" lIns="0" tIns="0" rIns="0" bIns="0" rtlCol="0"/>
            <a:lstStyle/>
            <a:p/>
          </p:txBody>
        </p:sp>
        <p:sp>
          <p:nvSpPr>
            <p:cNvPr id="10218" name="object 10218" descr=""/>
            <p:cNvSpPr/>
            <p:nvPr/>
          </p:nvSpPr>
          <p:spPr>
            <a:xfrm>
              <a:off x="5727949" y="256868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19" name="object 10219" descr=""/>
            <p:cNvSpPr/>
            <p:nvPr/>
          </p:nvSpPr>
          <p:spPr>
            <a:xfrm>
              <a:off x="5728609" y="2569828"/>
              <a:ext cx="635" cy="635"/>
            </a:xfrm>
            <a:custGeom>
              <a:avLst/>
              <a:gdLst/>
              <a:ahLst/>
              <a:cxnLst/>
              <a:rect l="l" t="t" r="r" b="b"/>
              <a:pathLst>
                <a:path w="635" h="635">
                  <a:moveTo>
                    <a:pt x="482" y="469"/>
                  </a:moveTo>
                  <a:lnTo>
                    <a:pt x="0" y="469"/>
                  </a:lnTo>
                  <a:lnTo>
                    <a:pt x="482" y="0"/>
                  </a:lnTo>
                </a:path>
              </a:pathLst>
            </a:custGeom>
            <a:ln w="3175">
              <a:solidFill>
                <a:srgbClr val="565658"/>
              </a:solidFill>
            </a:ln>
          </p:spPr>
          <p:txBody>
            <a:bodyPr wrap="square" lIns="0" tIns="0" rIns="0" bIns="0" rtlCol="0"/>
            <a:lstStyle/>
            <a:p/>
          </p:txBody>
        </p:sp>
        <p:sp>
          <p:nvSpPr>
            <p:cNvPr id="10220" name="object 10220" descr=""/>
            <p:cNvSpPr/>
            <p:nvPr/>
          </p:nvSpPr>
          <p:spPr>
            <a:xfrm>
              <a:off x="5727949"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21" name="object 10221" descr=""/>
            <p:cNvSpPr/>
            <p:nvPr/>
          </p:nvSpPr>
          <p:spPr>
            <a:xfrm>
              <a:off x="5729092" y="2565513"/>
              <a:ext cx="0" cy="635"/>
            </a:xfrm>
            <a:custGeom>
              <a:avLst/>
              <a:gdLst/>
              <a:ahLst/>
              <a:cxnLst/>
              <a:rect l="l" t="t" r="r" b="b"/>
              <a:pathLst>
                <a:path w="0" h="635">
                  <a:moveTo>
                    <a:pt x="0" y="482"/>
                  </a:moveTo>
                  <a:lnTo>
                    <a:pt x="0" y="0"/>
                  </a:lnTo>
                  <a:lnTo>
                    <a:pt x="0" y="482"/>
                  </a:lnTo>
                  <a:lnTo>
                    <a:pt x="0" y="0"/>
                  </a:lnTo>
                  <a:lnTo>
                    <a:pt x="0" y="482"/>
                  </a:lnTo>
                </a:path>
              </a:pathLst>
            </a:custGeom>
            <a:ln w="3175">
              <a:solidFill>
                <a:srgbClr val="565658"/>
              </a:solidFill>
            </a:ln>
          </p:spPr>
          <p:txBody>
            <a:bodyPr wrap="square" lIns="0" tIns="0" rIns="0" bIns="0" rtlCol="0"/>
            <a:lstStyle/>
            <a:p/>
          </p:txBody>
        </p:sp>
        <p:sp>
          <p:nvSpPr>
            <p:cNvPr id="10222" name="object 10222" descr=""/>
            <p:cNvSpPr/>
            <p:nvPr/>
          </p:nvSpPr>
          <p:spPr>
            <a:xfrm>
              <a:off x="5727941" y="2564371"/>
              <a:ext cx="2540" cy="3810"/>
            </a:xfrm>
            <a:custGeom>
              <a:avLst/>
              <a:gdLst/>
              <a:ahLst/>
              <a:cxnLst/>
              <a:rect l="l" t="t" r="r" b="b"/>
              <a:pathLst>
                <a:path w="2539" h="3810">
                  <a:moveTo>
                    <a:pt x="2286" y="1143"/>
                  </a:moveTo>
                  <a:lnTo>
                    <a:pt x="1955" y="342"/>
                  </a:lnTo>
                  <a:lnTo>
                    <a:pt x="1143" y="0"/>
                  </a:lnTo>
                  <a:lnTo>
                    <a:pt x="330" y="342"/>
                  </a:lnTo>
                  <a:lnTo>
                    <a:pt x="0" y="1143"/>
                  </a:lnTo>
                  <a:lnTo>
                    <a:pt x="88" y="1397"/>
                  </a:lnTo>
                  <a:lnTo>
                    <a:pt x="0" y="1625"/>
                  </a:lnTo>
                  <a:lnTo>
                    <a:pt x="88" y="1879"/>
                  </a:lnTo>
                  <a:lnTo>
                    <a:pt x="0" y="2108"/>
                  </a:lnTo>
                  <a:lnTo>
                    <a:pt x="88" y="2349"/>
                  </a:lnTo>
                  <a:lnTo>
                    <a:pt x="0" y="2578"/>
                  </a:lnTo>
                  <a:lnTo>
                    <a:pt x="330" y="3390"/>
                  </a:lnTo>
                  <a:lnTo>
                    <a:pt x="1143" y="3721"/>
                  </a:lnTo>
                  <a:lnTo>
                    <a:pt x="1955" y="3390"/>
                  </a:lnTo>
                  <a:lnTo>
                    <a:pt x="2286" y="2578"/>
                  </a:lnTo>
                  <a:lnTo>
                    <a:pt x="2184" y="2349"/>
                  </a:lnTo>
                  <a:lnTo>
                    <a:pt x="2286" y="2108"/>
                  </a:lnTo>
                  <a:lnTo>
                    <a:pt x="2184" y="1879"/>
                  </a:lnTo>
                  <a:lnTo>
                    <a:pt x="2286" y="1625"/>
                  </a:lnTo>
                  <a:lnTo>
                    <a:pt x="2184" y="1397"/>
                  </a:lnTo>
                  <a:lnTo>
                    <a:pt x="2286" y="1143"/>
                  </a:lnTo>
                  <a:close/>
                </a:path>
              </a:pathLst>
            </a:custGeom>
            <a:solidFill>
              <a:srgbClr val="565658"/>
            </a:solidFill>
          </p:spPr>
          <p:txBody>
            <a:bodyPr wrap="square" lIns="0" tIns="0" rIns="0" bIns="0" rtlCol="0"/>
            <a:lstStyle/>
            <a:p/>
          </p:txBody>
        </p:sp>
        <p:sp>
          <p:nvSpPr>
            <p:cNvPr id="10223" name="object 10223" descr=""/>
            <p:cNvSpPr/>
            <p:nvPr/>
          </p:nvSpPr>
          <p:spPr>
            <a:xfrm>
              <a:off x="5729092" y="2567434"/>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0224" name="object 10224" descr=""/>
            <p:cNvSpPr/>
            <p:nvPr/>
          </p:nvSpPr>
          <p:spPr>
            <a:xfrm>
              <a:off x="5727941" y="2566301"/>
              <a:ext cx="2540" cy="3175"/>
            </a:xfrm>
            <a:custGeom>
              <a:avLst/>
              <a:gdLst/>
              <a:ahLst/>
              <a:cxnLst/>
              <a:rect l="l" t="t" r="r" b="b"/>
              <a:pathLst>
                <a:path w="2539" h="3175">
                  <a:moveTo>
                    <a:pt x="2286" y="1143"/>
                  </a:moveTo>
                  <a:lnTo>
                    <a:pt x="1955" y="330"/>
                  </a:lnTo>
                  <a:lnTo>
                    <a:pt x="1143" y="0"/>
                  </a:lnTo>
                  <a:lnTo>
                    <a:pt x="330" y="330"/>
                  </a:lnTo>
                  <a:lnTo>
                    <a:pt x="0" y="1143"/>
                  </a:lnTo>
                  <a:lnTo>
                    <a:pt x="88" y="1384"/>
                  </a:lnTo>
                  <a:lnTo>
                    <a:pt x="0" y="1612"/>
                  </a:lnTo>
                  <a:lnTo>
                    <a:pt x="330" y="2413"/>
                  </a:lnTo>
                  <a:lnTo>
                    <a:pt x="1143" y="2755"/>
                  </a:lnTo>
                  <a:lnTo>
                    <a:pt x="1955" y="2413"/>
                  </a:lnTo>
                  <a:lnTo>
                    <a:pt x="2286" y="1612"/>
                  </a:lnTo>
                  <a:lnTo>
                    <a:pt x="2184" y="1384"/>
                  </a:lnTo>
                  <a:lnTo>
                    <a:pt x="2286" y="1143"/>
                  </a:lnTo>
                  <a:close/>
                </a:path>
              </a:pathLst>
            </a:custGeom>
            <a:solidFill>
              <a:srgbClr val="565658"/>
            </a:solidFill>
          </p:spPr>
          <p:txBody>
            <a:bodyPr wrap="square" lIns="0" tIns="0" rIns="0" bIns="0" rtlCol="0"/>
            <a:lstStyle/>
            <a:p/>
          </p:txBody>
        </p:sp>
        <p:sp>
          <p:nvSpPr>
            <p:cNvPr id="10225" name="object 10225" descr=""/>
            <p:cNvSpPr/>
            <p:nvPr/>
          </p:nvSpPr>
          <p:spPr>
            <a:xfrm>
              <a:off x="5729092" y="2568389"/>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0226" name="object 10226" descr=""/>
            <p:cNvSpPr/>
            <p:nvPr/>
          </p:nvSpPr>
          <p:spPr>
            <a:xfrm>
              <a:off x="5727941" y="2567254"/>
              <a:ext cx="2540" cy="3175"/>
            </a:xfrm>
            <a:custGeom>
              <a:avLst/>
              <a:gdLst/>
              <a:ahLst/>
              <a:cxnLst/>
              <a:rect l="l" t="t" r="r" b="b"/>
              <a:pathLst>
                <a:path w="2539" h="3175">
                  <a:moveTo>
                    <a:pt x="2286" y="1143"/>
                  </a:moveTo>
                  <a:lnTo>
                    <a:pt x="1955" y="330"/>
                  </a:lnTo>
                  <a:lnTo>
                    <a:pt x="1143" y="0"/>
                  </a:lnTo>
                  <a:lnTo>
                    <a:pt x="330" y="330"/>
                  </a:lnTo>
                  <a:lnTo>
                    <a:pt x="0" y="1143"/>
                  </a:lnTo>
                  <a:lnTo>
                    <a:pt x="88" y="1384"/>
                  </a:lnTo>
                  <a:lnTo>
                    <a:pt x="0" y="1625"/>
                  </a:lnTo>
                  <a:lnTo>
                    <a:pt x="330" y="2438"/>
                  </a:lnTo>
                  <a:lnTo>
                    <a:pt x="1143" y="2768"/>
                  </a:lnTo>
                  <a:lnTo>
                    <a:pt x="1955" y="2438"/>
                  </a:lnTo>
                  <a:lnTo>
                    <a:pt x="2286" y="1625"/>
                  </a:lnTo>
                  <a:lnTo>
                    <a:pt x="2184" y="1384"/>
                  </a:lnTo>
                  <a:lnTo>
                    <a:pt x="2286" y="1143"/>
                  </a:lnTo>
                  <a:close/>
                </a:path>
              </a:pathLst>
            </a:custGeom>
            <a:solidFill>
              <a:srgbClr val="565658"/>
            </a:solidFill>
          </p:spPr>
          <p:txBody>
            <a:bodyPr wrap="square" lIns="0" tIns="0" rIns="0" bIns="0" rtlCol="0"/>
            <a:lstStyle/>
            <a:p/>
          </p:txBody>
        </p:sp>
        <p:sp>
          <p:nvSpPr>
            <p:cNvPr id="10227" name="object 10227" descr=""/>
            <p:cNvSpPr/>
            <p:nvPr/>
          </p:nvSpPr>
          <p:spPr>
            <a:xfrm>
              <a:off x="5729092" y="256934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0228" name="object 10228" descr=""/>
            <p:cNvSpPr/>
            <p:nvPr/>
          </p:nvSpPr>
          <p:spPr>
            <a:xfrm>
              <a:off x="5727949" y="25691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29" name="object 10229" descr=""/>
            <p:cNvSpPr/>
            <p:nvPr/>
          </p:nvSpPr>
          <p:spPr>
            <a:xfrm>
              <a:off x="5729092" y="2570782"/>
              <a:ext cx="0" cy="635"/>
            </a:xfrm>
            <a:custGeom>
              <a:avLst/>
              <a:gdLst/>
              <a:ahLst/>
              <a:cxnLst/>
              <a:rect l="l" t="t" r="r" b="b"/>
              <a:pathLst>
                <a:path w="0" h="635">
                  <a:moveTo>
                    <a:pt x="0" y="0"/>
                  </a:moveTo>
                  <a:lnTo>
                    <a:pt x="0" y="482"/>
                  </a:lnTo>
                  <a:lnTo>
                    <a:pt x="0" y="0"/>
                  </a:lnTo>
                  <a:lnTo>
                    <a:pt x="0" y="482"/>
                  </a:lnTo>
                </a:path>
              </a:pathLst>
            </a:custGeom>
            <a:ln w="3175">
              <a:solidFill>
                <a:srgbClr val="565658"/>
              </a:solidFill>
            </a:ln>
          </p:spPr>
          <p:txBody>
            <a:bodyPr wrap="square" lIns="0" tIns="0" rIns="0" bIns="0" rtlCol="0"/>
            <a:lstStyle/>
            <a:p/>
          </p:txBody>
        </p:sp>
        <p:sp>
          <p:nvSpPr>
            <p:cNvPr id="10230" name="object 10230" descr=""/>
            <p:cNvSpPr/>
            <p:nvPr/>
          </p:nvSpPr>
          <p:spPr>
            <a:xfrm>
              <a:off x="5727949" y="25705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31" name="object 10231" descr=""/>
            <p:cNvSpPr/>
            <p:nvPr/>
          </p:nvSpPr>
          <p:spPr>
            <a:xfrm>
              <a:off x="5729092" y="2572221"/>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0232" name="object 10232" descr=""/>
            <p:cNvSpPr/>
            <p:nvPr/>
          </p:nvSpPr>
          <p:spPr>
            <a:xfrm>
              <a:off x="5729092" y="2572692"/>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0233" name="object 10233" descr=""/>
            <p:cNvSpPr/>
            <p:nvPr/>
          </p:nvSpPr>
          <p:spPr>
            <a:xfrm>
              <a:off x="5727941" y="2572041"/>
              <a:ext cx="2540" cy="3810"/>
            </a:xfrm>
            <a:custGeom>
              <a:avLst/>
              <a:gdLst/>
              <a:ahLst/>
              <a:cxnLst/>
              <a:rect l="l" t="t" r="r" b="b"/>
              <a:pathLst>
                <a:path w="2539" h="3810">
                  <a:moveTo>
                    <a:pt x="2286" y="1143"/>
                  </a:moveTo>
                  <a:lnTo>
                    <a:pt x="1955" y="330"/>
                  </a:lnTo>
                  <a:lnTo>
                    <a:pt x="1143" y="0"/>
                  </a:lnTo>
                  <a:lnTo>
                    <a:pt x="330" y="330"/>
                  </a:lnTo>
                  <a:lnTo>
                    <a:pt x="0" y="1143"/>
                  </a:lnTo>
                  <a:lnTo>
                    <a:pt x="88" y="1384"/>
                  </a:lnTo>
                  <a:lnTo>
                    <a:pt x="0" y="1625"/>
                  </a:lnTo>
                  <a:lnTo>
                    <a:pt x="88" y="1866"/>
                  </a:lnTo>
                  <a:lnTo>
                    <a:pt x="0" y="2095"/>
                  </a:lnTo>
                  <a:lnTo>
                    <a:pt x="330" y="2908"/>
                  </a:lnTo>
                  <a:lnTo>
                    <a:pt x="1143" y="3238"/>
                  </a:lnTo>
                  <a:lnTo>
                    <a:pt x="1955" y="2908"/>
                  </a:lnTo>
                  <a:lnTo>
                    <a:pt x="2286" y="2095"/>
                  </a:lnTo>
                  <a:lnTo>
                    <a:pt x="2184" y="1866"/>
                  </a:lnTo>
                  <a:lnTo>
                    <a:pt x="2286" y="1625"/>
                  </a:lnTo>
                  <a:lnTo>
                    <a:pt x="2184" y="1384"/>
                  </a:lnTo>
                  <a:lnTo>
                    <a:pt x="2286" y="1143"/>
                  </a:lnTo>
                  <a:close/>
                </a:path>
              </a:pathLst>
            </a:custGeom>
            <a:solidFill>
              <a:srgbClr val="565658"/>
            </a:solidFill>
          </p:spPr>
          <p:txBody>
            <a:bodyPr wrap="square" lIns="0" tIns="0" rIns="0" bIns="0" rtlCol="0"/>
            <a:lstStyle/>
            <a:p/>
          </p:txBody>
        </p:sp>
        <p:sp>
          <p:nvSpPr>
            <p:cNvPr id="10234" name="object 10234" descr=""/>
            <p:cNvSpPr/>
            <p:nvPr/>
          </p:nvSpPr>
          <p:spPr>
            <a:xfrm>
              <a:off x="5729092" y="2574131"/>
              <a:ext cx="0" cy="635"/>
            </a:xfrm>
            <a:custGeom>
              <a:avLst/>
              <a:gdLst/>
              <a:ahLst/>
              <a:cxnLst/>
              <a:rect l="l" t="t" r="r" b="b"/>
              <a:pathLst>
                <a:path w="0" h="635">
                  <a:moveTo>
                    <a:pt x="0" y="0"/>
                  </a:moveTo>
                  <a:lnTo>
                    <a:pt x="0" y="482"/>
                  </a:lnTo>
                  <a:lnTo>
                    <a:pt x="0" y="0"/>
                  </a:lnTo>
                  <a:lnTo>
                    <a:pt x="0" y="482"/>
                  </a:lnTo>
                  <a:lnTo>
                    <a:pt x="0" y="0"/>
                  </a:lnTo>
                </a:path>
              </a:pathLst>
            </a:custGeom>
            <a:ln w="3175">
              <a:solidFill>
                <a:srgbClr val="565658"/>
              </a:solidFill>
            </a:ln>
          </p:spPr>
          <p:txBody>
            <a:bodyPr wrap="square" lIns="0" tIns="0" rIns="0" bIns="0" rtlCol="0"/>
            <a:lstStyle/>
            <a:p/>
          </p:txBody>
        </p:sp>
        <p:sp>
          <p:nvSpPr>
            <p:cNvPr id="10235" name="object 10235" descr=""/>
            <p:cNvSpPr/>
            <p:nvPr/>
          </p:nvSpPr>
          <p:spPr>
            <a:xfrm>
              <a:off x="5727949" y="257347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36" name="object 10236" descr=""/>
            <p:cNvSpPr/>
            <p:nvPr/>
          </p:nvSpPr>
          <p:spPr>
            <a:xfrm>
              <a:off x="5585020" y="2625825"/>
              <a:ext cx="3175" cy="635"/>
            </a:xfrm>
            <a:custGeom>
              <a:avLst/>
              <a:gdLst/>
              <a:ahLst/>
              <a:cxnLst/>
              <a:rect l="l" t="t" r="r" b="b"/>
              <a:pathLst>
                <a:path w="3175" h="635">
                  <a:moveTo>
                    <a:pt x="2870" y="482"/>
                  </a:moveTo>
                  <a:lnTo>
                    <a:pt x="952" y="0"/>
                  </a:lnTo>
                  <a:lnTo>
                    <a:pt x="0" y="0"/>
                  </a:lnTo>
                </a:path>
              </a:pathLst>
            </a:custGeom>
            <a:ln w="3175">
              <a:solidFill>
                <a:srgbClr val="565658"/>
              </a:solidFill>
            </a:ln>
          </p:spPr>
          <p:txBody>
            <a:bodyPr wrap="square" lIns="0" tIns="0" rIns="0" bIns="0" rtlCol="0"/>
            <a:lstStyle/>
            <a:p/>
          </p:txBody>
        </p:sp>
        <p:sp>
          <p:nvSpPr>
            <p:cNvPr id="10237" name="object 10237" descr=""/>
            <p:cNvSpPr/>
            <p:nvPr/>
          </p:nvSpPr>
          <p:spPr>
            <a:xfrm>
              <a:off x="5713297" y="2639702"/>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0238" name="object 10238" descr=""/>
            <p:cNvSpPr/>
            <p:nvPr/>
          </p:nvSpPr>
          <p:spPr>
            <a:xfrm>
              <a:off x="5696066" y="2616734"/>
              <a:ext cx="1270" cy="6350"/>
            </a:xfrm>
            <a:custGeom>
              <a:avLst/>
              <a:gdLst/>
              <a:ahLst/>
              <a:cxnLst/>
              <a:rect l="l" t="t" r="r" b="b"/>
              <a:pathLst>
                <a:path w="1270" h="6350">
                  <a:moveTo>
                    <a:pt x="952" y="5740"/>
                  </a:moveTo>
                  <a:lnTo>
                    <a:pt x="0" y="2387"/>
                  </a:lnTo>
                  <a:lnTo>
                    <a:pt x="469" y="0"/>
                  </a:lnTo>
                </a:path>
              </a:pathLst>
            </a:custGeom>
            <a:ln w="3175">
              <a:solidFill>
                <a:srgbClr val="565658"/>
              </a:solidFill>
            </a:ln>
          </p:spPr>
          <p:txBody>
            <a:bodyPr wrap="square" lIns="0" tIns="0" rIns="0" bIns="0" rtlCol="0"/>
            <a:lstStyle/>
            <a:p/>
          </p:txBody>
        </p:sp>
        <p:sp>
          <p:nvSpPr>
            <p:cNvPr id="10239" name="object 10239" descr=""/>
            <p:cNvSpPr/>
            <p:nvPr/>
          </p:nvSpPr>
          <p:spPr>
            <a:xfrm>
              <a:off x="5696064" y="2619126"/>
              <a:ext cx="0" cy="5715"/>
            </a:xfrm>
            <a:custGeom>
              <a:avLst/>
              <a:gdLst/>
              <a:ahLst/>
              <a:cxnLst/>
              <a:rect l="l" t="t" r="r" b="b"/>
              <a:pathLst>
                <a:path w="0" h="5714">
                  <a:moveTo>
                    <a:pt x="0" y="0"/>
                  </a:moveTo>
                  <a:lnTo>
                    <a:pt x="0" y="3352"/>
                  </a:lnTo>
                  <a:lnTo>
                    <a:pt x="0" y="5257"/>
                  </a:lnTo>
                </a:path>
              </a:pathLst>
            </a:custGeom>
            <a:ln w="3175">
              <a:solidFill>
                <a:srgbClr val="565658"/>
              </a:solidFill>
            </a:ln>
          </p:spPr>
          <p:txBody>
            <a:bodyPr wrap="square" lIns="0" tIns="0" rIns="0" bIns="0" rtlCol="0"/>
            <a:lstStyle/>
            <a:p/>
          </p:txBody>
        </p:sp>
        <p:sp>
          <p:nvSpPr>
            <p:cNvPr id="10240" name="object 10240" descr=""/>
            <p:cNvSpPr/>
            <p:nvPr/>
          </p:nvSpPr>
          <p:spPr>
            <a:xfrm>
              <a:off x="5713300" y="2639707"/>
              <a:ext cx="12065" cy="2540"/>
            </a:xfrm>
            <a:custGeom>
              <a:avLst/>
              <a:gdLst/>
              <a:ahLst/>
              <a:cxnLst/>
              <a:rect l="l" t="t" r="r" b="b"/>
              <a:pathLst>
                <a:path w="12064" h="2539">
                  <a:moveTo>
                    <a:pt x="11480" y="2387"/>
                  </a:moveTo>
                  <a:lnTo>
                    <a:pt x="10998" y="0"/>
                  </a:lnTo>
                  <a:lnTo>
                    <a:pt x="0" y="0"/>
                  </a:lnTo>
                </a:path>
              </a:pathLst>
            </a:custGeom>
            <a:ln w="3175">
              <a:solidFill>
                <a:srgbClr val="565658"/>
              </a:solidFill>
            </a:ln>
          </p:spPr>
          <p:txBody>
            <a:bodyPr wrap="square" lIns="0" tIns="0" rIns="0" bIns="0" rtlCol="0"/>
            <a:lstStyle/>
            <a:p/>
          </p:txBody>
        </p:sp>
        <p:sp>
          <p:nvSpPr>
            <p:cNvPr id="10241" name="object 10241" descr=""/>
            <p:cNvSpPr/>
            <p:nvPr/>
          </p:nvSpPr>
          <p:spPr>
            <a:xfrm>
              <a:off x="5694147" y="2611461"/>
              <a:ext cx="2540" cy="5715"/>
            </a:xfrm>
            <a:custGeom>
              <a:avLst/>
              <a:gdLst/>
              <a:ahLst/>
              <a:cxnLst/>
              <a:rect l="l" t="t" r="r" b="b"/>
              <a:pathLst>
                <a:path w="2539" h="5714">
                  <a:moveTo>
                    <a:pt x="0" y="0"/>
                  </a:moveTo>
                  <a:lnTo>
                    <a:pt x="965" y="482"/>
                  </a:lnTo>
                  <a:lnTo>
                    <a:pt x="1435" y="1917"/>
                  </a:lnTo>
                  <a:lnTo>
                    <a:pt x="2387" y="5270"/>
                  </a:lnTo>
                </a:path>
              </a:pathLst>
            </a:custGeom>
            <a:ln w="3175">
              <a:solidFill>
                <a:srgbClr val="565658"/>
              </a:solidFill>
            </a:ln>
          </p:spPr>
          <p:txBody>
            <a:bodyPr wrap="square" lIns="0" tIns="0" rIns="0" bIns="0" rtlCol="0"/>
            <a:lstStyle/>
            <a:p/>
          </p:txBody>
        </p:sp>
        <p:sp>
          <p:nvSpPr>
            <p:cNvPr id="10242" name="object 10242" descr=""/>
            <p:cNvSpPr/>
            <p:nvPr/>
          </p:nvSpPr>
          <p:spPr>
            <a:xfrm>
              <a:off x="5691572" y="261175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43" name="object 10243" descr=""/>
            <p:cNvSpPr/>
            <p:nvPr/>
          </p:nvSpPr>
          <p:spPr>
            <a:xfrm>
              <a:off x="5692235" y="2623917"/>
              <a:ext cx="1905" cy="1905"/>
            </a:xfrm>
            <a:custGeom>
              <a:avLst/>
              <a:gdLst/>
              <a:ahLst/>
              <a:cxnLst/>
              <a:rect l="l" t="t" r="r" b="b"/>
              <a:pathLst>
                <a:path w="1904" h="1905">
                  <a:moveTo>
                    <a:pt x="1435" y="1435"/>
                  </a:moveTo>
                  <a:lnTo>
                    <a:pt x="482" y="952"/>
                  </a:lnTo>
                  <a:lnTo>
                    <a:pt x="0" y="0"/>
                  </a:lnTo>
                </a:path>
              </a:pathLst>
            </a:custGeom>
            <a:ln w="3175">
              <a:solidFill>
                <a:srgbClr val="565658"/>
              </a:solidFill>
            </a:ln>
          </p:spPr>
          <p:txBody>
            <a:bodyPr wrap="square" lIns="0" tIns="0" rIns="0" bIns="0" rtlCol="0"/>
            <a:lstStyle/>
            <a:p/>
          </p:txBody>
        </p:sp>
        <p:sp>
          <p:nvSpPr>
            <p:cNvPr id="10244" name="object 10244" descr=""/>
            <p:cNvSpPr/>
            <p:nvPr/>
          </p:nvSpPr>
          <p:spPr>
            <a:xfrm>
              <a:off x="5692712" y="2612898"/>
              <a:ext cx="2540" cy="9525"/>
            </a:xfrm>
            <a:custGeom>
              <a:avLst/>
              <a:gdLst/>
              <a:ahLst/>
              <a:cxnLst/>
              <a:rect l="l" t="t" r="r" b="b"/>
              <a:pathLst>
                <a:path w="2539" h="9525">
                  <a:moveTo>
                    <a:pt x="1435" y="9105"/>
                  </a:moveTo>
                  <a:lnTo>
                    <a:pt x="1917" y="6222"/>
                  </a:lnTo>
                  <a:lnTo>
                    <a:pt x="1917" y="4317"/>
                  </a:lnTo>
                  <a:lnTo>
                    <a:pt x="1917" y="2400"/>
                  </a:lnTo>
                  <a:lnTo>
                    <a:pt x="1435" y="952"/>
                  </a:lnTo>
                  <a:lnTo>
                    <a:pt x="952" y="482"/>
                  </a:lnTo>
                  <a:lnTo>
                    <a:pt x="0" y="0"/>
                  </a:lnTo>
                </a:path>
              </a:pathLst>
            </a:custGeom>
            <a:ln w="3175">
              <a:solidFill>
                <a:srgbClr val="565658"/>
              </a:solidFill>
            </a:ln>
          </p:spPr>
          <p:txBody>
            <a:bodyPr wrap="square" lIns="0" tIns="0" rIns="0" bIns="0" rtlCol="0"/>
            <a:lstStyle/>
            <a:p/>
          </p:txBody>
        </p:sp>
        <p:sp>
          <p:nvSpPr>
            <p:cNvPr id="10245" name="object 10245" descr=""/>
            <p:cNvSpPr/>
            <p:nvPr/>
          </p:nvSpPr>
          <p:spPr>
            <a:xfrm>
              <a:off x="5693192" y="2622000"/>
              <a:ext cx="1270" cy="3810"/>
            </a:xfrm>
            <a:custGeom>
              <a:avLst/>
              <a:gdLst/>
              <a:ahLst/>
              <a:cxnLst/>
              <a:rect l="l" t="t" r="r" b="b"/>
              <a:pathLst>
                <a:path w="1270" h="3810">
                  <a:moveTo>
                    <a:pt x="0" y="3352"/>
                  </a:moveTo>
                  <a:lnTo>
                    <a:pt x="952" y="2870"/>
                  </a:lnTo>
                  <a:lnTo>
                    <a:pt x="952" y="1435"/>
                  </a:lnTo>
                  <a:lnTo>
                    <a:pt x="952" y="0"/>
                  </a:lnTo>
                </a:path>
              </a:pathLst>
            </a:custGeom>
            <a:ln w="3175">
              <a:solidFill>
                <a:srgbClr val="565658"/>
              </a:solidFill>
            </a:ln>
          </p:spPr>
          <p:txBody>
            <a:bodyPr wrap="square" lIns="0" tIns="0" rIns="0" bIns="0" rtlCol="0"/>
            <a:lstStyle/>
            <a:p/>
          </p:txBody>
        </p:sp>
        <p:sp>
          <p:nvSpPr>
            <p:cNvPr id="10246" name="object 10246" descr=""/>
            <p:cNvSpPr/>
            <p:nvPr/>
          </p:nvSpPr>
          <p:spPr>
            <a:xfrm>
              <a:off x="5692711" y="2624385"/>
              <a:ext cx="3810" cy="1905"/>
            </a:xfrm>
            <a:custGeom>
              <a:avLst/>
              <a:gdLst/>
              <a:ahLst/>
              <a:cxnLst/>
              <a:rect l="l" t="t" r="r" b="b"/>
              <a:pathLst>
                <a:path w="3810" h="1905">
                  <a:moveTo>
                    <a:pt x="3352" y="0"/>
                  </a:moveTo>
                  <a:lnTo>
                    <a:pt x="2870" y="965"/>
                  </a:lnTo>
                  <a:lnTo>
                    <a:pt x="1917" y="1435"/>
                  </a:lnTo>
                  <a:lnTo>
                    <a:pt x="965" y="1435"/>
                  </a:lnTo>
                  <a:lnTo>
                    <a:pt x="0" y="482"/>
                  </a:lnTo>
                </a:path>
              </a:pathLst>
            </a:custGeom>
            <a:ln w="3175">
              <a:solidFill>
                <a:srgbClr val="565658"/>
              </a:solidFill>
            </a:ln>
          </p:spPr>
          <p:txBody>
            <a:bodyPr wrap="square" lIns="0" tIns="0" rIns="0" bIns="0" rtlCol="0"/>
            <a:lstStyle/>
            <a:p/>
          </p:txBody>
        </p:sp>
        <p:sp>
          <p:nvSpPr>
            <p:cNvPr id="10247" name="object 10247" descr=""/>
            <p:cNvSpPr/>
            <p:nvPr/>
          </p:nvSpPr>
          <p:spPr>
            <a:xfrm>
              <a:off x="5690797" y="2612904"/>
              <a:ext cx="2540" cy="12065"/>
            </a:xfrm>
            <a:custGeom>
              <a:avLst/>
              <a:gdLst/>
              <a:ahLst/>
              <a:cxnLst/>
              <a:rect l="l" t="t" r="r" b="b"/>
              <a:pathLst>
                <a:path w="2539" h="12064">
                  <a:moveTo>
                    <a:pt x="1917" y="11480"/>
                  </a:moveTo>
                  <a:lnTo>
                    <a:pt x="482" y="9105"/>
                  </a:lnTo>
                  <a:lnTo>
                    <a:pt x="0" y="5740"/>
                  </a:lnTo>
                  <a:lnTo>
                    <a:pt x="482" y="1917"/>
                  </a:lnTo>
                  <a:lnTo>
                    <a:pt x="1435" y="952"/>
                  </a:lnTo>
                  <a:lnTo>
                    <a:pt x="1917" y="0"/>
                  </a:lnTo>
                </a:path>
              </a:pathLst>
            </a:custGeom>
            <a:ln w="3175">
              <a:solidFill>
                <a:srgbClr val="565658"/>
              </a:solidFill>
            </a:ln>
          </p:spPr>
          <p:txBody>
            <a:bodyPr wrap="square" lIns="0" tIns="0" rIns="0" bIns="0" rtlCol="0"/>
            <a:lstStyle/>
            <a:p/>
          </p:txBody>
        </p:sp>
        <p:sp>
          <p:nvSpPr>
            <p:cNvPr id="10248" name="object 10248" descr=""/>
            <p:cNvSpPr/>
            <p:nvPr/>
          </p:nvSpPr>
          <p:spPr>
            <a:xfrm>
              <a:off x="5582631" y="2625824"/>
              <a:ext cx="1905" cy="635"/>
            </a:xfrm>
            <a:custGeom>
              <a:avLst/>
              <a:gdLst/>
              <a:ahLst/>
              <a:cxnLst/>
              <a:rect l="l" t="t" r="r" b="b"/>
              <a:pathLst>
                <a:path w="1904" h="635">
                  <a:moveTo>
                    <a:pt x="1904" y="0"/>
                  </a:moveTo>
                  <a:lnTo>
                    <a:pt x="0" y="482"/>
                  </a:lnTo>
                </a:path>
              </a:pathLst>
            </a:custGeom>
            <a:ln w="3175">
              <a:solidFill>
                <a:srgbClr val="565658"/>
              </a:solidFill>
            </a:ln>
          </p:spPr>
          <p:txBody>
            <a:bodyPr wrap="square" lIns="0" tIns="0" rIns="0" bIns="0" rtlCol="0"/>
            <a:lstStyle/>
            <a:p/>
          </p:txBody>
        </p:sp>
        <p:sp>
          <p:nvSpPr>
            <p:cNvPr id="10249" name="object 10249" descr=""/>
            <p:cNvSpPr/>
            <p:nvPr/>
          </p:nvSpPr>
          <p:spPr>
            <a:xfrm>
              <a:off x="5583575" y="2625824"/>
              <a:ext cx="10160" cy="635"/>
            </a:xfrm>
            <a:custGeom>
              <a:avLst/>
              <a:gdLst/>
              <a:ahLst/>
              <a:cxnLst/>
              <a:rect l="l" t="t" r="r" b="b"/>
              <a:pathLst>
                <a:path w="10160" h="635">
                  <a:moveTo>
                    <a:pt x="10058" y="0"/>
                  </a:moveTo>
                  <a:lnTo>
                    <a:pt x="7188" y="482"/>
                  </a:lnTo>
                  <a:lnTo>
                    <a:pt x="4317" y="482"/>
                  </a:lnTo>
                  <a:lnTo>
                    <a:pt x="2882" y="482"/>
                  </a:lnTo>
                  <a:lnTo>
                    <a:pt x="1447" y="482"/>
                  </a:lnTo>
                  <a:lnTo>
                    <a:pt x="482" y="482"/>
                  </a:lnTo>
                  <a:lnTo>
                    <a:pt x="0" y="482"/>
                  </a:lnTo>
                </a:path>
              </a:pathLst>
            </a:custGeom>
            <a:ln w="3175">
              <a:solidFill>
                <a:srgbClr val="565658"/>
              </a:solidFill>
            </a:ln>
          </p:spPr>
          <p:txBody>
            <a:bodyPr wrap="square" lIns="0" tIns="0" rIns="0" bIns="0" rtlCol="0"/>
            <a:lstStyle/>
            <a:p/>
          </p:txBody>
        </p:sp>
        <p:sp>
          <p:nvSpPr>
            <p:cNvPr id="10250" name="object 10250" descr=""/>
            <p:cNvSpPr/>
            <p:nvPr/>
          </p:nvSpPr>
          <p:spPr>
            <a:xfrm>
              <a:off x="5582627" y="2626308"/>
              <a:ext cx="10795" cy="635"/>
            </a:xfrm>
            <a:custGeom>
              <a:avLst/>
              <a:gdLst/>
              <a:ahLst/>
              <a:cxnLst/>
              <a:rect l="l" t="t" r="r" b="b"/>
              <a:pathLst>
                <a:path w="10795" h="635">
                  <a:moveTo>
                    <a:pt x="10528" y="0"/>
                  </a:moveTo>
                  <a:lnTo>
                    <a:pt x="6223" y="482"/>
                  </a:lnTo>
                  <a:lnTo>
                    <a:pt x="2870" y="482"/>
                  </a:lnTo>
                  <a:lnTo>
                    <a:pt x="469" y="0"/>
                  </a:lnTo>
                  <a:lnTo>
                    <a:pt x="0" y="0"/>
                  </a:lnTo>
                </a:path>
              </a:pathLst>
            </a:custGeom>
            <a:ln w="3175">
              <a:solidFill>
                <a:srgbClr val="565658"/>
              </a:solidFill>
            </a:ln>
          </p:spPr>
          <p:txBody>
            <a:bodyPr wrap="square" lIns="0" tIns="0" rIns="0" bIns="0" rtlCol="0"/>
            <a:lstStyle/>
            <a:p/>
          </p:txBody>
        </p:sp>
        <p:sp>
          <p:nvSpPr>
            <p:cNvPr id="10251" name="object 10251" descr=""/>
            <p:cNvSpPr/>
            <p:nvPr/>
          </p:nvSpPr>
          <p:spPr>
            <a:xfrm>
              <a:off x="5583581" y="2626309"/>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0252" name="object 10252" descr=""/>
            <p:cNvSpPr/>
            <p:nvPr/>
          </p:nvSpPr>
          <p:spPr>
            <a:xfrm>
              <a:off x="5575451" y="2626308"/>
              <a:ext cx="7620" cy="19685"/>
            </a:xfrm>
            <a:custGeom>
              <a:avLst/>
              <a:gdLst/>
              <a:ahLst/>
              <a:cxnLst/>
              <a:rect l="l" t="t" r="r" b="b"/>
              <a:pathLst>
                <a:path w="7620" h="19685">
                  <a:moveTo>
                    <a:pt x="7175" y="0"/>
                  </a:moveTo>
                  <a:lnTo>
                    <a:pt x="4305" y="4305"/>
                  </a:lnTo>
                  <a:lnTo>
                    <a:pt x="1904" y="9093"/>
                  </a:lnTo>
                  <a:lnTo>
                    <a:pt x="469" y="13881"/>
                  </a:lnTo>
                  <a:lnTo>
                    <a:pt x="0" y="19151"/>
                  </a:lnTo>
                </a:path>
              </a:pathLst>
            </a:custGeom>
            <a:ln w="3175">
              <a:solidFill>
                <a:srgbClr val="565658"/>
              </a:solidFill>
            </a:ln>
          </p:spPr>
          <p:txBody>
            <a:bodyPr wrap="square" lIns="0" tIns="0" rIns="0" bIns="0" rtlCol="0"/>
            <a:lstStyle/>
            <a:p/>
          </p:txBody>
        </p:sp>
        <p:sp>
          <p:nvSpPr>
            <p:cNvPr id="10253" name="object 10253" descr=""/>
            <p:cNvSpPr/>
            <p:nvPr/>
          </p:nvSpPr>
          <p:spPr>
            <a:xfrm>
              <a:off x="5692717" y="2597584"/>
              <a:ext cx="1270" cy="635"/>
            </a:xfrm>
            <a:custGeom>
              <a:avLst/>
              <a:gdLst/>
              <a:ahLst/>
              <a:cxnLst/>
              <a:rect l="l" t="t" r="r" b="b"/>
              <a:pathLst>
                <a:path w="1270" h="635">
                  <a:moveTo>
                    <a:pt x="952" y="0"/>
                  </a:moveTo>
                  <a:lnTo>
                    <a:pt x="0" y="482"/>
                  </a:lnTo>
                </a:path>
              </a:pathLst>
            </a:custGeom>
            <a:ln w="3175">
              <a:solidFill>
                <a:srgbClr val="565658"/>
              </a:solidFill>
            </a:ln>
          </p:spPr>
          <p:txBody>
            <a:bodyPr wrap="square" lIns="0" tIns="0" rIns="0" bIns="0" rtlCol="0"/>
            <a:lstStyle/>
            <a:p/>
          </p:txBody>
        </p:sp>
        <p:sp>
          <p:nvSpPr>
            <p:cNvPr id="10254" name="object 10254" descr=""/>
            <p:cNvSpPr/>
            <p:nvPr/>
          </p:nvSpPr>
          <p:spPr>
            <a:xfrm>
              <a:off x="5724304" y="2648802"/>
              <a:ext cx="635" cy="8890"/>
            </a:xfrm>
            <a:custGeom>
              <a:avLst/>
              <a:gdLst/>
              <a:ahLst/>
              <a:cxnLst/>
              <a:rect l="l" t="t" r="r" b="b"/>
              <a:pathLst>
                <a:path w="635" h="8889">
                  <a:moveTo>
                    <a:pt x="0" y="8610"/>
                  </a:moveTo>
                  <a:lnTo>
                    <a:pt x="482" y="0"/>
                  </a:lnTo>
                </a:path>
              </a:pathLst>
            </a:custGeom>
            <a:ln w="3175">
              <a:solidFill>
                <a:srgbClr val="565658"/>
              </a:solidFill>
            </a:ln>
          </p:spPr>
          <p:txBody>
            <a:bodyPr wrap="square" lIns="0" tIns="0" rIns="0" bIns="0" rtlCol="0"/>
            <a:lstStyle/>
            <a:p/>
          </p:txBody>
        </p:sp>
        <p:sp>
          <p:nvSpPr>
            <p:cNvPr id="10255" name="object 10255" descr=""/>
            <p:cNvSpPr/>
            <p:nvPr/>
          </p:nvSpPr>
          <p:spPr>
            <a:xfrm>
              <a:off x="5713297" y="2647838"/>
              <a:ext cx="0" cy="3175"/>
            </a:xfrm>
            <a:custGeom>
              <a:avLst/>
              <a:gdLst/>
              <a:ahLst/>
              <a:cxnLst/>
              <a:rect l="l" t="t" r="r" b="b"/>
              <a:pathLst>
                <a:path w="0" h="3175">
                  <a:moveTo>
                    <a:pt x="0" y="0"/>
                  </a:moveTo>
                  <a:lnTo>
                    <a:pt x="0" y="2882"/>
                  </a:lnTo>
                </a:path>
              </a:pathLst>
            </a:custGeom>
            <a:ln w="3175">
              <a:solidFill>
                <a:srgbClr val="565658"/>
              </a:solidFill>
            </a:ln>
          </p:spPr>
          <p:txBody>
            <a:bodyPr wrap="square" lIns="0" tIns="0" rIns="0" bIns="0" rtlCol="0"/>
            <a:lstStyle/>
            <a:p/>
          </p:txBody>
        </p:sp>
        <p:sp>
          <p:nvSpPr>
            <p:cNvPr id="10256" name="object 10256" descr=""/>
            <p:cNvSpPr/>
            <p:nvPr/>
          </p:nvSpPr>
          <p:spPr>
            <a:xfrm>
              <a:off x="5712814" y="2655031"/>
              <a:ext cx="0" cy="3810"/>
            </a:xfrm>
            <a:custGeom>
              <a:avLst/>
              <a:gdLst/>
              <a:ahLst/>
              <a:cxnLst/>
              <a:rect l="l" t="t" r="r" b="b"/>
              <a:pathLst>
                <a:path w="0" h="3810">
                  <a:moveTo>
                    <a:pt x="0" y="0"/>
                  </a:moveTo>
                  <a:lnTo>
                    <a:pt x="0" y="3352"/>
                  </a:lnTo>
                </a:path>
              </a:pathLst>
            </a:custGeom>
            <a:ln w="3175">
              <a:solidFill>
                <a:srgbClr val="565658"/>
              </a:solidFill>
            </a:ln>
          </p:spPr>
          <p:txBody>
            <a:bodyPr wrap="square" lIns="0" tIns="0" rIns="0" bIns="0" rtlCol="0"/>
            <a:lstStyle/>
            <a:p/>
          </p:txBody>
        </p:sp>
        <p:sp>
          <p:nvSpPr>
            <p:cNvPr id="10257" name="object 10257" descr=""/>
            <p:cNvSpPr/>
            <p:nvPr/>
          </p:nvSpPr>
          <p:spPr>
            <a:xfrm>
              <a:off x="5714541" y="25959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58" name="object 10258" descr=""/>
            <p:cNvSpPr/>
            <p:nvPr/>
          </p:nvSpPr>
          <p:spPr>
            <a:xfrm>
              <a:off x="5715210" y="2596146"/>
              <a:ext cx="1905" cy="1270"/>
            </a:xfrm>
            <a:custGeom>
              <a:avLst/>
              <a:gdLst/>
              <a:ahLst/>
              <a:cxnLst/>
              <a:rect l="l" t="t" r="r" b="b"/>
              <a:pathLst>
                <a:path w="1904" h="1269">
                  <a:moveTo>
                    <a:pt x="1435" y="965"/>
                  </a:moveTo>
                  <a:lnTo>
                    <a:pt x="0" y="0"/>
                  </a:lnTo>
                </a:path>
              </a:pathLst>
            </a:custGeom>
            <a:ln w="3175">
              <a:solidFill>
                <a:srgbClr val="565658"/>
              </a:solidFill>
            </a:ln>
          </p:spPr>
          <p:txBody>
            <a:bodyPr wrap="square" lIns="0" tIns="0" rIns="0" bIns="0" rtlCol="0"/>
            <a:lstStyle/>
            <a:p/>
          </p:txBody>
        </p:sp>
        <p:sp>
          <p:nvSpPr>
            <p:cNvPr id="10259" name="object 10259" descr=""/>
            <p:cNvSpPr/>
            <p:nvPr/>
          </p:nvSpPr>
          <p:spPr>
            <a:xfrm>
              <a:off x="5738185" y="2595675"/>
              <a:ext cx="6350" cy="1270"/>
            </a:xfrm>
            <a:custGeom>
              <a:avLst/>
              <a:gdLst/>
              <a:ahLst/>
              <a:cxnLst/>
              <a:rect l="l" t="t" r="r" b="b"/>
              <a:pathLst>
                <a:path w="6350" h="1269">
                  <a:moveTo>
                    <a:pt x="6223" y="469"/>
                  </a:moveTo>
                  <a:lnTo>
                    <a:pt x="2870" y="0"/>
                  </a:lnTo>
                  <a:lnTo>
                    <a:pt x="952" y="0"/>
                  </a:lnTo>
                  <a:lnTo>
                    <a:pt x="0" y="952"/>
                  </a:lnTo>
                </a:path>
              </a:pathLst>
            </a:custGeom>
            <a:ln w="3175">
              <a:solidFill>
                <a:srgbClr val="565658"/>
              </a:solidFill>
            </a:ln>
          </p:spPr>
          <p:txBody>
            <a:bodyPr wrap="square" lIns="0" tIns="0" rIns="0" bIns="0" rtlCol="0"/>
            <a:lstStyle/>
            <a:p/>
          </p:txBody>
        </p:sp>
        <p:sp>
          <p:nvSpPr>
            <p:cNvPr id="10260" name="object 10260" descr=""/>
            <p:cNvSpPr/>
            <p:nvPr/>
          </p:nvSpPr>
          <p:spPr>
            <a:xfrm>
              <a:off x="5704677" y="2619126"/>
              <a:ext cx="19685" cy="635"/>
            </a:xfrm>
            <a:custGeom>
              <a:avLst/>
              <a:gdLst/>
              <a:ahLst/>
              <a:cxnLst/>
              <a:rect l="l" t="t" r="r" b="b"/>
              <a:pathLst>
                <a:path w="19685" h="635">
                  <a:moveTo>
                    <a:pt x="0" y="0"/>
                  </a:moveTo>
                  <a:lnTo>
                    <a:pt x="19151" y="469"/>
                  </a:lnTo>
                </a:path>
              </a:pathLst>
            </a:custGeom>
            <a:ln w="3175">
              <a:solidFill>
                <a:srgbClr val="565658"/>
              </a:solidFill>
            </a:ln>
          </p:spPr>
          <p:txBody>
            <a:bodyPr wrap="square" lIns="0" tIns="0" rIns="0" bIns="0" rtlCol="0"/>
            <a:lstStyle/>
            <a:p/>
          </p:txBody>
        </p:sp>
        <p:sp>
          <p:nvSpPr>
            <p:cNvPr id="10261" name="object 10261" descr=""/>
            <p:cNvSpPr/>
            <p:nvPr/>
          </p:nvSpPr>
          <p:spPr>
            <a:xfrm>
              <a:off x="5702283" y="2611945"/>
              <a:ext cx="2540" cy="7620"/>
            </a:xfrm>
            <a:custGeom>
              <a:avLst/>
              <a:gdLst/>
              <a:ahLst/>
              <a:cxnLst/>
              <a:rect l="l" t="t" r="r" b="b"/>
              <a:pathLst>
                <a:path w="2539" h="7619">
                  <a:moveTo>
                    <a:pt x="0" y="0"/>
                  </a:moveTo>
                  <a:lnTo>
                    <a:pt x="965" y="1905"/>
                  </a:lnTo>
                  <a:lnTo>
                    <a:pt x="2387" y="7175"/>
                  </a:lnTo>
                </a:path>
              </a:pathLst>
            </a:custGeom>
            <a:ln w="3175">
              <a:solidFill>
                <a:srgbClr val="565658"/>
              </a:solidFill>
            </a:ln>
          </p:spPr>
          <p:txBody>
            <a:bodyPr wrap="square" lIns="0" tIns="0" rIns="0" bIns="0" rtlCol="0"/>
            <a:lstStyle/>
            <a:p/>
          </p:txBody>
        </p:sp>
        <p:sp>
          <p:nvSpPr>
            <p:cNvPr id="10262" name="object 10262" descr=""/>
            <p:cNvSpPr/>
            <p:nvPr/>
          </p:nvSpPr>
          <p:spPr>
            <a:xfrm>
              <a:off x="5723343" y="2612435"/>
              <a:ext cx="635" cy="7620"/>
            </a:xfrm>
            <a:custGeom>
              <a:avLst/>
              <a:gdLst/>
              <a:ahLst/>
              <a:cxnLst/>
              <a:rect l="l" t="t" r="r" b="b"/>
              <a:pathLst>
                <a:path w="635" h="7619">
                  <a:moveTo>
                    <a:pt x="482" y="7162"/>
                  </a:moveTo>
                  <a:lnTo>
                    <a:pt x="0" y="0"/>
                  </a:lnTo>
                </a:path>
              </a:pathLst>
            </a:custGeom>
            <a:ln w="3175">
              <a:solidFill>
                <a:srgbClr val="565658"/>
              </a:solidFill>
            </a:ln>
          </p:spPr>
          <p:txBody>
            <a:bodyPr wrap="square" lIns="0" tIns="0" rIns="0" bIns="0" rtlCol="0"/>
            <a:lstStyle/>
            <a:p/>
          </p:txBody>
        </p:sp>
        <p:sp>
          <p:nvSpPr>
            <p:cNvPr id="10263" name="object 10263" descr=""/>
            <p:cNvSpPr/>
            <p:nvPr/>
          </p:nvSpPr>
          <p:spPr>
            <a:xfrm>
              <a:off x="5593156" y="2625825"/>
              <a:ext cx="1270" cy="635"/>
            </a:xfrm>
            <a:custGeom>
              <a:avLst/>
              <a:gdLst/>
              <a:ahLst/>
              <a:cxnLst/>
              <a:rect l="l" t="t" r="r" b="b"/>
              <a:pathLst>
                <a:path w="1270" h="635">
                  <a:moveTo>
                    <a:pt x="0" y="482"/>
                  </a:moveTo>
                  <a:lnTo>
                    <a:pt x="952" y="0"/>
                  </a:lnTo>
                </a:path>
              </a:pathLst>
            </a:custGeom>
            <a:ln w="3175">
              <a:solidFill>
                <a:srgbClr val="565658"/>
              </a:solidFill>
            </a:ln>
          </p:spPr>
          <p:txBody>
            <a:bodyPr wrap="square" lIns="0" tIns="0" rIns="0" bIns="0" rtlCol="0"/>
            <a:lstStyle/>
            <a:p/>
          </p:txBody>
        </p:sp>
        <p:sp>
          <p:nvSpPr>
            <p:cNvPr id="10264" name="object 10264" descr=""/>
            <p:cNvSpPr/>
            <p:nvPr/>
          </p:nvSpPr>
          <p:spPr>
            <a:xfrm>
              <a:off x="5593636" y="2625824"/>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0265" name="object 10265" descr=""/>
            <p:cNvSpPr/>
            <p:nvPr/>
          </p:nvSpPr>
          <p:spPr>
            <a:xfrm>
              <a:off x="5704200" y="2656462"/>
              <a:ext cx="0" cy="2540"/>
            </a:xfrm>
            <a:custGeom>
              <a:avLst/>
              <a:gdLst/>
              <a:ahLst/>
              <a:cxnLst/>
              <a:rect l="l" t="t" r="r" b="b"/>
              <a:pathLst>
                <a:path w="0" h="2539">
                  <a:moveTo>
                    <a:pt x="0" y="1917"/>
                  </a:moveTo>
                  <a:lnTo>
                    <a:pt x="0" y="0"/>
                  </a:lnTo>
                </a:path>
              </a:pathLst>
            </a:custGeom>
            <a:ln w="3175">
              <a:solidFill>
                <a:srgbClr val="565658"/>
              </a:solidFill>
            </a:ln>
          </p:spPr>
          <p:txBody>
            <a:bodyPr wrap="square" lIns="0" tIns="0" rIns="0" bIns="0" rtlCol="0"/>
            <a:lstStyle/>
            <a:p/>
          </p:txBody>
        </p:sp>
        <p:sp>
          <p:nvSpPr>
            <p:cNvPr id="10266" name="object 10266" descr=""/>
            <p:cNvSpPr/>
            <p:nvPr/>
          </p:nvSpPr>
          <p:spPr>
            <a:xfrm>
              <a:off x="5704200" y="2652626"/>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0267" name="object 10267" descr=""/>
            <p:cNvSpPr/>
            <p:nvPr/>
          </p:nvSpPr>
          <p:spPr>
            <a:xfrm>
              <a:off x="5704200" y="2647372"/>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10268" name="object 10268" descr=""/>
            <p:cNvSpPr/>
            <p:nvPr/>
          </p:nvSpPr>
          <p:spPr>
            <a:xfrm>
              <a:off x="5690793" y="2611946"/>
              <a:ext cx="2540" cy="10795"/>
            </a:xfrm>
            <a:custGeom>
              <a:avLst/>
              <a:gdLst/>
              <a:ahLst/>
              <a:cxnLst/>
              <a:rect l="l" t="t" r="r" b="b"/>
              <a:pathLst>
                <a:path w="2539" h="10794">
                  <a:moveTo>
                    <a:pt x="482" y="10528"/>
                  </a:moveTo>
                  <a:lnTo>
                    <a:pt x="0" y="7645"/>
                  </a:lnTo>
                  <a:lnTo>
                    <a:pt x="0" y="4305"/>
                  </a:lnTo>
                  <a:lnTo>
                    <a:pt x="965" y="1435"/>
                  </a:lnTo>
                  <a:lnTo>
                    <a:pt x="1917" y="0"/>
                  </a:lnTo>
                </a:path>
              </a:pathLst>
            </a:custGeom>
            <a:ln w="3175">
              <a:solidFill>
                <a:srgbClr val="565658"/>
              </a:solidFill>
            </a:ln>
          </p:spPr>
          <p:txBody>
            <a:bodyPr wrap="square" lIns="0" tIns="0" rIns="0" bIns="0" rtlCol="0"/>
            <a:lstStyle/>
            <a:p/>
          </p:txBody>
        </p:sp>
        <p:sp>
          <p:nvSpPr>
            <p:cNvPr id="10269" name="object 10269" descr=""/>
            <p:cNvSpPr/>
            <p:nvPr/>
          </p:nvSpPr>
          <p:spPr>
            <a:xfrm>
              <a:off x="5575441" y="2645457"/>
              <a:ext cx="11430" cy="0"/>
            </a:xfrm>
            <a:custGeom>
              <a:avLst/>
              <a:gdLst/>
              <a:ahLst/>
              <a:cxnLst/>
              <a:rect l="l" t="t" r="r" b="b"/>
              <a:pathLst>
                <a:path w="11429" h="0">
                  <a:moveTo>
                    <a:pt x="11010" y="0"/>
                  </a:moveTo>
                  <a:lnTo>
                    <a:pt x="6223" y="0"/>
                  </a:lnTo>
                  <a:lnTo>
                    <a:pt x="2870" y="0"/>
                  </a:lnTo>
                  <a:lnTo>
                    <a:pt x="952" y="0"/>
                  </a:lnTo>
                  <a:lnTo>
                    <a:pt x="0" y="0"/>
                  </a:lnTo>
                </a:path>
              </a:pathLst>
            </a:custGeom>
            <a:ln w="3175">
              <a:solidFill>
                <a:srgbClr val="565658"/>
              </a:solidFill>
            </a:ln>
          </p:spPr>
          <p:txBody>
            <a:bodyPr wrap="square" lIns="0" tIns="0" rIns="0" bIns="0" rtlCol="0"/>
            <a:lstStyle/>
            <a:p/>
          </p:txBody>
        </p:sp>
        <p:sp>
          <p:nvSpPr>
            <p:cNvPr id="10270" name="object 10270" descr=""/>
            <p:cNvSpPr/>
            <p:nvPr/>
          </p:nvSpPr>
          <p:spPr>
            <a:xfrm>
              <a:off x="5622828" y="2664123"/>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0271" name="object 10271" descr=""/>
            <p:cNvSpPr/>
            <p:nvPr/>
          </p:nvSpPr>
          <p:spPr>
            <a:xfrm>
              <a:off x="5622824" y="2667472"/>
              <a:ext cx="23495" cy="635"/>
            </a:xfrm>
            <a:custGeom>
              <a:avLst/>
              <a:gdLst/>
              <a:ahLst/>
              <a:cxnLst/>
              <a:rect l="l" t="t" r="r" b="b"/>
              <a:pathLst>
                <a:path w="23495" h="635">
                  <a:moveTo>
                    <a:pt x="23456" y="469"/>
                  </a:moveTo>
                  <a:lnTo>
                    <a:pt x="0" y="0"/>
                  </a:lnTo>
                </a:path>
              </a:pathLst>
            </a:custGeom>
            <a:ln w="3175">
              <a:solidFill>
                <a:srgbClr val="565658"/>
              </a:solidFill>
            </a:ln>
          </p:spPr>
          <p:txBody>
            <a:bodyPr wrap="square" lIns="0" tIns="0" rIns="0" bIns="0" rtlCol="0"/>
            <a:lstStyle/>
            <a:p/>
          </p:txBody>
        </p:sp>
        <p:sp>
          <p:nvSpPr>
            <p:cNvPr id="10272" name="object 10272" descr=""/>
            <p:cNvSpPr/>
            <p:nvPr/>
          </p:nvSpPr>
          <p:spPr>
            <a:xfrm>
              <a:off x="5623312" y="2664122"/>
              <a:ext cx="23495" cy="1270"/>
            </a:xfrm>
            <a:custGeom>
              <a:avLst/>
              <a:gdLst/>
              <a:ahLst/>
              <a:cxnLst/>
              <a:rect l="l" t="t" r="r" b="b"/>
              <a:pathLst>
                <a:path w="23495" h="1269">
                  <a:moveTo>
                    <a:pt x="0" y="0"/>
                  </a:moveTo>
                  <a:lnTo>
                    <a:pt x="11480" y="952"/>
                  </a:lnTo>
                  <a:lnTo>
                    <a:pt x="22974" y="469"/>
                  </a:lnTo>
                </a:path>
              </a:pathLst>
            </a:custGeom>
            <a:ln w="3175">
              <a:solidFill>
                <a:srgbClr val="565658"/>
              </a:solidFill>
            </a:ln>
          </p:spPr>
          <p:txBody>
            <a:bodyPr wrap="square" lIns="0" tIns="0" rIns="0" bIns="0" rtlCol="0"/>
            <a:lstStyle/>
            <a:p/>
          </p:txBody>
        </p:sp>
        <p:sp>
          <p:nvSpPr>
            <p:cNvPr id="10273" name="object 10273" descr=""/>
            <p:cNvSpPr/>
            <p:nvPr/>
          </p:nvSpPr>
          <p:spPr>
            <a:xfrm>
              <a:off x="5622351" y="2664122"/>
              <a:ext cx="635" cy="3810"/>
            </a:xfrm>
            <a:custGeom>
              <a:avLst/>
              <a:gdLst/>
              <a:ahLst/>
              <a:cxnLst/>
              <a:rect l="l" t="t" r="r" b="b"/>
              <a:pathLst>
                <a:path w="635" h="3810">
                  <a:moveTo>
                    <a:pt x="0" y="0"/>
                  </a:moveTo>
                  <a:lnTo>
                    <a:pt x="482" y="469"/>
                  </a:lnTo>
                  <a:lnTo>
                    <a:pt x="482" y="2387"/>
                  </a:lnTo>
                  <a:lnTo>
                    <a:pt x="482" y="3352"/>
                  </a:lnTo>
                </a:path>
              </a:pathLst>
            </a:custGeom>
            <a:ln w="3175">
              <a:solidFill>
                <a:srgbClr val="565658"/>
              </a:solidFill>
            </a:ln>
          </p:spPr>
          <p:txBody>
            <a:bodyPr wrap="square" lIns="0" tIns="0" rIns="0" bIns="0" rtlCol="0"/>
            <a:lstStyle/>
            <a:p/>
          </p:txBody>
        </p:sp>
        <p:sp>
          <p:nvSpPr>
            <p:cNvPr id="10274" name="object 10274" descr=""/>
            <p:cNvSpPr/>
            <p:nvPr/>
          </p:nvSpPr>
          <p:spPr>
            <a:xfrm>
              <a:off x="5666869" y="2631562"/>
              <a:ext cx="15875" cy="8890"/>
            </a:xfrm>
            <a:custGeom>
              <a:avLst/>
              <a:gdLst/>
              <a:ahLst/>
              <a:cxnLst/>
              <a:rect l="l" t="t" r="r" b="b"/>
              <a:pathLst>
                <a:path w="15875" h="8889">
                  <a:moveTo>
                    <a:pt x="0" y="8623"/>
                  </a:moveTo>
                  <a:lnTo>
                    <a:pt x="482" y="6235"/>
                  </a:lnTo>
                  <a:lnTo>
                    <a:pt x="2387" y="4317"/>
                  </a:lnTo>
                  <a:lnTo>
                    <a:pt x="6223" y="1930"/>
                  </a:lnTo>
                  <a:lnTo>
                    <a:pt x="11010" y="482"/>
                  </a:lnTo>
                  <a:lnTo>
                    <a:pt x="15798" y="0"/>
                  </a:lnTo>
                </a:path>
              </a:pathLst>
            </a:custGeom>
            <a:ln w="3175">
              <a:solidFill>
                <a:srgbClr val="565658"/>
              </a:solidFill>
            </a:ln>
          </p:spPr>
          <p:txBody>
            <a:bodyPr wrap="square" lIns="0" tIns="0" rIns="0" bIns="0" rtlCol="0"/>
            <a:lstStyle/>
            <a:p/>
          </p:txBody>
        </p:sp>
        <p:sp>
          <p:nvSpPr>
            <p:cNvPr id="10275" name="object 10275" descr=""/>
            <p:cNvSpPr/>
            <p:nvPr/>
          </p:nvSpPr>
          <p:spPr>
            <a:xfrm>
              <a:off x="5668299" y="2634927"/>
              <a:ext cx="14604" cy="5715"/>
            </a:xfrm>
            <a:custGeom>
              <a:avLst/>
              <a:gdLst/>
              <a:ahLst/>
              <a:cxnLst/>
              <a:rect l="l" t="t" r="r" b="b"/>
              <a:pathLst>
                <a:path w="14604" h="5714">
                  <a:moveTo>
                    <a:pt x="14363" y="0"/>
                  </a:moveTo>
                  <a:lnTo>
                    <a:pt x="10528" y="469"/>
                  </a:lnTo>
                  <a:lnTo>
                    <a:pt x="6705" y="952"/>
                  </a:lnTo>
                  <a:lnTo>
                    <a:pt x="2870" y="2374"/>
                  </a:lnTo>
                  <a:lnTo>
                    <a:pt x="965" y="3822"/>
                  </a:lnTo>
                  <a:lnTo>
                    <a:pt x="0" y="5257"/>
                  </a:lnTo>
                </a:path>
              </a:pathLst>
            </a:custGeom>
            <a:ln w="3175">
              <a:solidFill>
                <a:srgbClr val="565658"/>
              </a:solidFill>
            </a:ln>
          </p:spPr>
          <p:txBody>
            <a:bodyPr wrap="square" lIns="0" tIns="0" rIns="0" bIns="0" rtlCol="0"/>
            <a:lstStyle/>
            <a:p/>
          </p:txBody>
        </p:sp>
        <p:sp>
          <p:nvSpPr>
            <p:cNvPr id="10276" name="object 10276" descr=""/>
            <p:cNvSpPr/>
            <p:nvPr/>
          </p:nvSpPr>
          <p:spPr>
            <a:xfrm>
              <a:off x="5666869" y="2654545"/>
              <a:ext cx="3175" cy="4445"/>
            </a:xfrm>
            <a:custGeom>
              <a:avLst/>
              <a:gdLst/>
              <a:ahLst/>
              <a:cxnLst/>
              <a:rect l="l" t="t" r="r" b="b"/>
              <a:pathLst>
                <a:path w="3175" h="4444">
                  <a:moveTo>
                    <a:pt x="2870" y="3835"/>
                  </a:moveTo>
                  <a:lnTo>
                    <a:pt x="952" y="2400"/>
                  </a:lnTo>
                  <a:lnTo>
                    <a:pt x="0" y="0"/>
                  </a:lnTo>
                </a:path>
              </a:pathLst>
            </a:custGeom>
            <a:ln w="3175">
              <a:solidFill>
                <a:srgbClr val="565658"/>
              </a:solidFill>
            </a:ln>
          </p:spPr>
          <p:txBody>
            <a:bodyPr wrap="square" lIns="0" tIns="0" rIns="0" bIns="0" rtlCol="0"/>
            <a:lstStyle/>
            <a:p/>
          </p:txBody>
        </p:sp>
        <p:sp>
          <p:nvSpPr>
            <p:cNvPr id="10277" name="object 10277" descr=""/>
            <p:cNvSpPr/>
            <p:nvPr/>
          </p:nvSpPr>
          <p:spPr>
            <a:xfrm>
              <a:off x="5668779" y="2654547"/>
              <a:ext cx="5715" cy="3175"/>
            </a:xfrm>
            <a:custGeom>
              <a:avLst/>
              <a:gdLst/>
              <a:ahLst/>
              <a:cxnLst/>
              <a:rect l="l" t="t" r="r" b="b"/>
              <a:pathLst>
                <a:path w="5714" h="3175">
                  <a:moveTo>
                    <a:pt x="0" y="0"/>
                  </a:moveTo>
                  <a:lnTo>
                    <a:pt x="2387" y="1905"/>
                  </a:lnTo>
                  <a:lnTo>
                    <a:pt x="5270" y="2870"/>
                  </a:lnTo>
                </a:path>
              </a:pathLst>
            </a:custGeom>
            <a:ln w="3175">
              <a:solidFill>
                <a:srgbClr val="565658"/>
              </a:solidFill>
            </a:ln>
          </p:spPr>
          <p:txBody>
            <a:bodyPr wrap="square" lIns="0" tIns="0" rIns="0" bIns="0" rtlCol="0"/>
            <a:lstStyle/>
            <a:p/>
          </p:txBody>
        </p:sp>
        <p:sp>
          <p:nvSpPr>
            <p:cNvPr id="10278" name="object 10278" descr=""/>
            <p:cNvSpPr/>
            <p:nvPr/>
          </p:nvSpPr>
          <p:spPr>
            <a:xfrm>
              <a:off x="5659689" y="2622470"/>
              <a:ext cx="15875" cy="8255"/>
            </a:xfrm>
            <a:custGeom>
              <a:avLst/>
              <a:gdLst/>
              <a:ahLst/>
              <a:cxnLst/>
              <a:rect l="l" t="t" r="r" b="b"/>
              <a:pathLst>
                <a:path w="15875" h="8255">
                  <a:moveTo>
                    <a:pt x="15316" y="8140"/>
                  </a:moveTo>
                  <a:lnTo>
                    <a:pt x="10528" y="7670"/>
                  </a:lnTo>
                  <a:lnTo>
                    <a:pt x="6223" y="6705"/>
                  </a:lnTo>
                  <a:lnTo>
                    <a:pt x="2387" y="4317"/>
                  </a:lnTo>
                  <a:lnTo>
                    <a:pt x="952" y="2400"/>
                  </a:lnTo>
                  <a:lnTo>
                    <a:pt x="0" y="0"/>
                  </a:lnTo>
                </a:path>
              </a:pathLst>
            </a:custGeom>
            <a:ln w="3175">
              <a:solidFill>
                <a:srgbClr val="565658"/>
              </a:solidFill>
            </a:ln>
          </p:spPr>
          <p:txBody>
            <a:bodyPr wrap="square" lIns="0" tIns="0" rIns="0" bIns="0" rtlCol="0"/>
            <a:lstStyle/>
            <a:p/>
          </p:txBody>
        </p:sp>
        <p:sp>
          <p:nvSpPr>
            <p:cNvPr id="10279" name="object 10279" descr=""/>
            <p:cNvSpPr/>
            <p:nvPr/>
          </p:nvSpPr>
          <p:spPr>
            <a:xfrm>
              <a:off x="5691280" y="2622481"/>
              <a:ext cx="1905" cy="2540"/>
            </a:xfrm>
            <a:custGeom>
              <a:avLst/>
              <a:gdLst/>
              <a:ahLst/>
              <a:cxnLst/>
              <a:rect l="l" t="t" r="r" b="b"/>
              <a:pathLst>
                <a:path w="1904" h="2539">
                  <a:moveTo>
                    <a:pt x="1435" y="2387"/>
                  </a:moveTo>
                  <a:lnTo>
                    <a:pt x="0" y="0"/>
                  </a:lnTo>
                </a:path>
              </a:pathLst>
            </a:custGeom>
            <a:ln w="3175">
              <a:solidFill>
                <a:srgbClr val="565658"/>
              </a:solidFill>
            </a:ln>
          </p:spPr>
          <p:txBody>
            <a:bodyPr wrap="square" lIns="0" tIns="0" rIns="0" bIns="0" rtlCol="0"/>
            <a:lstStyle/>
            <a:p/>
          </p:txBody>
        </p:sp>
        <p:sp>
          <p:nvSpPr>
            <p:cNvPr id="10280" name="object 10280" descr=""/>
            <p:cNvSpPr/>
            <p:nvPr/>
          </p:nvSpPr>
          <p:spPr>
            <a:xfrm>
              <a:off x="5661120" y="2622475"/>
              <a:ext cx="13970" cy="5715"/>
            </a:xfrm>
            <a:custGeom>
              <a:avLst/>
              <a:gdLst/>
              <a:ahLst/>
              <a:cxnLst/>
              <a:rect l="l" t="t" r="r" b="b"/>
              <a:pathLst>
                <a:path w="13970" h="5714">
                  <a:moveTo>
                    <a:pt x="0" y="0"/>
                  </a:moveTo>
                  <a:lnTo>
                    <a:pt x="965" y="1905"/>
                  </a:lnTo>
                  <a:lnTo>
                    <a:pt x="2387" y="2882"/>
                  </a:lnTo>
                  <a:lnTo>
                    <a:pt x="6223" y="4318"/>
                  </a:lnTo>
                  <a:lnTo>
                    <a:pt x="10058" y="5257"/>
                  </a:lnTo>
                  <a:lnTo>
                    <a:pt x="13881" y="5257"/>
                  </a:lnTo>
                </a:path>
              </a:pathLst>
            </a:custGeom>
            <a:ln w="3175">
              <a:solidFill>
                <a:srgbClr val="565658"/>
              </a:solidFill>
            </a:ln>
          </p:spPr>
          <p:txBody>
            <a:bodyPr wrap="square" lIns="0" tIns="0" rIns="0" bIns="0" rtlCol="0"/>
            <a:lstStyle/>
            <a:p/>
          </p:txBody>
        </p:sp>
        <p:sp>
          <p:nvSpPr>
            <p:cNvPr id="10281" name="object 10281" descr=""/>
            <p:cNvSpPr/>
            <p:nvPr/>
          </p:nvSpPr>
          <p:spPr>
            <a:xfrm>
              <a:off x="5666865" y="2611945"/>
              <a:ext cx="13970" cy="5715"/>
            </a:xfrm>
            <a:custGeom>
              <a:avLst/>
              <a:gdLst/>
              <a:ahLst/>
              <a:cxnLst/>
              <a:rect l="l" t="t" r="r" b="b"/>
              <a:pathLst>
                <a:path w="13970" h="5714">
                  <a:moveTo>
                    <a:pt x="13881" y="0"/>
                  </a:moveTo>
                  <a:lnTo>
                    <a:pt x="7175" y="2387"/>
                  </a:lnTo>
                  <a:lnTo>
                    <a:pt x="0" y="5270"/>
                  </a:lnTo>
                </a:path>
              </a:pathLst>
            </a:custGeom>
            <a:ln w="3175">
              <a:solidFill>
                <a:srgbClr val="565658"/>
              </a:solidFill>
            </a:ln>
          </p:spPr>
          <p:txBody>
            <a:bodyPr wrap="square" lIns="0" tIns="0" rIns="0" bIns="0" rtlCol="0"/>
            <a:lstStyle/>
            <a:p/>
          </p:txBody>
        </p:sp>
        <p:sp>
          <p:nvSpPr>
            <p:cNvPr id="10282" name="object 10282" descr=""/>
            <p:cNvSpPr/>
            <p:nvPr/>
          </p:nvSpPr>
          <p:spPr>
            <a:xfrm>
              <a:off x="5650109" y="2610035"/>
              <a:ext cx="3810" cy="1270"/>
            </a:xfrm>
            <a:custGeom>
              <a:avLst/>
              <a:gdLst/>
              <a:ahLst/>
              <a:cxnLst/>
              <a:rect l="l" t="t" r="r" b="b"/>
              <a:pathLst>
                <a:path w="3810" h="1269">
                  <a:moveTo>
                    <a:pt x="3352" y="0"/>
                  </a:moveTo>
                  <a:lnTo>
                    <a:pt x="0" y="952"/>
                  </a:lnTo>
                </a:path>
              </a:pathLst>
            </a:custGeom>
            <a:ln w="3175">
              <a:solidFill>
                <a:srgbClr val="565658"/>
              </a:solidFill>
            </a:ln>
          </p:spPr>
          <p:txBody>
            <a:bodyPr wrap="square" lIns="0" tIns="0" rIns="0" bIns="0" rtlCol="0"/>
            <a:lstStyle/>
            <a:p/>
          </p:txBody>
        </p:sp>
        <p:sp>
          <p:nvSpPr>
            <p:cNvPr id="10283" name="object 10283" descr=""/>
            <p:cNvSpPr/>
            <p:nvPr/>
          </p:nvSpPr>
          <p:spPr>
            <a:xfrm>
              <a:off x="5666874" y="2611945"/>
              <a:ext cx="1905" cy="5715"/>
            </a:xfrm>
            <a:custGeom>
              <a:avLst/>
              <a:gdLst/>
              <a:ahLst/>
              <a:cxnLst/>
              <a:rect l="l" t="t" r="r" b="b"/>
              <a:pathLst>
                <a:path w="1904" h="5714">
                  <a:moveTo>
                    <a:pt x="1904" y="0"/>
                  </a:moveTo>
                  <a:lnTo>
                    <a:pt x="1422" y="482"/>
                  </a:lnTo>
                  <a:lnTo>
                    <a:pt x="469" y="1905"/>
                  </a:lnTo>
                  <a:lnTo>
                    <a:pt x="0" y="5270"/>
                  </a:lnTo>
                </a:path>
              </a:pathLst>
            </a:custGeom>
            <a:ln w="3175">
              <a:solidFill>
                <a:srgbClr val="565658"/>
              </a:solidFill>
            </a:ln>
          </p:spPr>
          <p:txBody>
            <a:bodyPr wrap="square" lIns="0" tIns="0" rIns="0" bIns="0" rtlCol="0"/>
            <a:lstStyle/>
            <a:p/>
          </p:txBody>
        </p:sp>
        <p:sp>
          <p:nvSpPr>
            <p:cNvPr id="10284" name="object 10284" descr=""/>
            <p:cNvSpPr/>
            <p:nvPr/>
          </p:nvSpPr>
          <p:spPr>
            <a:xfrm>
              <a:off x="5623316" y="2610990"/>
              <a:ext cx="27305" cy="12065"/>
            </a:xfrm>
            <a:custGeom>
              <a:avLst/>
              <a:gdLst/>
              <a:ahLst/>
              <a:cxnLst/>
              <a:rect l="l" t="t" r="r" b="b"/>
              <a:pathLst>
                <a:path w="27304" h="12064">
                  <a:moveTo>
                    <a:pt x="26797" y="0"/>
                  </a:moveTo>
                  <a:lnTo>
                    <a:pt x="12915" y="4787"/>
                  </a:lnTo>
                  <a:lnTo>
                    <a:pt x="6210" y="8140"/>
                  </a:lnTo>
                  <a:lnTo>
                    <a:pt x="0" y="11963"/>
                  </a:lnTo>
                </a:path>
              </a:pathLst>
            </a:custGeom>
            <a:ln w="3175">
              <a:solidFill>
                <a:srgbClr val="565658"/>
              </a:solidFill>
            </a:ln>
          </p:spPr>
          <p:txBody>
            <a:bodyPr wrap="square" lIns="0" tIns="0" rIns="0" bIns="0" rtlCol="0"/>
            <a:lstStyle/>
            <a:p/>
          </p:txBody>
        </p:sp>
        <p:sp>
          <p:nvSpPr>
            <p:cNvPr id="10285" name="object 10285" descr=""/>
            <p:cNvSpPr/>
            <p:nvPr/>
          </p:nvSpPr>
          <p:spPr>
            <a:xfrm>
              <a:off x="5746324" y="2695711"/>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0286" name="object 10286" descr=""/>
            <p:cNvSpPr/>
            <p:nvPr/>
          </p:nvSpPr>
          <p:spPr>
            <a:xfrm>
              <a:off x="5617563" y="2622959"/>
              <a:ext cx="5080" cy="1905"/>
            </a:xfrm>
            <a:custGeom>
              <a:avLst/>
              <a:gdLst/>
              <a:ahLst/>
              <a:cxnLst/>
              <a:rect l="l" t="t" r="r" b="b"/>
              <a:pathLst>
                <a:path w="5079" h="1905">
                  <a:moveTo>
                    <a:pt x="4787" y="0"/>
                  </a:moveTo>
                  <a:lnTo>
                    <a:pt x="0" y="1905"/>
                  </a:lnTo>
                </a:path>
              </a:pathLst>
            </a:custGeom>
            <a:ln w="3175">
              <a:solidFill>
                <a:srgbClr val="565658"/>
              </a:solidFill>
            </a:ln>
          </p:spPr>
          <p:txBody>
            <a:bodyPr wrap="square" lIns="0" tIns="0" rIns="0" bIns="0" rtlCol="0"/>
            <a:lstStyle/>
            <a:p/>
          </p:txBody>
        </p:sp>
        <p:sp>
          <p:nvSpPr>
            <p:cNvPr id="10287" name="object 10287" descr=""/>
            <p:cNvSpPr/>
            <p:nvPr/>
          </p:nvSpPr>
          <p:spPr>
            <a:xfrm>
              <a:off x="5586455" y="2628702"/>
              <a:ext cx="24130" cy="17145"/>
            </a:xfrm>
            <a:custGeom>
              <a:avLst/>
              <a:gdLst/>
              <a:ahLst/>
              <a:cxnLst/>
              <a:rect l="l" t="t" r="r" b="b"/>
              <a:pathLst>
                <a:path w="24129" h="17144">
                  <a:moveTo>
                    <a:pt x="23926" y="0"/>
                  </a:moveTo>
                  <a:lnTo>
                    <a:pt x="17233" y="4305"/>
                  </a:lnTo>
                  <a:lnTo>
                    <a:pt x="10528" y="8140"/>
                  </a:lnTo>
                  <a:lnTo>
                    <a:pt x="4787" y="12433"/>
                  </a:lnTo>
                  <a:lnTo>
                    <a:pt x="0" y="16751"/>
                  </a:lnTo>
                </a:path>
              </a:pathLst>
            </a:custGeom>
            <a:ln w="3175">
              <a:solidFill>
                <a:srgbClr val="565658"/>
              </a:solidFill>
            </a:ln>
          </p:spPr>
          <p:txBody>
            <a:bodyPr wrap="square" lIns="0" tIns="0" rIns="0" bIns="0" rtlCol="0"/>
            <a:lstStyle/>
            <a:p/>
          </p:txBody>
        </p:sp>
        <p:sp>
          <p:nvSpPr>
            <p:cNvPr id="10288" name="object 10288" descr=""/>
            <p:cNvSpPr/>
            <p:nvPr/>
          </p:nvSpPr>
          <p:spPr>
            <a:xfrm>
              <a:off x="5666869" y="2611946"/>
              <a:ext cx="1905" cy="5715"/>
            </a:xfrm>
            <a:custGeom>
              <a:avLst/>
              <a:gdLst/>
              <a:ahLst/>
              <a:cxnLst/>
              <a:rect l="l" t="t" r="r" b="b"/>
              <a:pathLst>
                <a:path w="1904" h="5714">
                  <a:moveTo>
                    <a:pt x="0" y="5270"/>
                  </a:moveTo>
                  <a:lnTo>
                    <a:pt x="0" y="3352"/>
                  </a:lnTo>
                  <a:lnTo>
                    <a:pt x="0" y="1435"/>
                  </a:lnTo>
                  <a:lnTo>
                    <a:pt x="482" y="482"/>
                  </a:lnTo>
                  <a:lnTo>
                    <a:pt x="1435" y="0"/>
                  </a:lnTo>
                </a:path>
              </a:pathLst>
            </a:custGeom>
            <a:ln w="3175">
              <a:solidFill>
                <a:srgbClr val="565658"/>
              </a:solidFill>
            </a:ln>
          </p:spPr>
          <p:txBody>
            <a:bodyPr wrap="square" lIns="0" tIns="0" rIns="0" bIns="0" rtlCol="0"/>
            <a:lstStyle/>
            <a:p/>
          </p:txBody>
        </p:sp>
        <p:sp>
          <p:nvSpPr>
            <p:cNvPr id="10289" name="object 10289" descr=""/>
            <p:cNvSpPr/>
            <p:nvPr/>
          </p:nvSpPr>
          <p:spPr>
            <a:xfrm>
              <a:off x="5659687" y="2611946"/>
              <a:ext cx="2540" cy="5715"/>
            </a:xfrm>
            <a:custGeom>
              <a:avLst/>
              <a:gdLst/>
              <a:ahLst/>
              <a:cxnLst/>
              <a:rect l="l" t="t" r="r" b="b"/>
              <a:pathLst>
                <a:path w="2539" h="5714">
                  <a:moveTo>
                    <a:pt x="0" y="5270"/>
                  </a:moveTo>
                  <a:lnTo>
                    <a:pt x="482" y="1435"/>
                  </a:lnTo>
                  <a:lnTo>
                    <a:pt x="1435" y="482"/>
                  </a:lnTo>
                  <a:lnTo>
                    <a:pt x="1917" y="0"/>
                  </a:lnTo>
                  <a:lnTo>
                    <a:pt x="1917" y="482"/>
                  </a:lnTo>
                  <a:lnTo>
                    <a:pt x="1435" y="1435"/>
                  </a:lnTo>
                  <a:lnTo>
                    <a:pt x="1435" y="5270"/>
                  </a:lnTo>
                </a:path>
              </a:pathLst>
            </a:custGeom>
            <a:ln w="3175">
              <a:solidFill>
                <a:srgbClr val="565658"/>
              </a:solidFill>
            </a:ln>
          </p:spPr>
          <p:txBody>
            <a:bodyPr wrap="square" lIns="0" tIns="0" rIns="0" bIns="0" rtlCol="0"/>
            <a:lstStyle/>
            <a:p/>
          </p:txBody>
        </p:sp>
        <p:sp>
          <p:nvSpPr>
            <p:cNvPr id="10290" name="object 10290" descr=""/>
            <p:cNvSpPr/>
            <p:nvPr/>
          </p:nvSpPr>
          <p:spPr>
            <a:xfrm>
              <a:off x="5721433" y="2627264"/>
              <a:ext cx="2540" cy="635"/>
            </a:xfrm>
            <a:custGeom>
              <a:avLst/>
              <a:gdLst/>
              <a:ahLst/>
              <a:cxnLst/>
              <a:rect l="l" t="t" r="r" b="b"/>
              <a:pathLst>
                <a:path w="2539" h="635">
                  <a:moveTo>
                    <a:pt x="0" y="469"/>
                  </a:moveTo>
                  <a:lnTo>
                    <a:pt x="2387" y="0"/>
                  </a:lnTo>
                </a:path>
              </a:pathLst>
            </a:custGeom>
            <a:ln w="3175">
              <a:solidFill>
                <a:srgbClr val="565658"/>
              </a:solidFill>
            </a:ln>
          </p:spPr>
          <p:txBody>
            <a:bodyPr wrap="square" lIns="0" tIns="0" rIns="0" bIns="0" rtlCol="0"/>
            <a:lstStyle/>
            <a:p/>
          </p:txBody>
        </p:sp>
        <p:sp>
          <p:nvSpPr>
            <p:cNvPr id="10291" name="object 10291" descr=""/>
            <p:cNvSpPr/>
            <p:nvPr/>
          </p:nvSpPr>
          <p:spPr>
            <a:xfrm>
              <a:off x="5654898" y="2611945"/>
              <a:ext cx="6985" cy="1905"/>
            </a:xfrm>
            <a:custGeom>
              <a:avLst/>
              <a:gdLst/>
              <a:ahLst/>
              <a:cxnLst/>
              <a:rect l="l" t="t" r="r" b="b"/>
              <a:pathLst>
                <a:path w="6985" h="1905">
                  <a:moveTo>
                    <a:pt x="6705" y="0"/>
                  </a:moveTo>
                  <a:lnTo>
                    <a:pt x="3352" y="482"/>
                  </a:lnTo>
                  <a:lnTo>
                    <a:pt x="0" y="1905"/>
                  </a:lnTo>
                </a:path>
              </a:pathLst>
            </a:custGeom>
            <a:ln w="3175">
              <a:solidFill>
                <a:srgbClr val="565658"/>
              </a:solidFill>
            </a:ln>
          </p:spPr>
          <p:txBody>
            <a:bodyPr wrap="square" lIns="0" tIns="0" rIns="0" bIns="0" rtlCol="0"/>
            <a:lstStyle/>
            <a:p/>
          </p:txBody>
        </p:sp>
        <p:sp>
          <p:nvSpPr>
            <p:cNvPr id="10292" name="object 10292" descr=""/>
            <p:cNvSpPr/>
            <p:nvPr/>
          </p:nvSpPr>
          <p:spPr>
            <a:xfrm>
              <a:off x="5724776" y="2627263"/>
              <a:ext cx="635" cy="1905"/>
            </a:xfrm>
            <a:custGeom>
              <a:avLst/>
              <a:gdLst/>
              <a:ahLst/>
              <a:cxnLst/>
              <a:rect l="l" t="t" r="r" b="b"/>
              <a:pathLst>
                <a:path w="635" h="1905">
                  <a:moveTo>
                    <a:pt x="482" y="0"/>
                  </a:moveTo>
                  <a:lnTo>
                    <a:pt x="0" y="1905"/>
                  </a:lnTo>
                  <a:lnTo>
                    <a:pt x="0" y="1435"/>
                  </a:lnTo>
                  <a:lnTo>
                    <a:pt x="482" y="0"/>
                  </a:lnTo>
                </a:path>
              </a:pathLst>
            </a:custGeom>
            <a:ln w="3175">
              <a:solidFill>
                <a:srgbClr val="565658"/>
              </a:solidFill>
            </a:ln>
          </p:spPr>
          <p:txBody>
            <a:bodyPr wrap="square" lIns="0" tIns="0" rIns="0" bIns="0" rtlCol="0"/>
            <a:lstStyle/>
            <a:p/>
          </p:txBody>
        </p:sp>
        <p:sp>
          <p:nvSpPr>
            <p:cNvPr id="10293" name="object 10293" descr=""/>
            <p:cNvSpPr/>
            <p:nvPr/>
          </p:nvSpPr>
          <p:spPr>
            <a:xfrm>
              <a:off x="5721431" y="2634932"/>
              <a:ext cx="4445" cy="1905"/>
            </a:xfrm>
            <a:custGeom>
              <a:avLst/>
              <a:gdLst/>
              <a:ahLst/>
              <a:cxnLst/>
              <a:rect l="l" t="t" r="r" b="b"/>
              <a:pathLst>
                <a:path w="4445" h="1905">
                  <a:moveTo>
                    <a:pt x="4305" y="1904"/>
                  </a:moveTo>
                  <a:lnTo>
                    <a:pt x="2400" y="952"/>
                  </a:lnTo>
                  <a:lnTo>
                    <a:pt x="0" y="0"/>
                  </a:lnTo>
                </a:path>
              </a:pathLst>
            </a:custGeom>
            <a:ln w="3175">
              <a:solidFill>
                <a:srgbClr val="565658"/>
              </a:solidFill>
            </a:ln>
          </p:spPr>
          <p:txBody>
            <a:bodyPr wrap="square" lIns="0" tIns="0" rIns="0" bIns="0" rtlCol="0"/>
            <a:lstStyle/>
            <a:p/>
          </p:txBody>
        </p:sp>
        <p:sp>
          <p:nvSpPr>
            <p:cNvPr id="10294" name="object 10294" descr=""/>
            <p:cNvSpPr/>
            <p:nvPr/>
          </p:nvSpPr>
          <p:spPr>
            <a:xfrm>
              <a:off x="5724306" y="2627264"/>
              <a:ext cx="1270" cy="635"/>
            </a:xfrm>
            <a:custGeom>
              <a:avLst/>
              <a:gdLst/>
              <a:ahLst/>
              <a:cxnLst/>
              <a:rect l="l" t="t" r="r" b="b"/>
              <a:pathLst>
                <a:path w="1270" h="635">
                  <a:moveTo>
                    <a:pt x="952" y="469"/>
                  </a:moveTo>
                  <a:lnTo>
                    <a:pt x="952" y="0"/>
                  </a:lnTo>
                  <a:lnTo>
                    <a:pt x="0" y="0"/>
                  </a:lnTo>
                </a:path>
              </a:pathLst>
            </a:custGeom>
            <a:ln w="3175">
              <a:solidFill>
                <a:srgbClr val="565658"/>
              </a:solidFill>
            </a:ln>
          </p:spPr>
          <p:txBody>
            <a:bodyPr wrap="square" lIns="0" tIns="0" rIns="0" bIns="0" rtlCol="0"/>
            <a:lstStyle/>
            <a:p/>
          </p:txBody>
        </p:sp>
        <p:sp>
          <p:nvSpPr>
            <p:cNvPr id="10295" name="object 10295" descr=""/>
            <p:cNvSpPr/>
            <p:nvPr/>
          </p:nvSpPr>
          <p:spPr>
            <a:xfrm>
              <a:off x="5715203" y="2597587"/>
              <a:ext cx="1270" cy="1905"/>
            </a:xfrm>
            <a:custGeom>
              <a:avLst/>
              <a:gdLst/>
              <a:ahLst/>
              <a:cxnLst/>
              <a:rect l="l" t="t" r="r" b="b"/>
              <a:pathLst>
                <a:path w="1270" h="1905">
                  <a:moveTo>
                    <a:pt x="965" y="1435"/>
                  </a:moveTo>
                  <a:lnTo>
                    <a:pt x="482" y="952"/>
                  </a:lnTo>
                  <a:lnTo>
                    <a:pt x="0" y="0"/>
                  </a:lnTo>
                </a:path>
              </a:pathLst>
            </a:custGeom>
            <a:ln w="3175">
              <a:solidFill>
                <a:srgbClr val="565658"/>
              </a:solidFill>
            </a:ln>
          </p:spPr>
          <p:txBody>
            <a:bodyPr wrap="square" lIns="0" tIns="0" rIns="0" bIns="0" rtlCol="0"/>
            <a:lstStyle/>
            <a:p/>
          </p:txBody>
        </p:sp>
        <p:sp>
          <p:nvSpPr>
            <p:cNvPr id="10296" name="object 10296" descr=""/>
            <p:cNvSpPr/>
            <p:nvPr/>
          </p:nvSpPr>
          <p:spPr>
            <a:xfrm>
              <a:off x="5693665" y="2601416"/>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10297" name="object 10297" descr=""/>
            <p:cNvSpPr/>
            <p:nvPr/>
          </p:nvSpPr>
          <p:spPr>
            <a:xfrm>
              <a:off x="5751879" y="259500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298" name="object 10298" descr=""/>
            <p:cNvSpPr/>
            <p:nvPr/>
          </p:nvSpPr>
          <p:spPr>
            <a:xfrm>
              <a:off x="5719998" y="2627263"/>
              <a:ext cx="6350" cy="3810"/>
            </a:xfrm>
            <a:custGeom>
              <a:avLst/>
              <a:gdLst/>
              <a:ahLst/>
              <a:cxnLst/>
              <a:rect l="l" t="t" r="r" b="b"/>
              <a:pathLst>
                <a:path w="6350" h="3810">
                  <a:moveTo>
                    <a:pt x="4305" y="0"/>
                  </a:moveTo>
                  <a:lnTo>
                    <a:pt x="5257" y="0"/>
                  </a:lnTo>
                  <a:lnTo>
                    <a:pt x="5740" y="469"/>
                  </a:lnTo>
                  <a:lnTo>
                    <a:pt x="5257" y="1435"/>
                  </a:lnTo>
                  <a:lnTo>
                    <a:pt x="4787" y="1905"/>
                  </a:lnTo>
                  <a:lnTo>
                    <a:pt x="2870" y="2387"/>
                  </a:lnTo>
                  <a:lnTo>
                    <a:pt x="1435" y="3352"/>
                  </a:lnTo>
                  <a:lnTo>
                    <a:pt x="0" y="3352"/>
                  </a:lnTo>
                </a:path>
              </a:pathLst>
            </a:custGeom>
            <a:ln w="3175">
              <a:solidFill>
                <a:srgbClr val="565658"/>
              </a:solidFill>
            </a:ln>
          </p:spPr>
          <p:txBody>
            <a:bodyPr wrap="square" lIns="0" tIns="0" rIns="0" bIns="0" rtlCol="0"/>
            <a:lstStyle/>
            <a:p/>
          </p:txBody>
        </p:sp>
        <p:sp>
          <p:nvSpPr>
            <p:cNvPr id="10299" name="object 10299" descr=""/>
            <p:cNvSpPr/>
            <p:nvPr/>
          </p:nvSpPr>
          <p:spPr>
            <a:xfrm>
              <a:off x="5719517" y="2631565"/>
              <a:ext cx="6350" cy="4445"/>
            </a:xfrm>
            <a:custGeom>
              <a:avLst/>
              <a:gdLst/>
              <a:ahLst/>
              <a:cxnLst/>
              <a:rect l="l" t="t" r="r" b="b"/>
              <a:pathLst>
                <a:path w="6350" h="4444">
                  <a:moveTo>
                    <a:pt x="0" y="0"/>
                  </a:moveTo>
                  <a:lnTo>
                    <a:pt x="1917" y="0"/>
                  </a:lnTo>
                  <a:lnTo>
                    <a:pt x="3352" y="952"/>
                  </a:lnTo>
                  <a:lnTo>
                    <a:pt x="5740" y="3835"/>
                  </a:lnTo>
                </a:path>
              </a:pathLst>
            </a:custGeom>
            <a:ln w="3175">
              <a:solidFill>
                <a:srgbClr val="565658"/>
              </a:solidFill>
            </a:ln>
          </p:spPr>
          <p:txBody>
            <a:bodyPr wrap="square" lIns="0" tIns="0" rIns="0" bIns="0" rtlCol="0"/>
            <a:lstStyle/>
            <a:p/>
          </p:txBody>
        </p:sp>
        <p:sp>
          <p:nvSpPr>
            <p:cNvPr id="10300" name="object 10300" descr=""/>
            <p:cNvSpPr/>
            <p:nvPr/>
          </p:nvSpPr>
          <p:spPr>
            <a:xfrm>
              <a:off x="5752542" y="2594719"/>
              <a:ext cx="2540" cy="1905"/>
            </a:xfrm>
            <a:custGeom>
              <a:avLst/>
              <a:gdLst/>
              <a:ahLst/>
              <a:cxnLst/>
              <a:rect l="l" t="t" r="r" b="b"/>
              <a:pathLst>
                <a:path w="2539" h="1905">
                  <a:moveTo>
                    <a:pt x="1917" y="0"/>
                  </a:moveTo>
                  <a:lnTo>
                    <a:pt x="1435" y="952"/>
                  </a:lnTo>
                  <a:lnTo>
                    <a:pt x="0" y="1905"/>
                  </a:lnTo>
                  <a:lnTo>
                    <a:pt x="1435" y="1422"/>
                  </a:lnTo>
                  <a:lnTo>
                    <a:pt x="1917" y="0"/>
                  </a:lnTo>
                </a:path>
              </a:pathLst>
            </a:custGeom>
            <a:ln w="3175">
              <a:solidFill>
                <a:srgbClr val="565658"/>
              </a:solidFill>
            </a:ln>
          </p:spPr>
          <p:txBody>
            <a:bodyPr wrap="square" lIns="0" tIns="0" rIns="0" bIns="0" rtlCol="0"/>
            <a:lstStyle/>
            <a:p/>
          </p:txBody>
        </p:sp>
        <p:sp>
          <p:nvSpPr>
            <p:cNvPr id="10301" name="object 10301" descr=""/>
            <p:cNvSpPr/>
            <p:nvPr/>
          </p:nvSpPr>
          <p:spPr>
            <a:xfrm>
              <a:off x="5694147" y="2602855"/>
              <a:ext cx="2540" cy="635"/>
            </a:xfrm>
            <a:custGeom>
              <a:avLst/>
              <a:gdLst/>
              <a:ahLst/>
              <a:cxnLst/>
              <a:rect l="l" t="t" r="r" b="b"/>
              <a:pathLst>
                <a:path w="2539" h="635">
                  <a:moveTo>
                    <a:pt x="0" y="0"/>
                  </a:moveTo>
                  <a:lnTo>
                    <a:pt x="482" y="469"/>
                  </a:lnTo>
                  <a:lnTo>
                    <a:pt x="1917" y="469"/>
                  </a:lnTo>
                </a:path>
              </a:pathLst>
            </a:custGeom>
            <a:ln w="3175">
              <a:solidFill>
                <a:srgbClr val="565658"/>
              </a:solidFill>
            </a:ln>
          </p:spPr>
          <p:txBody>
            <a:bodyPr wrap="square" lIns="0" tIns="0" rIns="0" bIns="0" rtlCol="0"/>
            <a:lstStyle/>
            <a:p/>
          </p:txBody>
        </p:sp>
        <p:sp>
          <p:nvSpPr>
            <p:cNvPr id="10302" name="object 10302" descr=""/>
            <p:cNvSpPr/>
            <p:nvPr/>
          </p:nvSpPr>
          <p:spPr>
            <a:xfrm>
              <a:off x="5696064" y="2598538"/>
              <a:ext cx="19685" cy="5080"/>
            </a:xfrm>
            <a:custGeom>
              <a:avLst/>
              <a:gdLst/>
              <a:ahLst/>
              <a:cxnLst/>
              <a:rect l="l" t="t" r="r" b="b"/>
              <a:pathLst>
                <a:path w="19685" h="5080">
                  <a:moveTo>
                    <a:pt x="0" y="4787"/>
                  </a:moveTo>
                  <a:lnTo>
                    <a:pt x="17716" y="1435"/>
                  </a:lnTo>
                  <a:lnTo>
                    <a:pt x="18669" y="952"/>
                  </a:lnTo>
                  <a:lnTo>
                    <a:pt x="19138" y="0"/>
                  </a:lnTo>
                </a:path>
              </a:pathLst>
            </a:custGeom>
            <a:ln w="3175">
              <a:solidFill>
                <a:srgbClr val="565658"/>
              </a:solidFill>
            </a:ln>
          </p:spPr>
          <p:txBody>
            <a:bodyPr wrap="square" lIns="0" tIns="0" rIns="0" bIns="0" rtlCol="0"/>
            <a:lstStyle/>
            <a:p/>
          </p:txBody>
        </p:sp>
        <p:sp>
          <p:nvSpPr>
            <p:cNvPr id="10303" name="object 10303" descr=""/>
            <p:cNvSpPr/>
            <p:nvPr/>
          </p:nvSpPr>
          <p:spPr>
            <a:xfrm>
              <a:off x="5754460" y="2595190"/>
              <a:ext cx="1905" cy="0"/>
            </a:xfrm>
            <a:custGeom>
              <a:avLst/>
              <a:gdLst/>
              <a:ahLst/>
              <a:cxnLst/>
              <a:rect l="l" t="t" r="r" b="b"/>
              <a:pathLst>
                <a:path w="1904" h="0">
                  <a:moveTo>
                    <a:pt x="0" y="0"/>
                  </a:moveTo>
                  <a:lnTo>
                    <a:pt x="482" y="0"/>
                  </a:lnTo>
                  <a:lnTo>
                    <a:pt x="1435" y="0"/>
                  </a:lnTo>
                </a:path>
              </a:pathLst>
            </a:custGeom>
            <a:ln w="3175">
              <a:solidFill>
                <a:srgbClr val="565658"/>
              </a:solidFill>
            </a:ln>
          </p:spPr>
          <p:txBody>
            <a:bodyPr wrap="square" lIns="0" tIns="0" rIns="0" bIns="0" rtlCol="0"/>
            <a:lstStyle/>
            <a:p/>
          </p:txBody>
        </p:sp>
        <p:sp>
          <p:nvSpPr>
            <p:cNvPr id="10304" name="object 10304" descr=""/>
            <p:cNvSpPr/>
            <p:nvPr/>
          </p:nvSpPr>
          <p:spPr>
            <a:xfrm>
              <a:off x="5755892" y="2594720"/>
              <a:ext cx="9525" cy="1905"/>
            </a:xfrm>
            <a:custGeom>
              <a:avLst/>
              <a:gdLst/>
              <a:ahLst/>
              <a:cxnLst/>
              <a:rect l="l" t="t" r="r" b="b"/>
              <a:pathLst>
                <a:path w="9525" h="1905">
                  <a:moveTo>
                    <a:pt x="0" y="469"/>
                  </a:moveTo>
                  <a:lnTo>
                    <a:pt x="9093" y="0"/>
                  </a:lnTo>
                  <a:lnTo>
                    <a:pt x="9093" y="952"/>
                  </a:lnTo>
                  <a:lnTo>
                    <a:pt x="9093" y="1905"/>
                  </a:lnTo>
                </a:path>
              </a:pathLst>
            </a:custGeom>
            <a:ln w="3175">
              <a:solidFill>
                <a:srgbClr val="565658"/>
              </a:solidFill>
            </a:ln>
          </p:spPr>
          <p:txBody>
            <a:bodyPr wrap="square" lIns="0" tIns="0" rIns="0" bIns="0" rtlCol="0"/>
            <a:lstStyle/>
            <a:p/>
          </p:txBody>
        </p:sp>
        <p:sp>
          <p:nvSpPr>
            <p:cNvPr id="10305" name="object 10305" descr=""/>
            <p:cNvSpPr/>
            <p:nvPr/>
          </p:nvSpPr>
          <p:spPr>
            <a:xfrm>
              <a:off x="5726220" y="2632523"/>
              <a:ext cx="635" cy="1270"/>
            </a:xfrm>
            <a:custGeom>
              <a:avLst/>
              <a:gdLst/>
              <a:ahLst/>
              <a:cxnLst/>
              <a:rect l="l" t="t" r="r" b="b"/>
              <a:pathLst>
                <a:path w="635" h="1269">
                  <a:moveTo>
                    <a:pt x="0" y="965"/>
                  </a:moveTo>
                  <a:lnTo>
                    <a:pt x="482" y="0"/>
                  </a:lnTo>
                </a:path>
              </a:pathLst>
            </a:custGeom>
            <a:ln w="3175">
              <a:solidFill>
                <a:srgbClr val="565658"/>
              </a:solidFill>
            </a:ln>
          </p:spPr>
          <p:txBody>
            <a:bodyPr wrap="square" lIns="0" tIns="0" rIns="0" bIns="0" rtlCol="0"/>
            <a:lstStyle/>
            <a:p/>
          </p:txBody>
        </p:sp>
        <p:sp>
          <p:nvSpPr>
            <p:cNvPr id="10306" name="object 10306" descr=""/>
            <p:cNvSpPr/>
            <p:nvPr/>
          </p:nvSpPr>
          <p:spPr>
            <a:xfrm>
              <a:off x="5725259" y="2635398"/>
              <a:ext cx="635" cy="1905"/>
            </a:xfrm>
            <a:custGeom>
              <a:avLst/>
              <a:gdLst/>
              <a:ahLst/>
              <a:cxnLst/>
              <a:rect l="l" t="t" r="r" b="b"/>
              <a:pathLst>
                <a:path w="635" h="1905">
                  <a:moveTo>
                    <a:pt x="0" y="0"/>
                  </a:moveTo>
                  <a:lnTo>
                    <a:pt x="0" y="482"/>
                  </a:lnTo>
                  <a:lnTo>
                    <a:pt x="482" y="1435"/>
                  </a:lnTo>
                </a:path>
              </a:pathLst>
            </a:custGeom>
            <a:ln w="3175">
              <a:solidFill>
                <a:srgbClr val="565658"/>
              </a:solidFill>
            </a:ln>
          </p:spPr>
          <p:txBody>
            <a:bodyPr wrap="square" lIns="0" tIns="0" rIns="0" bIns="0" rtlCol="0"/>
            <a:lstStyle/>
            <a:p/>
          </p:txBody>
        </p:sp>
        <p:sp>
          <p:nvSpPr>
            <p:cNvPr id="10307" name="object 10307" descr=""/>
            <p:cNvSpPr/>
            <p:nvPr/>
          </p:nvSpPr>
          <p:spPr>
            <a:xfrm>
              <a:off x="5653462" y="2610030"/>
              <a:ext cx="7620" cy="3175"/>
            </a:xfrm>
            <a:custGeom>
              <a:avLst/>
              <a:gdLst/>
              <a:ahLst/>
              <a:cxnLst/>
              <a:rect l="l" t="t" r="r" b="b"/>
              <a:pathLst>
                <a:path w="7620" h="3175">
                  <a:moveTo>
                    <a:pt x="0" y="2870"/>
                  </a:moveTo>
                  <a:lnTo>
                    <a:pt x="3352" y="965"/>
                  </a:lnTo>
                  <a:lnTo>
                    <a:pt x="7175" y="0"/>
                  </a:lnTo>
                </a:path>
              </a:pathLst>
            </a:custGeom>
            <a:ln w="3175">
              <a:solidFill>
                <a:srgbClr val="565658"/>
              </a:solidFill>
            </a:ln>
          </p:spPr>
          <p:txBody>
            <a:bodyPr wrap="square" lIns="0" tIns="0" rIns="0" bIns="0" rtlCol="0"/>
            <a:lstStyle/>
            <a:p/>
          </p:txBody>
        </p:sp>
        <p:sp>
          <p:nvSpPr>
            <p:cNvPr id="10308" name="object 10308" descr=""/>
            <p:cNvSpPr/>
            <p:nvPr/>
          </p:nvSpPr>
          <p:spPr>
            <a:xfrm>
              <a:off x="5661606" y="2611945"/>
              <a:ext cx="56515" cy="0"/>
            </a:xfrm>
            <a:custGeom>
              <a:avLst/>
              <a:gdLst/>
              <a:ahLst/>
              <a:cxnLst/>
              <a:rect l="l" t="t" r="r" b="b"/>
              <a:pathLst>
                <a:path w="56514" h="0">
                  <a:moveTo>
                    <a:pt x="55994" y="0"/>
                  </a:moveTo>
                  <a:lnTo>
                    <a:pt x="26796" y="0"/>
                  </a:lnTo>
                  <a:lnTo>
                    <a:pt x="12915" y="0"/>
                  </a:lnTo>
                  <a:lnTo>
                    <a:pt x="0" y="0"/>
                  </a:lnTo>
                </a:path>
              </a:pathLst>
            </a:custGeom>
            <a:ln w="3175">
              <a:solidFill>
                <a:srgbClr val="565658"/>
              </a:solidFill>
            </a:ln>
          </p:spPr>
          <p:txBody>
            <a:bodyPr wrap="square" lIns="0" tIns="0" rIns="0" bIns="0" rtlCol="0"/>
            <a:lstStyle/>
            <a:p/>
          </p:txBody>
        </p:sp>
        <p:sp>
          <p:nvSpPr>
            <p:cNvPr id="10309" name="object 10309" descr=""/>
            <p:cNvSpPr/>
            <p:nvPr/>
          </p:nvSpPr>
          <p:spPr>
            <a:xfrm>
              <a:off x="5660642" y="2610035"/>
              <a:ext cx="56515" cy="0"/>
            </a:xfrm>
            <a:custGeom>
              <a:avLst/>
              <a:gdLst/>
              <a:ahLst/>
              <a:cxnLst/>
              <a:rect l="l" t="t" r="r" b="b"/>
              <a:pathLst>
                <a:path w="56514" h="0">
                  <a:moveTo>
                    <a:pt x="0" y="0"/>
                  </a:moveTo>
                  <a:lnTo>
                    <a:pt x="13398" y="0"/>
                  </a:lnTo>
                  <a:lnTo>
                    <a:pt x="26809" y="0"/>
                  </a:lnTo>
                  <a:lnTo>
                    <a:pt x="41643" y="0"/>
                  </a:lnTo>
                  <a:lnTo>
                    <a:pt x="56476" y="0"/>
                  </a:lnTo>
                </a:path>
              </a:pathLst>
            </a:custGeom>
            <a:ln w="3175">
              <a:solidFill>
                <a:srgbClr val="565658"/>
              </a:solidFill>
            </a:ln>
          </p:spPr>
          <p:txBody>
            <a:bodyPr wrap="square" lIns="0" tIns="0" rIns="0" bIns="0" rtlCol="0"/>
            <a:lstStyle/>
            <a:p/>
          </p:txBody>
        </p:sp>
        <p:sp>
          <p:nvSpPr>
            <p:cNvPr id="10310" name="object 10310" descr=""/>
            <p:cNvSpPr/>
            <p:nvPr/>
          </p:nvSpPr>
          <p:spPr>
            <a:xfrm>
              <a:off x="5653458" y="2608596"/>
              <a:ext cx="64135" cy="1905"/>
            </a:xfrm>
            <a:custGeom>
              <a:avLst/>
              <a:gdLst/>
              <a:ahLst/>
              <a:cxnLst/>
              <a:rect l="l" t="t" r="r" b="b"/>
              <a:pathLst>
                <a:path w="64135" h="1905">
                  <a:moveTo>
                    <a:pt x="63665" y="0"/>
                  </a:moveTo>
                  <a:lnTo>
                    <a:pt x="46431" y="469"/>
                  </a:lnTo>
                  <a:lnTo>
                    <a:pt x="30162" y="952"/>
                  </a:lnTo>
                  <a:lnTo>
                    <a:pt x="14846" y="952"/>
                  </a:lnTo>
                  <a:lnTo>
                    <a:pt x="0" y="1435"/>
                  </a:lnTo>
                </a:path>
              </a:pathLst>
            </a:custGeom>
            <a:ln w="3175">
              <a:solidFill>
                <a:srgbClr val="565658"/>
              </a:solidFill>
            </a:ln>
          </p:spPr>
          <p:txBody>
            <a:bodyPr wrap="square" lIns="0" tIns="0" rIns="0" bIns="0" rtlCol="0"/>
            <a:lstStyle/>
            <a:p/>
          </p:txBody>
        </p:sp>
        <p:sp>
          <p:nvSpPr>
            <p:cNvPr id="10311" name="object 10311" descr=""/>
            <p:cNvSpPr/>
            <p:nvPr/>
          </p:nvSpPr>
          <p:spPr>
            <a:xfrm>
              <a:off x="5720472" y="2610035"/>
              <a:ext cx="6350" cy="7620"/>
            </a:xfrm>
            <a:custGeom>
              <a:avLst/>
              <a:gdLst/>
              <a:ahLst/>
              <a:cxnLst/>
              <a:rect l="l" t="t" r="r" b="b"/>
              <a:pathLst>
                <a:path w="6350" h="7619">
                  <a:moveTo>
                    <a:pt x="0" y="0"/>
                  </a:moveTo>
                  <a:lnTo>
                    <a:pt x="2882" y="952"/>
                  </a:lnTo>
                  <a:lnTo>
                    <a:pt x="4787" y="2870"/>
                  </a:lnTo>
                  <a:lnTo>
                    <a:pt x="5753" y="4787"/>
                  </a:lnTo>
                  <a:lnTo>
                    <a:pt x="6223" y="7175"/>
                  </a:lnTo>
                  <a:lnTo>
                    <a:pt x="5753" y="5257"/>
                  </a:lnTo>
                  <a:lnTo>
                    <a:pt x="4787" y="3822"/>
                  </a:lnTo>
                  <a:lnTo>
                    <a:pt x="3352" y="2387"/>
                  </a:lnTo>
                  <a:lnTo>
                    <a:pt x="965" y="1905"/>
                  </a:lnTo>
                </a:path>
              </a:pathLst>
            </a:custGeom>
            <a:ln w="3175">
              <a:solidFill>
                <a:srgbClr val="565658"/>
              </a:solidFill>
            </a:ln>
          </p:spPr>
          <p:txBody>
            <a:bodyPr wrap="square" lIns="0" tIns="0" rIns="0" bIns="0" rtlCol="0"/>
            <a:lstStyle/>
            <a:p/>
          </p:txBody>
        </p:sp>
        <p:sp>
          <p:nvSpPr>
            <p:cNvPr id="10312" name="object 10312" descr=""/>
            <p:cNvSpPr/>
            <p:nvPr/>
          </p:nvSpPr>
          <p:spPr>
            <a:xfrm>
              <a:off x="5726696" y="2615294"/>
              <a:ext cx="2540" cy="2540"/>
            </a:xfrm>
            <a:custGeom>
              <a:avLst/>
              <a:gdLst/>
              <a:ahLst/>
              <a:cxnLst/>
              <a:rect l="l" t="t" r="r" b="b"/>
              <a:pathLst>
                <a:path w="2539" h="2539">
                  <a:moveTo>
                    <a:pt x="1917" y="0"/>
                  </a:moveTo>
                  <a:lnTo>
                    <a:pt x="482" y="482"/>
                  </a:lnTo>
                  <a:lnTo>
                    <a:pt x="0" y="1917"/>
                  </a:lnTo>
                  <a:lnTo>
                    <a:pt x="482" y="482"/>
                  </a:lnTo>
                  <a:lnTo>
                    <a:pt x="1917" y="0"/>
                  </a:lnTo>
                </a:path>
              </a:pathLst>
            </a:custGeom>
            <a:ln w="3175">
              <a:solidFill>
                <a:srgbClr val="565658"/>
              </a:solidFill>
            </a:ln>
          </p:spPr>
          <p:txBody>
            <a:bodyPr wrap="square" lIns="0" tIns="0" rIns="0" bIns="0" rtlCol="0"/>
            <a:lstStyle/>
            <a:p/>
          </p:txBody>
        </p:sp>
        <p:sp>
          <p:nvSpPr>
            <p:cNvPr id="10313" name="object 10313" descr=""/>
            <p:cNvSpPr/>
            <p:nvPr/>
          </p:nvSpPr>
          <p:spPr>
            <a:xfrm>
              <a:off x="5717122" y="2608594"/>
              <a:ext cx="10160" cy="8890"/>
            </a:xfrm>
            <a:custGeom>
              <a:avLst/>
              <a:gdLst/>
              <a:ahLst/>
              <a:cxnLst/>
              <a:rect l="l" t="t" r="r" b="b"/>
              <a:pathLst>
                <a:path w="10160" h="8889">
                  <a:moveTo>
                    <a:pt x="9575" y="8623"/>
                  </a:moveTo>
                  <a:lnTo>
                    <a:pt x="9093" y="5257"/>
                  </a:lnTo>
                  <a:lnTo>
                    <a:pt x="7188" y="2400"/>
                  </a:lnTo>
                  <a:lnTo>
                    <a:pt x="4305" y="469"/>
                  </a:lnTo>
                  <a:lnTo>
                    <a:pt x="0" y="0"/>
                  </a:lnTo>
                </a:path>
              </a:pathLst>
            </a:custGeom>
            <a:ln w="3175">
              <a:solidFill>
                <a:srgbClr val="565658"/>
              </a:solidFill>
            </a:ln>
          </p:spPr>
          <p:txBody>
            <a:bodyPr wrap="square" lIns="0" tIns="0" rIns="0" bIns="0" rtlCol="0"/>
            <a:lstStyle/>
            <a:p/>
          </p:txBody>
        </p:sp>
        <p:sp>
          <p:nvSpPr>
            <p:cNvPr id="10314" name="object 10314" descr=""/>
            <p:cNvSpPr/>
            <p:nvPr/>
          </p:nvSpPr>
          <p:spPr>
            <a:xfrm>
              <a:off x="5743935" y="2672730"/>
              <a:ext cx="8255" cy="15875"/>
            </a:xfrm>
            <a:custGeom>
              <a:avLst/>
              <a:gdLst/>
              <a:ahLst/>
              <a:cxnLst/>
              <a:rect l="l" t="t" r="r" b="b"/>
              <a:pathLst>
                <a:path w="8254" h="15875">
                  <a:moveTo>
                    <a:pt x="6692" y="15316"/>
                  </a:moveTo>
                  <a:lnTo>
                    <a:pt x="6692" y="14846"/>
                  </a:lnTo>
                  <a:lnTo>
                    <a:pt x="7658" y="13411"/>
                  </a:lnTo>
                  <a:lnTo>
                    <a:pt x="7175" y="11493"/>
                  </a:lnTo>
                  <a:lnTo>
                    <a:pt x="5257" y="8140"/>
                  </a:lnTo>
                  <a:lnTo>
                    <a:pt x="0" y="0"/>
                  </a:lnTo>
                </a:path>
              </a:pathLst>
            </a:custGeom>
            <a:ln w="3175">
              <a:solidFill>
                <a:srgbClr val="565658"/>
              </a:solidFill>
            </a:ln>
          </p:spPr>
          <p:txBody>
            <a:bodyPr wrap="square" lIns="0" tIns="0" rIns="0" bIns="0" rtlCol="0"/>
            <a:lstStyle/>
            <a:p/>
          </p:txBody>
        </p:sp>
        <p:sp>
          <p:nvSpPr>
            <p:cNvPr id="10315" name="object 10315" descr=""/>
            <p:cNvSpPr/>
            <p:nvPr/>
          </p:nvSpPr>
          <p:spPr>
            <a:xfrm>
              <a:off x="5734168" y="265819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316" name="object 10316" descr=""/>
            <p:cNvSpPr/>
            <p:nvPr/>
          </p:nvSpPr>
          <p:spPr>
            <a:xfrm>
              <a:off x="5726696" y="2645461"/>
              <a:ext cx="2540" cy="12065"/>
            </a:xfrm>
            <a:custGeom>
              <a:avLst/>
              <a:gdLst/>
              <a:ahLst/>
              <a:cxnLst/>
              <a:rect l="l" t="t" r="r" b="b"/>
              <a:pathLst>
                <a:path w="2539" h="12064">
                  <a:moveTo>
                    <a:pt x="1917" y="11480"/>
                  </a:moveTo>
                  <a:lnTo>
                    <a:pt x="482" y="10998"/>
                  </a:lnTo>
                  <a:lnTo>
                    <a:pt x="0" y="10515"/>
                  </a:lnTo>
                  <a:lnTo>
                    <a:pt x="0" y="0"/>
                  </a:lnTo>
                </a:path>
              </a:pathLst>
            </a:custGeom>
            <a:ln w="3175">
              <a:solidFill>
                <a:srgbClr val="565658"/>
              </a:solidFill>
            </a:ln>
          </p:spPr>
          <p:txBody>
            <a:bodyPr wrap="square" lIns="0" tIns="0" rIns="0" bIns="0" rtlCol="0"/>
            <a:lstStyle/>
            <a:p/>
          </p:txBody>
        </p:sp>
        <p:sp>
          <p:nvSpPr>
            <p:cNvPr id="10317" name="object 10317" descr=""/>
            <p:cNvSpPr/>
            <p:nvPr/>
          </p:nvSpPr>
          <p:spPr>
            <a:xfrm>
              <a:off x="5731488" y="2659335"/>
              <a:ext cx="4445" cy="635"/>
            </a:xfrm>
            <a:custGeom>
              <a:avLst/>
              <a:gdLst/>
              <a:ahLst/>
              <a:cxnLst/>
              <a:rect l="l" t="t" r="r" b="b"/>
              <a:pathLst>
                <a:path w="4445" h="635">
                  <a:moveTo>
                    <a:pt x="3822" y="0"/>
                  </a:moveTo>
                  <a:lnTo>
                    <a:pt x="3340" y="469"/>
                  </a:lnTo>
                  <a:lnTo>
                    <a:pt x="1435" y="469"/>
                  </a:lnTo>
                  <a:lnTo>
                    <a:pt x="0" y="0"/>
                  </a:lnTo>
                </a:path>
              </a:pathLst>
            </a:custGeom>
            <a:ln w="3175">
              <a:solidFill>
                <a:srgbClr val="565658"/>
              </a:solidFill>
            </a:ln>
          </p:spPr>
          <p:txBody>
            <a:bodyPr wrap="square" lIns="0" tIns="0" rIns="0" bIns="0" rtlCol="0"/>
            <a:lstStyle/>
            <a:p/>
          </p:txBody>
        </p:sp>
        <p:sp>
          <p:nvSpPr>
            <p:cNvPr id="10318" name="object 10318" descr=""/>
            <p:cNvSpPr/>
            <p:nvPr/>
          </p:nvSpPr>
          <p:spPr>
            <a:xfrm>
              <a:off x="5734833" y="265980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319" name="object 10319" descr=""/>
            <p:cNvSpPr/>
            <p:nvPr/>
          </p:nvSpPr>
          <p:spPr>
            <a:xfrm>
              <a:off x="5734349" y="2681835"/>
              <a:ext cx="10160" cy="1270"/>
            </a:xfrm>
            <a:custGeom>
              <a:avLst/>
              <a:gdLst/>
              <a:ahLst/>
              <a:cxnLst/>
              <a:rect l="l" t="t" r="r" b="b"/>
              <a:pathLst>
                <a:path w="10160" h="1269">
                  <a:moveTo>
                    <a:pt x="10058" y="952"/>
                  </a:moveTo>
                  <a:lnTo>
                    <a:pt x="0" y="0"/>
                  </a:lnTo>
                </a:path>
              </a:pathLst>
            </a:custGeom>
            <a:ln w="3175">
              <a:solidFill>
                <a:srgbClr val="565658"/>
              </a:solidFill>
            </a:ln>
          </p:spPr>
          <p:txBody>
            <a:bodyPr wrap="square" lIns="0" tIns="0" rIns="0" bIns="0" rtlCol="0"/>
            <a:lstStyle/>
            <a:p/>
          </p:txBody>
        </p:sp>
        <p:sp>
          <p:nvSpPr>
            <p:cNvPr id="10320" name="object 10320" descr=""/>
            <p:cNvSpPr/>
            <p:nvPr/>
          </p:nvSpPr>
          <p:spPr>
            <a:xfrm>
              <a:off x="5735312" y="2659330"/>
              <a:ext cx="10795" cy="23495"/>
            </a:xfrm>
            <a:custGeom>
              <a:avLst/>
              <a:gdLst/>
              <a:ahLst/>
              <a:cxnLst/>
              <a:rect l="l" t="t" r="r" b="b"/>
              <a:pathLst>
                <a:path w="10795" h="23494">
                  <a:moveTo>
                    <a:pt x="10528" y="22974"/>
                  </a:moveTo>
                  <a:lnTo>
                    <a:pt x="10045" y="18186"/>
                  </a:lnTo>
                  <a:lnTo>
                    <a:pt x="8623" y="13398"/>
                  </a:lnTo>
                  <a:lnTo>
                    <a:pt x="4787" y="6705"/>
                  </a:lnTo>
                  <a:lnTo>
                    <a:pt x="0" y="0"/>
                  </a:lnTo>
                  <a:lnTo>
                    <a:pt x="5753" y="11010"/>
                  </a:lnTo>
                  <a:lnTo>
                    <a:pt x="8140" y="17233"/>
                  </a:lnTo>
                  <a:lnTo>
                    <a:pt x="9093" y="23456"/>
                  </a:lnTo>
                </a:path>
              </a:pathLst>
            </a:custGeom>
            <a:ln w="3175">
              <a:solidFill>
                <a:srgbClr val="565658"/>
              </a:solidFill>
            </a:ln>
          </p:spPr>
          <p:txBody>
            <a:bodyPr wrap="square" lIns="0" tIns="0" rIns="0" bIns="0" rtlCol="0"/>
            <a:lstStyle/>
            <a:p/>
          </p:txBody>
        </p:sp>
        <p:sp>
          <p:nvSpPr>
            <p:cNvPr id="10321" name="object 10321" descr=""/>
            <p:cNvSpPr/>
            <p:nvPr/>
          </p:nvSpPr>
          <p:spPr>
            <a:xfrm>
              <a:off x="5724779" y="2657416"/>
              <a:ext cx="4445" cy="1905"/>
            </a:xfrm>
            <a:custGeom>
              <a:avLst/>
              <a:gdLst/>
              <a:ahLst/>
              <a:cxnLst/>
              <a:rect l="l" t="t" r="r" b="b"/>
              <a:pathLst>
                <a:path w="4445" h="1905">
                  <a:moveTo>
                    <a:pt x="3835" y="1435"/>
                  </a:moveTo>
                  <a:lnTo>
                    <a:pt x="1447" y="965"/>
                  </a:lnTo>
                  <a:lnTo>
                    <a:pt x="482" y="482"/>
                  </a:lnTo>
                  <a:lnTo>
                    <a:pt x="0" y="0"/>
                  </a:lnTo>
                </a:path>
              </a:pathLst>
            </a:custGeom>
            <a:ln w="3175">
              <a:solidFill>
                <a:srgbClr val="565658"/>
              </a:solidFill>
            </a:ln>
          </p:spPr>
          <p:txBody>
            <a:bodyPr wrap="square" lIns="0" tIns="0" rIns="0" bIns="0" rtlCol="0"/>
            <a:lstStyle/>
            <a:p/>
          </p:txBody>
        </p:sp>
        <p:sp>
          <p:nvSpPr>
            <p:cNvPr id="10322" name="object 10322" descr=""/>
            <p:cNvSpPr/>
            <p:nvPr/>
          </p:nvSpPr>
          <p:spPr>
            <a:xfrm>
              <a:off x="5728620" y="2658858"/>
              <a:ext cx="3175" cy="2540"/>
            </a:xfrm>
            <a:custGeom>
              <a:avLst/>
              <a:gdLst/>
              <a:ahLst/>
              <a:cxnLst/>
              <a:rect l="l" t="t" r="r" b="b"/>
              <a:pathLst>
                <a:path w="3175" h="2539">
                  <a:moveTo>
                    <a:pt x="2387" y="2387"/>
                  </a:moveTo>
                  <a:lnTo>
                    <a:pt x="2870" y="482"/>
                  </a:lnTo>
                  <a:lnTo>
                    <a:pt x="0" y="0"/>
                  </a:lnTo>
                </a:path>
              </a:pathLst>
            </a:custGeom>
            <a:ln w="3175">
              <a:solidFill>
                <a:srgbClr val="565658"/>
              </a:solidFill>
            </a:ln>
          </p:spPr>
          <p:txBody>
            <a:bodyPr wrap="square" lIns="0" tIns="0" rIns="0" bIns="0" rtlCol="0"/>
            <a:lstStyle/>
            <a:p/>
          </p:txBody>
        </p:sp>
        <p:sp>
          <p:nvSpPr>
            <p:cNvPr id="10323" name="object 10323" descr=""/>
            <p:cNvSpPr/>
            <p:nvPr/>
          </p:nvSpPr>
          <p:spPr>
            <a:xfrm>
              <a:off x="5732918" y="2660294"/>
              <a:ext cx="2540" cy="21590"/>
            </a:xfrm>
            <a:custGeom>
              <a:avLst/>
              <a:gdLst/>
              <a:ahLst/>
              <a:cxnLst/>
              <a:rect l="l" t="t" r="r" b="b"/>
              <a:pathLst>
                <a:path w="2539" h="21589">
                  <a:moveTo>
                    <a:pt x="0" y="1904"/>
                  </a:moveTo>
                  <a:lnTo>
                    <a:pt x="0" y="469"/>
                  </a:lnTo>
                  <a:lnTo>
                    <a:pt x="1917" y="0"/>
                  </a:lnTo>
                  <a:lnTo>
                    <a:pt x="1435" y="21539"/>
                  </a:lnTo>
                </a:path>
              </a:pathLst>
            </a:custGeom>
            <a:ln w="3175">
              <a:solidFill>
                <a:srgbClr val="565658"/>
              </a:solidFill>
            </a:ln>
          </p:spPr>
          <p:txBody>
            <a:bodyPr wrap="square" lIns="0" tIns="0" rIns="0" bIns="0" rtlCol="0"/>
            <a:lstStyle/>
            <a:p/>
          </p:txBody>
        </p:sp>
        <p:sp>
          <p:nvSpPr>
            <p:cNvPr id="10324" name="object 10324" descr=""/>
            <p:cNvSpPr/>
            <p:nvPr/>
          </p:nvSpPr>
          <p:spPr>
            <a:xfrm>
              <a:off x="5692711" y="2601894"/>
              <a:ext cx="3810" cy="3810"/>
            </a:xfrm>
            <a:custGeom>
              <a:avLst/>
              <a:gdLst/>
              <a:ahLst/>
              <a:cxnLst/>
              <a:rect l="l" t="t" r="r" b="b"/>
              <a:pathLst>
                <a:path w="3810" h="3810">
                  <a:moveTo>
                    <a:pt x="3352" y="2870"/>
                  </a:moveTo>
                  <a:lnTo>
                    <a:pt x="965" y="3352"/>
                  </a:lnTo>
                  <a:lnTo>
                    <a:pt x="482" y="2870"/>
                  </a:lnTo>
                  <a:lnTo>
                    <a:pt x="0" y="2387"/>
                  </a:lnTo>
                  <a:lnTo>
                    <a:pt x="0" y="965"/>
                  </a:lnTo>
                  <a:lnTo>
                    <a:pt x="482" y="482"/>
                  </a:lnTo>
                  <a:lnTo>
                    <a:pt x="1435" y="0"/>
                  </a:lnTo>
                </a:path>
              </a:pathLst>
            </a:custGeom>
            <a:ln w="3175">
              <a:solidFill>
                <a:srgbClr val="565658"/>
              </a:solidFill>
            </a:ln>
          </p:spPr>
          <p:txBody>
            <a:bodyPr wrap="square" lIns="0" tIns="0" rIns="0" bIns="0" rtlCol="0"/>
            <a:lstStyle/>
            <a:p/>
          </p:txBody>
        </p:sp>
        <p:sp>
          <p:nvSpPr>
            <p:cNvPr id="10325" name="object 10325" descr=""/>
            <p:cNvSpPr/>
            <p:nvPr/>
          </p:nvSpPr>
          <p:spPr>
            <a:xfrm>
              <a:off x="5696064" y="2599022"/>
              <a:ext cx="21590" cy="6350"/>
            </a:xfrm>
            <a:custGeom>
              <a:avLst/>
              <a:gdLst/>
              <a:ahLst/>
              <a:cxnLst/>
              <a:rect l="l" t="t" r="r" b="b"/>
              <a:pathLst>
                <a:path w="21589" h="6350">
                  <a:moveTo>
                    <a:pt x="20104" y="0"/>
                  </a:moveTo>
                  <a:lnTo>
                    <a:pt x="21056" y="0"/>
                  </a:lnTo>
                  <a:lnTo>
                    <a:pt x="21539" y="1435"/>
                  </a:lnTo>
                  <a:lnTo>
                    <a:pt x="21056" y="1435"/>
                  </a:lnTo>
                  <a:lnTo>
                    <a:pt x="20104" y="1905"/>
                  </a:lnTo>
                  <a:lnTo>
                    <a:pt x="17716" y="2882"/>
                  </a:lnTo>
                  <a:lnTo>
                    <a:pt x="0" y="5740"/>
                  </a:lnTo>
                </a:path>
              </a:pathLst>
            </a:custGeom>
            <a:ln w="3175">
              <a:solidFill>
                <a:srgbClr val="565658"/>
              </a:solidFill>
            </a:ln>
          </p:spPr>
          <p:txBody>
            <a:bodyPr wrap="square" lIns="0" tIns="0" rIns="0" bIns="0" rtlCol="0"/>
            <a:lstStyle/>
            <a:p/>
          </p:txBody>
        </p:sp>
        <p:sp>
          <p:nvSpPr>
            <p:cNvPr id="10326" name="object 10326" descr=""/>
            <p:cNvSpPr/>
            <p:nvPr/>
          </p:nvSpPr>
          <p:spPr>
            <a:xfrm>
              <a:off x="5752545" y="2596629"/>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0327" name="object 10327" descr=""/>
            <p:cNvSpPr/>
            <p:nvPr/>
          </p:nvSpPr>
          <p:spPr>
            <a:xfrm>
              <a:off x="5715207" y="2596145"/>
              <a:ext cx="38100" cy="1270"/>
            </a:xfrm>
            <a:custGeom>
              <a:avLst/>
              <a:gdLst/>
              <a:ahLst/>
              <a:cxnLst/>
              <a:rect l="l" t="t" r="r" b="b"/>
              <a:pathLst>
                <a:path w="38100" h="1269">
                  <a:moveTo>
                    <a:pt x="37337" y="0"/>
                  </a:moveTo>
                  <a:lnTo>
                    <a:pt x="37820" y="0"/>
                  </a:lnTo>
                  <a:lnTo>
                    <a:pt x="11493" y="482"/>
                  </a:lnTo>
                  <a:lnTo>
                    <a:pt x="482" y="965"/>
                  </a:lnTo>
                  <a:lnTo>
                    <a:pt x="0" y="965"/>
                  </a:lnTo>
                </a:path>
              </a:pathLst>
            </a:custGeom>
            <a:ln w="3175">
              <a:solidFill>
                <a:srgbClr val="565658"/>
              </a:solidFill>
            </a:ln>
          </p:spPr>
          <p:txBody>
            <a:bodyPr wrap="square" lIns="0" tIns="0" rIns="0" bIns="0" rtlCol="0"/>
            <a:lstStyle/>
            <a:p/>
          </p:txBody>
        </p:sp>
        <p:sp>
          <p:nvSpPr>
            <p:cNvPr id="10328" name="object 10328" descr=""/>
            <p:cNvSpPr/>
            <p:nvPr/>
          </p:nvSpPr>
          <p:spPr>
            <a:xfrm>
              <a:off x="5614696" y="2598069"/>
              <a:ext cx="80010" cy="22225"/>
            </a:xfrm>
            <a:custGeom>
              <a:avLst/>
              <a:gdLst/>
              <a:ahLst/>
              <a:cxnLst/>
              <a:rect l="l" t="t" r="r" b="b"/>
              <a:pathLst>
                <a:path w="80010" h="22225">
                  <a:moveTo>
                    <a:pt x="79451" y="469"/>
                  </a:moveTo>
                  <a:lnTo>
                    <a:pt x="78498" y="469"/>
                  </a:lnTo>
                  <a:lnTo>
                    <a:pt x="78016" y="0"/>
                  </a:lnTo>
                  <a:lnTo>
                    <a:pt x="77063" y="0"/>
                  </a:lnTo>
                  <a:lnTo>
                    <a:pt x="37807" y="8140"/>
                  </a:lnTo>
                  <a:lnTo>
                    <a:pt x="18656" y="14833"/>
                  </a:lnTo>
                  <a:lnTo>
                    <a:pt x="0" y="22009"/>
                  </a:lnTo>
                </a:path>
              </a:pathLst>
            </a:custGeom>
            <a:ln w="3175">
              <a:solidFill>
                <a:srgbClr val="565658"/>
              </a:solidFill>
            </a:ln>
          </p:spPr>
          <p:txBody>
            <a:bodyPr wrap="square" lIns="0" tIns="0" rIns="0" bIns="0" rtlCol="0"/>
            <a:lstStyle/>
            <a:p/>
          </p:txBody>
        </p:sp>
        <p:sp>
          <p:nvSpPr>
            <p:cNvPr id="10329" name="object 10329" descr=""/>
            <p:cNvSpPr/>
            <p:nvPr/>
          </p:nvSpPr>
          <p:spPr>
            <a:xfrm>
              <a:off x="5593629" y="2622959"/>
              <a:ext cx="13970" cy="3810"/>
            </a:xfrm>
            <a:custGeom>
              <a:avLst/>
              <a:gdLst/>
              <a:ahLst/>
              <a:cxnLst/>
              <a:rect l="l" t="t" r="r" b="b"/>
              <a:pathLst>
                <a:path w="13970" h="3810">
                  <a:moveTo>
                    <a:pt x="13881" y="0"/>
                  </a:moveTo>
                  <a:lnTo>
                    <a:pt x="6705" y="2387"/>
                  </a:lnTo>
                  <a:lnTo>
                    <a:pt x="0" y="3352"/>
                  </a:lnTo>
                </a:path>
              </a:pathLst>
            </a:custGeom>
            <a:ln w="3175">
              <a:solidFill>
                <a:srgbClr val="565658"/>
              </a:solidFill>
            </a:ln>
          </p:spPr>
          <p:txBody>
            <a:bodyPr wrap="square" lIns="0" tIns="0" rIns="0" bIns="0" rtlCol="0"/>
            <a:lstStyle/>
            <a:p/>
          </p:txBody>
        </p:sp>
        <p:sp>
          <p:nvSpPr>
            <p:cNvPr id="10330" name="object 10330" descr=""/>
            <p:cNvSpPr/>
            <p:nvPr/>
          </p:nvSpPr>
          <p:spPr>
            <a:xfrm>
              <a:off x="5586450" y="2626308"/>
              <a:ext cx="23495" cy="19685"/>
            </a:xfrm>
            <a:custGeom>
              <a:avLst/>
              <a:gdLst/>
              <a:ahLst/>
              <a:cxnLst/>
              <a:rect l="l" t="t" r="r" b="b"/>
              <a:pathLst>
                <a:path w="23495" h="19685">
                  <a:moveTo>
                    <a:pt x="6705" y="0"/>
                  </a:moveTo>
                  <a:lnTo>
                    <a:pt x="3822" y="4305"/>
                  </a:lnTo>
                  <a:lnTo>
                    <a:pt x="1917" y="9093"/>
                  </a:lnTo>
                  <a:lnTo>
                    <a:pt x="482" y="13881"/>
                  </a:lnTo>
                  <a:lnTo>
                    <a:pt x="0" y="19151"/>
                  </a:lnTo>
                  <a:lnTo>
                    <a:pt x="4787" y="14363"/>
                  </a:lnTo>
                  <a:lnTo>
                    <a:pt x="10058" y="10045"/>
                  </a:lnTo>
                  <a:lnTo>
                    <a:pt x="16268" y="5740"/>
                  </a:lnTo>
                  <a:lnTo>
                    <a:pt x="23456" y="1422"/>
                  </a:lnTo>
                </a:path>
              </a:pathLst>
            </a:custGeom>
            <a:ln w="3175">
              <a:solidFill>
                <a:srgbClr val="565658"/>
              </a:solidFill>
            </a:ln>
          </p:spPr>
          <p:txBody>
            <a:bodyPr wrap="square" lIns="0" tIns="0" rIns="0" bIns="0" rtlCol="0"/>
            <a:lstStyle/>
            <a:p/>
          </p:txBody>
        </p:sp>
        <p:sp>
          <p:nvSpPr>
            <p:cNvPr id="10331" name="object 10331" descr=""/>
            <p:cNvSpPr/>
            <p:nvPr/>
          </p:nvSpPr>
          <p:spPr>
            <a:xfrm>
              <a:off x="5616609" y="2606691"/>
              <a:ext cx="112395" cy="17145"/>
            </a:xfrm>
            <a:custGeom>
              <a:avLst/>
              <a:gdLst/>
              <a:ahLst/>
              <a:cxnLst/>
              <a:rect l="l" t="t" r="r" b="b"/>
              <a:pathLst>
                <a:path w="112395" h="17144">
                  <a:moveTo>
                    <a:pt x="0" y="16738"/>
                  </a:moveTo>
                  <a:lnTo>
                    <a:pt x="5270" y="14350"/>
                  </a:lnTo>
                  <a:lnTo>
                    <a:pt x="11963" y="10528"/>
                  </a:lnTo>
                  <a:lnTo>
                    <a:pt x="18669" y="7162"/>
                  </a:lnTo>
                  <a:lnTo>
                    <a:pt x="33032" y="1904"/>
                  </a:lnTo>
                  <a:lnTo>
                    <a:pt x="37820" y="952"/>
                  </a:lnTo>
                  <a:lnTo>
                    <a:pt x="52654" y="952"/>
                  </a:lnTo>
                  <a:lnTo>
                    <a:pt x="67970" y="469"/>
                  </a:lnTo>
                  <a:lnTo>
                    <a:pt x="83769" y="469"/>
                  </a:lnTo>
                  <a:lnTo>
                    <a:pt x="100990" y="0"/>
                  </a:lnTo>
                  <a:lnTo>
                    <a:pt x="105778" y="469"/>
                  </a:lnTo>
                  <a:lnTo>
                    <a:pt x="107696" y="952"/>
                  </a:lnTo>
                  <a:lnTo>
                    <a:pt x="109613" y="2374"/>
                  </a:lnTo>
                  <a:lnTo>
                    <a:pt x="111518" y="4775"/>
                  </a:lnTo>
                  <a:lnTo>
                    <a:pt x="112001" y="8597"/>
                  </a:lnTo>
                  <a:lnTo>
                    <a:pt x="112001" y="9080"/>
                  </a:lnTo>
                </a:path>
              </a:pathLst>
            </a:custGeom>
            <a:ln w="3175">
              <a:solidFill>
                <a:srgbClr val="565658"/>
              </a:solidFill>
            </a:ln>
          </p:spPr>
          <p:txBody>
            <a:bodyPr wrap="square" lIns="0" tIns="0" rIns="0" bIns="0" rtlCol="0"/>
            <a:lstStyle/>
            <a:p/>
          </p:txBody>
        </p:sp>
        <p:sp>
          <p:nvSpPr>
            <p:cNvPr id="10332" name="object 10332" descr=""/>
            <p:cNvSpPr/>
            <p:nvPr/>
          </p:nvSpPr>
          <p:spPr>
            <a:xfrm>
              <a:off x="5750149" y="2629655"/>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10333" name="object 10333" descr=""/>
            <p:cNvSpPr/>
            <p:nvPr/>
          </p:nvSpPr>
          <p:spPr>
            <a:xfrm>
              <a:off x="5752545" y="2596629"/>
              <a:ext cx="12700" cy="48895"/>
            </a:xfrm>
            <a:custGeom>
              <a:avLst/>
              <a:gdLst/>
              <a:ahLst/>
              <a:cxnLst/>
              <a:rect l="l" t="t" r="r" b="b"/>
              <a:pathLst>
                <a:path w="12700" h="48894">
                  <a:moveTo>
                    <a:pt x="0" y="0"/>
                  </a:moveTo>
                  <a:lnTo>
                    <a:pt x="482" y="482"/>
                  </a:lnTo>
                  <a:lnTo>
                    <a:pt x="965" y="482"/>
                  </a:lnTo>
                  <a:lnTo>
                    <a:pt x="3835" y="482"/>
                  </a:lnTo>
                  <a:lnTo>
                    <a:pt x="12446" y="0"/>
                  </a:lnTo>
                  <a:lnTo>
                    <a:pt x="12446" y="1905"/>
                  </a:lnTo>
                  <a:lnTo>
                    <a:pt x="12446" y="31584"/>
                  </a:lnTo>
                  <a:lnTo>
                    <a:pt x="12446" y="48831"/>
                  </a:lnTo>
                </a:path>
              </a:pathLst>
            </a:custGeom>
            <a:ln w="3175">
              <a:solidFill>
                <a:srgbClr val="565658"/>
              </a:solidFill>
            </a:ln>
          </p:spPr>
          <p:txBody>
            <a:bodyPr wrap="square" lIns="0" tIns="0" rIns="0" bIns="0" rtlCol="0"/>
            <a:lstStyle/>
            <a:p/>
          </p:txBody>
        </p:sp>
        <p:sp>
          <p:nvSpPr>
            <p:cNvPr id="10334" name="object 10334" descr=""/>
            <p:cNvSpPr/>
            <p:nvPr/>
          </p:nvSpPr>
          <p:spPr>
            <a:xfrm>
              <a:off x="5715689" y="2596145"/>
              <a:ext cx="37465" cy="2540"/>
            </a:xfrm>
            <a:custGeom>
              <a:avLst/>
              <a:gdLst/>
              <a:ahLst/>
              <a:cxnLst/>
              <a:rect l="l" t="t" r="r" b="b"/>
              <a:pathLst>
                <a:path w="37464" h="2539">
                  <a:moveTo>
                    <a:pt x="36855" y="0"/>
                  </a:moveTo>
                  <a:lnTo>
                    <a:pt x="17716" y="965"/>
                  </a:lnTo>
                  <a:lnTo>
                    <a:pt x="8610" y="1917"/>
                  </a:lnTo>
                  <a:lnTo>
                    <a:pt x="0" y="1917"/>
                  </a:lnTo>
                </a:path>
              </a:pathLst>
            </a:custGeom>
            <a:ln w="3175">
              <a:solidFill>
                <a:srgbClr val="565658"/>
              </a:solidFill>
            </a:ln>
          </p:spPr>
          <p:txBody>
            <a:bodyPr wrap="square" lIns="0" tIns="0" rIns="0" bIns="0" rtlCol="0"/>
            <a:lstStyle/>
            <a:p/>
          </p:txBody>
        </p:sp>
        <p:sp>
          <p:nvSpPr>
            <p:cNvPr id="10335" name="object 10335" descr=""/>
            <p:cNvSpPr/>
            <p:nvPr/>
          </p:nvSpPr>
          <p:spPr>
            <a:xfrm>
              <a:off x="5676431" y="2598539"/>
              <a:ext cx="17780" cy="1270"/>
            </a:xfrm>
            <a:custGeom>
              <a:avLst/>
              <a:gdLst/>
              <a:ahLst/>
              <a:cxnLst/>
              <a:rect l="l" t="t" r="r" b="b"/>
              <a:pathLst>
                <a:path w="17779" h="1269">
                  <a:moveTo>
                    <a:pt x="17716" y="0"/>
                  </a:moveTo>
                  <a:lnTo>
                    <a:pt x="9105" y="482"/>
                  </a:lnTo>
                  <a:lnTo>
                    <a:pt x="0" y="952"/>
                  </a:lnTo>
                </a:path>
              </a:pathLst>
            </a:custGeom>
            <a:ln w="3175">
              <a:solidFill>
                <a:srgbClr val="565658"/>
              </a:solidFill>
            </a:ln>
          </p:spPr>
          <p:txBody>
            <a:bodyPr wrap="square" lIns="0" tIns="0" rIns="0" bIns="0" rtlCol="0"/>
            <a:lstStyle/>
            <a:p/>
          </p:txBody>
        </p:sp>
        <p:sp>
          <p:nvSpPr>
            <p:cNvPr id="10336" name="object 10336" descr=""/>
            <p:cNvSpPr/>
            <p:nvPr/>
          </p:nvSpPr>
          <p:spPr>
            <a:xfrm>
              <a:off x="5760680" y="2645457"/>
              <a:ext cx="4445" cy="0"/>
            </a:xfrm>
            <a:custGeom>
              <a:avLst/>
              <a:gdLst/>
              <a:ahLst/>
              <a:cxnLst/>
              <a:rect l="l" t="t" r="r" b="b"/>
              <a:pathLst>
                <a:path w="4445" h="0">
                  <a:moveTo>
                    <a:pt x="0" y="0"/>
                  </a:moveTo>
                  <a:lnTo>
                    <a:pt x="4305" y="0"/>
                  </a:lnTo>
                </a:path>
              </a:pathLst>
            </a:custGeom>
            <a:ln w="3175">
              <a:solidFill>
                <a:srgbClr val="565658"/>
              </a:solidFill>
            </a:ln>
          </p:spPr>
          <p:txBody>
            <a:bodyPr wrap="square" lIns="0" tIns="0" rIns="0" bIns="0" rtlCol="0"/>
            <a:lstStyle/>
            <a:p/>
          </p:txBody>
        </p:sp>
        <p:sp>
          <p:nvSpPr>
            <p:cNvPr id="10337" name="object 10337" descr=""/>
            <p:cNvSpPr/>
            <p:nvPr/>
          </p:nvSpPr>
          <p:spPr>
            <a:xfrm>
              <a:off x="5750151" y="2661728"/>
              <a:ext cx="5080" cy="0"/>
            </a:xfrm>
            <a:custGeom>
              <a:avLst/>
              <a:gdLst/>
              <a:ahLst/>
              <a:cxnLst/>
              <a:rect l="l" t="t" r="r" b="b"/>
              <a:pathLst>
                <a:path w="5079" h="0">
                  <a:moveTo>
                    <a:pt x="0" y="0"/>
                  </a:moveTo>
                  <a:lnTo>
                    <a:pt x="4787" y="0"/>
                  </a:lnTo>
                </a:path>
              </a:pathLst>
            </a:custGeom>
            <a:ln w="3175">
              <a:solidFill>
                <a:srgbClr val="565658"/>
              </a:solidFill>
            </a:ln>
          </p:spPr>
          <p:txBody>
            <a:bodyPr wrap="square" lIns="0" tIns="0" rIns="0" bIns="0" rtlCol="0"/>
            <a:lstStyle/>
            <a:p/>
          </p:txBody>
        </p:sp>
        <p:sp>
          <p:nvSpPr>
            <p:cNvPr id="10338" name="object 10338" descr=""/>
            <p:cNvSpPr/>
            <p:nvPr/>
          </p:nvSpPr>
          <p:spPr>
            <a:xfrm>
              <a:off x="5728617" y="2645455"/>
              <a:ext cx="24765" cy="45085"/>
            </a:xfrm>
            <a:custGeom>
              <a:avLst/>
              <a:gdLst/>
              <a:ahLst/>
              <a:cxnLst/>
              <a:rect l="l" t="t" r="r" b="b"/>
              <a:pathLst>
                <a:path w="24764" h="45085">
                  <a:moveTo>
                    <a:pt x="21056" y="44513"/>
                  </a:moveTo>
                  <a:lnTo>
                    <a:pt x="23926" y="41630"/>
                  </a:lnTo>
                  <a:lnTo>
                    <a:pt x="24409" y="39242"/>
                  </a:lnTo>
                  <a:lnTo>
                    <a:pt x="23926" y="36842"/>
                  </a:lnTo>
                  <a:lnTo>
                    <a:pt x="21056" y="31584"/>
                  </a:lnTo>
                  <a:lnTo>
                    <a:pt x="17221" y="25831"/>
                  </a:lnTo>
                  <a:lnTo>
                    <a:pt x="12446" y="19621"/>
                  </a:lnTo>
                  <a:lnTo>
                    <a:pt x="6692" y="13881"/>
                  </a:lnTo>
                  <a:lnTo>
                    <a:pt x="6223" y="14350"/>
                  </a:lnTo>
                  <a:lnTo>
                    <a:pt x="4787" y="12445"/>
                  </a:lnTo>
                  <a:lnTo>
                    <a:pt x="2870" y="11963"/>
                  </a:lnTo>
                  <a:lnTo>
                    <a:pt x="0" y="11480"/>
                  </a:lnTo>
                  <a:lnTo>
                    <a:pt x="0" y="0"/>
                  </a:lnTo>
                  <a:lnTo>
                    <a:pt x="15786" y="0"/>
                  </a:lnTo>
                </a:path>
              </a:pathLst>
            </a:custGeom>
            <a:ln w="3175">
              <a:solidFill>
                <a:srgbClr val="565658"/>
              </a:solidFill>
            </a:ln>
          </p:spPr>
          <p:txBody>
            <a:bodyPr wrap="square" lIns="0" tIns="0" rIns="0" bIns="0" rtlCol="0"/>
            <a:lstStyle/>
            <a:p/>
          </p:txBody>
        </p:sp>
        <p:sp>
          <p:nvSpPr>
            <p:cNvPr id="10339" name="object 10339" descr=""/>
            <p:cNvSpPr/>
            <p:nvPr/>
          </p:nvSpPr>
          <p:spPr>
            <a:xfrm>
              <a:off x="5751590" y="2645455"/>
              <a:ext cx="13970" cy="50165"/>
            </a:xfrm>
            <a:custGeom>
              <a:avLst/>
              <a:gdLst/>
              <a:ahLst/>
              <a:cxnLst/>
              <a:rect l="l" t="t" r="r" b="b"/>
              <a:pathLst>
                <a:path w="13970" h="50164">
                  <a:moveTo>
                    <a:pt x="0" y="49771"/>
                  </a:moveTo>
                  <a:lnTo>
                    <a:pt x="13398" y="49771"/>
                  </a:lnTo>
                  <a:lnTo>
                    <a:pt x="13398" y="48818"/>
                  </a:lnTo>
                  <a:lnTo>
                    <a:pt x="13398" y="45935"/>
                  </a:lnTo>
                  <a:lnTo>
                    <a:pt x="13398" y="41160"/>
                  </a:lnTo>
                  <a:lnTo>
                    <a:pt x="13398" y="35407"/>
                  </a:lnTo>
                  <a:lnTo>
                    <a:pt x="13398" y="27762"/>
                  </a:lnTo>
                  <a:lnTo>
                    <a:pt x="13398" y="19138"/>
                  </a:lnTo>
                  <a:lnTo>
                    <a:pt x="13398" y="0"/>
                  </a:lnTo>
                </a:path>
              </a:pathLst>
            </a:custGeom>
            <a:ln w="3175">
              <a:solidFill>
                <a:srgbClr val="565658"/>
              </a:solidFill>
            </a:ln>
          </p:spPr>
          <p:txBody>
            <a:bodyPr wrap="square" lIns="0" tIns="0" rIns="0" bIns="0" rtlCol="0"/>
            <a:lstStyle/>
            <a:p/>
          </p:txBody>
        </p:sp>
        <p:sp>
          <p:nvSpPr>
            <p:cNvPr id="10340" name="object 10340" descr=""/>
            <p:cNvSpPr/>
            <p:nvPr/>
          </p:nvSpPr>
          <p:spPr>
            <a:xfrm>
              <a:off x="5746802" y="2695227"/>
              <a:ext cx="6985" cy="0"/>
            </a:xfrm>
            <a:custGeom>
              <a:avLst/>
              <a:gdLst/>
              <a:ahLst/>
              <a:cxnLst/>
              <a:rect l="l" t="t" r="r" b="b"/>
              <a:pathLst>
                <a:path w="6985" h="0">
                  <a:moveTo>
                    <a:pt x="0" y="0"/>
                  </a:moveTo>
                  <a:lnTo>
                    <a:pt x="6705" y="0"/>
                  </a:lnTo>
                </a:path>
              </a:pathLst>
            </a:custGeom>
            <a:ln w="3175">
              <a:solidFill>
                <a:srgbClr val="565658"/>
              </a:solidFill>
            </a:ln>
          </p:spPr>
          <p:txBody>
            <a:bodyPr wrap="square" lIns="0" tIns="0" rIns="0" bIns="0" rtlCol="0"/>
            <a:lstStyle/>
            <a:p/>
          </p:txBody>
        </p:sp>
        <p:sp>
          <p:nvSpPr>
            <p:cNvPr id="10341" name="object 10341" descr=""/>
            <p:cNvSpPr/>
            <p:nvPr/>
          </p:nvSpPr>
          <p:spPr>
            <a:xfrm>
              <a:off x="5726698" y="2615782"/>
              <a:ext cx="2540" cy="29845"/>
            </a:xfrm>
            <a:custGeom>
              <a:avLst/>
              <a:gdLst/>
              <a:ahLst/>
              <a:cxnLst/>
              <a:rect l="l" t="t" r="r" b="b"/>
              <a:pathLst>
                <a:path w="2539" h="29844">
                  <a:moveTo>
                    <a:pt x="0" y="1435"/>
                  </a:moveTo>
                  <a:lnTo>
                    <a:pt x="0" y="7645"/>
                  </a:lnTo>
                  <a:lnTo>
                    <a:pt x="0" y="14363"/>
                  </a:lnTo>
                  <a:lnTo>
                    <a:pt x="0" y="29679"/>
                  </a:lnTo>
                  <a:lnTo>
                    <a:pt x="482" y="29679"/>
                  </a:lnTo>
                  <a:lnTo>
                    <a:pt x="1917" y="29679"/>
                  </a:lnTo>
                  <a:lnTo>
                    <a:pt x="1917" y="21526"/>
                  </a:lnTo>
                  <a:lnTo>
                    <a:pt x="1917" y="13385"/>
                  </a:lnTo>
                  <a:lnTo>
                    <a:pt x="1917" y="6223"/>
                  </a:lnTo>
                  <a:lnTo>
                    <a:pt x="1917" y="0"/>
                  </a:lnTo>
                </a:path>
              </a:pathLst>
            </a:custGeom>
            <a:ln w="3175">
              <a:solidFill>
                <a:srgbClr val="565658"/>
              </a:solidFill>
            </a:ln>
          </p:spPr>
          <p:txBody>
            <a:bodyPr wrap="square" lIns="0" tIns="0" rIns="0" bIns="0" rtlCol="0"/>
            <a:lstStyle/>
            <a:p/>
          </p:txBody>
        </p:sp>
        <p:sp>
          <p:nvSpPr>
            <p:cNvPr id="10342" name="object 10342" descr=""/>
            <p:cNvSpPr/>
            <p:nvPr/>
          </p:nvSpPr>
          <p:spPr>
            <a:xfrm>
              <a:off x="5744408" y="2656457"/>
              <a:ext cx="6350" cy="5715"/>
            </a:xfrm>
            <a:custGeom>
              <a:avLst/>
              <a:gdLst/>
              <a:ahLst/>
              <a:cxnLst/>
              <a:rect l="l" t="t" r="r" b="b"/>
              <a:pathLst>
                <a:path w="6350" h="5714">
                  <a:moveTo>
                    <a:pt x="0" y="0"/>
                  </a:moveTo>
                  <a:lnTo>
                    <a:pt x="482" y="1917"/>
                  </a:lnTo>
                  <a:lnTo>
                    <a:pt x="1917" y="3352"/>
                  </a:lnTo>
                  <a:lnTo>
                    <a:pt x="3822" y="4787"/>
                  </a:lnTo>
                  <a:lnTo>
                    <a:pt x="5740" y="5270"/>
                  </a:lnTo>
                </a:path>
              </a:pathLst>
            </a:custGeom>
            <a:ln w="3175">
              <a:solidFill>
                <a:srgbClr val="565658"/>
              </a:solidFill>
            </a:ln>
          </p:spPr>
          <p:txBody>
            <a:bodyPr wrap="square" lIns="0" tIns="0" rIns="0" bIns="0" rtlCol="0"/>
            <a:lstStyle/>
            <a:p/>
          </p:txBody>
        </p:sp>
        <p:sp>
          <p:nvSpPr>
            <p:cNvPr id="10343" name="object 10343" descr=""/>
            <p:cNvSpPr/>
            <p:nvPr/>
          </p:nvSpPr>
          <p:spPr>
            <a:xfrm>
              <a:off x="5744410" y="2629655"/>
              <a:ext cx="6350" cy="5715"/>
            </a:xfrm>
            <a:custGeom>
              <a:avLst/>
              <a:gdLst/>
              <a:ahLst/>
              <a:cxnLst/>
              <a:rect l="l" t="t" r="r" b="b"/>
              <a:pathLst>
                <a:path w="6350" h="5714">
                  <a:moveTo>
                    <a:pt x="5740" y="0"/>
                  </a:moveTo>
                  <a:lnTo>
                    <a:pt x="3822" y="482"/>
                  </a:lnTo>
                  <a:lnTo>
                    <a:pt x="1917" y="1435"/>
                  </a:lnTo>
                  <a:lnTo>
                    <a:pt x="469" y="3352"/>
                  </a:lnTo>
                  <a:lnTo>
                    <a:pt x="0" y="5270"/>
                  </a:lnTo>
                </a:path>
              </a:pathLst>
            </a:custGeom>
            <a:ln w="3175">
              <a:solidFill>
                <a:srgbClr val="565658"/>
              </a:solidFill>
            </a:ln>
          </p:spPr>
          <p:txBody>
            <a:bodyPr wrap="square" lIns="0" tIns="0" rIns="0" bIns="0" rtlCol="0"/>
            <a:lstStyle/>
            <a:p/>
          </p:txBody>
        </p:sp>
        <p:sp>
          <p:nvSpPr>
            <p:cNvPr id="10344" name="object 10344" descr=""/>
            <p:cNvSpPr/>
            <p:nvPr/>
          </p:nvSpPr>
          <p:spPr>
            <a:xfrm>
              <a:off x="5754937" y="2629655"/>
              <a:ext cx="6350" cy="5715"/>
            </a:xfrm>
            <a:custGeom>
              <a:avLst/>
              <a:gdLst/>
              <a:ahLst/>
              <a:cxnLst/>
              <a:rect l="l" t="t" r="r" b="b"/>
              <a:pathLst>
                <a:path w="6350" h="5714">
                  <a:moveTo>
                    <a:pt x="0" y="0"/>
                  </a:moveTo>
                  <a:lnTo>
                    <a:pt x="2387" y="482"/>
                  </a:lnTo>
                  <a:lnTo>
                    <a:pt x="4305" y="1435"/>
                  </a:lnTo>
                  <a:lnTo>
                    <a:pt x="5270" y="3352"/>
                  </a:lnTo>
                  <a:lnTo>
                    <a:pt x="5740" y="5270"/>
                  </a:lnTo>
                </a:path>
              </a:pathLst>
            </a:custGeom>
            <a:ln w="3175">
              <a:solidFill>
                <a:srgbClr val="565658"/>
              </a:solidFill>
            </a:ln>
          </p:spPr>
          <p:txBody>
            <a:bodyPr wrap="square" lIns="0" tIns="0" rIns="0" bIns="0" rtlCol="0"/>
            <a:lstStyle/>
            <a:p/>
          </p:txBody>
        </p:sp>
        <p:sp>
          <p:nvSpPr>
            <p:cNvPr id="10345" name="object 10345" descr=""/>
            <p:cNvSpPr/>
            <p:nvPr/>
          </p:nvSpPr>
          <p:spPr>
            <a:xfrm>
              <a:off x="5754937" y="2656457"/>
              <a:ext cx="6350" cy="5715"/>
            </a:xfrm>
            <a:custGeom>
              <a:avLst/>
              <a:gdLst/>
              <a:ahLst/>
              <a:cxnLst/>
              <a:rect l="l" t="t" r="r" b="b"/>
              <a:pathLst>
                <a:path w="6350" h="5714">
                  <a:moveTo>
                    <a:pt x="0" y="5270"/>
                  </a:moveTo>
                  <a:lnTo>
                    <a:pt x="2387" y="4787"/>
                  </a:lnTo>
                  <a:lnTo>
                    <a:pt x="4305" y="3835"/>
                  </a:lnTo>
                  <a:lnTo>
                    <a:pt x="5270" y="1917"/>
                  </a:lnTo>
                  <a:lnTo>
                    <a:pt x="5740" y="0"/>
                  </a:lnTo>
                </a:path>
              </a:pathLst>
            </a:custGeom>
            <a:ln w="3175">
              <a:solidFill>
                <a:srgbClr val="565658"/>
              </a:solidFill>
            </a:ln>
          </p:spPr>
          <p:txBody>
            <a:bodyPr wrap="square" lIns="0" tIns="0" rIns="0" bIns="0" rtlCol="0"/>
            <a:lstStyle/>
            <a:p/>
          </p:txBody>
        </p:sp>
        <p:sp>
          <p:nvSpPr>
            <p:cNvPr id="10346" name="object 10346" descr=""/>
            <p:cNvSpPr/>
            <p:nvPr/>
          </p:nvSpPr>
          <p:spPr>
            <a:xfrm>
              <a:off x="5744409" y="2634928"/>
              <a:ext cx="3175" cy="10795"/>
            </a:xfrm>
            <a:custGeom>
              <a:avLst/>
              <a:gdLst/>
              <a:ahLst/>
              <a:cxnLst/>
              <a:rect l="l" t="t" r="r" b="b"/>
              <a:pathLst>
                <a:path w="3175" h="10794">
                  <a:moveTo>
                    <a:pt x="2870" y="10528"/>
                  </a:moveTo>
                  <a:lnTo>
                    <a:pt x="1917" y="10528"/>
                  </a:lnTo>
                  <a:lnTo>
                    <a:pt x="0" y="10528"/>
                  </a:lnTo>
                  <a:lnTo>
                    <a:pt x="0" y="0"/>
                  </a:lnTo>
                </a:path>
              </a:pathLst>
            </a:custGeom>
            <a:ln w="3175">
              <a:solidFill>
                <a:srgbClr val="565658"/>
              </a:solidFill>
            </a:ln>
          </p:spPr>
          <p:txBody>
            <a:bodyPr wrap="square" lIns="0" tIns="0" rIns="0" bIns="0" rtlCol="0"/>
            <a:lstStyle/>
            <a:p/>
          </p:txBody>
        </p:sp>
        <p:sp>
          <p:nvSpPr>
            <p:cNvPr id="10347" name="object 10347" descr=""/>
            <p:cNvSpPr/>
            <p:nvPr/>
          </p:nvSpPr>
          <p:spPr>
            <a:xfrm>
              <a:off x="5744408" y="2645459"/>
              <a:ext cx="0" cy="11430"/>
            </a:xfrm>
            <a:custGeom>
              <a:avLst/>
              <a:gdLst/>
              <a:ahLst/>
              <a:cxnLst/>
              <a:rect l="l" t="t" r="r" b="b"/>
              <a:pathLst>
                <a:path w="0" h="11430">
                  <a:moveTo>
                    <a:pt x="0" y="10998"/>
                  </a:moveTo>
                  <a:lnTo>
                    <a:pt x="0" y="0"/>
                  </a:lnTo>
                </a:path>
              </a:pathLst>
            </a:custGeom>
            <a:ln w="3175">
              <a:solidFill>
                <a:srgbClr val="565658"/>
              </a:solidFill>
            </a:ln>
          </p:spPr>
          <p:txBody>
            <a:bodyPr wrap="square" lIns="0" tIns="0" rIns="0" bIns="0" rtlCol="0"/>
            <a:lstStyle/>
            <a:p/>
          </p:txBody>
        </p:sp>
        <p:sp>
          <p:nvSpPr>
            <p:cNvPr id="10348" name="object 10348" descr=""/>
            <p:cNvSpPr/>
            <p:nvPr/>
          </p:nvSpPr>
          <p:spPr>
            <a:xfrm>
              <a:off x="5757810" y="2634927"/>
              <a:ext cx="3175" cy="10795"/>
            </a:xfrm>
            <a:custGeom>
              <a:avLst/>
              <a:gdLst/>
              <a:ahLst/>
              <a:cxnLst/>
              <a:rect l="l" t="t" r="r" b="b"/>
              <a:pathLst>
                <a:path w="3175" h="10794">
                  <a:moveTo>
                    <a:pt x="2870" y="0"/>
                  </a:moveTo>
                  <a:lnTo>
                    <a:pt x="2870" y="10528"/>
                  </a:lnTo>
                  <a:lnTo>
                    <a:pt x="965" y="10528"/>
                  </a:lnTo>
                  <a:lnTo>
                    <a:pt x="0" y="10528"/>
                  </a:lnTo>
                </a:path>
              </a:pathLst>
            </a:custGeom>
            <a:ln w="3175">
              <a:solidFill>
                <a:srgbClr val="565658"/>
              </a:solidFill>
            </a:ln>
          </p:spPr>
          <p:txBody>
            <a:bodyPr wrap="square" lIns="0" tIns="0" rIns="0" bIns="0" rtlCol="0"/>
            <a:lstStyle/>
            <a:p/>
          </p:txBody>
        </p:sp>
        <p:sp>
          <p:nvSpPr>
            <p:cNvPr id="10349" name="object 10349" descr=""/>
            <p:cNvSpPr/>
            <p:nvPr/>
          </p:nvSpPr>
          <p:spPr>
            <a:xfrm>
              <a:off x="5760680" y="2645457"/>
              <a:ext cx="0" cy="11430"/>
            </a:xfrm>
            <a:custGeom>
              <a:avLst/>
              <a:gdLst/>
              <a:ahLst/>
              <a:cxnLst/>
              <a:rect l="l" t="t" r="r" b="b"/>
              <a:pathLst>
                <a:path w="0" h="11430">
                  <a:moveTo>
                    <a:pt x="0" y="0"/>
                  </a:moveTo>
                  <a:lnTo>
                    <a:pt x="0" y="10998"/>
                  </a:lnTo>
                </a:path>
              </a:pathLst>
            </a:custGeom>
            <a:ln w="3175">
              <a:solidFill>
                <a:srgbClr val="565658"/>
              </a:solidFill>
            </a:ln>
          </p:spPr>
          <p:txBody>
            <a:bodyPr wrap="square" lIns="0" tIns="0" rIns="0" bIns="0" rtlCol="0"/>
            <a:lstStyle/>
            <a:p/>
          </p:txBody>
        </p:sp>
        <p:sp>
          <p:nvSpPr>
            <p:cNvPr id="10350" name="object 10350" descr=""/>
            <p:cNvSpPr/>
            <p:nvPr/>
          </p:nvSpPr>
          <p:spPr>
            <a:xfrm>
              <a:off x="5529968" y="2567428"/>
              <a:ext cx="4445" cy="4445"/>
            </a:xfrm>
            <a:custGeom>
              <a:avLst/>
              <a:gdLst/>
              <a:ahLst/>
              <a:cxnLst/>
              <a:rect l="l" t="t" r="r" b="b"/>
              <a:pathLst>
                <a:path w="4445" h="4444">
                  <a:moveTo>
                    <a:pt x="3835" y="2870"/>
                  </a:moveTo>
                  <a:lnTo>
                    <a:pt x="1917" y="3835"/>
                  </a:lnTo>
                </a:path>
                <a:path w="4445" h="4444">
                  <a:moveTo>
                    <a:pt x="3835" y="2870"/>
                  </a:moveTo>
                  <a:lnTo>
                    <a:pt x="3835" y="965"/>
                  </a:lnTo>
                  <a:lnTo>
                    <a:pt x="1917" y="0"/>
                  </a:lnTo>
                  <a:lnTo>
                    <a:pt x="0" y="965"/>
                  </a:lnTo>
                </a:path>
              </a:pathLst>
            </a:custGeom>
            <a:ln w="3175">
              <a:solidFill>
                <a:srgbClr val="565658"/>
              </a:solidFill>
            </a:ln>
          </p:spPr>
          <p:txBody>
            <a:bodyPr wrap="square" lIns="0" tIns="0" rIns="0" bIns="0" rtlCol="0"/>
            <a:lstStyle/>
            <a:p/>
          </p:txBody>
        </p:sp>
        <p:sp>
          <p:nvSpPr>
            <p:cNvPr id="10351" name="object 10351" descr=""/>
            <p:cNvSpPr/>
            <p:nvPr/>
          </p:nvSpPr>
          <p:spPr>
            <a:xfrm>
              <a:off x="5529971" y="2568383"/>
              <a:ext cx="2540" cy="3175"/>
            </a:xfrm>
            <a:custGeom>
              <a:avLst/>
              <a:gdLst/>
              <a:ahLst/>
              <a:cxnLst/>
              <a:rect l="l" t="t" r="r" b="b"/>
              <a:pathLst>
                <a:path w="2539" h="3175">
                  <a:moveTo>
                    <a:pt x="1917" y="2882"/>
                  </a:moveTo>
                  <a:lnTo>
                    <a:pt x="482" y="1917"/>
                  </a:lnTo>
                  <a:lnTo>
                    <a:pt x="0" y="0"/>
                  </a:lnTo>
                </a:path>
              </a:pathLst>
            </a:custGeom>
            <a:ln w="3175">
              <a:solidFill>
                <a:srgbClr val="565658"/>
              </a:solidFill>
            </a:ln>
          </p:spPr>
          <p:txBody>
            <a:bodyPr wrap="square" lIns="0" tIns="0" rIns="0" bIns="0" rtlCol="0"/>
            <a:lstStyle/>
            <a:p/>
          </p:txBody>
        </p:sp>
        <p:sp>
          <p:nvSpPr>
            <p:cNvPr id="10352" name="object 10352" descr=""/>
            <p:cNvSpPr/>
            <p:nvPr/>
          </p:nvSpPr>
          <p:spPr>
            <a:xfrm>
              <a:off x="5452430" y="2745967"/>
              <a:ext cx="1905" cy="1270"/>
            </a:xfrm>
            <a:custGeom>
              <a:avLst/>
              <a:gdLst/>
              <a:ahLst/>
              <a:cxnLst/>
              <a:rect l="l" t="t" r="r" b="b"/>
              <a:pathLst>
                <a:path w="1904" h="1269">
                  <a:moveTo>
                    <a:pt x="1435" y="952"/>
                  </a:moveTo>
                  <a:lnTo>
                    <a:pt x="952" y="952"/>
                  </a:lnTo>
                  <a:lnTo>
                    <a:pt x="0" y="0"/>
                  </a:lnTo>
                </a:path>
              </a:pathLst>
            </a:custGeom>
            <a:ln w="3175">
              <a:solidFill>
                <a:srgbClr val="565658"/>
              </a:solidFill>
            </a:ln>
          </p:spPr>
          <p:txBody>
            <a:bodyPr wrap="square" lIns="0" tIns="0" rIns="0" bIns="0" rtlCol="0"/>
            <a:lstStyle/>
            <a:p/>
          </p:txBody>
        </p:sp>
        <p:sp>
          <p:nvSpPr>
            <p:cNvPr id="10353" name="object 10353" descr=""/>
            <p:cNvSpPr/>
            <p:nvPr/>
          </p:nvSpPr>
          <p:spPr>
            <a:xfrm>
              <a:off x="5451955" y="2745966"/>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10354" name="object 10354" descr=""/>
            <p:cNvSpPr/>
            <p:nvPr/>
          </p:nvSpPr>
          <p:spPr>
            <a:xfrm>
              <a:off x="5463438" y="2746448"/>
              <a:ext cx="2540" cy="1270"/>
            </a:xfrm>
            <a:custGeom>
              <a:avLst/>
              <a:gdLst/>
              <a:ahLst/>
              <a:cxnLst/>
              <a:rect l="l" t="t" r="r" b="b"/>
              <a:pathLst>
                <a:path w="2539" h="1269">
                  <a:moveTo>
                    <a:pt x="1917" y="0"/>
                  </a:moveTo>
                  <a:lnTo>
                    <a:pt x="1435" y="0"/>
                  </a:lnTo>
                  <a:lnTo>
                    <a:pt x="482" y="952"/>
                  </a:lnTo>
                  <a:lnTo>
                    <a:pt x="0" y="952"/>
                  </a:lnTo>
                </a:path>
              </a:pathLst>
            </a:custGeom>
            <a:ln w="3175">
              <a:solidFill>
                <a:srgbClr val="565658"/>
              </a:solidFill>
            </a:ln>
          </p:spPr>
          <p:txBody>
            <a:bodyPr wrap="square" lIns="0" tIns="0" rIns="0" bIns="0" rtlCol="0"/>
            <a:lstStyle/>
            <a:p/>
          </p:txBody>
        </p:sp>
        <p:sp>
          <p:nvSpPr>
            <p:cNvPr id="10355" name="object 10355" descr=""/>
            <p:cNvSpPr/>
            <p:nvPr/>
          </p:nvSpPr>
          <p:spPr>
            <a:xfrm>
              <a:off x="5451955" y="2738315"/>
              <a:ext cx="2540" cy="1270"/>
            </a:xfrm>
            <a:custGeom>
              <a:avLst/>
              <a:gdLst/>
              <a:ahLst/>
              <a:cxnLst/>
              <a:rect l="l" t="t" r="r" b="b"/>
              <a:pathLst>
                <a:path w="2539" h="1269">
                  <a:moveTo>
                    <a:pt x="0" y="952"/>
                  </a:moveTo>
                  <a:lnTo>
                    <a:pt x="952" y="952"/>
                  </a:lnTo>
                  <a:lnTo>
                    <a:pt x="1905" y="0"/>
                  </a:lnTo>
                  <a:lnTo>
                    <a:pt x="2387" y="0"/>
                  </a:lnTo>
                </a:path>
              </a:pathLst>
            </a:custGeom>
            <a:ln w="3175">
              <a:solidFill>
                <a:srgbClr val="565658"/>
              </a:solidFill>
            </a:ln>
          </p:spPr>
          <p:txBody>
            <a:bodyPr wrap="square" lIns="0" tIns="0" rIns="0" bIns="0" rtlCol="0"/>
            <a:lstStyle/>
            <a:p/>
          </p:txBody>
        </p:sp>
        <p:sp>
          <p:nvSpPr>
            <p:cNvPr id="10356" name="object 10356" descr=""/>
            <p:cNvSpPr/>
            <p:nvPr/>
          </p:nvSpPr>
          <p:spPr>
            <a:xfrm>
              <a:off x="5463439" y="2746451"/>
              <a:ext cx="2540" cy="1270"/>
            </a:xfrm>
            <a:custGeom>
              <a:avLst/>
              <a:gdLst/>
              <a:ahLst/>
              <a:cxnLst/>
              <a:rect l="l" t="t" r="r" b="b"/>
              <a:pathLst>
                <a:path w="2539" h="1269">
                  <a:moveTo>
                    <a:pt x="0" y="952"/>
                  </a:moveTo>
                  <a:lnTo>
                    <a:pt x="952" y="0"/>
                  </a:lnTo>
                  <a:lnTo>
                    <a:pt x="1917" y="0"/>
                  </a:lnTo>
                </a:path>
              </a:pathLst>
            </a:custGeom>
            <a:ln w="3175">
              <a:solidFill>
                <a:srgbClr val="565658"/>
              </a:solidFill>
            </a:ln>
          </p:spPr>
          <p:txBody>
            <a:bodyPr wrap="square" lIns="0" tIns="0" rIns="0" bIns="0" rtlCol="0"/>
            <a:lstStyle/>
            <a:p/>
          </p:txBody>
        </p:sp>
        <p:sp>
          <p:nvSpPr>
            <p:cNvPr id="10357" name="object 10357" descr=""/>
            <p:cNvSpPr/>
            <p:nvPr/>
          </p:nvSpPr>
          <p:spPr>
            <a:xfrm>
              <a:off x="5451955" y="2745966"/>
              <a:ext cx="12065" cy="3810"/>
            </a:xfrm>
            <a:custGeom>
              <a:avLst/>
              <a:gdLst/>
              <a:ahLst/>
              <a:cxnLst/>
              <a:rect l="l" t="t" r="r" b="b"/>
              <a:pathLst>
                <a:path w="12064" h="3810">
                  <a:moveTo>
                    <a:pt x="0" y="0"/>
                  </a:moveTo>
                  <a:lnTo>
                    <a:pt x="952" y="0"/>
                  </a:lnTo>
                  <a:lnTo>
                    <a:pt x="1905" y="952"/>
                  </a:lnTo>
                  <a:lnTo>
                    <a:pt x="4305" y="2387"/>
                  </a:lnTo>
                  <a:lnTo>
                    <a:pt x="6692" y="3352"/>
                  </a:lnTo>
                  <a:lnTo>
                    <a:pt x="9093" y="2882"/>
                  </a:lnTo>
                  <a:lnTo>
                    <a:pt x="11480" y="1435"/>
                  </a:lnTo>
                </a:path>
              </a:pathLst>
            </a:custGeom>
            <a:ln w="3175">
              <a:solidFill>
                <a:srgbClr val="565658"/>
              </a:solidFill>
            </a:ln>
          </p:spPr>
          <p:txBody>
            <a:bodyPr wrap="square" lIns="0" tIns="0" rIns="0" bIns="0" rtlCol="0"/>
            <a:lstStyle/>
            <a:p/>
          </p:txBody>
        </p:sp>
        <p:sp>
          <p:nvSpPr>
            <p:cNvPr id="10358" name="object 10358" descr=""/>
            <p:cNvSpPr/>
            <p:nvPr/>
          </p:nvSpPr>
          <p:spPr>
            <a:xfrm>
              <a:off x="5451961" y="2738313"/>
              <a:ext cx="2540" cy="1270"/>
            </a:xfrm>
            <a:custGeom>
              <a:avLst/>
              <a:gdLst/>
              <a:ahLst/>
              <a:cxnLst/>
              <a:rect l="l" t="t" r="r" b="b"/>
              <a:pathLst>
                <a:path w="2539" h="1269">
                  <a:moveTo>
                    <a:pt x="2387" y="0"/>
                  </a:moveTo>
                  <a:lnTo>
                    <a:pt x="1422" y="952"/>
                  </a:lnTo>
                  <a:lnTo>
                    <a:pt x="0" y="952"/>
                  </a:lnTo>
                </a:path>
              </a:pathLst>
            </a:custGeom>
            <a:ln w="3175">
              <a:solidFill>
                <a:srgbClr val="565658"/>
              </a:solidFill>
            </a:ln>
          </p:spPr>
          <p:txBody>
            <a:bodyPr wrap="square" lIns="0" tIns="0" rIns="0" bIns="0" rtlCol="0"/>
            <a:lstStyle/>
            <a:p/>
          </p:txBody>
        </p:sp>
        <p:sp>
          <p:nvSpPr>
            <p:cNvPr id="10359" name="object 10359" descr=""/>
            <p:cNvSpPr/>
            <p:nvPr/>
          </p:nvSpPr>
          <p:spPr>
            <a:xfrm>
              <a:off x="5458653" y="2741662"/>
              <a:ext cx="9525" cy="5080"/>
            </a:xfrm>
            <a:custGeom>
              <a:avLst/>
              <a:gdLst/>
              <a:ahLst/>
              <a:cxnLst/>
              <a:rect l="l" t="t" r="r" b="b"/>
              <a:pathLst>
                <a:path w="9525" h="5080">
                  <a:moveTo>
                    <a:pt x="0" y="0"/>
                  </a:moveTo>
                  <a:lnTo>
                    <a:pt x="0" y="2870"/>
                  </a:lnTo>
                  <a:lnTo>
                    <a:pt x="0" y="3835"/>
                  </a:lnTo>
                  <a:lnTo>
                    <a:pt x="0" y="4305"/>
                  </a:lnTo>
                  <a:lnTo>
                    <a:pt x="5270" y="4305"/>
                  </a:lnTo>
                  <a:lnTo>
                    <a:pt x="7658" y="4787"/>
                  </a:lnTo>
                  <a:lnTo>
                    <a:pt x="9093" y="4787"/>
                  </a:lnTo>
                  <a:lnTo>
                    <a:pt x="6705" y="4787"/>
                  </a:lnTo>
                </a:path>
              </a:pathLst>
            </a:custGeom>
            <a:ln w="3175">
              <a:solidFill>
                <a:srgbClr val="565658"/>
              </a:solidFill>
            </a:ln>
          </p:spPr>
          <p:txBody>
            <a:bodyPr wrap="square" lIns="0" tIns="0" rIns="0" bIns="0" rtlCol="0"/>
            <a:lstStyle/>
            <a:p/>
          </p:txBody>
        </p:sp>
        <p:sp>
          <p:nvSpPr>
            <p:cNvPr id="10360" name="object 10360" descr=""/>
            <p:cNvSpPr/>
            <p:nvPr/>
          </p:nvSpPr>
          <p:spPr>
            <a:xfrm>
              <a:off x="5448602" y="2745496"/>
              <a:ext cx="10160" cy="635"/>
            </a:xfrm>
            <a:custGeom>
              <a:avLst/>
              <a:gdLst/>
              <a:ahLst/>
              <a:cxnLst/>
              <a:rect l="l" t="t" r="r" b="b"/>
              <a:pathLst>
                <a:path w="10160" h="635">
                  <a:moveTo>
                    <a:pt x="3352" y="469"/>
                  </a:moveTo>
                  <a:lnTo>
                    <a:pt x="1917" y="0"/>
                  </a:lnTo>
                  <a:lnTo>
                    <a:pt x="965" y="0"/>
                  </a:lnTo>
                  <a:lnTo>
                    <a:pt x="0" y="0"/>
                  </a:lnTo>
                  <a:lnTo>
                    <a:pt x="965" y="0"/>
                  </a:lnTo>
                  <a:lnTo>
                    <a:pt x="2870" y="0"/>
                  </a:lnTo>
                  <a:lnTo>
                    <a:pt x="6223" y="469"/>
                  </a:lnTo>
                  <a:lnTo>
                    <a:pt x="10045" y="469"/>
                  </a:lnTo>
                </a:path>
              </a:pathLst>
            </a:custGeom>
            <a:ln w="3175">
              <a:solidFill>
                <a:srgbClr val="565658"/>
              </a:solidFill>
            </a:ln>
          </p:spPr>
          <p:txBody>
            <a:bodyPr wrap="square" lIns="0" tIns="0" rIns="0" bIns="0" rtlCol="0"/>
            <a:lstStyle/>
            <a:p/>
          </p:txBody>
        </p:sp>
        <p:sp>
          <p:nvSpPr>
            <p:cNvPr id="10361" name="object 10361" descr=""/>
            <p:cNvSpPr/>
            <p:nvPr/>
          </p:nvSpPr>
          <p:spPr>
            <a:xfrm>
              <a:off x="5445730" y="2739268"/>
              <a:ext cx="3175" cy="6350"/>
            </a:xfrm>
            <a:custGeom>
              <a:avLst/>
              <a:gdLst/>
              <a:ahLst/>
              <a:cxnLst/>
              <a:rect l="l" t="t" r="r" b="b"/>
              <a:pathLst>
                <a:path w="3175" h="6350">
                  <a:moveTo>
                    <a:pt x="2870" y="0"/>
                  </a:moveTo>
                  <a:lnTo>
                    <a:pt x="952" y="952"/>
                  </a:lnTo>
                  <a:lnTo>
                    <a:pt x="0" y="2882"/>
                  </a:lnTo>
                  <a:lnTo>
                    <a:pt x="482" y="5257"/>
                  </a:lnTo>
                  <a:lnTo>
                    <a:pt x="2870" y="6223"/>
                  </a:lnTo>
                </a:path>
              </a:pathLst>
            </a:custGeom>
            <a:ln w="3175">
              <a:solidFill>
                <a:srgbClr val="565658"/>
              </a:solidFill>
            </a:ln>
          </p:spPr>
          <p:txBody>
            <a:bodyPr wrap="square" lIns="0" tIns="0" rIns="0" bIns="0" rtlCol="0"/>
            <a:lstStyle/>
            <a:p/>
          </p:txBody>
        </p:sp>
        <p:sp>
          <p:nvSpPr>
            <p:cNvPr id="10362" name="object 10362" descr=""/>
            <p:cNvSpPr/>
            <p:nvPr/>
          </p:nvSpPr>
          <p:spPr>
            <a:xfrm>
              <a:off x="5449076" y="2739269"/>
              <a:ext cx="6985" cy="635"/>
            </a:xfrm>
            <a:custGeom>
              <a:avLst/>
              <a:gdLst/>
              <a:ahLst/>
              <a:cxnLst/>
              <a:rect l="l" t="t" r="r" b="b"/>
              <a:pathLst>
                <a:path w="6985" h="635">
                  <a:moveTo>
                    <a:pt x="6705" y="469"/>
                  </a:moveTo>
                  <a:lnTo>
                    <a:pt x="3835" y="469"/>
                  </a:lnTo>
                  <a:lnTo>
                    <a:pt x="1917" y="0"/>
                  </a:lnTo>
                  <a:lnTo>
                    <a:pt x="482" y="0"/>
                  </a:lnTo>
                  <a:lnTo>
                    <a:pt x="0" y="0"/>
                  </a:lnTo>
                </a:path>
              </a:pathLst>
            </a:custGeom>
            <a:ln w="3175">
              <a:solidFill>
                <a:srgbClr val="565658"/>
              </a:solidFill>
            </a:ln>
          </p:spPr>
          <p:txBody>
            <a:bodyPr wrap="square" lIns="0" tIns="0" rIns="0" bIns="0" rtlCol="0"/>
            <a:lstStyle/>
            <a:p/>
          </p:txBody>
        </p:sp>
        <p:sp>
          <p:nvSpPr>
            <p:cNvPr id="10363" name="object 10363" descr=""/>
            <p:cNvSpPr/>
            <p:nvPr/>
          </p:nvSpPr>
          <p:spPr>
            <a:xfrm>
              <a:off x="5448602" y="2739268"/>
              <a:ext cx="3810" cy="0"/>
            </a:xfrm>
            <a:custGeom>
              <a:avLst/>
              <a:gdLst/>
              <a:ahLst/>
              <a:cxnLst/>
              <a:rect l="l" t="t" r="r" b="b"/>
              <a:pathLst>
                <a:path w="3810" h="0">
                  <a:moveTo>
                    <a:pt x="3352" y="0"/>
                  </a:moveTo>
                  <a:lnTo>
                    <a:pt x="1917" y="0"/>
                  </a:lnTo>
                  <a:lnTo>
                    <a:pt x="965" y="0"/>
                  </a:lnTo>
                  <a:lnTo>
                    <a:pt x="0" y="0"/>
                  </a:lnTo>
                </a:path>
              </a:pathLst>
            </a:custGeom>
            <a:ln w="3175">
              <a:solidFill>
                <a:srgbClr val="565658"/>
              </a:solidFill>
            </a:ln>
          </p:spPr>
          <p:txBody>
            <a:bodyPr wrap="square" lIns="0" tIns="0" rIns="0" bIns="0" rtlCol="0"/>
            <a:lstStyle/>
            <a:p/>
          </p:txBody>
        </p:sp>
        <p:sp>
          <p:nvSpPr>
            <p:cNvPr id="10364" name="object 10364" descr=""/>
            <p:cNvSpPr/>
            <p:nvPr/>
          </p:nvSpPr>
          <p:spPr>
            <a:xfrm>
              <a:off x="5720472" y="2699061"/>
              <a:ext cx="0" cy="5715"/>
            </a:xfrm>
            <a:custGeom>
              <a:avLst/>
              <a:gdLst/>
              <a:ahLst/>
              <a:cxnLst/>
              <a:rect l="l" t="t" r="r" b="b"/>
              <a:pathLst>
                <a:path w="0" h="5714">
                  <a:moveTo>
                    <a:pt x="0" y="5257"/>
                  </a:moveTo>
                  <a:lnTo>
                    <a:pt x="0" y="0"/>
                  </a:lnTo>
                </a:path>
              </a:pathLst>
            </a:custGeom>
            <a:ln w="3175">
              <a:solidFill>
                <a:srgbClr val="565658"/>
              </a:solidFill>
            </a:ln>
          </p:spPr>
          <p:txBody>
            <a:bodyPr wrap="square" lIns="0" tIns="0" rIns="0" bIns="0" rtlCol="0"/>
            <a:lstStyle/>
            <a:p/>
          </p:txBody>
        </p:sp>
        <p:sp>
          <p:nvSpPr>
            <p:cNvPr id="10365" name="object 10365" descr=""/>
            <p:cNvSpPr/>
            <p:nvPr/>
          </p:nvSpPr>
          <p:spPr>
            <a:xfrm>
              <a:off x="5716646" y="2699060"/>
              <a:ext cx="0" cy="5715"/>
            </a:xfrm>
            <a:custGeom>
              <a:avLst/>
              <a:gdLst/>
              <a:ahLst/>
              <a:cxnLst/>
              <a:rect l="l" t="t" r="r" b="b"/>
              <a:pathLst>
                <a:path w="0" h="5714">
                  <a:moveTo>
                    <a:pt x="0" y="0"/>
                  </a:moveTo>
                  <a:lnTo>
                    <a:pt x="0" y="5257"/>
                  </a:lnTo>
                </a:path>
              </a:pathLst>
            </a:custGeom>
            <a:ln w="3175">
              <a:solidFill>
                <a:srgbClr val="565658"/>
              </a:solidFill>
            </a:ln>
          </p:spPr>
          <p:txBody>
            <a:bodyPr wrap="square" lIns="0" tIns="0" rIns="0" bIns="0" rtlCol="0"/>
            <a:lstStyle/>
            <a:p/>
          </p:txBody>
        </p:sp>
        <p:sp>
          <p:nvSpPr>
            <p:cNvPr id="10366" name="object 10366" descr=""/>
            <p:cNvSpPr/>
            <p:nvPr/>
          </p:nvSpPr>
          <p:spPr>
            <a:xfrm>
              <a:off x="5716646" y="2657896"/>
              <a:ext cx="0" cy="5715"/>
            </a:xfrm>
            <a:custGeom>
              <a:avLst/>
              <a:gdLst/>
              <a:ahLst/>
              <a:cxnLst/>
              <a:rect l="l" t="t" r="r" b="b"/>
              <a:pathLst>
                <a:path w="0" h="5714">
                  <a:moveTo>
                    <a:pt x="0" y="0"/>
                  </a:moveTo>
                  <a:lnTo>
                    <a:pt x="0" y="5257"/>
                  </a:lnTo>
                </a:path>
              </a:pathLst>
            </a:custGeom>
            <a:ln w="3175">
              <a:solidFill>
                <a:srgbClr val="565658"/>
              </a:solidFill>
            </a:ln>
          </p:spPr>
          <p:txBody>
            <a:bodyPr wrap="square" lIns="0" tIns="0" rIns="0" bIns="0" rtlCol="0"/>
            <a:lstStyle/>
            <a:p/>
          </p:txBody>
        </p:sp>
        <p:sp>
          <p:nvSpPr>
            <p:cNvPr id="10367" name="object 10367" descr=""/>
            <p:cNvSpPr/>
            <p:nvPr/>
          </p:nvSpPr>
          <p:spPr>
            <a:xfrm>
              <a:off x="5720472" y="2657896"/>
              <a:ext cx="0" cy="5715"/>
            </a:xfrm>
            <a:custGeom>
              <a:avLst/>
              <a:gdLst/>
              <a:ahLst/>
              <a:cxnLst/>
              <a:rect l="l" t="t" r="r" b="b"/>
              <a:pathLst>
                <a:path w="0" h="5714">
                  <a:moveTo>
                    <a:pt x="0" y="5257"/>
                  </a:moveTo>
                  <a:lnTo>
                    <a:pt x="0" y="0"/>
                  </a:lnTo>
                </a:path>
              </a:pathLst>
            </a:custGeom>
            <a:ln w="3175">
              <a:solidFill>
                <a:srgbClr val="565658"/>
              </a:solidFill>
            </a:ln>
          </p:spPr>
          <p:txBody>
            <a:bodyPr wrap="square" lIns="0" tIns="0" rIns="0" bIns="0" rtlCol="0"/>
            <a:lstStyle/>
            <a:p/>
          </p:txBody>
        </p:sp>
        <p:sp>
          <p:nvSpPr>
            <p:cNvPr id="10368" name="object 10368" descr=""/>
            <p:cNvSpPr/>
            <p:nvPr/>
          </p:nvSpPr>
          <p:spPr>
            <a:xfrm>
              <a:off x="5606557" y="2496591"/>
              <a:ext cx="3175" cy="0"/>
            </a:xfrm>
            <a:custGeom>
              <a:avLst/>
              <a:gdLst/>
              <a:ahLst/>
              <a:cxnLst/>
              <a:rect l="l" t="t" r="r" b="b"/>
              <a:pathLst>
                <a:path w="3175" h="0">
                  <a:moveTo>
                    <a:pt x="0" y="0"/>
                  </a:moveTo>
                  <a:lnTo>
                    <a:pt x="952" y="0"/>
                  </a:lnTo>
                  <a:lnTo>
                    <a:pt x="2870" y="0"/>
                  </a:lnTo>
                </a:path>
              </a:pathLst>
            </a:custGeom>
            <a:ln w="3175">
              <a:solidFill>
                <a:srgbClr val="565658"/>
              </a:solidFill>
            </a:ln>
          </p:spPr>
          <p:txBody>
            <a:bodyPr wrap="square" lIns="0" tIns="0" rIns="0" bIns="0" rtlCol="0"/>
            <a:lstStyle/>
            <a:p/>
          </p:txBody>
        </p:sp>
        <p:sp>
          <p:nvSpPr>
            <p:cNvPr id="10369" name="object 10369" descr=""/>
            <p:cNvSpPr/>
            <p:nvPr/>
          </p:nvSpPr>
          <p:spPr>
            <a:xfrm>
              <a:off x="5611343" y="249994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370" name="object 10370" descr=""/>
            <p:cNvSpPr/>
            <p:nvPr/>
          </p:nvSpPr>
          <p:spPr>
            <a:xfrm>
              <a:off x="5611338" y="249324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371" name="object 10371" descr=""/>
            <p:cNvSpPr/>
            <p:nvPr/>
          </p:nvSpPr>
          <p:spPr>
            <a:xfrm>
              <a:off x="5396906" y="2584662"/>
              <a:ext cx="12700" cy="15875"/>
            </a:xfrm>
            <a:custGeom>
              <a:avLst/>
              <a:gdLst/>
              <a:ahLst/>
              <a:cxnLst/>
              <a:rect l="l" t="t" r="r" b="b"/>
              <a:pathLst>
                <a:path w="12700" h="15875">
                  <a:moveTo>
                    <a:pt x="12446" y="482"/>
                  </a:moveTo>
                  <a:lnTo>
                    <a:pt x="9575" y="0"/>
                  </a:lnTo>
                  <a:lnTo>
                    <a:pt x="6705" y="482"/>
                  </a:lnTo>
                  <a:lnTo>
                    <a:pt x="3822" y="1435"/>
                  </a:lnTo>
                  <a:lnTo>
                    <a:pt x="1435" y="3352"/>
                  </a:lnTo>
                  <a:lnTo>
                    <a:pt x="482" y="5270"/>
                  </a:lnTo>
                  <a:lnTo>
                    <a:pt x="0" y="7658"/>
                  </a:lnTo>
                  <a:lnTo>
                    <a:pt x="482" y="10058"/>
                  </a:lnTo>
                  <a:lnTo>
                    <a:pt x="1435" y="11963"/>
                  </a:lnTo>
                  <a:lnTo>
                    <a:pt x="2870" y="13411"/>
                  </a:lnTo>
                  <a:lnTo>
                    <a:pt x="4787" y="14363"/>
                  </a:lnTo>
                  <a:lnTo>
                    <a:pt x="8140" y="15316"/>
                  </a:lnTo>
                </a:path>
              </a:pathLst>
            </a:custGeom>
            <a:ln w="3175">
              <a:solidFill>
                <a:srgbClr val="565658"/>
              </a:solidFill>
            </a:ln>
          </p:spPr>
          <p:txBody>
            <a:bodyPr wrap="square" lIns="0" tIns="0" rIns="0" bIns="0" rtlCol="0"/>
            <a:lstStyle/>
            <a:p/>
          </p:txBody>
        </p:sp>
        <p:sp>
          <p:nvSpPr>
            <p:cNvPr id="10372" name="object 10372" descr=""/>
            <p:cNvSpPr/>
            <p:nvPr/>
          </p:nvSpPr>
          <p:spPr>
            <a:xfrm>
              <a:off x="5403611" y="25999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373" name="object 10373" descr=""/>
            <p:cNvSpPr/>
            <p:nvPr/>
          </p:nvSpPr>
          <p:spPr>
            <a:xfrm>
              <a:off x="5406004" y="2600461"/>
              <a:ext cx="116205" cy="55244"/>
            </a:xfrm>
            <a:custGeom>
              <a:avLst/>
              <a:gdLst/>
              <a:ahLst/>
              <a:cxnLst/>
              <a:rect l="l" t="t" r="r" b="b"/>
              <a:pathLst>
                <a:path w="116204" h="55244">
                  <a:moveTo>
                    <a:pt x="0" y="0"/>
                  </a:moveTo>
                  <a:lnTo>
                    <a:pt x="2870" y="469"/>
                  </a:lnTo>
                  <a:lnTo>
                    <a:pt x="7175" y="952"/>
                  </a:lnTo>
                  <a:lnTo>
                    <a:pt x="11963" y="1905"/>
                  </a:lnTo>
                  <a:lnTo>
                    <a:pt x="18186" y="3822"/>
                  </a:lnTo>
                  <a:lnTo>
                    <a:pt x="24879" y="5740"/>
                  </a:lnTo>
                  <a:lnTo>
                    <a:pt x="33502" y="8610"/>
                  </a:lnTo>
                  <a:lnTo>
                    <a:pt x="42595" y="12928"/>
                  </a:lnTo>
                  <a:lnTo>
                    <a:pt x="53124" y="17716"/>
                  </a:lnTo>
                  <a:lnTo>
                    <a:pt x="73228" y="29679"/>
                  </a:lnTo>
                  <a:lnTo>
                    <a:pt x="83286" y="35420"/>
                  </a:lnTo>
                  <a:lnTo>
                    <a:pt x="92379" y="41160"/>
                  </a:lnTo>
                  <a:lnTo>
                    <a:pt x="100520" y="46418"/>
                  </a:lnTo>
                  <a:lnTo>
                    <a:pt x="107696" y="51206"/>
                  </a:lnTo>
                  <a:lnTo>
                    <a:pt x="111048" y="52654"/>
                  </a:lnTo>
                  <a:lnTo>
                    <a:pt x="113436" y="54089"/>
                  </a:lnTo>
                  <a:lnTo>
                    <a:pt x="115354" y="55041"/>
                  </a:lnTo>
                  <a:lnTo>
                    <a:pt x="115836" y="55041"/>
                  </a:lnTo>
                </a:path>
              </a:pathLst>
            </a:custGeom>
            <a:ln w="3175">
              <a:solidFill>
                <a:srgbClr val="565658"/>
              </a:solidFill>
            </a:ln>
          </p:spPr>
          <p:txBody>
            <a:bodyPr wrap="square" lIns="0" tIns="0" rIns="0" bIns="0" rtlCol="0"/>
            <a:lstStyle/>
            <a:p/>
          </p:txBody>
        </p:sp>
        <p:sp>
          <p:nvSpPr>
            <p:cNvPr id="10374" name="object 10374" descr=""/>
            <p:cNvSpPr/>
            <p:nvPr/>
          </p:nvSpPr>
          <p:spPr>
            <a:xfrm>
              <a:off x="5519920" y="2655974"/>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10375" name="object 10375" descr=""/>
            <p:cNvSpPr/>
            <p:nvPr/>
          </p:nvSpPr>
          <p:spPr>
            <a:xfrm>
              <a:off x="5407916" y="2584662"/>
              <a:ext cx="118745" cy="56515"/>
            </a:xfrm>
            <a:custGeom>
              <a:avLst/>
              <a:gdLst/>
              <a:ahLst/>
              <a:cxnLst/>
              <a:rect l="l" t="t" r="r" b="b"/>
              <a:pathLst>
                <a:path w="118745" h="56514">
                  <a:moveTo>
                    <a:pt x="118706" y="56006"/>
                  </a:moveTo>
                  <a:lnTo>
                    <a:pt x="117741" y="56006"/>
                  </a:lnTo>
                  <a:lnTo>
                    <a:pt x="116319" y="55041"/>
                  </a:lnTo>
                  <a:lnTo>
                    <a:pt x="113918" y="53619"/>
                  </a:lnTo>
                  <a:lnTo>
                    <a:pt x="110566" y="51688"/>
                  </a:lnTo>
                  <a:lnTo>
                    <a:pt x="102908" y="46431"/>
                  </a:lnTo>
                  <a:lnTo>
                    <a:pt x="94297" y="41160"/>
                  </a:lnTo>
                  <a:lnTo>
                    <a:pt x="54571" y="17703"/>
                  </a:lnTo>
                  <a:lnTo>
                    <a:pt x="13398" y="2870"/>
                  </a:lnTo>
                  <a:lnTo>
                    <a:pt x="8140" y="1435"/>
                  </a:lnTo>
                  <a:lnTo>
                    <a:pt x="3835" y="482"/>
                  </a:lnTo>
                  <a:lnTo>
                    <a:pt x="0" y="0"/>
                  </a:lnTo>
                </a:path>
              </a:pathLst>
            </a:custGeom>
            <a:ln w="3175">
              <a:solidFill>
                <a:srgbClr val="565658"/>
              </a:solidFill>
            </a:ln>
          </p:spPr>
          <p:txBody>
            <a:bodyPr wrap="square" lIns="0" tIns="0" rIns="0" bIns="0" rtlCol="0"/>
            <a:lstStyle/>
            <a:p/>
          </p:txBody>
        </p:sp>
        <p:sp>
          <p:nvSpPr>
            <p:cNvPr id="10376" name="object 10376" descr=""/>
            <p:cNvSpPr/>
            <p:nvPr/>
          </p:nvSpPr>
          <p:spPr>
            <a:xfrm>
              <a:off x="5572094" y="2534892"/>
              <a:ext cx="1905" cy="10795"/>
            </a:xfrm>
            <a:custGeom>
              <a:avLst/>
              <a:gdLst/>
              <a:ahLst/>
              <a:cxnLst/>
              <a:rect l="l" t="t" r="r" b="b"/>
              <a:pathLst>
                <a:path w="1904" h="10794">
                  <a:moveTo>
                    <a:pt x="1435" y="10515"/>
                  </a:moveTo>
                  <a:lnTo>
                    <a:pt x="1435" y="9093"/>
                  </a:lnTo>
                  <a:lnTo>
                    <a:pt x="1435" y="3352"/>
                  </a:lnTo>
                  <a:lnTo>
                    <a:pt x="1435" y="939"/>
                  </a:lnTo>
                  <a:lnTo>
                    <a:pt x="1435" y="0"/>
                  </a:lnTo>
                  <a:lnTo>
                    <a:pt x="0" y="0"/>
                  </a:lnTo>
                </a:path>
              </a:pathLst>
            </a:custGeom>
            <a:ln w="3175">
              <a:solidFill>
                <a:srgbClr val="565658"/>
              </a:solidFill>
            </a:ln>
          </p:spPr>
          <p:txBody>
            <a:bodyPr wrap="square" lIns="0" tIns="0" rIns="0" bIns="0" rtlCol="0"/>
            <a:lstStyle/>
            <a:p/>
          </p:txBody>
        </p:sp>
        <p:sp>
          <p:nvSpPr>
            <p:cNvPr id="10377" name="object 10377" descr=""/>
            <p:cNvSpPr/>
            <p:nvPr/>
          </p:nvSpPr>
          <p:spPr>
            <a:xfrm>
              <a:off x="5572386" y="254235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378" name="object 10378" descr=""/>
            <p:cNvSpPr/>
            <p:nvPr/>
          </p:nvSpPr>
          <p:spPr>
            <a:xfrm>
              <a:off x="5572094" y="2534889"/>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10379" name="object 10379" descr=""/>
            <p:cNvSpPr/>
            <p:nvPr/>
          </p:nvSpPr>
          <p:spPr>
            <a:xfrm>
              <a:off x="5562996" y="2534888"/>
              <a:ext cx="11430" cy="12065"/>
            </a:xfrm>
            <a:custGeom>
              <a:avLst/>
              <a:gdLst/>
              <a:ahLst/>
              <a:cxnLst/>
              <a:rect l="l" t="t" r="r" b="b"/>
              <a:pathLst>
                <a:path w="11429" h="12064">
                  <a:moveTo>
                    <a:pt x="11010" y="9093"/>
                  </a:moveTo>
                  <a:lnTo>
                    <a:pt x="10528" y="8610"/>
                  </a:lnTo>
                  <a:lnTo>
                    <a:pt x="10058" y="5257"/>
                  </a:lnTo>
                  <a:lnTo>
                    <a:pt x="9575" y="1917"/>
                  </a:lnTo>
                  <a:lnTo>
                    <a:pt x="9093" y="469"/>
                  </a:lnTo>
                  <a:lnTo>
                    <a:pt x="9093" y="0"/>
                  </a:lnTo>
                  <a:lnTo>
                    <a:pt x="5270" y="1917"/>
                  </a:lnTo>
                  <a:lnTo>
                    <a:pt x="2400" y="4775"/>
                  </a:lnTo>
                  <a:lnTo>
                    <a:pt x="482" y="8140"/>
                  </a:lnTo>
                  <a:lnTo>
                    <a:pt x="0" y="11963"/>
                  </a:lnTo>
                </a:path>
              </a:pathLst>
            </a:custGeom>
            <a:ln w="3175">
              <a:solidFill>
                <a:srgbClr val="565658"/>
              </a:solidFill>
            </a:ln>
          </p:spPr>
          <p:txBody>
            <a:bodyPr wrap="square" lIns="0" tIns="0" rIns="0" bIns="0" rtlCol="0"/>
            <a:lstStyle/>
            <a:p/>
          </p:txBody>
        </p:sp>
        <p:sp>
          <p:nvSpPr>
            <p:cNvPr id="10380" name="object 10380" descr=""/>
            <p:cNvSpPr/>
            <p:nvPr/>
          </p:nvSpPr>
          <p:spPr>
            <a:xfrm>
              <a:off x="5562996" y="2545890"/>
              <a:ext cx="11430" cy="1905"/>
            </a:xfrm>
            <a:custGeom>
              <a:avLst/>
              <a:gdLst/>
              <a:ahLst/>
              <a:cxnLst/>
              <a:rect l="l" t="t" r="r" b="b"/>
              <a:pathLst>
                <a:path w="11429" h="1905">
                  <a:moveTo>
                    <a:pt x="11010" y="0"/>
                  </a:moveTo>
                  <a:lnTo>
                    <a:pt x="11010" y="1435"/>
                  </a:lnTo>
                  <a:lnTo>
                    <a:pt x="10528" y="952"/>
                  </a:lnTo>
                  <a:lnTo>
                    <a:pt x="9093" y="952"/>
                  </a:lnTo>
                  <a:lnTo>
                    <a:pt x="5270" y="952"/>
                  </a:lnTo>
                  <a:lnTo>
                    <a:pt x="1435" y="952"/>
                  </a:lnTo>
                  <a:lnTo>
                    <a:pt x="482" y="952"/>
                  </a:lnTo>
                  <a:lnTo>
                    <a:pt x="0" y="952"/>
                  </a:lnTo>
                  <a:lnTo>
                    <a:pt x="0" y="1435"/>
                  </a:lnTo>
                </a:path>
              </a:pathLst>
            </a:custGeom>
            <a:ln w="3175">
              <a:solidFill>
                <a:srgbClr val="565658"/>
              </a:solidFill>
            </a:ln>
          </p:spPr>
          <p:txBody>
            <a:bodyPr wrap="square" lIns="0" tIns="0" rIns="0" bIns="0" rtlCol="0"/>
            <a:lstStyle/>
            <a:p/>
          </p:txBody>
        </p:sp>
        <p:sp>
          <p:nvSpPr>
            <p:cNvPr id="10381" name="object 10381" descr=""/>
            <p:cNvSpPr/>
            <p:nvPr/>
          </p:nvSpPr>
          <p:spPr>
            <a:xfrm>
              <a:off x="5574007" y="2543985"/>
              <a:ext cx="0" cy="1905"/>
            </a:xfrm>
            <a:custGeom>
              <a:avLst/>
              <a:gdLst/>
              <a:ahLst/>
              <a:cxnLst/>
              <a:rect l="l" t="t" r="r" b="b"/>
              <a:pathLst>
                <a:path w="0" h="1905">
                  <a:moveTo>
                    <a:pt x="0" y="1422"/>
                  </a:moveTo>
                  <a:lnTo>
                    <a:pt x="0" y="0"/>
                  </a:lnTo>
                  <a:lnTo>
                    <a:pt x="0" y="952"/>
                  </a:lnTo>
                  <a:lnTo>
                    <a:pt x="0" y="1422"/>
                  </a:lnTo>
                </a:path>
              </a:pathLst>
            </a:custGeom>
            <a:ln w="3175">
              <a:solidFill>
                <a:srgbClr val="565658"/>
              </a:solidFill>
            </a:ln>
          </p:spPr>
          <p:txBody>
            <a:bodyPr wrap="square" lIns="0" tIns="0" rIns="0" bIns="0" rtlCol="0"/>
            <a:lstStyle/>
            <a:p/>
          </p:txBody>
        </p:sp>
        <p:sp>
          <p:nvSpPr>
            <p:cNvPr id="10382" name="object 10382" descr=""/>
            <p:cNvSpPr/>
            <p:nvPr/>
          </p:nvSpPr>
          <p:spPr>
            <a:xfrm>
              <a:off x="5574007" y="2545407"/>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383" name="object 10383" descr=""/>
            <p:cNvSpPr/>
            <p:nvPr/>
          </p:nvSpPr>
          <p:spPr>
            <a:xfrm>
              <a:off x="5563000" y="2547329"/>
              <a:ext cx="11430" cy="0"/>
            </a:xfrm>
            <a:custGeom>
              <a:avLst/>
              <a:gdLst/>
              <a:ahLst/>
              <a:cxnLst/>
              <a:rect l="l" t="t" r="r" b="b"/>
              <a:pathLst>
                <a:path w="11429" h="0">
                  <a:moveTo>
                    <a:pt x="0" y="0"/>
                  </a:moveTo>
                  <a:lnTo>
                    <a:pt x="0" y="0"/>
                  </a:lnTo>
                  <a:lnTo>
                    <a:pt x="10528" y="0"/>
                  </a:lnTo>
                  <a:lnTo>
                    <a:pt x="11010" y="0"/>
                  </a:lnTo>
                </a:path>
              </a:pathLst>
            </a:custGeom>
            <a:ln w="3175">
              <a:solidFill>
                <a:srgbClr val="565658"/>
              </a:solidFill>
            </a:ln>
          </p:spPr>
          <p:txBody>
            <a:bodyPr wrap="square" lIns="0" tIns="0" rIns="0" bIns="0" rtlCol="0"/>
            <a:lstStyle/>
            <a:p/>
          </p:txBody>
        </p:sp>
        <p:sp>
          <p:nvSpPr>
            <p:cNvPr id="10384" name="object 10384" descr=""/>
            <p:cNvSpPr/>
            <p:nvPr/>
          </p:nvSpPr>
          <p:spPr>
            <a:xfrm>
              <a:off x="5548635" y="2736875"/>
              <a:ext cx="4445" cy="635"/>
            </a:xfrm>
            <a:custGeom>
              <a:avLst/>
              <a:gdLst/>
              <a:ahLst/>
              <a:cxnLst/>
              <a:rect l="l" t="t" r="r" b="b"/>
              <a:pathLst>
                <a:path w="4445" h="635">
                  <a:moveTo>
                    <a:pt x="3835" y="482"/>
                  </a:moveTo>
                  <a:lnTo>
                    <a:pt x="0" y="0"/>
                  </a:lnTo>
                </a:path>
              </a:pathLst>
            </a:custGeom>
            <a:ln w="3175">
              <a:solidFill>
                <a:srgbClr val="565658"/>
              </a:solidFill>
            </a:ln>
          </p:spPr>
          <p:txBody>
            <a:bodyPr wrap="square" lIns="0" tIns="0" rIns="0" bIns="0" rtlCol="0"/>
            <a:lstStyle/>
            <a:p/>
          </p:txBody>
        </p:sp>
        <p:sp>
          <p:nvSpPr>
            <p:cNvPr id="10385" name="object 10385" descr=""/>
            <p:cNvSpPr/>
            <p:nvPr/>
          </p:nvSpPr>
          <p:spPr>
            <a:xfrm>
              <a:off x="5549121" y="2736390"/>
              <a:ext cx="3175" cy="635"/>
            </a:xfrm>
            <a:custGeom>
              <a:avLst/>
              <a:gdLst/>
              <a:ahLst/>
              <a:cxnLst/>
              <a:rect l="l" t="t" r="r" b="b"/>
              <a:pathLst>
                <a:path w="3175" h="635">
                  <a:moveTo>
                    <a:pt x="0" y="0"/>
                  </a:moveTo>
                  <a:lnTo>
                    <a:pt x="2870" y="482"/>
                  </a:lnTo>
                </a:path>
              </a:pathLst>
            </a:custGeom>
            <a:ln w="3175">
              <a:solidFill>
                <a:srgbClr val="565658"/>
              </a:solidFill>
            </a:ln>
          </p:spPr>
          <p:txBody>
            <a:bodyPr wrap="square" lIns="0" tIns="0" rIns="0" bIns="0" rtlCol="0"/>
            <a:lstStyle/>
            <a:p/>
          </p:txBody>
        </p:sp>
        <p:sp>
          <p:nvSpPr>
            <p:cNvPr id="10386" name="object 10386" descr=""/>
            <p:cNvSpPr/>
            <p:nvPr/>
          </p:nvSpPr>
          <p:spPr>
            <a:xfrm>
              <a:off x="5486415" y="2736395"/>
              <a:ext cx="5715" cy="2540"/>
            </a:xfrm>
            <a:custGeom>
              <a:avLst/>
              <a:gdLst/>
              <a:ahLst/>
              <a:cxnLst/>
              <a:rect l="l" t="t" r="r" b="b"/>
              <a:pathLst>
                <a:path w="5714" h="2539">
                  <a:moveTo>
                    <a:pt x="0" y="1917"/>
                  </a:moveTo>
                  <a:lnTo>
                    <a:pt x="2387" y="965"/>
                  </a:lnTo>
                  <a:lnTo>
                    <a:pt x="5270" y="0"/>
                  </a:lnTo>
                </a:path>
              </a:pathLst>
            </a:custGeom>
            <a:ln w="3175">
              <a:solidFill>
                <a:srgbClr val="565658"/>
              </a:solidFill>
            </a:ln>
          </p:spPr>
          <p:txBody>
            <a:bodyPr wrap="square" lIns="0" tIns="0" rIns="0" bIns="0" rtlCol="0"/>
            <a:lstStyle/>
            <a:p/>
          </p:txBody>
        </p:sp>
        <p:sp>
          <p:nvSpPr>
            <p:cNvPr id="10387" name="object 10387" descr=""/>
            <p:cNvSpPr/>
            <p:nvPr/>
          </p:nvSpPr>
          <p:spPr>
            <a:xfrm>
              <a:off x="5489281" y="2736874"/>
              <a:ext cx="3810" cy="635"/>
            </a:xfrm>
            <a:custGeom>
              <a:avLst/>
              <a:gdLst/>
              <a:ahLst/>
              <a:cxnLst/>
              <a:rect l="l" t="t" r="r" b="b"/>
              <a:pathLst>
                <a:path w="3810" h="635">
                  <a:moveTo>
                    <a:pt x="3352" y="0"/>
                  </a:moveTo>
                  <a:lnTo>
                    <a:pt x="0" y="482"/>
                  </a:lnTo>
                </a:path>
              </a:pathLst>
            </a:custGeom>
            <a:ln w="3175">
              <a:solidFill>
                <a:srgbClr val="565658"/>
              </a:solidFill>
            </a:ln>
          </p:spPr>
          <p:txBody>
            <a:bodyPr wrap="square" lIns="0" tIns="0" rIns="0" bIns="0" rtlCol="0"/>
            <a:lstStyle/>
            <a:p/>
          </p:txBody>
        </p:sp>
        <p:sp>
          <p:nvSpPr>
            <p:cNvPr id="10388" name="object 10388" descr=""/>
            <p:cNvSpPr/>
            <p:nvPr/>
          </p:nvSpPr>
          <p:spPr>
            <a:xfrm>
              <a:off x="5634797" y="2648808"/>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0389" name="object 10389" descr=""/>
            <p:cNvSpPr/>
            <p:nvPr/>
          </p:nvSpPr>
          <p:spPr>
            <a:xfrm>
              <a:off x="5634795" y="2648808"/>
              <a:ext cx="2540" cy="1905"/>
            </a:xfrm>
            <a:custGeom>
              <a:avLst/>
              <a:gdLst/>
              <a:ahLst/>
              <a:cxnLst/>
              <a:rect l="l" t="t" r="r" b="b"/>
              <a:pathLst>
                <a:path w="2539" h="1905">
                  <a:moveTo>
                    <a:pt x="1917" y="952"/>
                  </a:moveTo>
                  <a:lnTo>
                    <a:pt x="1917" y="0"/>
                  </a:lnTo>
                </a:path>
                <a:path w="2539" h="1905">
                  <a:moveTo>
                    <a:pt x="1917" y="952"/>
                  </a:moveTo>
                  <a:lnTo>
                    <a:pt x="952" y="1435"/>
                  </a:lnTo>
                  <a:lnTo>
                    <a:pt x="0" y="952"/>
                  </a:lnTo>
                </a:path>
              </a:pathLst>
            </a:custGeom>
            <a:ln w="3175">
              <a:solidFill>
                <a:srgbClr val="565658"/>
              </a:solidFill>
            </a:ln>
          </p:spPr>
          <p:txBody>
            <a:bodyPr wrap="square" lIns="0" tIns="0" rIns="0" bIns="0" rtlCol="0"/>
            <a:lstStyle/>
            <a:p/>
          </p:txBody>
        </p:sp>
        <p:sp>
          <p:nvSpPr>
            <p:cNvPr id="10390" name="object 10390" descr=""/>
            <p:cNvSpPr/>
            <p:nvPr/>
          </p:nvSpPr>
          <p:spPr>
            <a:xfrm>
              <a:off x="5634797" y="2648323"/>
              <a:ext cx="1270" cy="635"/>
            </a:xfrm>
            <a:custGeom>
              <a:avLst/>
              <a:gdLst/>
              <a:ahLst/>
              <a:cxnLst/>
              <a:rect l="l" t="t" r="r" b="b"/>
              <a:pathLst>
                <a:path w="1270" h="635">
                  <a:moveTo>
                    <a:pt x="0" y="482"/>
                  </a:moveTo>
                  <a:lnTo>
                    <a:pt x="952" y="0"/>
                  </a:lnTo>
                </a:path>
              </a:pathLst>
            </a:custGeom>
            <a:ln w="3175">
              <a:solidFill>
                <a:srgbClr val="565658"/>
              </a:solidFill>
            </a:ln>
          </p:spPr>
          <p:txBody>
            <a:bodyPr wrap="square" lIns="0" tIns="0" rIns="0" bIns="0" rtlCol="0"/>
            <a:lstStyle/>
            <a:p/>
          </p:txBody>
        </p:sp>
        <p:sp>
          <p:nvSpPr>
            <p:cNvPr id="10391" name="object 10391" descr=""/>
            <p:cNvSpPr/>
            <p:nvPr/>
          </p:nvSpPr>
          <p:spPr>
            <a:xfrm>
              <a:off x="5511307" y="2655976"/>
              <a:ext cx="1905" cy="1270"/>
            </a:xfrm>
            <a:custGeom>
              <a:avLst/>
              <a:gdLst/>
              <a:ahLst/>
              <a:cxnLst/>
              <a:rect l="l" t="t" r="r" b="b"/>
              <a:pathLst>
                <a:path w="1904" h="1269">
                  <a:moveTo>
                    <a:pt x="0" y="965"/>
                  </a:moveTo>
                  <a:lnTo>
                    <a:pt x="482" y="965"/>
                  </a:lnTo>
                </a:path>
                <a:path w="1904" h="1269">
                  <a:moveTo>
                    <a:pt x="0" y="965"/>
                  </a:moveTo>
                  <a:lnTo>
                    <a:pt x="482" y="0"/>
                  </a:lnTo>
                  <a:lnTo>
                    <a:pt x="952" y="0"/>
                  </a:lnTo>
                  <a:lnTo>
                    <a:pt x="1435" y="482"/>
                  </a:lnTo>
                  <a:lnTo>
                    <a:pt x="952" y="965"/>
                  </a:lnTo>
                  <a:lnTo>
                    <a:pt x="482" y="965"/>
                  </a:lnTo>
                </a:path>
              </a:pathLst>
            </a:custGeom>
            <a:ln w="3175">
              <a:solidFill>
                <a:srgbClr val="565658"/>
              </a:solidFill>
            </a:ln>
          </p:spPr>
          <p:txBody>
            <a:bodyPr wrap="square" lIns="0" tIns="0" rIns="0" bIns="0" rtlCol="0"/>
            <a:lstStyle/>
            <a:p/>
          </p:txBody>
        </p:sp>
        <p:sp>
          <p:nvSpPr>
            <p:cNvPr id="10392" name="object 10392" descr=""/>
            <p:cNvSpPr/>
            <p:nvPr/>
          </p:nvSpPr>
          <p:spPr>
            <a:xfrm>
              <a:off x="5716448" y="2574429"/>
              <a:ext cx="5715" cy="2540"/>
            </a:xfrm>
            <a:custGeom>
              <a:avLst/>
              <a:gdLst/>
              <a:ahLst/>
              <a:cxnLst/>
              <a:rect l="l" t="t" r="r" b="b"/>
              <a:pathLst>
                <a:path w="5714" h="2539">
                  <a:moveTo>
                    <a:pt x="2286" y="1143"/>
                  </a:moveTo>
                  <a:lnTo>
                    <a:pt x="1955" y="342"/>
                  </a:lnTo>
                  <a:lnTo>
                    <a:pt x="1143" y="0"/>
                  </a:lnTo>
                  <a:lnTo>
                    <a:pt x="342" y="342"/>
                  </a:lnTo>
                  <a:lnTo>
                    <a:pt x="0" y="1143"/>
                  </a:lnTo>
                  <a:lnTo>
                    <a:pt x="342" y="1955"/>
                  </a:lnTo>
                  <a:lnTo>
                    <a:pt x="1143" y="2286"/>
                  </a:lnTo>
                  <a:lnTo>
                    <a:pt x="1955" y="1955"/>
                  </a:lnTo>
                  <a:lnTo>
                    <a:pt x="2286" y="1143"/>
                  </a:lnTo>
                  <a:close/>
                </a:path>
                <a:path w="5714" h="2539">
                  <a:moveTo>
                    <a:pt x="5651" y="1143"/>
                  </a:moveTo>
                  <a:lnTo>
                    <a:pt x="5308" y="342"/>
                  </a:lnTo>
                  <a:lnTo>
                    <a:pt x="4508" y="0"/>
                  </a:lnTo>
                  <a:lnTo>
                    <a:pt x="3695" y="342"/>
                  </a:lnTo>
                  <a:lnTo>
                    <a:pt x="3365" y="1143"/>
                  </a:lnTo>
                  <a:lnTo>
                    <a:pt x="3695" y="1955"/>
                  </a:lnTo>
                  <a:lnTo>
                    <a:pt x="4508" y="2286"/>
                  </a:lnTo>
                  <a:lnTo>
                    <a:pt x="5308" y="1955"/>
                  </a:lnTo>
                  <a:lnTo>
                    <a:pt x="5651" y="1143"/>
                  </a:lnTo>
                  <a:close/>
                </a:path>
              </a:pathLst>
            </a:custGeom>
            <a:solidFill>
              <a:srgbClr val="565658"/>
            </a:solidFill>
          </p:spPr>
          <p:txBody>
            <a:bodyPr wrap="square" lIns="0" tIns="0" rIns="0" bIns="0" rtlCol="0"/>
            <a:lstStyle/>
            <a:p/>
          </p:txBody>
        </p:sp>
        <p:sp>
          <p:nvSpPr>
            <p:cNvPr id="10393" name="object 10393" descr=""/>
            <p:cNvSpPr/>
            <p:nvPr/>
          </p:nvSpPr>
          <p:spPr>
            <a:xfrm>
              <a:off x="5720956" y="2564556"/>
              <a:ext cx="635" cy="1905"/>
            </a:xfrm>
            <a:custGeom>
              <a:avLst/>
              <a:gdLst/>
              <a:ahLst/>
              <a:cxnLst/>
              <a:rect l="l" t="t" r="r" b="b"/>
              <a:pathLst>
                <a:path w="635" h="1905">
                  <a:moveTo>
                    <a:pt x="0" y="0"/>
                  </a:moveTo>
                  <a:lnTo>
                    <a:pt x="482" y="1435"/>
                  </a:lnTo>
                </a:path>
              </a:pathLst>
            </a:custGeom>
            <a:ln w="3175">
              <a:solidFill>
                <a:srgbClr val="565658"/>
              </a:solidFill>
            </a:ln>
          </p:spPr>
          <p:txBody>
            <a:bodyPr wrap="square" lIns="0" tIns="0" rIns="0" bIns="0" rtlCol="0"/>
            <a:lstStyle/>
            <a:p/>
          </p:txBody>
        </p:sp>
        <p:sp>
          <p:nvSpPr>
            <p:cNvPr id="10394" name="object 10394" descr=""/>
            <p:cNvSpPr/>
            <p:nvPr/>
          </p:nvSpPr>
          <p:spPr>
            <a:xfrm>
              <a:off x="5717601" y="2564560"/>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0395" name="object 10395" descr=""/>
            <p:cNvSpPr/>
            <p:nvPr/>
          </p:nvSpPr>
          <p:spPr>
            <a:xfrm>
              <a:off x="5720951" y="2574615"/>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10396" name="object 10396" descr=""/>
            <p:cNvSpPr/>
            <p:nvPr/>
          </p:nvSpPr>
          <p:spPr>
            <a:xfrm>
              <a:off x="5717601" y="2574135"/>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0397" name="object 10397" descr=""/>
            <p:cNvSpPr/>
            <p:nvPr/>
          </p:nvSpPr>
          <p:spPr>
            <a:xfrm>
              <a:off x="5717601" y="2565995"/>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0398" name="object 10398" descr=""/>
            <p:cNvSpPr/>
            <p:nvPr/>
          </p:nvSpPr>
          <p:spPr>
            <a:xfrm>
              <a:off x="5604459" y="255671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399" name="object 10399" descr=""/>
            <p:cNvSpPr/>
            <p:nvPr/>
          </p:nvSpPr>
          <p:spPr>
            <a:xfrm>
              <a:off x="5592674" y="2554515"/>
              <a:ext cx="11430" cy="6350"/>
            </a:xfrm>
            <a:custGeom>
              <a:avLst/>
              <a:gdLst/>
              <a:ahLst/>
              <a:cxnLst/>
              <a:rect l="l" t="t" r="r" b="b"/>
              <a:pathLst>
                <a:path w="11429" h="6350">
                  <a:moveTo>
                    <a:pt x="11010" y="1904"/>
                  </a:moveTo>
                  <a:lnTo>
                    <a:pt x="9575" y="952"/>
                  </a:lnTo>
                  <a:lnTo>
                    <a:pt x="8140" y="469"/>
                  </a:lnTo>
                  <a:lnTo>
                    <a:pt x="6223" y="0"/>
                  </a:lnTo>
                  <a:lnTo>
                    <a:pt x="4305" y="469"/>
                  </a:lnTo>
                  <a:lnTo>
                    <a:pt x="2870" y="1422"/>
                  </a:lnTo>
                  <a:lnTo>
                    <a:pt x="1435" y="2857"/>
                  </a:lnTo>
                  <a:lnTo>
                    <a:pt x="482" y="4292"/>
                  </a:lnTo>
                  <a:lnTo>
                    <a:pt x="0" y="6210"/>
                  </a:lnTo>
                </a:path>
              </a:pathLst>
            </a:custGeom>
            <a:ln w="3175">
              <a:solidFill>
                <a:srgbClr val="565658"/>
              </a:solidFill>
            </a:ln>
          </p:spPr>
          <p:txBody>
            <a:bodyPr wrap="square" lIns="0" tIns="0" rIns="0" bIns="0" rtlCol="0"/>
            <a:lstStyle/>
            <a:p/>
          </p:txBody>
        </p:sp>
        <p:sp>
          <p:nvSpPr>
            <p:cNvPr id="10400" name="object 10400" descr=""/>
            <p:cNvSpPr/>
            <p:nvPr/>
          </p:nvSpPr>
          <p:spPr>
            <a:xfrm>
              <a:off x="5604637" y="2565040"/>
              <a:ext cx="1270" cy="635"/>
            </a:xfrm>
            <a:custGeom>
              <a:avLst/>
              <a:gdLst/>
              <a:ahLst/>
              <a:cxnLst/>
              <a:rect l="l" t="t" r="r" b="b"/>
              <a:pathLst>
                <a:path w="1270" h="635">
                  <a:moveTo>
                    <a:pt x="965" y="0"/>
                  </a:moveTo>
                  <a:lnTo>
                    <a:pt x="965" y="0"/>
                  </a:lnTo>
                  <a:lnTo>
                    <a:pt x="0" y="469"/>
                  </a:lnTo>
                </a:path>
              </a:pathLst>
            </a:custGeom>
            <a:ln w="3175">
              <a:solidFill>
                <a:srgbClr val="565658"/>
              </a:solidFill>
            </a:ln>
          </p:spPr>
          <p:txBody>
            <a:bodyPr wrap="square" lIns="0" tIns="0" rIns="0" bIns="0" rtlCol="0"/>
            <a:lstStyle/>
            <a:p/>
          </p:txBody>
        </p:sp>
        <p:sp>
          <p:nvSpPr>
            <p:cNvPr id="10401" name="object 10401" descr=""/>
            <p:cNvSpPr/>
            <p:nvPr/>
          </p:nvSpPr>
          <p:spPr>
            <a:xfrm>
              <a:off x="5605602" y="2557375"/>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0402" name="object 10402" descr=""/>
            <p:cNvSpPr/>
            <p:nvPr/>
          </p:nvSpPr>
          <p:spPr>
            <a:xfrm>
              <a:off x="5604640" y="2556905"/>
              <a:ext cx="1270" cy="635"/>
            </a:xfrm>
            <a:custGeom>
              <a:avLst/>
              <a:gdLst/>
              <a:ahLst/>
              <a:cxnLst/>
              <a:rect l="l" t="t" r="r" b="b"/>
              <a:pathLst>
                <a:path w="1270" h="635">
                  <a:moveTo>
                    <a:pt x="0" y="469"/>
                  </a:moveTo>
                  <a:lnTo>
                    <a:pt x="0" y="0"/>
                  </a:lnTo>
                  <a:lnTo>
                    <a:pt x="965" y="469"/>
                  </a:lnTo>
                </a:path>
              </a:pathLst>
            </a:custGeom>
            <a:ln w="3175">
              <a:solidFill>
                <a:srgbClr val="565658"/>
              </a:solidFill>
            </a:ln>
          </p:spPr>
          <p:txBody>
            <a:bodyPr wrap="square" lIns="0" tIns="0" rIns="0" bIns="0" rtlCol="0"/>
            <a:lstStyle/>
            <a:p/>
          </p:txBody>
        </p:sp>
        <p:sp>
          <p:nvSpPr>
            <p:cNvPr id="10403" name="object 10403" descr=""/>
            <p:cNvSpPr/>
            <p:nvPr/>
          </p:nvSpPr>
          <p:spPr>
            <a:xfrm>
              <a:off x="5604459" y="2556725"/>
              <a:ext cx="2540" cy="9525"/>
            </a:xfrm>
            <a:custGeom>
              <a:avLst/>
              <a:gdLst/>
              <a:ahLst/>
              <a:cxnLst/>
              <a:rect l="l" t="t" r="r" b="b"/>
              <a:pathLst>
                <a:path w="2539" h="9525">
                  <a:moveTo>
                    <a:pt x="2286" y="8318"/>
                  </a:moveTo>
                  <a:lnTo>
                    <a:pt x="1943" y="7518"/>
                  </a:lnTo>
                  <a:lnTo>
                    <a:pt x="1143" y="7175"/>
                  </a:lnTo>
                  <a:lnTo>
                    <a:pt x="330" y="7518"/>
                  </a:lnTo>
                  <a:lnTo>
                    <a:pt x="0" y="8318"/>
                  </a:lnTo>
                  <a:lnTo>
                    <a:pt x="330" y="9131"/>
                  </a:lnTo>
                  <a:lnTo>
                    <a:pt x="1143" y="9461"/>
                  </a:lnTo>
                  <a:lnTo>
                    <a:pt x="1943" y="9131"/>
                  </a:lnTo>
                  <a:lnTo>
                    <a:pt x="2286" y="8318"/>
                  </a:lnTo>
                  <a:close/>
                </a:path>
                <a:path w="2539" h="9525">
                  <a:moveTo>
                    <a:pt x="2286" y="1143"/>
                  </a:moveTo>
                  <a:lnTo>
                    <a:pt x="1943" y="330"/>
                  </a:lnTo>
                  <a:lnTo>
                    <a:pt x="1143" y="0"/>
                  </a:lnTo>
                  <a:lnTo>
                    <a:pt x="330" y="330"/>
                  </a:lnTo>
                  <a:lnTo>
                    <a:pt x="0" y="1143"/>
                  </a:lnTo>
                  <a:lnTo>
                    <a:pt x="330" y="1943"/>
                  </a:lnTo>
                  <a:lnTo>
                    <a:pt x="1143" y="2286"/>
                  </a:lnTo>
                  <a:lnTo>
                    <a:pt x="1943" y="1943"/>
                  </a:lnTo>
                  <a:lnTo>
                    <a:pt x="2286" y="1143"/>
                  </a:lnTo>
                  <a:close/>
                </a:path>
              </a:pathLst>
            </a:custGeom>
            <a:solidFill>
              <a:srgbClr val="565658"/>
            </a:solidFill>
          </p:spPr>
          <p:txBody>
            <a:bodyPr wrap="square" lIns="0" tIns="0" rIns="0" bIns="0" rtlCol="0"/>
            <a:lstStyle/>
            <a:p/>
          </p:txBody>
        </p:sp>
        <p:sp>
          <p:nvSpPr>
            <p:cNvPr id="10404" name="object 10404" descr=""/>
            <p:cNvSpPr/>
            <p:nvPr/>
          </p:nvSpPr>
          <p:spPr>
            <a:xfrm>
              <a:off x="5592672" y="2554515"/>
              <a:ext cx="12065" cy="6985"/>
            </a:xfrm>
            <a:custGeom>
              <a:avLst/>
              <a:gdLst/>
              <a:ahLst/>
              <a:cxnLst/>
              <a:rect l="l" t="t" r="r" b="b"/>
              <a:pathLst>
                <a:path w="12064" h="6985">
                  <a:moveTo>
                    <a:pt x="0" y="6692"/>
                  </a:moveTo>
                  <a:lnTo>
                    <a:pt x="0" y="4787"/>
                  </a:lnTo>
                  <a:lnTo>
                    <a:pt x="965" y="2857"/>
                  </a:lnTo>
                  <a:lnTo>
                    <a:pt x="2387" y="1422"/>
                  </a:lnTo>
                  <a:lnTo>
                    <a:pt x="4305" y="469"/>
                  </a:lnTo>
                  <a:lnTo>
                    <a:pt x="6223" y="0"/>
                  </a:lnTo>
                  <a:lnTo>
                    <a:pt x="8623" y="469"/>
                  </a:lnTo>
                  <a:lnTo>
                    <a:pt x="10541" y="952"/>
                  </a:lnTo>
                  <a:lnTo>
                    <a:pt x="11963" y="2387"/>
                  </a:lnTo>
                  <a:lnTo>
                    <a:pt x="11963" y="2857"/>
                  </a:lnTo>
                </a:path>
              </a:pathLst>
            </a:custGeom>
            <a:ln w="3175">
              <a:solidFill>
                <a:srgbClr val="565658"/>
              </a:solidFill>
            </a:ln>
          </p:spPr>
          <p:txBody>
            <a:bodyPr wrap="square" lIns="0" tIns="0" rIns="0" bIns="0" rtlCol="0"/>
            <a:lstStyle/>
            <a:p/>
          </p:txBody>
        </p:sp>
        <p:sp>
          <p:nvSpPr>
            <p:cNvPr id="10405" name="object 10405" descr=""/>
            <p:cNvSpPr/>
            <p:nvPr/>
          </p:nvSpPr>
          <p:spPr>
            <a:xfrm>
              <a:off x="5596026" y="2557855"/>
              <a:ext cx="6985" cy="3810"/>
            </a:xfrm>
            <a:custGeom>
              <a:avLst/>
              <a:gdLst/>
              <a:ahLst/>
              <a:cxnLst/>
              <a:rect l="l" t="t" r="r" b="b"/>
              <a:pathLst>
                <a:path w="6985" h="3810">
                  <a:moveTo>
                    <a:pt x="0" y="3352"/>
                  </a:moveTo>
                  <a:lnTo>
                    <a:pt x="0" y="1917"/>
                  </a:lnTo>
                  <a:lnTo>
                    <a:pt x="952" y="965"/>
                  </a:lnTo>
                  <a:lnTo>
                    <a:pt x="1917" y="0"/>
                  </a:lnTo>
                  <a:lnTo>
                    <a:pt x="3352" y="0"/>
                  </a:lnTo>
                  <a:lnTo>
                    <a:pt x="4787" y="0"/>
                  </a:lnTo>
                  <a:lnTo>
                    <a:pt x="5740" y="965"/>
                  </a:lnTo>
                  <a:lnTo>
                    <a:pt x="6692" y="1917"/>
                  </a:lnTo>
                  <a:lnTo>
                    <a:pt x="6692" y="3352"/>
                  </a:lnTo>
                </a:path>
              </a:pathLst>
            </a:custGeom>
            <a:ln w="3175">
              <a:solidFill>
                <a:srgbClr val="565658"/>
              </a:solidFill>
            </a:ln>
          </p:spPr>
          <p:txBody>
            <a:bodyPr wrap="square" lIns="0" tIns="0" rIns="0" bIns="0" rtlCol="0"/>
            <a:lstStyle/>
            <a:p/>
          </p:txBody>
        </p:sp>
        <p:sp>
          <p:nvSpPr>
            <p:cNvPr id="10406" name="object 10406" descr=""/>
            <p:cNvSpPr/>
            <p:nvPr/>
          </p:nvSpPr>
          <p:spPr>
            <a:xfrm>
              <a:off x="5592669" y="2554504"/>
              <a:ext cx="12065" cy="6985"/>
            </a:xfrm>
            <a:custGeom>
              <a:avLst/>
              <a:gdLst/>
              <a:ahLst/>
              <a:cxnLst/>
              <a:rect l="l" t="t" r="r" b="b"/>
              <a:pathLst>
                <a:path w="12064" h="6985">
                  <a:moveTo>
                    <a:pt x="11493" y="2870"/>
                  </a:moveTo>
                  <a:lnTo>
                    <a:pt x="10540" y="1435"/>
                  </a:lnTo>
                  <a:lnTo>
                    <a:pt x="8623" y="482"/>
                  </a:lnTo>
                  <a:lnTo>
                    <a:pt x="6222" y="0"/>
                  </a:lnTo>
                  <a:lnTo>
                    <a:pt x="4317" y="482"/>
                  </a:lnTo>
                  <a:lnTo>
                    <a:pt x="2400" y="1435"/>
                  </a:lnTo>
                  <a:lnTo>
                    <a:pt x="965" y="2870"/>
                  </a:lnTo>
                  <a:lnTo>
                    <a:pt x="482" y="4787"/>
                  </a:lnTo>
                  <a:lnTo>
                    <a:pt x="0" y="6705"/>
                  </a:lnTo>
                </a:path>
              </a:pathLst>
            </a:custGeom>
            <a:ln w="3175">
              <a:solidFill>
                <a:srgbClr val="565658"/>
              </a:solidFill>
            </a:ln>
          </p:spPr>
          <p:txBody>
            <a:bodyPr wrap="square" lIns="0" tIns="0" rIns="0" bIns="0" rtlCol="0"/>
            <a:lstStyle/>
            <a:p/>
          </p:txBody>
        </p:sp>
        <p:sp>
          <p:nvSpPr>
            <p:cNvPr id="10407" name="object 10407" descr=""/>
            <p:cNvSpPr/>
            <p:nvPr/>
          </p:nvSpPr>
          <p:spPr>
            <a:xfrm>
              <a:off x="5592672" y="2561207"/>
              <a:ext cx="12065" cy="6985"/>
            </a:xfrm>
            <a:custGeom>
              <a:avLst/>
              <a:gdLst/>
              <a:ahLst/>
              <a:cxnLst/>
              <a:rect l="l" t="t" r="r" b="b"/>
              <a:pathLst>
                <a:path w="12064" h="6985">
                  <a:moveTo>
                    <a:pt x="0" y="0"/>
                  </a:moveTo>
                  <a:lnTo>
                    <a:pt x="482" y="1917"/>
                  </a:lnTo>
                  <a:lnTo>
                    <a:pt x="965" y="3835"/>
                  </a:lnTo>
                  <a:lnTo>
                    <a:pt x="2387" y="5270"/>
                  </a:lnTo>
                  <a:lnTo>
                    <a:pt x="4305" y="6223"/>
                  </a:lnTo>
                  <a:lnTo>
                    <a:pt x="6223" y="6692"/>
                  </a:lnTo>
                  <a:lnTo>
                    <a:pt x="8623" y="6692"/>
                  </a:lnTo>
                  <a:lnTo>
                    <a:pt x="10541" y="5740"/>
                  </a:lnTo>
                  <a:lnTo>
                    <a:pt x="11963" y="4305"/>
                  </a:lnTo>
                  <a:lnTo>
                    <a:pt x="10541" y="5740"/>
                  </a:lnTo>
                  <a:lnTo>
                    <a:pt x="8623" y="6692"/>
                  </a:lnTo>
                  <a:lnTo>
                    <a:pt x="6223" y="6692"/>
                  </a:lnTo>
                  <a:lnTo>
                    <a:pt x="4305" y="6223"/>
                  </a:lnTo>
                  <a:lnTo>
                    <a:pt x="2387" y="5270"/>
                  </a:lnTo>
                  <a:lnTo>
                    <a:pt x="965" y="3835"/>
                  </a:lnTo>
                  <a:lnTo>
                    <a:pt x="0" y="2387"/>
                  </a:lnTo>
                  <a:lnTo>
                    <a:pt x="0" y="0"/>
                  </a:lnTo>
                  <a:lnTo>
                    <a:pt x="482" y="0"/>
                  </a:lnTo>
                  <a:lnTo>
                    <a:pt x="1435" y="0"/>
                  </a:lnTo>
                  <a:lnTo>
                    <a:pt x="2882" y="0"/>
                  </a:lnTo>
                  <a:lnTo>
                    <a:pt x="3352" y="0"/>
                  </a:lnTo>
                  <a:lnTo>
                    <a:pt x="3352" y="1435"/>
                  </a:lnTo>
                  <a:lnTo>
                    <a:pt x="4305" y="2387"/>
                  </a:lnTo>
                  <a:lnTo>
                    <a:pt x="5270" y="3352"/>
                  </a:lnTo>
                  <a:lnTo>
                    <a:pt x="6705" y="3835"/>
                  </a:lnTo>
                  <a:lnTo>
                    <a:pt x="8140" y="3352"/>
                  </a:lnTo>
                  <a:lnTo>
                    <a:pt x="9093" y="2387"/>
                  </a:lnTo>
                  <a:lnTo>
                    <a:pt x="10058" y="1435"/>
                  </a:lnTo>
                  <a:lnTo>
                    <a:pt x="10058" y="0"/>
                  </a:lnTo>
                </a:path>
              </a:pathLst>
            </a:custGeom>
            <a:ln w="3175">
              <a:solidFill>
                <a:srgbClr val="565658"/>
              </a:solidFill>
            </a:ln>
          </p:spPr>
          <p:txBody>
            <a:bodyPr wrap="square" lIns="0" tIns="0" rIns="0" bIns="0" rtlCol="0"/>
            <a:lstStyle/>
            <a:p/>
          </p:txBody>
        </p:sp>
        <p:sp>
          <p:nvSpPr>
            <p:cNvPr id="10408" name="object 10408" descr=""/>
            <p:cNvSpPr/>
            <p:nvPr/>
          </p:nvSpPr>
          <p:spPr>
            <a:xfrm>
              <a:off x="5603497" y="256436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409" name="object 10409" descr=""/>
            <p:cNvSpPr/>
            <p:nvPr/>
          </p:nvSpPr>
          <p:spPr>
            <a:xfrm>
              <a:off x="5603208" y="2562651"/>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10410" name="object 10410" descr=""/>
            <p:cNvSpPr/>
            <p:nvPr/>
          </p:nvSpPr>
          <p:spPr>
            <a:xfrm>
              <a:off x="5603208" y="2557865"/>
              <a:ext cx="0" cy="2540"/>
            </a:xfrm>
            <a:custGeom>
              <a:avLst/>
              <a:gdLst/>
              <a:ahLst/>
              <a:cxnLst/>
              <a:rect l="l" t="t" r="r" b="b"/>
              <a:pathLst>
                <a:path w="0" h="2539">
                  <a:moveTo>
                    <a:pt x="0" y="2387"/>
                  </a:moveTo>
                  <a:lnTo>
                    <a:pt x="0" y="0"/>
                  </a:lnTo>
                </a:path>
              </a:pathLst>
            </a:custGeom>
            <a:ln w="3175">
              <a:solidFill>
                <a:srgbClr val="565658"/>
              </a:solidFill>
            </a:ln>
          </p:spPr>
          <p:txBody>
            <a:bodyPr wrap="square" lIns="0" tIns="0" rIns="0" bIns="0" rtlCol="0"/>
            <a:lstStyle/>
            <a:p/>
          </p:txBody>
        </p:sp>
        <p:sp>
          <p:nvSpPr>
            <p:cNvPr id="10411" name="object 10411" descr=""/>
            <p:cNvSpPr/>
            <p:nvPr/>
          </p:nvSpPr>
          <p:spPr>
            <a:xfrm>
              <a:off x="5603208" y="2563601"/>
              <a:ext cx="2540" cy="1905"/>
            </a:xfrm>
            <a:custGeom>
              <a:avLst/>
              <a:gdLst/>
              <a:ahLst/>
              <a:cxnLst/>
              <a:rect l="l" t="t" r="r" b="b"/>
              <a:pathLst>
                <a:path w="2539" h="1905">
                  <a:moveTo>
                    <a:pt x="0" y="0"/>
                  </a:moveTo>
                  <a:lnTo>
                    <a:pt x="0" y="952"/>
                  </a:lnTo>
                  <a:lnTo>
                    <a:pt x="1435" y="1905"/>
                  </a:lnTo>
                  <a:lnTo>
                    <a:pt x="2387" y="1435"/>
                  </a:lnTo>
                </a:path>
              </a:pathLst>
            </a:custGeom>
            <a:ln w="3175">
              <a:solidFill>
                <a:srgbClr val="565658"/>
              </a:solidFill>
            </a:ln>
          </p:spPr>
          <p:txBody>
            <a:bodyPr wrap="square" lIns="0" tIns="0" rIns="0" bIns="0" rtlCol="0"/>
            <a:lstStyle/>
            <a:p/>
          </p:txBody>
        </p:sp>
        <p:sp>
          <p:nvSpPr>
            <p:cNvPr id="10412" name="object 10412" descr=""/>
            <p:cNvSpPr/>
            <p:nvPr/>
          </p:nvSpPr>
          <p:spPr>
            <a:xfrm>
              <a:off x="5602719" y="2557376"/>
              <a:ext cx="3175" cy="8255"/>
            </a:xfrm>
            <a:custGeom>
              <a:avLst/>
              <a:gdLst/>
              <a:ahLst/>
              <a:cxnLst/>
              <a:rect l="l" t="t" r="r" b="b"/>
              <a:pathLst>
                <a:path w="3175" h="8255">
                  <a:moveTo>
                    <a:pt x="2882" y="482"/>
                  </a:moveTo>
                  <a:lnTo>
                    <a:pt x="1917" y="0"/>
                  </a:lnTo>
                  <a:lnTo>
                    <a:pt x="495" y="482"/>
                  </a:lnTo>
                  <a:lnTo>
                    <a:pt x="495" y="1435"/>
                  </a:lnTo>
                  <a:lnTo>
                    <a:pt x="495" y="2870"/>
                  </a:lnTo>
                  <a:lnTo>
                    <a:pt x="0" y="3835"/>
                  </a:lnTo>
                  <a:lnTo>
                    <a:pt x="495" y="5270"/>
                  </a:lnTo>
                  <a:lnTo>
                    <a:pt x="495" y="6223"/>
                  </a:lnTo>
                  <a:lnTo>
                    <a:pt x="1917" y="6705"/>
                  </a:lnTo>
                  <a:lnTo>
                    <a:pt x="2882" y="7658"/>
                  </a:lnTo>
                </a:path>
              </a:pathLst>
            </a:custGeom>
            <a:ln w="3175">
              <a:solidFill>
                <a:srgbClr val="565658"/>
              </a:solidFill>
            </a:ln>
          </p:spPr>
          <p:txBody>
            <a:bodyPr wrap="square" lIns="0" tIns="0" rIns="0" bIns="0" rtlCol="0"/>
            <a:lstStyle/>
            <a:p/>
          </p:txBody>
        </p:sp>
        <p:sp>
          <p:nvSpPr>
            <p:cNvPr id="10413" name="object 10413" descr=""/>
            <p:cNvSpPr/>
            <p:nvPr/>
          </p:nvSpPr>
          <p:spPr>
            <a:xfrm>
              <a:off x="5603214" y="2561207"/>
              <a:ext cx="2540" cy="2540"/>
            </a:xfrm>
            <a:custGeom>
              <a:avLst/>
              <a:gdLst/>
              <a:ahLst/>
              <a:cxnLst/>
              <a:rect l="l" t="t" r="r" b="b"/>
              <a:pathLst>
                <a:path w="2539" h="2539">
                  <a:moveTo>
                    <a:pt x="2387" y="0"/>
                  </a:moveTo>
                  <a:lnTo>
                    <a:pt x="0" y="0"/>
                  </a:lnTo>
                  <a:lnTo>
                    <a:pt x="0" y="2387"/>
                  </a:lnTo>
                </a:path>
              </a:pathLst>
            </a:custGeom>
            <a:ln w="3175">
              <a:solidFill>
                <a:srgbClr val="565658"/>
              </a:solidFill>
            </a:ln>
          </p:spPr>
          <p:txBody>
            <a:bodyPr wrap="square" lIns="0" tIns="0" rIns="0" bIns="0" rtlCol="0"/>
            <a:lstStyle/>
            <a:p/>
          </p:txBody>
        </p:sp>
        <p:sp>
          <p:nvSpPr>
            <p:cNvPr id="10414" name="object 10414" descr=""/>
            <p:cNvSpPr/>
            <p:nvPr/>
          </p:nvSpPr>
          <p:spPr>
            <a:xfrm>
              <a:off x="5603208" y="2557855"/>
              <a:ext cx="2540" cy="3810"/>
            </a:xfrm>
            <a:custGeom>
              <a:avLst/>
              <a:gdLst/>
              <a:ahLst/>
              <a:cxnLst/>
              <a:rect l="l" t="t" r="r" b="b"/>
              <a:pathLst>
                <a:path w="2539" h="3810">
                  <a:moveTo>
                    <a:pt x="0" y="3352"/>
                  </a:moveTo>
                  <a:lnTo>
                    <a:pt x="0" y="965"/>
                  </a:lnTo>
                  <a:lnTo>
                    <a:pt x="1435" y="482"/>
                  </a:lnTo>
                  <a:lnTo>
                    <a:pt x="2387" y="0"/>
                  </a:lnTo>
                </a:path>
              </a:pathLst>
            </a:custGeom>
            <a:ln w="3175">
              <a:solidFill>
                <a:srgbClr val="565658"/>
              </a:solidFill>
            </a:ln>
          </p:spPr>
          <p:txBody>
            <a:bodyPr wrap="square" lIns="0" tIns="0" rIns="0" bIns="0" rtlCol="0"/>
            <a:lstStyle/>
            <a:p/>
          </p:txBody>
        </p:sp>
        <p:sp>
          <p:nvSpPr>
            <p:cNvPr id="10415" name="object 10415" descr=""/>
            <p:cNvSpPr/>
            <p:nvPr/>
          </p:nvSpPr>
          <p:spPr>
            <a:xfrm>
              <a:off x="5520392" y="263539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416" name="object 10416" descr=""/>
            <p:cNvSpPr/>
            <p:nvPr/>
          </p:nvSpPr>
          <p:spPr>
            <a:xfrm>
              <a:off x="5520392" y="263635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417" name="object 10417" descr=""/>
            <p:cNvSpPr/>
            <p:nvPr/>
          </p:nvSpPr>
          <p:spPr>
            <a:xfrm>
              <a:off x="5519920" y="2635400"/>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0418" name="object 10418" descr=""/>
            <p:cNvSpPr/>
            <p:nvPr/>
          </p:nvSpPr>
          <p:spPr>
            <a:xfrm>
              <a:off x="5520876" y="2635882"/>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0419" name="object 10419" descr=""/>
            <p:cNvSpPr/>
            <p:nvPr/>
          </p:nvSpPr>
          <p:spPr>
            <a:xfrm>
              <a:off x="5519915" y="2635883"/>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0420" name="object 10420" descr=""/>
            <p:cNvSpPr/>
            <p:nvPr/>
          </p:nvSpPr>
          <p:spPr>
            <a:xfrm>
              <a:off x="5520875" y="2635398"/>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0421" name="object 10421" descr=""/>
            <p:cNvSpPr/>
            <p:nvPr/>
          </p:nvSpPr>
          <p:spPr>
            <a:xfrm>
              <a:off x="5524234" y="2529135"/>
              <a:ext cx="25400" cy="38100"/>
            </a:xfrm>
            <a:custGeom>
              <a:avLst/>
              <a:gdLst/>
              <a:ahLst/>
              <a:cxnLst/>
              <a:rect l="l" t="t" r="r" b="b"/>
              <a:pathLst>
                <a:path w="25400" h="38100">
                  <a:moveTo>
                    <a:pt x="14350" y="0"/>
                  </a:moveTo>
                  <a:lnTo>
                    <a:pt x="17703" y="1435"/>
                  </a:lnTo>
                  <a:lnTo>
                    <a:pt x="20104" y="3352"/>
                  </a:lnTo>
                  <a:lnTo>
                    <a:pt x="22009" y="4787"/>
                  </a:lnTo>
                  <a:lnTo>
                    <a:pt x="23444" y="6692"/>
                  </a:lnTo>
                  <a:lnTo>
                    <a:pt x="24891" y="10528"/>
                  </a:lnTo>
                  <a:lnTo>
                    <a:pt x="25361" y="14363"/>
                  </a:lnTo>
                  <a:lnTo>
                    <a:pt x="25361" y="21056"/>
                  </a:lnTo>
                  <a:lnTo>
                    <a:pt x="7175" y="36855"/>
                  </a:lnTo>
                  <a:lnTo>
                    <a:pt x="0" y="37820"/>
                  </a:lnTo>
                </a:path>
              </a:pathLst>
            </a:custGeom>
            <a:ln w="3175">
              <a:solidFill>
                <a:srgbClr val="565658"/>
              </a:solidFill>
            </a:ln>
          </p:spPr>
          <p:txBody>
            <a:bodyPr wrap="square" lIns="0" tIns="0" rIns="0" bIns="0" rtlCol="0"/>
            <a:lstStyle/>
            <a:p/>
          </p:txBody>
        </p:sp>
        <p:sp>
          <p:nvSpPr>
            <p:cNvPr id="10422" name="object 10422" descr=""/>
            <p:cNvSpPr/>
            <p:nvPr/>
          </p:nvSpPr>
          <p:spPr>
            <a:xfrm>
              <a:off x="5522790" y="2527693"/>
              <a:ext cx="29209" cy="40005"/>
            </a:xfrm>
            <a:custGeom>
              <a:avLst/>
              <a:gdLst/>
              <a:ahLst/>
              <a:cxnLst/>
              <a:rect l="l" t="t" r="r" b="b"/>
              <a:pathLst>
                <a:path w="29210" h="40005">
                  <a:moveTo>
                    <a:pt x="0" y="39255"/>
                  </a:moveTo>
                  <a:lnTo>
                    <a:pt x="7658" y="39738"/>
                  </a:lnTo>
                  <a:lnTo>
                    <a:pt x="11010" y="39738"/>
                  </a:lnTo>
                  <a:lnTo>
                    <a:pt x="13881" y="39255"/>
                  </a:lnTo>
                  <a:lnTo>
                    <a:pt x="18186" y="38303"/>
                  </a:lnTo>
                  <a:lnTo>
                    <a:pt x="20586" y="36868"/>
                  </a:lnTo>
                  <a:lnTo>
                    <a:pt x="22974" y="35902"/>
                  </a:lnTo>
                  <a:lnTo>
                    <a:pt x="24409" y="33997"/>
                  </a:lnTo>
                  <a:lnTo>
                    <a:pt x="25844" y="32080"/>
                  </a:lnTo>
                  <a:lnTo>
                    <a:pt x="26809" y="29210"/>
                  </a:lnTo>
                  <a:lnTo>
                    <a:pt x="28727" y="22987"/>
                  </a:lnTo>
                  <a:lnTo>
                    <a:pt x="28727" y="19151"/>
                  </a:lnTo>
                  <a:lnTo>
                    <a:pt x="28727" y="15328"/>
                  </a:lnTo>
                  <a:lnTo>
                    <a:pt x="28244" y="11010"/>
                  </a:lnTo>
                  <a:lnTo>
                    <a:pt x="26327" y="7200"/>
                  </a:lnTo>
                  <a:lnTo>
                    <a:pt x="24892" y="5270"/>
                  </a:lnTo>
                  <a:lnTo>
                    <a:pt x="22491" y="3365"/>
                  </a:lnTo>
                  <a:lnTo>
                    <a:pt x="20104" y="1435"/>
                  </a:lnTo>
                  <a:lnTo>
                    <a:pt x="16751" y="0"/>
                  </a:lnTo>
                </a:path>
              </a:pathLst>
            </a:custGeom>
            <a:ln w="3175">
              <a:solidFill>
                <a:srgbClr val="565658"/>
              </a:solidFill>
            </a:ln>
          </p:spPr>
          <p:txBody>
            <a:bodyPr wrap="square" lIns="0" tIns="0" rIns="0" bIns="0" rtlCol="0"/>
            <a:lstStyle/>
            <a:p/>
          </p:txBody>
        </p:sp>
        <p:sp>
          <p:nvSpPr>
            <p:cNvPr id="10423" name="object 10423" descr=""/>
            <p:cNvSpPr/>
            <p:nvPr/>
          </p:nvSpPr>
          <p:spPr>
            <a:xfrm>
              <a:off x="5487370" y="2553074"/>
              <a:ext cx="1905" cy="1270"/>
            </a:xfrm>
            <a:custGeom>
              <a:avLst/>
              <a:gdLst/>
              <a:ahLst/>
              <a:cxnLst/>
              <a:rect l="l" t="t" r="r" b="b"/>
              <a:pathLst>
                <a:path w="1904" h="1269">
                  <a:moveTo>
                    <a:pt x="0" y="952"/>
                  </a:moveTo>
                  <a:lnTo>
                    <a:pt x="965" y="0"/>
                  </a:lnTo>
                  <a:lnTo>
                    <a:pt x="1435" y="0"/>
                  </a:lnTo>
                </a:path>
              </a:pathLst>
            </a:custGeom>
            <a:ln w="3175">
              <a:solidFill>
                <a:srgbClr val="565658"/>
              </a:solidFill>
            </a:ln>
          </p:spPr>
          <p:txBody>
            <a:bodyPr wrap="square" lIns="0" tIns="0" rIns="0" bIns="0" rtlCol="0"/>
            <a:lstStyle/>
            <a:p/>
          </p:txBody>
        </p:sp>
        <p:sp>
          <p:nvSpPr>
            <p:cNvPr id="10424" name="object 10424" descr=""/>
            <p:cNvSpPr/>
            <p:nvPr/>
          </p:nvSpPr>
          <p:spPr>
            <a:xfrm>
              <a:off x="5487374" y="2737360"/>
              <a:ext cx="1905" cy="1270"/>
            </a:xfrm>
            <a:custGeom>
              <a:avLst/>
              <a:gdLst/>
              <a:ahLst/>
              <a:cxnLst/>
              <a:rect l="l" t="t" r="r" b="b"/>
              <a:pathLst>
                <a:path w="1904" h="1269">
                  <a:moveTo>
                    <a:pt x="1435" y="952"/>
                  </a:moveTo>
                  <a:lnTo>
                    <a:pt x="952" y="469"/>
                  </a:lnTo>
                  <a:lnTo>
                    <a:pt x="0" y="0"/>
                  </a:lnTo>
                </a:path>
              </a:pathLst>
            </a:custGeom>
            <a:ln w="3175">
              <a:solidFill>
                <a:srgbClr val="565658"/>
              </a:solidFill>
            </a:ln>
          </p:spPr>
          <p:txBody>
            <a:bodyPr wrap="square" lIns="0" tIns="0" rIns="0" bIns="0" rtlCol="0"/>
            <a:lstStyle/>
            <a:p/>
          </p:txBody>
        </p:sp>
        <p:sp>
          <p:nvSpPr>
            <p:cNvPr id="10425" name="object 10425" descr=""/>
            <p:cNvSpPr/>
            <p:nvPr/>
          </p:nvSpPr>
          <p:spPr>
            <a:xfrm>
              <a:off x="5572574" y="2563601"/>
              <a:ext cx="1905" cy="1905"/>
            </a:xfrm>
            <a:custGeom>
              <a:avLst/>
              <a:gdLst/>
              <a:ahLst/>
              <a:cxnLst/>
              <a:rect l="l" t="t" r="r" b="b"/>
              <a:pathLst>
                <a:path w="1904" h="1905">
                  <a:moveTo>
                    <a:pt x="0" y="0"/>
                  </a:moveTo>
                  <a:lnTo>
                    <a:pt x="952" y="952"/>
                  </a:lnTo>
                  <a:lnTo>
                    <a:pt x="1435" y="1435"/>
                  </a:lnTo>
                </a:path>
              </a:pathLst>
            </a:custGeom>
            <a:ln w="3175">
              <a:solidFill>
                <a:srgbClr val="565658"/>
              </a:solidFill>
            </a:ln>
          </p:spPr>
          <p:txBody>
            <a:bodyPr wrap="square" lIns="0" tIns="0" rIns="0" bIns="0" rtlCol="0"/>
            <a:lstStyle/>
            <a:p/>
          </p:txBody>
        </p:sp>
        <p:sp>
          <p:nvSpPr>
            <p:cNvPr id="10426" name="object 10426" descr=""/>
            <p:cNvSpPr/>
            <p:nvPr/>
          </p:nvSpPr>
          <p:spPr>
            <a:xfrm>
              <a:off x="5552470" y="2553072"/>
              <a:ext cx="1905" cy="1270"/>
            </a:xfrm>
            <a:custGeom>
              <a:avLst/>
              <a:gdLst/>
              <a:ahLst/>
              <a:cxnLst/>
              <a:rect l="l" t="t" r="r" b="b"/>
              <a:pathLst>
                <a:path w="1904" h="1269">
                  <a:moveTo>
                    <a:pt x="0" y="0"/>
                  </a:moveTo>
                  <a:lnTo>
                    <a:pt x="482" y="0"/>
                  </a:lnTo>
                  <a:lnTo>
                    <a:pt x="1435" y="952"/>
                  </a:lnTo>
                </a:path>
              </a:pathLst>
            </a:custGeom>
            <a:ln w="3175">
              <a:solidFill>
                <a:srgbClr val="565658"/>
              </a:solidFill>
            </a:ln>
          </p:spPr>
          <p:txBody>
            <a:bodyPr wrap="square" lIns="0" tIns="0" rIns="0" bIns="0" rtlCol="0"/>
            <a:lstStyle/>
            <a:p/>
          </p:txBody>
        </p:sp>
        <p:sp>
          <p:nvSpPr>
            <p:cNvPr id="10427" name="object 10427" descr=""/>
            <p:cNvSpPr/>
            <p:nvPr/>
          </p:nvSpPr>
          <p:spPr>
            <a:xfrm>
              <a:off x="5572572" y="2725860"/>
              <a:ext cx="1905" cy="1905"/>
            </a:xfrm>
            <a:custGeom>
              <a:avLst/>
              <a:gdLst/>
              <a:ahLst/>
              <a:cxnLst/>
              <a:rect l="l" t="t" r="r" b="b"/>
              <a:pathLst>
                <a:path w="1904" h="1905">
                  <a:moveTo>
                    <a:pt x="1435" y="0"/>
                  </a:moveTo>
                  <a:lnTo>
                    <a:pt x="952" y="482"/>
                  </a:lnTo>
                  <a:lnTo>
                    <a:pt x="0" y="1435"/>
                  </a:lnTo>
                </a:path>
              </a:pathLst>
            </a:custGeom>
            <a:ln w="3175">
              <a:solidFill>
                <a:srgbClr val="565658"/>
              </a:solidFill>
            </a:ln>
          </p:spPr>
          <p:txBody>
            <a:bodyPr wrap="square" lIns="0" tIns="0" rIns="0" bIns="0" rtlCol="0"/>
            <a:lstStyle/>
            <a:p/>
          </p:txBody>
        </p:sp>
        <p:sp>
          <p:nvSpPr>
            <p:cNvPr id="10428" name="object 10428" descr=""/>
            <p:cNvSpPr/>
            <p:nvPr/>
          </p:nvSpPr>
          <p:spPr>
            <a:xfrm>
              <a:off x="5467745" y="2725863"/>
              <a:ext cx="635" cy="1270"/>
            </a:xfrm>
            <a:custGeom>
              <a:avLst/>
              <a:gdLst/>
              <a:ahLst/>
              <a:cxnLst/>
              <a:rect l="l" t="t" r="r" b="b"/>
              <a:pathLst>
                <a:path w="635" h="1269">
                  <a:moveTo>
                    <a:pt x="482" y="965"/>
                  </a:moveTo>
                  <a:lnTo>
                    <a:pt x="0" y="0"/>
                  </a:lnTo>
                </a:path>
              </a:pathLst>
            </a:custGeom>
            <a:ln w="3175">
              <a:solidFill>
                <a:srgbClr val="565658"/>
              </a:solidFill>
            </a:ln>
          </p:spPr>
          <p:txBody>
            <a:bodyPr wrap="square" lIns="0" tIns="0" rIns="0" bIns="0" rtlCol="0"/>
            <a:lstStyle/>
            <a:p/>
          </p:txBody>
        </p:sp>
        <p:sp>
          <p:nvSpPr>
            <p:cNvPr id="10429" name="object 10429" descr=""/>
            <p:cNvSpPr/>
            <p:nvPr/>
          </p:nvSpPr>
          <p:spPr>
            <a:xfrm>
              <a:off x="5552473" y="2737358"/>
              <a:ext cx="1905" cy="1270"/>
            </a:xfrm>
            <a:custGeom>
              <a:avLst/>
              <a:gdLst/>
              <a:ahLst/>
              <a:cxnLst/>
              <a:rect l="l" t="t" r="r" b="b"/>
              <a:pathLst>
                <a:path w="1904" h="1269">
                  <a:moveTo>
                    <a:pt x="1435" y="0"/>
                  </a:moveTo>
                  <a:lnTo>
                    <a:pt x="469" y="469"/>
                  </a:lnTo>
                  <a:lnTo>
                    <a:pt x="0" y="952"/>
                  </a:lnTo>
                </a:path>
              </a:pathLst>
            </a:custGeom>
            <a:ln w="3175">
              <a:solidFill>
                <a:srgbClr val="565658"/>
              </a:solidFill>
            </a:ln>
          </p:spPr>
          <p:txBody>
            <a:bodyPr wrap="square" lIns="0" tIns="0" rIns="0" bIns="0" rtlCol="0"/>
            <a:lstStyle/>
            <a:p/>
          </p:txBody>
        </p:sp>
        <p:sp>
          <p:nvSpPr>
            <p:cNvPr id="10430" name="object 10430" descr=""/>
            <p:cNvSpPr/>
            <p:nvPr/>
          </p:nvSpPr>
          <p:spPr>
            <a:xfrm>
              <a:off x="5571139" y="2727299"/>
              <a:ext cx="1905" cy="1905"/>
            </a:xfrm>
            <a:custGeom>
              <a:avLst/>
              <a:gdLst/>
              <a:ahLst/>
              <a:cxnLst/>
              <a:rect l="l" t="t" r="r" b="b"/>
              <a:pathLst>
                <a:path w="1904" h="1905">
                  <a:moveTo>
                    <a:pt x="1435" y="0"/>
                  </a:moveTo>
                  <a:lnTo>
                    <a:pt x="0" y="1435"/>
                  </a:lnTo>
                </a:path>
              </a:pathLst>
            </a:custGeom>
            <a:ln w="3175">
              <a:solidFill>
                <a:srgbClr val="565658"/>
              </a:solidFill>
            </a:ln>
          </p:spPr>
          <p:txBody>
            <a:bodyPr wrap="square" lIns="0" tIns="0" rIns="0" bIns="0" rtlCol="0"/>
            <a:lstStyle/>
            <a:p/>
          </p:txBody>
        </p:sp>
        <p:sp>
          <p:nvSpPr>
            <p:cNvPr id="10431" name="object 10431" descr=""/>
            <p:cNvSpPr/>
            <p:nvPr/>
          </p:nvSpPr>
          <p:spPr>
            <a:xfrm>
              <a:off x="5553905" y="2736390"/>
              <a:ext cx="1905" cy="1270"/>
            </a:xfrm>
            <a:custGeom>
              <a:avLst/>
              <a:gdLst/>
              <a:ahLst/>
              <a:cxnLst/>
              <a:rect l="l" t="t" r="r" b="b"/>
              <a:pathLst>
                <a:path w="1904" h="1269">
                  <a:moveTo>
                    <a:pt x="1435" y="0"/>
                  </a:moveTo>
                  <a:lnTo>
                    <a:pt x="0" y="965"/>
                  </a:lnTo>
                </a:path>
              </a:pathLst>
            </a:custGeom>
            <a:ln w="3175">
              <a:solidFill>
                <a:srgbClr val="565658"/>
              </a:solidFill>
            </a:ln>
          </p:spPr>
          <p:txBody>
            <a:bodyPr wrap="square" lIns="0" tIns="0" rIns="0" bIns="0" rtlCol="0"/>
            <a:lstStyle/>
            <a:p/>
          </p:txBody>
        </p:sp>
        <p:sp>
          <p:nvSpPr>
            <p:cNvPr id="10432" name="object 10432" descr=""/>
            <p:cNvSpPr/>
            <p:nvPr/>
          </p:nvSpPr>
          <p:spPr>
            <a:xfrm>
              <a:off x="5553908" y="2554027"/>
              <a:ext cx="1905" cy="1270"/>
            </a:xfrm>
            <a:custGeom>
              <a:avLst/>
              <a:gdLst/>
              <a:ahLst/>
              <a:cxnLst/>
              <a:rect l="l" t="t" r="r" b="b"/>
              <a:pathLst>
                <a:path w="1904" h="1269">
                  <a:moveTo>
                    <a:pt x="0" y="0"/>
                  </a:moveTo>
                  <a:lnTo>
                    <a:pt x="1435" y="952"/>
                  </a:lnTo>
                </a:path>
              </a:pathLst>
            </a:custGeom>
            <a:ln w="3175">
              <a:solidFill>
                <a:srgbClr val="565658"/>
              </a:solidFill>
            </a:ln>
          </p:spPr>
          <p:txBody>
            <a:bodyPr wrap="square" lIns="0" tIns="0" rIns="0" bIns="0" rtlCol="0"/>
            <a:lstStyle/>
            <a:p/>
          </p:txBody>
        </p:sp>
        <p:sp>
          <p:nvSpPr>
            <p:cNvPr id="10433" name="object 10433" descr=""/>
            <p:cNvSpPr/>
            <p:nvPr/>
          </p:nvSpPr>
          <p:spPr>
            <a:xfrm>
              <a:off x="5485935" y="2736393"/>
              <a:ext cx="1905" cy="1270"/>
            </a:xfrm>
            <a:custGeom>
              <a:avLst/>
              <a:gdLst/>
              <a:ahLst/>
              <a:cxnLst/>
              <a:rect l="l" t="t" r="r" b="b"/>
              <a:pathLst>
                <a:path w="1904" h="1269">
                  <a:moveTo>
                    <a:pt x="1435" y="965"/>
                  </a:moveTo>
                  <a:lnTo>
                    <a:pt x="0" y="0"/>
                  </a:lnTo>
                </a:path>
              </a:pathLst>
            </a:custGeom>
            <a:ln w="3175">
              <a:solidFill>
                <a:srgbClr val="565658"/>
              </a:solidFill>
            </a:ln>
          </p:spPr>
          <p:txBody>
            <a:bodyPr wrap="square" lIns="0" tIns="0" rIns="0" bIns="0" rtlCol="0"/>
            <a:lstStyle/>
            <a:p/>
          </p:txBody>
        </p:sp>
        <p:sp>
          <p:nvSpPr>
            <p:cNvPr id="10434" name="object 10434" descr=""/>
            <p:cNvSpPr/>
            <p:nvPr/>
          </p:nvSpPr>
          <p:spPr>
            <a:xfrm>
              <a:off x="5552470" y="2734954"/>
              <a:ext cx="2540" cy="1270"/>
            </a:xfrm>
            <a:custGeom>
              <a:avLst/>
              <a:gdLst/>
              <a:ahLst/>
              <a:cxnLst/>
              <a:rect l="l" t="t" r="r" b="b"/>
              <a:pathLst>
                <a:path w="2539" h="1269">
                  <a:moveTo>
                    <a:pt x="0" y="965"/>
                  </a:moveTo>
                  <a:lnTo>
                    <a:pt x="2387" y="0"/>
                  </a:lnTo>
                </a:path>
              </a:pathLst>
            </a:custGeom>
            <a:ln w="3175">
              <a:solidFill>
                <a:srgbClr val="565658"/>
              </a:solidFill>
            </a:ln>
          </p:spPr>
          <p:txBody>
            <a:bodyPr wrap="square" lIns="0" tIns="0" rIns="0" bIns="0" rtlCol="0"/>
            <a:lstStyle/>
            <a:p/>
          </p:txBody>
        </p:sp>
        <p:sp>
          <p:nvSpPr>
            <p:cNvPr id="10435" name="object 10435" descr=""/>
            <p:cNvSpPr/>
            <p:nvPr/>
          </p:nvSpPr>
          <p:spPr>
            <a:xfrm>
              <a:off x="5572090" y="2725862"/>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0436" name="object 10436" descr=""/>
            <p:cNvSpPr/>
            <p:nvPr/>
          </p:nvSpPr>
          <p:spPr>
            <a:xfrm>
              <a:off x="5552473" y="2555467"/>
              <a:ext cx="1270" cy="635"/>
            </a:xfrm>
            <a:custGeom>
              <a:avLst/>
              <a:gdLst/>
              <a:ahLst/>
              <a:cxnLst/>
              <a:rect l="l" t="t" r="r" b="b"/>
              <a:pathLst>
                <a:path w="1270" h="635">
                  <a:moveTo>
                    <a:pt x="952" y="469"/>
                  </a:moveTo>
                  <a:lnTo>
                    <a:pt x="0" y="0"/>
                  </a:lnTo>
                </a:path>
              </a:pathLst>
            </a:custGeom>
            <a:ln w="3175">
              <a:solidFill>
                <a:srgbClr val="565658"/>
              </a:solidFill>
            </a:ln>
          </p:spPr>
          <p:txBody>
            <a:bodyPr wrap="square" lIns="0" tIns="0" rIns="0" bIns="0" rtlCol="0"/>
            <a:lstStyle/>
            <a:p/>
          </p:txBody>
        </p:sp>
        <p:sp>
          <p:nvSpPr>
            <p:cNvPr id="10437" name="object 10437" descr=""/>
            <p:cNvSpPr/>
            <p:nvPr/>
          </p:nvSpPr>
          <p:spPr>
            <a:xfrm>
              <a:off x="5519445" y="2550195"/>
              <a:ext cx="1905" cy="635"/>
            </a:xfrm>
            <a:custGeom>
              <a:avLst/>
              <a:gdLst/>
              <a:ahLst/>
              <a:cxnLst/>
              <a:rect l="l" t="t" r="r" b="b"/>
              <a:pathLst>
                <a:path w="1904" h="635">
                  <a:moveTo>
                    <a:pt x="952" y="482"/>
                  </a:moveTo>
                  <a:lnTo>
                    <a:pt x="0" y="0"/>
                  </a:lnTo>
                  <a:lnTo>
                    <a:pt x="1435" y="0"/>
                  </a:lnTo>
                </a:path>
              </a:pathLst>
            </a:custGeom>
            <a:ln w="3175">
              <a:solidFill>
                <a:srgbClr val="565658"/>
              </a:solidFill>
            </a:ln>
          </p:spPr>
          <p:txBody>
            <a:bodyPr wrap="square" lIns="0" tIns="0" rIns="0" bIns="0" rtlCol="0"/>
            <a:lstStyle/>
            <a:p/>
          </p:txBody>
        </p:sp>
        <p:sp>
          <p:nvSpPr>
            <p:cNvPr id="10438" name="object 10438" descr=""/>
            <p:cNvSpPr/>
            <p:nvPr/>
          </p:nvSpPr>
          <p:spPr>
            <a:xfrm>
              <a:off x="5536675" y="2551633"/>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0439" name="object 10439" descr=""/>
            <p:cNvSpPr/>
            <p:nvPr/>
          </p:nvSpPr>
          <p:spPr>
            <a:xfrm>
              <a:off x="5519442" y="2550197"/>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10440" name="object 10440" descr=""/>
            <p:cNvSpPr/>
            <p:nvPr/>
          </p:nvSpPr>
          <p:spPr>
            <a:xfrm>
              <a:off x="5486899" y="2555466"/>
              <a:ext cx="2540" cy="1270"/>
            </a:xfrm>
            <a:custGeom>
              <a:avLst/>
              <a:gdLst/>
              <a:ahLst/>
              <a:cxnLst/>
              <a:rect l="l" t="t" r="r" b="b"/>
              <a:pathLst>
                <a:path w="2539" h="1269">
                  <a:moveTo>
                    <a:pt x="2387" y="0"/>
                  </a:moveTo>
                  <a:lnTo>
                    <a:pt x="0" y="952"/>
                  </a:lnTo>
                </a:path>
              </a:pathLst>
            </a:custGeom>
            <a:ln w="3175">
              <a:solidFill>
                <a:srgbClr val="565658"/>
              </a:solidFill>
            </a:ln>
          </p:spPr>
          <p:txBody>
            <a:bodyPr wrap="square" lIns="0" tIns="0" rIns="0" bIns="0" rtlCol="0"/>
            <a:lstStyle/>
            <a:p/>
          </p:txBody>
        </p:sp>
        <p:sp>
          <p:nvSpPr>
            <p:cNvPr id="10441" name="object 10441" descr=""/>
            <p:cNvSpPr/>
            <p:nvPr/>
          </p:nvSpPr>
          <p:spPr>
            <a:xfrm>
              <a:off x="5469182" y="2725860"/>
              <a:ext cx="1270" cy="635"/>
            </a:xfrm>
            <a:custGeom>
              <a:avLst/>
              <a:gdLst/>
              <a:ahLst/>
              <a:cxnLst/>
              <a:rect l="l" t="t" r="r" b="b"/>
              <a:pathLst>
                <a:path w="1270" h="635">
                  <a:moveTo>
                    <a:pt x="0" y="0"/>
                  </a:moveTo>
                  <a:lnTo>
                    <a:pt x="965" y="482"/>
                  </a:lnTo>
                </a:path>
              </a:pathLst>
            </a:custGeom>
            <a:ln w="3175">
              <a:solidFill>
                <a:srgbClr val="565658"/>
              </a:solidFill>
            </a:ln>
          </p:spPr>
          <p:txBody>
            <a:bodyPr wrap="square" lIns="0" tIns="0" rIns="0" bIns="0" rtlCol="0"/>
            <a:lstStyle/>
            <a:p/>
          </p:txBody>
        </p:sp>
        <p:sp>
          <p:nvSpPr>
            <p:cNvPr id="10442" name="object 10442" descr=""/>
            <p:cNvSpPr/>
            <p:nvPr/>
          </p:nvSpPr>
          <p:spPr>
            <a:xfrm>
              <a:off x="5486892" y="2734952"/>
              <a:ext cx="2540" cy="1270"/>
            </a:xfrm>
            <a:custGeom>
              <a:avLst/>
              <a:gdLst/>
              <a:ahLst/>
              <a:cxnLst/>
              <a:rect l="l" t="t" r="r" b="b"/>
              <a:pathLst>
                <a:path w="2539" h="1269">
                  <a:moveTo>
                    <a:pt x="0" y="0"/>
                  </a:moveTo>
                  <a:lnTo>
                    <a:pt x="2387" y="965"/>
                  </a:lnTo>
                </a:path>
              </a:pathLst>
            </a:custGeom>
            <a:ln w="3175">
              <a:solidFill>
                <a:srgbClr val="565658"/>
              </a:solidFill>
            </a:ln>
          </p:spPr>
          <p:txBody>
            <a:bodyPr wrap="square" lIns="0" tIns="0" rIns="0" bIns="0" rtlCol="0"/>
            <a:lstStyle/>
            <a:p/>
          </p:txBody>
        </p:sp>
        <p:sp>
          <p:nvSpPr>
            <p:cNvPr id="10443" name="object 10443" descr=""/>
            <p:cNvSpPr/>
            <p:nvPr/>
          </p:nvSpPr>
          <p:spPr>
            <a:xfrm>
              <a:off x="5481629" y="2558816"/>
              <a:ext cx="1905" cy="1270"/>
            </a:xfrm>
            <a:custGeom>
              <a:avLst/>
              <a:gdLst/>
              <a:ahLst/>
              <a:cxnLst/>
              <a:rect l="l" t="t" r="r" b="b"/>
              <a:pathLst>
                <a:path w="1904" h="1269">
                  <a:moveTo>
                    <a:pt x="952" y="952"/>
                  </a:moveTo>
                  <a:lnTo>
                    <a:pt x="0" y="482"/>
                  </a:lnTo>
                  <a:lnTo>
                    <a:pt x="1435" y="0"/>
                  </a:lnTo>
                </a:path>
              </a:pathLst>
            </a:custGeom>
            <a:ln w="3175">
              <a:solidFill>
                <a:srgbClr val="565658"/>
              </a:solidFill>
            </a:ln>
          </p:spPr>
          <p:txBody>
            <a:bodyPr wrap="square" lIns="0" tIns="0" rIns="0" bIns="0" rtlCol="0"/>
            <a:lstStyle/>
            <a:p/>
          </p:txBody>
        </p:sp>
        <p:sp>
          <p:nvSpPr>
            <p:cNvPr id="10444" name="object 10444" descr=""/>
            <p:cNvSpPr/>
            <p:nvPr/>
          </p:nvSpPr>
          <p:spPr>
            <a:xfrm>
              <a:off x="5478754" y="2559301"/>
              <a:ext cx="3175" cy="1905"/>
            </a:xfrm>
            <a:custGeom>
              <a:avLst/>
              <a:gdLst/>
              <a:ahLst/>
              <a:cxnLst/>
              <a:rect l="l" t="t" r="r" b="b"/>
              <a:pathLst>
                <a:path w="3175" h="1905">
                  <a:moveTo>
                    <a:pt x="1917" y="1422"/>
                  </a:moveTo>
                  <a:lnTo>
                    <a:pt x="2870" y="0"/>
                  </a:lnTo>
                  <a:lnTo>
                    <a:pt x="0" y="1422"/>
                  </a:lnTo>
                </a:path>
              </a:pathLst>
            </a:custGeom>
            <a:ln w="3175">
              <a:solidFill>
                <a:srgbClr val="565658"/>
              </a:solidFill>
            </a:ln>
          </p:spPr>
          <p:txBody>
            <a:bodyPr wrap="square" lIns="0" tIns="0" rIns="0" bIns="0" rtlCol="0"/>
            <a:lstStyle/>
            <a:p/>
          </p:txBody>
        </p:sp>
        <p:sp>
          <p:nvSpPr>
            <p:cNvPr id="10445" name="object 10445" descr=""/>
            <p:cNvSpPr/>
            <p:nvPr/>
          </p:nvSpPr>
          <p:spPr>
            <a:xfrm>
              <a:off x="5536192" y="2738784"/>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10446" name="object 10446" descr=""/>
            <p:cNvSpPr/>
            <p:nvPr/>
          </p:nvSpPr>
          <p:spPr>
            <a:xfrm>
              <a:off x="5515610" y="2740225"/>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0447" name="object 10447" descr=""/>
            <p:cNvSpPr/>
            <p:nvPr/>
          </p:nvSpPr>
          <p:spPr>
            <a:xfrm>
              <a:off x="5574484" y="2567904"/>
              <a:ext cx="2540" cy="1270"/>
            </a:xfrm>
            <a:custGeom>
              <a:avLst/>
              <a:gdLst/>
              <a:ahLst/>
              <a:cxnLst/>
              <a:rect l="l" t="t" r="r" b="b"/>
              <a:pathLst>
                <a:path w="2539" h="1269">
                  <a:moveTo>
                    <a:pt x="0" y="0"/>
                  </a:moveTo>
                  <a:lnTo>
                    <a:pt x="1917" y="965"/>
                  </a:lnTo>
                </a:path>
              </a:pathLst>
            </a:custGeom>
            <a:ln w="3175">
              <a:solidFill>
                <a:srgbClr val="565658"/>
              </a:solidFill>
            </a:ln>
          </p:spPr>
          <p:txBody>
            <a:bodyPr wrap="square" lIns="0" tIns="0" rIns="0" bIns="0" rtlCol="0"/>
            <a:lstStyle/>
            <a:p/>
          </p:txBody>
        </p:sp>
        <p:sp>
          <p:nvSpPr>
            <p:cNvPr id="10448" name="object 10448" descr=""/>
            <p:cNvSpPr/>
            <p:nvPr/>
          </p:nvSpPr>
          <p:spPr>
            <a:xfrm>
              <a:off x="5471097" y="2568391"/>
              <a:ext cx="2540" cy="1270"/>
            </a:xfrm>
            <a:custGeom>
              <a:avLst/>
              <a:gdLst/>
              <a:ahLst/>
              <a:cxnLst/>
              <a:rect l="l" t="t" r="r" b="b"/>
              <a:pathLst>
                <a:path w="2539" h="1269">
                  <a:moveTo>
                    <a:pt x="0" y="952"/>
                  </a:moveTo>
                  <a:lnTo>
                    <a:pt x="1917" y="0"/>
                  </a:lnTo>
                </a:path>
              </a:pathLst>
            </a:custGeom>
            <a:ln w="3175">
              <a:solidFill>
                <a:srgbClr val="565658"/>
              </a:solidFill>
            </a:ln>
          </p:spPr>
          <p:txBody>
            <a:bodyPr wrap="square" lIns="0" tIns="0" rIns="0" bIns="0" rtlCol="0"/>
            <a:lstStyle/>
            <a:p/>
          </p:txBody>
        </p:sp>
        <p:sp>
          <p:nvSpPr>
            <p:cNvPr id="10449" name="object 10449" descr=""/>
            <p:cNvSpPr/>
            <p:nvPr/>
          </p:nvSpPr>
          <p:spPr>
            <a:xfrm>
              <a:off x="5487370" y="2558813"/>
              <a:ext cx="4445" cy="0"/>
            </a:xfrm>
            <a:custGeom>
              <a:avLst/>
              <a:gdLst/>
              <a:ahLst/>
              <a:cxnLst/>
              <a:rect l="l" t="t" r="r" b="b"/>
              <a:pathLst>
                <a:path w="4445" h="0">
                  <a:moveTo>
                    <a:pt x="0" y="0"/>
                  </a:moveTo>
                  <a:lnTo>
                    <a:pt x="4305" y="0"/>
                  </a:lnTo>
                </a:path>
              </a:pathLst>
            </a:custGeom>
            <a:ln w="3175">
              <a:solidFill>
                <a:srgbClr val="565658"/>
              </a:solidFill>
            </a:ln>
          </p:spPr>
          <p:txBody>
            <a:bodyPr wrap="square" lIns="0" tIns="0" rIns="0" bIns="0" rtlCol="0"/>
            <a:lstStyle/>
            <a:p/>
          </p:txBody>
        </p:sp>
        <p:sp>
          <p:nvSpPr>
            <p:cNvPr id="10450" name="object 10450" descr=""/>
            <p:cNvSpPr/>
            <p:nvPr/>
          </p:nvSpPr>
          <p:spPr>
            <a:xfrm>
              <a:off x="5495512" y="2558813"/>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10451" name="object 10451" descr=""/>
            <p:cNvSpPr/>
            <p:nvPr/>
          </p:nvSpPr>
          <p:spPr>
            <a:xfrm>
              <a:off x="5520397" y="255067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452" name="object 10452" descr=""/>
            <p:cNvSpPr/>
            <p:nvPr/>
          </p:nvSpPr>
          <p:spPr>
            <a:xfrm>
              <a:off x="5516571" y="2551155"/>
              <a:ext cx="3175" cy="8255"/>
            </a:xfrm>
            <a:custGeom>
              <a:avLst/>
              <a:gdLst/>
              <a:ahLst/>
              <a:cxnLst/>
              <a:rect l="l" t="t" r="r" b="b"/>
              <a:pathLst>
                <a:path w="3175" h="8255">
                  <a:moveTo>
                    <a:pt x="0" y="7658"/>
                  </a:moveTo>
                  <a:lnTo>
                    <a:pt x="2870" y="7658"/>
                  </a:lnTo>
                  <a:lnTo>
                    <a:pt x="2870" y="0"/>
                  </a:lnTo>
                </a:path>
              </a:pathLst>
            </a:custGeom>
            <a:ln w="3175">
              <a:solidFill>
                <a:srgbClr val="565658"/>
              </a:solidFill>
            </a:ln>
          </p:spPr>
          <p:txBody>
            <a:bodyPr wrap="square" lIns="0" tIns="0" rIns="0" bIns="0" rtlCol="0"/>
            <a:lstStyle/>
            <a:p/>
          </p:txBody>
        </p:sp>
        <p:sp>
          <p:nvSpPr>
            <p:cNvPr id="10453" name="object 10453" descr=""/>
            <p:cNvSpPr/>
            <p:nvPr/>
          </p:nvSpPr>
          <p:spPr>
            <a:xfrm>
              <a:off x="5531888" y="2729208"/>
              <a:ext cx="3175" cy="10160"/>
            </a:xfrm>
            <a:custGeom>
              <a:avLst/>
              <a:gdLst/>
              <a:ahLst/>
              <a:cxnLst/>
              <a:rect l="l" t="t" r="r" b="b"/>
              <a:pathLst>
                <a:path w="3175" h="10160">
                  <a:moveTo>
                    <a:pt x="2870" y="9575"/>
                  </a:moveTo>
                  <a:lnTo>
                    <a:pt x="2387" y="4318"/>
                  </a:lnTo>
                  <a:lnTo>
                    <a:pt x="1917" y="1917"/>
                  </a:lnTo>
                  <a:lnTo>
                    <a:pt x="1435" y="482"/>
                  </a:lnTo>
                  <a:lnTo>
                    <a:pt x="0" y="0"/>
                  </a:lnTo>
                </a:path>
              </a:pathLst>
            </a:custGeom>
            <a:ln w="3175">
              <a:solidFill>
                <a:srgbClr val="565658"/>
              </a:solidFill>
            </a:ln>
          </p:spPr>
          <p:txBody>
            <a:bodyPr wrap="square" lIns="0" tIns="0" rIns="0" bIns="0" rtlCol="0"/>
            <a:lstStyle/>
            <a:p/>
          </p:txBody>
        </p:sp>
        <p:sp>
          <p:nvSpPr>
            <p:cNvPr id="10454" name="object 10454" descr=""/>
            <p:cNvSpPr/>
            <p:nvPr/>
          </p:nvSpPr>
          <p:spPr>
            <a:xfrm>
              <a:off x="5535236" y="255163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455" name="object 10455" descr=""/>
            <p:cNvSpPr/>
            <p:nvPr/>
          </p:nvSpPr>
          <p:spPr>
            <a:xfrm>
              <a:off x="5517050" y="2729693"/>
              <a:ext cx="3175" cy="10795"/>
            </a:xfrm>
            <a:custGeom>
              <a:avLst/>
              <a:gdLst/>
              <a:ahLst/>
              <a:cxnLst/>
              <a:rect l="l" t="t" r="r" b="b"/>
              <a:pathLst>
                <a:path w="3175" h="10794">
                  <a:moveTo>
                    <a:pt x="2870" y="0"/>
                  </a:moveTo>
                  <a:lnTo>
                    <a:pt x="1917" y="952"/>
                  </a:lnTo>
                  <a:lnTo>
                    <a:pt x="1435" y="2387"/>
                  </a:lnTo>
                  <a:lnTo>
                    <a:pt x="952" y="4787"/>
                  </a:lnTo>
                  <a:lnTo>
                    <a:pt x="0" y="10528"/>
                  </a:lnTo>
                </a:path>
              </a:pathLst>
            </a:custGeom>
            <a:ln w="3175">
              <a:solidFill>
                <a:srgbClr val="565658"/>
              </a:solidFill>
            </a:ln>
          </p:spPr>
          <p:txBody>
            <a:bodyPr wrap="square" lIns="0" tIns="0" rIns="0" bIns="0" rtlCol="0"/>
            <a:lstStyle/>
            <a:p/>
          </p:txBody>
        </p:sp>
        <p:sp>
          <p:nvSpPr>
            <p:cNvPr id="10456" name="object 10456" descr=""/>
            <p:cNvSpPr/>
            <p:nvPr/>
          </p:nvSpPr>
          <p:spPr>
            <a:xfrm>
              <a:off x="5573341" y="256676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457" name="object 10457" descr=""/>
            <p:cNvSpPr/>
            <p:nvPr/>
          </p:nvSpPr>
          <p:spPr>
            <a:xfrm>
              <a:off x="5536675" y="2552588"/>
              <a:ext cx="1905" cy="11430"/>
            </a:xfrm>
            <a:custGeom>
              <a:avLst/>
              <a:gdLst/>
              <a:ahLst/>
              <a:cxnLst/>
              <a:rect l="l" t="t" r="r" b="b"/>
              <a:pathLst>
                <a:path w="1904" h="11430">
                  <a:moveTo>
                    <a:pt x="0" y="0"/>
                  </a:moveTo>
                  <a:lnTo>
                    <a:pt x="0" y="9575"/>
                  </a:lnTo>
                  <a:lnTo>
                    <a:pt x="1435" y="10541"/>
                  </a:lnTo>
                  <a:lnTo>
                    <a:pt x="1905" y="11010"/>
                  </a:lnTo>
                </a:path>
              </a:pathLst>
            </a:custGeom>
            <a:ln w="3175">
              <a:solidFill>
                <a:srgbClr val="565658"/>
              </a:solidFill>
            </a:ln>
          </p:spPr>
          <p:txBody>
            <a:bodyPr wrap="square" lIns="0" tIns="0" rIns="0" bIns="0" rtlCol="0"/>
            <a:lstStyle/>
            <a:p/>
          </p:txBody>
        </p:sp>
        <p:sp>
          <p:nvSpPr>
            <p:cNvPr id="10458" name="object 10458" descr=""/>
            <p:cNvSpPr/>
            <p:nvPr/>
          </p:nvSpPr>
          <p:spPr>
            <a:xfrm>
              <a:off x="5578793" y="2675124"/>
              <a:ext cx="1905" cy="635"/>
            </a:xfrm>
            <a:custGeom>
              <a:avLst/>
              <a:gdLst/>
              <a:ahLst/>
              <a:cxnLst/>
              <a:rect l="l" t="t" r="r" b="b"/>
              <a:pathLst>
                <a:path w="1904" h="635">
                  <a:moveTo>
                    <a:pt x="0" y="482"/>
                  </a:moveTo>
                  <a:lnTo>
                    <a:pt x="965" y="0"/>
                  </a:lnTo>
                  <a:lnTo>
                    <a:pt x="1435" y="0"/>
                  </a:lnTo>
                </a:path>
              </a:pathLst>
            </a:custGeom>
            <a:ln w="3175">
              <a:solidFill>
                <a:srgbClr val="565658"/>
              </a:solidFill>
            </a:ln>
          </p:spPr>
          <p:txBody>
            <a:bodyPr wrap="square" lIns="0" tIns="0" rIns="0" bIns="0" rtlCol="0"/>
            <a:lstStyle/>
            <a:p/>
          </p:txBody>
        </p:sp>
        <p:sp>
          <p:nvSpPr>
            <p:cNvPr id="10459" name="object 10459" descr=""/>
            <p:cNvSpPr/>
            <p:nvPr/>
          </p:nvSpPr>
          <p:spPr>
            <a:xfrm>
              <a:off x="5577367" y="2673700"/>
              <a:ext cx="2540" cy="1905"/>
            </a:xfrm>
            <a:custGeom>
              <a:avLst/>
              <a:gdLst/>
              <a:ahLst/>
              <a:cxnLst/>
              <a:rect l="l" t="t" r="r" b="b"/>
              <a:pathLst>
                <a:path w="2539" h="1905">
                  <a:moveTo>
                    <a:pt x="2387" y="1422"/>
                  </a:moveTo>
                  <a:lnTo>
                    <a:pt x="0" y="0"/>
                  </a:lnTo>
                </a:path>
              </a:pathLst>
            </a:custGeom>
            <a:ln w="3175">
              <a:solidFill>
                <a:srgbClr val="565658"/>
              </a:solidFill>
            </a:ln>
          </p:spPr>
          <p:txBody>
            <a:bodyPr wrap="square" lIns="0" tIns="0" rIns="0" bIns="0" rtlCol="0"/>
            <a:lstStyle/>
            <a:p/>
          </p:txBody>
        </p:sp>
        <p:sp>
          <p:nvSpPr>
            <p:cNvPr id="10460" name="object 10460" descr=""/>
            <p:cNvSpPr/>
            <p:nvPr/>
          </p:nvSpPr>
          <p:spPr>
            <a:xfrm>
              <a:off x="5464397" y="2677045"/>
              <a:ext cx="3810" cy="1905"/>
            </a:xfrm>
            <a:custGeom>
              <a:avLst/>
              <a:gdLst/>
              <a:ahLst/>
              <a:cxnLst/>
              <a:rect l="l" t="t" r="r" b="b"/>
              <a:pathLst>
                <a:path w="3810" h="1905">
                  <a:moveTo>
                    <a:pt x="3352" y="0"/>
                  </a:moveTo>
                  <a:lnTo>
                    <a:pt x="1917" y="952"/>
                  </a:lnTo>
                  <a:lnTo>
                    <a:pt x="482" y="1905"/>
                  </a:lnTo>
                  <a:lnTo>
                    <a:pt x="0" y="1905"/>
                  </a:lnTo>
                </a:path>
              </a:pathLst>
            </a:custGeom>
            <a:ln w="3175">
              <a:solidFill>
                <a:srgbClr val="565658"/>
              </a:solidFill>
            </a:ln>
          </p:spPr>
          <p:txBody>
            <a:bodyPr wrap="square" lIns="0" tIns="0" rIns="0" bIns="0" rtlCol="0"/>
            <a:lstStyle/>
            <a:p/>
          </p:txBody>
        </p:sp>
        <p:sp>
          <p:nvSpPr>
            <p:cNvPr id="10461" name="object 10461" descr=""/>
            <p:cNvSpPr/>
            <p:nvPr/>
          </p:nvSpPr>
          <p:spPr>
            <a:xfrm>
              <a:off x="5577361" y="267321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0462" name="object 10462" descr=""/>
            <p:cNvSpPr/>
            <p:nvPr/>
          </p:nvSpPr>
          <p:spPr>
            <a:xfrm>
              <a:off x="5459130" y="266651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0463" name="object 10463" descr=""/>
            <p:cNvSpPr/>
            <p:nvPr/>
          </p:nvSpPr>
          <p:spPr>
            <a:xfrm>
              <a:off x="5469477" y="26026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464" name="object 10464" descr=""/>
            <p:cNvSpPr/>
            <p:nvPr/>
          </p:nvSpPr>
          <p:spPr>
            <a:xfrm>
              <a:off x="5578797" y="2675123"/>
              <a:ext cx="1905" cy="635"/>
            </a:xfrm>
            <a:custGeom>
              <a:avLst/>
              <a:gdLst/>
              <a:ahLst/>
              <a:cxnLst/>
              <a:rect l="l" t="t" r="r" b="b"/>
              <a:pathLst>
                <a:path w="1904" h="635">
                  <a:moveTo>
                    <a:pt x="1435" y="0"/>
                  </a:moveTo>
                  <a:lnTo>
                    <a:pt x="0" y="482"/>
                  </a:lnTo>
                </a:path>
              </a:pathLst>
            </a:custGeom>
            <a:ln w="3175">
              <a:solidFill>
                <a:srgbClr val="565658"/>
              </a:solidFill>
            </a:ln>
          </p:spPr>
          <p:txBody>
            <a:bodyPr wrap="square" lIns="0" tIns="0" rIns="0" bIns="0" rtlCol="0"/>
            <a:lstStyle/>
            <a:p/>
          </p:txBody>
        </p:sp>
        <p:sp>
          <p:nvSpPr>
            <p:cNvPr id="10465" name="object 10465" descr=""/>
            <p:cNvSpPr/>
            <p:nvPr/>
          </p:nvSpPr>
          <p:spPr>
            <a:xfrm>
              <a:off x="5443340" y="2613855"/>
              <a:ext cx="7620" cy="0"/>
            </a:xfrm>
            <a:custGeom>
              <a:avLst/>
              <a:gdLst/>
              <a:ahLst/>
              <a:cxnLst/>
              <a:rect l="l" t="t" r="r" b="b"/>
              <a:pathLst>
                <a:path w="7620" h="0">
                  <a:moveTo>
                    <a:pt x="7175" y="0"/>
                  </a:moveTo>
                  <a:lnTo>
                    <a:pt x="6222" y="0"/>
                  </a:lnTo>
                  <a:lnTo>
                    <a:pt x="952" y="0"/>
                  </a:lnTo>
                  <a:lnTo>
                    <a:pt x="0" y="0"/>
                  </a:lnTo>
                </a:path>
              </a:pathLst>
            </a:custGeom>
            <a:ln w="3175">
              <a:solidFill>
                <a:srgbClr val="565658"/>
              </a:solidFill>
            </a:ln>
          </p:spPr>
          <p:txBody>
            <a:bodyPr wrap="square" lIns="0" tIns="0" rIns="0" bIns="0" rtlCol="0"/>
            <a:lstStyle/>
            <a:p/>
          </p:txBody>
        </p:sp>
        <p:sp>
          <p:nvSpPr>
            <p:cNvPr id="10466" name="object 10466" descr=""/>
            <p:cNvSpPr/>
            <p:nvPr/>
          </p:nvSpPr>
          <p:spPr>
            <a:xfrm>
              <a:off x="5458653" y="2588492"/>
              <a:ext cx="8255" cy="4445"/>
            </a:xfrm>
            <a:custGeom>
              <a:avLst/>
              <a:gdLst/>
              <a:ahLst/>
              <a:cxnLst/>
              <a:rect l="l" t="t" r="r" b="b"/>
              <a:pathLst>
                <a:path w="8254" h="4444">
                  <a:moveTo>
                    <a:pt x="7658" y="0"/>
                  </a:moveTo>
                  <a:lnTo>
                    <a:pt x="7658" y="1435"/>
                  </a:lnTo>
                  <a:lnTo>
                    <a:pt x="6705" y="2870"/>
                  </a:lnTo>
                  <a:lnTo>
                    <a:pt x="4787" y="4305"/>
                  </a:lnTo>
                  <a:lnTo>
                    <a:pt x="3352" y="4305"/>
                  </a:lnTo>
                  <a:lnTo>
                    <a:pt x="1917" y="4305"/>
                  </a:lnTo>
                  <a:lnTo>
                    <a:pt x="0" y="3835"/>
                  </a:lnTo>
                </a:path>
              </a:pathLst>
            </a:custGeom>
            <a:ln w="3175">
              <a:solidFill>
                <a:srgbClr val="565658"/>
              </a:solidFill>
            </a:ln>
          </p:spPr>
          <p:txBody>
            <a:bodyPr wrap="square" lIns="0" tIns="0" rIns="0" bIns="0" rtlCol="0"/>
            <a:lstStyle/>
            <a:p/>
          </p:txBody>
        </p:sp>
        <p:sp>
          <p:nvSpPr>
            <p:cNvPr id="10467" name="object 10467" descr=""/>
            <p:cNvSpPr/>
            <p:nvPr/>
          </p:nvSpPr>
          <p:spPr>
            <a:xfrm>
              <a:off x="5466311" y="2577963"/>
              <a:ext cx="635" cy="10795"/>
            </a:xfrm>
            <a:custGeom>
              <a:avLst/>
              <a:gdLst/>
              <a:ahLst/>
              <a:cxnLst/>
              <a:rect l="l" t="t" r="r" b="b"/>
              <a:pathLst>
                <a:path w="635" h="10794">
                  <a:moveTo>
                    <a:pt x="0" y="0"/>
                  </a:moveTo>
                  <a:lnTo>
                    <a:pt x="482" y="1905"/>
                  </a:lnTo>
                  <a:lnTo>
                    <a:pt x="0" y="10528"/>
                  </a:lnTo>
                </a:path>
              </a:pathLst>
            </a:custGeom>
            <a:ln w="3175">
              <a:solidFill>
                <a:srgbClr val="565658"/>
              </a:solidFill>
            </a:ln>
          </p:spPr>
          <p:txBody>
            <a:bodyPr wrap="square" lIns="0" tIns="0" rIns="0" bIns="0" rtlCol="0"/>
            <a:lstStyle/>
            <a:p/>
          </p:txBody>
        </p:sp>
        <p:sp>
          <p:nvSpPr>
            <p:cNvPr id="10468" name="object 10468" descr=""/>
            <p:cNvSpPr/>
            <p:nvPr/>
          </p:nvSpPr>
          <p:spPr>
            <a:xfrm>
              <a:off x="5426586" y="2650720"/>
              <a:ext cx="16510" cy="15875"/>
            </a:xfrm>
            <a:custGeom>
              <a:avLst/>
              <a:gdLst/>
              <a:ahLst/>
              <a:cxnLst/>
              <a:rect l="l" t="t" r="r" b="b"/>
              <a:pathLst>
                <a:path w="16510" h="15875">
                  <a:moveTo>
                    <a:pt x="0" y="1904"/>
                  </a:moveTo>
                  <a:lnTo>
                    <a:pt x="1435" y="469"/>
                  </a:lnTo>
                  <a:lnTo>
                    <a:pt x="2870" y="0"/>
                  </a:lnTo>
                  <a:lnTo>
                    <a:pt x="6223" y="0"/>
                  </a:lnTo>
                  <a:lnTo>
                    <a:pt x="10528" y="10528"/>
                  </a:lnTo>
                  <a:lnTo>
                    <a:pt x="11010" y="12915"/>
                  </a:lnTo>
                  <a:lnTo>
                    <a:pt x="12433" y="14350"/>
                  </a:lnTo>
                  <a:lnTo>
                    <a:pt x="14350" y="15316"/>
                  </a:lnTo>
                  <a:lnTo>
                    <a:pt x="16268" y="15798"/>
                  </a:lnTo>
                </a:path>
              </a:pathLst>
            </a:custGeom>
            <a:ln w="3175">
              <a:solidFill>
                <a:srgbClr val="565658"/>
              </a:solidFill>
            </a:ln>
          </p:spPr>
          <p:txBody>
            <a:bodyPr wrap="square" lIns="0" tIns="0" rIns="0" bIns="0" rtlCol="0"/>
            <a:lstStyle/>
            <a:p/>
          </p:txBody>
        </p:sp>
        <p:sp>
          <p:nvSpPr>
            <p:cNvPr id="10469" name="object 10469" descr=""/>
            <p:cNvSpPr/>
            <p:nvPr/>
          </p:nvSpPr>
          <p:spPr>
            <a:xfrm>
              <a:off x="5471097" y="2560720"/>
              <a:ext cx="8255" cy="8890"/>
            </a:xfrm>
            <a:custGeom>
              <a:avLst/>
              <a:gdLst/>
              <a:ahLst/>
              <a:cxnLst/>
              <a:rect l="l" t="t" r="r" b="b"/>
              <a:pathLst>
                <a:path w="8254" h="8889">
                  <a:moveTo>
                    <a:pt x="0" y="8623"/>
                  </a:moveTo>
                  <a:lnTo>
                    <a:pt x="3822" y="3835"/>
                  </a:lnTo>
                  <a:lnTo>
                    <a:pt x="7658" y="0"/>
                  </a:lnTo>
                </a:path>
              </a:pathLst>
            </a:custGeom>
            <a:ln w="3175">
              <a:solidFill>
                <a:srgbClr val="565658"/>
              </a:solidFill>
            </a:ln>
          </p:spPr>
          <p:txBody>
            <a:bodyPr wrap="square" lIns="0" tIns="0" rIns="0" bIns="0" rtlCol="0"/>
            <a:lstStyle/>
            <a:p/>
          </p:txBody>
        </p:sp>
        <p:sp>
          <p:nvSpPr>
            <p:cNvPr id="10470" name="object 10470" descr=""/>
            <p:cNvSpPr/>
            <p:nvPr/>
          </p:nvSpPr>
          <p:spPr>
            <a:xfrm>
              <a:off x="5462484" y="2666516"/>
              <a:ext cx="5715" cy="1905"/>
            </a:xfrm>
            <a:custGeom>
              <a:avLst/>
              <a:gdLst/>
              <a:ahLst/>
              <a:cxnLst/>
              <a:rect l="l" t="t" r="r" b="b"/>
              <a:pathLst>
                <a:path w="5714" h="1905">
                  <a:moveTo>
                    <a:pt x="0" y="0"/>
                  </a:moveTo>
                  <a:lnTo>
                    <a:pt x="2870" y="469"/>
                  </a:lnTo>
                  <a:lnTo>
                    <a:pt x="5270" y="1422"/>
                  </a:lnTo>
                </a:path>
              </a:pathLst>
            </a:custGeom>
            <a:ln w="3175">
              <a:solidFill>
                <a:srgbClr val="565658"/>
              </a:solidFill>
            </a:ln>
          </p:spPr>
          <p:txBody>
            <a:bodyPr wrap="square" lIns="0" tIns="0" rIns="0" bIns="0" rtlCol="0"/>
            <a:lstStyle/>
            <a:p/>
          </p:txBody>
        </p:sp>
        <p:sp>
          <p:nvSpPr>
            <p:cNvPr id="10471" name="object 10471" descr=""/>
            <p:cNvSpPr/>
            <p:nvPr/>
          </p:nvSpPr>
          <p:spPr>
            <a:xfrm>
              <a:off x="5577362" y="2672731"/>
              <a:ext cx="3175" cy="1270"/>
            </a:xfrm>
            <a:custGeom>
              <a:avLst/>
              <a:gdLst/>
              <a:ahLst/>
              <a:cxnLst/>
              <a:rect l="l" t="t" r="r" b="b"/>
              <a:pathLst>
                <a:path w="3175" h="1269">
                  <a:moveTo>
                    <a:pt x="2870" y="965"/>
                  </a:moveTo>
                  <a:lnTo>
                    <a:pt x="0" y="482"/>
                  </a:lnTo>
                  <a:lnTo>
                    <a:pt x="1435" y="482"/>
                  </a:lnTo>
                  <a:lnTo>
                    <a:pt x="1435" y="0"/>
                  </a:lnTo>
                </a:path>
              </a:pathLst>
            </a:custGeom>
            <a:ln w="3175">
              <a:solidFill>
                <a:srgbClr val="565658"/>
              </a:solidFill>
            </a:ln>
          </p:spPr>
          <p:txBody>
            <a:bodyPr wrap="square" lIns="0" tIns="0" rIns="0" bIns="0" rtlCol="0"/>
            <a:lstStyle/>
            <a:p/>
          </p:txBody>
        </p:sp>
        <p:sp>
          <p:nvSpPr>
            <p:cNvPr id="10472" name="object 10472" descr=""/>
            <p:cNvSpPr/>
            <p:nvPr/>
          </p:nvSpPr>
          <p:spPr>
            <a:xfrm>
              <a:off x="5538585" y="2563601"/>
              <a:ext cx="3175" cy="0"/>
            </a:xfrm>
            <a:custGeom>
              <a:avLst/>
              <a:gdLst/>
              <a:ahLst/>
              <a:cxnLst/>
              <a:rect l="l" t="t" r="r" b="b"/>
              <a:pathLst>
                <a:path w="3175" h="0">
                  <a:moveTo>
                    <a:pt x="0" y="0"/>
                  </a:moveTo>
                  <a:lnTo>
                    <a:pt x="2882" y="0"/>
                  </a:lnTo>
                </a:path>
              </a:pathLst>
            </a:custGeom>
            <a:ln w="3175">
              <a:solidFill>
                <a:srgbClr val="565658"/>
              </a:solidFill>
            </a:ln>
          </p:spPr>
          <p:txBody>
            <a:bodyPr wrap="square" lIns="0" tIns="0" rIns="0" bIns="0" rtlCol="0"/>
            <a:lstStyle/>
            <a:p/>
          </p:txBody>
        </p:sp>
        <p:sp>
          <p:nvSpPr>
            <p:cNvPr id="10473" name="object 10473" descr=""/>
            <p:cNvSpPr/>
            <p:nvPr/>
          </p:nvSpPr>
          <p:spPr>
            <a:xfrm>
              <a:off x="5544811" y="2564085"/>
              <a:ext cx="17780" cy="1905"/>
            </a:xfrm>
            <a:custGeom>
              <a:avLst/>
              <a:gdLst/>
              <a:ahLst/>
              <a:cxnLst/>
              <a:rect l="l" t="t" r="r" b="b"/>
              <a:pathLst>
                <a:path w="17779" h="1905">
                  <a:moveTo>
                    <a:pt x="0" y="0"/>
                  </a:moveTo>
                  <a:lnTo>
                    <a:pt x="17716" y="1905"/>
                  </a:lnTo>
                </a:path>
              </a:pathLst>
            </a:custGeom>
            <a:ln w="3175">
              <a:solidFill>
                <a:srgbClr val="565658"/>
              </a:solidFill>
            </a:ln>
          </p:spPr>
          <p:txBody>
            <a:bodyPr wrap="square" lIns="0" tIns="0" rIns="0" bIns="0" rtlCol="0"/>
            <a:lstStyle/>
            <a:p/>
          </p:txBody>
        </p:sp>
        <p:sp>
          <p:nvSpPr>
            <p:cNvPr id="10474" name="object 10474" descr=""/>
            <p:cNvSpPr/>
            <p:nvPr/>
          </p:nvSpPr>
          <p:spPr>
            <a:xfrm>
              <a:off x="5572574" y="2567433"/>
              <a:ext cx="1905" cy="635"/>
            </a:xfrm>
            <a:custGeom>
              <a:avLst/>
              <a:gdLst/>
              <a:ahLst/>
              <a:cxnLst/>
              <a:rect l="l" t="t" r="r" b="b"/>
              <a:pathLst>
                <a:path w="1904" h="635">
                  <a:moveTo>
                    <a:pt x="0" y="0"/>
                  </a:moveTo>
                  <a:lnTo>
                    <a:pt x="1905" y="469"/>
                  </a:lnTo>
                </a:path>
              </a:pathLst>
            </a:custGeom>
            <a:ln w="3175">
              <a:solidFill>
                <a:srgbClr val="565658"/>
              </a:solidFill>
            </a:ln>
          </p:spPr>
          <p:txBody>
            <a:bodyPr wrap="square" lIns="0" tIns="0" rIns="0" bIns="0" rtlCol="0"/>
            <a:lstStyle/>
            <a:p/>
          </p:txBody>
        </p:sp>
        <p:sp>
          <p:nvSpPr>
            <p:cNvPr id="10475" name="object 10475" descr=""/>
            <p:cNvSpPr/>
            <p:nvPr/>
          </p:nvSpPr>
          <p:spPr>
            <a:xfrm>
              <a:off x="5520875" y="2558813"/>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0476" name="object 10476" descr=""/>
            <p:cNvSpPr/>
            <p:nvPr/>
          </p:nvSpPr>
          <p:spPr>
            <a:xfrm>
              <a:off x="5535236" y="2561691"/>
              <a:ext cx="635" cy="1270"/>
            </a:xfrm>
            <a:custGeom>
              <a:avLst/>
              <a:gdLst/>
              <a:ahLst/>
              <a:cxnLst/>
              <a:rect l="l" t="t" r="r" b="b"/>
              <a:pathLst>
                <a:path w="635" h="1269">
                  <a:moveTo>
                    <a:pt x="0" y="0"/>
                  </a:moveTo>
                  <a:lnTo>
                    <a:pt x="482" y="952"/>
                  </a:lnTo>
                </a:path>
              </a:pathLst>
            </a:custGeom>
            <a:ln w="3175">
              <a:solidFill>
                <a:srgbClr val="565658"/>
              </a:solidFill>
            </a:ln>
          </p:spPr>
          <p:txBody>
            <a:bodyPr wrap="square" lIns="0" tIns="0" rIns="0" bIns="0" rtlCol="0"/>
            <a:lstStyle/>
            <a:p/>
          </p:txBody>
        </p:sp>
        <p:sp>
          <p:nvSpPr>
            <p:cNvPr id="10477" name="object 10477" descr=""/>
            <p:cNvSpPr/>
            <p:nvPr/>
          </p:nvSpPr>
          <p:spPr>
            <a:xfrm>
              <a:off x="5531411" y="2558816"/>
              <a:ext cx="1905" cy="1905"/>
            </a:xfrm>
            <a:custGeom>
              <a:avLst/>
              <a:gdLst/>
              <a:ahLst/>
              <a:cxnLst/>
              <a:rect l="l" t="t" r="r" b="b"/>
              <a:pathLst>
                <a:path w="1904" h="1905">
                  <a:moveTo>
                    <a:pt x="0" y="952"/>
                  </a:moveTo>
                  <a:lnTo>
                    <a:pt x="952" y="0"/>
                  </a:lnTo>
                  <a:lnTo>
                    <a:pt x="1435" y="1905"/>
                  </a:lnTo>
                </a:path>
              </a:pathLst>
            </a:custGeom>
            <a:ln w="3175">
              <a:solidFill>
                <a:srgbClr val="565658"/>
              </a:solidFill>
            </a:ln>
          </p:spPr>
          <p:txBody>
            <a:bodyPr wrap="square" lIns="0" tIns="0" rIns="0" bIns="0" rtlCol="0"/>
            <a:lstStyle/>
            <a:p/>
          </p:txBody>
        </p:sp>
        <p:sp>
          <p:nvSpPr>
            <p:cNvPr id="10478" name="object 10478" descr=""/>
            <p:cNvSpPr/>
            <p:nvPr/>
          </p:nvSpPr>
          <p:spPr>
            <a:xfrm>
              <a:off x="5442858" y="2666516"/>
              <a:ext cx="16510" cy="0"/>
            </a:xfrm>
            <a:custGeom>
              <a:avLst/>
              <a:gdLst/>
              <a:ahLst/>
              <a:cxnLst/>
              <a:rect l="l" t="t" r="r" b="b"/>
              <a:pathLst>
                <a:path w="16510" h="0">
                  <a:moveTo>
                    <a:pt x="0" y="0"/>
                  </a:moveTo>
                  <a:lnTo>
                    <a:pt x="16268" y="0"/>
                  </a:lnTo>
                </a:path>
              </a:pathLst>
            </a:custGeom>
            <a:ln w="3175">
              <a:solidFill>
                <a:srgbClr val="565658"/>
              </a:solidFill>
            </a:ln>
          </p:spPr>
          <p:txBody>
            <a:bodyPr wrap="square" lIns="0" tIns="0" rIns="0" bIns="0" rtlCol="0"/>
            <a:lstStyle/>
            <a:p/>
          </p:txBody>
        </p:sp>
        <p:sp>
          <p:nvSpPr>
            <p:cNvPr id="10479" name="object 10479" descr=""/>
            <p:cNvSpPr/>
            <p:nvPr/>
          </p:nvSpPr>
          <p:spPr>
            <a:xfrm>
              <a:off x="5519449" y="2558813"/>
              <a:ext cx="2540" cy="1270"/>
            </a:xfrm>
            <a:custGeom>
              <a:avLst/>
              <a:gdLst/>
              <a:ahLst/>
              <a:cxnLst/>
              <a:rect l="l" t="t" r="r" b="b"/>
              <a:pathLst>
                <a:path w="2539" h="1269">
                  <a:moveTo>
                    <a:pt x="2387" y="0"/>
                  </a:moveTo>
                  <a:lnTo>
                    <a:pt x="0" y="952"/>
                  </a:lnTo>
                </a:path>
              </a:pathLst>
            </a:custGeom>
            <a:ln w="3175">
              <a:solidFill>
                <a:srgbClr val="565658"/>
              </a:solidFill>
            </a:ln>
          </p:spPr>
          <p:txBody>
            <a:bodyPr wrap="square" lIns="0" tIns="0" rIns="0" bIns="0" rtlCol="0"/>
            <a:lstStyle/>
            <a:p/>
          </p:txBody>
        </p:sp>
        <p:sp>
          <p:nvSpPr>
            <p:cNvPr id="10480" name="object 10480" descr=""/>
            <p:cNvSpPr/>
            <p:nvPr/>
          </p:nvSpPr>
          <p:spPr>
            <a:xfrm>
              <a:off x="5534281" y="2560252"/>
              <a:ext cx="1270" cy="1905"/>
            </a:xfrm>
            <a:custGeom>
              <a:avLst/>
              <a:gdLst/>
              <a:ahLst/>
              <a:cxnLst/>
              <a:rect l="l" t="t" r="r" b="b"/>
              <a:pathLst>
                <a:path w="1270" h="1905">
                  <a:moveTo>
                    <a:pt x="0" y="0"/>
                  </a:moveTo>
                  <a:lnTo>
                    <a:pt x="952" y="1435"/>
                  </a:lnTo>
                </a:path>
              </a:pathLst>
            </a:custGeom>
            <a:ln w="3175">
              <a:solidFill>
                <a:srgbClr val="565658"/>
              </a:solidFill>
            </a:ln>
          </p:spPr>
          <p:txBody>
            <a:bodyPr wrap="square" lIns="0" tIns="0" rIns="0" bIns="0" rtlCol="0"/>
            <a:lstStyle/>
            <a:p/>
          </p:txBody>
        </p:sp>
        <p:sp>
          <p:nvSpPr>
            <p:cNvPr id="10481" name="object 10481" descr=""/>
            <p:cNvSpPr/>
            <p:nvPr/>
          </p:nvSpPr>
          <p:spPr>
            <a:xfrm>
              <a:off x="5515610" y="2729212"/>
              <a:ext cx="4445" cy="11430"/>
            </a:xfrm>
            <a:custGeom>
              <a:avLst/>
              <a:gdLst/>
              <a:ahLst/>
              <a:cxnLst/>
              <a:rect l="l" t="t" r="r" b="b"/>
              <a:pathLst>
                <a:path w="4445" h="11430">
                  <a:moveTo>
                    <a:pt x="0" y="11010"/>
                  </a:moveTo>
                  <a:lnTo>
                    <a:pt x="0" y="10058"/>
                  </a:lnTo>
                  <a:lnTo>
                    <a:pt x="965" y="4317"/>
                  </a:lnTo>
                  <a:lnTo>
                    <a:pt x="1917" y="1917"/>
                  </a:lnTo>
                  <a:lnTo>
                    <a:pt x="2870" y="482"/>
                  </a:lnTo>
                  <a:lnTo>
                    <a:pt x="4305" y="0"/>
                  </a:lnTo>
                </a:path>
              </a:pathLst>
            </a:custGeom>
            <a:ln w="3175">
              <a:solidFill>
                <a:srgbClr val="565658"/>
              </a:solidFill>
            </a:ln>
          </p:spPr>
          <p:txBody>
            <a:bodyPr wrap="square" lIns="0" tIns="0" rIns="0" bIns="0" rtlCol="0"/>
            <a:lstStyle/>
            <a:p/>
          </p:txBody>
        </p:sp>
        <p:sp>
          <p:nvSpPr>
            <p:cNvPr id="10482" name="object 10482" descr=""/>
            <p:cNvSpPr/>
            <p:nvPr/>
          </p:nvSpPr>
          <p:spPr>
            <a:xfrm>
              <a:off x="5531888" y="2728254"/>
              <a:ext cx="5080" cy="10795"/>
            </a:xfrm>
            <a:custGeom>
              <a:avLst/>
              <a:gdLst/>
              <a:ahLst/>
              <a:cxnLst/>
              <a:rect l="l" t="t" r="r" b="b"/>
              <a:pathLst>
                <a:path w="5079" h="10794">
                  <a:moveTo>
                    <a:pt x="0" y="0"/>
                  </a:moveTo>
                  <a:lnTo>
                    <a:pt x="1435" y="482"/>
                  </a:lnTo>
                  <a:lnTo>
                    <a:pt x="2387" y="1917"/>
                  </a:lnTo>
                  <a:lnTo>
                    <a:pt x="3822" y="4318"/>
                  </a:lnTo>
                  <a:lnTo>
                    <a:pt x="4787" y="10058"/>
                  </a:lnTo>
                  <a:lnTo>
                    <a:pt x="4787" y="10528"/>
                  </a:lnTo>
                </a:path>
              </a:pathLst>
            </a:custGeom>
            <a:ln w="3175">
              <a:solidFill>
                <a:srgbClr val="565658"/>
              </a:solidFill>
            </a:ln>
          </p:spPr>
          <p:txBody>
            <a:bodyPr wrap="square" lIns="0" tIns="0" rIns="0" bIns="0" rtlCol="0"/>
            <a:lstStyle/>
            <a:p/>
          </p:txBody>
        </p:sp>
        <p:sp>
          <p:nvSpPr>
            <p:cNvPr id="10483" name="object 10483" descr=""/>
            <p:cNvSpPr/>
            <p:nvPr/>
          </p:nvSpPr>
          <p:spPr>
            <a:xfrm>
              <a:off x="5578797" y="2675606"/>
              <a:ext cx="1905" cy="0"/>
            </a:xfrm>
            <a:custGeom>
              <a:avLst/>
              <a:gdLst/>
              <a:ahLst/>
              <a:cxnLst/>
              <a:rect l="l" t="t" r="r" b="b"/>
              <a:pathLst>
                <a:path w="1904" h="0">
                  <a:moveTo>
                    <a:pt x="1435" y="0"/>
                  </a:moveTo>
                  <a:lnTo>
                    <a:pt x="0" y="0"/>
                  </a:lnTo>
                </a:path>
              </a:pathLst>
            </a:custGeom>
            <a:ln w="3175">
              <a:solidFill>
                <a:srgbClr val="565658"/>
              </a:solidFill>
            </a:ln>
          </p:spPr>
          <p:txBody>
            <a:bodyPr wrap="square" lIns="0" tIns="0" rIns="0" bIns="0" rtlCol="0"/>
            <a:lstStyle/>
            <a:p/>
          </p:txBody>
        </p:sp>
        <p:sp>
          <p:nvSpPr>
            <p:cNvPr id="10484" name="object 10484" descr=""/>
            <p:cNvSpPr/>
            <p:nvPr/>
          </p:nvSpPr>
          <p:spPr>
            <a:xfrm>
              <a:off x="5442855" y="2678956"/>
              <a:ext cx="21590" cy="0"/>
            </a:xfrm>
            <a:custGeom>
              <a:avLst/>
              <a:gdLst/>
              <a:ahLst/>
              <a:cxnLst/>
              <a:rect l="l" t="t" r="r" b="b"/>
              <a:pathLst>
                <a:path w="21589" h="0">
                  <a:moveTo>
                    <a:pt x="21539" y="0"/>
                  </a:moveTo>
                  <a:lnTo>
                    <a:pt x="20104" y="0"/>
                  </a:lnTo>
                  <a:lnTo>
                    <a:pt x="0" y="0"/>
                  </a:lnTo>
                </a:path>
              </a:pathLst>
            </a:custGeom>
            <a:ln w="3175">
              <a:solidFill>
                <a:srgbClr val="565658"/>
              </a:solidFill>
            </a:ln>
          </p:spPr>
          <p:txBody>
            <a:bodyPr wrap="square" lIns="0" tIns="0" rIns="0" bIns="0" rtlCol="0"/>
            <a:lstStyle/>
            <a:p/>
          </p:txBody>
        </p:sp>
        <p:sp>
          <p:nvSpPr>
            <p:cNvPr id="10485" name="object 10485" descr=""/>
            <p:cNvSpPr/>
            <p:nvPr/>
          </p:nvSpPr>
          <p:spPr>
            <a:xfrm>
              <a:off x="5577358" y="2671776"/>
              <a:ext cx="1905" cy="1270"/>
            </a:xfrm>
            <a:custGeom>
              <a:avLst/>
              <a:gdLst/>
              <a:ahLst/>
              <a:cxnLst/>
              <a:rect l="l" t="t" r="r" b="b"/>
              <a:pathLst>
                <a:path w="1904" h="1269">
                  <a:moveTo>
                    <a:pt x="1435" y="952"/>
                  </a:moveTo>
                  <a:lnTo>
                    <a:pt x="1435" y="482"/>
                  </a:lnTo>
                  <a:lnTo>
                    <a:pt x="0" y="0"/>
                  </a:lnTo>
                </a:path>
              </a:pathLst>
            </a:custGeom>
            <a:ln w="3175">
              <a:solidFill>
                <a:srgbClr val="565658"/>
              </a:solidFill>
            </a:ln>
          </p:spPr>
          <p:txBody>
            <a:bodyPr wrap="square" lIns="0" tIns="0" rIns="0" bIns="0" rtlCol="0"/>
            <a:lstStyle/>
            <a:p/>
          </p:txBody>
        </p:sp>
        <p:sp>
          <p:nvSpPr>
            <p:cNvPr id="10486" name="object 10486" descr=""/>
            <p:cNvSpPr/>
            <p:nvPr/>
          </p:nvSpPr>
          <p:spPr>
            <a:xfrm>
              <a:off x="5425147" y="2678484"/>
              <a:ext cx="3175" cy="0"/>
            </a:xfrm>
            <a:custGeom>
              <a:avLst/>
              <a:gdLst/>
              <a:ahLst/>
              <a:cxnLst/>
              <a:rect l="l" t="t" r="r" b="b"/>
              <a:pathLst>
                <a:path w="3175" h="0">
                  <a:moveTo>
                    <a:pt x="2870" y="0"/>
                  </a:moveTo>
                  <a:lnTo>
                    <a:pt x="965" y="0"/>
                  </a:lnTo>
                  <a:lnTo>
                    <a:pt x="0" y="0"/>
                  </a:lnTo>
                </a:path>
              </a:pathLst>
            </a:custGeom>
            <a:ln w="3175">
              <a:solidFill>
                <a:srgbClr val="565658"/>
              </a:solidFill>
            </a:ln>
          </p:spPr>
          <p:txBody>
            <a:bodyPr wrap="square" lIns="0" tIns="0" rIns="0" bIns="0" rtlCol="0"/>
            <a:lstStyle/>
            <a:p/>
          </p:txBody>
        </p:sp>
        <p:sp>
          <p:nvSpPr>
            <p:cNvPr id="10487" name="object 10487" descr=""/>
            <p:cNvSpPr/>
            <p:nvPr/>
          </p:nvSpPr>
          <p:spPr>
            <a:xfrm>
              <a:off x="5439987" y="2678957"/>
              <a:ext cx="3175" cy="635"/>
            </a:xfrm>
            <a:custGeom>
              <a:avLst/>
              <a:gdLst/>
              <a:ahLst/>
              <a:cxnLst/>
              <a:rect l="l" t="t" r="r" b="b"/>
              <a:pathLst>
                <a:path w="3175" h="635">
                  <a:moveTo>
                    <a:pt x="2870" y="482"/>
                  </a:moveTo>
                  <a:lnTo>
                    <a:pt x="1917" y="0"/>
                  </a:lnTo>
                  <a:lnTo>
                    <a:pt x="0" y="0"/>
                  </a:lnTo>
                </a:path>
              </a:pathLst>
            </a:custGeom>
            <a:ln w="3175">
              <a:solidFill>
                <a:srgbClr val="565658"/>
              </a:solidFill>
            </a:ln>
          </p:spPr>
          <p:txBody>
            <a:bodyPr wrap="square" lIns="0" tIns="0" rIns="0" bIns="0" rtlCol="0"/>
            <a:lstStyle/>
            <a:p/>
          </p:txBody>
        </p:sp>
        <p:sp>
          <p:nvSpPr>
            <p:cNvPr id="10488" name="object 10488" descr=""/>
            <p:cNvSpPr/>
            <p:nvPr/>
          </p:nvSpPr>
          <p:spPr>
            <a:xfrm>
              <a:off x="5470625" y="2569344"/>
              <a:ext cx="1905" cy="34925"/>
            </a:xfrm>
            <a:custGeom>
              <a:avLst/>
              <a:gdLst/>
              <a:ahLst/>
              <a:cxnLst/>
              <a:rect l="l" t="t" r="r" b="b"/>
              <a:pathLst>
                <a:path w="1904" h="34925">
                  <a:moveTo>
                    <a:pt x="1904" y="482"/>
                  </a:moveTo>
                  <a:lnTo>
                    <a:pt x="469" y="0"/>
                  </a:lnTo>
                  <a:lnTo>
                    <a:pt x="469" y="16751"/>
                  </a:lnTo>
                  <a:lnTo>
                    <a:pt x="0" y="34467"/>
                  </a:lnTo>
                </a:path>
              </a:pathLst>
            </a:custGeom>
            <a:ln w="3175">
              <a:solidFill>
                <a:srgbClr val="565658"/>
              </a:solidFill>
            </a:ln>
          </p:spPr>
          <p:txBody>
            <a:bodyPr wrap="square" lIns="0" tIns="0" rIns="0" bIns="0" rtlCol="0"/>
            <a:lstStyle/>
            <a:p/>
          </p:txBody>
        </p:sp>
        <p:sp>
          <p:nvSpPr>
            <p:cNvPr id="10489" name="object 10489" descr=""/>
            <p:cNvSpPr/>
            <p:nvPr/>
          </p:nvSpPr>
          <p:spPr>
            <a:xfrm>
              <a:off x="5435205" y="2661250"/>
              <a:ext cx="7620" cy="7620"/>
            </a:xfrm>
            <a:custGeom>
              <a:avLst/>
              <a:gdLst/>
              <a:ahLst/>
              <a:cxnLst/>
              <a:rect l="l" t="t" r="r" b="b"/>
              <a:pathLst>
                <a:path w="7620" h="7619">
                  <a:moveTo>
                    <a:pt x="7175" y="7175"/>
                  </a:moveTo>
                  <a:lnTo>
                    <a:pt x="4787" y="6692"/>
                  </a:lnTo>
                  <a:lnTo>
                    <a:pt x="2387" y="5270"/>
                  </a:lnTo>
                  <a:lnTo>
                    <a:pt x="469" y="2870"/>
                  </a:lnTo>
                  <a:lnTo>
                    <a:pt x="0" y="0"/>
                  </a:lnTo>
                </a:path>
              </a:pathLst>
            </a:custGeom>
            <a:ln w="3175">
              <a:solidFill>
                <a:srgbClr val="565658"/>
              </a:solidFill>
            </a:ln>
          </p:spPr>
          <p:txBody>
            <a:bodyPr wrap="square" lIns="0" tIns="0" rIns="0" bIns="0" rtlCol="0"/>
            <a:lstStyle/>
            <a:p/>
          </p:txBody>
        </p:sp>
        <p:sp>
          <p:nvSpPr>
            <p:cNvPr id="10490" name="object 10490" descr=""/>
            <p:cNvSpPr/>
            <p:nvPr/>
          </p:nvSpPr>
          <p:spPr>
            <a:xfrm>
              <a:off x="5537150" y="2564087"/>
              <a:ext cx="1905" cy="635"/>
            </a:xfrm>
            <a:custGeom>
              <a:avLst/>
              <a:gdLst/>
              <a:ahLst/>
              <a:cxnLst/>
              <a:rect l="l" t="t" r="r" b="b"/>
              <a:pathLst>
                <a:path w="1904" h="635">
                  <a:moveTo>
                    <a:pt x="1435" y="469"/>
                  </a:moveTo>
                  <a:lnTo>
                    <a:pt x="0" y="0"/>
                  </a:lnTo>
                </a:path>
              </a:pathLst>
            </a:custGeom>
            <a:ln w="3175">
              <a:solidFill>
                <a:srgbClr val="565658"/>
              </a:solidFill>
            </a:ln>
          </p:spPr>
          <p:txBody>
            <a:bodyPr wrap="square" lIns="0" tIns="0" rIns="0" bIns="0" rtlCol="0"/>
            <a:lstStyle/>
            <a:p/>
          </p:txBody>
        </p:sp>
        <p:sp>
          <p:nvSpPr>
            <p:cNvPr id="10491" name="object 10491" descr=""/>
            <p:cNvSpPr/>
            <p:nvPr/>
          </p:nvSpPr>
          <p:spPr>
            <a:xfrm>
              <a:off x="5538108" y="2565040"/>
              <a:ext cx="2540" cy="1270"/>
            </a:xfrm>
            <a:custGeom>
              <a:avLst/>
              <a:gdLst/>
              <a:ahLst/>
              <a:cxnLst/>
              <a:rect l="l" t="t" r="r" b="b"/>
              <a:pathLst>
                <a:path w="2539" h="1269">
                  <a:moveTo>
                    <a:pt x="0" y="0"/>
                  </a:moveTo>
                  <a:lnTo>
                    <a:pt x="0" y="0"/>
                  </a:lnTo>
                  <a:lnTo>
                    <a:pt x="1917" y="952"/>
                  </a:lnTo>
                </a:path>
              </a:pathLst>
            </a:custGeom>
            <a:ln w="3175">
              <a:solidFill>
                <a:srgbClr val="565658"/>
              </a:solidFill>
            </a:ln>
          </p:spPr>
          <p:txBody>
            <a:bodyPr wrap="square" lIns="0" tIns="0" rIns="0" bIns="0" rtlCol="0"/>
            <a:lstStyle/>
            <a:p/>
          </p:txBody>
        </p:sp>
        <p:sp>
          <p:nvSpPr>
            <p:cNvPr id="10492" name="object 10492" descr=""/>
            <p:cNvSpPr/>
            <p:nvPr/>
          </p:nvSpPr>
          <p:spPr>
            <a:xfrm>
              <a:off x="5540019" y="256647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493" name="object 10493" descr=""/>
            <p:cNvSpPr/>
            <p:nvPr/>
          </p:nvSpPr>
          <p:spPr>
            <a:xfrm>
              <a:off x="5540024" y="257844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0494" name="object 10494" descr=""/>
            <p:cNvSpPr/>
            <p:nvPr/>
          </p:nvSpPr>
          <p:spPr>
            <a:xfrm>
              <a:off x="5540024" y="2574130"/>
              <a:ext cx="1905" cy="5080"/>
            </a:xfrm>
            <a:custGeom>
              <a:avLst/>
              <a:gdLst/>
              <a:ahLst/>
              <a:cxnLst/>
              <a:rect l="l" t="t" r="r" b="b"/>
              <a:pathLst>
                <a:path w="1904" h="5080">
                  <a:moveTo>
                    <a:pt x="0" y="4787"/>
                  </a:moveTo>
                  <a:lnTo>
                    <a:pt x="0" y="3835"/>
                  </a:lnTo>
                  <a:lnTo>
                    <a:pt x="952" y="1435"/>
                  </a:lnTo>
                  <a:lnTo>
                    <a:pt x="1435" y="0"/>
                  </a:lnTo>
                </a:path>
              </a:pathLst>
            </a:custGeom>
            <a:ln w="3175">
              <a:solidFill>
                <a:srgbClr val="565658"/>
              </a:solidFill>
            </a:ln>
          </p:spPr>
          <p:txBody>
            <a:bodyPr wrap="square" lIns="0" tIns="0" rIns="0" bIns="0" rtlCol="0"/>
            <a:lstStyle/>
            <a:p/>
          </p:txBody>
        </p:sp>
        <p:sp>
          <p:nvSpPr>
            <p:cNvPr id="10495" name="object 10495" descr=""/>
            <p:cNvSpPr/>
            <p:nvPr/>
          </p:nvSpPr>
          <p:spPr>
            <a:xfrm>
              <a:off x="5540028" y="2577008"/>
              <a:ext cx="1905" cy="1905"/>
            </a:xfrm>
            <a:custGeom>
              <a:avLst/>
              <a:gdLst/>
              <a:ahLst/>
              <a:cxnLst/>
              <a:rect l="l" t="t" r="r" b="b"/>
              <a:pathLst>
                <a:path w="1904" h="1905">
                  <a:moveTo>
                    <a:pt x="1435" y="0"/>
                  </a:moveTo>
                  <a:lnTo>
                    <a:pt x="0" y="1435"/>
                  </a:lnTo>
                  <a:lnTo>
                    <a:pt x="1435" y="1435"/>
                  </a:lnTo>
                </a:path>
              </a:pathLst>
            </a:custGeom>
            <a:ln w="3175">
              <a:solidFill>
                <a:srgbClr val="565658"/>
              </a:solidFill>
            </a:ln>
          </p:spPr>
          <p:txBody>
            <a:bodyPr wrap="square" lIns="0" tIns="0" rIns="0" bIns="0" rtlCol="0"/>
            <a:lstStyle/>
            <a:p/>
          </p:txBody>
        </p:sp>
        <p:sp>
          <p:nvSpPr>
            <p:cNvPr id="10496" name="object 10496" descr=""/>
            <p:cNvSpPr/>
            <p:nvPr/>
          </p:nvSpPr>
          <p:spPr>
            <a:xfrm>
              <a:off x="5462962" y="2677047"/>
              <a:ext cx="1905" cy="635"/>
            </a:xfrm>
            <a:custGeom>
              <a:avLst/>
              <a:gdLst/>
              <a:ahLst/>
              <a:cxnLst/>
              <a:rect l="l" t="t" r="r" b="b"/>
              <a:pathLst>
                <a:path w="1904" h="635">
                  <a:moveTo>
                    <a:pt x="0" y="469"/>
                  </a:moveTo>
                  <a:lnTo>
                    <a:pt x="952" y="0"/>
                  </a:lnTo>
                  <a:lnTo>
                    <a:pt x="1435" y="0"/>
                  </a:lnTo>
                </a:path>
              </a:pathLst>
            </a:custGeom>
            <a:ln w="3175">
              <a:solidFill>
                <a:srgbClr val="565658"/>
              </a:solidFill>
            </a:ln>
          </p:spPr>
          <p:txBody>
            <a:bodyPr wrap="square" lIns="0" tIns="0" rIns="0" bIns="0" rtlCol="0"/>
            <a:lstStyle/>
            <a:p/>
          </p:txBody>
        </p:sp>
        <p:sp>
          <p:nvSpPr>
            <p:cNvPr id="10497" name="object 10497" descr=""/>
            <p:cNvSpPr/>
            <p:nvPr/>
          </p:nvSpPr>
          <p:spPr>
            <a:xfrm>
              <a:off x="5547200" y="26689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498" name="object 10498" descr=""/>
            <p:cNvSpPr/>
            <p:nvPr/>
          </p:nvSpPr>
          <p:spPr>
            <a:xfrm>
              <a:off x="5346653" y="2652627"/>
              <a:ext cx="88900" cy="8890"/>
            </a:xfrm>
            <a:custGeom>
              <a:avLst/>
              <a:gdLst/>
              <a:ahLst/>
              <a:cxnLst/>
              <a:rect l="l" t="t" r="r" b="b"/>
              <a:pathLst>
                <a:path w="88900" h="8889">
                  <a:moveTo>
                    <a:pt x="0" y="5753"/>
                  </a:moveTo>
                  <a:lnTo>
                    <a:pt x="15798" y="5270"/>
                  </a:lnTo>
                  <a:lnTo>
                    <a:pt x="31115" y="5753"/>
                  </a:lnTo>
                  <a:lnTo>
                    <a:pt x="45948" y="6222"/>
                  </a:lnTo>
                  <a:lnTo>
                    <a:pt x="60312" y="7175"/>
                  </a:lnTo>
                  <a:lnTo>
                    <a:pt x="74663" y="8127"/>
                  </a:lnTo>
                  <a:lnTo>
                    <a:pt x="88544" y="8623"/>
                  </a:lnTo>
                  <a:lnTo>
                    <a:pt x="88074" y="1917"/>
                  </a:lnTo>
                  <a:lnTo>
                    <a:pt x="87109" y="482"/>
                  </a:lnTo>
                  <a:lnTo>
                    <a:pt x="85674" y="0"/>
                  </a:lnTo>
                </a:path>
              </a:pathLst>
            </a:custGeom>
            <a:ln w="3175">
              <a:solidFill>
                <a:srgbClr val="565658"/>
              </a:solidFill>
            </a:ln>
          </p:spPr>
          <p:txBody>
            <a:bodyPr wrap="square" lIns="0" tIns="0" rIns="0" bIns="0" rtlCol="0"/>
            <a:lstStyle/>
            <a:p/>
          </p:txBody>
        </p:sp>
        <p:sp>
          <p:nvSpPr>
            <p:cNvPr id="10499" name="object 10499" descr=""/>
            <p:cNvSpPr/>
            <p:nvPr/>
          </p:nvSpPr>
          <p:spPr>
            <a:xfrm>
              <a:off x="5522314" y="267177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500" name="object 10500" descr=""/>
            <p:cNvSpPr/>
            <p:nvPr/>
          </p:nvSpPr>
          <p:spPr>
            <a:xfrm>
              <a:off x="5577361" y="2671775"/>
              <a:ext cx="3175" cy="1905"/>
            </a:xfrm>
            <a:custGeom>
              <a:avLst/>
              <a:gdLst/>
              <a:ahLst/>
              <a:cxnLst/>
              <a:rect l="l" t="t" r="r" b="b"/>
              <a:pathLst>
                <a:path w="3175" h="1905">
                  <a:moveTo>
                    <a:pt x="0" y="0"/>
                  </a:moveTo>
                  <a:lnTo>
                    <a:pt x="482" y="0"/>
                  </a:lnTo>
                  <a:lnTo>
                    <a:pt x="1905" y="482"/>
                  </a:lnTo>
                  <a:lnTo>
                    <a:pt x="2870" y="1435"/>
                  </a:lnTo>
                </a:path>
              </a:pathLst>
            </a:custGeom>
            <a:ln w="3175">
              <a:solidFill>
                <a:srgbClr val="565658"/>
              </a:solidFill>
            </a:ln>
          </p:spPr>
          <p:txBody>
            <a:bodyPr wrap="square" lIns="0" tIns="0" rIns="0" bIns="0" rtlCol="0"/>
            <a:lstStyle/>
            <a:p/>
          </p:txBody>
        </p:sp>
        <p:sp>
          <p:nvSpPr>
            <p:cNvPr id="10501" name="object 10501" descr=""/>
            <p:cNvSpPr/>
            <p:nvPr/>
          </p:nvSpPr>
          <p:spPr>
            <a:xfrm>
              <a:off x="5395464" y="2666032"/>
              <a:ext cx="5715" cy="0"/>
            </a:xfrm>
            <a:custGeom>
              <a:avLst/>
              <a:gdLst/>
              <a:ahLst/>
              <a:cxnLst/>
              <a:rect l="l" t="t" r="r" b="b"/>
              <a:pathLst>
                <a:path w="5714" h="0">
                  <a:moveTo>
                    <a:pt x="965" y="0"/>
                  </a:moveTo>
                  <a:lnTo>
                    <a:pt x="0" y="0"/>
                  </a:lnTo>
                  <a:lnTo>
                    <a:pt x="1917" y="0"/>
                  </a:lnTo>
                  <a:lnTo>
                    <a:pt x="5270" y="0"/>
                  </a:lnTo>
                </a:path>
              </a:pathLst>
            </a:custGeom>
            <a:ln w="3175">
              <a:solidFill>
                <a:srgbClr val="565658"/>
              </a:solidFill>
            </a:ln>
          </p:spPr>
          <p:txBody>
            <a:bodyPr wrap="square" lIns="0" tIns="0" rIns="0" bIns="0" rtlCol="0"/>
            <a:lstStyle/>
            <a:p/>
          </p:txBody>
        </p:sp>
        <p:sp>
          <p:nvSpPr>
            <p:cNvPr id="10502" name="object 10502" descr=""/>
            <p:cNvSpPr/>
            <p:nvPr/>
          </p:nvSpPr>
          <p:spPr>
            <a:xfrm>
              <a:off x="5320320" y="2635882"/>
              <a:ext cx="2540" cy="635"/>
            </a:xfrm>
            <a:custGeom>
              <a:avLst/>
              <a:gdLst/>
              <a:ahLst/>
              <a:cxnLst/>
              <a:rect l="l" t="t" r="r" b="b"/>
              <a:pathLst>
                <a:path w="2539" h="635">
                  <a:moveTo>
                    <a:pt x="1917" y="0"/>
                  </a:moveTo>
                  <a:lnTo>
                    <a:pt x="0" y="469"/>
                  </a:lnTo>
                </a:path>
              </a:pathLst>
            </a:custGeom>
            <a:ln w="3175">
              <a:solidFill>
                <a:srgbClr val="565658"/>
              </a:solidFill>
            </a:ln>
          </p:spPr>
          <p:txBody>
            <a:bodyPr wrap="square" lIns="0" tIns="0" rIns="0" bIns="0" rtlCol="0"/>
            <a:lstStyle/>
            <a:p/>
          </p:txBody>
        </p:sp>
        <p:sp>
          <p:nvSpPr>
            <p:cNvPr id="10503" name="object 10503" descr=""/>
            <p:cNvSpPr/>
            <p:nvPr/>
          </p:nvSpPr>
          <p:spPr>
            <a:xfrm>
              <a:off x="5311711" y="2639231"/>
              <a:ext cx="1270" cy="635"/>
            </a:xfrm>
            <a:custGeom>
              <a:avLst/>
              <a:gdLst/>
              <a:ahLst/>
              <a:cxnLst/>
              <a:rect l="l" t="t" r="r" b="b"/>
              <a:pathLst>
                <a:path w="1270" h="635">
                  <a:moveTo>
                    <a:pt x="952" y="0"/>
                  </a:moveTo>
                  <a:lnTo>
                    <a:pt x="0" y="469"/>
                  </a:lnTo>
                </a:path>
              </a:pathLst>
            </a:custGeom>
            <a:ln w="3175">
              <a:solidFill>
                <a:srgbClr val="565658"/>
              </a:solidFill>
            </a:ln>
          </p:spPr>
          <p:txBody>
            <a:bodyPr wrap="square" lIns="0" tIns="0" rIns="0" bIns="0" rtlCol="0"/>
            <a:lstStyle/>
            <a:p/>
          </p:txBody>
        </p:sp>
        <p:sp>
          <p:nvSpPr>
            <p:cNvPr id="10504" name="object 10504" descr=""/>
            <p:cNvSpPr/>
            <p:nvPr/>
          </p:nvSpPr>
          <p:spPr>
            <a:xfrm>
              <a:off x="5311226" y="263970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0505" name="object 10505" descr=""/>
            <p:cNvSpPr/>
            <p:nvPr/>
          </p:nvSpPr>
          <p:spPr>
            <a:xfrm>
              <a:off x="5322241" y="2635398"/>
              <a:ext cx="1270" cy="635"/>
            </a:xfrm>
            <a:custGeom>
              <a:avLst/>
              <a:gdLst/>
              <a:ahLst/>
              <a:cxnLst/>
              <a:rect l="l" t="t" r="r" b="b"/>
              <a:pathLst>
                <a:path w="1270" h="635">
                  <a:moveTo>
                    <a:pt x="952" y="0"/>
                  </a:moveTo>
                  <a:lnTo>
                    <a:pt x="0" y="482"/>
                  </a:lnTo>
                </a:path>
              </a:pathLst>
            </a:custGeom>
            <a:ln w="3175">
              <a:solidFill>
                <a:srgbClr val="565658"/>
              </a:solidFill>
            </a:ln>
          </p:spPr>
          <p:txBody>
            <a:bodyPr wrap="square" lIns="0" tIns="0" rIns="0" bIns="0" rtlCol="0"/>
            <a:lstStyle/>
            <a:p/>
          </p:txBody>
        </p:sp>
        <p:sp>
          <p:nvSpPr>
            <p:cNvPr id="10506" name="object 10506" descr=""/>
            <p:cNvSpPr/>
            <p:nvPr/>
          </p:nvSpPr>
          <p:spPr>
            <a:xfrm>
              <a:off x="5541463" y="2566477"/>
              <a:ext cx="1270" cy="19685"/>
            </a:xfrm>
            <a:custGeom>
              <a:avLst/>
              <a:gdLst/>
              <a:ahLst/>
              <a:cxnLst/>
              <a:rect l="l" t="t" r="r" b="b"/>
              <a:pathLst>
                <a:path w="1270" h="19685">
                  <a:moveTo>
                    <a:pt x="0" y="19138"/>
                  </a:moveTo>
                  <a:lnTo>
                    <a:pt x="0" y="19138"/>
                  </a:lnTo>
                  <a:lnTo>
                    <a:pt x="0" y="952"/>
                  </a:lnTo>
                  <a:lnTo>
                    <a:pt x="482" y="0"/>
                  </a:lnTo>
                  <a:lnTo>
                    <a:pt x="952" y="0"/>
                  </a:lnTo>
                </a:path>
              </a:pathLst>
            </a:custGeom>
            <a:ln w="3175">
              <a:solidFill>
                <a:srgbClr val="565658"/>
              </a:solidFill>
            </a:ln>
          </p:spPr>
          <p:txBody>
            <a:bodyPr wrap="square" lIns="0" tIns="0" rIns="0" bIns="0" rtlCol="0"/>
            <a:lstStyle/>
            <a:p/>
          </p:txBody>
        </p:sp>
        <p:sp>
          <p:nvSpPr>
            <p:cNvPr id="10507" name="object 10507" descr=""/>
            <p:cNvSpPr/>
            <p:nvPr/>
          </p:nvSpPr>
          <p:spPr>
            <a:xfrm>
              <a:off x="5321278" y="26789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508" name="object 10508" descr=""/>
            <p:cNvSpPr/>
            <p:nvPr/>
          </p:nvSpPr>
          <p:spPr>
            <a:xfrm>
              <a:off x="5301656" y="2636347"/>
              <a:ext cx="19050" cy="8255"/>
            </a:xfrm>
            <a:custGeom>
              <a:avLst/>
              <a:gdLst/>
              <a:ahLst/>
              <a:cxnLst/>
              <a:rect l="l" t="t" r="r" b="b"/>
              <a:pathLst>
                <a:path w="19050" h="8255">
                  <a:moveTo>
                    <a:pt x="0" y="7670"/>
                  </a:moveTo>
                  <a:lnTo>
                    <a:pt x="482" y="7670"/>
                  </a:lnTo>
                  <a:lnTo>
                    <a:pt x="1435" y="7188"/>
                  </a:lnTo>
                  <a:lnTo>
                    <a:pt x="3352" y="6235"/>
                  </a:lnTo>
                  <a:lnTo>
                    <a:pt x="5740" y="5283"/>
                  </a:lnTo>
                  <a:lnTo>
                    <a:pt x="11480" y="2882"/>
                  </a:lnTo>
                  <a:lnTo>
                    <a:pt x="18669" y="0"/>
                  </a:lnTo>
                </a:path>
              </a:pathLst>
            </a:custGeom>
            <a:ln w="3175">
              <a:solidFill>
                <a:srgbClr val="565658"/>
              </a:solidFill>
            </a:ln>
          </p:spPr>
          <p:txBody>
            <a:bodyPr wrap="square" lIns="0" tIns="0" rIns="0" bIns="0" rtlCol="0"/>
            <a:lstStyle/>
            <a:p/>
          </p:txBody>
        </p:sp>
        <p:sp>
          <p:nvSpPr>
            <p:cNvPr id="10509" name="object 10509" descr=""/>
            <p:cNvSpPr/>
            <p:nvPr/>
          </p:nvSpPr>
          <p:spPr>
            <a:xfrm>
              <a:off x="5300701" y="2638276"/>
              <a:ext cx="19685" cy="8255"/>
            </a:xfrm>
            <a:custGeom>
              <a:avLst/>
              <a:gdLst/>
              <a:ahLst/>
              <a:cxnLst/>
              <a:rect l="l" t="t" r="r" b="b"/>
              <a:pathLst>
                <a:path w="19685" h="8255">
                  <a:moveTo>
                    <a:pt x="19621" y="0"/>
                  </a:moveTo>
                  <a:lnTo>
                    <a:pt x="12446" y="2387"/>
                  </a:lnTo>
                  <a:lnTo>
                    <a:pt x="5740" y="5257"/>
                  </a:lnTo>
                  <a:lnTo>
                    <a:pt x="3352" y="6210"/>
                  </a:lnTo>
                  <a:lnTo>
                    <a:pt x="1435" y="6692"/>
                  </a:lnTo>
                  <a:lnTo>
                    <a:pt x="482" y="7175"/>
                  </a:lnTo>
                  <a:lnTo>
                    <a:pt x="0" y="7658"/>
                  </a:lnTo>
                  <a:lnTo>
                    <a:pt x="482" y="6692"/>
                  </a:lnTo>
                  <a:lnTo>
                    <a:pt x="952" y="5740"/>
                  </a:lnTo>
                  <a:lnTo>
                    <a:pt x="1435" y="5740"/>
                  </a:lnTo>
                  <a:lnTo>
                    <a:pt x="1905" y="5740"/>
                  </a:lnTo>
                </a:path>
              </a:pathLst>
            </a:custGeom>
            <a:ln w="3175">
              <a:solidFill>
                <a:srgbClr val="565658"/>
              </a:solidFill>
            </a:ln>
          </p:spPr>
          <p:txBody>
            <a:bodyPr wrap="square" lIns="0" tIns="0" rIns="0" bIns="0" rtlCol="0"/>
            <a:lstStyle/>
            <a:p/>
          </p:txBody>
        </p:sp>
        <p:sp>
          <p:nvSpPr>
            <p:cNvPr id="10510" name="object 10510" descr=""/>
            <p:cNvSpPr/>
            <p:nvPr/>
          </p:nvSpPr>
          <p:spPr>
            <a:xfrm>
              <a:off x="5321762" y="2678956"/>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0511" name="object 10511" descr=""/>
            <p:cNvSpPr/>
            <p:nvPr/>
          </p:nvSpPr>
          <p:spPr>
            <a:xfrm>
              <a:off x="5320328" y="2636353"/>
              <a:ext cx="27305" cy="12700"/>
            </a:xfrm>
            <a:custGeom>
              <a:avLst/>
              <a:gdLst/>
              <a:ahLst/>
              <a:cxnLst/>
              <a:rect l="l" t="t" r="r" b="b"/>
              <a:pathLst>
                <a:path w="27304" h="12700">
                  <a:moveTo>
                    <a:pt x="27279" y="0"/>
                  </a:moveTo>
                  <a:lnTo>
                    <a:pt x="26797" y="1435"/>
                  </a:lnTo>
                  <a:lnTo>
                    <a:pt x="26327" y="2387"/>
                  </a:lnTo>
                  <a:lnTo>
                    <a:pt x="25844" y="2387"/>
                  </a:lnTo>
                  <a:lnTo>
                    <a:pt x="24409" y="3352"/>
                  </a:lnTo>
                  <a:lnTo>
                    <a:pt x="21539" y="3835"/>
                  </a:lnTo>
                  <a:lnTo>
                    <a:pt x="18186" y="5270"/>
                  </a:lnTo>
                  <a:lnTo>
                    <a:pt x="9563" y="8623"/>
                  </a:lnTo>
                  <a:lnTo>
                    <a:pt x="0" y="12446"/>
                  </a:lnTo>
                </a:path>
              </a:pathLst>
            </a:custGeom>
            <a:ln w="3175">
              <a:solidFill>
                <a:srgbClr val="565658"/>
              </a:solidFill>
            </a:ln>
          </p:spPr>
          <p:txBody>
            <a:bodyPr wrap="square" lIns="0" tIns="0" rIns="0" bIns="0" rtlCol="0"/>
            <a:lstStyle/>
            <a:p/>
          </p:txBody>
        </p:sp>
        <p:sp>
          <p:nvSpPr>
            <p:cNvPr id="10512" name="object 10512" descr=""/>
            <p:cNvSpPr/>
            <p:nvPr/>
          </p:nvSpPr>
          <p:spPr>
            <a:xfrm>
              <a:off x="5344259" y="2665548"/>
              <a:ext cx="5715" cy="0"/>
            </a:xfrm>
            <a:custGeom>
              <a:avLst/>
              <a:gdLst/>
              <a:ahLst/>
              <a:cxnLst/>
              <a:rect l="l" t="t" r="r" b="b"/>
              <a:pathLst>
                <a:path w="5714" h="0">
                  <a:moveTo>
                    <a:pt x="0" y="0"/>
                  </a:moveTo>
                  <a:lnTo>
                    <a:pt x="2387" y="0"/>
                  </a:lnTo>
                  <a:lnTo>
                    <a:pt x="4305" y="0"/>
                  </a:lnTo>
                  <a:lnTo>
                    <a:pt x="5270" y="0"/>
                  </a:lnTo>
                </a:path>
              </a:pathLst>
            </a:custGeom>
            <a:ln w="3175">
              <a:solidFill>
                <a:srgbClr val="565658"/>
              </a:solidFill>
            </a:ln>
          </p:spPr>
          <p:txBody>
            <a:bodyPr wrap="square" lIns="0" tIns="0" rIns="0" bIns="0" rtlCol="0"/>
            <a:lstStyle/>
            <a:p/>
          </p:txBody>
        </p:sp>
        <p:sp>
          <p:nvSpPr>
            <p:cNvPr id="10513" name="object 10513" descr=""/>
            <p:cNvSpPr/>
            <p:nvPr/>
          </p:nvSpPr>
          <p:spPr>
            <a:xfrm>
              <a:off x="5320323" y="2662688"/>
              <a:ext cx="29209" cy="3175"/>
            </a:xfrm>
            <a:custGeom>
              <a:avLst/>
              <a:gdLst/>
              <a:ahLst/>
              <a:cxnLst/>
              <a:rect l="l" t="t" r="r" b="b"/>
              <a:pathLst>
                <a:path w="29210" h="3175">
                  <a:moveTo>
                    <a:pt x="0" y="1904"/>
                  </a:moveTo>
                  <a:lnTo>
                    <a:pt x="10058" y="952"/>
                  </a:lnTo>
                  <a:lnTo>
                    <a:pt x="14363" y="469"/>
                  </a:lnTo>
                  <a:lnTo>
                    <a:pt x="18669" y="469"/>
                  </a:lnTo>
                  <a:lnTo>
                    <a:pt x="22021" y="0"/>
                  </a:lnTo>
                  <a:lnTo>
                    <a:pt x="24409" y="0"/>
                  </a:lnTo>
                  <a:lnTo>
                    <a:pt x="25844" y="0"/>
                  </a:lnTo>
                  <a:lnTo>
                    <a:pt x="26327" y="0"/>
                  </a:lnTo>
                  <a:lnTo>
                    <a:pt x="26809" y="952"/>
                  </a:lnTo>
                  <a:lnTo>
                    <a:pt x="27279" y="1904"/>
                  </a:lnTo>
                  <a:lnTo>
                    <a:pt x="29197" y="2857"/>
                  </a:lnTo>
                </a:path>
              </a:pathLst>
            </a:custGeom>
            <a:ln w="3175">
              <a:solidFill>
                <a:srgbClr val="565658"/>
              </a:solidFill>
            </a:ln>
          </p:spPr>
          <p:txBody>
            <a:bodyPr wrap="square" lIns="0" tIns="0" rIns="0" bIns="0" rtlCol="0"/>
            <a:lstStyle/>
            <a:p/>
          </p:txBody>
        </p:sp>
        <p:sp>
          <p:nvSpPr>
            <p:cNvPr id="10514" name="object 10514" descr=""/>
            <p:cNvSpPr/>
            <p:nvPr/>
          </p:nvSpPr>
          <p:spPr>
            <a:xfrm>
              <a:off x="5321278" y="2674648"/>
              <a:ext cx="26670" cy="3810"/>
            </a:xfrm>
            <a:custGeom>
              <a:avLst/>
              <a:gdLst/>
              <a:ahLst/>
              <a:cxnLst/>
              <a:rect l="l" t="t" r="r" b="b"/>
              <a:pathLst>
                <a:path w="26670" h="3810">
                  <a:moveTo>
                    <a:pt x="0" y="3352"/>
                  </a:moveTo>
                  <a:lnTo>
                    <a:pt x="482" y="3352"/>
                  </a:lnTo>
                  <a:lnTo>
                    <a:pt x="3352" y="3352"/>
                  </a:lnTo>
                  <a:lnTo>
                    <a:pt x="11963" y="2400"/>
                  </a:lnTo>
                  <a:lnTo>
                    <a:pt x="15798" y="1917"/>
                  </a:lnTo>
                  <a:lnTo>
                    <a:pt x="19151" y="1917"/>
                  </a:lnTo>
                  <a:lnTo>
                    <a:pt x="21539" y="1917"/>
                  </a:lnTo>
                  <a:lnTo>
                    <a:pt x="23939" y="1435"/>
                  </a:lnTo>
                  <a:lnTo>
                    <a:pt x="24892" y="1435"/>
                  </a:lnTo>
                  <a:lnTo>
                    <a:pt x="25374" y="1435"/>
                  </a:lnTo>
                  <a:lnTo>
                    <a:pt x="26327" y="0"/>
                  </a:lnTo>
                </a:path>
              </a:pathLst>
            </a:custGeom>
            <a:ln w="3175">
              <a:solidFill>
                <a:srgbClr val="565658"/>
              </a:solidFill>
            </a:ln>
          </p:spPr>
          <p:txBody>
            <a:bodyPr wrap="square" lIns="0" tIns="0" rIns="0" bIns="0" rtlCol="0"/>
            <a:lstStyle/>
            <a:p/>
          </p:txBody>
        </p:sp>
        <p:sp>
          <p:nvSpPr>
            <p:cNvPr id="10515" name="object 10515" descr=""/>
            <p:cNvSpPr/>
            <p:nvPr/>
          </p:nvSpPr>
          <p:spPr>
            <a:xfrm>
              <a:off x="5321764" y="2675123"/>
              <a:ext cx="12065" cy="3175"/>
            </a:xfrm>
            <a:custGeom>
              <a:avLst/>
              <a:gdLst/>
              <a:ahLst/>
              <a:cxnLst/>
              <a:rect l="l" t="t" r="r" b="b"/>
              <a:pathLst>
                <a:path w="12064" h="3175">
                  <a:moveTo>
                    <a:pt x="11480" y="0"/>
                  </a:moveTo>
                  <a:lnTo>
                    <a:pt x="5740" y="1435"/>
                  </a:lnTo>
                  <a:lnTo>
                    <a:pt x="0" y="2882"/>
                  </a:lnTo>
                </a:path>
              </a:pathLst>
            </a:custGeom>
            <a:ln w="3175">
              <a:solidFill>
                <a:srgbClr val="565658"/>
              </a:solidFill>
            </a:ln>
          </p:spPr>
          <p:txBody>
            <a:bodyPr wrap="square" lIns="0" tIns="0" rIns="0" bIns="0" rtlCol="0"/>
            <a:lstStyle/>
            <a:p/>
          </p:txBody>
        </p:sp>
        <p:sp>
          <p:nvSpPr>
            <p:cNvPr id="10516" name="object 10516" descr=""/>
            <p:cNvSpPr/>
            <p:nvPr/>
          </p:nvSpPr>
          <p:spPr>
            <a:xfrm>
              <a:off x="5320320" y="2640669"/>
              <a:ext cx="14604" cy="8255"/>
            </a:xfrm>
            <a:custGeom>
              <a:avLst/>
              <a:gdLst/>
              <a:ahLst/>
              <a:cxnLst/>
              <a:rect l="l" t="t" r="r" b="b"/>
              <a:pathLst>
                <a:path w="14604" h="8255">
                  <a:moveTo>
                    <a:pt x="14363" y="0"/>
                  </a:moveTo>
                  <a:lnTo>
                    <a:pt x="7188" y="3352"/>
                  </a:lnTo>
                  <a:lnTo>
                    <a:pt x="0" y="8140"/>
                  </a:lnTo>
                </a:path>
              </a:pathLst>
            </a:custGeom>
            <a:ln w="3175">
              <a:solidFill>
                <a:srgbClr val="565658"/>
              </a:solidFill>
            </a:ln>
          </p:spPr>
          <p:txBody>
            <a:bodyPr wrap="square" lIns="0" tIns="0" rIns="0" bIns="0" rtlCol="0"/>
            <a:lstStyle/>
            <a:p/>
          </p:txBody>
        </p:sp>
        <p:sp>
          <p:nvSpPr>
            <p:cNvPr id="10517" name="object 10517" descr=""/>
            <p:cNvSpPr/>
            <p:nvPr/>
          </p:nvSpPr>
          <p:spPr>
            <a:xfrm>
              <a:off x="5320323" y="2664593"/>
              <a:ext cx="15875" cy="1905"/>
            </a:xfrm>
            <a:custGeom>
              <a:avLst/>
              <a:gdLst/>
              <a:ahLst/>
              <a:cxnLst/>
              <a:rect l="l" t="t" r="r" b="b"/>
              <a:pathLst>
                <a:path w="15875" h="1905">
                  <a:moveTo>
                    <a:pt x="0" y="0"/>
                  </a:moveTo>
                  <a:lnTo>
                    <a:pt x="7658" y="1435"/>
                  </a:lnTo>
                  <a:lnTo>
                    <a:pt x="15316" y="1435"/>
                  </a:lnTo>
                </a:path>
              </a:pathLst>
            </a:custGeom>
            <a:ln w="3175">
              <a:solidFill>
                <a:srgbClr val="565658"/>
              </a:solidFill>
            </a:ln>
          </p:spPr>
          <p:txBody>
            <a:bodyPr wrap="square" lIns="0" tIns="0" rIns="0" bIns="0" rtlCol="0"/>
            <a:lstStyle/>
            <a:p/>
          </p:txBody>
        </p:sp>
        <p:sp>
          <p:nvSpPr>
            <p:cNvPr id="10518" name="object 10518" descr=""/>
            <p:cNvSpPr/>
            <p:nvPr/>
          </p:nvSpPr>
          <p:spPr>
            <a:xfrm>
              <a:off x="5541943" y="2584178"/>
              <a:ext cx="7620" cy="5080"/>
            </a:xfrm>
            <a:custGeom>
              <a:avLst/>
              <a:gdLst/>
              <a:ahLst/>
              <a:cxnLst/>
              <a:rect l="l" t="t" r="r" b="b"/>
              <a:pathLst>
                <a:path w="7620" h="5080">
                  <a:moveTo>
                    <a:pt x="952" y="482"/>
                  </a:moveTo>
                  <a:lnTo>
                    <a:pt x="0" y="0"/>
                  </a:lnTo>
                  <a:lnTo>
                    <a:pt x="0" y="1435"/>
                  </a:lnTo>
                  <a:lnTo>
                    <a:pt x="0" y="2400"/>
                  </a:lnTo>
                  <a:lnTo>
                    <a:pt x="7175" y="4787"/>
                  </a:lnTo>
                </a:path>
              </a:pathLst>
            </a:custGeom>
            <a:ln w="3175">
              <a:solidFill>
                <a:srgbClr val="565658"/>
              </a:solidFill>
            </a:ln>
          </p:spPr>
          <p:txBody>
            <a:bodyPr wrap="square" lIns="0" tIns="0" rIns="0" bIns="0" rtlCol="0"/>
            <a:lstStyle/>
            <a:p/>
          </p:txBody>
        </p:sp>
        <p:sp>
          <p:nvSpPr>
            <p:cNvPr id="10519" name="object 10519" descr=""/>
            <p:cNvSpPr/>
            <p:nvPr/>
          </p:nvSpPr>
          <p:spPr>
            <a:xfrm>
              <a:off x="5394031" y="261768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520" name="object 10520" descr=""/>
            <p:cNvSpPr/>
            <p:nvPr/>
          </p:nvSpPr>
          <p:spPr>
            <a:xfrm>
              <a:off x="5394509" y="2616251"/>
              <a:ext cx="3810" cy="1905"/>
            </a:xfrm>
            <a:custGeom>
              <a:avLst/>
              <a:gdLst/>
              <a:ahLst/>
              <a:cxnLst/>
              <a:rect l="l" t="t" r="r" b="b"/>
              <a:pathLst>
                <a:path w="3810" h="1905">
                  <a:moveTo>
                    <a:pt x="482" y="482"/>
                  </a:moveTo>
                  <a:lnTo>
                    <a:pt x="1447" y="482"/>
                  </a:lnTo>
                  <a:lnTo>
                    <a:pt x="3352" y="0"/>
                  </a:lnTo>
                  <a:lnTo>
                    <a:pt x="0" y="1435"/>
                  </a:lnTo>
                </a:path>
              </a:pathLst>
            </a:custGeom>
            <a:ln w="3175">
              <a:solidFill>
                <a:srgbClr val="565658"/>
              </a:solidFill>
            </a:ln>
          </p:spPr>
          <p:txBody>
            <a:bodyPr wrap="square" lIns="0" tIns="0" rIns="0" bIns="0" rtlCol="0"/>
            <a:lstStyle/>
            <a:p/>
          </p:txBody>
        </p:sp>
        <p:sp>
          <p:nvSpPr>
            <p:cNvPr id="10521" name="object 10521" descr=""/>
            <p:cNvSpPr/>
            <p:nvPr/>
          </p:nvSpPr>
          <p:spPr>
            <a:xfrm>
              <a:off x="5537442" y="262755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522" name="object 10522" descr=""/>
            <p:cNvSpPr/>
            <p:nvPr/>
          </p:nvSpPr>
          <p:spPr>
            <a:xfrm>
              <a:off x="5549117" y="2588967"/>
              <a:ext cx="3810" cy="1905"/>
            </a:xfrm>
            <a:custGeom>
              <a:avLst/>
              <a:gdLst/>
              <a:ahLst/>
              <a:cxnLst/>
              <a:rect l="l" t="t" r="r" b="b"/>
              <a:pathLst>
                <a:path w="3810" h="1905">
                  <a:moveTo>
                    <a:pt x="3352" y="1435"/>
                  </a:moveTo>
                  <a:lnTo>
                    <a:pt x="0" y="0"/>
                  </a:lnTo>
                </a:path>
              </a:pathLst>
            </a:custGeom>
            <a:ln w="3175">
              <a:solidFill>
                <a:srgbClr val="565658"/>
              </a:solidFill>
            </a:ln>
          </p:spPr>
          <p:txBody>
            <a:bodyPr wrap="square" lIns="0" tIns="0" rIns="0" bIns="0" rtlCol="0"/>
            <a:lstStyle/>
            <a:p/>
          </p:txBody>
        </p:sp>
        <p:sp>
          <p:nvSpPr>
            <p:cNvPr id="10523" name="object 10523" descr=""/>
            <p:cNvSpPr/>
            <p:nvPr/>
          </p:nvSpPr>
          <p:spPr>
            <a:xfrm>
              <a:off x="5409830" y="2614824"/>
              <a:ext cx="3175" cy="635"/>
            </a:xfrm>
            <a:custGeom>
              <a:avLst/>
              <a:gdLst/>
              <a:ahLst/>
              <a:cxnLst/>
              <a:rect l="l" t="t" r="r" b="b"/>
              <a:pathLst>
                <a:path w="3175" h="635">
                  <a:moveTo>
                    <a:pt x="0" y="469"/>
                  </a:moveTo>
                  <a:lnTo>
                    <a:pt x="2387" y="0"/>
                  </a:lnTo>
                  <a:lnTo>
                    <a:pt x="2870" y="0"/>
                  </a:lnTo>
                </a:path>
              </a:pathLst>
            </a:custGeom>
            <a:ln w="3175">
              <a:solidFill>
                <a:srgbClr val="565658"/>
              </a:solidFill>
            </a:ln>
          </p:spPr>
          <p:txBody>
            <a:bodyPr wrap="square" lIns="0" tIns="0" rIns="0" bIns="0" rtlCol="0"/>
            <a:lstStyle/>
            <a:p/>
          </p:txBody>
        </p:sp>
        <p:sp>
          <p:nvSpPr>
            <p:cNvPr id="10524" name="object 10524" descr=""/>
            <p:cNvSpPr/>
            <p:nvPr/>
          </p:nvSpPr>
          <p:spPr>
            <a:xfrm>
              <a:off x="5409827" y="2615297"/>
              <a:ext cx="4445" cy="1270"/>
            </a:xfrm>
            <a:custGeom>
              <a:avLst/>
              <a:gdLst/>
              <a:ahLst/>
              <a:cxnLst/>
              <a:rect l="l" t="t" r="r" b="b"/>
              <a:pathLst>
                <a:path w="4445" h="1269">
                  <a:moveTo>
                    <a:pt x="3835" y="952"/>
                  </a:moveTo>
                  <a:lnTo>
                    <a:pt x="3835" y="952"/>
                  </a:lnTo>
                  <a:lnTo>
                    <a:pt x="0" y="0"/>
                  </a:lnTo>
                </a:path>
              </a:pathLst>
            </a:custGeom>
            <a:ln w="3175">
              <a:solidFill>
                <a:srgbClr val="565658"/>
              </a:solidFill>
            </a:ln>
          </p:spPr>
          <p:txBody>
            <a:bodyPr wrap="square" lIns="0" tIns="0" rIns="0" bIns="0" rtlCol="0"/>
            <a:lstStyle/>
            <a:p/>
          </p:txBody>
        </p:sp>
        <p:sp>
          <p:nvSpPr>
            <p:cNvPr id="10525" name="object 10525" descr=""/>
            <p:cNvSpPr/>
            <p:nvPr/>
          </p:nvSpPr>
          <p:spPr>
            <a:xfrm>
              <a:off x="5538585" y="2627736"/>
              <a:ext cx="2540" cy="1270"/>
            </a:xfrm>
            <a:custGeom>
              <a:avLst/>
              <a:gdLst/>
              <a:ahLst/>
              <a:cxnLst/>
              <a:rect l="l" t="t" r="r" b="b"/>
              <a:pathLst>
                <a:path w="2539" h="1269">
                  <a:moveTo>
                    <a:pt x="0" y="965"/>
                  </a:moveTo>
                  <a:lnTo>
                    <a:pt x="1435" y="965"/>
                  </a:lnTo>
                  <a:lnTo>
                    <a:pt x="1917" y="0"/>
                  </a:lnTo>
                </a:path>
              </a:pathLst>
            </a:custGeom>
            <a:ln w="3175">
              <a:solidFill>
                <a:srgbClr val="565658"/>
              </a:solidFill>
            </a:ln>
          </p:spPr>
          <p:txBody>
            <a:bodyPr wrap="square" lIns="0" tIns="0" rIns="0" bIns="0" rtlCol="0"/>
            <a:lstStyle/>
            <a:p/>
          </p:txBody>
        </p:sp>
        <p:sp>
          <p:nvSpPr>
            <p:cNvPr id="10526" name="object 10526" descr=""/>
            <p:cNvSpPr/>
            <p:nvPr/>
          </p:nvSpPr>
          <p:spPr>
            <a:xfrm>
              <a:off x="5538591" y="2629173"/>
              <a:ext cx="2540" cy="1905"/>
            </a:xfrm>
            <a:custGeom>
              <a:avLst/>
              <a:gdLst/>
              <a:ahLst/>
              <a:cxnLst/>
              <a:rect l="l" t="t" r="r" b="b"/>
              <a:pathLst>
                <a:path w="2539" h="1905">
                  <a:moveTo>
                    <a:pt x="2387" y="0"/>
                  </a:moveTo>
                  <a:lnTo>
                    <a:pt x="1435" y="965"/>
                  </a:lnTo>
                  <a:lnTo>
                    <a:pt x="0" y="1435"/>
                  </a:lnTo>
                </a:path>
              </a:pathLst>
            </a:custGeom>
            <a:ln w="3175">
              <a:solidFill>
                <a:srgbClr val="565658"/>
              </a:solidFill>
            </a:ln>
          </p:spPr>
          <p:txBody>
            <a:bodyPr wrap="square" lIns="0" tIns="0" rIns="0" bIns="0" rtlCol="0"/>
            <a:lstStyle/>
            <a:p/>
          </p:txBody>
        </p:sp>
        <p:sp>
          <p:nvSpPr>
            <p:cNvPr id="10527" name="object 10527" descr=""/>
            <p:cNvSpPr/>
            <p:nvPr/>
          </p:nvSpPr>
          <p:spPr>
            <a:xfrm>
              <a:off x="5540502" y="2608595"/>
              <a:ext cx="1270" cy="19685"/>
            </a:xfrm>
            <a:custGeom>
              <a:avLst/>
              <a:gdLst/>
              <a:ahLst/>
              <a:cxnLst/>
              <a:rect l="l" t="t" r="r" b="b"/>
              <a:pathLst>
                <a:path w="1270" h="19685">
                  <a:moveTo>
                    <a:pt x="0" y="19138"/>
                  </a:moveTo>
                  <a:lnTo>
                    <a:pt x="965" y="17716"/>
                  </a:lnTo>
                  <a:lnTo>
                    <a:pt x="965" y="0"/>
                  </a:lnTo>
                </a:path>
              </a:pathLst>
            </a:custGeom>
            <a:ln w="3175">
              <a:solidFill>
                <a:srgbClr val="565658"/>
              </a:solidFill>
            </a:ln>
          </p:spPr>
          <p:txBody>
            <a:bodyPr wrap="square" lIns="0" tIns="0" rIns="0" bIns="0" rtlCol="0"/>
            <a:lstStyle/>
            <a:p/>
          </p:txBody>
        </p:sp>
        <p:sp>
          <p:nvSpPr>
            <p:cNvPr id="10528" name="object 10528" descr=""/>
            <p:cNvSpPr/>
            <p:nvPr/>
          </p:nvSpPr>
          <p:spPr>
            <a:xfrm>
              <a:off x="5538585" y="2631094"/>
              <a:ext cx="2540" cy="0"/>
            </a:xfrm>
            <a:custGeom>
              <a:avLst/>
              <a:gdLst/>
              <a:ahLst/>
              <a:cxnLst/>
              <a:rect l="l" t="t" r="r" b="b"/>
              <a:pathLst>
                <a:path w="2539" h="0">
                  <a:moveTo>
                    <a:pt x="0" y="0"/>
                  </a:moveTo>
                  <a:lnTo>
                    <a:pt x="1917" y="0"/>
                  </a:lnTo>
                </a:path>
              </a:pathLst>
            </a:custGeom>
            <a:ln w="3175">
              <a:solidFill>
                <a:srgbClr val="565658"/>
              </a:solidFill>
            </a:ln>
          </p:spPr>
          <p:txBody>
            <a:bodyPr wrap="square" lIns="0" tIns="0" rIns="0" bIns="0" rtlCol="0"/>
            <a:lstStyle/>
            <a:p/>
          </p:txBody>
        </p:sp>
        <p:sp>
          <p:nvSpPr>
            <p:cNvPr id="10529" name="object 10529" descr=""/>
            <p:cNvSpPr/>
            <p:nvPr/>
          </p:nvSpPr>
          <p:spPr>
            <a:xfrm>
              <a:off x="5476842" y="2665077"/>
              <a:ext cx="3175" cy="3175"/>
            </a:xfrm>
            <a:custGeom>
              <a:avLst/>
              <a:gdLst/>
              <a:ahLst/>
              <a:cxnLst/>
              <a:rect l="l" t="t" r="r" b="b"/>
              <a:pathLst>
                <a:path w="3175" h="3175">
                  <a:moveTo>
                    <a:pt x="2870" y="0"/>
                  </a:moveTo>
                  <a:lnTo>
                    <a:pt x="1917" y="1905"/>
                  </a:lnTo>
                  <a:lnTo>
                    <a:pt x="0" y="2870"/>
                  </a:lnTo>
                </a:path>
              </a:pathLst>
            </a:custGeom>
            <a:ln w="3175">
              <a:solidFill>
                <a:srgbClr val="565658"/>
              </a:solidFill>
            </a:ln>
          </p:spPr>
          <p:txBody>
            <a:bodyPr wrap="square" lIns="0" tIns="0" rIns="0" bIns="0" rtlCol="0"/>
            <a:lstStyle/>
            <a:p/>
          </p:txBody>
        </p:sp>
        <p:sp>
          <p:nvSpPr>
            <p:cNvPr id="10530" name="object 10530" descr=""/>
            <p:cNvSpPr/>
            <p:nvPr/>
          </p:nvSpPr>
          <p:spPr>
            <a:xfrm>
              <a:off x="5464883" y="2626309"/>
              <a:ext cx="1905" cy="635"/>
            </a:xfrm>
            <a:custGeom>
              <a:avLst/>
              <a:gdLst/>
              <a:ahLst/>
              <a:cxnLst/>
              <a:rect l="l" t="t" r="r" b="b"/>
              <a:pathLst>
                <a:path w="1904" h="635">
                  <a:moveTo>
                    <a:pt x="1904" y="482"/>
                  </a:moveTo>
                  <a:lnTo>
                    <a:pt x="0" y="0"/>
                  </a:lnTo>
                </a:path>
              </a:pathLst>
            </a:custGeom>
            <a:ln w="3175">
              <a:solidFill>
                <a:srgbClr val="565658"/>
              </a:solidFill>
            </a:ln>
          </p:spPr>
          <p:txBody>
            <a:bodyPr wrap="square" lIns="0" tIns="0" rIns="0" bIns="0" rtlCol="0"/>
            <a:lstStyle/>
            <a:p/>
          </p:txBody>
        </p:sp>
        <p:sp>
          <p:nvSpPr>
            <p:cNvPr id="10531" name="object 10531" descr=""/>
            <p:cNvSpPr/>
            <p:nvPr/>
          </p:nvSpPr>
          <p:spPr>
            <a:xfrm>
              <a:off x="5409827" y="2615301"/>
              <a:ext cx="4445" cy="2540"/>
            </a:xfrm>
            <a:custGeom>
              <a:avLst/>
              <a:gdLst/>
              <a:ahLst/>
              <a:cxnLst/>
              <a:rect l="l" t="t" r="r" b="b"/>
              <a:pathLst>
                <a:path w="4445" h="2539">
                  <a:moveTo>
                    <a:pt x="3835" y="2387"/>
                  </a:moveTo>
                  <a:lnTo>
                    <a:pt x="1447" y="1917"/>
                  </a:lnTo>
                  <a:lnTo>
                    <a:pt x="0" y="0"/>
                  </a:lnTo>
                </a:path>
              </a:pathLst>
            </a:custGeom>
            <a:ln w="3175">
              <a:solidFill>
                <a:srgbClr val="565658"/>
              </a:solidFill>
            </a:ln>
          </p:spPr>
          <p:txBody>
            <a:bodyPr wrap="square" lIns="0" tIns="0" rIns="0" bIns="0" rtlCol="0"/>
            <a:lstStyle/>
            <a:p/>
          </p:txBody>
        </p:sp>
        <p:sp>
          <p:nvSpPr>
            <p:cNvPr id="10532" name="object 10532" descr=""/>
            <p:cNvSpPr/>
            <p:nvPr/>
          </p:nvSpPr>
          <p:spPr>
            <a:xfrm>
              <a:off x="5394509" y="2616249"/>
              <a:ext cx="3810" cy="3810"/>
            </a:xfrm>
            <a:custGeom>
              <a:avLst/>
              <a:gdLst/>
              <a:ahLst/>
              <a:cxnLst/>
              <a:rect l="l" t="t" r="r" b="b"/>
              <a:pathLst>
                <a:path w="3810" h="3810">
                  <a:moveTo>
                    <a:pt x="3352" y="0"/>
                  </a:moveTo>
                  <a:lnTo>
                    <a:pt x="1917" y="1917"/>
                  </a:lnTo>
                  <a:lnTo>
                    <a:pt x="0" y="3352"/>
                  </a:lnTo>
                </a:path>
              </a:pathLst>
            </a:custGeom>
            <a:ln w="3175">
              <a:solidFill>
                <a:srgbClr val="565658"/>
              </a:solidFill>
            </a:ln>
          </p:spPr>
          <p:txBody>
            <a:bodyPr wrap="square" lIns="0" tIns="0" rIns="0" bIns="0" rtlCol="0"/>
            <a:lstStyle/>
            <a:p/>
          </p:txBody>
        </p:sp>
        <p:sp>
          <p:nvSpPr>
            <p:cNvPr id="10533" name="object 10533" descr=""/>
            <p:cNvSpPr/>
            <p:nvPr/>
          </p:nvSpPr>
          <p:spPr>
            <a:xfrm>
              <a:off x="5320323" y="2638747"/>
              <a:ext cx="13970" cy="10160"/>
            </a:xfrm>
            <a:custGeom>
              <a:avLst/>
              <a:gdLst/>
              <a:ahLst/>
              <a:cxnLst/>
              <a:rect l="l" t="t" r="r" b="b"/>
              <a:pathLst>
                <a:path w="13970" h="10160">
                  <a:moveTo>
                    <a:pt x="0" y="10058"/>
                  </a:moveTo>
                  <a:lnTo>
                    <a:pt x="6223" y="4318"/>
                  </a:lnTo>
                  <a:lnTo>
                    <a:pt x="10058" y="1917"/>
                  </a:lnTo>
                  <a:lnTo>
                    <a:pt x="13881" y="0"/>
                  </a:lnTo>
                </a:path>
              </a:pathLst>
            </a:custGeom>
            <a:ln w="3175">
              <a:solidFill>
                <a:srgbClr val="565658"/>
              </a:solidFill>
            </a:ln>
          </p:spPr>
          <p:txBody>
            <a:bodyPr wrap="square" lIns="0" tIns="0" rIns="0" bIns="0" rtlCol="0"/>
            <a:lstStyle/>
            <a:p/>
          </p:txBody>
        </p:sp>
        <p:sp>
          <p:nvSpPr>
            <p:cNvPr id="10534" name="object 10534" descr=""/>
            <p:cNvSpPr/>
            <p:nvPr/>
          </p:nvSpPr>
          <p:spPr>
            <a:xfrm>
              <a:off x="5465356" y="2624385"/>
              <a:ext cx="2540" cy="1905"/>
            </a:xfrm>
            <a:custGeom>
              <a:avLst/>
              <a:gdLst/>
              <a:ahLst/>
              <a:cxnLst/>
              <a:rect l="l" t="t" r="r" b="b"/>
              <a:pathLst>
                <a:path w="2539" h="1905">
                  <a:moveTo>
                    <a:pt x="0" y="0"/>
                  </a:moveTo>
                  <a:lnTo>
                    <a:pt x="2387" y="1435"/>
                  </a:lnTo>
                </a:path>
              </a:pathLst>
            </a:custGeom>
            <a:ln w="3175">
              <a:solidFill>
                <a:srgbClr val="565658"/>
              </a:solidFill>
            </a:ln>
          </p:spPr>
          <p:txBody>
            <a:bodyPr wrap="square" lIns="0" tIns="0" rIns="0" bIns="0" rtlCol="0"/>
            <a:lstStyle/>
            <a:p/>
          </p:txBody>
        </p:sp>
        <p:sp>
          <p:nvSpPr>
            <p:cNvPr id="10535" name="object 10535" descr=""/>
            <p:cNvSpPr/>
            <p:nvPr/>
          </p:nvSpPr>
          <p:spPr>
            <a:xfrm>
              <a:off x="5538585" y="263061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0536" name="object 10536" descr=""/>
            <p:cNvSpPr/>
            <p:nvPr/>
          </p:nvSpPr>
          <p:spPr>
            <a:xfrm>
              <a:off x="5477322" y="2665077"/>
              <a:ext cx="4445" cy="4445"/>
            </a:xfrm>
            <a:custGeom>
              <a:avLst/>
              <a:gdLst/>
              <a:ahLst/>
              <a:cxnLst/>
              <a:rect l="l" t="t" r="r" b="b"/>
              <a:pathLst>
                <a:path w="4445" h="4444">
                  <a:moveTo>
                    <a:pt x="4305" y="0"/>
                  </a:moveTo>
                  <a:lnTo>
                    <a:pt x="3822" y="1435"/>
                  </a:lnTo>
                  <a:lnTo>
                    <a:pt x="2870" y="2870"/>
                  </a:lnTo>
                  <a:lnTo>
                    <a:pt x="1435" y="4305"/>
                  </a:lnTo>
                  <a:lnTo>
                    <a:pt x="0" y="4305"/>
                  </a:lnTo>
                </a:path>
              </a:pathLst>
            </a:custGeom>
            <a:ln w="3175">
              <a:solidFill>
                <a:srgbClr val="565658"/>
              </a:solidFill>
            </a:ln>
          </p:spPr>
          <p:txBody>
            <a:bodyPr wrap="square" lIns="0" tIns="0" rIns="0" bIns="0" rtlCol="0"/>
            <a:lstStyle/>
            <a:p/>
          </p:txBody>
        </p:sp>
        <p:sp>
          <p:nvSpPr>
            <p:cNvPr id="10537" name="object 10537" descr=""/>
            <p:cNvSpPr/>
            <p:nvPr/>
          </p:nvSpPr>
          <p:spPr>
            <a:xfrm>
              <a:off x="5320323" y="2664589"/>
              <a:ext cx="15875" cy="3810"/>
            </a:xfrm>
            <a:custGeom>
              <a:avLst/>
              <a:gdLst/>
              <a:ahLst/>
              <a:cxnLst/>
              <a:rect l="l" t="t" r="r" b="b"/>
              <a:pathLst>
                <a:path w="15875" h="3810">
                  <a:moveTo>
                    <a:pt x="15316" y="3352"/>
                  </a:moveTo>
                  <a:lnTo>
                    <a:pt x="11493" y="3352"/>
                  </a:lnTo>
                  <a:lnTo>
                    <a:pt x="7658" y="2400"/>
                  </a:lnTo>
                  <a:lnTo>
                    <a:pt x="0" y="0"/>
                  </a:lnTo>
                </a:path>
              </a:pathLst>
            </a:custGeom>
            <a:ln w="3175">
              <a:solidFill>
                <a:srgbClr val="565658"/>
              </a:solidFill>
            </a:ln>
          </p:spPr>
          <p:txBody>
            <a:bodyPr wrap="square" lIns="0" tIns="0" rIns="0" bIns="0" rtlCol="0"/>
            <a:lstStyle/>
            <a:p/>
          </p:txBody>
        </p:sp>
        <p:sp>
          <p:nvSpPr>
            <p:cNvPr id="10538" name="object 10538" descr=""/>
            <p:cNvSpPr/>
            <p:nvPr/>
          </p:nvSpPr>
          <p:spPr>
            <a:xfrm>
              <a:off x="5321278" y="2673695"/>
              <a:ext cx="12065" cy="4445"/>
            </a:xfrm>
            <a:custGeom>
              <a:avLst/>
              <a:gdLst/>
              <a:ahLst/>
              <a:cxnLst/>
              <a:rect l="l" t="t" r="r" b="b"/>
              <a:pathLst>
                <a:path w="12064" h="4444">
                  <a:moveTo>
                    <a:pt x="0" y="4305"/>
                  </a:moveTo>
                  <a:lnTo>
                    <a:pt x="5753" y="1422"/>
                  </a:lnTo>
                  <a:lnTo>
                    <a:pt x="11963" y="0"/>
                  </a:lnTo>
                </a:path>
              </a:pathLst>
            </a:custGeom>
            <a:ln w="3175">
              <a:solidFill>
                <a:srgbClr val="565658"/>
              </a:solidFill>
            </a:ln>
          </p:spPr>
          <p:txBody>
            <a:bodyPr wrap="square" lIns="0" tIns="0" rIns="0" bIns="0" rtlCol="0"/>
            <a:lstStyle/>
            <a:p/>
          </p:txBody>
        </p:sp>
        <p:sp>
          <p:nvSpPr>
            <p:cNvPr id="10539" name="object 10539" descr=""/>
            <p:cNvSpPr/>
            <p:nvPr/>
          </p:nvSpPr>
          <p:spPr>
            <a:xfrm>
              <a:off x="5447934" y="261510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540" name="object 10540" descr=""/>
            <p:cNvSpPr/>
            <p:nvPr/>
          </p:nvSpPr>
          <p:spPr>
            <a:xfrm>
              <a:off x="5449081" y="2614823"/>
              <a:ext cx="4445" cy="3175"/>
            </a:xfrm>
            <a:custGeom>
              <a:avLst/>
              <a:gdLst/>
              <a:ahLst/>
              <a:cxnLst/>
              <a:rect l="l" t="t" r="r" b="b"/>
              <a:pathLst>
                <a:path w="4445" h="3175">
                  <a:moveTo>
                    <a:pt x="1435" y="0"/>
                  </a:moveTo>
                  <a:lnTo>
                    <a:pt x="1917" y="469"/>
                  </a:lnTo>
                  <a:lnTo>
                    <a:pt x="3822" y="469"/>
                  </a:lnTo>
                  <a:lnTo>
                    <a:pt x="2387" y="2387"/>
                  </a:lnTo>
                  <a:lnTo>
                    <a:pt x="0" y="2870"/>
                  </a:lnTo>
                </a:path>
              </a:pathLst>
            </a:custGeom>
            <a:ln w="3175">
              <a:solidFill>
                <a:srgbClr val="565658"/>
              </a:solidFill>
            </a:ln>
          </p:spPr>
          <p:txBody>
            <a:bodyPr wrap="square" lIns="0" tIns="0" rIns="0" bIns="0" rtlCol="0"/>
            <a:lstStyle/>
            <a:p/>
          </p:txBody>
        </p:sp>
        <p:sp>
          <p:nvSpPr>
            <p:cNvPr id="10541" name="object 10541" descr=""/>
            <p:cNvSpPr/>
            <p:nvPr/>
          </p:nvSpPr>
          <p:spPr>
            <a:xfrm>
              <a:off x="5413663" y="2615297"/>
              <a:ext cx="39370" cy="1270"/>
            </a:xfrm>
            <a:custGeom>
              <a:avLst/>
              <a:gdLst/>
              <a:ahLst/>
              <a:cxnLst/>
              <a:rect l="l" t="t" r="r" b="b"/>
              <a:pathLst>
                <a:path w="39370" h="1269">
                  <a:moveTo>
                    <a:pt x="0" y="952"/>
                  </a:moveTo>
                  <a:lnTo>
                    <a:pt x="17716" y="482"/>
                  </a:lnTo>
                  <a:lnTo>
                    <a:pt x="35420" y="952"/>
                  </a:lnTo>
                  <a:lnTo>
                    <a:pt x="39243" y="0"/>
                  </a:lnTo>
                </a:path>
              </a:pathLst>
            </a:custGeom>
            <a:ln w="3175">
              <a:solidFill>
                <a:srgbClr val="565658"/>
              </a:solidFill>
            </a:ln>
          </p:spPr>
          <p:txBody>
            <a:bodyPr wrap="square" lIns="0" tIns="0" rIns="0" bIns="0" rtlCol="0"/>
            <a:lstStyle/>
            <a:p/>
          </p:txBody>
        </p:sp>
        <p:sp>
          <p:nvSpPr>
            <p:cNvPr id="10542" name="object 10542" descr=""/>
            <p:cNvSpPr/>
            <p:nvPr/>
          </p:nvSpPr>
          <p:spPr>
            <a:xfrm>
              <a:off x="5413657" y="2617218"/>
              <a:ext cx="35560" cy="635"/>
            </a:xfrm>
            <a:custGeom>
              <a:avLst/>
              <a:gdLst/>
              <a:ahLst/>
              <a:cxnLst/>
              <a:rect l="l" t="t" r="r" b="b"/>
              <a:pathLst>
                <a:path w="35560" h="635">
                  <a:moveTo>
                    <a:pt x="35420" y="469"/>
                  </a:moveTo>
                  <a:lnTo>
                    <a:pt x="17716" y="0"/>
                  </a:lnTo>
                  <a:lnTo>
                    <a:pt x="0" y="469"/>
                  </a:lnTo>
                </a:path>
              </a:pathLst>
            </a:custGeom>
            <a:ln w="3175">
              <a:solidFill>
                <a:srgbClr val="565658"/>
              </a:solidFill>
            </a:ln>
          </p:spPr>
          <p:txBody>
            <a:bodyPr wrap="square" lIns="0" tIns="0" rIns="0" bIns="0" rtlCol="0"/>
            <a:lstStyle/>
            <a:p/>
          </p:txBody>
        </p:sp>
        <p:sp>
          <p:nvSpPr>
            <p:cNvPr id="10543" name="object 10543" descr=""/>
            <p:cNvSpPr/>
            <p:nvPr/>
          </p:nvSpPr>
          <p:spPr>
            <a:xfrm>
              <a:off x="5525184" y="2664124"/>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0544" name="object 10544" descr=""/>
            <p:cNvSpPr/>
            <p:nvPr/>
          </p:nvSpPr>
          <p:spPr>
            <a:xfrm>
              <a:off x="5478752" y="2635882"/>
              <a:ext cx="1270" cy="4445"/>
            </a:xfrm>
            <a:custGeom>
              <a:avLst/>
              <a:gdLst/>
              <a:ahLst/>
              <a:cxnLst/>
              <a:rect l="l" t="t" r="r" b="b"/>
              <a:pathLst>
                <a:path w="1270" h="4444">
                  <a:moveTo>
                    <a:pt x="482" y="0"/>
                  </a:moveTo>
                  <a:lnTo>
                    <a:pt x="965" y="3822"/>
                  </a:lnTo>
                  <a:lnTo>
                    <a:pt x="965" y="2387"/>
                  </a:lnTo>
                  <a:lnTo>
                    <a:pt x="0" y="1422"/>
                  </a:lnTo>
                </a:path>
              </a:pathLst>
            </a:custGeom>
            <a:ln w="3175">
              <a:solidFill>
                <a:srgbClr val="565658"/>
              </a:solidFill>
            </a:ln>
          </p:spPr>
          <p:txBody>
            <a:bodyPr wrap="square" lIns="0" tIns="0" rIns="0" bIns="0" rtlCol="0"/>
            <a:lstStyle/>
            <a:p/>
          </p:txBody>
        </p:sp>
        <p:sp>
          <p:nvSpPr>
            <p:cNvPr id="10545" name="object 10545" descr=""/>
            <p:cNvSpPr/>
            <p:nvPr/>
          </p:nvSpPr>
          <p:spPr>
            <a:xfrm>
              <a:off x="5478757" y="2631092"/>
              <a:ext cx="2540" cy="4445"/>
            </a:xfrm>
            <a:custGeom>
              <a:avLst/>
              <a:gdLst/>
              <a:ahLst/>
              <a:cxnLst/>
              <a:rect l="l" t="t" r="r" b="b"/>
              <a:pathLst>
                <a:path w="2539" h="4444">
                  <a:moveTo>
                    <a:pt x="0" y="3835"/>
                  </a:moveTo>
                  <a:lnTo>
                    <a:pt x="482" y="1435"/>
                  </a:lnTo>
                  <a:lnTo>
                    <a:pt x="2387" y="0"/>
                  </a:lnTo>
                </a:path>
              </a:pathLst>
            </a:custGeom>
            <a:ln w="3175">
              <a:solidFill>
                <a:srgbClr val="565658"/>
              </a:solidFill>
            </a:ln>
          </p:spPr>
          <p:txBody>
            <a:bodyPr wrap="square" lIns="0" tIns="0" rIns="0" bIns="0" rtlCol="0"/>
            <a:lstStyle/>
            <a:p/>
          </p:txBody>
        </p:sp>
        <p:sp>
          <p:nvSpPr>
            <p:cNvPr id="10546" name="object 10546" descr=""/>
            <p:cNvSpPr/>
            <p:nvPr/>
          </p:nvSpPr>
          <p:spPr>
            <a:xfrm>
              <a:off x="5481627" y="2665077"/>
              <a:ext cx="1270" cy="0"/>
            </a:xfrm>
            <a:custGeom>
              <a:avLst/>
              <a:gdLst/>
              <a:ahLst/>
              <a:cxnLst/>
              <a:rect l="l" t="t" r="r" b="b"/>
              <a:pathLst>
                <a:path w="1270" h="0">
                  <a:moveTo>
                    <a:pt x="0" y="0"/>
                  </a:moveTo>
                  <a:lnTo>
                    <a:pt x="0" y="0"/>
                  </a:lnTo>
                  <a:lnTo>
                    <a:pt x="952" y="0"/>
                  </a:lnTo>
                </a:path>
              </a:pathLst>
            </a:custGeom>
            <a:ln w="3175">
              <a:solidFill>
                <a:srgbClr val="565658"/>
              </a:solidFill>
            </a:ln>
          </p:spPr>
          <p:txBody>
            <a:bodyPr wrap="square" lIns="0" tIns="0" rIns="0" bIns="0" rtlCol="0"/>
            <a:lstStyle/>
            <a:p/>
          </p:txBody>
        </p:sp>
        <p:sp>
          <p:nvSpPr>
            <p:cNvPr id="10547" name="object 10547" descr=""/>
            <p:cNvSpPr/>
            <p:nvPr/>
          </p:nvSpPr>
          <p:spPr>
            <a:xfrm>
              <a:off x="5479712" y="2661724"/>
              <a:ext cx="0" cy="3810"/>
            </a:xfrm>
            <a:custGeom>
              <a:avLst/>
              <a:gdLst/>
              <a:ahLst/>
              <a:cxnLst/>
              <a:rect l="l" t="t" r="r" b="b"/>
              <a:pathLst>
                <a:path w="0" h="3810">
                  <a:moveTo>
                    <a:pt x="0" y="3352"/>
                  </a:moveTo>
                  <a:lnTo>
                    <a:pt x="0" y="1435"/>
                  </a:lnTo>
                  <a:lnTo>
                    <a:pt x="0" y="0"/>
                  </a:lnTo>
                </a:path>
              </a:pathLst>
            </a:custGeom>
            <a:ln w="3175">
              <a:solidFill>
                <a:srgbClr val="565658"/>
              </a:solidFill>
            </a:ln>
          </p:spPr>
          <p:txBody>
            <a:bodyPr wrap="square" lIns="0" tIns="0" rIns="0" bIns="0" rtlCol="0"/>
            <a:lstStyle/>
            <a:p/>
          </p:txBody>
        </p:sp>
        <p:sp>
          <p:nvSpPr>
            <p:cNvPr id="10548" name="object 10548" descr=""/>
            <p:cNvSpPr/>
            <p:nvPr/>
          </p:nvSpPr>
          <p:spPr>
            <a:xfrm>
              <a:off x="5479712" y="2661245"/>
              <a:ext cx="2540" cy="4445"/>
            </a:xfrm>
            <a:custGeom>
              <a:avLst/>
              <a:gdLst/>
              <a:ahLst/>
              <a:cxnLst/>
              <a:rect l="l" t="t" r="r" b="b"/>
              <a:pathLst>
                <a:path w="2539" h="4444">
                  <a:moveTo>
                    <a:pt x="0" y="0"/>
                  </a:moveTo>
                  <a:lnTo>
                    <a:pt x="482" y="1905"/>
                  </a:lnTo>
                  <a:lnTo>
                    <a:pt x="1917" y="3835"/>
                  </a:lnTo>
                </a:path>
              </a:pathLst>
            </a:custGeom>
            <a:ln w="3175">
              <a:solidFill>
                <a:srgbClr val="565658"/>
              </a:solidFill>
            </a:ln>
          </p:spPr>
          <p:txBody>
            <a:bodyPr wrap="square" lIns="0" tIns="0" rIns="0" bIns="0" rtlCol="0"/>
            <a:lstStyle/>
            <a:p/>
          </p:txBody>
        </p:sp>
        <p:sp>
          <p:nvSpPr>
            <p:cNvPr id="10549" name="object 10549" descr=""/>
            <p:cNvSpPr/>
            <p:nvPr/>
          </p:nvSpPr>
          <p:spPr>
            <a:xfrm>
              <a:off x="5525184" y="2664122"/>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0550" name="object 10550" descr=""/>
            <p:cNvSpPr/>
            <p:nvPr/>
          </p:nvSpPr>
          <p:spPr>
            <a:xfrm>
              <a:off x="5543853" y="2667471"/>
              <a:ext cx="1905" cy="635"/>
            </a:xfrm>
            <a:custGeom>
              <a:avLst/>
              <a:gdLst/>
              <a:ahLst/>
              <a:cxnLst/>
              <a:rect l="l" t="t" r="r" b="b"/>
              <a:pathLst>
                <a:path w="1904" h="635">
                  <a:moveTo>
                    <a:pt x="1435" y="0"/>
                  </a:moveTo>
                  <a:lnTo>
                    <a:pt x="0" y="469"/>
                  </a:lnTo>
                </a:path>
              </a:pathLst>
            </a:custGeom>
            <a:ln w="3175">
              <a:solidFill>
                <a:srgbClr val="565658"/>
              </a:solidFill>
            </a:ln>
          </p:spPr>
          <p:txBody>
            <a:bodyPr wrap="square" lIns="0" tIns="0" rIns="0" bIns="0" rtlCol="0"/>
            <a:lstStyle/>
            <a:p/>
          </p:txBody>
        </p:sp>
        <p:sp>
          <p:nvSpPr>
            <p:cNvPr id="10551" name="object 10551" descr=""/>
            <p:cNvSpPr/>
            <p:nvPr/>
          </p:nvSpPr>
          <p:spPr>
            <a:xfrm>
              <a:off x="5542896" y="266603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552" name="object 10552" descr=""/>
            <p:cNvSpPr/>
            <p:nvPr/>
          </p:nvSpPr>
          <p:spPr>
            <a:xfrm>
              <a:off x="5542890" y="266459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553" name="object 10553" descr=""/>
            <p:cNvSpPr/>
            <p:nvPr/>
          </p:nvSpPr>
          <p:spPr>
            <a:xfrm>
              <a:off x="5335639" y="2665079"/>
              <a:ext cx="74930" cy="1905"/>
            </a:xfrm>
            <a:custGeom>
              <a:avLst/>
              <a:gdLst/>
              <a:ahLst/>
              <a:cxnLst/>
              <a:rect l="l" t="t" r="r" b="b"/>
              <a:pathLst>
                <a:path w="74929" h="1905">
                  <a:moveTo>
                    <a:pt x="0" y="952"/>
                  </a:moveTo>
                  <a:lnTo>
                    <a:pt x="18669" y="0"/>
                  </a:lnTo>
                  <a:lnTo>
                    <a:pt x="37338" y="0"/>
                  </a:lnTo>
                  <a:lnTo>
                    <a:pt x="56007" y="469"/>
                  </a:lnTo>
                  <a:lnTo>
                    <a:pt x="74663" y="1905"/>
                  </a:lnTo>
                </a:path>
              </a:pathLst>
            </a:custGeom>
            <a:ln w="3175">
              <a:solidFill>
                <a:srgbClr val="565658"/>
              </a:solidFill>
            </a:ln>
          </p:spPr>
          <p:txBody>
            <a:bodyPr wrap="square" lIns="0" tIns="0" rIns="0" bIns="0" rtlCol="0"/>
            <a:lstStyle/>
            <a:p/>
          </p:txBody>
        </p:sp>
        <p:sp>
          <p:nvSpPr>
            <p:cNvPr id="10554" name="object 10554" descr=""/>
            <p:cNvSpPr/>
            <p:nvPr/>
          </p:nvSpPr>
          <p:spPr>
            <a:xfrm>
              <a:off x="5335644" y="2666991"/>
              <a:ext cx="74930" cy="1905"/>
            </a:xfrm>
            <a:custGeom>
              <a:avLst/>
              <a:gdLst/>
              <a:ahLst/>
              <a:cxnLst/>
              <a:rect l="l" t="t" r="r" b="b"/>
              <a:pathLst>
                <a:path w="74929" h="1905">
                  <a:moveTo>
                    <a:pt x="74663" y="1435"/>
                  </a:moveTo>
                  <a:lnTo>
                    <a:pt x="55524" y="482"/>
                  </a:lnTo>
                  <a:lnTo>
                    <a:pt x="36855" y="0"/>
                  </a:lnTo>
                  <a:lnTo>
                    <a:pt x="18669" y="0"/>
                  </a:lnTo>
                  <a:lnTo>
                    <a:pt x="0" y="952"/>
                  </a:lnTo>
                </a:path>
              </a:pathLst>
            </a:custGeom>
            <a:ln w="3175">
              <a:solidFill>
                <a:srgbClr val="565658"/>
              </a:solidFill>
            </a:ln>
          </p:spPr>
          <p:txBody>
            <a:bodyPr wrap="square" lIns="0" tIns="0" rIns="0" bIns="0" rtlCol="0"/>
            <a:lstStyle/>
            <a:p/>
          </p:txBody>
        </p:sp>
        <p:sp>
          <p:nvSpPr>
            <p:cNvPr id="10555" name="object 10555" descr=""/>
            <p:cNvSpPr/>
            <p:nvPr/>
          </p:nvSpPr>
          <p:spPr>
            <a:xfrm>
              <a:off x="5333241" y="2673702"/>
              <a:ext cx="76200" cy="1905"/>
            </a:xfrm>
            <a:custGeom>
              <a:avLst/>
              <a:gdLst/>
              <a:ahLst/>
              <a:cxnLst/>
              <a:rect l="l" t="t" r="r" b="b"/>
              <a:pathLst>
                <a:path w="76200" h="1905">
                  <a:moveTo>
                    <a:pt x="76111" y="1904"/>
                  </a:moveTo>
                  <a:lnTo>
                    <a:pt x="57442" y="952"/>
                  </a:lnTo>
                  <a:lnTo>
                    <a:pt x="38290" y="0"/>
                  </a:lnTo>
                  <a:lnTo>
                    <a:pt x="19151" y="469"/>
                  </a:lnTo>
                  <a:lnTo>
                    <a:pt x="0" y="1422"/>
                  </a:lnTo>
                </a:path>
              </a:pathLst>
            </a:custGeom>
            <a:ln w="3175">
              <a:solidFill>
                <a:srgbClr val="565658"/>
              </a:solidFill>
            </a:ln>
          </p:spPr>
          <p:txBody>
            <a:bodyPr wrap="square" lIns="0" tIns="0" rIns="0" bIns="0" rtlCol="0"/>
            <a:lstStyle/>
            <a:p/>
          </p:txBody>
        </p:sp>
        <p:sp>
          <p:nvSpPr>
            <p:cNvPr id="10556" name="object 10556" descr=""/>
            <p:cNvSpPr/>
            <p:nvPr/>
          </p:nvSpPr>
          <p:spPr>
            <a:xfrm>
              <a:off x="5333245" y="2672261"/>
              <a:ext cx="76835" cy="1905"/>
            </a:xfrm>
            <a:custGeom>
              <a:avLst/>
              <a:gdLst/>
              <a:ahLst/>
              <a:cxnLst/>
              <a:rect l="l" t="t" r="r" b="b"/>
              <a:pathLst>
                <a:path w="76835" h="1905">
                  <a:moveTo>
                    <a:pt x="0" y="1435"/>
                  </a:moveTo>
                  <a:lnTo>
                    <a:pt x="19151" y="0"/>
                  </a:lnTo>
                  <a:lnTo>
                    <a:pt x="37820" y="0"/>
                  </a:lnTo>
                  <a:lnTo>
                    <a:pt x="56959" y="469"/>
                  </a:lnTo>
                  <a:lnTo>
                    <a:pt x="76581" y="1435"/>
                  </a:lnTo>
                </a:path>
              </a:pathLst>
            </a:custGeom>
            <a:ln w="3175">
              <a:solidFill>
                <a:srgbClr val="565658"/>
              </a:solidFill>
            </a:ln>
          </p:spPr>
          <p:txBody>
            <a:bodyPr wrap="square" lIns="0" tIns="0" rIns="0" bIns="0" rtlCol="0"/>
            <a:lstStyle/>
            <a:p/>
          </p:txBody>
        </p:sp>
        <p:sp>
          <p:nvSpPr>
            <p:cNvPr id="10557" name="object 10557" descr=""/>
            <p:cNvSpPr/>
            <p:nvPr/>
          </p:nvSpPr>
          <p:spPr>
            <a:xfrm>
              <a:off x="5410308" y="2666987"/>
              <a:ext cx="66675" cy="1905"/>
            </a:xfrm>
            <a:custGeom>
              <a:avLst/>
              <a:gdLst/>
              <a:ahLst/>
              <a:cxnLst/>
              <a:rect l="l" t="t" r="r" b="b"/>
              <a:pathLst>
                <a:path w="66675" h="1905">
                  <a:moveTo>
                    <a:pt x="0" y="0"/>
                  </a:moveTo>
                  <a:lnTo>
                    <a:pt x="16751" y="952"/>
                  </a:lnTo>
                  <a:lnTo>
                    <a:pt x="33502" y="1435"/>
                  </a:lnTo>
                  <a:lnTo>
                    <a:pt x="50266" y="1435"/>
                  </a:lnTo>
                  <a:lnTo>
                    <a:pt x="66535" y="952"/>
                  </a:lnTo>
                </a:path>
              </a:pathLst>
            </a:custGeom>
            <a:ln w="3175">
              <a:solidFill>
                <a:srgbClr val="565658"/>
              </a:solidFill>
            </a:ln>
          </p:spPr>
          <p:txBody>
            <a:bodyPr wrap="square" lIns="0" tIns="0" rIns="0" bIns="0" rtlCol="0"/>
            <a:lstStyle/>
            <a:p/>
          </p:txBody>
        </p:sp>
        <p:sp>
          <p:nvSpPr>
            <p:cNvPr id="10558" name="object 10558" descr=""/>
            <p:cNvSpPr/>
            <p:nvPr/>
          </p:nvSpPr>
          <p:spPr>
            <a:xfrm>
              <a:off x="5410313" y="2668428"/>
              <a:ext cx="67310" cy="1905"/>
            </a:xfrm>
            <a:custGeom>
              <a:avLst/>
              <a:gdLst/>
              <a:ahLst/>
              <a:cxnLst/>
              <a:rect l="l" t="t" r="r" b="b"/>
              <a:pathLst>
                <a:path w="67310" h="1905">
                  <a:moveTo>
                    <a:pt x="67005" y="952"/>
                  </a:moveTo>
                  <a:lnTo>
                    <a:pt x="50253" y="1905"/>
                  </a:lnTo>
                  <a:lnTo>
                    <a:pt x="33502" y="1905"/>
                  </a:lnTo>
                  <a:lnTo>
                    <a:pt x="16751" y="1435"/>
                  </a:lnTo>
                  <a:lnTo>
                    <a:pt x="0" y="0"/>
                  </a:lnTo>
                </a:path>
              </a:pathLst>
            </a:custGeom>
            <a:ln w="3175">
              <a:solidFill>
                <a:srgbClr val="565658"/>
              </a:solidFill>
            </a:ln>
          </p:spPr>
          <p:txBody>
            <a:bodyPr wrap="square" lIns="0" tIns="0" rIns="0" bIns="0" rtlCol="0"/>
            <a:lstStyle/>
            <a:p/>
          </p:txBody>
        </p:sp>
        <p:sp>
          <p:nvSpPr>
            <p:cNvPr id="10559" name="object 10559" descr=""/>
            <p:cNvSpPr/>
            <p:nvPr/>
          </p:nvSpPr>
          <p:spPr>
            <a:xfrm>
              <a:off x="5545287" y="2666987"/>
              <a:ext cx="2540" cy="635"/>
            </a:xfrm>
            <a:custGeom>
              <a:avLst/>
              <a:gdLst/>
              <a:ahLst/>
              <a:cxnLst/>
              <a:rect l="l" t="t" r="r" b="b"/>
              <a:pathLst>
                <a:path w="2539" h="635">
                  <a:moveTo>
                    <a:pt x="1917" y="0"/>
                  </a:moveTo>
                  <a:lnTo>
                    <a:pt x="0" y="482"/>
                  </a:lnTo>
                </a:path>
              </a:pathLst>
            </a:custGeom>
            <a:ln w="3175">
              <a:solidFill>
                <a:srgbClr val="565658"/>
              </a:solidFill>
            </a:ln>
          </p:spPr>
          <p:txBody>
            <a:bodyPr wrap="square" lIns="0" tIns="0" rIns="0" bIns="0" rtlCol="0"/>
            <a:lstStyle/>
            <a:p/>
          </p:txBody>
        </p:sp>
        <p:sp>
          <p:nvSpPr>
            <p:cNvPr id="10560" name="object 10560" descr=""/>
            <p:cNvSpPr/>
            <p:nvPr/>
          </p:nvSpPr>
          <p:spPr>
            <a:xfrm>
              <a:off x="5540978" y="2664597"/>
              <a:ext cx="2540" cy="1905"/>
            </a:xfrm>
            <a:custGeom>
              <a:avLst/>
              <a:gdLst/>
              <a:ahLst/>
              <a:cxnLst/>
              <a:rect l="l" t="t" r="r" b="b"/>
              <a:pathLst>
                <a:path w="2539" h="1905">
                  <a:moveTo>
                    <a:pt x="1917" y="1435"/>
                  </a:moveTo>
                  <a:lnTo>
                    <a:pt x="1917" y="0"/>
                  </a:lnTo>
                  <a:lnTo>
                    <a:pt x="0" y="482"/>
                  </a:lnTo>
                </a:path>
              </a:pathLst>
            </a:custGeom>
            <a:ln w="3175">
              <a:solidFill>
                <a:srgbClr val="565658"/>
              </a:solidFill>
            </a:ln>
          </p:spPr>
          <p:txBody>
            <a:bodyPr wrap="square" lIns="0" tIns="0" rIns="0" bIns="0" rtlCol="0"/>
            <a:lstStyle/>
            <a:p/>
          </p:txBody>
        </p:sp>
        <p:sp>
          <p:nvSpPr>
            <p:cNvPr id="10561" name="object 10561" descr=""/>
            <p:cNvSpPr/>
            <p:nvPr/>
          </p:nvSpPr>
          <p:spPr>
            <a:xfrm>
              <a:off x="5525187" y="2667942"/>
              <a:ext cx="19050" cy="3810"/>
            </a:xfrm>
            <a:custGeom>
              <a:avLst/>
              <a:gdLst/>
              <a:ahLst/>
              <a:cxnLst/>
              <a:rect l="l" t="t" r="r" b="b"/>
              <a:pathLst>
                <a:path w="19050" h="3810">
                  <a:moveTo>
                    <a:pt x="18669" y="0"/>
                  </a:moveTo>
                  <a:lnTo>
                    <a:pt x="0" y="3352"/>
                  </a:lnTo>
                </a:path>
              </a:pathLst>
            </a:custGeom>
            <a:ln w="3175">
              <a:solidFill>
                <a:srgbClr val="565658"/>
              </a:solidFill>
            </a:ln>
          </p:spPr>
          <p:txBody>
            <a:bodyPr wrap="square" lIns="0" tIns="0" rIns="0" bIns="0" rtlCol="0"/>
            <a:lstStyle/>
            <a:p/>
          </p:txBody>
        </p:sp>
        <p:sp>
          <p:nvSpPr>
            <p:cNvPr id="10562" name="object 10562" descr=""/>
            <p:cNvSpPr/>
            <p:nvPr/>
          </p:nvSpPr>
          <p:spPr>
            <a:xfrm>
              <a:off x="5525184" y="2666029"/>
              <a:ext cx="17780" cy="4445"/>
            </a:xfrm>
            <a:custGeom>
              <a:avLst/>
              <a:gdLst/>
              <a:ahLst/>
              <a:cxnLst/>
              <a:rect l="l" t="t" r="r" b="b"/>
              <a:pathLst>
                <a:path w="17779" h="4444">
                  <a:moveTo>
                    <a:pt x="0" y="3835"/>
                  </a:moveTo>
                  <a:lnTo>
                    <a:pt x="17716" y="0"/>
                  </a:lnTo>
                </a:path>
              </a:pathLst>
            </a:custGeom>
            <a:ln w="3175">
              <a:solidFill>
                <a:srgbClr val="565658"/>
              </a:solidFill>
            </a:ln>
          </p:spPr>
          <p:txBody>
            <a:bodyPr wrap="square" lIns="0" tIns="0" rIns="0" bIns="0" rtlCol="0"/>
            <a:lstStyle/>
            <a:p/>
          </p:txBody>
        </p:sp>
        <p:sp>
          <p:nvSpPr>
            <p:cNvPr id="10563" name="object 10563" descr=""/>
            <p:cNvSpPr/>
            <p:nvPr/>
          </p:nvSpPr>
          <p:spPr>
            <a:xfrm>
              <a:off x="5320323" y="2617684"/>
              <a:ext cx="74295" cy="19050"/>
            </a:xfrm>
            <a:custGeom>
              <a:avLst/>
              <a:gdLst/>
              <a:ahLst/>
              <a:cxnLst/>
              <a:rect l="l" t="t" r="r" b="b"/>
              <a:pathLst>
                <a:path w="74295" h="19050">
                  <a:moveTo>
                    <a:pt x="0" y="18669"/>
                  </a:moveTo>
                  <a:lnTo>
                    <a:pt x="17716" y="12458"/>
                  </a:lnTo>
                  <a:lnTo>
                    <a:pt x="36372" y="7188"/>
                  </a:lnTo>
                  <a:lnTo>
                    <a:pt x="55041" y="2882"/>
                  </a:lnTo>
                  <a:lnTo>
                    <a:pt x="74193" y="0"/>
                  </a:lnTo>
                </a:path>
              </a:pathLst>
            </a:custGeom>
            <a:ln w="3175">
              <a:solidFill>
                <a:srgbClr val="565658"/>
              </a:solidFill>
            </a:ln>
          </p:spPr>
          <p:txBody>
            <a:bodyPr wrap="square" lIns="0" tIns="0" rIns="0" bIns="0" rtlCol="0"/>
            <a:lstStyle/>
            <a:p/>
          </p:txBody>
        </p:sp>
        <p:sp>
          <p:nvSpPr>
            <p:cNvPr id="10564" name="object 10564" descr=""/>
            <p:cNvSpPr/>
            <p:nvPr/>
          </p:nvSpPr>
          <p:spPr>
            <a:xfrm>
              <a:off x="5320320" y="2619598"/>
              <a:ext cx="74295" cy="19050"/>
            </a:xfrm>
            <a:custGeom>
              <a:avLst/>
              <a:gdLst/>
              <a:ahLst/>
              <a:cxnLst/>
              <a:rect l="l" t="t" r="r" b="b"/>
              <a:pathLst>
                <a:path w="74295" h="19050">
                  <a:moveTo>
                    <a:pt x="74193" y="0"/>
                  </a:moveTo>
                  <a:lnTo>
                    <a:pt x="55054" y="2882"/>
                  </a:lnTo>
                  <a:lnTo>
                    <a:pt x="36372" y="6705"/>
                  </a:lnTo>
                  <a:lnTo>
                    <a:pt x="18186" y="11963"/>
                  </a:lnTo>
                  <a:lnTo>
                    <a:pt x="0" y="18681"/>
                  </a:lnTo>
                </a:path>
              </a:pathLst>
            </a:custGeom>
            <a:ln w="3175">
              <a:solidFill>
                <a:srgbClr val="565658"/>
              </a:solidFill>
            </a:ln>
          </p:spPr>
          <p:txBody>
            <a:bodyPr wrap="square" lIns="0" tIns="0" rIns="0" bIns="0" rtlCol="0"/>
            <a:lstStyle/>
            <a:p/>
          </p:txBody>
        </p:sp>
        <p:sp>
          <p:nvSpPr>
            <p:cNvPr id="10565" name="object 10565" descr=""/>
            <p:cNvSpPr/>
            <p:nvPr/>
          </p:nvSpPr>
          <p:spPr>
            <a:xfrm>
              <a:off x="5546250" y="2666028"/>
              <a:ext cx="3175" cy="3810"/>
            </a:xfrm>
            <a:custGeom>
              <a:avLst/>
              <a:gdLst/>
              <a:ahLst/>
              <a:cxnLst/>
              <a:rect l="l" t="t" r="r" b="b"/>
              <a:pathLst>
                <a:path w="3175" h="3810">
                  <a:moveTo>
                    <a:pt x="2387" y="3352"/>
                  </a:moveTo>
                  <a:lnTo>
                    <a:pt x="1904" y="1917"/>
                  </a:lnTo>
                  <a:lnTo>
                    <a:pt x="482" y="1447"/>
                  </a:lnTo>
                  <a:lnTo>
                    <a:pt x="0" y="1447"/>
                  </a:lnTo>
                  <a:lnTo>
                    <a:pt x="952" y="965"/>
                  </a:lnTo>
                  <a:lnTo>
                    <a:pt x="2870" y="1447"/>
                  </a:lnTo>
                  <a:lnTo>
                    <a:pt x="2870" y="0"/>
                  </a:lnTo>
                </a:path>
              </a:pathLst>
            </a:custGeom>
            <a:ln w="3175">
              <a:solidFill>
                <a:srgbClr val="565658"/>
              </a:solidFill>
            </a:ln>
          </p:spPr>
          <p:txBody>
            <a:bodyPr wrap="square" lIns="0" tIns="0" rIns="0" bIns="0" rtlCol="0"/>
            <a:lstStyle/>
            <a:p/>
          </p:txBody>
        </p:sp>
        <p:sp>
          <p:nvSpPr>
            <p:cNvPr id="10566" name="object 10566" descr=""/>
            <p:cNvSpPr/>
            <p:nvPr/>
          </p:nvSpPr>
          <p:spPr>
            <a:xfrm>
              <a:off x="5547969" y="2664891"/>
              <a:ext cx="2540" cy="3810"/>
            </a:xfrm>
            <a:custGeom>
              <a:avLst/>
              <a:gdLst/>
              <a:ahLst/>
              <a:cxnLst/>
              <a:rect l="l" t="t" r="r" b="b"/>
              <a:pathLst>
                <a:path w="2539" h="3810">
                  <a:moveTo>
                    <a:pt x="2286" y="1143"/>
                  </a:moveTo>
                  <a:lnTo>
                    <a:pt x="1955" y="342"/>
                  </a:lnTo>
                  <a:lnTo>
                    <a:pt x="1143" y="0"/>
                  </a:lnTo>
                  <a:lnTo>
                    <a:pt x="342" y="342"/>
                  </a:lnTo>
                  <a:lnTo>
                    <a:pt x="0" y="1143"/>
                  </a:lnTo>
                  <a:lnTo>
                    <a:pt x="304" y="1866"/>
                  </a:lnTo>
                  <a:lnTo>
                    <a:pt x="0" y="2590"/>
                  </a:lnTo>
                  <a:lnTo>
                    <a:pt x="342" y="3390"/>
                  </a:lnTo>
                  <a:lnTo>
                    <a:pt x="1143" y="3733"/>
                  </a:lnTo>
                  <a:lnTo>
                    <a:pt x="1955" y="3390"/>
                  </a:lnTo>
                  <a:lnTo>
                    <a:pt x="2286" y="2590"/>
                  </a:lnTo>
                  <a:lnTo>
                    <a:pt x="1981" y="1866"/>
                  </a:lnTo>
                  <a:lnTo>
                    <a:pt x="2286" y="1143"/>
                  </a:lnTo>
                  <a:close/>
                </a:path>
              </a:pathLst>
            </a:custGeom>
            <a:solidFill>
              <a:srgbClr val="565658"/>
            </a:solidFill>
          </p:spPr>
          <p:txBody>
            <a:bodyPr wrap="square" lIns="0" tIns="0" rIns="0" bIns="0" rtlCol="0"/>
            <a:lstStyle/>
            <a:p/>
          </p:txBody>
        </p:sp>
        <p:sp>
          <p:nvSpPr>
            <p:cNvPr id="10567" name="object 10567" descr=""/>
            <p:cNvSpPr/>
            <p:nvPr/>
          </p:nvSpPr>
          <p:spPr>
            <a:xfrm>
              <a:off x="5548155" y="2667476"/>
              <a:ext cx="2540" cy="1905"/>
            </a:xfrm>
            <a:custGeom>
              <a:avLst/>
              <a:gdLst/>
              <a:ahLst/>
              <a:cxnLst/>
              <a:rect l="l" t="t" r="r" b="b"/>
              <a:pathLst>
                <a:path w="2539" h="1905">
                  <a:moveTo>
                    <a:pt x="482" y="1904"/>
                  </a:moveTo>
                  <a:lnTo>
                    <a:pt x="0" y="1904"/>
                  </a:lnTo>
                  <a:lnTo>
                    <a:pt x="482" y="1435"/>
                  </a:lnTo>
                  <a:lnTo>
                    <a:pt x="1917" y="1435"/>
                  </a:lnTo>
                  <a:lnTo>
                    <a:pt x="2400" y="952"/>
                  </a:lnTo>
                  <a:lnTo>
                    <a:pt x="1447" y="0"/>
                  </a:lnTo>
                  <a:lnTo>
                    <a:pt x="965" y="0"/>
                  </a:lnTo>
                </a:path>
              </a:pathLst>
            </a:custGeom>
            <a:ln w="3175">
              <a:solidFill>
                <a:srgbClr val="565658"/>
              </a:solidFill>
            </a:ln>
          </p:spPr>
          <p:txBody>
            <a:bodyPr wrap="square" lIns="0" tIns="0" rIns="0" bIns="0" rtlCol="0"/>
            <a:lstStyle/>
            <a:p/>
          </p:txBody>
        </p:sp>
        <p:sp>
          <p:nvSpPr>
            <p:cNvPr id="10568" name="object 10568" descr=""/>
            <p:cNvSpPr/>
            <p:nvPr/>
          </p:nvSpPr>
          <p:spPr>
            <a:xfrm>
              <a:off x="5548456" y="266632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569" name="object 10569" descr=""/>
            <p:cNvSpPr/>
            <p:nvPr/>
          </p:nvSpPr>
          <p:spPr>
            <a:xfrm>
              <a:off x="5552468" y="2590406"/>
              <a:ext cx="9525" cy="6350"/>
            </a:xfrm>
            <a:custGeom>
              <a:avLst/>
              <a:gdLst/>
              <a:ahLst/>
              <a:cxnLst/>
              <a:rect l="l" t="t" r="r" b="b"/>
              <a:pathLst>
                <a:path w="9525" h="6350">
                  <a:moveTo>
                    <a:pt x="9093" y="6223"/>
                  </a:moveTo>
                  <a:lnTo>
                    <a:pt x="0" y="0"/>
                  </a:lnTo>
                </a:path>
              </a:pathLst>
            </a:custGeom>
            <a:ln w="3175">
              <a:solidFill>
                <a:srgbClr val="565658"/>
              </a:solidFill>
            </a:ln>
          </p:spPr>
          <p:txBody>
            <a:bodyPr wrap="square" lIns="0" tIns="0" rIns="0" bIns="0" rtlCol="0"/>
            <a:lstStyle/>
            <a:p/>
          </p:txBody>
        </p:sp>
        <p:sp>
          <p:nvSpPr>
            <p:cNvPr id="10570" name="object 10570" descr=""/>
            <p:cNvSpPr/>
            <p:nvPr/>
          </p:nvSpPr>
          <p:spPr>
            <a:xfrm>
              <a:off x="5549594" y="2666036"/>
              <a:ext cx="635" cy="1905"/>
            </a:xfrm>
            <a:custGeom>
              <a:avLst/>
              <a:gdLst/>
              <a:ahLst/>
              <a:cxnLst/>
              <a:rect l="l" t="t" r="r" b="b"/>
              <a:pathLst>
                <a:path w="635" h="1905">
                  <a:moveTo>
                    <a:pt x="482" y="1435"/>
                  </a:moveTo>
                  <a:lnTo>
                    <a:pt x="0" y="1435"/>
                  </a:lnTo>
                  <a:lnTo>
                    <a:pt x="482" y="0"/>
                  </a:lnTo>
                </a:path>
              </a:pathLst>
            </a:custGeom>
            <a:ln w="3175">
              <a:solidFill>
                <a:srgbClr val="565658"/>
              </a:solidFill>
            </a:ln>
          </p:spPr>
          <p:txBody>
            <a:bodyPr wrap="square" lIns="0" tIns="0" rIns="0" bIns="0" rtlCol="0"/>
            <a:lstStyle/>
            <a:p/>
          </p:txBody>
        </p:sp>
        <p:sp>
          <p:nvSpPr>
            <p:cNvPr id="10571" name="object 10571" descr=""/>
            <p:cNvSpPr/>
            <p:nvPr/>
          </p:nvSpPr>
          <p:spPr>
            <a:xfrm>
              <a:off x="5543373" y="2607159"/>
              <a:ext cx="15240" cy="0"/>
            </a:xfrm>
            <a:custGeom>
              <a:avLst/>
              <a:gdLst/>
              <a:ahLst/>
              <a:cxnLst/>
              <a:rect l="l" t="t" r="r" b="b"/>
              <a:pathLst>
                <a:path w="15239" h="0">
                  <a:moveTo>
                    <a:pt x="0" y="0"/>
                  </a:moveTo>
                  <a:lnTo>
                    <a:pt x="14833" y="0"/>
                  </a:lnTo>
                </a:path>
              </a:pathLst>
            </a:custGeom>
            <a:ln w="3175">
              <a:solidFill>
                <a:srgbClr val="565658"/>
              </a:solidFill>
            </a:ln>
          </p:spPr>
          <p:txBody>
            <a:bodyPr wrap="square" lIns="0" tIns="0" rIns="0" bIns="0" rtlCol="0"/>
            <a:lstStyle/>
            <a:p/>
          </p:txBody>
        </p:sp>
        <p:sp>
          <p:nvSpPr>
            <p:cNvPr id="10572" name="object 10572" descr=""/>
            <p:cNvSpPr/>
            <p:nvPr/>
          </p:nvSpPr>
          <p:spPr>
            <a:xfrm>
              <a:off x="5550076" y="2666988"/>
              <a:ext cx="1905" cy="1905"/>
            </a:xfrm>
            <a:custGeom>
              <a:avLst/>
              <a:gdLst/>
              <a:ahLst/>
              <a:cxnLst/>
              <a:rect l="l" t="t" r="r" b="b"/>
              <a:pathLst>
                <a:path w="1904" h="1905">
                  <a:moveTo>
                    <a:pt x="0" y="482"/>
                  </a:moveTo>
                  <a:lnTo>
                    <a:pt x="1435" y="0"/>
                  </a:lnTo>
                  <a:lnTo>
                    <a:pt x="482" y="1435"/>
                  </a:lnTo>
                </a:path>
              </a:pathLst>
            </a:custGeom>
            <a:ln w="3175">
              <a:solidFill>
                <a:srgbClr val="565658"/>
              </a:solidFill>
            </a:ln>
          </p:spPr>
          <p:txBody>
            <a:bodyPr wrap="square" lIns="0" tIns="0" rIns="0" bIns="0" rtlCol="0"/>
            <a:lstStyle/>
            <a:p/>
          </p:txBody>
        </p:sp>
        <p:sp>
          <p:nvSpPr>
            <p:cNvPr id="10573" name="object 10573" descr=""/>
            <p:cNvSpPr/>
            <p:nvPr/>
          </p:nvSpPr>
          <p:spPr>
            <a:xfrm>
              <a:off x="5558212" y="2596630"/>
              <a:ext cx="6350" cy="10795"/>
            </a:xfrm>
            <a:custGeom>
              <a:avLst/>
              <a:gdLst/>
              <a:ahLst/>
              <a:cxnLst/>
              <a:rect l="l" t="t" r="r" b="b"/>
              <a:pathLst>
                <a:path w="6350" h="10794">
                  <a:moveTo>
                    <a:pt x="0" y="10528"/>
                  </a:moveTo>
                  <a:lnTo>
                    <a:pt x="1435" y="10058"/>
                  </a:lnTo>
                  <a:lnTo>
                    <a:pt x="3352" y="9575"/>
                  </a:lnTo>
                  <a:lnTo>
                    <a:pt x="4787" y="8140"/>
                  </a:lnTo>
                  <a:lnTo>
                    <a:pt x="5740" y="6222"/>
                  </a:lnTo>
                  <a:lnTo>
                    <a:pt x="5740" y="4305"/>
                  </a:lnTo>
                  <a:lnTo>
                    <a:pt x="5270" y="2387"/>
                  </a:lnTo>
                  <a:lnTo>
                    <a:pt x="3352" y="0"/>
                  </a:lnTo>
                </a:path>
              </a:pathLst>
            </a:custGeom>
            <a:ln w="3175">
              <a:solidFill>
                <a:srgbClr val="565658"/>
              </a:solidFill>
            </a:ln>
          </p:spPr>
          <p:txBody>
            <a:bodyPr wrap="square" lIns="0" tIns="0" rIns="0" bIns="0" rtlCol="0"/>
            <a:lstStyle/>
            <a:p/>
          </p:txBody>
        </p:sp>
        <p:sp>
          <p:nvSpPr>
            <p:cNvPr id="10574" name="object 10574" descr=""/>
            <p:cNvSpPr/>
            <p:nvPr/>
          </p:nvSpPr>
          <p:spPr>
            <a:xfrm>
              <a:off x="5409347" y="2671291"/>
              <a:ext cx="116205" cy="6350"/>
            </a:xfrm>
            <a:custGeom>
              <a:avLst/>
              <a:gdLst/>
              <a:ahLst/>
              <a:cxnLst/>
              <a:rect l="l" t="t" r="r" b="b"/>
              <a:pathLst>
                <a:path w="116204" h="6350">
                  <a:moveTo>
                    <a:pt x="115836" y="0"/>
                  </a:moveTo>
                  <a:lnTo>
                    <a:pt x="87121" y="3835"/>
                  </a:lnTo>
                  <a:lnTo>
                    <a:pt x="58407" y="5753"/>
                  </a:lnTo>
                  <a:lnTo>
                    <a:pt x="29197" y="6223"/>
                  </a:lnTo>
                  <a:lnTo>
                    <a:pt x="0" y="4318"/>
                  </a:lnTo>
                </a:path>
              </a:pathLst>
            </a:custGeom>
            <a:ln w="3175">
              <a:solidFill>
                <a:srgbClr val="565658"/>
              </a:solidFill>
            </a:ln>
          </p:spPr>
          <p:txBody>
            <a:bodyPr wrap="square" lIns="0" tIns="0" rIns="0" bIns="0" rtlCol="0"/>
            <a:lstStyle/>
            <a:p/>
          </p:txBody>
        </p:sp>
        <p:sp>
          <p:nvSpPr>
            <p:cNvPr id="10575" name="object 10575" descr=""/>
            <p:cNvSpPr/>
            <p:nvPr/>
          </p:nvSpPr>
          <p:spPr>
            <a:xfrm>
              <a:off x="5409830" y="2669861"/>
              <a:ext cx="115570" cy="6350"/>
            </a:xfrm>
            <a:custGeom>
              <a:avLst/>
              <a:gdLst/>
              <a:ahLst/>
              <a:cxnLst/>
              <a:rect l="l" t="t" r="r" b="b"/>
              <a:pathLst>
                <a:path w="115570" h="6350">
                  <a:moveTo>
                    <a:pt x="0" y="3835"/>
                  </a:moveTo>
                  <a:lnTo>
                    <a:pt x="28714" y="5740"/>
                  </a:lnTo>
                  <a:lnTo>
                    <a:pt x="57442" y="5740"/>
                  </a:lnTo>
                  <a:lnTo>
                    <a:pt x="86639" y="3352"/>
                  </a:lnTo>
                  <a:lnTo>
                    <a:pt x="115354" y="0"/>
                  </a:lnTo>
                </a:path>
              </a:pathLst>
            </a:custGeom>
            <a:ln w="3175">
              <a:solidFill>
                <a:srgbClr val="565658"/>
              </a:solidFill>
            </a:ln>
          </p:spPr>
          <p:txBody>
            <a:bodyPr wrap="square" lIns="0" tIns="0" rIns="0" bIns="0" rtlCol="0"/>
            <a:lstStyle/>
            <a:p/>
          </p:txBody>
        </p:sp>
        <p:sp>
          <p:nvSpPr>
            <p:cNvPr id="10576" name="object 10576" descr=""/>
            <p:cNvSpPr/>
            <p:nvPr/>
          </p:nvSpPr>
          <p:spPr>
            <a:xfrm>
              <a:off x="5334207" y="2622479"/>
              <a:ext cx="131445" cy="16510"/>
            </a:xfrm>
            <a:custGeom>
              <a:avLst/>
              <a:gdLst/>
              <a:ahLst/>
              <a:cxnLst/>
              <a:rect l="l" t="t" r="r" b="b"/>
              <a:pathLst>
                <a:path w="131445" h="16510">
                  <a:moveTo>
                    <a:pt x="0" y="16268"/>
                  </a:moveTo>
                  <a:lnTo>
                    <a:pt x="47866" y="4317"/>
                  </a:lnTo>
                  <a:lnTo>
                    <a:pt x="97637" y="0"/>
                  </a:lnTo>
                  <a:lnTo>
                    <a:pt x="114388" y="482"/>
                  </a:lnTo>
                  <a:lnTo>
                    <a:pt x="131152" y="1904"/>
                  </a:lnTo>
                </a:path>
              </a:pathLst>
            </a:custGeom>
            <a:ln w="3175">
              <a:solidFill>
                <a:srgbClr val="565658"/>
              </a:solidFill>
            </a:ln>
          </p:spPr>
          <p:txBody>
            <a:bodyPr wrap="square" lIns="0" tIns="0" rIns="0" bIns="0" rtlCol="0"/>
            <a:lstStyle/>
            <a:p/>
          </p:txBody>
        </p:sp>
        <p:sp>
          <p:nvSpPr>
            <p:cNvPr id="10577" name="object 10577" descr=""/>
            <p:cNvSpPr/>
            <p:nvPr/>
          </p:nvSpPr>
          <p:spPr>
            <a:xfrm>
              <a:off x="5334690" y="2624390"/>
              <a:ext cx="130810" cy="16510"/>
            </a:xfrm>
            <a:custGeom>
              <a:avLst/>
              <a:gdLst/>
              <a:ahLst/>
              <a:cxnLst/>
              <a:rect l="l" t="t" r="r" b="b"/>
              <a:pathLst>
                <a:path w="130810" h="16510">
                  <a:moveTo>
                    <a:pt x="130187" y="1917"/>
                  </a:moveTo>
                  <a:lnTo>
                    <a:pt x="113906" y="482"/>
                  </a:lnTo>
                  <a:lnTo>
                    <a:pt x="97154" y="0"/>
                  </a:lnTo>
                  <a:lnTo>
                    <a:pt x="80403" y="482"/>
                  </a:lnTo>
                  <a:lnTo>
                    <a:pt x="64134" y="1917"/>
                  </a:lnTo>
                  <a:lnTo>
                    <a:pt x="47866" y="3822"/>
                  </a:lnTo>
                  <a:lnTo>
                    <a:pt x="31584" y="7175"/>
                  </a:lnTo>
                  <a:lnTo>
                    <a:pt x="15786" y="11010"/>
                  </a:lnTo>
                  <a:lnTo>
                    <a:pt x="0" y="16281"/>
                  </a:lnTo>
                </a:path>
              </a:pathLst>
            </a:custGeom>
            <a:ln w="3175">
              <a:solidFill>
                <a:srgbClr val="565658"/>
              </a:solidFill>
            </a:ln>
          </p:spPr>
          <p:txBody>
            <a:bodyPr wrap="square" lIns="0" tIns="0" rIns="0" bIns="0" rtlCol="0"/>
            <a:lstStyle/>
            <a:p/>
          </p:txBody>
        </p:sp>
        <p:sp>
          <p:nvSpPr>
            <p:cNvPr id="10578" name="object 10578" descr=""/>
            <p:cNvSpPr/>
            <p:nvPr/>
          </p:nvSpPr>
          <p:spPr>
            <a:xfrm>
              <a:off x="5604163" y="2604765"/>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10579" name="object 10579" descr=""/>
            <p:cNvSpPr/>
            <p:nvPr/>
          </p:nvSpPr>
          <p:spPr>
            <a:xfrm>
              <a:off x="5603688" y="2604766"/>
              <a:ext cx="1270" cy="635"/>
            </a:xfrm>
            <a:custGeom>
              <a:avLst/>
              <a:gdLst/>
              <a:ahLst/>
              <a:cxnLst/>
              <a:rect l="l" t="t" r="r" b="b"/>
              <a:pathLst>
                <a:path w="1270" h="635">
                  <a:moveTo>
                    <a:pt x="952" y="482"/>
                  </a:moveTo>
                  <a:lnTo>
                    <a:pt x="0" y="0"/>
                  </a:lnTo>
                </a:path>
              </a:pathLst>
            </a:custGeom>
            <a:ln w="3175">
              <a:solidFill>
                <a:srgbClr val="565658"/>
              </a:solidFill>
            </a:ln>
          </p:spPr>
          <p:txBody>
            <a:bodyPr wrap="square" lIns="0" tIns="0" rIns="0" bIns="0" rtlCol="0"/>
            <a:lstStyle/>
            <a:p/>
          </p:txBody>
        </p:sp>
        <p:sp>
          <p:nvSpPr>
            <p:cNvPr id="10580" name="object 10580" descr=""/>
            <p:cNvSpPr/>
            <p:nvPr/>
          </p:nvSpPr>
          <p:spPr>
            <a:xfrm>
              <a:off x="5584532" y="2579390"/>
              <a:ext cx="21590" cy="7620"/>
            </a:xfrm>
            <a:custGeom>
              <a:avLst/>
              <a:gdLst/>
              <a:ahLst/>
              <a:cxnLst/>
              <a:rect l="l" t="t" r="r" b="b"/>
              <a:pathLst>
                <a:path w="21589" h="7619">
                  <a:moveTo>
                    <a:pt x="21069" y="482"/>
                  </a:moveTo>
                  <a:lnTo>
                    <a:pt x="16281" y="0"/>
                  </a:lnTo>
                  <a:lnTo>
                    <a:pt x="11976" y="0"/>
                  </a:lnTo>
                  <a:lnTo>
                    <a:pt x="482" y="5270"/>
                  </a:lnTo>
                  <a:lnTo>
                    <a:pt x="0" y="7188"/>
                  </a:lnTo>
                </a:path>
              </a:pathLst>
            </a:custGeom>
            <a:ln w="3175">
              <a:solidFill>
                <a:srgbClr val="565658"/>
              </a:solidFill>
            </a:ln>
          </p:spPr>
          <p:txBody>
            <a:bodyPr wrap="square" lIns="0" tIns="0" rIns="0" bIns="0" rtlCol="0"/>
            <a:lstStyle/>
            <a:p/>
          </p:txBody>
        </p:sp>
        <p:sp>
          <p:nvSpPr>
            <p:cNvPr id="10581" name="object 10581" descr=""/>
            <p:cNvSpPr/>
            <p:nvPr/>
          </p:nvSpPr>
          <p:spPr>
            <a:xfrm>
              <a:off x="5584534" y="2587048"/>
              <a:ext cx="19685" cy="17780"/>
            </a:xfrm>
            <a:custGeom>
              <a:avLst/>
              <a:gdLst/>
              <a:ahLst/>
              <a:cxnLst/>
              <a:rect l="l" t="t" r="r" b="b"/>
              <a:pathLst>
                <a:path w="19685" h="17780">
                  <a:moveTo>
                    <a:pt x="19151" y="17716"/>
                  </a:moveTo>
                  <a:lnTo>
                    <a:pt x="14846" y="15328"/>
                  </a:lnTo>
                  <a:lnTo>
                    <a:pt x="11010" y="12928"/>
                  </a:lnTo>
                  <a:lnTo>
                    <a:pt x="7658" y="10540"/>
                  </a:lnTo>
                  <a:lnTo>
                    <a:pt x="4787" y="7670"/>
                  </a:lnTo>
                  <a:lnTo>
                    <a:pt x="2400" y="5753"/>
                  </a:lnTo>
                  <a:lnTo>
                    <a:pt x="965" y="3352"/>
                  </a:lnTo>
                  <a:lnTo>
                    <a:pt x="0" y="1447"/>
                  </a:lnTo>
                  <a:lnTo>
                    <a:pt x="0" y="0"/>
                  </a:lnTo>
                </a:path>
              </a:pathLst>
            </a:custGeom>
            <a:ln w="3175">
              <a:solidFill>
                <a:srgbClr val="565658"/>
              </a:solidFill>
            </a:ln>
          </p:spPr>
          <p:txBody>
            <a:bodyPr wrap="square" lIns="0" tIns="0" rIns="0" bIns="0" rtlCol="0"/>
            <a:lstStyle/>
            <a:p/>
          </p:txBody>
        </p:sp>
        <p:sp>
          <p:nvSpPr>
            <p:cNvPr id="10582" name="object 10582" descr=""/>
            <p:cNvSpPr/>
            <p:nvPr/>
          </p:nvSpPr>
          <p:spPr>
            <a:xfrm>
              <a:off x="5550076" y="2666032"/>
              <a:ext cx="1905" cy="1270"/>
            </a:xfrm>
            <a:custGeom>
              <a:avLst/>
              <a:gdLst/>
              <a:ahLst/>
              <a:cxnLst/>
              <a:rect l="l" t="t" r="r" b="b"/>
              <a:pathLst>
                <a:path w="1904" h="1269">
                  <a:moveTo>
                    <a:pt x="0" y="0"/>
                  </a:moveTo>
                  <a:lnTo>
                    <a:pt x="0" y="482"/>
                  </a:lnTo>
                  <a:lnTo>
                    <a:pt x="1435" y="952"/>
                  </a:lnTo>
                </a:path>
              </a:pathLst>
            </a:custGeom>
            <a:ln w="3175">
              <a:solidFill>
                <a:srgbClr val="565658"/>
              </a:solidFill>
            </a:ln>
          </p:spPr>
          <p:txBody>
            <a:bodyPr wrap="square" lIns="0" tIns="0" rIns="0" bIns="0" rtlCol="0"/>
            <a:lstStyle/>
            <a:p/>
          </p:txBody>
        </p:sp>
        <p:sp>
          <p:nvSpPr>
            <p:cNvPr id="10583" name="object 10583" descr=""/>
            <p:cNvSpPr/>
            <p:nvPr/>
          </p:nvSpPr>
          <p:spPr>
            <a:xfrm>
              <a:off x="5553908" y="2654546"/>
              <a:ext cx="4445" cy="4445"/>
            </a:xfrm>
            <a:custGeom>
              <a:avLst/>
              <a:gdLst/>
              <a:ahLst/>
              <a:cxnLst/>
              <a:rect l="l" t="t" r="r" b="b"/>
              <a:pathLst>
                <a:path w="4445" h="4444">
                  <a:moveTo>
                    <a:pt x="0" y="4305"/>
                  </a:moveTo>
                  <a:lnTo>
                    <a:pt x="469" y="2400"/>
                  </a:lnTo>
                  <a:lnTo>
                    <a:pt x="1435" y="952"/>
                  </a:lnTo>
                  <a:lnTo>
                    <a:pt x="2870" y="0"/>
                  </a:lnTo>
                  <a:lnTo>
                    <a:pt x="4305" y="0"/>
                  </a:lnTo>
                </a:path>
              </a:pathLst>
            </a:custGeom>
            <a:ln w="3175">
              <a:solidFill>
                <a:srgbClr val="565658"/>
              </a:solidFill>
            </a:ln>
          </p:spPr>
          <p:txBody>
            <a:bodyPr wrap="square" lIns="0" tIns="0" rIns="0" bIns="0" rtlCol="0"/>
            <a:lstStyle/>
            <a:p/>
          </p:txBody>
        </p:sp>
        <p:sp>
          <p:nvSpPr>
            <p:cNvPr id="10584" name="object 10584" descr=""/>
            <p:cNvSpPr/>
            <p:nvPr/>
          </p:nvSpPr>
          <p:spPr>
            <a:xfrm>
              <a:off x="5570180" y="2654547"/>
              <a:ext cx="5080" cy="4445"/>
            </a:xfrm>
            <a:custGeom>
              <a:avLst/>
              <a:gdLst/>
              <a:ahLst/>
              <a:cxnLst/>
              <a:rect l="l" t="t" r="r" b="b"/>
              <a:pathLst>
                <a:path w="5079" h="4444">
                  <a:moveTo>
                    <a:pt x="0" y="0"/>
                  </a:moveTo>
                  <a:lnTo>
                    <a:pt x="1905" y="0"/>
                  </a:lnTo>
                  <a:lnTo>
                    <a:pt x="3352" y="952"/>
                  </a:lnTo>
                  <a:lnTo>
                    <a:pt x="4305" y="2387"/>
                  </a:lnTo>
                  <a:lnTo>
                    <a:pt x="4787" y="4305"/>
                  </a:lnTo>
                </a:path>
              </a:pathLst>
            </a:custGeom>
            <a:ln w="3175">
              <a:solidFill>
                <a:srgbClr val="565658"/>
              </a:solidFill>
            </a:ln>
          </p:spPr>
          <p:txBody>
            <a:bodyPr wrap="square" lIns="0" tIns="0" rIns="0" bIns="0" rtlCol="0"/>
            <a:lstStyle/>
            <a:p/>
          </p:txBody>
        </p:sp>
        <p:sp>
          <p:nvSpPr>
            <p:cNvPr id="10585" name="object 10585" descr=""/>
            <p:cNvSpPr/>
            <p:nvPr/>
          </p:nvSpPr>
          <p:spPr>
            <a:xfrm>
              <a:off x="5549122" y="2645457"/>
              <a:ext cx="25400" cy="20955"/>
            </a:xfrm>
            <a:custGeom>
              <a:avLst/>
              <a:gdLst/>
              <a:ahLst/>
              <a:cxnLst/>
              <a:rect l="l" t="t" r="r" b="b"/>
              <a:pathLst>
                <a:path w="25400" h="20955">
                  <a:moveTo>
                    <a:pt x="25361" y="0"/>
                  </a:moveTo>
                  <a:lnTo>
                    <a:pt x="0" y="0"/>
                  </a:lnTo>
                  <a:lnTo>
                    <a:pt x="0" y="20574"/>
                  </a:lnTo>
                  <a:lnTo>
                    <a:pt x="482" y="20574"/>
                  </a:lnTo>
                  <a:lnTo>
                    <a:pt x="952" y="20574"/>
                  </a:lnTo>
                </a:path>
              </a:pathLst>
            </a:custGeom>
            <a:ln w="3175">
              <a:solidFill>
                <a:srgbClr val="565658"/>
              </a:solidFill>
            </a:ln>
          </p:spPr>
          <p:txBody>
            <a:bodyPr wrap="square" lIns="0" tIns="0" rIns="0" bIns="0" rtlCol="0"/>
            <a:lstStyle/>
            <a:p/>
          </p:txBody>
        </p:sp>
        <p:sp>
          <p:nvSpPr>
            <p:cNvPr id="10586" name="object 10586" descr=""/>
            <p:cNvSpPr/>
            <p:nvPr/>
          </p:nvSpPr>
          <p:spPr>
            <a:xfrm>
              <a:off x="5540505" y="2584657"/>
              <a:ext cx="64135" cy="81915"/>
            </a:xfrm>
            <a:custGeom>
              <a:avLst/>
              <a:gdLst/>
              <a:ahLst/>
              <a:cxnLst/>
              <a:rect l="l" t="t" r="r" b="b"/>
              <a:pathLst>
                <a:path w="64135" h="81914">
                  <a:moveTo>
                    <a:pt x="64135" y="23456"/>
                  </a:moveTo>
                  <a:lnTo>
                    <a:pt x="47866" y="16763"/>
                  </a:lnTo>
                  <a:lnTo>
                    <a:pt x="32550" y="10528"/>
                  </a:lnTo>
                  <a:lnTo>
                    <a:pt x="17233" y="4787"/>
                  </a:lnTo>
                  <a:lnTo>
                    <a:pt x="2387" y="0"/>
                  </a:lnTo>
                  <a:lnTo>
                    <a:pt x="8128" y="1930"/>
                  </a:lnTo>
                  <a:lnTo>
                    <a:pt x="11963" y="3835"/>
                  </a:lnTo>
                  <a:lnTo>
                    <a:pt x="21056" y="10058"/>
                  </a:lnTo>
                  <a:lnTo>
                    <a:pt x="22491" y="11493"/>
                  </a:lnTo>
                  <a:lnTo>
                    <a:pt x="23926" y="13411"/>
                  </a:lnTo>
                  <a:lnTo>
                    <a:pt x="24409" y="15798"/>
                  </a:lnTo>
                  <a:lnTo>
                    <a:pt x="23926" y="18199"/>
                  </a:lnTo>
                  <a:lnTo>
                    <a:pt x="22974" y="20586"/>
                  </a:lnTo>
                  <a:lnTo>
                    <a:pt x="21056" y="22504"/>
                  </a:lnTo>
                  <a:lnTo>
                    <a:pt x="18656" y="23456"/>
                  </a:lnTo>
                  <a:lnTo>
                    <a:pt x="16751" y="23939"/>
                  </a:lnTo>
                  <a:lnTo>
                    <a:pt x="1435" y="23939"/>
                  </a:lnTo>
                  <a:lnTo>
                    <a:pt x="1435" y="41173"/>
                  </a:lnTo>
                  <a:lnTo>
                    <a:pt x="952" y="43078"/>
                  </a:lnTo>
                  <a:lnTo>
                    <a:pt x="469" y="44513"/>
                  </a:lnTo>
                  <a:lnTo>
                    <a:pt x="0" y="46443"/>
                  </a:lnTo>
                  <a:lnTo>
                    <a:pt x="469" y="46443"/>
                  </a:lnTo>
                  <a:lnTo>
                    <a:pt x="2387" y="46443"/>
                  </a:lnTo>
                  <a:lnTo>
                    <a:pt x="3822" y="47866"/>
                  </a:lnTo>
                  <a:lnTo>
                    <a:pt x="4305" y="50266"/>
                  </a:lnTo>
                  <a:lnTo>
                    <a:pt x="3822" y="76593"/>
                  </a:lnTo>
                  <a:lnTo>
                    <a:pt x="3822" y="78498"/>
                  </a:lnTo>
                  <a:lnTo>
                    <a:pt x="2870" y="79933"/>
                  </a:lnTo>
                  <a:lnTo>
                    <a:pt x="2870" y="81381"/>
                  </a:lnTo>
                  <a:lnTo>
                    <a:pt x="5257" y="80886"/>
                  </a:lnTo>
                  <a:lnTo>
                    <a:pt x="7175" y="80886"/>
                  </a:lnTo>
                  <a:lnTo>
                    <a:pt x="8610" y="81381"/>
                  </a:lnTo>
                </a:path>
              </a:pathLst>
            </a:custGeom>
            <a:ln w="3175">
              <a:solidFill>
                <a:srgbClr val="565658"/>
              </a:solidFill>
            </a:ln>
          </p:spPr>
          <p:txBody>
            <a:bodyPr wrap="square" lIns="0" tIns="0" rIns="0" bIns="0" rtlCol="0"/>
            <a:lstStyle/>
            <a:p/>
          </p:txBody>
        </p:sp>
        <p:sp>
          <p:nvSpPr>
            <p:cNvPr id="10587" name="object 10587" descr=""/>
            <p:cNvSpPr/>
            <p:nvPr/>
          </p:nvSpPr>
          <p:spPr>
            <a:xfrm>
              <a:off x="5542899" y="2565042"/>
              <a:ext cx="9525" cy="635"/>
            </a:xfrm>
            <a:custGeom>
              <a:avLst/>
              <a:gdLst/>
              <a:ahLst/>
              <a:cxnLst/>
              <a:rect l="l" t="t" r="r" b="b"/>
              <a:pathLst>
                <a:path w="9525" h="635">
                  <a:moveTo>
                    <a:pt x="9093" y="469"/>
                  </a:moveTo>
                  <a:lnTo>
                    <a:pt x="0" y="0"/>
                  </a:lnTo>
                </a:path>
              </a:pathLst>
            </a:custGeom>
            <a:ln w="3175">
              <a:solidFill>
                <a:srgbClr val="565658"/>
              </a:solidFill>
            </a:ln>
          </p:spPr>
          <p:txBody>
            <a:bodyPr wrap="square" lIns="0" tIns="0" rIns="0" bIns="0" rtlCol="0"/>
            <a:lstStyle/>
            <a:p/>
          </p:txBody>
        </p:sp>
        <p:sp>
          <p:nvSpPr>
            <p:cNvPr id="10588" name="object 10588" descr=""/>
            <p:cNvSpPr/>
            <p:nvPr/>
          </p:nvSpPr>
          <p:spPr>
            <a:xfrm>
              <a:off x="5540024" y="2565995"/>
              <a:ext cx="64769" cy="41275"/>
            </a:xfrm>
            <a:custGeom>
              <a:avLst/>
              <a:gdLst/>
              <a:ahLst/>
              <a:cxnLst/>
              <a:rect l="l" t="t" r="r" b="b"/>
              <a:pathLst>
                <a:path w="64770" h="41275">
                  <a:moveTo>
                    <a:pt x="0" y="0"/>
                  </a:moveTo>
                  <a:lnTo>
                    <a:pt x="482" y="482"/>
                  </a:lnTo>
                  <a:lnTo>
                    <a:pt x="2387" y="482"/>
                  </a:lnTo>
                  <a:lnTo>
                    <a:pt x="2387" y="2882"/>
                  </a:lnTo>
                  <a:lnTo>
                    <a:pt x="2387" y="6692"/>
                  </a:lnTo>
                  <a:lnTo>
                    <a:pt x="2387" y="11480"/>
                  </a:lnTo>
                  <a:lnTo>
                    <a:pt x="2387" y="17716"/>
                  </a:lnTo>
                  <a:lnTo>
                    <a:pt x="3835" y="18186"/>
                  </a:lnTo>
                  <a:lnTo>
                    <a:pt x="18186" y="22974"/>
                  </a:lnTo>
                  <a:lnTo>
                    <a:pt x="33032" y="28244"/>
                  </a:lnTo>
                  <a:lnTo>
                    <a:pt x="48818" y="34467"/>
                  </a:lnTo>
                  <a:lnTo>
                    <a:pt x="64617" y="41160"/>
                  </a:lnTo>
                </a:path>
              </a:pathLst>
            </a:custGeom>
            <a:ln w="3175">
              <a:solidFill>
                <a:srgbClr val="565658"/>
              </a:solidFill>
            </a:ln>
          </p:spPr>
          <p:txBody>
            <a:bodyPr wrap="square" lIns="0" tIns="0" rIns="0" bIns="0" rtlCol="0"/>
            <a:lstStyle/>
            <a:p/>
          </p:txBody>
        </p:sp>
        <p:sp>
          <p:nvSpPr>
            <p:cNvPr id="10589" name="object 10589" descr=""/>
            <p:cNvSpPr/>
            <p:nvPr/>
          </p:nvSpPr>
          <p:spPr>
            <a:xfrm>
              <a:off x="5670221" y="2599495"/>
              <a:ext cx="1905" cy="1270"/>
            </a:xfrm>
            <a:custGeom>
              <a:avLst/>
              <a:gdLst/>
              <a:ahLst/>
              <a:cxnLst/>
              <a:rect l="l" t="t" r="r" b="b"/>
              <a:pathLst>
                <a:path w="1904" h="1269">
                  <a:moveTo>
                    <a:pt x="1435" y="965"/>
                  </a:moveTo>
                  <a:lnTo>
                    <a:pt x="0" y="0"/>
                  </a:lnTo>
                </a:path>
              </a:pathLst>
            </a:custGeom>
            <a:ln w="3175">
              <a:solidFill>
                <a:srgbClr val="565658"/>
              </a:solidFill>
            </a:ln>
          </p:spPr>
          <p:txBody>
            <a:bodyPr wrap="square" lIns="0" tIns="0" rIns="0" bIns="0" rtlCol="0"/>
            <a:lstStyle/>
            <a:p/>
          </p:txBody>
        </p:sp>
        <p:sp>
          <p:nvSpPr>
            <p:cNvPr id="10590" name="object 10590" descr=""/>
            <p:cNvSpPr/>
            <p:nvPr/>
          </p:nvSpPr>
          <p:spPr>
            <a:xfrm>
              <a:off x="5583106" y="2577969"/>
              <a:ext cx="22860" cy="27305"/>
            </a:xfrm>
            <a:custGeom>
              <a:avLst/>
              <a:gdLst/>
              <a:ahLst/>
              <a:cxnLst/>
              <a:rect l="l" t="t" r="r" b="b"/>
              <a:pathLst>
                <a:path w="22860" h="27305">
                  <a:moveTo>
                    <a:pt x="21056" y="27279"/>
                  </a:moveTo>
                  <a:lnTo>
                    <a:pt x="0" y="8128"/>
                  </a:lnTo>
                  <a:lnTo>
                    <a:pt x="0" y="5270"/>
                  </a:lnTo>
                  <a:lnTo>
                    <a:pt x="1917" y="2857"/>
                  </a:lnTo>
                  <a:lnTo>
                    <a:pt x="5257" y="952"/>
                  </a:lnTo>
                  <a:lnTo>
                    <a:pt x="8610" y="482"/>
                  </a:lnTo>
                  <a:lnTo>
                    <a:pt x="12915" y="0"/>
                  </a:lnTo>
                  <a:lnTo>
                    <a:pt x="17221" y="0"/>
                  </a:lnTo>
                  <a:lnTo>
                    <a:pt x="22491" y="482"/>
                  </a:lnTo>
                </a:path>
              </a:pathLst>
            </a:custGeom>
            <a:ln w="3175">
              <a:solidFill>
                <a:srgbClr val="565658"/>
              </a:solidFill>
            </a:ln>
          </p:spPr>
          <p:txBody>
            <a:bodyPr wrap="square" lIns="0" tIns="0" rIns="0" bIns="0" rtlCol="0"/>
            <a:lstStyle/>
            <a:p/>
          </p:txBody>
        </p:sp>
        <p:sp>
          <p:nvSpPr>
            <p:cNvPr id="10591" name="object 10591" descr=""/>
            <p:cNvSpPr/>
            <p:nvPr/>
          </p:nvSpPr>
          <p:spPr>
            <a:xfrm>
              <a:off x="5670217" y="2599977"/>
              <a:ext cx="1905" cy="635"/>
            </a:xfrm>
            <a:custGeom>
              <a:avLst/>
              <a:gdLst/>
              <a:ahLst/>
              <a:cxnLst/>
              <a:rect l="l" t="t" r="r" b="b"/>
              <a:pathLst>
                <a:path w="1904" h="635">
                  <a:moveTo>
                    <a:pt x="0" y="0"/>
                  </a:moveTo>
                  <a:lnTo>
                    <a:pt x="1435" y="482"/>
                  </a:lnTo>
                </a:path>
              </a:pathLst>
            </a:custGeom>
            <a:ln w="3175">
              <a:solidFill>
                <a:srgbClr val="565658"/>
              </a:solidFill>
            </a:ln>
          </p:spPr>
          <p:txBody>
            <a:bodyPr wrap="square" lIns="0" tIns="0" rIns="0" bIns="0" rtlCol="0"/>
            <a:lstStyle/>
            <a:p/>
          </p:txBody>
        </p:sp>
        <p:sp>
          <p:nvSpPr>
            <p:cNvPr id="10592" name="object 10592" descr=""/>
            <p:cNvSpPr/>
            <p:nvPr/>
          </p:nvSpPr>
          <p:spPr>
            <a:xfrm>
              <a:off x="5572569" y="2568393"/>
              <a:ext cx="33655" cy="6985"/>
            </a:xfrm>
            <a:custGeom>
              <a:avLst/>
              <a:gdLst/>
              <a:ahLst/>
              <a:cxnLst/>
              <a:rect l="l" t="t" r="r" b="b"/>
              <a:pathLst>
                <a:path w="33654" h="6985">
                  <a:moveTo>
                    <a:pt x="33032" y="6692"/>
                  </a:moveTo>
                  <a:lnTo>
                    <a:pt x="16751" y="2870"/>
                  </a:lnTo>
                  <a:lnTo>
                    <a:pt x="0" y="0"/>
                  </a:lnTo>
                </a:path>
              </a:pathLst>
            </a:custGeom>
            <a:ln w="3175">
              <a:solidFill>
                <a:srgbClr val="565658"/>
              </a:solidFill>
            </a:ln>
          </p:spPr>
          <p:txBody>
            <a:bodyPr wrap="square" lIns="0" tIns="0" rIns="0" bIns="0" rtlCol="0"/>
            <a:lstStyle/>
            <a:p/>
          </p:txBody>
        </p:sp>
        <p:sp>
          <p:nvSpPr>
            <p:cNvPr id="10593" name="object 10593" descr=""/>
            <p:cNvSpPr/>
            <p:nvPr/>
          </p:nvSpPr>
          <p:spPr>
            <a:xfrm>
              <a:off x="5548636" y="2565514"/>
              <a:ext cx="14604" cy="1905"/>
            </a:xfrm>
            <a:custGeom>
              <a:avLst/>
              <a:gdLst/>
              <a:ahLst/>
              <a:cxnLst/>
              <a:rect l="l" t="t" r="r" b="b"/>
              <a:pathLst>
                <a:path w="14604" h="1905">
                  <a:moveTo>
                    <a:pt x="14363" y="1435"/>
                  </a:moveTo>
                  <a:lnTo>
                    <a:pt x="0" y="0"/>
                  </a:lnTo>
                </a:path>
              </a:pathLst>
            </a:custGeom>
            <a:ln w="3175">
              <a:solidFill>
                <a:srgbClr val="565658"/>
              </a:solidFill>
            </a:ln>
          </p:spPr>
          <p:txBody>
            <a:bodyPr wrap="square" lIns="0" tIns="0" rIns="0" bIns="0" rtlCol="0"/>
            <a:lstStyle/>
            <a:p/>
          </p:txBody>
        </p:sp>
        <p:sp>
          <p:nvSpPr>
            <p:cNvPr id="10594" name="object 10594" descr=""/>
            <p:cNvSpPr/>
            <p:nvPr/>
          </p:nvSpPr>
          <p:spPr>
            <a:xfrm>
              <a:off x="5724588" y="2578734"/>
              <a:ext cx="13335" cy="11430"/>
            </a:xfrm>
            <a:custGeom>
              <a:avLst/>
              <a:gdLst/>
              <a:ahLst/>
              <a:cxnLst/>
              <a:rect l="l" t="t" r="r" b="b"/>
              <a:pathLst>
                <a:path w="13335" h="11430">
                  <a:moveTo>
                    <a:pt x="2286" y="10236"/>
                  </a:moveTo>
                  <a:lnTo>
                    <a:pt x="1955" y="9423"/>
                  </a:lnTo>
                  <a:lnTo>
                    <a:pt x="1143" y="9093"/>
                  </a:lnTo>
                  <a:lnTo>
                    <a:pt x="330" y="9423"/>
                  </a:lnTo>
                  <a:lnTo>
                    <a:pt x="0" y="10236"/>
                  </a:lnTo>
                  <a:lnTo>
                    <a:pt x="330" y="11049"/>
                  </a:lnTo>
                  <a:lnTo>
                    <a:pt x="1143" y="11379"/>
                  </a:lnTo>
                  <a:lnTo>
                    <a:pt x="1955" y="11049"/>
                  </a:lnTo>
                  <a:lnTo>
                    <a:pt x="2286" y="10236"/>
                  </a:lnTo>
                  <a:close/>
                </a:path>
                <a:path w="13335" h="11430">
                  <a:moveTo>
                    <a:pt x="12827" y="1143"/>
                  </a:moveTo>
                  <a:lnTo>
                    <a:pt x="12484" y="330"/>
                  </a:lnTo>
                  <a:lnTo>
                    <a:pt x="11684" y="0"/>
                  </a:lnTo>
                  <a:lnTo>
                    <a:pt x="10871" y="330"/>
                  </a:lnTo>
                  <a:lnTo>
                    <a:pt x="10541" y="1143"/>
                  </a:lnTo>
                  <a:lnTo>
                    <a:pt x="10388" y="1295"/>
                  </a:lnTo>
                  <a:lnTo>
                    <a:pt x="10045" y="2095"/>
                  </a:lnTo>
                  <a:lnTo>
                    <a:pt x="10388" y="2908"/>
                  </a:lnTo>
                  <a:lnTo>
                    <a:pt x="11188" y="3238"/>
                  </a:lnTo>
                  <a:lnTo>
                    <a:pt x="12001" y="2908"/>
                  </a:lnTo>
                  <a:lnTo>
                    <a:pt x="12331" y="2095"/>
                  </a:lnTo>
                  <a:lnTo>
                    <a:pt x="12484" y="1955"/>
                  </a:lnTo>
                  <a:lnTo>
                    <a:pt x="12827" y="1143"/>
                  </a:lnTo>
                  <a:close/>
                </a:path>
              </a:pathLst>
            </a:custGeom>
            <a:solidFill>
              <a:srgbClr val="565658"/>
            </a:solidFill>
          </p:spPr>
          <p:txBody>
            <a:bodyPr wrap="square" lIns="0" tIns="0" rIns="0" bIns="0" rtlCol="0"/>
            <a:lstStyle/>
            <a:p/>
          </p:txBody>
        </p:sp>
        <p:sp>
          <p:nvSpPr>
            <p:cNvPr id="10595" name="object 10595" descr=""/>
            <p:cNvSpPr/>
            <p:nvPr/>
          </p:nvSpPr>
          <p:spPr>
            <a:xfrm>
              <a:off x="5725736" y="2588963"/>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0596" name="object 10596" descr=""/>
            <p:cNvSpPr/>
            <p:nvPr/>
          </p:nvSpPr>
          <p:spPr>
            <a:xfrm>
              <a:off x="5724106" y="2587828"/>
              <a:ext cx="5715" cy="2540"/>
            </a:xfrm>
            <a:custGeom>
              <a:avLst/>
              <a:gdLst/>
              <a:ahLst/>
              <a:cxnLst/>
              <a:rect l="l" t="t" r="r" b="b"/>
              <a:pathLst>
                <a:path w="5714" h="2539">
                  <a:moveTo>
                    <a:pt x="5651" y="1143"/>
                  </a:moveTo>
                  <a:lnTo>
                    <a:pt x="5308" y="330"/>
                  </a:lnTo>
                  <a:lnTo>
                    <a:pt x="4508" y="0"/>
                  </a:lnTo>
                  <a:lnTo>
                    <a:pt x="4254" y="101"/>
                  </a:lnTo>
                  <a:lnTo>
                    <a:pt x="4013" y="0"/>
                  </a:lnTo>
                  <a:lnTo>
                    <a:pt x="3771" y="101"/>
                  </a:lnTo>
                  <a:lnTo>
                    <a:pt x="3543" y="0"/>
                  </a:lnTo>
                  <a:lnTo>
                    <a:pt x="3302" y="101"/>
                  </a:lnTo>
                  <a:lnTo>
                    <a:pt x="3060" y="0"/>
                  </a:lnTo>
                  <a:lnTo>
                    <a:pt x="2336" y="304"/>
                  </a:lnTo>
                  <a:lnTo>
                    <a:pt x="1625" y="0"/>
                  </a:lnTo>
                  <a:lnTo>
                    <a:pt x="1384" y="101"/>
                  </a:lnTo>
                  <a:lnTo>
                    <a:pt x="1143" y="0"/>
                  </a:lnTo>
                  <a:lnTo>
                    <a:pt x="342" y="330"/>
                  </a:lnTo>
                  <a:lnTo>
                    <a:pt x="0" y="1143"/>
                  </a:lnTo>
                  <a:lnTo>
                    <a:pt x="342" y="1955"/>
                  </a:lnTo>
                  <a:lnTo>
                    <a:pt x="1143" y="2286"/>
                  </a:lnTo>
                  <a:lnTo>
                    <a:pt x="1384" y="2197"/>
                  </a:lnTo>
                  <a:lnTo>
                    <a:pt x="1625" y="2286"/>
                  </a:lnTo>
                  <a:lnTo>
                    <a:pt x="2336" y="1993"/>
                  </a:lnTo>
                  <a:lnTo>
                    <a:pt x="3060" y="2286"/>
                  </a:lnTo>
                  <a:lnTo>
                    <a:pt x="3302" y="2197"/>
                  </a:lnTo>
                  <a:lnTo>
                    <a:pt x="3543" y="2286"/>
                  </a:lnTo>
                  <a:lnTo>
                    <a:pt x="3771" y="2197"/>
                  </a:lnTo>
                  <a:lnTo>
                    <a:pt x="4013" y="2286"/>
                  </a:lnTo>
                  <a:lnTo>
                    <a:pt x="4241"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10597" name="object 10597" descr=""/>
            <p:cNvSpPr/>
            <p:nvPr/>
          </p:nvSpPr>
          <p:spPr>
            <a:xfrm>
              <a:off x="5726220" y="2588963"/>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598" name="object 10598" descr=""/>
            <p:cNvSpPr/>
            <p:nvPr/>
          </p:nvSpPr>
          <p:spPr>
            <a:xfrm>
              <a:off x="5723636" y="2578734"/>
              <a:ext cx="6350" cy="11430"/>
            </a:xfrm>
            <a:custGeom>
              <a:avLst/>
              <a:gdLst/>
              <a:ahLst/>
              <a:cxnLst/>
              <a:rect l="l" t="t" r="r" b="b"/>
              <a:pathLst>
                <a:path w="6350" h="11430">
                  <a:moveTo>
                    <a:pt x="2286" y="1143"/>
                  </a:moveTo>
                  <a:lnTo>
                    <a:pt x="1943" y="330"/>
                  </a:lnTo>
                  <a:lnTo>
                    <a:pt x="1143" y="0"/>
                  </a:lnTo>
                  <a:lnTo>
                    <a:pt x="330" y="330"/>
                  </a:lnTo>
                  <a:lnTo>
                    <a:pt x="0" y="1143"/>
                  </a:lnTo>
                  <a:lnTo>
                    <a:pt x="330" y="1955"/>
                  </a:lnTo>
                  <a:lnTo>
                    <a:pt x="1143" y="2286"/>
                  </a:lnTo>
                  <a:lnTo>
                    <a:pt x="1943" y="1955"/>
                  </a:lnTo>
                  <a:lnTo>
                    <a:pt x="2286" y="1143"/>
                  </a:lnTo>
                  <a:close/>
                </a:path>
                <a:path w="6350" h="11430">
                  <a:moveTo>
                    <a:pt x="2755" y="10236"/>
                  </a:moveTo>
                  <a:lnTo>
                    <a:pt x="2425" y="9423"/>
                  </a:lnTo>
                  <a:lnTo>
                    <a:pt x="1612" y="9093"/>
                  </a:lnTo>
                  <a:lnTo>
                    <a:pt x="812" y="9423"/>
                  </a:lnTo>
                  <a:lnTo>
                    <a:pt x="469" y="10236"/>
                  </a:lnTo>
                  <a:lnTo>
                    <a:pt x="812" y="11049"/>
                  </a:lnTo>
                  <a:lnTo>
                    <a:pt x="1612" y="11379"/>
                  </a:lnTo>
                  <a:lnTo>
                    <a:pt x="2425" y="11049"/>
                  </a:lnTo>
                  <a:lnTo>
                    <a:pt x="2755" y="10236"/>
                  </a:lnTo>
                  <a:close/>
                </a:path>
                <a:path w="6350" h="11430">
                  <a:moveTo>
                    <a:pt x="6121" y="10236"/>
                  </a:moveTo>
                  <a:lnTo>
                    <a:pt x="5778" y="9423"/>
                  </a:lnTo>
                  <a:lnTo>
                    <a:pt x="4978" y="9093"/>
                  </a:lnTo>
                  <a:lnTo>
                    <a:pt x="4724" y="9194"/>
                  </a:lnTo>
                  <a:lnTo>
                    <a:pt x="4483" y="9093"/>
                  </a:lnTo>
                  <a:lnTo>
                    <a:pt x="4241" y="9194"/>
                  </a:lnTo>
                  <a:lnTo>
                    <a:pt x="4013" y="9093"/>
                  </a:lnTo>
                  <a:lnTo>
                    <a:pt x="3200" y="9423"/>
                  </a:lnTo>
                  <a:lnTo>
                    <a:pt x="2870" y="10236"/>
                  </a:lnTo>
                  <a:lnTo>
                    <a:pt x="3200" y="11049"/>
                  </a:lnTo>
                  <a:lnTo>
                    <a:pt x="4013" y="11379"/>
                  </a:lnTo>
                  <a:lnTo>
                    <a:pt x="4241" y="11290"/>
                  </a:lnTo>
                  <a:lnTo>
                    <a:pt x="4483" y="11379"/>
                  </a:lnTo>
                  <a:lnTo>
                    <a:pt x="4711" y="11290"/>
                  </a:lnTo>
                  <a:lnTo>
                    <a:pt x="4978" y="11379"/>
                  </a:lnTo>
                  <a:lnTo>
                    <a:pt x="5778" y="11049"/>
                  </a:lnTo>
                  <a:lnTo>
                    <a:pt x="6121" y="10236"/>
                  </a:lnTo>
                  <a:close/>
                </a:path>
              </a:pathLst>
            </a:custGeom>
            <a:solidFill>
              <a:srgbClr val="565658"/>
            </a:solidFill>
          </p:spPr>
          <p:txBody>
            <a:bodyPr wrap="square" lIns="0" tIns="0" rIns="0" bIns="0" rtlCol="0"/>
            <a:lstStyle/>
            <a:p/>
          </p:txBody>
        </p:sp>
        <p:sp>
          <p:nvSpPr>
            <p:cNvPr id="10599" name="object 10599" descr=""/>
            <p:cNvSpPr/>
            <p:nvPr/>
          </p:nvSpPr>
          <p:spPr>
            <a:xfrm>
              <a:off x="5724781"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00" name="object 10600" descr=""/>
            <p:cNvSpPr/>
            <p:nvPr/>
          </p:nvSpPr>
          <p:spPr>
            <a:xfrm>
              <a:off x="5724588" y="2578734"/>
              <a:ext cx="3810" cy="2540"/>
            </a:xfrm>
            <a:custGeom>
              <a:avLst/>
              <a:gdLst/>
              <a:ahLst/>
              <a:cxnLst/>
              <a:rect l="l" t="t" r="r" b="b"/>
              <a:pathLst>
                <a:path w="3810" h="2539">
                  <a:moveTo>
                    <a:pt x="3721" y="1143"/>
                  </a:moveTo>
                  <a:lnTo>
                    <a:pt x="3390" y="330"/>
                  </a:lnTo>
                  <a:lnTo>
                    <a:pt x="2578" y="0"/>
                  </a:lnTo>
                  <a:lnTo>
                    <a:pt x="2336" y="101"/>
                  </a:lnTo>
                  <a:lnTo>
                    <a:pt x="2108" y="0"/>
                  </a:lnTo>
                  <a:lnTo>
                    <a:pt x="1866" y="101"/>
                  </a:lnTo>
                  <a:lnTo>
                    <a:pt x="1625" y="0"/>
                  </a:lnTo>
                  <a:lnTo>
                    <a:pt x="1384" y="101"/>
                  </a:lnTo>
                  <a:lnTo>
                    <a:pt x="1143" y="0"/>
                  </a:lnTo>
                  <a:lnTo>
                    <a:pt x="330" y="330"/>
                  </a:lnTo>
                  <a:lnTo>
                    <a:pt x="0" y="1143"/>
                  </a:lnTo>
                  <a:lnTo>
                    <a:pt x="330" y="1955"/>
                  </a:lnTo>
                  <a:lnTo>
                    <a:pt x="1143" y="2286"/>
                  </a:lnTo>
                  <a:lnTo>
                    <a:pt x="1384" y="2197"/>
                  </a:lnTo>
                  <a:lnTo>
                    <a:pt x="1625" y="2286"/>
                  </a:lnTo>
                  <a:lnTo>
                    <a:pt x="1866" y="2197"/>
                  </a:lnTo>
                  <a:lnTo>
                    <a:pt x="2108" y="2286"/>
                  </a:lnTo>
                  <a:lnTo>
                    <a:pt x="2336" y="2197"/>
                  </a:lnTo>
                  <a:lnTo>
                    <a:pt x="2578" y="2286"/>
                  </a:lnTo>
                  <a:lnTo>
                    <a:pt x="3390" y="1955"/>
                  </a:lnTo>
                  <a:lnTo>
                    <a:pt x="3721" y="1143"/>
                  </a:lnTo>
                  <a:close/>
                </a:path>
              </a:pathLst>
            </a:custGeom>
            <a:solidFill>
              <a:srgbClr val="565658"/>
            </a:solidFill>
          </p:spPr>
          <p:txBody>
            <a:bodyPr wrap="square" lIns="0" tIns="0" rIns="0" bIns="0" rtlCol="0"/>
            <a:lstStyle/>
            <a:p/>
          </p:txBody>
        </p:sp>
        <p:sp>
          <p:nvSpPr>
            <p:cNvPr id="10601" name="object 10601" descr=""/>
            <p:cNvSpPr/>
            <p:nvPr/>
          </p:nvSpPr>
          <p:spPr>
            <a:xfrm>
              <a:off x="5727175" y="2579873"/>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602" name="object 10602" descr=""/>
            <p:cNvSpPr/>
            <p:nvPr/>
          </p:nvSpPr>
          <p:spPr>
            <a:xfrm>
              <a:off x="5726510"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03" name="object 10603" descr=""/>
            <p:cNvSpPr/>
            <p:nvPr/>
          </p:nvSpPr>
          <p:spPr>
            <a:xfrm>
              <a:off x="5728131"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04" name="object 10604" descr=""/>
            <p:cNvSpPr/>
            <p:nvPr/>
          </p:nvSpPr>
          <p:spPr>
            <a:xfrm>
              <a:off x="5725254"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05" name="object 10605" descr=""/>
            <p:cNvSpPr/>
            <p:nvPr/>
          </p:nvSpPr>
          <p:spPr>
            <a:xfrm>
              <a:off x="5728609"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06" name="object 10606" descr=""/>
            <p:cNvSpPr/>
            <p:nvPr/>
          </p:nvSpPr>
          <p:spPr>
            <a:xfrm>
              <a:off x="5725554" y="2578734"/>
              <a:ext cx="4445" cy="11430"/>
            </a:xfrm>
            <a:custGeom>
              <a:avLst/>
              <a:gdLst/>
              <a:ahLst/>
              <a:cxnLst/>
              <a:rect l="l" t="t" r="r" b="b"/>
              <a:pathLst>
                <a:path w="4445" h="11430">
                  <a:moveTo>
                    <a:pt x="4203" y="10236"/>
                  </a:moveTo>
                  <a:lnTo>
                    <a:pt x="3860" y="9423"/>
                  </a:lnTo>
                  <a:lnTo>
                    <a:pt x="3060" y="9093"/>
                  </a:lnTo>
                  <a:lnTo>
                    <a:pt x="2247" y="9423"/>
                  </a:lnTo>
                  <a:lnTo>
                    <a:pt x="1917" y="10236"/>
                  </a:lnTo>
                  <a:lnTo>
                    <a:pt x="2247" y="11049"/>
                  </a:lnTo>
                  <a:lnTo>
                    <a:pt x="3060" y="11379"/>
                  </a:lnTo>
                  <a:lnTo>
                    <a:pt x="3860" y="11049"/>
                  </a:lnTo>
                  <a:lnTo>
                    <a:pt x="4203" y="10236"/>
                  </a:lnTo>
                  <a:close/>
                </a:path>
                <a:path w="4445" h="11430">
                  <a:moveTo>
                    <a:pt x="4203" y="1143"/>
                  </a:moveTo>
                  <a:lnTo>
                    <a:pt x="3860" y="330"/>
                  </a:lnTo>
                  <a:lnTo>
                    <a:pt x="3060" y="0"/>
                  </a:lnTo>
                  <a:lnTo>
                    <a:pt x="2806" y="101"/>
                  </a:lnTo>
                  <a:lnTo>
                    <a:pt x="2565" y="0"/>
                  </a:lnTo>
                  <a:lnTo>
                    <a:pt x="2324" y="101"/>
                  </a:lnTo>
                  <a:lnTo>
                    <a:pt x="2095"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54" y="2197"/>
                  </a:lnTo>
                  <a:lnTo>
                    <a:pt x="2095" y="2286"/>
                  </a:lnTo>
                  <a:lnTo>
                    <a:pt x="2324" y="2197"/>
                  </a:lnTo>
                  <a:lnTo>
                    <a:pt x="2565" y="2286"/>
                  </a:lnTo>
                  <a:lnTo>
                    <a:pt x="2806" y="2197"/>
                  </a:lnTo>
                  <a:lnTo>
                    <a:pt x="3060" y="2286"/>
                  </a:lnTo>
                  <a:lnTo>
                    <a:pt x="3860" y="1955"/>
                  </a:lnTo>
                  <a:lnTo>
                    <a:pt x="4203" y="1143"/>
                  </a:lnTo>
                  <a:close/>
                </a:path>
              </a:pathLst>
            </a:custGeom>
            <a:solidFill>
              <a:srgbClr val="565658"/>
            </a:solidFill>
          </p:spPr>
          <p:txBody>
            <a:bodyPr wrap="square" lIns="0" tIns="0" rIns="0" bIns="0" rtlCol="0"/>
            <a:lstStyle/>
            <a:p/>
          </p:txBody>
        </p:sp>
        <p:sp>
          <p:nvSpPr>
            <p:cNvPr id="10607" name="object 10607" descr=""/>
            <p:cNvSpPr/>
            <p:nvPr/>
          </p:nvSpPr>
          <p:spPr>
            <a:xfrm>
              <a:off x="5725259"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608" name="object 10608" descr=""/>
            <p:cNvSpPr/>
            <p:nvPr/>
          </p:nvSpPr>
          <p:spPr>
            <a:xfrm>
              <a:off x="5723636" y="2578734"/>
              <a:ext cx="4445" cy="11430"/>
            </a:xfrm>
            <a:custGeom>
              <a:avLst/>
              <a:gdLst/>
              <a:ahLst/>
              <a:cxnLst/>
              <a:rect l="l" t="t" r="r" b="b"/>
              <a:pathLst>
                <a:path w="4445" h="11430">
                  <a:moveTo>
                    <a:pt x="2286" y="1143"/>
                  </a:moveTo>
                  <a:lnTo>
                    <a:pt x="1943" y="330"/>
                  </a:lnTo>
                  <a:lnTo>
                    <a:pt x="1143" y="0"/>
                  </a:lnTo>
                  <a:lnTo>
                    <a:pt x="330" y="330"/>
                  </a:lnTo>
                  <a:lnTo>
                    <a:pt x="0" y="1143"/>
                  </a:lnTo>
                  <a:lnTo>
                    <a:pt x="330" y="1955"/>
                  </a:lnTo>
                  <a:lnTo>
                    <a:pt x="1143" y="2286"/>
                  </a:lnTo>
                  <a:lnTo>
                    <a:pt x="1943" y="1955"/>
                  </a:lnTo>
                  <a:lnTo>
                    <a:pt x="2286" y="1143"/>
                  </a:lnTo>
                  <a:close/>
                </a:path>
                <a:path w="4445" h="11430">
                  <a:moveTo>
                    <a:pt x="4203" y="10236"/>
                  </a:moveTo>
                  <a:lnTo>
                    <a:pt x="3860" y="9423"/>
                  </a:lnTo>
                  <a:lnTo>
                    <a:pt x="3060" y="9093"/>
                  </a:lnTo>
                  <a:lnTo>
                    <a:pt x="2819" y="9194"/>
                  </a:lnTo>
                  <a:lnTo>
                    <a:pt x="2578" y="9093"/>
                  </a:lnTo>
                  <a:lnTo>
                    <a:pt x="2336" y="9194"/>
                  </a:lnTo>
                  <a:lnTo>
                    <a:pt x="2095" y="9093"/>
                  </a:lnTo>
                  <a:lnTo>
                    <a:pt x="1282" y="9423"/>
                  </a:lnTo>
                  <a:lnTo>
                    <a:pt x="952" y="10236"/>
                  </a:lnTo>
                  <a:lnTo>
                    <a:pt x="1282" y="11049"/>
                  </a:lnTo>
                  <a:lnTo>
                    <a:pt x="2095" y="11379"/>
                  </a:lnTo>
                  <a:lnTo>
                    <a:pt x="2336" y="11290"/>
                  </a:lnTo>
                  <a:lnTo>
                    <a:pt x="2578" y="11379"/>
                  </a:lnTo>
                  <a:lnTo>
                    <a:pt x="2819" y="11290"/>
                  </a:lnTo>
                  <a:lnTo>
                    <a:pt x="3060" y="11379"/>
                  </a:lnTo>
                  <a:lnTo>
                    <a:pt x="3860" y="11049"/>
                  </a:lnTo>
                  <a:lnTo>
                    <a:pt x="4203" y="10236"/>
                  </a:lnTo>
                  <a:close/>
                </a:path>
              </a:pathLst>
            </a:custGeom>
            <a:solidFill>
              <a:srgbClr val="565658"/>
            </a:solidFill>
          </p:spPr>
          <p:txBody>
            <a:bodyPr wrap="square" lIns="0" tIns="0" rIns="0" bIns="0" rtlCol="0"/>
            <a:lstStyle/>
            <a:p/>
          </p:txBody>
        </p:sp>
        <p:sp>
          <p:nvSpPr>
            <p:cNvPr id="10609" name="object 10609" descr=""/>
            <p:cNvSpPr/>
            <p:nvPr/>
          </p:nvSpPr>
          <p:spPr>
            <a:xfrm>
              <a:off x="5727175"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610" name="object 10610" descr=""/>
            <p:cNvSpPr/>
            <p:nvPr/>
          </p:nvSpPr>
          <p:spPr>
            <a:xfrm>
              <a:off x="5728130"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611" name="object 10611" descr=""/>
            <p:cNvSpPr/>
            <p:nvPr/>
          </p:nvSpPr>
          <p:spPr>
            <a:xfrm>
              <a:off x="5727653"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612" name="object 10612" descr=""/>
            <p:cNvSpPr/>
            <p:nvPr/>
          </p:nvSpPr>
          <p:spPr>
            <a:xfrm>
              <a:off x="5724116"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13" name="object 10613" descr=""/>
            <p:cNvSpPr/>
            <p:nvPr/>
          </p:nvSpPr>
          <p:spPr>
            <a:xfrm>
              <a:off x="5724776"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14" name="object 10614" descr=""/>
            <p:cNvSpPr/>
            <p:nvPr/>
          </p:nvSpPr>
          <p:spPr>
            <a:xfrm>
              <a:off x="5724588" y="2587828"/>
              <a:ext cx="3810" cy="2540"/>
            </a:xfrm>
            <a:custGeom>
              <a:avLst/>
              <a:gdLst/>
              <a:ahLst/>
              <a:cxnLst/>
              <a:rect l="l" t="t" r="r" b="b"/>
              <a:pathLst>
                <a:path w="3810" h="2539">
                  <a:moveTo>
                    <a:pt x="3721" y="1143"/>
                  </a:moveTo>
                  <a:lnTo>
                    <a:pt x="3390" y="330"/>
                  </a:lnTo>
                  <a:lnTo>
                    <a:pt x="2578" y="0"/>
                  </a:lnTo>
                  <a:lnTo>
                    <a:pt x="2336" y="101"/>
                  </a:lnTo>
                  <a:lnTo>
                    <a:pt x="2108" y="0"/>
                  </a:lnTo>
                  <a:lnTo>
                    <a:pt x="1866" y="101"/>
                  </a:lnTo>
                  <a:lnTo>
                    <a:pt x="1625" y="0"/>
                  </a:lnTo>
                  <a:lnTo>
                    <a:pt x="1384" y="101"/>
                  </a:lnTo>
                  <a:lnTo>
                    <a:pt x="1143" y="0"/>
                  </a:lnTo>
                  <a:lnTo>
                    <a:pt x="330" y="330"/>
                  </a:lnTo>
                  <a:lnTo>
                    <a:pt x="0" y="1143"/>
                  </a:lnTo>
                  <a:lnTo>
                    <a:pt x="330" y="1955"/>
                  </a:lnTo>
                  <a:lnTo>
                    <a:pt x="1143" y="2286"/>
                  </a:lnTo>
                  <a:lnTo>
                    <a:pt x="1384" y="2197"/>
                  </a:lnTo>
                  <a:lnTo>
                    <a:pt x="1625" y="2286"/>
                  </a:lnTo>
                  <a:lnTo>
                    <a:pt x="1866" y="2197"/>
                  </a:lnTo>
                  <a:lnTo>
                    <a:pt x="2108" y="2286"/>
                  </a:lnTo>
                  <a:lnTo>
                    <a:pt x="2336" y="2197"/>
                  </a:lnTo>
                  <a:lnTo>
                    <a:pt x="2578" y="2286"/>
                  </a:lnTo>
                  <a:lnTo>
                    <a:pt x="3390" y="1955"/>
                  </a:lnTo>
                  <a:lnTo>
                    <a:pt x="3721" y="1143"/>
                  </a:lnTo>
                  <a:close/>
                </a:path>
              </a:pathLst>
            </a:custGeom>
            <a:solidFill>
              <a:srgbClr val="565658"/>
            </a:solidFill>
          </p:spPr>
          <p:txBody>
            <a:bodyPr wrap="square" lIns="0" tIns="0" rIns="0" bIns="0" rtlCol="0"/>
            <a:lstStyle/>
            <a:p/>
          </p:txBody>
        </p:sp>
        <p:sp>
          <p:nvSpPr>
            <p:cNvPr id="10615" name="object 10615" descr=""/>
            <p:cNvSpPr/>
            <p:nvPr/>
          </p:nvSpPr>
          <p:spPr>
            <a:xfrm>
              <a:off x="5727179" y="2588963"/>
              <a:ext cx="1905" cy="0"/>
            </a:xfrm>
            <a:custGeom>
              <a:avLst/>
              <a:gdLst/>
              <a:ahLst/>
              <a:cxnLst/>
              <a:rect l="l" t="t" r="r" b="b"/>
              <a:pathLst>
                <a:path w="1904" h="0">
                  <a:moveTo>
                    <a:pt x="1435" y="0"/>
                  </a:moveTo>
                  <a:lnTo>
                    <a:pt x="952" y="0"/>
                  </a:lnTo>
                  <a:lnTo>
                    <a:pt x="469" y="0"/>
                  </a:lnTo>
                  <a:lnTo>
                    <a:pt x="0" y="0"/>
                  </a:lnTo>
                </a:path>
              </a:pathLst>
            </a:custGeom>
            <a:ln w="3175">
              <a:solidFill>
                <a:srgbClr val="565658"/>
              </a:solidFill>
            </a:ln>
          </p:spPr>
          <p:txBody>
            <a:bodyPr wrap="square" lIns="0" tIns="0" rIns="0" bIns="0" rtlCol="0"/>
            <a:lstStyle/>
            <a:p/>
          </p:txBody>
        </p:sp>
        <p:sp>
          <p:nvSpPr>
            <p:cNvPr id="10616" name="object 10616" descr=""/>
            <p:cNvSpPr/>
            <p:nvPr/>
          </p:nvSpPr>
          <p:spPr>
            <a:xfrm>
              <a:off x="5725259"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17" name="object 10617" descr=""/>
            <p:cNvSpPr/>
            <p:nvPr/>
          </p:nvSpPr>
          <p:spPr>
            <a:xfrm>
              <a:off x="5725071" y="2587828"/>
              <a:ext cx="4445" cy="2540"/>
            </a:xfrm>
            <a:custGeom>
              <a:avLst/>
              <a:gdLst/>
              <a:ahLst/>
              <a:cxnLst/>
              <a:rect l="l" t="t" r="r" b="b"/>
              <a:pathLst>
                <a:path w="4445" h="2539">
                  <a:moveTo>
                    <a:pt x="4191" y="1143"/>
                  </a:moveTo>
                  <a:lnTo>
                    <a:pt x="3860" y="330"/>
                  </a:lnTo>
                  <a:lnTo>
                    <a:pt x="3048" y="0"/>
                  </a:lnTo>
                  <a:lnTo>
                    <a:pt x="2565" y="203"/>
                  </a:lnTo>
                  <a:lnTo>
                    <a:pt x="2095" y="0"/>
                  </a:lnTo>
                  <a:lnTo>
                    <a:pt x="1854" y="101"/>
                  </a:lnTo>
                  <a:lnTo>
                    <a:pt x="1625" y="0"/>
                  </a:lnTo>
                  <a:lnTo>
                    <a:pt x="1384" y="101"/>
                  </a:lnTo>
                  <a:lnTo>
                    <a:pt x="1143" y="0"/>
                  </a:lnTo>
                  <a:lnTo>
                    <a:pt x="330" y="330"/>
                  </a:lnTo>
                  <a:lnTo>
                    <a:pt x="0" y="1143"/>
                  </a:lnTo>
                  <a:lnTo>
                    <a:pt x="330" y="1955"/>
                  </a:lnTo>
                  <a:lnTo>
                    <a:pt x="1143" y="2286"/>
                  </a:lnTo>
                  <a:lnTo>
                    <a:pt x="1384" y="2197"/>
                  </a:lnTo>
                  <a:lnTo>
                    <a:pt x="1625" y="2286"/>
                  </a:lnTo>
                  <a:lnTo>
                    <a:pt x="1854" y="2197"/>
                  </a:lnTo>
                  <a:lnTo>
                    <a:pt x="2095" y="2286"/>
                  </a:lnTo>
                  <a:lnTo>
                    <a:pt x="2565" y="2095"/>
                  </a:lnTo>
                  <a:lnTo>
                    <a:pt x="3048" y="2286"/>
                  </a:lnTo>
                  <a:lnTo>
                    <a:pt x="3860" y="1955"/>
                  </a:lnTo>
                  <a:lnTo>
                    <a:pt x="4191" y="1143"/>
                  </a:lnTo>
                  <a:close/>
                </a:path>
              </a:pathLst>
            </a:custGeom>
            <a:solidFill>
              <a:srgbClr val="565658"/>
            </a:solidFill>
          </p:spPr>
          <p:txBody>
            <a:bodyPr wrap="square" lIns="0" tIns="0" rIns="0" bIns="0" rtlCol="0"/>
            <a:lstStyle/>
            <a:p/>
          </p:txBody>
        </p:sp>
        <p:sp>
          <p:nvSpPr>
            <p:cNvPr id="10618" name="object 10618" descr=""/>
            <p:cNvSpPr/>
            <p:nvPr/>
          </p:nvSpPr>
          <p:spPr>
            <a:xfrm>
              <a:off x="5728609"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19" name="object 10619" descr=""/>
            <p:cNvSpPr/>
            <p:nvPr/>
          </p:nvSpPr>
          <p:spPr>
            <a:xfrm>
              <a:off x="5723638"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20" name="object 10620" descr=""/>
            <p:cNvSpPr/>
            <p:nvPr/>
          </p:nvSpPr>
          <p:spPr>
            <a:xfrm>
              <a:off x="5724776"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21" name="object 10621" descr=""/>
            <p:cNvSpPr/>
            <p:nvPr/>
          </p:nvSpPr>
          <p:spPr>
            <a:xfrm>
              <a:off x="5725254"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22" name="object 10622" descr=""/>
            <p:cNvSpPr/>
            <p:nvPr/>
          </p:nvSpPr>
          <p:spPr>
            <a:xfrm>
              <a:off x="5726215" y="2579873"/>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623" name="object 10623" descr=""/>
            <p:cNvSpPr/>
            <p:nvPr/>
          </p:nvSpPr>
          <p:spPr>
            <a:xfrm>
              <a:off x="5725737"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24" name="object 10624" descr=""/>
            <p:cNvSpPr/>
            <p:nvPr/>
          </p:nvSpPr>
          <p:spPr>
            <a:xfrm>
              <a:off x="5726698" y="2579873"/>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625" name="object 10625" descr=""/>
            <p:cNvSpPr/>
            <p:nvPr/>
          </p:nvSpPr>
          <p:spPr>
            <a:xfrm>
              <a:off x="5726032"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26" name="object 10626" descr=""/>
            <p:cNvSpPr/>
            <p:nvPr/>
          </p:nvSpPr>
          <p:spPr>
            <a:xfrm>
              <a:off x="5727653" y="2579873"/>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0627" name="object 10627" descr=""/>
            <p:cNvSpPr/>
            <p:nvPr/>
          </p:nvSpPr>
          <p:spPr>
            <a:xfrm>
              <a:off x="5726976" y="2578734"/>
              <a:ext cx="3175" cy="2540"/>
            </a:xfrm>
            <a:custGeom>
              <a:avLst/>
              <a:gdLst/>
              <a:ahLst/>
              <a:cxnLst/>
              <a:rect l="l" t="t" r="r" b="b"/>
              <a:pathLst>
                <a:path w="3175" h="2539">
                  <a:moveTo>
                    <a:pt x="2781" y="1143"/>
                  </a:moveTo>
                  <a:lnTo>
                    <a:pt x="2438" y="330"/>
                  </a:lnTo>
                  <a:lnTo>
                    <a:pt x="1638" y="0"/>
                  </a:lnTo>
                  <a:lnTo>
                    <a:pt x="1384" y="101"/>
                  </a:lnTo>
                  <a:lnTo>
                    <a:pt x="1143" y="0"/>
                  </a:lnTo>
                  <a:lnTo>
                    <a:pt x="342" y="330"/>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10628" name="object 10628" descr=""/>
            <p:cNvSpPr/>
            <p:nvPr/>
          </p:nvSpPr>
          <p:spPr>
            <a:xfrm>
              <a:off x="5724784" y="2579873"/>
              <a:ext cx="2540" cy="0"/>
            </a:xfrm>
            <a:custGeom>
              <a:avLst/>
              <a:gdLst/>
              <a:ahLst/>
              <a:cxnLst/>
              <a:rect l="l" t="t" r="r" b="b"/>
              <a:pathLst>
                <a:path w="2539" h="0">
                  <a:moveTo>
                    <a:pt x="952" y="0"/>
                  </a:moveTo>
                  <a:lnTo>
                    <a:pt x="469" y="0"/>
                  </a:lnTo>
                  <a:lnTo>
                    <a:pt x="0" y="0"/>
                  </a:lnTo>
                </a:path>
                <a:path w="2539" h="0">
                  <a:moveTo>
                    <a:pt x="952" y="0"/>
                  </a:moveTo>
                  <a:lnTo>
                    <a:pt x="1435" y="0"/>
                  </a:lnTo>
                  <a:lnTo>
                    <a:pt x="1917" y="0"/>
                  </a:lnTo>
                </a:path>
              </a:pathLst>
            </a:custGeom>
            <a:ln w="3175">
              <a:solidFill>
                <a:srgbClr val="565658"/>
              </a:solidFill>
            </a:ln>
          </p:spPr>
          <p:txBody>
            <a:bodyPr wrap="square" lIns="0" tIns="0" rIns="0" bIns="0" rtlCol="0"/>
            <a:lstStyle/>
            <a:p/>
          </p:txBody>
        </p:sp>
        <p:sp>
          <p:nvSpPr>
            <p:cNvPr id="10629" name="object 10629" descr=""/>
            <p:cNvSpPr/>
            <p:nvPr/>
          </p:nvSpPr>
          <p:spPr>
            <a:xfrm>
              <a:off x="5724106" y="2578734"/>
              <a:ext cx="5080" cy="2540"/>
            </a:xfrm>
            <a:custGeom>
              <a:avLst/>
              <a:gdLst/>
              <a:ahLst/>
              <a:cxnLst/>
              <a:rect l="l" t="t" r="r" b="b"/>
              <a:pathLst>
                <a:path w="5079" h="2539">
                  <a:moveTo>
                    <a:pt x="4686" y="1143"/>
                  </a:moveTo>
                  <a:lnTo>
                    <a:pt x="4343" y="330"/>
                  </a:lnTo>
                  <a:lnTo>
                    <a:pt x="3543" y="0"/>
                  </a:lnTo>
                  <a:lnTo>
                    <a:pt x="3302" y="101"/>
                  </a:lnTo>
                  <a:lnTo>
                    <a:pt x="3060" y="0"/>
                  </a:lnTo>
                  <a:lnTo>
                    <a:pt x="2260" y="330"/>
                  </a:lnTo>
                  <a:lnTo>
                    <a:pt x="2095" y="698"/>
                  </a:lnTo>
                  <a:lnTo>
                    <a:pt x="1955" y="330"/>
                  </a:lnTo>
                  <a:lnTo>
                    <a:pt x="1143" y="0"/>
                  </a:lnTo>
                  <a:lnTo>
                    <a:pt x="342" y="330"/>
                  </a:lnTo>
                  <a:lnTo>
                    <a:pt x="0" y="1143"/>
                  </a:lnTo>
                  <a:lnTo>
                    <a:pt x="342" y="1955"/>
                  </a:lnTo>
                  <a:lnTo>
                    <a:pt x="1143" y="2286"/>
                  </a:lnTo>
                  <a:lnTo>
                    <a:pt x="1955" y="1955"/>
                  </a:lnTo>
                  <a:lnTo>
                    <a:pt x="2095" y="1600"/>
                  </a:lnTo>
                  <a:lnTo>
                    <a:pt x="2260" y="1955"/>
                  </a:lnTo>
                  <a:lnTo>
                    <a:pt x="3060" y="2286"/>
                  </a:lnTo>
                  <a:lnTo>
                    <a:pt x="3302" y="2197"/>
                  </a:lnTo>
                  <a:lnTo>
                    <a:pt x="3543" y="2286"/>
                  </a:lnTo>
                  <a:lnTo>
                    <a:pt x="4343" y="1955"/>
                  </a:lnTo>
                  <a:lnTo>
                    <a:pt x="4686" y="1143"/>
                  </a:lnTo>
                  <a:close/>
                </a:path>
              </a:pathLst>
            </a:custGeom>
            <a:solidFill>
              <a:srgbClr val="565658"/>
            </a:solidFill>
          </p:spPr>
          <p:txBody>
            <a:bodyPr wrap="square" lIns="0" tIns="0" rIns="0" bIns="0" rtlCol="0"/>
            <a:lstStyle/>
            <a:p/>
          </p:txBody>
        </p:sp>
        <p:sp>
          <p:nvSpPr>
            <p:cNvPr id="10630" name="object 10630" descr=""/>
            <p:cNvSpPr/>
            <p:nvPr/>
          </p:nvSpPr>
          <p:spPr>
            <a:xfrm>
              <a:off x="5728131"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31" name="object 10631" descr=""/>
            <p:cNvSpPr/>
            <p:nvPr/>
          </p:nvSpPr>
          <p:spPr>
            <a:xfrm>
              <a:off x="5726225" y="2579873"/>
              <a:ext cx="1905" cy="0"/>
            </a:xfrm>
            <a:custGeom>
              <a:avLst/>
              <a:gdLst/>
              <a:ahLst/>
              <a:cxnLst/>
              <a:rect l="l" t="t" r="r" b="b"/>
              <a:pathLst>
                <a:path w="1904" h="0">
                  <a:moveTo>
                    <a:pt x="1904" y="0"/>
                  </a:moveTo>
                  <a:lnTo>
                    <a:pt x="1422" y="0"/>
                  </a:lnTo>
                  <a:lnTo>
                    <a:pt x="952" y="0"/>
                  </a:lnTo>
                  <a:lnTo>
                    <a:pt x="469" y="0"/>
                  </a:lnTo>
                  <a:lnTo>
                    <a:pt x="0" y="0"/>
                  </a:lnTo>
                </a:path>
              </a:pathLst>
            </a:custGeom>
            <a:ln w="3175">
              <a:solidFill>
                <a:srgbClr val="565658"/>
              </a:solidFill>
            </a:ln>
          </p:spPr>
          <p:txBody>
            <a:bodyPr wrap="square" lIns="0" tIns="0" rIns="0" bIns="0" rtlCol="0"/>
            <a:lstStyle/>
            <a:p/>
          </p:txBody>
        </p:sp>
        <p:sp>
          <p:nvSpPr>
            <p:cNvPr id="10632" name="object 10632" descr=""/>
            <p:cNvSpPr/>
            <p:nvPr/>
          </p:nvSpPr>
          <p:spPr>
            <a:xfrm>
              <a:off x="5727471"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33" name="object 10633" descr=""/>
            <p:cNvSpPr/>
            <p:nvPr/>
          </p:nvSpPr>
          <p:spPr>
            <a:xfrm>
              <a:off x="5724784" y="2588963"/>
              <a:ext cx="2540" cy="0"/>
            </a:xfrm>
            <a:custGeom>
              <a:avLst/>
              <a:gdLst/>
              <a:ahLst/>
              <a:cxnLst/>
              <a:rect l="l" t="t" r="r" b="b"/>
              <a:pathLst>
                <a:path w="2539" h="0">
                  <a:moveTo>
                    <a:pt x="952" y="0"/>
                  </a:moveTo>
                  <a:lnTo>
                    <a:pt x="469" y="0"/>
                  </a:lnTo>
                  <a:lnTo>
                    <a:pt x="0" y="0"/>
                  </a:lnTo>
                </a:path>
                <a:path w="2539" h="0">
                  <a:moveTo>
                    <a:pt x="952" y="0"/>
                  </a:moveTo>
                  <a:lnTo>
                    <a:pt x="1435" y="0"/>
                  </a:lnTo>
                  <a:lnTo>
                    <a:pt x="1917" y="0"/>
                  </a:lnTo>
                  <a:lnTo>
                    <a:pt x="1435" y="0"/>
                  </a:lnTo>
                </a:path>
              </a:pathLst>
            </a:custGeom>
            <a:ln w="3175">
              <a:solidFill>
                <a:srgbClr val="565658"/>
              </a:solidFill>
            </a:ln>
          </p:spPr>
          <p:txBody>
            <a:bodyPr wrap="square" lIns="0" tIns="0" rIns="0" bIns="0" rtlCol="0"/>
            <a:lstStyle/>
            <a:p/>
          </p:txBody>
        </p:sp>
        <p:sp>
          <p:nvSpPr>
            <p:cNvPr id="10634" name="object 10634" descr=""/>
            <p:cNvSpPr/>
            <p:nvPr/>
          </p:nvSpPr>
          <p:spPr>
            <a:xfrm>
              <a:off x="5726698" y="2588963"/>
              <a:ext cx="2540" cy="0"/>
            </a:xfrm>
            <a:custGeom>
              <a:avLst/>
              <a:gdLst/>
              <a:ahLst/>
              <a:cxnLst/>
              <a:rect l="l" t="t" r="r" b="b"/>
              <a:pathLst>
                <a:path w="2539" h="0">
                  <a:moveTo>
                    <a:pt x="0" y="0"/>
                  </a:moveTo>
                  <a:lnTo>
                    <a:pt x="482" y="0"/>
                  </a:lnTo>
                  <a:lnTo>
                    <a:pt x="952" y="0"/>
                  </a:lnTo>
                  <a:lnTo>
                    <a:pt x="1435" y="0"/>
                  </a:lnTo>
                  <a:lnTo>
                    <a:pt x="1917" y="0"/>
                  </a:lnTo>
                </a:path>
              </a:pathLst>
            </a:custGeom>
            <a:ln w="3175">
              <a:solidFill>
                <a:srgbClr val="565658"/>
              </a:solidFill>
            </a:ln>
          </p:spPr>
          <p:txBody>
            <a:bodyPr wrap="square" lIns="0" tIns="0" rIns="0" bIns="0" rtlCol="0"/>
            <a:lstStyle/>
            <a:p/>
          </p:txBody>
        </p:sp>
        <p:sp>
          <p:nvSpPr>
            <p:cNvPr id="10635" name="object 10635" descr=""/>
            <p:cNvSpPr/>
            <p:nvPr/>
          </p:nvSpPr>
          <p:spPr>
            <a:xfrm>
              <a:off x="5724776"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36" name="object 10636" descr=""/>
            <p:cNvSpPr/>
            <p:nvPr/>
          </p:nvSpPr>
          <p:spPr>
            <a:xfrm>
              <a:off x="5725254"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37" name="object 10637" descr=""/>
            <p:cNvSpPr/>
            <p:nvPr/>
          </p:nvSpPr>
          <p:spPr>
            <a:xfrm>
              <a:off x="5725740" y="2588963"/>
              <a:ext cx="1905" cy="0"/>
            </a:xfrm>
            <a:custGeom>
              <a:avLst/>
              <a:gdLst/>
              <a:ahLst/>
              <a:cxnLst/>
              <a:rect l="l" t="t" r="r" b="b"/>
              <a:pathLst>
                <a:path w="1904" h="0">
                  <a:moveTo>
                    <a:pt x="1435" y="0"/>
                  </a:moveTo>
                  <a:lnTo>
                    <a:pt x="952" y="0"/>
                  </a:lnTo>
                  <a:lnTo>
                    <a:pt x="482" y="0"/>
                  </a:lnTo>
                  <a:lnTo>
                    <a:pt x="0" y="0"/>
                  </a:lnTo>
                </a:path>
              </a:pathLst>
            </a:custGeom>
            <a:ln w="3175">
              <a:solidFill>
                <a:srgbClr val="565658"/>
              </a:solidFill>
            </a:ln>
          </p:spPr>
          <p:txBody>
            <a:bodyPr wrap="square" lIns="0" tIns="0" rIns="0" bIns="0" rtlCol="0"/>
            <a:lstStyle/>
            <a:p/>
          </p:txBody>
        </p:sp>
        <p:sp>
          <p:nvSpPr>
            <p:cNvPr id="10638" name="object 10638" descr=""/>
            <p:cNvSpPr/>
            <p:nvPr/>
          </p:nvSpPr>
          <p:spPr>
            <a:xfrm>
              <a:off x="5724106" y="2587828"/>
              <a:ext cx="5715" cy="2540"/>
            </a:xfrm>
            <a:custGeom>
              <a:avLst/>
              <a:gdLst/>
              <a:ahLst/>
              <a:cxnLst/>
              <a:rect l="l" t="t" r="r" b="b"/>
              <a:pathLst>
                <a:path w="5714" h="2539">
                  <a:moveTo>
                    <a:pt x="5651" y="1143"/>
                  </a:moveTo>
                  <a:lnTo>
                    <a:pt x="5308" y="330"/>
                  </a:lnTo>
                  <a:lnTo>
                    <a:pt x="4508" y="0"/>
                  </a:lnTo>
                  <a:lnTo>
                    <a:pt x="4254" y="101"/>
                  </a:lnTo>
                  <a:lnTo>
                    <a:pt x="4013" y="0"/>
                  </a:lnTo>
                  <a:lnTo>
                    <a:pt x="3771" y="101"/>
                  </a:lnTo>
                  <a:lnTo>
                    <a:pt x="3543" y="0"/>
                  </a:lnTo>
                  <a:lnTo>
                    <a:pt x="3302" y="101"/>
                  </a:lnTo>
                  <a:lnTo>
                    <a:pt x="3060" y="0"/>
                  </a:lnTo>
                  <a:lnTo>
                    <a:pt x="2819" y="101"/>
                  </a:lnTo>
                  <a:lnTo>
                    <a:pt x="2590" y="0"/>
                  </a:lnTo>
                  <a:lnTo>
                    <a:pt x="1866" y="304"/>
                  </a:lnTo>
                  <a:lnTo>
                    <a:pt x="1143" y="0"/>
                  </a:lnTo>
                  <a:lnTo>
                    <a:pt x="342" y="330"/>
                  </a:lnTo>
                  <a:lnTo>
                    <a:pt x="0" y="1143"/>
                  </a:lnTo>
                  <a:lnTo>
                    <a:pt x="342" y="1955"/>
                  </a:lnTo>
                  <a:lnTo>
                    <a:pt x="1143" y="2286"/>
                  </a:lnTo>
                  <a:lnTo>
                    <a:pt x="1866" y="1993"/>
                  </a:lnTo>
                  <a:lnTo>
                    <a:pt x="2590" y="2286"/>
                  </a:lnTo>
                  <a:lnTo>
                    <a:pt x="2819" y="2197"/>
                  </a:lnTo>
                  <a:lnTo>
                    <a:pt x="3060" y="2286"/>
                  </a:lnTo>
                  <a:lnTo>
                    <a:pt x="3302" y="2197"/>
                  </a:lnTo>
                  <a:lnTo>
                    <a:pt x="3543" y="2286"/>
                  </a:lnTo>
                  <a:lnTo>
                    <a:pt x="3771" y="2197"/>
                  </a:lnTo>
                  <a:lnTo>
                    <a:pt x="4013" y="2286"/>
                  </a:lnTo>
                  <a:lnTo>
                    <a:pt x="4254"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10639" name="object 10639" descr=""/>
            <p:cNvSpPr/>
            <p:nvPr/>
          </p:nvSpPr>
          <p:spPr>
            <a:xfrm>
              <a:off x="5726220"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40" name="object 10640" descr=""/>
            <p:cNvSpPr/>
            <p:nvPr/>
          </p:nvSpPr>
          <p:spPr>
            <a:xfrm>
              <a:off x="5727175" y="2588963"/>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10641" name="object 10641" descr=""/>
            <p:cNvSpPr/>
            <p:nvPr/>
          </p:nvSpPr>
          <p:spPr>
            <a:xfrm>
              <a:off x="5724781"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42" name="object 10642" descr=""/>
            <p:cNvSpPr/>
            <p:nvPr/>
          </p:nvSpPr>
          <p:spPr>
            <a:xfrm>
              <a:off x="5735129"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43" name="object 10643" descr=""/>
            <p:cNvSpPr/>
            <p:nvPr/>
          </p:nvSpPr>
          <p:spPr>
            <a:xfrm>
              <a:off x="5736267"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44" name="object 10644" descr=""/>
            <p:cNvSpPr/>
            <p:nvPr/>
          </p:nvSpPr>
          <p:spPr>
            <a:xfrm>
              <a:off x="5736272"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45" name="object 10645" descr=""/>
            <p:cNvSpPr/>
            <p:nvPr/>
          </p:nvSpPr>
          <p:spPr>
            <a:xfrm>
              <a:off x="5736267"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46" name="object 10646" descr=""/>
            <p:cNvSpPr/>
            <p:nvPr/>
          </p:nvSpPr>
          <p:spPr>
            <a:xfrm>
              <a:off x="5736272"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47" name="object 10647" descr=""/>
            <p:cNvSpPr/>
            <p:nvPr/>
          </p:nvSpPr>
          <p:spPr>
            <a:xfrm>
              <a:off x="5736272"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48" name="object 10648" descr=""/>
            <p:cNvSpPr/>
            <p:nvPr/>
          </p:nvSpPr>
          <p:spPr>
            <a:xfrm>
              <a:off x="5735129" y="2578734"/>
              <a:ext cx="3175" cy="11430"/>
            </a:xfrm>
            <a:custGeom>
              <a:avLst/>
              <a:gdLst/>
              <a:ahLst/>
              <a:cxnLst/>
              <a:rect l="l" t="t" r="r" b="b"/>
              <a:pathLst>
                <a:path w="3175" h="11430">
                  <a:moveTo>
                    <a:pt x="2286" y="1143"/>
                  </a:moveTo>
                  <a:lnTo>
                    <a:pt x="1943" y="330"/>
                  </a:lnTo>
                  <a:lnTo>
                    <a:pt x="1143" y="0"/>
                  </a:lnTo>
                  <a:lnTo>
                    <a:pt x="330" y="330"/>
                  </a:lnTo>
                  <a:lnTo>
                    <a:pt x="0" y="1143"/>
                  </a:lnTo>
                  <a:lnTo>
                    <a:pt x="330" y="1955"/>
                  </a:lnTo>
                  <a:lnTo>
                    <a:pt x="1143" y="2286"/>
                  </a:lnTo>
                  <a:lnTo>
                    <a:pt x="1943" y="1955"/>
                  </a:lnTo>
                  <a:lnTo>
                    <a:pt x="2286" y="1143"/>
                  </a:lnTo>
                  <a:close/>
                </a:path>
                <a:path w="3175" h="11430">
                  <a:moveTo>
                    <a:pt x="2755" y="10236"/>
                  </a:moveTo>
                  <a:lnTo>
                    <a:pt x="2425" y="9423"/>
                  </a:lnTo>
                  <a:lnTo>
                    <a:pt x="1612" y="9093"/>
                  </a:lnTo>
                  <a:lnTo>
                    <a:pt x="800" y="9423"/>
                  </a:lnTo>
                  <a:lnTo>
                    <a:pt x="469" y="10236"/>
                  </a:lnTo>
                  <a:lnTo>
                    <a:pt x="800" y="11049"/>
                  </a:lnTo>
                  <a:lnTo>
                    <a:pt x="1612" y="11379"/>
                  </a:lnTo>
                  <a:lnTo>
                    <a:pt x="2425" y="11049"/>
                  </a:lnTo>
                  <a:lnTo>
                    <a:pt x="2755" y="10236"/>
                  </a:lnTo>
                  <a:close/>
                </a:path>
              </a:pathLst>
            </a:custGeom>
            <a:solidFill>
              <a:srgbClr val="565658"/>
            </a:solidFill>
          </p:spPr>
          <p:txBody>
            <a:bodyPr wrap="square" lIns="0" tIns="0" rIns="0" bIns="0" rtlCol="0"/>
            <a:lstStyle/>
            <a:p/>
          </p:txBody>
        </p:sp>
        <p:sp>
          <p:nvSpPr>
            <p:cNvPr id="10649" name="object 10649" descr=""/>
            <p:cNvSpPr/>
            <p:nvPr/>
          </p:nvSpPr>
          <p:spPr>
            <a:xfrm>
              <a:off x="5736272" y="2588492"/>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0650" name="object 10650" descr=""/>
            <p:cNvSpPr/>
            <p:nvPr/>
          </p:nvSpPr>
          <p:spPr>
            <a:xfrm>
              <a:off x="5736272"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51" name="object 10651" descr=""/>
            <p:cNvSpPr/>
            <p:nvPr/>
          </p:nvSpPr>
          <p:spPr>
            <a:xfrm>
              <a:off x="5724776"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52" name="object 10652" descr=""/>
            <p:cNvSpPr/>
            <p:nvPr/>
          </p:nvSpPr>
          <p:spPr>
            <a:xfrm>
              <a:off x="5728614"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53" name="object 10653" descr=""/>
            <p:cNvSpPr/>
            <p:nvPr/>
          </p:nvSpPr>
          <p:spPr>
            <a:xfrm>
              <a:off x="5725259"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654" name="object 10654" descr=""/>
            <p:cNvSpPr/>
            <p:nvPr/>
          </p:nvSpPr>
          <p:spPr>
            <a:xfrm>
              <a:off x="5725071" y="2578734"/>
              <a:ext cx="3810" cy="2540"/>
            </a:xfrm>
            <a:custGeom>
              <a:avLst/>
              <a:gdLst/>
              <a:ahLst/>
              <a:cxnLst/>
              <a:rect l="l" t="t" r="r" b="b"/>
              <a:pathLst>
                <a:path w="3810" h="2539">
                  <a:moveTo>
                    <a:pt x="3238" y="1143"/>
                  </a:moveTo>
                  <a:lnTo>
                    <a:pt x="2908" y="330"/>
                  </a:lnTo>
                  <a:lnTo>
                    <a:pt x="2095" y="0"/>
                  </a:lnTo>
                  <a:lnTo>
                    <a:pt x="1854" y="101"/>
                  </a:lnTo>
                  <a:lnTo>
                    <a:pt x="1625" y="0"/>
                  </a:lnTo>
                  <a:lnTo>
                    <a:pt x="1384" y="101"/>
                  </a:lnTo>
                  <a:lnTo>
                    <a:pt x="1143" y="0"/>
                  </a:lnTo>
                  <a:lnTo>
                    <a:pt x="330" y="330"/>
                  </a:lnTo>
                  <a:lnTo>
                    <a:pt x="0" y="1143"/>
                  </a:lnTo>
                  <a:lnTo>
                    <a:pt x="330" y="1955"/>
                  </a:lnTo>
                  <a:lnTo>
                    <a:pt x="1143" y="2286"/>
                  </a:lnTo>
                  <a:lnTo>
                    <a:pt x="1384" y="2197"/>
                  </a:lnTo>
                  <a:lnTo>
                    <a:pt x="1625" y="2286"/>
                  </a:lnTo>
                  <a:lnTo>
                    <a:pt x="1854" y="2197"/>
                  </a:lnTo>
                  <a:lnTo>
                    <a:pt x="2095" y="2286"/>
                  </a:lnTo>
                  <a:lnTo>
                    <a:pt x="2908" y="1955"/>
                  </a:lnTo>
                  <a:lnTo>
                    <a:pt x="3238" y="1143"/>
                  </a:lnTo>
                  <a:close/>
                </a:path>
              </a:pathLst>
            </a:custGeom>
            <a:solidFill>
              <a:srgbClr val="565658"/>
            </a:solidFill>
          </p:spPr>
          <p:txBody>
            <a:bodyPr wrap="square" lIns="0" tIns="0" rIns="0" bIns="0" rtlCol="0"/>
            <a:lstStyle/>
            <a:p/>
          </p:txBody>
        </p:sp>
        <p:sp>
          <p:nvSpPr>
            <p:cNvPr id="10655" name="object 10655" descr=""/>
            <p:cNvSpPr/>
            <p:nvPr/>
          </p:nvSpPr>
          <p:spPr>
            <a:xfrm>
              <a:off x="5727170"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56" name="object 10656" descr=""/>
            <p:cNvSpPr/>
            <p:nvPr/>
          </p:nvSpPr>
          <p:spPr>
            <a:xfrm>
              <a:off x="5727648"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57" name="object 10657" descr=""/>
            <p:cNvSpPr/>
            <p:nvPr/>
          </p:nvSpPr>
          <p:spPr>
            <a:xfrm>
              <a:off x="5728131"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58" name="object 10658" descr=""/>
            <p:cNvSpPr/>
            <p:nvPr/>
          </p:nvSpPr>
          <p:spPr>
            <a:xfrm>
              <a:off x="5724781" y="2579873"/>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659" name="object 10659" descr=""/>
            <p:cNvSpPr/>
            <p:nvPr/>
          </p:nvSpPr>
          <p:spPr>
            <a:xfrm>
              <a:off x="5725071" y="2578734"/>
              <a:ext cx="3175" cy="2540"/>
            </a:xfrm>
            <a:custGeom>
              <a:avLst/>
              <a:gdLst/>
              <a:ahLst/>
              <a:cxnLst/>
              <a:rect l="l" t="t" r="r" b="b"/>
              <a:pathLst>
                <a:path w="3175" h="2539">
                  <a:moveTo>
                    <a:pt x="2768" y="1143"/>
                  </a:moveTo>
                  <a:lnTo>
                    <a:pt x="2425" y="330"/>
                  </a:lnTo>
                  <a:lnTo>
                    <a:pt x="1625" y="0"/>
                  </a:lnTo>
                  <a:lnTo>
                    <a:pt x="1384" y="101"/>
                  </a:lnTo>
                  <a:lnTo>
                    <a:pt x="1143" y="0"/>
                  </a:lnTo>
                  <a:lnTo>
                    <a:pt x="330" y="330"/>
                  </a:lnTo>
                  <a:lnTo>
                    <a:pt x="0" y="1143"/>
                  </a:lnTo>
                  <a:lnTo>
                    <a:pt x="330"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10660" name="object 10660" descr=""/>
            <p:cNvSpPr/>
            <p:nvPr/>
          </p:nvSpPr>
          <p:spPr>
            <a:xfrm>
              <a:off x="5727175" y="2579873"/>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10661" name="object 10661" descr=""/>
            <p:cNvSpPr/>
            <p:nvPr/>
          </p:nvSpPr>
          <p:spPr>
            <a:xfrm>
              <a:off x="5725554" y="2578734"/>
              <a:ext cx="3810" cy="2540"/>
            </a:xfrm>
            <a:custGeom>
              <a:avLst/>
              <a:gdLst/>
              <a:ahLst/>
              <a:cxnLst/>
              <a:rect l="l" t="t" r="r" b="b"/>
              <a:pathLst>
                <a:path w="3810" h="2539">
                  <a:moveTo>
                    <a:pt x="3708" y="1143"/>
                  </a:moveTo>
                  <a:lnTo>
                    <a:pt x="3378" y="330"/>
                  </a:lnTo>
                  <a:lnTo>
                    <a:pt x="2565" y="0"/>
                  </a:lnTo>
                  <a:lnTo>
                    <a:pt x="1854" y="304"/>
                  </a:lnTo>
                  <a:lnTo>
                    <a:pt x="1143" y="0"/>
                  </a:lnTo>
                  <a:lnTo>
                    <a:pt x="330" y="330"/>
                  </a:lnTo>
                  <a:lnTo>
                    <a:pt x="0" y="1143"/>
                  </a:lnTo>
                  <a:lnTo>
                    <a:pt x="330" y="1955"/>
                  </a:lnTo>
                  <a:lnTo>
                    <a:pt x="1143" y="2286"/>
                  </a:lnTo>
                  <a:lnTo>
                    <a:pt x="1854" y="1993"/>
                  </a:lnTo>
                  <a:lnTo>
                    <a:pt x="2565" y="2286"/>
                  </a:lnTo>
                  <a:lnTo>
                    <a:pt x="3378" y="1955"/>
                  </a:lnTo>
                  <a:lnTo>
                    <a:pt x="3708" y="1143"/>
                  </a:lnTo>
                  <a:close/>
                </a:path>
              </a:pathLst>
            </a:custGeom>
            <a:solidFill>
              <a:srgbClr val="565658"/>
            </a:solidFill>
          </p:spPr>
          <p:txBody>
            <a:bodyPr wrap="square" lIns="0" tIns="0" rIns="0" bIns="0" rtlCol="0"/>
            <a:lstStyle/>
            <a:p/>
          </p:txBody>
        </p:sp>
        <p:sp>
          <p:nvSpPr>
            <p:cNvPr id="10662" name="object 10662" descr=""/>
            <p:cNvSpPr/>
            <p:nvPr/>
          </p:nvSpPr>
          <p:spPr>
            <a:xfrm>
              <a:off x="5728614"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663" name="object 10663" descr=""/>
            <p:cNvSpPr/>
            <p:nvPr/>
          </p:nvSpPr>
          <p:spPr>
            <a:xfrm>
              <a:off x="5723638"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64" name="object 10664" descr=""/>
            <p:cNvSpPr/>
            <p:nvPr/>
          </p:nvSpPr>
          <p:spPr>
            <a:xfrm>
              <a:off x="5725259"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665" name="object 10665" descr=""/>
            <p:cNvSpPr/>
            <p:nvPr/>
          </p:nvSpPr>
          <p:spPr>
            <a:xfrm>
              <a:off x="5728609"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66" name="object 10666" descr=""/>
            <p:cNvSpPr/>
            <p:nvPr/>
          </p:nvSpPr>
          <p:spPr>
            <a:xfrm>
              <a:off x="5724588" y="2587828"/>
              <a:ext cx="3810" cy="2540"/>
            </a:xfrm>
            <a:custGeom>
              <a:avLst/>
              <a:gdLst/>
              <a:ahLst/>
              <a:cxnLst/>
              <a:rect l="l" t="t" r="r" b="b"/>
              <a:pathLst>
                <a:path w="3810" h="2539">
                  <a:moveTo>
                    <a:pt x="3251" y="1143"/>
                  </a:moveTo>
                  <a:lnTo>
                    <a:pt x="2908" y="330"/>
                  </a:lnTo>
                  <a:lnTo>
                    <a:pt x="2108" y="0"/>
                  </a:lnTo>
                  <a:lnTo>
                    <a:pt x="1866" y="101"/>
                  </a:lnTo>
                  <a:lnTo>
                    <a:pt x="1625" y="0"/>
                  </a:lnTo>
                  <a:lnTo>
                    <a:pt x="1384" y="101"/>
                  </a:lnTo>
                  <a:lnTo>
                    <a:pt x="1143" y="0"/>
                  </a:lnTo>
                  <a:lnTo>
                    <a:pt x="330" y="330"/>
                  </a:lnTo>
                  <a:lnTo>
                    <a:pt x="0" y="1143"/>
                  </a:lnTo>
                  <a:lnTo>
                    <a:pt x="330" y="1955"/>
                  </a:lnTo>
                  <a:lnTo>
                    <a:pt x="1143" y="2286"/>
                  </a:lnTo>
                  <a:lnTo>
                    <a:pt x="1384" y="2197"/>
                  </a:lnTo>
                  <a:lnTo>
                    <a:pt x="1625" y="2286"/>
                  </a:lnTo>
                  <a:lnTo>
                    <a:pt x="1866" y="2197"/>
                  </a:lnTo>
                  <a:lnTo>
                    <a:pt x="2108" y="2286"/>
                  </a:lnTo>
                  <a:lnTo>
                    <a:pt x="2908" y="1955"/>
                  </a:lnTo>
                  <a:lnTo>
                    <a:pt x="3251" y="1143"/>
                  </a:lnTo>
                  <a:close/>
                </a:path>
              </a:pathLst>
            </a:custGeom>
            <a:solidFill>
              <a:srgbClr val="565658"/>
            </a:solidFill>
          </p:spPr>
          <p:txBody>
            <a:bodyPr wrap="square" lIns="0" tIns="0" rIns="0" bIns="0" rtlCol="0"/>
            <a:lstStyle/>
            <a:p/>
          </p:txBody>
        </p:sp>
        <p:sp>
          <p:nvSpPr>
            <p:cNvPr id="10667" name="object 10667" descr=""/>
            <p:cNvSpPr/>
            <p:nvPr/>
          </p:nvSpPr>
          <p:spPr>
            <a:xfrm>
              <a:off x="5727175" y="2588963"/>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10668" name="object 10668" descr=""/>
            <p:cNvSpPr/>
            <p:nvPr/>
          </p:nvSpPr>
          <p:spPr>
            <a:xfrm>
              <a:off x="5724784" y="2588963"/>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10669" name="object 10669" descr=""/>
            <p:cNvSpPr/>
            <p:nvPr/>
          </p:nvSpPr>
          <p:spPr>
            <a:xfrm>
              <a:off x="5724106" y="2587828"/>
              <a:ext cx="3810" cy="2540"/>
            </a:xfrm>
            <a:custGeom>
              <a:avLst/>
              <a:gdLst/>
              <a:ahLst/>
              <a:cxnLst/>
              <a:rect l="l" t="t" r="r" b="b"/>
              <a:pathLst>
                <a:path w="3810" h="2539">
                  <a:moveTo>
                    <a:pt x="3733" y="1143"/>
                  </a:moveTo>
                  <a:lnTo>
                    <a:pt x="3390" y="330"/>
                  </a:lnTo>
                  <a:lnTo>
                    <a:pt x="2590" y="0"/>
                  </a:lnTo>
                  <a:lnTo>
                    <a:pt x="2349" y="101"/>
                  </a:lnTo>
                  <a:lnTo>
                    <a:pt x="2108" y="0"/>
                  </a:lnTo>
                  <a:lnTo>
                    <a:pt x="1866" y="101"/>
                  </a:lnTo>
                  <a:lnTo>
                    <a:pt x="1625" y="0"/>
                  </a:lnTo>
                  <a:lnTo>
                    <a:pt x="1384" y="101"/>
                  </a:lnTo>
                  <a:lnTo>
                    <a:pt x="1143" y="0"/>
                  </a:lnTo>
                  <a:lnTo>
                    <a:pt x="342" y="330"/>
                  </a:lnTo>
                  <a:lnTo>
                    <a:pt x="0" y="1143"/>
                  </a:lnTo>
                  <a:lnTo>
                    <a:pt x="342" y="1955"/>
                  </a:lnTo>
                  <a:lnTo>
                    <a:pt x="1143" y="2286"/>
                  </a:lnTo>
                  <a:lnTo>
                    <a:pt x="1384" y="2197"/>
                  </a:lnTo>
                  <a:lnTo>
                    <a:pt x="1625" y="2286"/>
                  </a:lnTo>
                  <a:lnTo>
                    <a:pt x="1866" y="2197"/>
                  </a:lnTo>
                  <a:lnTo>
                    <a:pt x="2108" y="2286"/>
                  </a:lnTo>
                  <a:lnTo>
                    <a:pt x="2349" y="2197"/>
                  </a:lnTo>
                  <a:lnTo>
                    <a:pt x="2590" y="2286"/>
                  </a:lnTo>
                  <a:lnTo>
                    <a:pt x="3390" y="1955"/>
                  </a:lnTo>
                  <a:lnTo>
                    <a:pt x="3733" y="1143"/>
                  </a:lnTo>
                  <a:close/>
                </a:path>
              </a:pathLst>
            </a:custGeom>
            <a:solidFill>
              <a:srgbClr val="565658"/>
            </a:solidFill>
          </p:spPr>
          <p:txBody>
            <a:bodyPr wrap="square" lIns="0" tIns="0" rIns="0" bIns="0" rtlCol="0"/>
            <a:lstStyle/>
            <a:p/>
          </p:txBody>
        </p:sp>
        <p:sp>
          <p:nvSpPr>
            <p:cNvPr id="10670" name="object 10670" descr=""/>
            <p:cNvSpPr/>
            <p:nvPr/>
          </p:nvSpPr>
          <p:spPr>
            <a:xfrm>
              <a:off x="5727179" y="2588963"/>
              <a:ext cx="1905" cy="0"/>
            </a:xfrm>
            <a:custGeom>
              <a:avLst/>
              <a:gdLst/>
              <a:ahLst/>
              <a:cxnLst/>
              <a:rect l="l" t="t" r="r" b="b"/>
              <a:pathLst>
                <a:path w="1904" h="0">
                  <a:moveTo>
                    <a:pt x="1435" y="0"/>
                  </a:moveTo>
                  <a:lnTo>
                    <a:pt x="952" y="0"/>
                  </a:lnTo>
                  <a:lnTo>
                    <a:pt x="469" y="0"/>
                  </a:lnTo>
                  <a:lnTo>
                    <a:pt x="0" y="0"/>
                  </a:lnTo>
                </a:path>
              </a:pathLst>
            </a:custGeom>
            <a:ln w="3175">
              <a:solidFill>
                <a:srgbClr val="565658"/>
              </a:solidFill>
            </a:ln>
          </p:spPr>
          <p:txBody>
            <a:bodyPr wrap="square" lIns="0" tIns="0" rIns="0" bIns="0" rtlCol="0"/>
            <a:lstStyle/>
            <a:p/>
          </p:txBody>
        </p:sp>
        <p:sp>
          <p:nvSpPr>
            <p:cNvPr id="10671" name="object 10671" descr=""/>
            <p:cNvSpPr/>
            <p:nvPr/>
          </p:nvSpPr>
          <p:spPr>
            <a:xfrm>
              <a:off x="5725071" y="2587828"/>
              <a:ext cx="4445" cy="2540"/>
            </a:xfrm>
            <a:custGeom>
              <a:avLst/>
              <a:gdLst/>
              <a:ahLst/>
              <a:cxnLst/>
              <a:rect l="l" t="t" r="r" b="b"/>
              <a:pathLst>
                <a:path w="4445" h="2539">
                  <a:moveTo>
                    <a:pt x="4191" y="1143"/>
                  </a:moveTo>
                  <a:lnTo>
                    <a:pt x="3860" y="330"/>
                  </a:lnTo>
                  <a:lnTo>
                    <a:pt x="3048" y="0"/>
                  </a:lnTo>
                  <a:lnTo>
                    <a:pt x="2806" y="101"/>
                  </a:lnTo>
                  <a:lnTo>
                    <a:pt x="2578" y="0"/>
                  </a:lnTo>
                  <a:lnTo>
                    <a:pt x="2095" y="203"/>
                  </a:lnTo>
                  <a:lnTo>
                    <a:pt x="1625" y="0"/>
                  </a:lnTo>
                  <a:lnTo>
                    <a:pt x="1384" y="101"/>
                  </a:lnTo>
                  <a:lnTo>
                    <a:pt x="1143" y="0"/>
                  </a:lnTo>
                  <a:lnTo>
                    <a:pt x="330" y="330"/>
                  </a:lnTo>
                  <a:lnTo>
                    <a:pt x="0" y="1143"/>
                  </a:lnTo>
                  <a:lnTo>
                    <a:pt x="330" y="1955"/>
                  </a:lnTo>
                  <a:lnTo>
                    <a:pt x="1143" y="2286"/>
                  </a:lnTo>
                  <a:lnTo>
                    <a:pt x="1384" y="2197"/>
                  </a:lnTo>
                  <a:lnTo>
                    <a:pt x="1625" y="2286"/>
                  </a:lnTo>
                  <a:lnTo>
                    <a:pt x="2095" y="2095"/>
                  </a:lnTo>
                  <a:lnTo>
                    <a:pt x="2578" y="2286"/>
                  </a:lnTo>
                  <a:lnTo>
                    <a:pt x="2806" y="2197"/>
                  </a:lnTo>
                  <a:lnTo>
                    <a:pt x="3048" y="2286"/>
                  </a:lnTo>
                  <a:lnTo>
                    <a:pt x="3860" y="1955"/>
                  </a:lnTo>
                  <a:lnTo>
                    <a:pt x="4191" y="1143"/>
                  </a:lnTo>
                  <a:close/>
                </a:path>
              </a:pathLst>
            </a:custGeom>
            <a:solidFill>
              <a:srgbClr val="565658"/>
            </a:solidFill>
          </p:spPr>
          <p:txBody>
            <a:bodyPr wrap="square" lIns="0" tIns="0" rIns="0" bIns="0" rtlCol="0"/>
            <a:lstStyle/>
            <a:p/>
          </p:txBody>
        </p:sp>
        <p:sp>
          <p:nvSpPr>
            <p:cNvPr id="10672" name="object 10672" descr=""/>
            <p:cNvSpPr/>
            <p:nvPr/>
          </p:nvSpPr>
          <p:spPr>
            <a:xfrm>
              <a:off x="5728609"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73" name="object 10673" descr=""/>
            <p:cNvSpPr/>
            <p:nvPr/>
          </p:nvSpPr>
          <p:spPr>
            <a:xfrm>
              <a:off x="5723638"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74" name="object 10674" descr=""/>
            <p:cNvSpPr/>
            <p:nvPr/>
          </p:nvSpPr>
          <p:spPr>
            <a:xfrm>
              <a:off x="5724776"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75" name="object 10675" descr=""/>
            <p:cNvSpPr/>
            <p:nvPr/>
          </p:nvSpPr>
          <p:spPr>
            <a:xfrm>
              <a:off x="5725254"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76" name="object 10676" descr=""/>
            <p:cNvSpPr/>
            <p:nvPr/>
          </p:nvSpPr>
          <p:spPr>
            <a:xfrm>
              <a:off x="5725737" y="2579873"/>
              <a:ext cx="1270" cy="0"/>
            </a:xfrm>
            <a:custGeom>
              <a:avLst/>
              <a:gdLst/>
              <a:ahLst/>
              <a:cxnLst/>
              <a:rect l="l" t="t" r="r" b="b"/>
              <a:pathLst>
                <a:path w="1270" h="0">
                  <a:moveTo>
                    <a:pt x="482" y="0"/>
                  </a:moveTo>
                  <a:lnTo>
                    <a:pt x="965" y="0"/>
                  </a:lnTo>
                  <a:lnTo>
                    <a:pt x="482" y="0"/>
                  </a:lnTo>
                  <a:lnTo>
                    <a:pt x="0" y="0"/>
                  </a:lnTo>
                </a:path>
              </a:pathLst>
            </a:custGeom>
            <a:ln w="3175">
              <a:solidFill>
                <a:srgbClr val="565658"/>
              </a:solidFill>
            </a:ln>
          </p:spPr>
          <p:txBody>
            <a:bodyPr wrap="square" lIns="0" tIns="0" rIns="0" bIns="0" rtlCol="0"/>
            <a:lstStyle/>
            <a:p/>
          </p:txBody>
        </p:sp>
        <p:sp>
          <p:nvSpPr>
            <p:cNvPr id="10677" name="object 10677" descr=""/>
            <p:cNvSpPr/>
            <p:nvPr/>
          </p:nvSpPr>
          <p:spPr>
            <a:xfrm>
              <a:off x="5726698" y="2579873"/>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678" name="object 10678" descr=""/>
            <p:cNvSpPr/>
            <p:nvPr/>
          </p:nvSpPr>
          <p:spPr>
            <a:xfrm>
              <a:off x="5726032"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79" name="object 10679" descr=""/>
            <p:cNvSpPr/>
            <p:nvPr/>
          </p:nvSpPr>
          <p:spPr>
            <a:xfrm>
              <a:off x="5727653" y="2579873"/>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0680" name="object 10680" descr=""/>
            <p:cNvSpPr/>
            <p:nvPr/>
          </p:nvSpPr>
          <p:spPr>
            <a:xfrm>
              <a:off x="5726976" y="2578734"/>
              <a:ext cx="3175" cy="2540"/>
            </a:xfrm>
            <a:custGeom>
              <a:avLst/>
              <a:gdLst/>
              <a:ahLst/>
              <a:cxnLst/>
              <a:rect l="l" t="t" r="r" b="b"/>
              <a:pathLst>
                <a:path w="3175" h="2539">
                  <a:moveTo>
                    <a:pt x="2781" y="1143"/>
                  </a:moveTo>
                  <a:lnTo>
                    <a:pt x="2438" y="330"/>
                  </a:lnTo>
                  <a:lnTo>
                    <a:pt x="1638" y="0"/>
                  </a:lnTo>
                  <a:lnTo>
                    <a:pt x="1384" y="101"/>
                  </a:lnTo>
                  <a:lnTo>
                    <a:pt x="1143" y="0"/>
                  </a:lnTo>
                  <a:lnTo>
                    <a:pt x="342" y="330"/>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10681" name="object 10681" descr=""/>
            <p:cNvSpPr/>
            <p:nvPr/>
          </p:nvSpPr>
          <p:spPr>
            <a:xfrm>
              <a:off x="5724776" y="2579873"/>
              <a:ext cx="2540" cy="0"/>
            </a:xfrm>
            <a:custGeom>
              <a:avLst/>
              <a:gdLst/>
              <a:ahLst/>
              <a:cxnLst/>
              <a:rect l="l" t="t" r="r" b="b"/>
              <a:pathLst>
                <a:path w="2539" h="0">
                  <a:moveTo>
                    <a:pt x="482" y="0"/>
                  </a:moveTo>
                  <a:lnTo>
                    <a:pt x="0" y="0"/>
                  </a:lnTo>
                </a:path>
                <a:path w="2539" h="0">
                  <a:moveTo>
                    <a:pt x="482" y="0"/>
                  </a:moveTo>
                  <a:lnTo>
                    <a:pt x="965" y="0"/>
                  </a:lnTo>
                  <a:lnTo>
                    <a:pt x="1447" y="0"/>
                  </a:lnTo>
                  <a:lnTo>
                    <a:pt x="1917" y="0"/>
                  </a:lnTo>
                </a:path>
              </a:pathLst>
            </a:custGeom>
            <a:ln w="3175">
              <a:solidFill>
                <a:srgbClr val="565658"/>
              </a:solidFill>
            </a:ln>
          </p:spPr>
          <p:txBody>
            <a:bodyPr wrap="square" lIns="0" tIns="0" rIns="0" bIns="0" rtlCol="0"/>
            <a:lstStyle/>
            <a:p/>
          </p:txBody>
        </p:sp>
        <p:sp>
          <p:nvSpPr>
            <p:cNvPr id="10682" name="object 10682" descr=""/>
            <p:cNvSpPr/>
            <p:nvPr/>
          </p:nvSpPr>
          <p:spPr>
            <a:xfrm>
              <a:off x="5727178" y="2579873"/>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10683" name="object 10683" descr=""/>
            <p:cNvSpPr/>
            <p:nvPr/>
          </p:nvSpPr>
          <p:spPr>
            <a:xfrm>
              <a:off x="5724106" y="2578734"/>
              <a:ext cx="5715" cy="2540"/>
            </a:xfrm>
            <a:custGeom>
              <a:avLst/>
              <a:gdLst/>
              <a:ahLst/>
              <a:cxnLst/>
              <a:rect l="l" t="t" r="r" b="b"/>
              <a:pathLst>
                <a:path w="5714" h="2539">
                  <a:moveTo>
                    <a:pt x="2286" y="1143"/>
                  </a:moveTo>
                  <a:lnTo>
                    <a:pt x="1955" y="330"/>
                  </a:lnTo>
                  <a:lnTo>
                    <a:pt x="1143" y="0"/>
                  </a:lnTo>
                  <a:lnTo>
                    <a:pt x="342" y="330"/>
                  </a:lnTo>
                  <a:lnTo>
                    <a:pt x="0" y="1143"/>
                  </a:lnTo>
                  <a:lnTo>
                    <a:pt x="342" y="1955"/>
                  </a:lnTo>
                  <a:lnTo>
                    <a:pt x="1143" y="2286"/>
                  </a:lnTo>
                  <a:lnTo>
                    <a:pt x="1955" y="1955"/>
                  </a:lnTo>
                  <a:lnTo>
                    <a:pt x="2286" y="1143"/>
                  </a:lnTo>
                  <a:close/>
                </a:path>
                <a:path w="5714" h="2539">
                  <a:moveTo>
                    <a:pt x="5156" y="1143"/>
                  </a:moveTo>
                  <a:lnTo>
                    <a:pt x="4826" y="330"/>
                  </a:lnTo>
                  <a:lnTo>
                    <a:pt x="4013" y="0"/>
                  </a:lnTo>
                  <a:lnTo>
                    <a:pt x="3213" y="330"/>
                  </a:lnTo>
                  <a:lnTo>
                    <a:pt x="2870" y="1143"/>
                  </a:lnTo>
                  <a:lnTo>
                    <a:pt x="3213" y="1955"/>
                  </a:lnTo>
                  <a:lnTo>
                    <a:pt x="4013" y="2286"/>
                  </a:lnTo>
                  <a:lnTo>
                    <a:pt x="4826" y="1955"/>
                  </a:lnTo>
                  <a:lnTo>
                    <a:pt x="5156" y="1143"/>
                  </a:lnTo>
                  <a:close/>
                </a:path>
              </a:pathLst>
            </a:custGeom>
            <a:solidFill>
              <a:srgbClr val="565658"/>
            </a:solidFill>
          </p:spPr>
          <p:txBody>
            <a:bodyPr wrap="square" lIns="0" tIns="0" rIns="0" bIns="0" rtlCol="0"/>
            <a:lstStyle/>
            <a:p/>
          </p:txBody>
        </p:sp>
        <p:sp>
          <p:nvSpPr>
            <p:cNvPr id="10684" name="object 10684" descr=""/>
            <p:cNvSpPr/>
            <p:nvPr/>
          </p:nvSpPr>
          <p:spPr>
            <a:xfrm>
              <a:off x="5726223" y="2579873"/>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10685" name="object 10685" descr=""/>
            <p:cNvSpPr/>
            <p:nvPr/>
          </p:nvSpPr>
          <p:spPr>
            <a:xfrm>
              <a:off x="5728131"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86" name="object 10686" descr=""/>
            <p:cNvSpPr/>
            <p:nvPr/>
          </p:nvSpPr>
          <p:spPr>
            <a:xfrm>
              <a:off x="5724776"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87" name="object 10687" descr=""/>
            <p:cNvSpPr/>
            <p:nvPr/>
          </p:nvSpPr>
          <p:spPr>
            <a:xfrm>
              <a:off x="5727471"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688" name="object 10688" descr=""/>
            <p:cNvSpPr/>
            <p:nvPr/>
          </p:nvSpPr>
          <p:spPr>
            <a:xfrm>
              <a:off x="5725255" y="2588963"/>
              <a:ext cx="1905" cy="0"/>
            </a:xfrm>
            <a:custGeom>
              <a:avLst/>
              <a:gdLst/>
              <a:ahLst/>
              <a:cxnLst/>
              <a:rect l="l" t="t" r="r" b="b"/>
              <a:pathLst>
                <a:path w="1904" h="0">
                  <a:moveTo>
                    <a:pt x="965" y="0"/>
                  </a:moveTo>
                  <a:lnTo>
                    <a:pt x="1447" y="0"/>
                  </a:lnTo>
                  <a:lnTo>
                    <a:pt x="965" y="0"/>
                  </a:lnTo>
                  <a:lnTo>
                    <a:pt x="482" y="0"/>
                  </a:lnTo>
                  <a:lnTo>
                    <a:pt x="0" y="0"/>
                  </a:lnTo>
                </a:path>
              </a:pathLst>
            </a:custGeom>
            <a:ln w="3175">
              <a:solidFill>
                <a:srgbClr val="565658"/>
              </a:solidFill>
            </a:ln>
          </p:spPr>
          <p:txBody>
            <a:bodyPr wrap="square" lIns="0" tIns="0" rIns="0" bIns="0" rtlCol="0"/>
            <a:lstStyle/>
            <a:p/>
          </p:txBody>
        </p:sp>
        <p:sp>
          <p:nvSpPr>
            <p:cNvPr id="10689" name="object 10689" descr=""/>
            <p:cNvSpPr/>
            <p:nvPr/>
          </p:nvSpPr>
          <p:spPr>
            <a:xfrm>
              <a:off x="5724780" y="2588963"/>
              <a:ext cx="4445" cy="0"/>
            </a:xfrm>
            <a:custGeom>
              <a:avLst/>
              <a:gdLst/>
              <a:ahLst/>
              <a:cxnLst/>
              <a:rect l="l" t="t" r="r" b="b"/>
              <a:pathLst>
                <a:path w="4445" h="0">
                  <a:moveTo>
                    <a:pt x="1917" y="0"/>
                  </a:moveTo>
                  <a:lnTo>
                    <a:pt x="2400" y="0"/>
                  </a:lnTo>
                  <a:lnTo>
                    <a:pt x="2870" y="0"/>
                  </a:lnTo>
                  <a:lnTo>
                    <a:pt x="3352" y="0"/>
                  </a:lnTo>
                  <a:lnTo>
                    <a:pt x="3835" y="0"/>
                  </a:lnTo>
                </a:path>
                <a:path w="4445" h="0">
                  <a:moveTo>
                    <a:pt x="1917" y="0"/>
                  </a:moveTo>
                  <a:lnTo>
                    <a:pt x="1435" y="0"/>
                  </a:lnTo>
                  <a:lnTo>
                    <a:pt x="952" y="0"/>
                  </a:lnTo>
                  <a:lnTo>
                    <a:pt x="482" y="0"/>
                  </a:lnTo>
                  <a:lnTo>
                    <a:pt x="0" y="0"/>
                  </a:lnTo>
                </a:path>
              </a:pathLst>
            </a:custGeom>
            <a:ln w="3175">
              <a:solidFill>
                <a:srgbClr val="565658"/>
              </a:solidFill>
            </a:ln>
          </p:spPr>
          <p:txBody>
            <a:bodyPr wrap="square" lIns="0" tIns="0" rIns="0" bIns="0" rtlCol="0"/>
            <a:lstStyle/>
            <a:p/>
          </p:txBody>
        </p:sp>
        <p:sp>
          <p:nvSpPr>
            <p:cNvPr id="10690" name="object 10690" descr=""/>
            <p:cNvSpPr/>
            <p:nvPr/>
          </p:nvSpPr>
          <p:spPr>
            <a:xfrm>
              <a:off x="5727170"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691" name="object 10691" descr=""/>
            <p:cNvSpPr/>
            <p:nvPr/>
          </p:nvSpPr>
          <p:spPr>
            <a:xfrm>
              <a:off x="5724106" y="2587828"/>
              <a:ext cx="5715" cy="2540"/>
            </a:xfrm>
            <a:custGeom>
              <a:avLst/>
              <a:gdLst/>
              <a:ahLst/>
              <a:cxnLst/>
              <a:rect l="l" t="t" r="r" b="b"/>
              <a:pathLst>
                <a:path w="5714" h="2539">
                  <a:moveTo>
                    <a:pt x="2286" y="1143"/>
                  </a:moveTo>
                  <a:lnTo>
                    <a:pt x="1955" y="330"/>
                  </a:lnTo>
                  <a:lnTo>
                    <a:pt x="1143" y="0"/>
                  </a:lnTo>
                  <a:lnTo>
                    <a:pt x="342" y="330"/>
                  </a:lnTo>
                  <a:lnTo>
                    <a:pt x="0" y="1143"/>
                  </a:lnTo>
                  <a:lnTo>
                    <a:pt x="342" y="1955"/>
                  </a:lnTo>
                  <a:lnTo>
                    <a:pt x="1143" y="2286"/>
                  </a:lnTo>
                  <a:lnTo>
                    <a:pt x="1955" y="1955"/>
                  </a:lnTo>
                  <a:lnTo>
                    <a:pt x="2286" y="1143"/>
                  </a:lnTo>
                  <a:close/>
                </a:path>
                <a:path w="5714" h="2539">
                  <a:moveTo>
                    <a:pt x="5651" y="1143"/>
                  </a:moveTo>
                  <a:lnTo>
                    <a:pt x="5308" y="330"/>
                  </a:lnTo>
                  <a:lnTo>
                    <a:pt x="4508" y="0"/>
                  </a:lnTo>
                  <a:lnTo>
                    <a:pt x="4254" y="101"/>
                  </a:lnTo>
                  <a:lnTo>
                    <a:pt x="4013" y="0"/>
                  </a:lnTo>
                  <a:lnTo>
                    <a:pt x="3213" y="330"/>
                  </a:lnTo>
                  <a:lnTo>
                    <a:pt x="2870" y="1143"/>
                  </a:lnTo>
                  <a:lnTo>
                    <a:pt x="3213" y="1955"/>
                  </a:lnTo>
                  <a:lnTo>
                    <a:pt x="4013" y="2286"/>
                  </a:lnTo>
                  <a:lnTo>
                    <a:pt x="4254" y="2197"/>
                  </a:lnTo>
                  <a:lnTo>
                    <a:pt x="4508" y="2286"/>
                  </a:lnTo>
                  <a:lnTo>
                    <a:pt x="5308" y="1955"/>
                  </a:lnTo>
                  <a:lnTo>
                    <a:pt x="5651" y="1143"/>
                  </a:lnTo>
                  <a:close/>
                </a:path>
              </a:pathLst>
            </a:custGeom>
            <a:solidFill>
              <a:srgbClr val="565658"/>
            </a:solidFill>
          </p:spPr>
          <p:txBody>
            <a:bodyPr wrap="square" lIns="0" tIns="0" rIns="0" bIns="0" rtlCol="0"/>
            <a:lstStyle/>
            <a:p/>
          </p:txBody>
        </p:sp>
        <p:sp>
          <p:nvSpPr>
            <p:cNvPr id="10692" name="object 10692" descr=""/>
            <p:cNvSpPr/>
            <p:nvPr/>
          </p:nvSpPr>
          <p:spPr>
            <a:xfrm>
              <a:off x="5726220" y="2588963"/>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693" name="object 10693" descr=""/>
            <p:cNvSpPr/>
            <p:nvPr/>
          </p:nvSpPr>
          <p:spPr>
            <a:xfrm>
              <a:off x="5724781"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94" name="object 10694" descr=""/>
            <p:cNvSpPr/>
            <p:nvPr/>
          </p:nvSpPr>
          <p:spPr>
            <a:xfrm>
              <a:off x="5727653" y="2588963"/>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0695" name="object 10695" descr=""/>
            <p:cNvSpPr/>
            <p:nvPr/>
          </p:nvSpPr>
          <p:spPr>
            <a:xfrm>
              <a:off x="5724776"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696" name="object 10696" descr=""/>
            <p:cNvSpPr/>
            <p:nvPr/>
          </p:nvSpPr>
          <p:spPr>
            <a:xfrm>
              <a:off x="5725259"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697" name="object 10697" descr=""/>
            <p:cNvSpPr/>
            <p:nvPr/>
          </p:nvSpPr>
          <p:spPr>
            <a:xfrm>
              <a:off x="5725071" y="2578734"/>
              <a:ext cx="3175" cy="2540"/>
            </a:xfrm>
            <a:custGeom>
              <a:avLst/>
              <a:gdLst/>
              <a:ahLst/>
              <a:cxnLst/>
              <a:rect l="l" t="t" r="r" b="b"/>
              <a:pathLst>
                <a:path w="3175" h="2539">
                  <a:moveTo>
                    <a:pt x="2768" y="1143"/>
                  </a:moveTo>
                  <a:lnTo>
                    <a:pt x="2425" y="330"/>
                  </a:lnTo>
                  <a:lnTo>
                    <a:pt x="1625" y="0"/>
                  </a:lnTo>
                  <a:lnTo>
                    <a:pt x="1384" y="101"/>
                  </a:lnTo>
                  <a:lnTo>
                    <a:pt x="1143" y="0"/>
                  </a:lnTo>
                  <a:lnTo>
                    <a:pt x="330" y="330"/>
                  </a:lnTo>
                  <a:lnTo>
                    <a:pt x="0" y="1143"/>
                  </a:lnTo>
                  <a:lnTo>
                    <a:pt x="330"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10698" name="object 10698" descr=""/>
            <p:cNvSpPr/>
            <p:nvPr/>
          </p:nvSpPr>
          <p:spPr>
            <a:xfrm>
              <a:off x="5728614"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699" name="object 10699" descr=""/>
            <p:cNvSpPr/>
            <p:nvPr/>
          </p:nvSpPr>
          <p:spPr>
            <a:xfrm>
              <a:off x="5723636" y="2578734"/>
              <a:ext cx="5080" cy="2540"/>
            </a:xfrm>
            <a:custGeom>
              <a:avLst/>
              <a:gdLst/>
              <a:ahLst/>
              <a:cxnLst/>
              <a:rect l="l" t="t" r="r" b="b"/>
              <a:pathLst>
                <a:path w="5079" h="2539">
                  <a:moveTo>
                    <a:pt x="2286" y="1143"/>
                  </a:moveTo>
                  <a:lnTo>
                    <a:pt x="1943" y="330"/>
                  </a:lnTo>
                  <a:lnTo>
                    <a:pt x="1143" y="0"/>
                  </a:lnTo>
                  <a:lnTo>
                    <a:pt x="330" y="330"/>
                  </a:lnTo>
                  <a:lnTo>
                    <a:pt x="0" y="1143"/>
                  </a:lnTo>
                  <a:lnTo>
                    <a:pt x="330" y="1955"/>
                  </a:lnTo>
                  <a:lnTo>
                    <a:pt x="1143" y="2286"/>
                  </a:lnTo>
                  <a:lnTo>
                    <a:pt x="1943" y="1955"/>
                  </a:lnTo>
                  <a:lnTo>
                    <a:pt x="2286" y="1143"/>
                  </a:lnTo>
                  <a:close/>
                </a:path>
                <a:path w="5079" h="2539">
                  <a:moveTo>
                    <a:pt x="4673" y="1143"/>
                  </a:moveTo>
                  <a:lnTo>
                    <a:pt x="4343" y="330"/>
                  </a:lnTo>
                  <a:lnTo>
                    <a:pt x="3530" y="0"/>
                  </a:lnTo>
                  <a:lnTo>
                    <a:pt x="2730" y="330"/>
                  </a:lnTo>
                  <a:lnTo>
                    <a:pt x="2387" y="1143"/>
                  </a:lnTo>
                  <a:lnTo>
                    <a:pt x="2730"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10700" name="object 10700" descr=""/>
            <p:cNvSpPr/>
            <p:nvPr/>
          </p:nvSpPr>
          <p:spPr>
            <a:xfrm>
              <a:off x="5727170"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01" name="object 10701" descr=""/>
            <p:cNvSpPr/>
            <p:nvPr/>
          </p:nvSpPr>
          <p:spPr>
            <a:xfrm>
              <a:off x="5727648"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02" name="object 10702" descr=""/>
            <p:cNvSpPr/>
            <p:nvPr/>
          </p:nvSpPr>
          <p:spPr>
            <a:xfrm>
              <a:off x="5728131"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03" name="object 10703" descr=""/>
            <p:cNvSpPr/>
            <p:nvPr/>
          </p:nvSpPr>
          <p:spPr>
            <a:xfrm>
              <a:off x="5724106" y="2578734"/>
              <a:ext cx="4445" cy="2540"/>
            </a:xfrm>
            <a:custGeom>
              <a:avLst/>
              <a:gdLst/>
              <a:ahLst/>
              <a:cxnLst/>
              <a:rect l="l" t="t" r="r" b="b"/>
              <a:pathLst>
                <a:path w="4445" h="2539">
                  <a:moveTo>
                    <a:pt x="4203" y="1143"/>
                  </a:moveTo>
                  <a:lnTo>
                    <a:pt x="3873" y="330"/>
                  </a:lnTo>
                  <a:lnTo>
                    <a:pt x="3060" y="0"/>
                  </a:lnTo>
                  <a:lnTo>
                    <a:pt x="2819" y="101"/>
                  </a:lnTo>
                  <a:lnTo>
                    <a:pt x="2590" y="0"/>
                  </a:lnTo>
                  <a:lnTo>
                    <a:pt x="2349" y="101"/>
                  </a:lnTo>
                  <a:lnTo>
                    <a:pt x="2108" y="0"/>
                  </a:lnTo>
                  <a:lnTo>
                    <a:pt x="1866" y="101"/>
                  </a:lnTo>
                  <a:lnTo>
                    <a:pt x="1625" y="0"/>
                  </a:lnTo>
                  <a:lnTo>
                    <a:pt x="1384" y="101"/>
                  </a:lnTo>
                  <a:lnTo>
                    <a:pt x="1143" y="0"/>
                  </a:lnTo>
                  <a:lnTo>
                    <a:pt x="342" y="330"/>
                  </a:lnTo>
                  <a:lnTo>
                    <a:pt x="0" y="1143"/>
                  </a:lnTo>
                  <a:lnTo>
                    <a:pt x="342" y="1955"/>
                  </a:lnTo>
                  <a:lnTo>
                    <a:pt x="1143" y="2286"/>
                  </a:lnTo>
                  <a:lnTo>
                    <a:pt x="1384" y="2197"/>
                  </a:lnTo>
                  <a:lnTo>
                    <a:pt x="1625" y="2286"/>
                  </a:lnTo>
                  <a:lnTo>
                    <a:pt x="1866" y="2197"/>
                  </a:lnTo>
                  <a:lnTo>
                    <a:pt x="2108" y="2286"/>
                  </a:lnTo>
                  <a:lnTo>
                    <a:pt x="2349" y="2197"/>
                  </a:lnTo>
                  <a:lnTo>
                    <a:pt x="2590" y="2286"/>
                  </a:lnTo>
                  <a:lnTo>
                    <a:pt x="2819" y="2197"/>
                  </a:lnTo>
                  <a:lnTo>
                    <a:pt x="3060" y="2286"/>
                  </a:lnTo>
                  <a:lnTo>
                    <a:pt x="3873" y="1955"/>
                  </a:lnTo>
                  <a:lnTo>
                    <a:pt x="4203" y="1143"/>
                  </a:lnTo>
                  <a:close/>
                </a:path>
              </a:pathLst>
            </a:custGeom>
            <a:solidFill>
              <a:srgbClr val="565658"/>
            </a:solidFill>
          </p:spPr>
          <p:txBody>
            <a:bodyPr wrap="square" lIns="0" tIns="0" rIns="0" bIns="0" rtlCol="0"/>
            <a:lstStyle/>
            <a:p/>
          </p:txBody>
        </p:sp>
        <p:sp>
          <p:nvSpPr>
            <p:cNvPr id="10704" name="object 10704" descr=""/>
            <p:cNvSpPr/>
            <p:nvPr/>
          </p:nvSpPr>
          <p:spPr>
            <a:xfrm>
              <a:off x="5724781"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05" name="object 10705" descr=""/>
            <p:cNvSpPr/>
            <p:nvPr/>
          </p:nvSpPr>
          <p:spPr>
            <a:xfrm>
              <a:off x="5727170" y="2579873"/>
              <a:ext cx="1270" cy="0"/>
            </a:xfrm>
            <a:custGeom>
              <a:avLst/>
              <a:gdLst/>
              <a:ahLst/>
              <a:cxnLst/>
              <a:rect l="l" t="t" r="r" b="b"/>
              <a:pathLst>
                <a:path w="1270" h="0">
                  <a:moveTo>
                    <a:pt x="482" y="0"/>
                  </a:moveTo>
                  <a:lnTo>
                    <a:pt x="0" y="0"/>
                  </a:lnTo>
                </a:path>
                <a:path w="1270" h="0">
                  <a:moveTo>
                    <a:pt x="482" y="0"/>
                  </a:moveTo>
                  <a:lnTo>
                    <a:pt x="965" y="0"/>
                  </a:lnTo>
                </a:path>
              </a:pathLst>
            </a:custGeom>
            <a:ln w="3175">
              <a:solidFill>
                <a:srgbClr val="565658"/>
              </a:solidFill>
            </a:ln>
          </p:spPr>
          <p:txBody>
            <a:bodyPr wrap="square" lIns="0" tIns="0" rIns="0" bIns="0" rtlCol="0"/>
            <a:lstStyle/>
            <a:p/>
          </p:txBody>
        </p:sp>
        <p:sp>
          <p:nvSpPr>
            <p:cNvPr id="10706" name="object 10706" descr=""/>
            <p:cNvSpPr/>
            <p:nvPr/>
          </p:nvSpPr>
          <p:spPr>
            <a:xfrm>
              <a:off x="5725254"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07" name="object 10707" descr=""/>
            <p:cNvSpPr/>
            <p:nvPr/>
          </p:nvSpPr>
          <p:spPr>
            <a:xfrm>
              <a:off x="5728131"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08" name="object 10708" descr=""/>
            <p:cNvSpPr/>
            <p:nvPr/>
          </p:nvSpPr>
          <p:spPr>
            <a:xfrm>
              <a:off x="5723636" y="2578734"/>
              <a:ext cx="5715" cy="2540"/>
            </a:xfrm>
            <a:custGeom>
              <a:avLst/>
              <a:gdLst/>
              <a:ahLst/>
              <a:cxnLst/>
              <a:rect l="l" t="t" r="r" b="b"/>
              <a:pathLst>
                <a:path w="5714" h="2539">
                  <a:moveTo>
                    <a:pt x="5156" y="1143"/>
                  </a:moveTo>
                  <a:lnTo>
                    <a:pt x="4813" y="330"/>
                  </a:lnTo>
                  <a:lnTo>
                    <a:pt x="4013" y="0"/>
                  </a:lnTo>
                  <a:lnTo>
                    <a:pt x="3771" y="101"/>
                  </a:lnTo>
                  <a:lnTo>
                    <a:pt x="3530" y="0"/>
                  </a:lnTo>
                  <a:lnTo>
                    <a:pt x="3289" y="101"/>
                  </a:lnTo>
                  <a:lnTo>
                    <a:pt x="3060" y="0"/>
                  </a:lnTo>
                  <a:lnTo>
                    <a:pt x="2819" y="101"/>
                  </a:lnTo>
                  <a:lnTo>
                    <a:pt x="2578" y="0"/>
                  </a:lnTo>
                  <a:lnTo>
                    <a:pt x="1854" y="304"/>
                  </a:lnTo>
                  <a:lnTo>
                    <a:pt x="1143" y="0"/>
                  </a:lnTo>
                  <a:lnTo>
                    <a:pt x="330" y="330"/>
                  </a:lnTo>
                  <a:lnTo>
                    <a:pt x="0" y="1143"/>
                  </a:lnTo>
                  <a:lnTo>
                    <a:pt x="330" y="1955"/>
                  </a:lnTo>
                  <a:lnTo>
                    <a:pt x="1143" y="2286"/>
                  </a:lnTo>
                  <a:lnTo>
                    <a:pt x="1854" y="1993"/>
                  </a:lnTo>
                  <a:lnTo>
                    <a:pt x="2578" y="2286"/>
                  </a:lnTo>
                  <a:lnTo>
                    <a:pt x="2819" y="2197"/>
                  </a:lnTo>
                  <a:lnTo>
                    <a:pt x="3060" y="2286"/>
                  </a:lnTo>
                  <a:lnTo>
                    <a:pt x="3289" y="2197"/>
                  </a:lnTo>
                  <a:lnTo>
                    <a:pt x="3530" y="2286"/>
                  </a:lnTo>
                  <a:lnTo>
                    <a:pt x="3771" y="2197"/>
                  </a:lnTo>
                  <a:lnTo>
                    <a:pt x="4013" y="2286"/>
                  </a:lnTo>
                  <a:lnTo>
                    <a:pt x="4813" y="1955"/>
                  </a:lnTo>
                  <a:lnTo>
                    <a:pt x="5156" y="1143"/>
                  </a:lnTo>
                  <a:close/>
                </a:path>
              </a:pathLst>
            </a:custGeom>
            <a:solidFill>
              <a:srgbClr val="565658"/>
            </a:solidFill>
          </p:spPr>
          <p:txBody>
            <a:bodyPr wrap="square" lIns="0" tIns="0" rIns="0" bIns="0" rtlCol="0"/>
            <a:lstStyle/>
            <a:p/>
          </p:txBody>
        </p:sp>
        <p:sp>
          <p:nvSpPr>
            <p:cNvPr id="10709" name="object 10709" descr=""/>
            <p:cNvSpPr/>
            <p:nvPr/>
          </p:nvSpPr>
          <p:spPr>
            <a:xfrm>
              <a:off x="5725259"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10" name="object 10710" descr=""/>
            <p:cNvSpPr/>
            <p:nvPr/>
          </p:nvSpPr>
          <p:spPr>
            <a:xfrm>
              <a:off x="5724588" y="2578734"/>
              <a:ext cx="5715" cy="11430"/>
            </a:xfrm>
            <a:custGeom>
              <a:avLst/>
              <a:gdLst/>
              <a:ahLst/>
              <a:cxnLst/>
              <a:rect l="l" t="t" r="r" b="b"/>
              <a:pathLst>
                <a:path w="5714" h="11430">
                  <a:moveTo>
                    <a:pt x="2768" y="10236"/>
                  </a:moveTo>
                  <a:lnTo>
                    <a:pt x="2438" y="9423"/>
                  </a:lnTo>
                  <a:lnTo>
                    <a:pt x="1625" y="9093"/>
                  </a:lnTo>
                  <a:lnTo>
                    <a:pt x="1384" y="9194"/>
                  </a:lnTo>
                  <a:lnTo>
                    <a:pt x="1143" y="9093"/>
                  </a:lnTo>
                  <a:lnTo>
                    <a:pt x="330" y="9423"/>
                  </a:lnTo>
                  <a:lnTo>
                    <a:pt x="0" y="10236"/>
                  </a:lnTo>
                  <a:lnTo>
                    <a:pt x="330" y="11049"/>
                  </a:lnTo>
                  <a:lnTo>
                    <a:pt x="1143" y="11379"/>
                  </a:lnTo>
                  <a:lnTo>
                    <a:pt x="1384" y="11290"/>
                  </a:lnTo>
                  <a:lnTo>
                    <a:pt x="1625" y="11379"/>
                  </a:lnTo>
                  <a:lnTo>
                    <a:pt x="2438" y="11049"/>
                  </a:lnTo>
                  <a:lnTo>
                    <a:pt x="2768" y="10236"/>
                  </a:lnTo>
                  <a:close/>
                </a:path>
                <a:path w="5714" h="11430">
                  <a:moveTo>
                    <a:pt x="5168" y="1143"/>
                  </a:moveTo>
                  <a:lnTo>
                    <a:pt x="4826" y="330"/>
                  </a:lnTo>
                  <a:lnTo>
                    <a:pt x="4025" y="0"/>
                  </a:lnTo>
                  <a:lnTo>
                    <a:pt x="3213" y="330"/>
                  </a:lnTo>
                  <a:lnTo>
                    <a:pt x="2882" y="1143"/>
                  </a:lnTo>
                  <a:lnTo>
                    <a:pt x="3213" y="1955"/>
                  </a:lnTo>
                  <a:lnTo>
                    <a:pt x="4025" y="2286"/>
                  </a:lnTo>
                  <a:lnTo>
                    <a:pt x="4826" y="1955"/>
                  </a:lnTo>
                  <a:lnTo>
                    <a:pt x="5168" y="1143"/>
                  </a:lnTo>
                  <a:close/>
                </a:path>
              </a:pathLst>
            </a:custGeom>
            <a:solidFill>
              <a:srgbClr val="565658"/>
            </a:solidFill>
          </p:spPr>
          <p:txBody>
            <a:bodyPr wrap="square" lIns="0" tIns="0" rIns="0" bIns="0" rtlCol="0"/>
            <a:lstStyle/>
            <a:p/>
          </p:txBody>
        </p:sp>
        <p:sp>
          <p:nvSpPr>
            <p:cNvPr id="10711" name="object 10711" descr=""/>
            <p:cNvSpPr/>
            <p:nvPr/>
          </p:nvSpPr>
          <p:spPr>
            <a:xfrm>
              <a:off x="5728609"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12" name="object 10712" descr=""/>
            <p:cNvSpPr/>
            <p:nvPr/>
          </p:nvSpPr>
          <p:spPr>
            <a:xfrm>
              <a:off x="5725555"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13" name="object 10713" descr=""/>
            <p:cNvSpPr/>
            <p:nvPr/>
          </p:nvSpPr>
          <p:spPr>
            <a:xfrm>
              <a:off x="5728609"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14" name="object 10714" descr=""/>
            <p:cNvSpPr/>
            <p:nvPr/>
          </p:nvSpPr>
          <p:spPr>
            <a:xfrm>
              <a:off x="5723638"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15" name="object 10715" descr=""/>
            <p:cNvSpPr/>
            <p:nvPr/>
          </p:nvSpPr>
          <p:spPr>
            <a:xfrm>
              <a:off x="5727175"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16" name="object 10716" descr=""/>
            <p:cNvSpPr/>
            <p:nvPr/>
          </p:nvSpPr>
          <p:spPr>
            <a:xfrm>
              <a:off x="5724781" y="2588492"/>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10717" name="object 10717" descr=""/>
            <p:cNvSpPr/>
            <p:nvPr/>
          </p:nvSpPr>
          <p:spPr>
            <a:xfrm>
              <a:off x="5727649" y="2588963"/>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10718" name="object 10718" descr=""/>
            <p:cNvSpPr/>
            <p:nvPr/>
          </p:nvSpPr>
          <p:spPr>
            <a:xfrm>
              <a:off x="5725254"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19" name="object 10719" descr=""/>
            <p:cNvSpPr/>
            <p:nvPr/>
          </p:nvSpPr>
          <p:spPr>
            <a:xfrm>
              <a:off x="5725071" y="2587828"/>
              <a:ext cx="3175" cy="2540"/>
            </a:xfrm>
            <a:custGeom>
              <a:avLst/>
              <a:gdLst/>
              <a:ahLst/>
              <a:cxnLst/>
              <a:rect l="l" t="t" r="r" b="b"/>
              <a:pathLst>
                <a:path w="3175" h="2539">
                  <a:moveTo>
                    <a:pt x="2768" y="1143"/>
                  </a:moveTo>
                  <a:lnTo>
                    <a:pt x="2425" y="330"/>
                  </a:lnTo>
                  <a:lnTo>
                    <a:pt x="1625" y="0"/>
                  </a:lnTo>
                  <a:lnTo>
                    <a:pt x="1384" y="101"/>
                  </a:lnTo>
                  <a:lnTo>
                    <a:pt x="1143" y="0"/>
                  </a:lnTo>
                  <a:lnTo>
                    <a:pt x="330" y="330"/>
                  </a:lnTo>
                  <a:lnTo>
                    <a:pt x="0" y="1143"/>
                  </a:lnTo>
                  <a:lnTo>
                    <a:pt x="330"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10720" name="object 10720" descr=""/>
            <p:cNvSpPr/>
            <p:nvPr/>
          </p:nvSpPr>
          <p:spPr>
            <a:xfrm>
              <a:off x="5727174" y="2588963"/>
              <a:ext cx="2540" cy="0"/>
            </a:xfrm>
            <a:custGeom>
              <a:avLst/>
              <a:gdLst/>
              <a:ahLst/>
              <a:cxnLst/>
              <a:rect l="l" t="t" r="r" b="b"/>
              <a:pathLst>
                <a:path w="2539" h="0">
                  <a:moveTo>
                    <a:pt x="1917" y="0"/>
                  </a:moveTo>
                  <a:lnTo>
                    <a:pt x="1435" y="0"/>
                  </a:lnTo>
                  <a:lnTo>
                    <a:pt x="952" y="0"/>
                  </a:lnTo>
                  <a:lnTo>
                    <a:pt x="482" y="0"/>
                  </a:lnTo>
                  <a:lnTo>
                    <a:pt x="0" y="0"/>
                  </a:lnTo>
                </a:path>
              </a:pathLst>
            </a:custGeom>
            <a:ln w="3175">
              <a:solidFill>
                <a:srgbClr val="565658"/>
              </a:solidFill>
            </a:ln>
          </p:spPr>
          <p:txBody>
            <a:bodyPr wrap="square" lIns="0" tIns="0" rIns="0" bIns="0" rtlCol="0"/>
            <a:lstStyle/>
            <a:p/>
          </p:txBody>
        </p:sp>
        <p:sp>
          <p:nvSpPr>
            <p:cNvPr id="10721" name="object 10721" descr=""/>
            <p:cNvSpPr/>
            <p:nvPr/>
          </p:nvSpPr>
          <p:spPr>
            <a:xfrm>
              <a:off x="5725071" y="2587828"/>
              <a:ext cx="4445" cy="2540"/>
            </a:xfrm>
            <a:custGeom>
              <a:avLst/>
              <a:gdLst/>
              <a:ahLst/>
              <a:cxnLst/>
              <a:rect l="l" t="t" r="r" b="b"/>
              <a:pathLst>
                <a:path w="4445" h="2539">
                  <a:moveTo>
                    <a:pt x="4191" y="1143"/>
                  </a:moveTo>
                  <a:lnTo>
                    <a:pt x="3860" y="330"/>
                  </a:lnTo>
                  <a:lnTo>
                    <a:pt x="3048" y="0"/>
                  </a:lnTo>
                  <a:lnTo>
                    <a:pt x="2806" y="101"/>
                  </a:lnTo>
                  <a:lnTo>
                    <a:pt x="2578" y="0"/>
                  </a:lnTo>
                  <a:lnTo>
                    <a:pt x="2336" y="101"/>
                  </a:lnTo>
                  <a:lnTo>
                    <a:pt x="2095" y="0"/>
                  </a:lnTo>
                  <a:lnTo>
                    <a:pt x="1854" y="101"/>
                  </a:lnTo>
                  <a:lnTo>
                    <a:pt x="1625" y="0"/>
                  </a:lnTo>
                  <a:lnTo>
                    <a:pt x="1384" y="101"/>
                  </a:lnTo>
                  <a:lnTo>
                    <a:pt x="1143" y="0"/>
                  </a:lnTo>
                  <a:lnTo>
                    <a:pt x="330" y="330"/>
                  </a:lnTo>
                  <a:lnTo>
                    <a:pt x="0" y="1143"/>
                  </a:lnTo>
                  <a:lnTo>
                    <a:pt x="330" y="1955"/>
                  </a:lnTo>
                  <a:lnTo>
                    <a:pt x="1143" y="2286"/>
                  </a:lnTo>
                  <a:lnTo>
                    <a:pt x="1384" y="2197"/>
                  </a:lnTo>
                  <a:lnTo>
                    <a:pt x="1625" y="2286"/>
                  </a:lnTo>
                  <a:lnTo>
                    <a:pt x="1854" y="2197"/>
                  </a:lnTo>
                  <a:lnTo>
                    <a:pt x="2095" y="2286"/>
                  </a:lnTo>
                  <a:lnTo>
                    <a:pt x="2336" y="2197"/>
                  </a:lnTo>
                  <a:lnTo>
                    <a:pt x="2578" y="2286"/>
                  </a:lnTo>
                  <a:lnTo>
                    <a:pt x="2806" y="2197"/>
                  </a:lnTo>
                  <a:lnTo>
                    <a:pt x="3048" y="2286"/>
                  </a:lnTo>
                  <a:lnTo>
                    <a:pt x="3860" y="1955"/>
                  </a:lnTo>
                  <a:lnTo>
                    <a:pt x="4191" y="1143"/>
                  </a:lnTo>
                  <a:close/>
                </a:path>
              </a:pathLst>
            </a:custGeom>
            <a:solidFill>
              <a:srgbClr val="565658"/>
            </a:solidFill>
          </p:spPr>
          <p:txBody>
            <a:bodyPr wrap="square" lIns="0" tIns="0" rIns="0" bIns="0" rtlCol="0"/>
            <a:lstStyle/>
            <a:p/>
          </p:txBody>
        </p:sp>
        <p:sp>
          <p:nvSpPr>
            <p:cNvPr id="10722" name="object 10722" descr=""/>
            <p:cNvSpPr/>
            <p:nvPr/>
          </p:nvSpPr>
          <p:spPr>
            <a:xfrm>
              <a:off x="5724781"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0723" name="object 10723" descr=""/>
            <p:cNvSpPr/>
            <p:nvPr/>
          </p:nvSpPr>
          <p:spPr>
            <a:xfrm>
              <a:off x="5727471"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24" name="object 10724" descr=""/>
            <p:cNvSpPr/>
            <p:nvPr/>
          </p:nvSpPr>
          <p:spPr>
            <a:xfrm>
              <a:off x="5724776"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25" name="object 10725" descr=""/>
            <p:cNvSpPr/>
            <p:nvPr/>
          </p:nvSpPr>
          <p:spPr>
            <a:xfrm>
              <a:off x="5725254"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26" name="object 10726" descr=""/>
            <p:cNvSpPr/>
            <p:nvPr/>
          </p:nvSpPr>
          <p:spPr>
            <a:xfrm>
              <a:off x="5725737" y="2579873"/>
              <a:ext cx="1270" cy="0"/>
            </a:xfrm>
            <a:custGeom>
              <a:avLst/>
              <a:gdLst/>
              <a:ahLst/>
              <a:cxnLst/>
              <a:rect l="l" t="t" r="r" b="b"/>
              <a:pathLst>
                <a:path w="1270" h="0">
                  <a:moveTo>
                    <a:pt x="482" y="0"/>
                  </a:moveTo>
                  <a:lnTo>
                    <a:pt x="965" y="0"/>
                  </a:lnTo>
                  <a:lnTo>
                    <a:pt x="482" y="0"/>
                  </a:lnTo>
                  <a:lnTo>
                    <a:pt x="0" y="0"/>
                  </a:lnTo>
                </a:path>
              </a:pathLst>
            </a:custGeom>
            <a:ln w="3175">
              <a:solidFill>
                <a:srgbClr val="565658"/>
              </a:solidFill>
            </a:ln>
          </p:spPr>
          <p:txBody>
            <a:bodyPr wrap="square" lIns="0" tIns="0" rIns="0" bIns="0" rtlCol="0"/>
            <a:lstStyle/>
            <a:p/>
          </p:txBody>
        </p:sp>
        <p:sp>
          <p:nvSpPr>
            <p:cNvPr id="10727" name="object 10727" descr=""/>
            <p:cNvSpPr/>
            <p:nvPr/>
          </p:nvSpPr>
          <p:spPr>
            <a:xfrm>
              <a:off x="5726698" y="2579873"/>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728" name="object 10728" descr=""/>
            <p:cNvSpPr/>
            <p:nvPr/>
          </p:nvSpPr>
          <p:spPr>
            <a:xfrm>
              <a:off x="5726032"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29" name="object 10729" descr=""/>
            <p:cNvSpPr/>
            <p:nvPr/>
          </p:nvSpPr>
          <p:spPr>
            <a:xfrm>
              <a:off x="5727653"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30" name="object 10730" descr=""/>
            <p:cNvSpPr/>
            <p:nvPr/>
          </p:nvSpPr>
          <p:spPr>
            <a:xfrm>
              <a:off x="5724776"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31" name="object 10731" descr=""/>
            <p:cNvSpPr/>
            <p:nvPr/>
          </p:nvSpPr>
          <p:spPr>
            <a:xfrm>
              <a:off x="5728130"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32" name="object 10732" descr=""/>
            <p:cNvSpPr/>
            <p:nvPr/>
          </p:nvSpPr>
          <p:spPr>
            <a:xfrm>
              <a:off x="5725255" y="2579873"/>
              <a:ext cx="1905" cy="0"/>
            </a:xfrm>
            <a:custGeom>
              <a:avLst/>
              <a:gdLst/>
              <a:ahLst/>
              <a:cxnLst/>
              <a:rect l="l" t="t" r="r" b="b"/>
              <a:pathLst>
                <a:path w="1904" h="0">
                  <a:moveTo>
                    <a:pt x="965" y="0"/>
                  </a:moveTo>
                  <a:lnTo>
                    <a:pt x="1447" y="0"/>
                  </a:lnTo>
                  <a:lnTo>
                    <a:pt x="965" y="0"/>
                  </a:lnTo>
                  <a:lnTo>
                    <a:pt x="482" y="0"/>
                  </a:lnTo>
                  <a:lnTo>
                    <a:pt x="0" y="0"/>
                  </a:lnTo>
                </a:path>
              </a:pathLst>
            </a:custGeom>
            <a:ln w="3175">
              <a:solidFill>
                <a:srgbClr val="565658"/>
              </a:solidFill>
            </a:ln>
          </p:spPr>
          <p:txBody>
            <a:bodyPr wrap="square" lIns="0" tIns="0" rIns="0" bIns="0" rtlCol="0"/>
            <a:lstStyle/>
            <a:p/>
          </p:txBody>
        </p:sp>
        <p:sp>
          <p:nvSpPr>
            <p:cNvPr id="10733" name="object 10733" descr=""/>
            <p:cNvSpPr/>
            <p:nvPr/>
          </p:nvSpPr>
          <p:spPr>
            <a:xfrm>
              <a:off x="5725554" y="2578734"/>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0734" name="object 10734" descr=""/>
            <p:cNvSpPr/>
            <p:nvPr/>
          </p:nvSpPr>
          <p:spPr>
            <a:xfrm>
              <a:off x="5727653"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35" name="object 10735" descr=""/>
            <p:cNvSpPr/>
            <p:nvPr/>
          </p:nvSpPr>
          <p:spPr>
            <a:xfrm>
              <a:off x="5724116"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36" name="object 10736" descr=""/>
            <p:cNvSpPr/>
            <p:nvPr/>
          </p:nvSpPr>
          <p:spPr>
            <a:xfrm>
              <a:off x="5728130"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37" name="object 10737" descr=""/>
            <p:cNvSpPr/>
            <p:nvPr/>
          </p:nvSpPr>
          <p:spPr>
            <a:xfrm>
              <a:off x="5725077"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38" name="object 10738" descr=""/>
            <p:cNvSpPr/>
            <p:nvPr/>
          </p:nvSpPr>
          <p:spPr>
            <a:xfrm>
              <a:off x="5726700" y="2579873"/>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10739" name="object 10739" descr=""/>
            <p:cNvSpPr/>
            <p:nvPr/>
          </p:nvSpPr>
          <p:spPr>
            <a:xfrm>
              <a:off x="5724785" y="2588963"/>
              <a:ext cx="2540" cy="0"/>
            </a:xfrm>
            <a:custGeom>
              <a:avLst/>
              <a:gdLst/>
              <a:ahLst/>
              <a:cxnLst/>
              <a:rect l="l" t="t" r="r" b="b"/>
              <a:pathLst>
                <a:path w="2539" h="0">
                  <a:moveTo>
                    <a:pt x="1435" y="0"/>
                  </a:moveTo>
                  <a:lnTo>
                    <a:pt x="1917" y="0"/>
                  </a:lnTo>
                  <a:lnTo>
                    <a:pt x="1435" y="0"/>
                  </a:lnTo>
                  <a:lnTo>
                    <a:pt x="952" y="0"/>
                  </a:lnTo>
                  <a:lnTo>
                    <a:pt x="469" y="0"/>
                  </a:lnTo>
                  <a:lnTo>
                    <a:pt x="0" y="0"/>
                  </a:lnTo>
                </a:path>
              </a:pathLst>
            </a:custGeom>
            <a:ln w="3175">
              <a:solidFill>
                <a:srgbClr val="565658"/>
              </a:solidFill>
            </a:ln>
          </p:spPr>
          <p:txBody>
            <a:bodyPr wrap="square" lIns="0" tIns="0" rIns="0" bIns="0" rtlCol="0"/>
            <a:lstStyle/>
            <a:p/>
          </p:txBody>
        </p:sp>
        <p:sp>
          <p:nvSpPr>
            <p:cNvPr id="10740" name="object 10740" descr=""/>
            <p:cNvSpPr/>
            <p:nvPr/>
          </p:nvSpPr>
          <p:spPr>
            <a:xfrm>
              <a:off x="5727471"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41" name="object 10741" descr=""/>
            <p:cNvSpPr/>
            <p:nvPr/>
          </p:nvSpPr>
          <p:spPr>
            <a:xfrm>
              <a:off x="5726698" y="2588963"/>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10742" name="object 10742" descr=""/>
            <p:cNvSpPr/>
            <p:nvPr/>
          </p:nvSpPr>
          <p:spPr>
            <a:xfrm>
              <a:off x="5724781" y="2588492"/>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10743" name="object 10743" descr=""/>
            <p:cNvSpPr/>
            <p:nvPr/>
          </p:nvSpPr>
          <p:spPr>
            <a:xfrm>
              <a:off x="5728130"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44" name="object 10744" descr=""/>
            <p:cNvSpPr/>
            <p:nvPr/>
          </p:nvSpPr>
          <p:spPr>
            <a:xfrm>
              <a:off x="5725259"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745" name="object 10745" descr=""/>
            <p:cNvSpPr/>
            <p:nvPr/>
          </p:nvSpPr>
          <p:spPr>
            <a:xfrm>
              <a:off x="5727471"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46" name="object 10746" descr=""/>
            <p:cNvSpPr/>
            <p:nvPr/>
          </p:nvSpPr>
          <p:spPr>
            <a:xfrm>
              <a:off x="5725736" y="2588963"/>
              <a:ext cx="1270" cy="0"/>
            </a:xfrm>
            <a:custGeom>
              <a:avLst/>
              <a:gdLst/>
              <a:ahLst/>
              <a:cxnLst/>
              <a:rect l="l" t="t" r="r" b="b"/>
              <a:pathLst>
                <a:path w="1270" h="0">
                  <a:moveTo>
                    <a:pt x="0" y="0"/>
                  </a:moveTo>
                  <a:lnTo>
                    <a:pt x="482" y="0"/>
                  </a:lnTo>
                  <a:lnTo>
                    <a:pt x="965" y="0"/>
                  </a:lnTo>
                  <a:lnTo>
                    <a:pt x="482" y="0"/>
                  </a:lnTo>
                </a:path>
              </a:pathLst>
            </a:custGeom>
            <a:ln w="3175">
              <a:solidFill>
                <a:srgbClr val="565658"/>
              </a:solidFill>
            </a:ln>
          </p:spPr>
          <p:txBody>
            <a:bodyPr wrap="square" lIns="0" tIns="0" rIns="0" bIns="0" rtlCol="0"/>
            <a:lstStyle/>
            <a:p/>
          </p:txBody>
        </p:sp>
        <p:sp>
          <p:nvSpPr>
            <p:cNvPr id="10747" name="object 10747" descr=""/>
            <p:cNvSpPr/>
            <p:nvPr/>
          </p:nvSpPr>
          <p:spPr>
            <a:xfrm>
              <a:off x="5725555"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48" name="object 10748" descr=""/>
            <p:cNvSpPr/>
            <p:nvPr/>
          </p:nvSpPr>
          <p:spPr>
            <a:xfrm>
              <a:off x="5727170"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49" name="object 10749" descr=""/>
            <p:cNvSpPr/>
            <p:nvPr/>
          </p:nvSpPr>
          <p:spPr>
            <a:xfrm>
              <a:off x="5724116"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50" name="object 10750" descr=""/>
            <p:cNvSpPr/>
            <p:nvPr/>
          </p:nvSpPr>
          <p:spPr>
            <a:xfrm>
              <a:off x="5728131"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51" name="object 10751" descr=""/>
            <p:cNvSpPr/>
            <p:nvPr/>
          </p:nvSpPr>
          <p:spPr>
            <a:xfrm>
              <a:off x="5725077"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52" name="object 10752" descr=""/>
            <p:cNvSpPr/>
            <p:nvPr/>
          </p:nvSpPr>
          <p:spPr>
            <a:xfrm>
              <a:off x="5724781"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753" name="object 10753" descr=""/>
            <p:cNvSpPr/>
            <p:nvPr/>
          </p:nvSpPr>
          <p:spPr>
            <a:xfrm>
              <a:off x="5726698"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754" name="object 10754" descr=""/>
            <p:cNvSpPr/>
            <p:nvPr/>
          </p:nvSpPr>
          <p:spPr>
            <a:xfrm>
              <a:off x="5727653"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755" name="object 10755" descr=""/>
            <p:cNvSpPr/>
            <p:nvPr/>
          </p:nvSpPr>
          <p:spPr>
            <a:xfrm>
              <a:off x="5724776"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56" name="object 10756" descr=""/>
            <p:cNvSpPr/>
            <p:nvPr/>
          </p:nvSpPr>
          <p:spPr>
            <a:xfrm>
              <a:off x="5725259"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57" name="object 10757" descr=""/>
            <p:cNvSpPr/>
            <p:nvPr/>
          </p:nvSpPr>
          <p:spPr>
            <a:xfrm>
              <a:off x="5723636" y="2578734"/>
              <a:ext cx="5080" cy="2540"/>
            </a:xfrm>
            <a:custGeom>
              <a:avLst/>
              <a:gdLst/>
              <a:ahLst/>
              <a:cxnLst/>
              <a:rect l="l" t="t" r="r" b="b"/>
              <a:pathLst>
                <a:path w="5079" h="2539">
                  <a:moveTo>
                    <a:pt x="4673" y="1143"/>
                  </a:moveTo>
                  <a:lnTo>
                    <a:pt x="4343" y="330"/>
                  </a:lnTo>
                  <a:lnTo>
                    <a:pt x="3530" y="0"/>
                  </a:lnTo>
                  <a:lnTo>
                    <a:pt x="3289" y="101"/>
                  </a:lnTo>
                  <a:lnTo>
                    <a:pt x="3060" y="0"/>
                  </a:lnTo>
                  <a:lnTo>
                    <a:pt x="2819" y="101"/>
                  </a:lnTo>
                  <a:lnTo>
                    <a:pt x="2578" y="0"/>
                  </a:lnTo>
                  <a:lnTo>
                    <a:pt x="2336" y="101"/>
                  </a:lnTo>
                  <a:lnTo>
                    <a:pt x="2095" y="0"/>
                  </a:lnTo>
                  <a:lnTo>
                    <a:pt x="1612" y="203"/>
                  </a:lnTo>
                  <a:lnTo>
                    <a:pt x="1143" y="0"/>
                  </a:lnTo>
                  <a:lnTo>
                    <a:pt x="330" y="330"/>
                  </a:lnTo>
                  <a:lnTo>
                    <a:pt x="0" y="1143"/>
                  </a:lnTo>
                  <a:lnTo>
                    <a:pt x="330" y="1955"/>
                  </a:lnTo>
                  <a:lnTo>
                    <a:pt x="1143" y="2286"/>
                  </a:lnTo>
                  <a:lnTo>
                    <a:pt x="1612" y="2095"/>
                  </a:lnTo>
                  <a:lnTo>
                    <a:pt x="2095" y="2286"/>
                  </a:lnTo>
                  <a:lnTo>
                    <a:pt x="2336" y="2197"/>
                  </a:lnTo>
                  <a:lnTo>
                    <a:pt x="2578" y="2286"/>
                  </a:lnTo>
                  <a:lnTo>
                    <a:pt x="2819" y="2197"/>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0758" name="object 10758" descr=""/>
            <p:cNvSpPr/>
            <p:nvPr/>
          </p:nvSpPr>
          <p:spPr>
            <a:xfrm>
              <a:off x="5728614"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759" name="object 10759" descr=""/>
            <p:cNvSpPr/>
            <p:nvPr/>
          </p:nvSpPr>
          <p:spPr>
            <a:xfrm>
              <a:off x="5725254"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60" name="object 10760" descr=""/>
            <p:cNvSpPr/>
            <p:nvPr/>
          </p:nvSpPr>
          <p:spPr>
            <a:xfrm>
              <a:off x="5727170"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61" name="object 10761" descr=""/>
            <p:cNvSpPr/>
            <p:nvPr/>
          </p:nvSpPr>
          <p:spPr>
            <a:xfrm>
              <a:off x="5724593"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62" name="object 10762" descr=""/>
            <p:cNvSpPr/>
            <p:nvPr/>
          </p:nvSpPr>
          <p:spPr>
            <a:xfrm>
              <a:off x="5727648"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63" name="object 10763" descr=""/>
            <p:cNvSpPr/>
            <p:nvPr/>
          </p:nvSpPr>
          <p:spPr>
            <a:xfrm>
              <a:off x="5725077"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64" name="object 10764" descr=""/>
            <p:cNvSpPr/>
            <p:nvPr/>
          </p:nvSpPr>
          <p:spPr>
            <a:xfrm>
              <a:off x="5728131"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65" name="object 10765" descr=""/>
            <p:cNvSpPr/>
            <p:nvPr/>
          </p:nvSpPr>
          <p:spPr>
            <a:xfrm>
              <a:off x="5725554" y="2578734"/>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0766" name="object 10766" descr=""/>
            <p:cNvSpPr/>
            <p:nvPr/>
          </p:nvSpPr>
          <p:spPr>
            <a:xfrm>
              <a:off x="5724781"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67" name="object 10767" descr=""/>
            <p:cNvSpPr/>
            <p:nvPr/>
          </p:nvSpPr>
          <p:spPr>
            <a:xfrm>
              <a:off x="5727179" y="2579873"/>
              <a:ext cx="1905" cy="0"/>
            </a:xfrm>
            <a:custGeom>
              <a:avLst/>
              <a:gdLst/>
              <a:ahLst/>
              <a:cxnLst/>
              <a:rect l="l" t="t" r="r" b="b"/>
              <a:pathLst>
                <a:path w="1904" h="0">
                  <a:moveTo>
                    <a:pt x="1435" y="0"/>
                  </a:moveTo>
                  <a:lnTo>
                    <a:pt x="952" y="0"/>
                  </a:lnTo>
                  <a:lnTo>
                    <a:pt x="469" y="0"/>
                  </a:lnTo>
                  <a:lnTo>
                    <a:pt x="0" y="0"/>
                  </a:lnTo>
                </a:path>
              </a:pathLst>
            </a:custGeom>
            <a:ln w="3175">
              <a:solidFill>
                <a:srgbClr val="565658"/>
              </a:solidFill>
            </a:ln>
          </p:spPr>
          <p:txBody>
            <a:bodyPr wrap="square" lIns="0" tIns="0" rIns="0" bIns="0" rtlCol="0"/>
            <a:lstStyle/>
            <a:p/>
          </p:txBody>
        </p:sp>
        <p:sp>
          <p:nvSpPr>
            <p:cNvPr id="10768" name="object 10768" descr=""/>
            <p:cNvSpPr/>
            <p:nvPr/>
          </p:nvSpPr>
          <p:spPr>
            <a:xfrm>
              <a:off x="5725077"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69" name="object 10769" descr=""/>
            <p:cNvSpPr/>
            <p:nvPr/>
          </p:nvSpPr>
          <p:spPr>
            <a:xfrm>
              <a:off x="5728609"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70" name="object 10770" descr=""/>
            <p:cNvSpPr/>
            <p:nvPr/>
          </p:nvSpPr>
          <p:spPr>
            <a:xfrm>
              <a:off x="5723636" y="2578734"/>
              <a:ext cx="5715" cy="2540"/>
            </a:xfrm>
            <a:custGeom>
              <a:avLst/>
              <a:gdLst/>
              <a:ahLst/>
              <a:cxnLst/>
              <a:rect l="l" t="t" r="r" b="b"/>
              <a:pathLst>
                <a:path w="5714" h="2539">
                  <a:moveTo>
                    <a:pt x="5156" y="1143"/>
                  </a:moveTo>
                  <a:lnTo>
                    <a:pt x="4813" y="330"/>
                  </a:lnTo>
                  <a:lnTo>
                    <a:pt x="4013" y="0"/>
                  </a:lnTo>
                  <a:lnTo>
                    <a:pt x="3771" y="101"/>
                  </a:lnTo>
                  <a:lnTo>
                    <a:pt x="3530" y="0"/>
                  </a:lnTo>
                  <a:lnTo>
                    <a:pt x="3289" y="101"/>
                  </a:lnTo>
                  <a:lnTo>
                    <a:pt x="3060" y="0"/>
                  </a:lnTo>
                  <a:lnTo>
                    <a:pt x="2247" y="330"/>
                  </a:lnTo>
                  <a:lnTo>
                    <a:pt x="2095" y="698"/>
                  </a:lnTo>
                  <a:lnTo>
                    <a:pt x="1943" y="330"/>
                  </a:lnTo>
                  <a:lnTo>
                    <a:pt x="1143" y="0"/>
                  </a:lnTo>
                  <a:lnTo>
                    <a:pt x="330" y="330"/>
                  </a:lnTo>
                  <a:lnTo>
                    <a:pt x="0" y="1143"/>
                  </a:lnTo>
                  <a:lnTo>
                    <a:pt x="330" y="1955"/>
                  </a:lnTo>
                  <a:lnTo>
                    <a:pt x="1143" y="2286"/>
                  </a:lnTo>
                  <a:lnTo>
                    <a:pt x="1943" y="1955"/>
                  </a:lnTo>
                  <a:lnTo>
                    <a:pt x="2095" y="1600"/>
                  </a:lnTo>
                  <a:lnTo>
                    <a:pt x="2247" y="1955"/>
                  </a:lnTo>
                  <a:lnTo>
                    <a:pt x="3060" y="2286"/>
                  </a:lnTo>
                  <a:lnTo>
                    <a:pt x="3289" y="2197"/>
                  </a:lnTo>
                  <a:lnTo>
                    <a:pt x="3530" y="2286"/>
                  </a:lnTo>
                  <a:lnTo>
                    <a:pt x="3771" y="2197"/>
                  </a:lnTo>
                  <a:lnTo>
                    <a:pt x="4013" y="2286"/>
                  </a:lnTo>
                  <a:lnTo>
                    <a:pt x="4813" y="1955"/>
                  </a:lnTo>
                  <a:lnTo>
                    <a:pt x="5156" y="1143"/>
                  </a:lnTo>
                  <a:close/>
                </a:path>
              </a:pathLst>
            </a:custGeom>
            <a:solidFill>
              <a:srgbClr val="565658"/>
            </a:solidFill>
          </p:spPr>
          <p:txBody>
            <a:bodyPr wrap="square" lIns="0" tIns="0" rIns="0" bIns="0" rtlCol="0"/>
            <a:lstStyle/>
            <a:p/>
          </p:txBody>
        </p:sp>
        <p:sp>
          <p:nvSpPr>
            <p:cNvPr id="10771" name="object 10771" descr=""/>
            <p:cNvSpPr/>
            <p:nvPr/>
          </p:nvSpPr>
          <p:spPr>
            <a:xfrm>
              <a:off x="5725259"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72" name="object 10772" descr=""/>
            <p:cNvSpPr/>
            <p:nvPr/>
          </p:nvSpPr>
          <p:spPr>
            <a:xfrm>
              <a:off x="5724781"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0773" name="object 10773" descr=""/>
            <p:cNvSpPr/>
            <p:nvPr/>
          </p:nvSpPr>
          <p:spPr>
            <a:xfrm>
              <a:off x="5724588" y="2578734"/>
              <a:ext cx="5715" cy="11430"/>
            </a:xfrm>
            <a:custGeom>
              <a:avLst/>
              <a:gdLst/>
              <a:ahLst/>
              <a:cxnLst/>
              <a:rect l="l" t="t" r="r" b="b"/>
              <a:pathLst>
                <a:path w="5714" h="11430">
                  <a:moveTo>
                    <a:pt x="2768" y="10236"/>
                  </a:moveTo>
                  <a:lnTo>
                    <a:pt x="2438" y="9423"/>
                  </a:lnTo>
                  <a:lnTo>
                    <a:pt x="1625" y="9093"/>
                  </a:lnTo>
                  <a:lnTo>
                    <a:pt x="1384" y="9194"/>
                  </a:lnTo>
                  <a:lnTo>
                    <a:pt x="1143" y="9093"/>
                  </a:lnTo>
                  <a:lnTo>
                    <a:pt x="330" y="9423"/>
                  </a:lnTo>
                  <a:lnTo>
                    <a:pt x="0" y="10236"/>
                  </a:lnTo>
                  <a:lnTo>
                    <a:pt x="330" y="11049"/>
                  </a:lnTo>
                  <a:lnTo>
                    <a:pt x="1143" y="11379"/>
                  </a:lnTo>
                  <a:lnTo>
                    <a:pt x="1384" y="11290"/>
                  </a:lnTo>
                  <a:lnTo>
                    <a:pt x="1625" y="11379"/>
                  </a:lnTo>
                  <a:lnTo>
                    <a:pt x="2438" y="11049"/>
                  </a:lnTo>
                  <a:lnTo>
                    <a:pt x="2768" y="10236"/>
                  </a:lnTo>
                  <a:close/>
                </a:path>
                <a:path w="5714" h="11430">
                  <a:moveTo>
                    <a:pt x="5168" y="1143"/>
                  </a:moveTo>
                  <a:lnTo>
                    <a:pt x="4826" y="330"/>
                  </a:lnTo>
                  <a:lnTo>
                    <a:pt x="4025" y="0"/>
                  </a:lnTo>
                  <a:lnTo>
                    <a:pt x="3771" y="101"/>
                  </a:lnTo>
                  <a:lnTo>
                    <a:pt x="3530" y="0"/>
                  </a:lnTo>
                  <a:lnTo>
                    <a:pt x="2730" y="330"/>
                  </a:lnTo>
                  <a:lnTo>
                    <a:pt x="2387" y="1143"/>
                  </a:lnTo>
                  <a:lnTo>
                    <a:pt x="2730" y="1955"/>
                  </a:lnTo>
                  <a:lnTo>
                    <a:pt x="3530" y="2286"/>
                  </a:lnTo>
                  <a:lnTo>
                    <a:pt x="3771" y="2197"/>
                  </a:lnTo>
                  <a:lnTo>
                    <a:pt x="4025" y="2286"/>
                  </a:lnTo>
                  <a:lnTo>
                    <a:pt x="4826" y="1955"/>
                  </a:lnTo>
                  <a:lnTo>
                    <a:pt x="5168" y="1143"/>
                  </a:lnTo>
                  <a:close/>
                </a:path>
              </a:pathLst>
            </a:custGeom>
            <a:solidFill>
              <a:srgbClr val="565658"/>
            </a:solidFill>
          </p:spPr>
          <p:txBody>
            <a:bodyPr wrap="square" lIns="0" tIns="0" rIns="0" bIns="0" rtlCol="0"/>
            <a:lstStyle/>
            <a:p/>
          </p:txBody>
        </p:sp>
        <p:sp>
          <p:nvSpPr>
            <p:cNvPr id="10774" name="object 10774" descr=""/>
            <p:cNvSpPr/>
            <p:nvPr/>
          </p:nvSpPr>
          <p:spPr>
            <a:xfrm>
              <a:off x="5724776" y="2588493"/>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0775" name="object 10775" descr=""/>
            <p:cNvSpPr/>
            <p:nvPr/>
          </p:nvSpPr>
          <p:spPr>
            <a:xfrm>
              <a:off x="5725554" y="2587828"/>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0776" name="object 10776" descr=""/>
            <p:cNvSpPr/>
            <p:nvPr/>
          </p:nvSpPr>
          <p:spPr>
            <a:xfrm>
              <a:off x="5725259"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0777" name="object 10777" descr=""/>
            <p:cNvSpPr/>
            <p:nvPr/>
          </p:nvSpPr>
          <p:spPr>
            <a:xfrm>
              <a:off x="5727170"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78" name="object 10778" descr=""/>
            <p:cNvSpPr/>
            <p:nvPr/>
          </p:nvSpPr>
          <p:spPr>
            <a:xfrm>
              <a:off x="5728609"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79" name="object 10779" descr=""/>
            <p:cNvSpPr/>
            <p:nvPr/>
          </p:nvSpPr>
          <p:spPr>
            <a:xfrm>
              <a:off x="5725736" y="2588492"/>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0780" name="object 10780" descr=""/>
            <p:cNvSpPr/>
            <p:nvPr/>
          </p:nvSpPr>
          <p:spPr>
            <a:xfrm>
              <a:off x="5727648"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81" name="object 10781" descr=""/>
            <p:cNvSpPr/>
            <p:nvPr/>
          </p:nvSpPr>
          <p:spPr>
            <a:xfrm>
              <a:off x="5725077"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82" name="object 10782" descr=""/>
            <p:cNvSpPr/>
            <p:nvPr/>
          </p:nvSpPr>
          <p:spPr>
            <a:xfrm>
              <a:off x="5728131" y="258896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83" name="object 10783" descr=""/>
            <p:cNvSpPr/>
            <p:nvPr/>
          </p:nvSpPr>
          <p:spPr>
            <a:xfrm>
              <a:off x="5725555"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784" name="object 10784" descr=""/>
            <p:cNvSpPr/>
            <p:nvPr/>
          </p:nvSpPr>
          <p:spPr>
            <a:xfrm>
              <a:off x="5727178" y="2588963"/>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10785" name="object 10785" descr=""/>
            <p:cNvSpPr/>
            <p:nvPr/>
          </p:nvSpPr>
          <p:spPr>
            <a:xfrm>
              <a:off x="5725259" y="2588492"/>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0786" name="object 10786" descr=""/>
            <p:cNvSpPr/>
            <p:nvPr/>
          </p:nvSpPr>
          <p:spPr>
            <a:xfrm>
              <a:off x="5728130"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787" name="object 10787" descr=""/>
            <p:cNvSpPr/>
            <p:nvPr/>
          </p:nvSpPr>
          <p:spPr>
            <a:xfrm>
              <a:off x="5723636" y="2587358"/>
              <a:ext cx="5715" cy="3175"/>
            </a:xfrm>
            <a:custGeom>
              <a:avLst/>
              <a:gdLst/>
              <a:ahLst/>
              <a:cxnLst/>
              <a:rect l="l" t="t" r="r" b="b"/>
              <a:pathLst>
                <a:path w="5714" h="3175">
                  <a:moveTo>
                    <a:pt x="5626" y="1612"/>
                  </a:moveTo>
                  <a:lnTo>
                    <a:pt x="5295" y="800"/>
                  </a:lnTo>
                  <a:lnTo>
                    <a:pt x="4483" y="469"/>
                  </a:lnTo>
                  <a:lnTo>
                    <a:pt x="4241" y="571"/>
                  </a:lnTo>
                  <a:lnTo>
                    <a:pt x="4013" y="469"/>
                  </a:lnTo>
                  <a:lnTo>
                    <a:pt x="3771" y="571"/>
                  </a:lnTo>
                  <a:lnTo>
                    <a:pt x="3530" y="469"/>
                  </a:lnTo>
                  <a:lnTo>
                    <a:pt x="3289" y="571"/>
                  </a:lnTo>
                  <a:lnTo>
                    <a:pt x="3060" y="469"/>
                  </a:lnTo>
                  <a:lnTo>
                    <a:pt x="2819" y="571"/>
                  </a:lnTo>
                  <a:lnTo>
                    <a:pt x="2578" y="469"/>
                  </a:lnTo>
                  <a:lnTo>
                    <a:pt x="2082" y="673"/>
                  </a:lnTo>
                  <a:lnTo>
                    <a:pt x="1943" y="330"/>
                  </a:lnTo>
                  <a:lnTo>
                    <a:pt x="1143" y="0"/>
                  </a:lnTo>
                  <a:lnTo>
                    <a:pt x="330" y="330"/>
                  </a:lnTo>
                  <a:lnTo>
                    <a:pt x="0" y="1143"/>
                  </a:lnTo>
                  <a:lnTo>
                    <a:pt x="330" y="1943"/>
                  </a:lnTo>
                  <a:lnTo>
                    <a:pt x="1143" y="2286"/>
                  </a:lnTo>
                  <a:lnTo>
                    <a:pt x="1612" y="2082"/>
                  </a:lnTo>
                  <a:lnTo>
                    <a:pt x="1765" y="2425"/>
                  </a:lnTo>
                  <a:lnTo>
                    <a:pt x="2578" y="2755"/>
                  </a:lnTo>
                  <a:lnTo>
                    <a:pt x="2819" y="2667"/>
                  </a:lnTo>
                  <a:lnTo>
                    <a:pt x="3060" y="2755"/>
                  </a:lnTo>
                  <a:lnTo>
                    <a:pt x="3289" y="2667"/>
                  </a:lnTo>
                  <a:lnTo>
                    <a:pt x="3530" y="2755"/>
                  </a:lnTo>
                  <a:lnTo>
                    <a:pt x="3771" y="2667"/>
                  </a:lnTo>
                  <a:lnTo>
                    <a:pt x="4013" y="2755"/>
                  </a:lnTo>
                  <a:lnTo>
                    <a:pt x="4241" y="2667"/>
                  </a:lnTo>
                  <a:lnTo>
                    <a:pt x="4483" y="2755"/>
                  </a:lnTo>
                  <a:lnTo>
                    <a:pt x="5295" y="2425"/>
                  </a:lnTo>
                  <a:lnTo>
                    <a:pt x="5626" y="1612"/>
                  </a:lnTo>
                  <a:close/>
                </a:path>
              </a:pathLst>
            </a:custGeom>
            <a:solidFill>
              <a:srgbClr val="565658"/>
            </a:solidFill>
          </p:spPr>
          <p:txBody>
            <a:bodyPr wrap="square" lIns="0" tIns="0" rIns="0" bIns="0" rtlCol="0"/>
            <a:lstStyle/>
            <a:p/>
          </p:txBody>
        </p:sp>
        <p:sp>
          <p:nvSpPr>
            <p:cNvPr id="10788" name="object 10788" descr=""/>
            <p:cNvSpPr/>
            <p:nvPr/>
          </p:nvSpPr>
          <p:spPr>
            <a:xfrm>
              <a:off x="5728609"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89" name="object 10789" descr=""/>
            <p:cNvSpPr/>
            <p:nvPr/>
          </p:nvSpPr>
          <p:spPr>
            <a:xfrm>
              <a:off x="5724776"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90" name="object 10790" descr=""/>
            <p:cNvSpPr/>
            <p:nvPr/>
          </p:nvSpPr>
          <p:spPr>
            <a:xfrm>
              <a:off x="5725254"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91" name="object 10791" descr=""/>
            <p:cNvSpPr/>
            <p:nvPr/>
          </p:nvSpPr>
          <p:spPr>
            <a:xfrm>
              <a:off x="5725737" y="2579873"/>
              <a:ext cx="1270" cy="0"/>
            </a:xfrm>
            <a:custGeom>
              <a:avLst/>
              <a:gdLst/>
              <a:ahLst/>
              <a:cxnLst/>
              <a:rect l="l" t="t" r="r" b="b"/>
              <a:pathLst>
                <a:path w="1270" h="0">
                  <a:moveTo>
                    <a:pt x="482" y="0"/>
                  </a:moveTo>
                  <a:lnTo>
                    <a:pt x="965" y="0"/>
                  </a:lnTo>
                  <a:lnTo>
                    <a:pt x="482" y="0"/>
                  </a:lnTo>
                  <a:lnTo>
                    <a:pt x="0" y="0"/>
                  </a:lnTo>
                </a:path>
              </a:pathLst>
            </a:custGeom>
            <a:ln w="3175">
              <a:solidFill>
                <a:srgbClr val="565658"/>
              </a:solidFill>
            </a:ln>
          </p:spPr>
          <p:txBody>
            <a:bodyPr wrap="square" lIns="0" tIns="0" rIns="0" bIns="0" rtlCol="0"/>
            <a:lstStyle/>
            <a:p/>
          </p:txBody>
        </p:sp>
        <p:sp>
          <p:nvSpPr>
            <p:cNvPr id="10792" name="object 10792" descr=""/>
            <p:cNvSpPr/>
            <p:nvPr/>
          </p:nvSpPr>
          <p:spPr>
            <a:xfrm>
              <a:off x="5724776"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93" name="object 10793" descr=""/>
            <p:cNvSpPr/>
            <p:nvPr/>
          </p:nvSpPr>
          <p:spPr>
            <a:xfrm>
              <a:off x="5726698"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94" name="object 10794" descr=""/>
            <p:cNvSpPr/>
            <p:nvPr/>
          </p:nvSpPr>
          <p:spPr>
            <a:xfrm>
              <a:off x="5725254"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795" name="object 10795" descr=""/>
            <p:cNvSpPr/>
            <p:nvPr/>
          </p:nvSpPr>
          <p:spPr>
            <a:xfrm>
              <a:off x="5727175"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96" name="object 10796" descr=""/>
            <p:cNvSpPr/>
            <p:nvPr/>
          </p:nvSpPr>
          <p:spPr>
            <a:xfrm>
              <a:off x="5725737"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97" name="object 10797" descr=""/>
            <p:cNvSpPr/>
            <p:nvPr/>
          </p:nvSpPr>
          <p:spPr>
            <a:xfrm>
              <a:off x="5727653"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798" name="object 10798" descr=""/>
            <p:cNvSpPr/>
            <p:nvPr/>
          </p:nvSpPr>
          <p:spPr>
            <a:xfrm>
              <a:off x="5726215"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799" name="object 10799" descr=""/>
            <p:cNvSpPr/>
            <p:nvPr/>
          </p:nvSpPr>
          <p:spPr>
            <a:xfrm>
              <a:off x="5728130"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00" name="object 10800" descr=""/>
            <p:cNvSpPr/>
            <p:nvPr/>
          </p:nvSpPr>
          <p:spPr>
            <a:xfrm>
              <a:off x="5725554" y="2578734"/>
              <a:ext cx="4445" cy="2540"/>
            </a:xfrm>
            <a:custGeom>
              <a:avLst/>
              <a:gdLst/>
              <a:ahLst/>
              <a:cxnLst/>
              <a:rect l="l" t="t" r="r" b="b"/>
              <a:pathLst>
                <a:path w="4445" h="2539">
                  <a:moveTo>
                    <a:pt x="4203" y="1143"/>
                  </a:moveTo>
                  <a:lnTo>
                    <a:pt x="3860" y="330"/>
                  </a:lnTo>
                  <a:lnTo>
                    <a:pt x="3060" y="0"/>
                  </a:lnTo>
                  <a:lnTo>
                    <a:pt x="2336" y="304"/>
                  </a:lnTo>
                  <a:lnTo>
                    <a:pt x="1612" y="0"/>
                  </a:lnTo>
                  <a:lnTo>
                    <a:pt x="1371" y="101"/>
                  </a:lnTo>
                  <a:lnTo>
                    <a:pt x="1143" y="0"/>
                  </a:lnTo>
                  <a:lnTo>
                    <a:pt x="330" y="330"/>
                  </a:lnTo>
                  <a:lnTo>
                    <a:pt x="0" y="1143"/>
                  </a:lnTo>
                  <a:lnTo>
                    <a:pt x="330" y="1955"/>
                  </a:lnTo>
                  <a:lnTo>
                    <a:pt x="1143" y="2286"/>
                  </a:lnTo>
                  <a:lnTo>
                    <a:pt x="1371" y="2197"/>
                  </a:lnTo>
                  <a:lnTo>
                    <a:pt x="1612" y="2286"/>
                  </a:lnTo>
                  <a:lnTo>
                    <a:pt x="2336" y="1993"/>
                  </a:lnTo>
                  <a:lnTo>
                    <a:pt x="3060" y="2286"/>
                  </a:lnTo>
                  <a:lnTo>
                    <a:pt x="3860" y="1955"/>
                  </a:lnTo>
                  <a:lnTo>
                    <a:pt x="4203" y="1143"/>
                  </a:lnTo>
                  <a:close/>
                </a:path>
              </a:pathLst>
            </a:custGeom>
            <a:solidFill>
              <a:srgbClr val="565658"/>
            </a:solidFill>
          </p:spPr>
          <p:txBody>
            <a:bodyPr wrap="square" lIns="0" tIns="0" rIns="0" bIns="0" rtlCol="0"/>
            <a:lstStyle/>
            <a:p/>
          </p:txBody>
        </p:sp>
        <p:sp>
          <p:nvSpPr>
            <p:cNvPr id="10801" name="object 10801" descr=""/>
            <p:cNvSpPr/>
            <p:nvPr/>
          </p:nvSpPr>
          <p:spPr>
            <a:xfrm>
              <a:off x="5727653"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02" name="object 10802" descr=""/>
            <p:cNvSpPr/>
            <p:nvPr/>
          </p:nvSpPr>
          <p:spPr>
            <a:xfrm>
              <a:off x="5727471"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03" name="object 10803" descr=""/>
            <p:cNvSpPr/>
            <p:nvPr/>
          </p:nvSpPr>
          <p:spPr>
            <a:xfrm>
              <a:off x="5726220" y="2579873"/>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804" name="object 10804" descr=""/>
            <p:cNvSpPr/>
            <p:nvPr/>
          </p:nvSpPr>
          <p:spPr>
            <a:xfrm>
              <a:off x="5724776" y="2588492"/>
              <a:ext cx="635" cy="635"/>
            </a:xfrm>
            <a:custGeom>
              <a:avLst/>
              <a:gdLst/>
              <a:ahLst/>
              <a:cxnLst/>
              <a:rect l="l" t="t" r="r" b="b"/>
              <a:pathLst>
                <a:path w="635" h="635">
                  <a:moveTo>
                    <a:pt x="482" y="0"/>
                  </a:moveTo>
                  <a:lnTo>
                    <a:pt x="482" y="469"/>
                  </a:lnTo>
                  <a:lnTo>
                    <a:pt x="0" y="0"/>
                  </a:lnTo>
                </a:path>
              </a:pathLst>
            </a:custGeom>
            <a:ln w="3175">
              <a:solidFill>
                <a:srgbClr val="565658"/>
              </a:solidFill>
            </a:ln>
          </p:spPr>
          <p:txBody>
            <a:bodyPr wrap="square" lIns="0" tIns="0" rIns="0" bIns="0" rtlCol="0"/>
            <a:lstStyle/>
            <a:p/>
          </p:txBody>
        </p:sp>
        <p:sp>
          <p:nvSpPr>
            <p:cNvPr id="10805" name="object 10805" descr=""/>
            <p:cNvSpPr/>
            <p:nvPr/>
          </p:nvSpPr>
          <p:spPr>
            <a:xfrm>
              <a:off x="5727170"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06" name="object 10806" descr=""/>
            <p:cNvSpPr/>
            <p:nvPr/>
          </p:nvSpPr>
          <p:spPr>
            <a:xfrm>
              <a:off x="5725255" y="2588492"/>
              <a:ext cx="1270" cy="635"/>
            </a:xfrm>
            <a:custGeom>
              <a:avLst/>
              <a:gdLst/>
              <a:ahLst/>
              <a:cxnLst/>
              <a:rect l="l" t="t" r="r" b="b"/>
              <a:pathLst>
                <a:path w="1270" h="635">
                  <a:moveTo>
                    <a:pt x="965" y="0"/>
                  </a:moveTo>
                  <a:lnTo>
                    <a:pt x="965" y="469"/>
                  </a:lnTo>
                  <a:lnTo>
                    <a:pt x="482" y="0"/>
                  </a:lnTo>
                  <a:lnTo>
                    <a:pt x="482" y="469"/>
                  </a:lnTo>
                  <a:lnTo>
                    <a:pt x="0" y="0"/>
                  </a:lnTo>
                </a:path>
              </a:pathLst>
            </a:custGeom>
            <a:ln w="3175">
              <a:solidFill>
                <a:srgbClr val="565658"/>
              </a:solidFill>
            </a:ln>
          </p:spPr>
          <p:txBody>
            <a:bodyPr wrap="square" lIns="0" tIns="0" rIns="0" bIns="0" rtlCol="0"/>
            <a:lstStyle/>
            <a:p/>
          </p:txBody>
        </p:sp>
        <p:sp>
          <p:nvSpPr>
            <p:cNvPr id="10807" name="object 10807" descr=""/>
            <p:cNvSpPr/>
            <p:nvPr/>
          </p:nvSpPr>
          <p:spPr>
            <a:xfrm>
              <a:off x="5728131"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08" name="object 10808" descr=""/>
            <p:cNvSpPr/>
            <p:nvPr/>
          </p:nvSpPr>
          <p:spPr>
            <a:xfrm>
              <a:off x="5724776" y="258849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809" name="object 10809" descr=""/>
            <p:cNvSpPr/>
            <p:nvPr/>
          </p:nvSpPr>
          <p:spPr>
            <a:xfrm>
              <a:off x="5726220" y="258896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810" name="object 10810" descr=""/>
            <p:cNvSpPr/>
            <p:nvPr/>
          </p:nvSpPr>
          <p:spPr>
            <a:xfrm>
              <a:off x="5727471"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11" name="object 10811" descr=""/>
            <p:cNvSpPr/>
            <p:nvPr/>
          </p:nvSpPr>
          <p:spPr>
            <a:xfrm>
              <a:off x="5725254" y="258849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812" name="object 10812" descr=""/>
            <p:cNvSpPr/>
            <p:nvPr/>
          </p:nvSpPr>
          <p:spPr>
            <a:xfrm>
              <a:off x="5726698"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13" name="object 10813" descr=""/>
            <p:cNvSpPr/>
            <p:nvPr/>
          </p:nvSpPr>
          <p:spPr>
            <a:xfrm>
              <a:off x="5725736"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14" name="object 10814" descr=""/>
            <p:cNvSpPr/>
            <p:nvPr/>
          </p:nvSpPr>
          <p:spPr>
            <a:xfrm>
              <a:off x="5727175"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15" name="object 10815" descr=""/>
            <p:cNvSpPr/>
            <p:nvPr/>
          </p:nvSpPr>
          <p:spPr>
            <a:xfrm>
              <a:off x="5726220" y="2588493"/>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0816" name="object 10816" descr=""/>
            <p:cNvSpPr/>
            <p:nvPr/>
          </p:nvSpPr>
          <p:spPr>
            <a:xfrm>
              <a:off x="5727653"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17" name="object 10817" descr=""/>
            <p:cNvSpPr/>
            <p:nvPr/>
          </p:nvSpPr>
          <p:spPr>
            <a:xfrm>
              <a:off x="5726698"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0818" name="object 10818" descr=""/>
            <p:cNvSpPr/>
            <p:nvPr/>
          </p:nvSpPr>
          <p:spPr>
            <a:xfrm>
              <a:off x="5728130" y="258896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19" name="object 10819" descr=""/>
            <p:cNvSpPr/>
            <p:nvPr/>
          </p:nvSpPr>
          <p:spPr>
            <a:xfrm>
              <a:off x="5727175" y="2588493"/>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10820" name="object 10820" descr=""/>
            <p:cNvSpPr/>
            <p:nvPr/>
          </p:nvSpPr>
          <p:spPr>
            <a:xfrm>
              <a:off x="5725071" y="2587358"/>
              <a:ext cx="5080" cy="3175"/>
            </a:xfrm>
            <a:custGeom>
              <a:avLst/>
              <a:gdLst/>
              <a:ahLst/>
              <a:cxnLst/>
              <a:rect l="l" t="t" r="r" b="b"/>
              <a:pathLst>
                <a:path w="5079" h="3175">
                  <a:moveTo>
                    <a:pt x="4686" y="1612"/>
                  </a:moveTo>
                  <a:lnTo>
                    <a:pt x="4343" y="800"/>
                  </a:lnTo>
                  <a:lnTo>
                    <a:pt x="3543" y="469"/>
                  </a:lnTo>
                  <a:lnTo>
                    <a:pt x="3289" y="571"/>
                  </a:lnTo>
                  <a:lnTo>
                    <a:pt x="3048" y="469"/>
                  </a:lnTo>
                  <a:lnTo>
                    <a:pt x="2806" y="571"/>
                  </a:lnTo>
                  <a:lnTo>
                    <a:pt x="2578" y="469"/>
                  </a:lnTo>
                  <a:lnTo>
                    <a:pt x="2082" y="673"/>
                  </a:lnTo>
                  <a:lnTo>
                    <a:pt x="1955" y="330"/>
                  </a:lnTo>
                  <a:lnTo>
                    <a:pt x="1143" y="0"/>
                  </a:lnTo>
                  <a:lnTo>
                    <a:pt x="330" y="330"/>
                  </a:lnTo>
                  <a:lnTo>
                    <a:pt x="0" y="1143"/>
                  </a:lnTo>
                  <a:lnTo>
                    <a:pt x="330" y="1943"/>
                  </a:lnTo>
                  <a:lnTo>
                    <a:pt x="1143" y="2286"/>
                  </a:lnTo>
                  <a:lnTo>
                    <a:pt x="1625" y="2082"/>
                  </a:lnTo>
                  <a:lnTo>
                    <a:pt x="1765" y="2425"/>
                  </a:lnTo>
                  <a:lnTo>
                    <a:pt x="2578" y="2755"/>
                  </a:lnTo>
                  <a:lnTo>
                    <a:pt x="2806" y="2667"/>
                  </a:lnTo>
                  <a:lnTo>
                    <a:pt x="3048" y="2755"/>
                  </a:lnTo>
                  <a:lnTo>
                    <a:pt x="3276" y="2667"/>
                  </a:lnTo>
                  <a:lnTo>
                    <a:pt x="3543" y="2755"/>
                  </a:lnTo>
                  <a:lnTo>
                    <a:pt x="4343" y="2425"/>
                  </a:lnTo>
                  <a:lnTo>
                    <a:pt x="4686" y="1612"/>
                  </a:lnTo>
                  <a:close/>
                </a:path>
              </a:pathLst>
            </a:custGeom>
            <a:solidFill>
              <a:srgbClr val="565658"/>
            </a:solidFill>
          </p:spPr>
          <p:txBody>
            <a:bodyPr wrap="square" lIns="0" tIns="0" rIns="0" bIns="0" rtlCol="0"/>
            <a:lstStyle/>
            <a:p/>
          </p:txBody>
        </p:sp>
        <p:sp>
          <p:nvSpPr>
            <p:cNvPr id="10821" name="object 10821" descr=""/>
            <p:cNvSpPr/>
            <p:nvPr/>
          </p:nvSpPr>
          <p:spPr>
            <a:xfrm>
              <a:off x="5724781"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22" name="object 10822" descr=""/>
            <p:cNvSpPr/>
            <p:nvPr/>
          </p:nvSpPr>
          <p:spPr>
            <a:xfrm>
              <a:off x="5726220" y="2588492"/>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0823" name="object 10823" descr=""/>
            <p:cNvSpPr/>
            <p:nvPr/>
          </p:nvSpPr>
          <p:spPr>
            <a:xfrm>
              <a:off x="5726698" y="2588492"/>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0824" name="object 10824" descr=""/>
            <p:cNvSpPr/>
            <p:nvPr/>
          </p:nvSpPr>
          <p:spPr>
            <a:xfrm>
              <a:off x="5727653"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25" name="object 10825" descr=""/>
            <p:cNvSpPr/>
            <p:nvPr/>
          </p:nvSpPr>
          <p:spPr>
            <a:xfrm>
              <a:off x="5734645"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26" name="object 10826" descr=""/>
            <p:cNvSpPr/>
            <p:nvPr/>
          </p:nvSpPr>
          <p:spPr>
            <a:xfrm>
              <a:off x="5728130" y="258896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27" name="object 10827" descr=""/>
            <p:cNvSpPr/>
            <p:nvPr/>
          </p:nvSpPr>
          <p:spPr>
            <a:xfrm>
              <a:off x="5724776"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28" name="object 10828" descr=""/>
            <p:cNvSpPr/>
            <p:nvPr/>
          </p:nvSpPr>
          <p:spPr>
            <a:xfrm>
              <a:off x="5723638"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29" name="object 10829" descr=""/>
            <p:cNvSpPr/>
            <p:nvPr/>
          </p:nvSpPr>
          <p:spPr>
            <a:xfrm>
              <a:off x="5725259"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30" name="object 10830" descr=""/>
            <p:cNvSpPr/>
            <p:nvPr/>
          </p:nvSpPr>
          <p:spPr>
            <a:xfrm>
              <a:off x="5724588" y="2578734"/>
              <a:ext cx="3810" cy="2540"/>
            </a:xfrm>
            <a:custGeom>
              <a:avLst/>
              <a:gdLst/>
              <a:ahLst/>
              <a:cxnLst/>
              <a:rect l="l" t="t" r="r" b="b"/>
              <a:pathLst>
                <a:path w="3810" h="2539">
                  <a:moveTo>
                    <a:pt x="3721" y="1143"/>
                  </a:moveTo>
                  <a:lnTo>
                    <a:pt x="3390" y="330"/>
                  </a:lnTo>
                  <a:lnTo>
                    <a:pt x="2578" y="0"/>
                  </a:lnTo>
                  <a:lnTo>
                    <a:pt x="2336" y="101"/>
                  </a:lnTo>
                  <a:lnTo>
                    <a:pt x="2108" y="0"/>
                  </a:lnTo>
                  <a:lnTo>
                    <a:pt x="1866" y="101"/>
                  </a:lnTo>
                  <a:lnTo>
                    <a:pt x="1625" y="0"/>
                  </a:lnTo>
                  <a:lnTo>
                    <a:pt x="1384" y="101"/>
                  </a:lnTo>
                  <a:lnTo>
                    <a:pt x="1143" y="0"/>
                  </a:lnTo>
                  <a:lnTo>
                    <a:pt x="330" y="330"/>
                  </a:lnTo>
                  <a:lnTo>
                    <a:pt x="0" y="1143"/>
                  </a:lnTo>
                  <a:lnTo>
                    <a:pt x="330" y="1955"/>
                  </a:lnTo>
                  <a:lnTo>
                    <a:pt x="1143" y="2286"/>
                  </a:lnTo>
                  <a:lnTo>
                    <a:pt x="1384" y="2197"/>
                  </a:lnTo>
                  <a:lnTo>
                    <a:pt x="1625" y="2286"/>
                  </a:lnTo>
                  <a:lnTo>
                    <a:pt x="1866" y="2197"/>
                  </a:lnTo>
                  <a:lnTo>
                    <a:pt x="2108" y="2286"/>
                  </a:lnTo>
                  <a:lnTo>
                    <a:pt x="2336" y="2197"/>
                  </a:lnTo>
                  <a:lnTo>
                    <a:pt x="2578" y="2286"/>
                  </a:lnTo>
                  <a:lnTo>
                    <a:pt x="3390" y="1955"/>
                  </a:lnTo>
                  <a:lnTo>
                    <a:pt x="3721" y="1143"/>
                  </a:lnTo>
                  <a:close/>
                </a:path>
              </a:pathLst>
            </a:custGeom>
            <a:solidFill>
              <a:srgbClr val="565658"/>
            </a:solidFill>
          </p:spPr>
          <p:txBody>
            <a:bodyPr wrap="square" lIns="0" tIns="0" rIns="0" bIns="0" rtlCol="0"/>
            <a:lstStyle/>
            <a:p/>
          </p:txBody>
        </p:sp>
        <p:sp>
          <p:nvSpPr>
            <p:cNvPr id="10831" name="object 10831" descr=""/>
            <p:cNvSpPr/>
            <p:nvPr/>
          </p:nvSpPr>
          <p:spPr>
            <a:xfrm>
              <a:off x="5727170"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832" name="object 10832" descr=""/>
            <p:cNvSpPr/>
            <p:nvPr/>
          </p:nvSpPr>
          <p:spPr>
            <a:xfrm>
              <a:off x="5725555"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33" name="object 10833" descr=""/>
            <p:cNvSpPr/>
            <p:nvPr/>
          </p:nvSpPr>
          <p:spPr>
            <a:xfrm>
              <a:off x="5728614"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34" name="object 10834" descr=""/>
            <p:cNvSpPr/>
            <p:nvPr/>
          </p:nvSpPr>
          <p:spPr>
            <a:xfrm>
              <a:off x="5726032"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35" name="object 10835" descr=""/>
            <p:cNvSpPr/>
            <p:nvPr/>
          </p:nvSpPr>
          <p:spPr>
            <a:xfrm>
              <a:off x="5727648"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836" name="object 10836" descr=""/>
            <p:cNvSpPr/>
            <p:nvPr/>
          </p:nvSpPr>
          <p:spPr>
            <a:xfrm>
              <a:off x="5728131" y="2579873"/>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837" name="object 10837" descr=""/>
            <p:cNvSpPr/>
            <p:nvPr/>
          </p:nvSpPr>
          <p:spPr>
            <a:xfrm>
              <a:off x="5727170"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38" name="object 10838" descr=""/>
            <p:cNvSpPr/>
            <p:nvPr/>
          </p:nvSpPr>
          <p:spPr>
            <a:xfrm>
              <a:off x="5724776" y="2579873"/>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10839" name="object 10839" descr=""/>
            <p:cNvSpPr/>
            <p:nvPr/>
          </p:nvSpPr>
          <p:spPr>
            <a:xfrm>
              <a:off x="5727653"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40" name="object 10840" descr=""/>
            <p:cNvSpPr/>
            <p:nvPr/>
          </p:nvSpPr>
          <p:spPr>
            <a:xfrm>
              <a:off x="5725254"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41" name="object 10841" descr=""/>
            <p:cNvSpPr/>
            <p:nvPr/>
          </p:nvSpPr>
          <p:spPr>
            <a:xfrm>
              <a:off x="5728131"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42" name="object 10842" descr=""/>
            <p:cNvSpPr/>
            <p:nvPr/>
          </p:nvSpPr>
          <p:spPr>
            <a:xfrm>
              <a:off x="5725077"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43" name="object 10843" descr=""/>
            <p:cNvSpPr/>
            <p:nvPr/>
          </p:nvSpPr>
          <p:spPr>
            <a:xfrm>
              <a:off x="5728609"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44" name="object 10844" descr=""/>
            <p:cNvSpPr/>
            <p:nvPr/>
          </p:nvSpPr>
          <p:spPr>
            <a:xfrm>
              <a:off x="5723638"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45" name="object 10845" descr=""/>
            <p:cNvSpPr/>
            <p:nvPr/>
          </p:nvSpPr>
          <p:spPr>
            <a:xfrm>
              <a:off x="5724781" y="257987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0846" name="object 10846" descr=""/>
            <p:cNvSpPr/>
            <p:nvPr/>
          </p:nvSpPr>
          <p:spPr>
            <a:xfrm>
              <a:off x="5724784" y="2588492"/>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10847" name="object 10847" descr=""/>
            <p:cNvSpPr/>
            <p:nvPr/>
          </p:nvSpPr>
          <p:spPr>
            <a:xfrm>
              <a:off x="5726023" y="2578734"/>
              <a:ext cx="3175" cy="2540"/>
            </a:xfrm>
            <a:custGeom>
              <a:avLst/>
              <a:gdLst/>
              <a:ahLst/>
              <a:cxnLst/>
              <a:rect l="l" t="t" r="r" b="b"/>
              <a:pathLst>
                <a:path w="3175" h="2539">
                  <a:moveTo>
                    <a:pt x="2768" y="1143"/>
                  </a:moveTo>
                  <a:lnTo>
                    <a:pt x="2425" y="330"/>
                  </a:lnTo>
                  <a:lnTo>
                    <a:pt x="1625" y="0"/>
                  </a:lnTo>
                  <a:lnTo>
                    <a:pt x="1384" y="101"/>
                  </a:lnTo>
                  <a:lnTo>
                    <a:pt x="1143" y="0"/>
                  </a:lnTo>
                  <a:lnTo>
                    <a:pt x="342" y="330"/>
                  </a:lnTo>
                  <a:lnTo>
                    <a:pt x="0" y="1143"/>
                  </a:lnTo>
                  <a:lnTo>
                    <a:pt x="342" y="1955"/>
                  </a:lnTo>
                  <a:lnTo>
                    <a:pt x="1143" y="2286"/>
                  </a:lnTo>
                  <a:lnTo>
                    <a:pt x="1384" y="2197"/>
                  </a:lnTo>
                  <a:lnTo>
                    <a:pt x="1625" y="2286"/>
                  </a:lnTo>
                  <a:lnTo>
                    <a:pt x="2425" y="1955"/>
                  </a:lnTo>
                  <a:lnTo>
                    <a:pt x="2768" y="1143"/>
                  </a:lnTo>
                  <a:close/>
                </a:path>
              </a:pathLst>
            </a:custGeom>
            <a:solidFill>
              <a:srgbClr val="565658"/>
            </a:solidFill>
          </p:spPr>
          <p:txBody>
            <a:bodyPr wrap="square" lIns="0" tIns="0" rIns="0" bIns="0" rtlCol="0"/>
            <a:lstStyle/>
            <a:p/>
          </p:txBody>
        </p:sp>
        <p:sp>
          <p:nvSpPr>
            <p:cNvPr id="10848" name="object 10848" descr=""/>
            <p:cNvSpPr/>
            <p:nvPr/>
          </p:nvSpPr>
          <p:spPr>
            <a:xfrm>
              <a:off x="5725254" y="258849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849" name="object 10849" descr=""/>
            <p:cNvSpPr/>
            <p:nvPr/>
          </p:nvSpPr>
          <p:spPr>
            <a:xfrm>
              <a:off x="5724588" y="2587358"/>
              <a:ext cx="3175" cy="2540"/>
            </a:xfrm>
            <a:custGeom>
              <a:avLst/>
              <a:gdLst/>
              <a:ahLst/>
              <a:cxnLst/>
              <a:rect l="l" t="t" r="r" b="b"/>
              <a:pathLst>
                <a:path w="3175" h="2539">
                  <a:moveTo>
                    <a:pt x="2768" y="1143"/>
                  </a:moveTo>
                  <a:lnTo>
                    <a:pt x="2438" y="330"/>
                  </a:lnTo>
                  <a:lnTo>
                    <a:pt x="1625" y="0"/>
                  </a:lnTo>
                  <a:lnTo>
                    <a:pt x="1384" y="101"/>
                  </a:lnTo>
                  <a:lnTo>
                    <a:pt x="1143" y="0"/>
                  </a:lnTo>
                  <a:lnTo>
                    <a:pt x="330" y="330"/>
                  </a:lnTo>
                  <a:lnTo>
                    <a:pt x="0" y="1143"/>
                  </a:lnTo>
                  <a:lnTo>
                    <a:pt x="330" y="1943"/>
                  </a:lnTo>
                  <a:lnTo>
                    <a:pt x="1143" y="2286"/>
                  </a:lnTo>
                  <a:lnTo>
                    <a:pt x="1384" y="2184"/>
                  </a:lnTo>
                  <a:lnTo>
                    <a:pt x="1625" y="2286"/>
                  </a:lnTo>
                  <a:lnTo>
                    <a:pt x="2438" y="1943"/>
                  </a:lnTo>
                  <a:lnTo>
                    <a:pt x="2768" y="1143"/>
                  </a:lnTo>
                  <a:close/>
                </a:path>
              </a:pathLst>
            </a:custGeom>
            <a:solidFill>
              <a:srgbClr val="565658"/>
            </a:solidFill>
          </p:spPr>
          <p:txBody>
            <a:bodyPr wrap="square" lIns="0" tIns="0" rIns="0" bIns="0" rtlCol="0"/>
            <a:lstStyle/>
            <a:p/>
          </p:txBody>
        </p:sp>
        <p:sp>
          <p:nvSpPr>
            <p:cNvPr id="10850" name="object 10850" descr=""/>
            <p:cNvSpPr/>
            <p:nvPr/>
          </p:nvSpPr>
          <p:spPr>
            <a:xfrm>
              <a:off x="5726698" y="2588493"/>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0851" name="object 10851" descr=""/>
            <p:cNvSpPr/>
            <p:nvPr/>
          </p:nvSpPr>
          <p:spPr>
            <a:xfrm>
              <a:off x="5725071" y="2578734"/>
              <a:ext cx="5080" cy="11430"/>
            </a:xfrm>
            <a:custGeom>
              <a:avLst/>
              <a:gdLst/>
              <a:ahLst/>
              <a:cxnLst/>
              <a:rect l="l" t="t" r="r" b="b"/>
              <a:pathLst>
                <a:path w="5079" h="11430">
                  <a:moveTo>
                    <a:pt x="2286" y="9766"/>
                  </a:moveTo>
                  <a:lnTo>
                    <a:pt x="1955" y="8953"/>
                  </a:lnTo>
                  <a:lnTo>
                    <a:pt x="1143" y="8623"/>
                  </a:lnTo>
                  <a:lnTo>
                    <a:pt x="330" y="8953"/>
                  </a:lnTo>
                  <a:lnTo>
                    <a:pt x="0" y="9766"/>
                  </a:lnTo>
                  <a:lnTo>
                    <a:pt x="330" y="10566"/>
                  </a:lnTo>
                  <a:lnTo>
                    <a:pt x="1143" y="10909"/>
                  </a:lnTo>
                  <a:lnTo>
                    <a:pt x="1955" y="10566"/>
                  </a:lnTo>
                  <a:lnTo>
                    <a:pt x="2286" y="9766"/>
                  </a:lnTo>
                  <a:close/>
                </a:path>
                <a:path w="5079" h="11430">
                  <a:moveTo>
                    <a:pt x="4686" y="1143"/>
                  </a:moveTo>
                  <a:lnTo>
                    <a:pt x="4343" y="330"/>
                  </a:lnTo>
                  <a:lnTo>
                    <a:pt x="3543" y="0"/>
                  </a:lnTo>
                  <a:lnTo>
                    <a:pt x="2730" y="330"/>
                  </a:lnTo>
                  <a:lnTo>
                    <a:pt x="2400" y="1143"/>
                  </a:lnTo>
                  <a:lnTo>
                    <a:pt x="2730" y="1955"/>
                  </a:lnTo>
                  <a:lnTo>
                    <a:pt x="3543" y="2286"/>
                  </a:lnTo>
                  <a:lnTo>
                    <a:pt x="4343" y="1955"/>
                  </a:lnTo>
                  <a:lnTo>
                    <a:pt x="4686" y="1143"/>
                  </a:lnTo>
                  <a:close/>
                </a:path>
              </a:pathLst>
            </a:custGeom>
            <a:solidFill>
              <a:srgbClr val="565658"/>
            </a:solidFill>
          </p:spPr>
          <p:txBody>
            <a:bodyPr wrap="square" lIns="0" tIns="0" rIns="0" bIns="0" rtlCol="0"/>
            <a:lstStyle/>
            <a:p/>
          </p:txBody>
        </p:sp>
        <p:sp>
          <p:nvSpPr>
            <p:cNvPr id="10852" name="object 10852" descr=""/>
            <p:cNvSpPr/>
            <p:nvPr/>
          </p:nvSpPr>
          <p:spPr>
            <a:xfrm>
              <a:off x="5727175" y="2588493"/>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0853" name="object 10853" descr=""/>
            <p:cNvSpPr/>
            <p:nvPr/>
          </p:nvSpPr>
          <p:spPr>
            <a:xfrm>
              <a:off x="5725555"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54" name="object 10854" descr=""/>
            <p:cNvSpPr/>
            <p:nvPr/>
          </p:nvSpPr>
          <p:spPr>
            <a:xfrm>
              <a:off x="5727170" y="2588492"/>
              <a:ext cx="635" cy="635"/>
            </a:xfrm>
            <a:custGeom>
              <a:avLst/>
              <a:gdLst/>
              <a:ahLst/>
              <a:cxnLst/>
              <a:rect l="l" t="t" r="r" b="b"/>
              <a:pathLst>
                <a:path w="635" h="635">
                  <a:moveTo>
                    <a:pt x="482" y="0"/>
                  </a:moveTo>
                  <a:lnTo>
                    <a:pt x="482" y="469"/>
                  </a:lnTo>
                  <a:lnTo>
                    <a:pt x="0" y="0"/>
                  </a:lnTo>
                </a:path>
              </a:pathLst>
            </a:custGeom>
            <a:ln w="3175">
              <a:solidFill>
                <a:srgbClr val="565658"/>
              </a:solidFill>
            </a:ln>
          </p:spPr>
          <p:txBody>
            <a:bodyPr wrap="square" lIns="0" tIns="0" rIns="0" bIns="0" rtlCol="0"/>
            <a:lstStyle/>
            <a:p/>
          </p:txBody>
        </p:sp>
        <p:sp>
          <p:nvSpPr>
            <p:cNvPr id="10855" name="object 10855" descr=""/>
            <p:cNvSpPr/>
            <p:nvPr/>
          </p:nvSpPr>
          <p:spPr>
            <a:xfrm>
              <a:off x="5728609"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56" name="object 10856" descr=""/>
            <p:cNvSpPr/>
            <p:nvPr/>
          </p:nvSpPr>
          <p:spPr>
            <a:xfrm>
              <a:off x="5726032"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57" name="object 10857" descr=""/>
            <p:cNvSpPr/>
            <p:nvPr/>
          </p:nvSpPr>
          <p:spPr>
            <a:xfrm>
              <a:off x="5727179" y="2588493"/>
              <a:ext cx="1905" cy="635"/>
            </a:xfrm>
            <a:custGeom>
              <a:avLst/>
              <a:gdLst/>
              <a:ahLst/>
              <a:cxnLst/>
              <a:rect l="l" t="t" r="r" b="b"/>
              <a:pathLst>
                <a:path w="1904" h="635">
                  <a:moveTo>
                    <a:pt x="1435" y="469"/>
                  </a:moveTo>
                  <a:lnTo>
                    <a:pt x="952" y="469"/>
                  </a:lnTo>
                  <a:lnTo>
                    <a:pt x="469" y="0"/>
                  </a:lnTo>
                  <a:lnTo>
                    <a:pt x="0" y="0"/>
                  </a:lnTo>
                </a:path>
              </a:pathLst>
            </a:custGeom>
            <a:ln w="3175">
              <a:solidFill>
                <a:srgbClr val="565658"/>
              </a:solidFill>
            </a:ln>
          </p:spPr>
          <p:txBody>
            <a:bodyPr wrap="square" lIns="0" tIns="0" rIns="0" bIns="0" rtlCol="0"/>
            <a:lstStyle/>
            <a:p/>
          </p:txBody>
        </p:sp>
        <p:sp>
          <p:nvSpPr>
            <p:cNvPr id="10858" name="object 10858" descr=""/>
            <p:cNvSpPr/>
            <p:nvPr/>
          </p:nvSpPr>
          <p:spPr>
            <a:xfrm>
              <a:off x="5727653"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59" name="object 10859" descr=""/>
            <p:cNvSpPr/>
            <p:nvPr/>
          </p:nvSpPr>
          <p:spPr>
            <a:xfrm>
              <a:off x="5728130" y="2588493"/>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0860" name="object 10860" descr=""/>
            <p:cNvSpPr/>
            <p:nvPr/>
          </p:nvSpPr>
          <p:spPr>
            <a:xfrm>
              <a:off x="5723636" y="2587358"/>
              <a:ext cx="5715" cy="2540"/>
            </a:xfrm>
            <a:custGeom>
              <a:avLst/>
              <a:gdLst/>
              <a:ahLst/>
              <a:cxnLst/>
              <a:rect l="l" t="t" r="r" b="b"/>
              <a:pathLst>
                <a:path w="5714" h="2539">
                  <a:moveTo>
                    <a:pt x="2286" y="1143"/>
                  </a:moveTo>
                  <a:lnTo>
                    <a:pt x="1943" y="330"/>
                  </a:lnTo>
                  <a:lnTo>
                    <a:pt x="1143" y="0"/>
                  </a:lnTo>
                  <a:lnTo>
                    <a:pt x="330" y="330"/>
                  </a:lnTo>
                  <a:lnTo>
                    <a:pt x="0" y="1143"/>
                  </a:lnTo>
                  <a:lnTo>
                    <a:pt x="330" y="1943"/>
                  </a:lnTo>
                  <a:lnTo>
                    <a:pt x="1143" y="2286"/>
                  </a:lnTo>
                  <a:lnTo>
                    <a:pt x="1943" y="1943"/>
                  </a:lnTo>
                  <a:lnTo>
                    <a:pt x="2286" y="1143"/>
                  </a:lnTo>
                  <a:close/>
                </a:path>
                <a:path w="5714" h="2539">
                  <a:moveTo>
                    <a:pt x="5156" y="1143"/>
                  </a:moveTo>
                  <a:lnTo>
                    <a:pt x="4813" y="330"/>
                  </a:lnTo>
                  <a:lnTo>
                    <a:pt x="4013" y="0"/>
                  </a:lnTo>
                  <a:lnTo>
                    <a:pt x="3771" y="101"/>
                  </a:lnTo>
                  <a:lnTo>
                    <a:pt x="3530" y="0"/>
                  </a:lnTo>
                  <a:lnTo>
                    <a:pt x="2730" y="330"/>
                  </a:lnTo>
                  <a:lnTo>
                    <a:pt x="2387" y="1143"/>
                  </a:lnTo>
                  <a:lnTo>
                    <a:pt x="2730" y="1943"/>
                  </a:lnTo>
                  <a:lnTo>
                    <a:pt x="3530" y="2286"/>
                  </a:lnTo>
                  <a:lnTo>
                    <a:pt x="3771" y="2184"/>
                  </a:lnTo>
                  <a:lnTo>
                    <a:pt x="4013" y="2286"/>
                  </a:lnTo>
                  <a:lnTo>
                    <a:pt x="4813" y="1943"/>
                  </a:lnTo>
                  <a:lnTo>
                    <a:pt x="5156" y="1143"/>
                  </a:lnTo>
                  <a:close/>
                </a:path>
              </a:pathLst>
            </a:custGeom>
            <a:solidFill>
              <a:srgbClr val="565658"/>
            </a:solidFill>
          </p:spPr>
          <p:txBody>
            <a:bodyPr wrap="square" lIns="0" tIns="0" rIns="0" bIns="0" rtlCol="0"/>
            <a:lstStyle/>
            <a:p/>
          </p:txBody>
        </p:sp>
        <p:sp>
          <p:nvSpPr>
            <p:cNvPr id="10861" name="object 10861" descr=""/>
            <p:cNvSpPr/>
            <p:nvPr/>
          </p:nvSpPr>
          <p:spPr>
            <a:xfrm>
              <a:off x="5728130" y="258849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0862" name="object 10862" descr=""/>
            <p:cNvSpPr/>
            <p:nvPr/>
          </p:nvSpPr>
          <p:spPr>
            <a:xfrm>
              <a:off x="5728614" y="2588492"/>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10863" name="object 10863" descr=""/>
            <p:cNvSpPr/>
            <p:nvPr/>
          </p:nvSpPr>
          <p:spPr>
            <a:xfrm>
              <a:off x="5724781" y="2579874"/>
              <a:ext cx="635" cy="635"/>
            </a:xfrm>
            <a:custGeom>
              <a:avLst/>
              <a:gdLst/>
              <a:ahLst/>
              <a:cxnLst/>
              <a:rect l="l" t="t" r="r" b="b"/>
              <a:pathLst>
                <a:path w="635" h="635">
                  <a:moveTo>
                    <a:pt x="0" y="482"/>
                  </a:moveTo>
                  <a:lnTo>
                    <a:pt x="0" y="0"/>
                  </a:lnTo>
                  <a:lnTo>
                    <a:pt x="482" y="482"/>
                  </a:lnTo>
                  <a:lnTo>
                    <a:pt x="482" y="0"/>
                  </a:lnTo>
                  <a:lnTo>
                    <a:pt x="0" y="0"/>
                  </a:lnTo>
                </a:path>
              </a:pathLst>
            </a:custGeom>
            <a:ln w="3175">
              <a:solidFill>
                <a:srgbClr val="565658"/>
              </a:solidFill>
            </a:ln>
          </p:spPr>
          <p:txBody>
            <a:bodyPr wrap="square" lIns="0" tIns="0" rIns="0" bIns="0" rtlCol="0"/>
            <a:lstStyle/>
            <a:p/>
          </p:txBody>
        </p:sp>
        <p:sp>
          <p:nvSpPr>
            <p:cNvPr id="10864" name="object 10864" descr=""/>
            <p:cNvSpPr/>
            <p:nvPr/>
          </p:nvSpPr>
          <p:spPr>
            <a:xfrm>
              <a:off x="5725259" y="257987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865" name="object 10865" descr=""/>
            <p:cNvSpPr/>
            <p:nvPr/>
          </p:nvSpPr>
          <p:spPr>
            <a:xfrm>
              <a:off x="5725736" y="2579873"/>
              <a:ext cx="1270" cy="0"/>
            </a:xfrm>
            <a:custGeom>
              <a:avLst/>
              <a:gdLst/>
              <a:ahLst/>
              <a:cxnLst/>
              <a:rect l="l" t="t" r="r" b="b"/>
              <a:pathLst>
                <a:path w="1270" h="0">
                  <a:moveTo>
                    <a:pt x="0" y="0"/>
                  </a:moveTo>
                  <a:lnTo>
                    <a:pt x="482" y="0"/>
                  </a:lnTo>
                  <a:lnTo>
                    <a:pt x="965" y="0"/>
                  </a:lnTo>
                  <a:lnTo>
                    <a:pt x="482" y="0"/>
                  </a:lnTo>
                  <a:lnTo>
                    <a:pt x="0" y="0"/>
                  </a:lnTo>
                </a:path>
              </a:pathLst>
            </a:custGeom>
            <a:ln w="3175">
              <a:solidFill>
                <a:srgbClr val="565658"/>
              </a:solidFill>
            </a:ln>
          </p:spPr>
          <p:txBody>
            <a:bodyPr wrap="square" lIns="0" tIns="0" rIns="0" bIns="0" rtlCol="0"/>
            <a:lstStyle/>
            <a:p/>
          </p:txBody>
        </p:sp>
        <p:sp>
          <p:nvSpPr>
            <p:cNvPr id="10866" name="object 10866" descr=""/>
            <p:cNvSpPr/>
            <p:nvPr/>
          </p:nvSpPr>
          <p:spPr>
            <a:xfrm>
              <a:off x="5726220" y="2579873"/>
              <a:ext cx="1905" cy="0"/>
            </a:xfrm>
            <a:custGeom>
              <a:avLst/>
              <a:gdLst/>
              <a:ahLst/>
              <a:cxnLst/>
              <a:rect l="l" t="t" r="r" b="b"/>
              <a:pathLst>
                <a:path w="1904" h="0">
                  <a:moveTo>
                    <a:pt x="0" y="0"/>
                  </a:moveTo>
                  <a:lnTo>
                    <a:pt x="482" y="0"/>
                  </a:lnTo>
                  <a:lnTo>
                    <a:pt x="952" y="0"/>
                  </a:lnTo>
                  <a:lnTo>
                    <a:pt x="1435" y="0"/>
                  </a:lnTo>
                </a:path>
              </a:pathLst>
            </a:custGeom>
            <a:ln w="3175">
              <a:solidFill>
                <a:srgbClr val="565658"/>
              </a:solidFill>
            </a:ln>
          </p:spPr>
          <p:txBody>
            <a:bodyPr wrap="square" lIns="0" tIns="0" rIns="0" bIns="0" rtlCol="0"/>
            <a:lstStyle/>
            <a:p/>
          </p:txBody>
        </p:sp>
        <p:sp>
          <p:nvSpPr>
            <p:cNvPr id="10867" name="object 10867" descr=""/>
            <p:cNvSpPr/>
            <p:nvPr/>
          </p:nvSpPr>
          <p:spPr>
            <a:xfrm>
              <a:off x="5725554" y="2578734"/>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0868" name="object 10868" descr=""/>
            <p:cNvSpPr/>
            <p:nvPr/>
          </p:nvSpPr>
          <p:spPr>
            <a:xfrm>
              <a:off x="5727653"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69" name="object 10869" descr=""/>
            <p:cNvSpPr/>
            <p:nvPr/>
          </p:nvSpPr>
          <p:spPr>
            <a:xfrm>
              <a:off x="5726032" y="257873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70" name="object 10870" descr=""/>
            <p:cNvSpPr/>
            <p:nvPr/>
          </p:nvSpPr>
          <p:spPr>
            <a:xfrm>
              <a:off x="5728130" y="2579873"/>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71" name="object 10871" descr=""/>
            <p:cNvSpPr/>
            <p:nvPr/>
          </p:nvSpPr>
          <p:spPr>
            <a:xfrm>
              <a:off x="5726506" y="2578734"/>
              <a:ext cx="3810" cy="2540"/>
            </a:xfrm>
            <a:custGeom>
              <a:avLst/>
              <a:gdLst/>
              <a:ahLst/>
              <a:cxnLst/>
              <a:rect l="l" t="t" r="r" b="b"/>
              <a:pathLst>
                <a:path w="3810" h="2539">
                  <a:moveTo>
                    <a:pt x="3251" y="1143"/>
                  </a:moveTo>
                  <a:lnTo>
                    <a:pt x="2908" y="330"/>
                  </a:lnTo>
                  <a:lnTo>
                    <a:pt x="2108" y="0"/>
                  </a:lnTo>
                  <a:lnTo>
                    <a:pt x="1854" y="101"/>
                  </a:lnTo>
                  <a:lnTo>
                    <a:pt x="1612" y="0"/>
                  </a:lnTo>
                  <a:lnTo>
                    <a:pt x="1371" y="101"/>
                  </a:lnTo>
                  <a:lnTo>
                    <a:pt x="1143" y="0"/>
                  </a:lnTo>
                  <a:lnTo>
                    <a:pt x="330" y="330"/>
                  </a:lnTo>
                  <a:lnTo>
                    <a:pt x="0" y="1143"/>
                  </a:lnTo>
                  <a:lnTo>
                    <a:pt x="330" y="1955"/>
                  </a:lnTo>
                  <a:lnTo>
                    <a:pt x="1143" y="2286"/>
                  </a:lnTo>
                  <a:lnTo>
                    <a:pt x="1371" y="2197"/>
                  </a:lnTo>
                  <a:lnTo>
                    <a:pt x="1612" y="2286"/>
                  </a:lnTo>
                  <a:lnTo>
                    <a:pt x="1841" y="2197"/>
                  </a:lnTo>
                  <a:lnTo>
                    <a:pt x="2108" y="2286"/>
                  </a:lnTo>
                  <a:lnTo>
                    <a:pt x="2908" y="1955"/>
                  </a:lnTo>
                  <a:lnTo>
                    <a:pt x="3251" y="1143"/>
                  </a:lnTo>
                  <a:close/>
                </a:path>
              </a:pathLst>
            </a:custGeom>
            <a:solidFill>
              <a:srgbClr val="565658"/>
            </a:solidFill>
          </p:spPr>
          <p:txBody>
            <a:bodyPr wrap="square" lIns="0" tIns="0" rIns="0" bIns="0" rtlCol="0"/>
            <a:lstStyle/>
            <a:p/>
          </p:txBody>
        </p:sp>
        <p:sp>
          <p:nvSpPr>
            <p:cNvPr id="10872" name="object 10872" descr=""/>
            <p:cNvSpPr/>
            <p:nvPr/>
          </p:nvSpPr>
          <p:spPr>
            <a:xfrm>
              <a:off x="5726215"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73" name="object 10873" descr=""/>
            <p:cNvSpPr/>
            <p:nvPr/>
          </p:nvSpPr>
          <p:spPr>
            <a:xfrm>
              <a:off x="5724776" y="258849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874" name="object 10874" descr=""/>
            <p:cNvSpPr/>
            <p:nvPr/>
          </p:nvSpPr>
          <p:spPr>
            <a:xfrm>
              <a:off x="5726692"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75" name="object 10875" descr=""/>
            <p:cNvSpPr/>
            <p:nvPr/>
          </p:nvSpPr>
          <p:spPr>
            <a:xfrm>
              <a:off x="5724784" y="2588492"/>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10876" name="object 10876" descr=""/>
            <p:cNvSpPr/>
            <p:nvPr/>
          </p:nvSpPr>
          <p:spPr>
            <a:xfrm>
              <a:off x="5727170"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77" name="object 10877" descr=""/>
            <p:cNvSpPr/>
            <p:nvPr/>
          </p:nvSpPr>
          <p:spPr>
            <a:xfrm>
              <a:off x="5725255" y="2588492"/>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10878" name="object 10878" descr=""/>
            <p:cNvSpPr/>
            <p:nvPr/>
          </p:nvSpPr>
          <p:spPr>
            <a:xfrm>
              <a:off x="5727648"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79" name="object 10879" descr=""/>
            <p:cNvSpPr/>
            <p:nvPr/>
          </p:nvSpPr>
          <p:spPr>
            <a:xfrm>
              <a:off x="5725736" y="2588492"/>
              <a:ext cx="1270" cy="0"/>
            </a:xfrm>
            <a:custGeom>
              <a:avLst/>
              <a:gdLst/>
              <a:ahLst/>
              <a:cxnLst/>
              <a:rect l="l" t="t" r="r" b="b"/>
              <a:pathLst>
                <a:path w="1270" h="0">
                  <a:moveTo>
                    <a:pt x="0" y="0"/>
                  </a:moveTo>
                  <a:lnTo>
                    <a:pt x="482" y="0"/>
                  </a:lnTo>
                  <a:lnTo>
                    <a:pt x="965" y="0"/>
                  </a:lnTo>
                  <a:lnTo>
                    <a:pt x="482" y="0"/>
                  </a:lnTo>
                </a:path>
              </a:pathLst>
            </a:custGeom>
            <a:ln w="3175">
              <a:solidFill>
                <a:srgbClr val="565658"/>
              </a:solidFill>
            </a:ln>
          </p:spPr>
          <p:txBody>
            <a:bodyPr wrap="square" lIns="0" tIns="0" rIns="0" bIns="0" rtlCol="0"/>
            <a:lstStyle/>
            <a:p/>
          </p:txBody>
        </p:sp>
        <p:sp>
          <p:nvSpPr>
            <p:cNvPr id="10880" name="object 10880" descr=""/>
            <p:cNvSpPr/>
            <p:nvPr/>
          </p:nvSpPr>
          <p:spPr>
            <a:xfrm>
              <a:off x="5728131" y="257987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81" name="object 10881" descr=""/>
            <p:cNvSpPr/>
            <p:nvPr/>
          </p:nvSpPr>
          <p:spPr>
            <a:xfrm>
              <a:off x="5726220" y="2588492"/>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882" name="object 10882" descr=""/>
            <p:cNvSpPr/>
            <p:nvPr/>
          </p:nvSpPr>
          <p:spPr>
            <a:xfrm>
              <a:off x="5725554" y="2578734"/>
              <a:ext cx="4445" cy="11430"/>
            </a:xfrm>
            <a:custGeom>
              <a:avLst/>
              <a:gdLst/>
              <a:ahLst/>
              <a:cxnLst/>
              <a:rect l="l" t="t" r="r" b="b"/>
              <a:pathLst>
                <a:path w="4445" h="11430">
                  <a:moveTo>
                    <a:pt x="2286" y="9766"/>
                  </a:moveTo>
                  <a:lnTo>
                    <a:pt x="1943" y="8953"/>
                  </a:lnTo>
                  <a:lnTo>
                    <a:pt x="1143" y="8623"/>
                  </a:lnTo>
                  <a:lnTo>
                    <a:pt x="330" y="8953"/>
                  </a:lnTo>
                  <a:lnTo>
                    <a:pt x="0" y="9766"/>
                  </a:lnTo>
                  <a:lnTo>
                    <a:pt x="330" y="10566"/>
                  </a:lnTo>
                  <a:lnTo>
                    <a:pt x="1143" y="10909"/>
                  </a:lnTo>
                  <a:lnTo>
                    <a:pt x="1943" y="10566"/>
                  </a:lnTo>
                  <a:lnTo>
                    <a:pt x="2286" y="9766"/>
                  </a:lnTo>
                  <a:close/>
                </a:path>
                <a:path w="4445" h="11430">
                  <a:moveTo>
                    <a:pt x="4203" y="1143"/>
                  </a:moveTo>
                  <a:lnTo>
                    <a:pt x="3860" y="330"/>
                  </a:lnTo>
                  <a:lnTo>
                    <a:pt x="3060" y="0"/>
                  </a:lnTo>
                  <a:lnTo>
                    <a:pt x="2247" y="330"/>
                  </a:lnTo>
                  <a:lnTo>
                    <a:pt x="1917" y="1143"/>
                  </a:lnTo>
                  <a:lnTo>
                    <a:pt x="2247" y="1955"/>
                  </a:lnTo>
                  <a:lnTo>
                    <a:pt x="3060" y="2286"/>
                  </a:lnTo>
                  <a:lnTo>
                    <a:pt x="3860" y="1955"/>
                  </a:lnTo>
                  <a:lnTo>
                    <a:pt x="4203" y="1143"/>
                  </a:lnTo>
                  <a:close/>
                </a:path>
              </a:pathLst>
            </a:custGeom>
            <a:solidFill>
              <a:srgbClr val="565658"/>
            </a:solidFill>
          </p:spPr>
          <p:txBody>
            <a:bodyPr wrap="square" lIns="0" tIns="0" rIns="0" bIns="0" rtlCol="0"/>
            <a:lstStyle/>
            <a:p/>
          </p:txBody>
        </p:sp>
        <p:sp>
          <p:nvSpPr>
            <p:cNvPr id="10883" name="object 10883" descr=""/>
            <p:cNvSpPr/>
            <p:nvPr/>
          </p:nvSpPr>
          <p:spPr>
            <a:xfrm>
              <a:off x="5727178" y="2588492"/>
              <a:ext cx="1270" cy="0"/>
            </a:xfrm>
            <a:custGeom>
              <a:avLst/>
              <a:gdLst/>
              <a:ahLst/>
              <a:cxnLst/>
              <a:rect l="l" t="t" r="r" b="b"/>
              <a:pathLst>
                <a:path w="1270" h="0">
                  <a:moveTo>
                    <a:pt x="952" y="0"/>
                  </a:moveTo>
                  <a:lnTo>
                    <a:pt x="469" y="0"/>
                  </a:lnTo>
                  <a:lnTo>
                    <a:pt x="0" y="0"/>
                  </a:lnTo>
                  <a:lnTo>
                    <a:pt x="469" y="0"/>
                  </a:lnTo>
                  <a:lnTo>
                    <a:pt x="952" y="0"/>
                  </a:lnTo>
                </a:path>
              </a:pathLst>
            </a:custGeom>
            <a:ln w="3175">
              <a:solidFill>
                <a:srgbClr val="565658"/>
              </a:solidFill>
            </a:ln>
          </p:spPr>
          <p:txBody>
            <a:bodyPr wrap="square" lIns="0" tIns="0" rIns="0" bIns="0" rtlCol="0"/>
            <a:lstStyle/>
            <a:p/>
          </p:txBody>
        </p:sp>
        <p:sp>
          <p:nvSpPr>
            <p:cNvPr id="10884" name="object 10884" descr=""/>
            <p:cNvSpPr/>
            <p:nvPr/>
          </p:nvSpPr>
          <p:spPr>
            <a:xfrm>
              <a:off x="5726510"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85" name="object 10885" descr=""/>
            <p:cNvSpPr/>
            <p:nvPr/>
          </p:nvSpPr>
          <p:spPr>
            <a:xfrm>
              <a:off x="5728130" y="25884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886" name="object 10886" descr=""/>
            <p:cNvSpPr/>
            <p:nvPr/>
          </p:nvSpPr>
          <p:spPr>
            <a:xfrm>
              <a:off x="5724106" y="2587358"/>
              <a:ext cx="5715" cy="2540"/>
            </a:xfrm>
            <a:custGeom>
              <a:avLst/>
              <a:gdLst/>
              <a:ahLst/>
              <a:cxnLst/>
              <a:rect l="l" t="t" r="r" b="b"/>
              <a:pathLst>
                <a:path w="5714" h="2539">
                  <a:moveTo>
                    <a:pt x="2286" y="1143"/>
                  </a:moveTo>
                  <a:lnTo>
                    <a:pt x="1955" y="330"/>
                  </a:lnTo>
                  <a:lnTo>
                    <a:pt x="1143" y="0"/>
                  </a:lnTo>
                  <a:lnTo>
                    <a:pt x="342" y="330"/>
                  </a:lnTo>
                  <a:lnTo>
                    <a:pt x="0" y="1143"/>
                  </a:lnTo>
                  <a:lnTo>
                    <a:pt x="342" y="1943"/>
                  </a:lnTo>
                  <a:lnTo>
                    <a:pt x="1143" y="2286"/>
                  </a:lnTo>
                  <a:lnTo>
                    <a:pt x="1955" y="1943"/>
                  </a:lnTo>
                  <a:lnTo>
                    <a:pt x="2286" y="1143"/>
                  </a:lnTo>
                  <a:close/>
                </a:path>
                <a:path w="5714" h="2539">
                  <a:moveTo>
                    <a:pt x="5156" y="1143"/>
                  </a:moveTo>
                  <a:lnTo>
                    <a:pt x="4826" y="330"/>
                  </a:lnTo>
                  <a:lnTo>
                    <a:pt x="4013" y="0"/>
                  </a:lnTo>
                  <a:lnTo>
                    <a:pt x="3213" y="330"/>
                  </a:lnTo>
                  <a:lnTo>
                    <a:pt x="2870" y="1143"/>
                  </a:lnTo>
                  <a:lnTo>
                    <a:pt x="3213"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10887" name="object 10887" descr=""/>
            <p:cNvSpPr/>
            <p:nvPr/>
          </p:nvSpPr>
          <p:spPr>
            <a:xfrm>
              <a:off x="5728614" y="2588493"/>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0888" name="object 10888" descr=""/>
            <p:cNvSpPr/>
            <p:nvPr/>
          </p:nvSpPr>
          <p:spPr>
            <a:xfrm>
              <a:off x="5727471"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89" name="object 10889" descr=""/>
            <p:cNvSpPr/>
            <p:nvPr/>
          </p:nvSpPr>
          <p:spPr>
            <a:xfrm>
              <a:off x="5724781"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90" name="object 10890" descr=""/>
            <p:cNvSpPr/>
            <p:nvPr/>
          </p:nvSpPr>
          <p:spPr>
            <a:xfrm>
              <a:off x="5726220" y="2588492"/>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0891" name="object 10891" descr=""/>
            <p:cNvSpPr/>
            <p:nvPr/>
          </p:nvSpPr>
          <p:spPr>
            <a:xfrm>
              <a:off x="5728130"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892" name="object 10892" descr=""/>
            <p:cNvSpPr/>
            <p:nvPr/>
          </p:nvSpPr>
          <p:spPr>
            <a:xfrm>
              <a:off x="5723638"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93" name="object 10893" descr=""/>
            <p:cNvSpPr/>
            <p:nvPr/>
          </p:nvSpPr>
          <p:spPr>
            <a:xfrm>
              <a:off x="5724776"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894" name="object 10894" descr=""/>
            <p:cNvSpPr/>
            <p:nvPr/>
          </p:nvSpPr>
          <p:spPr>
            <a:xfrm>
              <a:off x="5725259" y="2579874"/>
              <a:ext cx="635" cy="635"/>
            </a:xfrm>
            <a:custGeom>
              <a:avLst/>
              <a:gdLst/>
              <a:ahLst/>
              <a:cxnLst/>
              <a:rect l="l" t="t" r="r" b="b"/>
              <a:pathLst>
                <a:path w="635" h="635">
                  <a:moveTo>
                    <a:pt x="0" y="482"/>
                  </a:moveTo>
                  <a:lnTo>
                    <a:pt x="0" y="0"/>
                  </a:lnTo>
                  <a:lnTo>
                    <a:pt x="482" y="482"/>
                  </a:lnTo>
                  <a:lnTo>
                    <a:pt x="0" y="482"/>
                  </a:lnTo>
                </a:path>
              </a:pathLst>
            </a:custGeom>
            <a:ln w="3175">
              <a:solidFill>
                <a:srgbClr val="565658"/>
              </a:solidFill>
            </a:ln>
          </p:spPr>
          <p:txBody>
            <a:bodyPr wrap="square" lIns="0" tIns="0" rIns="0" bIns="0" rtlCol="0"/>
            <a:lstStyle/>
            <a:p/>
          </p:txBody>
        </p:sp>
        <p:sp>
          <p:nvSpPr>
            <p:cNvPr id="10895" name="object 10895" descr=""/>
            <p:cNvSpPr/>
            <p:nvPr/>
          </p:nvSpPr>
          <p:spPr>
            <a:xfrm>
              <a:off x="5725736" y="2579873"/>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0896" name="object 10896" descr=""/>
            <p:cNvSpPr/>
            <p:nvPr/>
          </p:nvSpPr>
          <p:spPr>
            <a:xfrm>
              <a:off x="5724593"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897" name="object 10897" descr=""/>
            <p:cNvSpPr/>
            <p:nvPr/>
          </p:nvSpPr>
          <p:spPr>
            <a:xfrm>
              <a:off x="5726220" y="2579874"/>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0898" name="object 10898" descr=""/>
            <p:cNvSpPr/>
            <p:nvPr/>
          </p:nvSpPr>
          <p:spPr>
            <a:xfrm>
              <a:off x="5726698" y="257987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0899" name="object 10899" descr=""/>
            <p:cNvSpPr/>
            <p:nvPr/>
          </p:nvSpPr>
          <p:spPr>
            <a:xfrm>
              <a:off x="5727175" y="257987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0900" name="object 10900" descr=""/>
            <p:cNvSpPr/>
            <p:nvPr/>
          </p:nvSpPr>
          <p:spPr>
            <a:xfrm>
              <a:off x="5727170" y="2579873"/>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0901" name="object 10901" descr=""/>
            <p:cNvSpPr/>
            <p:nvPr/>
          </p:nvSpPr>
          <p:spPr>
            <a:xfrm>
              <a:off x="5724781"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902" name="object 10902" descr=""/>
            <p:cNvSpPr/>
            <p:nvPr/>
          </p:nvSpPr>
          <p:spPr>
            <a:xfrm>
              <a:off x="5728614" y="2579873"/>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903" name="object 10903" descr=""/>
            <p:cNvSpPr/>
            <p:nvPr/>
          </p:nvSpPr>
          <p:spPr>
            <a:xfrm>
              <a:off x="5727653" y="2579873"/>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04" name="object 10904" descr=""/>
            <p:cNvSpPr/>
            <p:nvPr/>
          </p:nvSpPr>
          <p:spPr>
            <a:xfrm>
              <a:off x="5728130" y="2579873"/>
              <a:ext cx="635" cy="635"/>
            </a:xfrm>
            <a:custGeom>
              <a:avLst/>
              <a:gdLst/>
              <a:ahLst/>
              <a:cxnLst/>
              <a:rect l="l" t="t" r="r" b="b"/>
              <a:pathLst>
                <a:path w="635" h="635">
                  <a:moveTo>
                    <a:pt x="0" y="0"/>
                  </a:moveTo>
                  <a:lnTo>
                    <a:pt x="0" y="482"/>
                  </a:lnTo>
                </a:path>
                <a:path w="635" h="635">
                  <a:moveTo>
                    <a:pt x="0" y="0"/>
                  </a:moveTo>
                  <a:lnTo>
                    <a:pt x="482" y="0"/>
                  </a:lnTo>
                  <a:lnTo>
                    <a:pt x="0" y="0"/>
                  </a:lnTo>
                </a:path>
              </a:pathLst>
            </a:custGeom>
            <a:ln w="3175">
              <a:solidFill>
                <a:srgbClr val="565658"/>
              </a:solidFill>
            </a:ln>
          </p:spPr>
          <p:txBody>
            <a:bodyPr wrap="square" lIns="0" tIns="0" rIns="0" bIns="0" rtlCol="0"/>
            <a:lstStyle/>
            <a:p/>
          </p:txBody>
        </p:sp>
        <p:sp>
          <p:nvSpPr>
            <p:cNvPr id="10905" name="object 10905" descr=""/>
            <p:cNvSpPr/>
            <p:nvPr/>
          </p:nvSpPr>
          <p:spPr>
            <a:xfrm>
              <a:off x="5724776"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906" name="object 10906" descr=""/>
            <p:cNvSpPr/>
            <p:nvPr/>
          </p:nvSpPr>
          <p:spPr>
            <a:xfrm>
              <a:off x="5723638"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07" name="object 10907" descr=""/>
            <p:cNvSpPr/>
            <p:nvPr/>
          </p:nvSpPr>
          <p:spPr>
            <a:xfrm>
              <a:off x="5726698" y="2579874"/>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908" name="object 10908" descr=""/>
            <p:cNvSpPr/>
            <p:nvPr/>
          </p:nvSpPr>
          <p:spPr>
            <a:xfrm>
              <a:off x="5725259" y="25884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909" name="object 10909" descr=""/>
            <p:cNvSpPr/>
            <p:nvPr/>
          </p:nvSpPr>
          <p:spPr>
            <a:xfrm>
              <a:off x="5727175" y="2579874"/>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910" name="object 10910" descr=""/>
            <p:cNvSpPr/>
            <p:nvPr/>
          </p:nvSpPr>
          <p:spPr>
            <a:xfrm>
              <a:off x="5724593"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11" name="object 10911" descr=""/>
            <p:cNvSpPr/>
            <p:nvPr/>
          </p:nvSpPr>
          <p:spPr>
            <a:xfrm>
              <a:off x="5727653" y="2579874"/>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0912" name="object 10912" descr=""/>
            <p:cNvSpPr/>
            <p:nvPr/>
          </p:nvSpPr>
          <p:spPr>
            <a:xfrm>
              <a:off x="5725071" y="2587358"/>
              <a:ext cx="3810" cy="2540"/>
            </a:xfrm>
            <a:custGeom>
              <a:avLst/>
              <a:gdLst/>
              <a:ahLst/>
              <a:cxnLst/>
              <a:rect l="l" t="t" r="r" b="b"/>
              <a:pathLst>
                <a:path w="3810" h="2539">
                  <a:moveTo>
                    <a:pt x="3238" y="1143"/>
                  </a:moveTo>
                  <a:lnTo>
                    <a:pt x="2908" y="330"/>
                  </a:lnTo>
                  <a:lnTo>
                    <a:pt x="2095" y="0"/>
                  </a:lnTo>
                  <a:lnTo>
                    <a:pt x="1854" y="101"/>
                  </a:lnTo>
                  <a:lnTo>
                    <a:pt x="1625" y="0"/>
                  </a:lnTo>
                  <a:lnTo>
                    <a:pt x="1384" y="101"/>
                  </a:lnTo>
                  <a:lnTo>
                    <a:pt x="1143" y="0"/>
                  </a:lnTo>
                  <a:lnTo>
                    <a:pt x="330" y="330"/>
                  </a:lnTo>
                  <a:lnTo>
                    <a:pt x="0" y="1143"/>
                  </a:lnTo>
                  <a:lnTo>
                    <a:pt x="330" y="1943"/>
                  </a:lnTo>
                  <a:lnTo>
                    <a:pt x="1143" y="2286"/>
                  </a:lnTo>
                  <a:lnTo>
                    <a:pt x="1384" y="2184"/>
                  </a:lnTo>
                  <a:lnTo>
                    <a:pt x="1625" y="2286"/>
                  </a:lnTo>
                  <a:lnTo>
                    <a:pt x="1854" y="2197"/>
                  </a:lnTo>
                  <a:lnTo>
                    <a:pt x="2095" y="2286"/>
                  </a:lnTo>
                  <a:lnTo>
                    <a:pt x="2908" y="1943"/>
                  </a:lnTo>
                  <a:lnTo>
                    <a:pt x="3238" y="1143"/>
                  </a:lnTo>
                  <a:close/>
                </a:path>
              </a:pathLst>
            </a:custGeom>
            <a:solidFill>
              <a:srgbClr val="565658"/>
            </a:solidFill>
          </p:spPr>
          <p:txBody>
            <a:bodyPr wrap="square" lIns="0" tIns="0" rIns="0" bIns="0" rtlCol="0"/>
            <a:lstStyle/>
            <a:p/>
          </p:txBody>
        </p:sp>
        <p:sp>
          <p:nvSpPr>
            <p:cNvPr id="10913" name="object 10913" descr=""/>
            <p:cNvSpPr/>
            <p:nvPr/>
          </p:nvSpPr>
          <p:spPr>
            <a:xfrm>
              <a:off x="5728614" y="257987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0914" name="object 10914" descr=""/>
            <p:cNvSpPr/>
            <p:nvPr/>
          </p:nvSpPr>
          <p:spPr>
            <a:xfrm>
              <a:off x="5727175" y="25884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915" name="object 10915" descr=""/>
            <p:cNvSpPr/>
            <p:nvPr/>
          </p:nvSpPr>
          <p:spPr>
            <a:xfrm>
              <a:off x="5728609" y="2579874"/>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10916" name="object 10916" descr=""/>
            <p:cNvSpPr/>
            <p:nvPr/>
          </p:nvSpPr>
          <p:spPr>
            <a:xfrm>
              <a:off x="5727175"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917" name="object 10917" descr=""/>
            <p:cNvSpPr/>
            <p:nvPr/>
          </p:nvSpPr>
          <p:spPr>
            <a:xfrm>
              <a:off x="5728609"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918" name="object 10918" descr=""/>
            <p:cNvSpPr/>
            <p:nvPr/>
          </p:nvSpPr>
          <p:spPr>
            <a:xfrm>
              <a:off x="5727653" y="25884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19" name="object 10919" descr=""/>
            <p:cNvSpPr/>
            <p:nvPr/>
          </p:nvSpPr>
          <p:spPr>
            <a:xfrm>
              <a:off x="5726987"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20" name="object 10920" descr=""/>
            <p:cNvSpPr/>
            <p:nvPr/>
          </p:nvSpPr>
          <p:spPr>
            <a:xfrm>
              <a:off x="5725254"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921" name="object 10921" descr=""/>
            <p:cNvSpPr/>
            <p:nvPr/>
          </p:nvSpPr>
          <p:spPr>
            <a:xfrm>
              <a:off x="5728131" y="2588492"/>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0922" name="object 10922" descr=""/>
            <p:cNvSpPr/>
            <p:nvPr/>
          </p:nvSpPr>
          <p:spPr>
            <a:xfrm>
              <a:off x="5723636" y="2587358"/>
              <a:ext cx="5715" cy="2540"/>
            </a:xfrm>
            <a:custGeom>
              <a:avLst/>
              <a:gdLst/>
              <a:ahLst/>
              <a:cxnLst/>
              <a:rect l="l" t="t" r="r" b="b"/>
              <a:pathLst>
                <a:path w="5714" h="2539">
                  <a:moveTo>
                    <a:pt x="5626" y="1143"/>
                  </a:moveTo>
                  <a:lnTo>
                    <a:pt x="5295" y="330"/>
                  </a:lnTo>
                  <a:lnTo>
                    <a:pt x="4483" y="0"/>
                  </a:lnTo>
                  <a:lnTo>
                    <a:pt x="4241" y="101"/>
                  </a:lnTo>
                  <a:lnTo>
                    <a:pt x="4013" y="0"/>
                  </a:lnTo>
                  <a:lnTo>
                    <a:pt x="3771" y="101"/>
                  </a:lnTo>
                  <a:lnTo>
                    <a:pt x="3530" y="0"/>
                  </a:lnTo>
                  <a:lnTo>
                    <a:pt x="3289" y="101"/>
                  </a:lnTo>
                  <a:lnTo>
                    <a:pt x="3060" y="0"/>
                  </a:lnTo>
                  <a:lnTo>
                    <a:pt x="2247" y="330"/>
                  </a:lnTo>
                  <a:lnTo>
                    <a:pt x="2095" y="698"/>
                  </a:lnTo>
                  <a:lnTo>
                    <a:pt x="1943" y="330"/>
                  </a:lnTo>
                  <a:lnTo>
                    <a:pt x="1143" y="0"/>
                  </a:lnTo>
                  <a:lnTo>
                    <a:pt x="330" y="330"/>
                  </a:lnTo>
                  <a:lnTo>
                    <a:pt x="0" y="1143"/>
                  </a:lnTo>
                  <a:lnTo>
                    <a:pt x="330" y="1943"/>
                  </a:lnTo>
                  <a:lnTo>
                    <a:pt x="1143" y="2286"/>
                  </a:lnTo>
                  <a:lnTo>
                    <a:pt x="1943" y="1943"/>
                  </a:lnTo>
                  <a:lnTo>
                    <a:pt x="2095" y="1587"/>
                  </a:lnTo>
                  <a:lnTo>
                    <a:pt x="2247" y="1943"/>
                  </a:lnTo>
                  <a:lnTo>
                    <a:pt x="3060" y="2286"/>
                  </a:lnTo>
                  <a:lnTo>
                    <a:pt x="3289" y="2197"/>
                  </a:lnTo>
                  <a:lnTo>
                    <a:pt x="3530" y="2286"/>
                  </a:lnTo>
                  <a:lnTo>
                    <a:pt x="3771" y="2184"/>
                  </a:lnTo>
                  <a:lnTo>
                    <a:pt x="4013" y="2286"/>
                  </a:lnTo>
                  <a:lnTo>
                    <a:pt x="4241" y="2197"/>
                  </a:lnTo>
                  <a:lnTo>
                    <a:pt x="4483" y="2286"/>
                  </a:lnTo>
                  <a:lnTo>
                    <a:pt x="5295" y="1943"/>
                  </a:lnTo>
                  <a:lnTo>
                    <a:pt x="5626" y="1143"/>
                  </a:lnTo>
                  <a:close/>
                </a:path>
              </a:pathLst>
            </a:custGeom>
            <a:solidFill>
              <a:srgbClr val="565658"/>
            </a:solidFill>
          </p:spPr>
          <p:txBody>
            <a:bodyPr wrap="square" lIns="0" tIns="0" rIns="0" bIns="0" rtlCol="0"/>
            <a:lstStyle/>
            <a:p/>
          </p:txBody>
        </p:sp>
        <p:sp>
          <p:nvSpPr>
            <p:cNvPr id="10923" name="object 10923" descr=""/>
            <p:cNvSpPr/>
            <p:nvPr/>
          </p:nvSpPr>
          <p:spPr>
            <a:xfrm>
              <a:off x="5728609" y="258849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924" name="object 10924" descr=""/>
            <p:cNvSpPr/>
            <p:nvPr/>
          </p:nvSpPr>
          <p:spPr>
            <a:xfrm>
              <a:off x="5724781"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25" name="object 10925" descr=""/>
            <p:cNvSpPr/>
            <p:nvPr/>
          </p:nvSpPr>
          <p:spPr>
            <a:xfrm>
              <a:off x="5725259"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26" name="object 10926" descr=""/>
            <p:cNvSpPr/>
            <p:nvPr/>
          </p:nvSpPr>
          <p:spPr>
            <a:xfrm>
              <a:off x="5724593"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27" name="object 10927" descr=""/>
            <p:cNvSpPr/>
            <p:nvPr/>
          </p:nvSpPr>
          <p:spPr>
            <a:xfrm>
              <a:off x="5725736"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28" name="object 10928" descr=""/>
            <p:cNvSpPr/>
            <p:nvPr/>
          </p:nvSpPr>
          <p:spPr>
            <a:xfrm>
              <a:off x="5726215" y="2579874"/>
              <a:ext cx="1270" cy="635"/>
            </a:xfrm>
            <a:custGeom>
              <a:avLst/>
              <a:gdLst/>
              <a:ahLst/>
              <a:cxnLst/>
              <a:rect l="l" t="t" r="r" b="b"/>
              <a:pathLst>
                <a:path w="1270" h="635">
                  <a:moveTo>
                    <a:pt x="482" y="482"/>
                  </a:moveTo>
                  <a:lnTo>
                    <a:pt x="0" y="482"/>
                  </a:lnTo>
                  <a:lnTo>
                    <a:pt x="482" y="482"/>
                  </a:lnTo>
                  <a:lnTo>
                    <a:pt x="0" y="482"/>
                  </a:lnTo>
                  <a:lnTo>
                    <a:pt x="482" y="482"/>
                  </a:lnTo>
                  <a:lnTo>
                    <a:pt x="0" y="482"/>
                  </a:lnTo>
                </a:path>
                <a:path w="1270" h="635">
                  <a:moveTo>
                    <a:pt x="482" y="482"/>
                  </a:moveTo>
                  <a:lnTo>
                    <a:pt x="482" y="0"/>
                  </a:lnTo>
                  <a:lnTo>
                    <a:pt x="965" y="482"/>
                  </a:lnTo>
                </a:path>
              </a:pathLst>
            </a:custGeom>
            <a:ln w="3175">
              <a:solidFill>
                <a:srgbClr val="565658"/>
              </a:solidFill>
            </a:ln>
          </p:spPr>
          <p:txBody>
            <a:bodyPr wrap="square" lIns="0" tIns="0" rIns="0" bIns="0" rtlCol="0"/>
            <a:lstStyle/>
            <a:p/>
          </p:txBody>
        </p:sp>
        <p:sp>
          <p:nvSpPr>
            <p:cNvPr id="10929" name="object 10929" descr=""/>
            <p:cNvSpPr/>
            <p:nvPr/>
          </p:nvSpPr>
          <p:spPr>
            <a:xfrm>
              <a:off x="5727175" y="2579874"/>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0930" name="object 10930" descr=""/>
            <p:cNvSpPr/>
            <p:nvPr/>
          </p:nvSpPr>
          <p:spPr>
            <a:xfrm>
              <a:off x="5727653" y="2579874"/>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0931" name="object 10931" descr=""/>
            <p:cNvSpPr/>
            <p:nvPr/>
          </p:nvSpPr>
          <p:spPr>
            <a:xfrm>
              <a:off x="5724116"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32" name="object 10932" descr=""/>
            <p:cNvSpPr/>
            <p:nvPr/>
          </p:nvSpPr>
          <p:spPr>
            <a:xfrm>
              <a:off x="5728130" y="2579874"/>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0933" name="object 10933" descr=""/>
            <p:cNvSpPr/>
            <p:nvPr/>
          </p:nvSpPr>
          <p:spPr>
            <a:xfrm>
              <a:off x="5728614" y="257987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0934" name="object 10934" descr=""/>
            <p:cNvSpPr/>
            <p:nvPr/>
          </p:nvSpPr>
          <p:spPr>
            <a:xfrm>
              <a:off x="5724784" y="2588492"/>
              <a:ext cx="1270" cy="0"/>
            </a:xfrm>
            <a:custGeom>
              <a:avLst/>
              <a:gdLst/>
              <a:ahLst/>
              <a:cxnLst/>
              <a:rect l="l" t="t" r="r" b="b"/>
              <a:pathLst>
                <a:path w="1270" h="0">
                  <a:moveTo>
                    <a:pt x="952" y="0"/>
                  </a:moveTo>
                  <a:lnTo>
                    <a:pt x="469" y="0"/>
                  </a:lnTo>
                  <a:lnTo>
                    <a:pt x="0" y="0"/>
                  </a:lnTo>
                  <a:lnTo>
                    <a:pt x="469" y="0"/>
                  </a:lnTo>
                  <a:lnTo>
                    <a:pt x="952" y="0"/>
                  </a:lnTo>
                </a:path>
              </a:pathLst>
            </a:custGeom>
            <a:ln w="3175">
              <a:solidFill>
                <a:srgbClr val="565658"/>
              </a:solidFill>
            </a:ln>
          </p:spPr>
          <p:txBody>
            <a:bodyPr wrap="square" lIns="0" tIns="0" rIns="0" bIns="0" rtlCol="0"/>
            <a:lstStyle/>
            <a:p/>
          </p:txBody>
        </p:sp>
        <p:sp>
          <p:nvSpPr>
            <p:cNvPr id="10935" name="object 10935" descr=""/>
            <p:cNvSpPr/>
            <p:nvPr/>
          </p:nvSpPr>
          <p:spPr>
            <a:xfrm>
              <a:off x="5726698"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936" name="object 10936" descr=""/>
            <p:cNvSpPr/>
            <p:nvPr/>
          </p:nvSpPr>
          <p:spPr>
            <a:xfrm>
              <a:off x="5725736" y="25884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37" name="object 10937" descr=""/>
            <p:cNvSpPr/>
            <p:nvPr/>
          </p:nvSpPr>
          <p:spPr>
            <a:xfrm>
              <a:off x="5725077"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38" name="object 10938" descr=""/>
            <p:cNvSpPr/>
            <p:nvPr/>
          </p:nvSpPr>
          <p:spPr>
            <a:xfrm>
              <a:off x="5727175"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939" name="object 10939" descr=""/>
            <p:cNvSpPr/>
            <p:nvPr/>
          </p:nvSpPr>
          <p:spPr>
            <a:xfrm>
              <a:off x="5726220" y="2588492"/>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10940" name="object 10940" descr=""/>
            <p:cNvSpPr/>
            <p:nvPr/>
          </p:nvSpPr>
          <p:spPr>
            <a:xfrm>
              <a:off x="5726510"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41" name="object 10941" descr=""/>
            <p:cNvSpPr/>
            <p:nvPr/>
          </p:nvSpPr>
          <p:spPr>
            <a:xfrm>
              <a:off x="5727653"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942" name="object 10942" descr=""/>
            <p:cNvSpPr/>
            <p:nvPr/>
          </p:nvSpPr>
          <p:spPr>
            <a:xfrm>
              <a:off x="5726698" y="25884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943" name="object 10943" descr=""/>
            <p:cNvSpPr/>
            <p:nvPr/>
          </p:nvSpPr>
          <p:spPr>
            <a:xfrm>
              <a:off x="5726987"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44" name="object 10944" descr=""/>
            <p:cNvSpPr/>
            <p:nvPr/>
          </p:nvSpPr>
          <p:spPr>
            <a:xfrm>
              <a:off x="5728130"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945" name="object 10945" descr=""/>
            <p:cNvSpPr/>
            <p:nvPr/>
          </p:nvSpPr>
          <p:spPr>
            <a:xfrm>
              <a:off x="5726510"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46" name="object 10946" descr=""/>
            <p:cNvSpPr/>
            <p:nvPr/>
          </p:nvSpPr>
          <p:spPr>
            <a:xfrm>
              <a:off x="5727175" y="25884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47" name="object 10947" descr=""/>
            <p:cNvSpPr/>
            <p:nvPr/>
          </p:nvSpPr>
          <p:spPr>
            <a:xfrm>
              <a:off x="5727471"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48" name="object 10948" descr=""/>
            <p:cNvSpPr/>
            <p:nvPr/>
          </p:nvSpPr>
          <p:spPr>
            <a:xfrm>
              <a:off x="5728609" y="2579874"/>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10949" name="object 10949" descr=""/>
            <p:cNvSpPr/>
            <p:nvPr/>
          </p:nvSpPr>
          <p:spPr>
            <a:xfrm>
              <a:off x="5727653" y="2588492"/>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0950" name="object 10950" descr=""/>
            <p:cNvSpPr/>
            <p:nvPr/>
          </p:nvSpPr>
          <p:spPr>
            <a:xfrm>
              <a:off x="5724781"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951" name="object 10951" descr=""/>
            <p:cNvSpPr/>
            <p:nvPr/>
          </p:nvSpPr>
          <p:spPr>
            <a:xfrm>
              <a:off x="5727471"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52" name="object 10952" descr=""/>
            <p:cNvSpPr/>
            <p:nvPr/>
          </p:nvSpPr>
          <p:spPr>
            <a:xfrm>
              <a:off x="5726223" y="2588492"/>
              <a:ext cx="1270" cy="0"/>
            </a:xfrm>
            <a:custGeom>
              <a:avLst/>
              <a:gdLst/>
              <a:ahLst/>
              <a:cxnLst/>
              <a:rect l="l" t="t" r="r" b="b"/>
              <a:pathLst>
                <a:path w="1270" h="0">
                  <a:moveTo>
                    <a:pt x="952" y="0"/>
                  </a:moveTo>
                  <a:lnTo>
                    <a:pt x="469" y="0"/>
                  </a:lnTo>
                  <a:lnTo>
                    <a:pt x="0" y="0"/>
                  </a:lnTo>
                  <a:lnTo>
                    <a:pt x="469" y="0"/>
                  </a:lnTo>
                </a:path>
              </a:pathLst>
            </a:custGeom>
            <a:ln w="3175">
              <a:solidFill>
                <a:srgbClr val="565658"/>
              </a:solidFill>
            </a:ln>
          </p:spPr>
          <p:txBody>
            <a:bodyPr wrap="square" lIns="0" tIns="0" rIns="0" bIns="0" rtlCol="0"/>
            <a:lstStyle/>
            <a:p/>
          </p:txBody>
        </p:sp>
        <p:sp>
          <p:nvSpPr>
            <p:cNvPr id="10953" name="object 10953" descr=""/>
            <p:cNvSpPr/>
            <p:nvPr/>
          </p:nvSpPr>
          <p:spPr>
            <a:xfrm>
              <a:off x="5727656" y="2588492"/>
              <a:ext cx="1905" cy="0"/>
            </a:xfrm>
            <a:custGeom>
              <a:avLst/>
              <a:gdLst/>
              <a:ahLst/>
              <a:cxnLst/>
              <a:rect l="l" t="t" r="r" b="b"/>
              <a:pathLst>
                <a:path w="1904" h="0">
                  <a:moveTo>
                    <a:pt x="1435" y="0"/>
                  </a:moveTo>
                  <a:lnTo>
                    <a:pt x="952" y="0"/>
                  </a:lnTo>
                  <a:lnTo>
                    <a:pt x="469" y="0"/>
                  </a:lnTo>
                  <a:lnTo>
                    <a:pt x="0" y="0"/>
                  </a:lnTo>
                </a:path>
              </a:pathLst>
            </a:custGeom>
            <a:ln w="3175">
              <a:solidFill>
                <a:srgbClr val="565658"/>
              </a:solidFill>
            </a:ln>
          </p:spPr>
          <p:txBody>
            <a:bodyPr wrap="square" lIns="0" tIns="0" rIns="0" bIns="0" rtlCol="0"/>
            <a:lstStyle/>
            <a:p/>
          </p:txBody>
        </p:sp>
        <p:sp>
          <p:nvSpPr>
            <p:cNvPr id="10954" name="object 10954" descr=""/>
            <p:cNvSpPr/>
            <p:nvPr/>
          </p:nvSpPr>
          <p:spPr>
            <a:xfrm>
              <a:off x="5723638"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55" name="object 10955" descr=""/>
            <p:cNvSpPr/>
            <p:nvPr/>
          </p:nvSpPr>
          <p:spPr>
            <a:xfrm>
              <a:off x="5724776"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956" name="object 10956" descr=""/>
            <p:cNvSpPr/>
            <p:nvPr/>
          </p:nvSpPr>
          <p:spPr>
            <a:xfrm>
              <a:off x="5725255" y="2580356"/>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10957" name="object 10957" descr=""/>
            <p:cNvSpPr/>
            <p:nvPr/>
          </p:nvSpPr>
          <p:spPr>
            <a:xfrm>
              <a:off x="5723636" y="2579217"/>
              <a:ext cx="5080" cy="2540"/>
            </a:xfrm>
            <a:custGeom>
              <a:avLst/>
              <a:gdLst/>
              <a:ahLst/>
              <a:cxnLst/>
              <a:rect l="l" t="t" r="r" b="b"/>
              <a:pathLst>
                <a:path w="5079" h="2539">
                  <a:moveTo>
                    <a:pt x="4673" y="1143"/>
                  </a:moveTo>
                  <a:lnTo>
                    <a:pt x="4343" y="342"/>
                  </a:lnTo>
                  <a:lnTo>
                    <a:pt x="3530" y="0"/>
                  </a:lnTo>
                  <a:lnTo>
                    <a:pt x="3289" y="101"/>
                  </a:lnTo>
                  <a:lnTo>
                    <a:pt x="3060" y="0"/>
                  </a:lnTo>
                  <a:lnTo>
                    <a:pt x="2819" y="114"/>
                  </a:lnTo>
                  <a:lnTo>
                    <a:pt x="2578" y="0"/>
                  </a:lnTo>
                  <a:lnTo>
                    <a:pt x="2336" y="114"/>
                  </a:lnTo>
                  <a:lnTo>
                    <a:pt x="2095" y="0"/>
                  </a:lnTo>
                  <a:lnTo>
                    <a:pt x="1612" y="203"/>
                  </a:lnTo>
                  <a:lnTo>
                    <a:pt x="1143" y="0"/>
                  </a:lnTo>
                  <a:lnTo>
                    <a:pt x="330" y="342"/>
                  </a:lnTo>
                  <a:lnTo>
                    <a:pt x="0" y="1143"/>
                  </a:lnTo>
                  <a:lnTo>
                    <a:pt x="330" y="1955"/>
                  </a:lnTo>
                  <a:lnTo>
                    <a:pt x="1143" y="2286"/>
                  </a:lnTo>
                  <a:lnTo>
                    <a:pt x="1612" y="2095"/>
                  </a:lnTo>
                  <a:lnTo>
                    <a:pt x="2095" y="2286"/>
                  </a:lnTo>
                  <a:lnTo>
                    <a:pt x="2336" y="2197"/>
                  </a:lnTo>
                  <a:lnTo>
                    <a:pt x="2578" y="2286"/>
                  </a:lnTo>
                  <a:lnTo>
                    <a:pt x="2819" y="2197"/>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0958" name="object 10958" descr=""/>
            <p:cNvSpPr/>
            <p:nvPr/>
          </p:nvSpPr>
          <p:spPr>
            <a:xfrm>
              <a:off x="5724781"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959" name="object 10959" descr=""/>
            <p:cNvSpPr/>
            <p:nvPr/>
          </p:nvSpPr>
          <p:spPr>
            <a:xfrm>
              <a:off x="5726032"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60" name="object 10960" descr=""/>
            <p:cNvSpPr/>
            <p:nvPr/>
          </p:nvSpPr>
          <p:spPr>
            <a:xfrm>
              <a:off x="5727175"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61" name="object 10961" descr=""/>
            <p:cNvSpPr/>
            <p:nvPr/>
          </p:nvSpPr>
          <p:spPr>
            <a:xfrm>
              <a:off x="5724781" y="2588010"/>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10962" name="object 10962" descr=""/>
            <p:cNvSpPr/>
            <p:nvPr/>
          </p:nvSpPr>
          <p:spPr>
            <a:xfrm>
              <a:off x="5723636" y="2579217"/>
              <a:ext cx="3175" cy="10795"/>
            </a:xfrm>
            <a:custGeom>
              <a:avLst/>
              <a:gdLst/>
              <a:ahLst/>
              <a:cxnLst/>
              <a:rect l="l" t="t" r="r" b="b"/>
              <a:pathLst>
                <a:path w="3175" h="10794">
                  <a:moveTo>
                    <a:pt x="2286" y="9283"/>
                  </a:moveTo>
                  <a:lnTo>
                    <a:pt x="1943" y="8470"/>
                  </a:lnTo>
                  <a:lnTo>
                    <a:pt x="1143" y="8140"/>
                  </a:lnTo>
                  <a:lnTo>
                    <a:pt x="330" y="8470"/>
                  </a:lnTo>
                  <a:lnTo>
                    <a:pt x="0" y="9283"/>
                  </a:lnTo>
                  <a:lnTo>
                    <a:pt x="330" y="10083"/>
                  </a:lnTo>
                  <a:lnTo>
                    <a:pt x="1143" y="10426"/>
                  </a:lnTo>
                  <a:lnTo>
                    <a:pt x="1943" y="10083"/>
                  </a:lnTo>
                  <a:lnTo>
                    <a:pt x="2286" y="9283"/>
                  </a:lnTo>
                  <a:close/>
                </a:path>
                <a:path w="3175" h="10794">
                  <a:moveTo>
                    <a:pt x="2755" y="1143"/>
                  </a:moveTo>
                  <a:lnTo>
                    <a:pt x="2425" y="342"/>
                  </a:lnTo>
                  <a:lnTo>
                    <a:pt x="1612" y="0"/>
                  </a:lnTo>
                  <a:lnTo>
                    <a:pt x="812" y="342"/>
                  </a:lnTo>
                  <a:lnTo>
                    <a:pt x="469" y="1143"/>
                  </a:lnTo>
                  <a:lnTo>
                    <a:pt x="812"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10963" name="object 10963" descr=""/>
            <p:cNvSpPr/>
            <p:nvPr/>
          </p:nvSpPr>
          <p:spPr>
            <a:xfrm>
              <a:off x="5725259"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0964" name="object 10964" descr=""/>
            <p:cNvSpPr/>
            <p:nvPr/>
          </p:nvSpPr>
          <p:spPr>
            <a:xfrm>
              <a:off x="5727653"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65" name="object 10965" descr=""/>
            <p:cNvSpPr/>
            <p:nvPr/>
          </p:nvSpPr>
          <p:spPr>
            <a:xfrm>
              <a:off x="5726987"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66" name="object 10966" descr=""/>
            <p:cNvSpPr/>
            <p:nvPr/>
          </p:nvSpPr>
          <p:spPr>
            <a:xfrm>
              <a:off x="5728131" y="2580356"/>
              <a:ext cx="1270" cy="0"/>
            </a:xfrm>
            <a:custGeom>
              <a:avLst/>
              <a:gdLst/>
              <a:ahLst/>
              <a:cxnLst/>
              <a:rect l="l" t="t" r="r" b="b"/>
              <a:pathLst>
                <a:path w="1270" h="0">
                  <a:moveTo>
                    <a:pt x="482" y="0"/>
                  </a:moveTo>
                  <a:lnTo>
                    <a:pt x="0" y="0"/>
                  </a:lnTo>
                  <a:lnTo>
                    <a:pt x="482" y="0"/>
                  </a:lnTo>
                  <a:lnTo>
                    <a:pt x="965" y="0"/>
                  </a:lnTo>
                </a:path>
              </a:pathLst>
            </a:custGeom>
            <a:ln w="3175">
              <a:solidFill>
                <a:srgbClr val="565658"/>
              </a:solidFill>
            </a:ln>
          </p:spPr>
          <p:txBody>
            <a:bodyPr wrap="square" lIns="0" tIns="0" rIns="0" bIns="0" rtlCol="0"/>
            <a:lstStyle/>
            <a:p/>
          </p:txBody>
        </p:sp>
        <p:sp>
          <p:nvSpPr>
            <p:cNvPr id="10967" name="object 10967" descr=""/>
            <p:cNvSpPr/>
            <p:nvPr/>
          </p:nvSpPr>
          <p:spPr>
            <a:xfrm>
              <a:off x="5723636" y="2579217"/>
              <a:ext cx="5715" cy="10795"/>
            </a:xfrm>
            <a:custGeom>
              <a:avLst/>
              <a:gdLst/>
              <a:ahLst/>
              <a:cxnLst/>
              <a:rect l="l" t="t" r="r" b="b"/>
              <a:pathLst>
                <a:path w="5714" h="10794">
                  <a:moveTo>
                    <a:pt x="3238" y="9283"/>
                  </a:moveTo>
                  <a:lnTo>
                    <a:pt x="2908" y="8470"/>
                  </a:lnTo>
                  <a:lnTo>
                    <a:pt x="2095" y="8140"/>
                  </a:lnTo>
                  <a:lnTo>
                    <a:pt x="1282" y="8470"/>
                  </a:lnTo>
                  <a:lnTo>
                    <a:pt x="952" y="9283"/>
                  </a:lnTo>
                  <a:lnTo>
                    <a:pt x="1282" y="10083"/>
                  </a:lnTo>
                  <a:lnTo>
                    <a:pt x="2095" y="10426"/>
                  </a:lnTo>
                  <a:lnTo>
                    <a:pt x="2908" y="10083"/>
                  </a:lnTo>
                  <a:lnTo>
                    <a:pt x="3238" y="9283"/>
                  </a:lnTo>
                  <a:close/>
                </a:path>
                <a:path w="5714" h="10794">
                  <a:moveTo>
                    <a:pt x="5626" y="1143"/>
                  </a:moveTo>
                  <a:lnTo>
                    <a:pt x="5295" y="342"/>
                  </a:lnTo>
                  <a:lnTo>
                    <a:pt x="4483" y="0"/>
                  </a:lnTo>
                  <a:lnTo>
                    <a:pt x="3683" y="342"/>
                  </a:lnTo>
                  <a:lnTo>
                    <a:pt x="3530" y="698"/>
                  </a:lnTo>
                  <a:lnTo>
                    <a:pt x="3390" y="342"/>
                  </a:lnTo>
                  <a:lnTo>
                    <a:pt x="2578" y="0"/>
                  </a:lnTo>
                  <a:lnTo>
                    <a:pt x="1854" y="317"/>
                  </a:lnTo>
                  <a:lnTo>
                    <a:pt x="1143" y="0"/>
                  </a:lnTo>
                  <a:lnTo>
                    <a:pt x="330" y="342"/>
                  </a:lnTo>
                  <a:lnTo>
                    <a:pt x="0" y="1143"/>
                  </a:lnTo>
                  <a:lnTo>
                    <a:pt x="330" y="1955"/>
                  </a:lnTo>
                  <a:lnTo>
                    <a:pt x="1143" y="2286"/>
                  </a:lnTo>
                  <a:lnTo>
                    <a:pt x="1854" y="1993"/>
                  </a:lnTo>
                  <a:lnTo>
                    <a:pt x="2578" y="2286"/>
                  </a:lnTo>
                  <a:lnTo>
                    <a:pt x="3390" y="1955"/>
                  </a:lnTo>
                  <a:lnTo>
                    <a:pt x="3530" y="1612"/>
                  </a:lnTo>
                  <a:lnTo>
                    <a:pt x="3683" y="1955"/>
                  </a:lnTo>
                  <a:lnTo>
                    <a:pt x="4483" y="2286"/>
                  </a:lnTo>
                  <a:lnTo>
                    <a:pt x="5295" y="1955"/>
                  </a:lnTo>
                  <a:lnTo>
                    <a:pt x="5626" y="1143"/>
                  </a:lnTo>
                  <a:close/>
                </a:path>
              </a:pathLst>
            </a:custGeom>
            <a:solidFill>
              <a:srgbClr val="565658"/>
            </a:solidFill>
          </p:spPr>
          <p:txBody>
            <a:bodyPr wrap="square" lIns="0" tIns="0" rIns="0" bIns="0" rtlCol="0"/>
            <a:lstStyle/>
            <a:p/>
          </p:txBody>
        </p:sp>
        <p:sp>
          <p:nvSpPr>
            <p:cNvPr id="10968" name="object 10968" descr=""/>
            <p:cNvSpPr/>
            <p:nvPr/>
          </p:nvSpPr>
          <p:spPr>
            <a:xfrm>
              <a:off x="5725259" y="25884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69" name="object 10969" descr=""/>
            <p:cNvSpPr/>
            <p:nvPr/>
          </p:nvSpPr>
          <p:spPr>
            <a:xfrm>
              <a:off x="5725555"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70" name="object 10970" descr=""/>
            <p:cNvSpPr/>
            <p:nvPr/>
          </p:nvSpPr>
          <p:spPr>
            <a:xfrm>
              <a:off x="5728609" y="258035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0971" name="object 10971" descr=""/>
            <p:cNvSpPr/>
            <p:nvPr/>
          </p:nvSpPr>
          <p:spPr>
            <a:xfrm>
              <a:off x="5725736" y="25884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972" name="object 10972" descr=""/>
            <p:cNvSpPr/>
            <p:nvPr/>
          </p:nvSpPr>
          <p:spPr>
            <a:xfrm>
              <a:off x="5725071" y="2579217"/>
              <a:ext cx="5080" cy="10795"/>
            </a:xfrm>
            <a:custGeom>
              <a:avLst/>
              <a:gdLst/>
              <a:ahLst/>
              <a:cxnLst/>
              <a:rect l="l" t="t" r="r" b="b"/>
              <a:pathLst>
                <a:path w="5079" h="10794">
                  <a:moveTo>
                    <a:pt x="3238" y="9283"/>
                  </a:moveTo>
                  <a:lnTo>
                    <a:pt x="2908" y="8470"/>
                  </a:lnTo>
                  <a:lnTo>
                    <a:pt x="2095" y="8140"/>
                  </a:lnTo>
                  <a:lnTo>
                    <a:pt x="1854" y="8242"/>
                  </a:lnTo>
                  <a:lnTo>
                    <a:pt x="1625" y="8140"/>
                  </a:lnTo>
                  <a:lnTo>
                    <a:pt x="1384" y="8242"/>
                  </a:lnTo>
                  <a:lnTo>
                    <a:pt x="1143" y="8140"/>
                  </a:lnTo>
                  <a:lnTo>
                    <a:pt x="330" y="8470"/>
                  </a:lnTo>
                  <a:lnTo>
                    <a:pt x="0" y="9283"/>
                  </a:lnTo>
                  <a:lnTo>
                    <a:pt x="330" y="10083"/>
                  </a:lnTo>
                  <a:lnTo>
                    <a:pt x="1143" y="10426"/>
                  </a:lnTo>
                  <a:lnTo>
                    <a:pt x="1384" y="10325"/>
                  </a:lnTo>
                  <a:lnTo>
                    <a:pt x="1625" y="10426"/>
                  </a:lnTo>
                  <a:lnTo>
                    <a:pt x="1854" y="10337"/>
                  </a:lnTo>
                  <a:lnTo>
                    <a:pt x="2095" y="10426"/>
                  </a:lnTo>
                  <a:lnTo>
                    <a:pt x="2908" y="10083"/>
                  </a:lnTo>
                  <a:lnTo>
                    <a:pt x="3238" y="9283"/>
                  </a:lnTo>
                  <a:close/>
                </a:path>
                <a:path w="5079" h="10794">
                  <a:moveTo>
                    <a:pt x="4686" y="1143"/>
                  </a:moveTo>
                  <a:lnTo>
                    <a:pt x="4343" y="342"/>
                  </a:lnTo>
                  <a:lnTo>
                    <a:pt x="3543" y="0"/>
                  </a:lnTo>
                  <a:lnTo>
                    <a:pt x="3048" y="215"/>
                  </a:lnTo>
                  <a:lnTo>
                    <a:pt x="2578" y="0"/>
                  </a:lnTo>
                  <a:lnTo>
                    <a:pt x="2336" y="114"/>
                  </a:lnTo>
                  <a:lnTo>
                    <a:pt x="2095" y="0"/>
                  </a:lnTo>
                  <a:lnTo>
                    <a:pt x="1295" y="342"/>
                  </a:lnTo>
                  <a:lnTo>
                    <a:pt x="952" y="1143"/>
                  </a:lnTo>
                  <a:lnTo>
                    <a:pt x="1295" y="1955"/>
                  </a:lnTo>
                  <a:lnTo>
                    <a:pt x="2095" y="2286"/>
                  </a:lnTo>
                  <a:lnTo>
                    <a:pt x="2336" y="2197"/>
                  </a:lnTo>
                  <a:lnTo>
                    <a:pt x="2578" y="2286"/>
                  </a:lnTo>
                  <a:lnTo>
                    <a:pt x="3048" y="2095"/>
                  </a:lnTo>
                  <a:lnTo>
                    <a:pt x="3543" y="2286"/>
                  </a:lnTo>
                  <a:lnTo>
                    <a:pt x="4343" y="1955"/>
                  </a:lnTo>
                  <a:lnTo>
                    <a:pt x="4686" y="1143"/>
                  </a:lnTo>
                  <a:close/>
                </a:path>
              </a:pathLst>
            </a:custGeom>
            <a:solidFill>
              <a:srgbClr val="565658"/>
            </a:solidFill>
          </p:spPr>
          <p:txBody>
            <a:bodyPr wrap="square" lIns="0" tIns="0" rIns="0" bIns="0" rtlCol="0"/>
            <a:lstStyle/>
            <a:p/>
          </p:txBody>
        </p:sp>
        <p:sp>
          <p:nvSpPr>
            <p:cNvPr id="10973" name="object 10973" descr=""/>
            <p:cNvSpPr/>
            <p:nvPr/>
          </p:nvSpPr>
          <p:spPr>
            <a:xfrm>
              <a:off x="5727175" y="25884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74" name="object 10974" descr=""/>
            <p:cNvSpPr/>
            <p:nvPr/>
          </p:nvSpPr>
          <p:spPr>
            <a:xfrm>
              <a:off x="5727653" y="258849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75" name="object 10975" descr=""/>
            <p:cNvSpPr/>
            <p:nvPr/>
          </p:nvSpPr>
          <p:spPr>
            <a:xfrm>
              <a:off x="5726987"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76" name="object 10976" descr=""/>
            <p:cNvSpPr/>
            <p:nvPr/>
          </p:nvSpPr>
          <p:spPr>
            <a:xfrm>
              <a:off x="5728126" y="2588492"/>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10977" name="object 10977" descr=""/>
            <p:cNvSpPr/>
            <p:nvPr/>
          </p:nvSpPr>
          <p:spPr>
            <a:xfrm>
              <a:off x="5727471"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78" name="object 10978" descr=""/>
            <p:cNvSpPr/>
            <p:nvPr/>
          </p:nvSpPr>
          <p:spPr>
            <a:xfrm>
              <a:off x="5728131"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979" name="object 10979" descr=""/>
            <p:cNvSpPr/>
            <p:nvPr/>
          </p:nvSpPr>
          <p:spPr>
            <a:xfrm>
              <a:off x="5724781" y="2588010"/>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0980" name="object 10980" descr=""/>
            <p:cNvSpPr/>
            <p:nvPr/>
          </p:nvSpPr>
          <p:spPr>
            <a:xfrm>
              <a:off x="5726506" y="2587358"/>
              <a:ext cx="3810" cy="2540"/>
            </a:xfrm>
            <a:custGeom>
              <a:avLst/>
              <a:gdLst/>
              <a:ahLst/>
              <a:cxnLst/>
              <a:rect l="l" t="t" r="r" b="b"/>
              <a:pathLst>
                <a:path w="3810" h="2539">
                  <a:moveTo>
                    <a:pt x="3721" y="1143"/>
                  </a:moveTo>
                  <a:lnTo>
                    <a:pt x="3390" y="330"/>
                  </a:lnTo>
                  <a:lnTo>
                    <a:pt x="2578" y="0"/>
                  </a:lnTo>
                  <a:lnTo>
                    <a:pt x="2336" y="101"/>
                  </a:lnTo>
                  <a:lnTo>
                    <a:pt x="2108" y="0"/>
                  </a:lnTo>
                  <a:lnTo>
                    <a:pt x="1854" y="101"/>
                  </a:lnTo>
                  <a:lnTo>
                    <a:pt x="1612" y="0"/>
                  </a:lnTo>
                  <a:lnTo>
                    <a:pt x="1371" y="101"/>
                  </a:lnTo>
                  <a:lnTo>
                    <a:pt x="1143" y="0"/>
                  </a:lnTo>
                  <a:lnTo>
                    <a:pt x="330" y="330"/>
                  </a:lnTo>
                  <a:lnTo>
                    <a:pt x="0" y="1143"/>
                  </a:lnTo>
                  <a:lnTo>
                    <a:pt x="330" y="1943"/>
                  </a:lnTo>
                  <a:lnTo>
                    <a:pt x="1143" y="2286"/>
                  </a:lnTo>
                  <a:lnTo>
                    <a:pt x="1371" y="2197"/>
                  </a:lnTo>
                  <a:lnTo>
                    <a:pt x="1612" y="2286"/>
                  </a:lnTo>
                  <a:lnTo>
                    <a:pt x="1854" y="2184"/>
                  </a:lnTo>
                  <a:lnTo>
                    <a:pt x="2108" y="2286"/>
                  </a:lnTo>
                  <a:lnTo>
                    <a:pt x="2336" y="2197"/>
                  </a:lnTo>
                  <a:lnTo>
                    <a:pt x="2578" y="2286"/>
                  </a:lnTo>
                  <a:lnTo>
                    <a:pt x="3390" y="1943"/>
                  </a:lnTo>
                  <a:lnTo>
                    <a:pt x="3721" y="1143"/>
                  </a:lnTo>
                  <a:close/>
                </a:path>
              </a:pathLst>
            </a:custGeom>
            <a:solidFill>
              <a:srgbClr val="565658"/>
            </a:solidFill>
          </p:spPr>
          <p:txBody>
            <a:bodyPr wrap="square" lIns="0" tIns="0" rIns="0" bIns="0" rtlCol="0"/>
            <a:lstStyle/>
            <a:p/>
          </p:txBody>
        </p:sp>
        <p:sp>
          <p:nvSpPr>
            <p:cNvPr id="10981" name="object 10981" descr=""/>
            <p:cNvSpPr/>
            <p:nvPr/>
          </p:nvSpPr>
          <p:spPr>
            <a:xfrm>
              <a:off x="5728609" y="25884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982" name="object 10982" descr=""/>
            <p:cNvSpPr/>
            <p:nvPr/>
          </p:nvSpPr>
          <p:spPr>
            <a:xfrm>
              <a:off x="5724781"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83" name="object 10983" descr=""/>
            <p:cNvSpPr/>
            <p:nvPr/>
          </p:nvSpPr>
          <p:spPr>
            <a:xfrm>
              <a:off x="5725259"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84" name="object 10984" descr=""/>
            <p:cNvSpPr/>
            <p:nvPr/>
          </p:nvSpPr>
          <p:spPr>
            <a:xfrm>
              <a:off x="5724593"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85" name="object 10985" descr=""/>
            <p:cNvSpPr/>
            <p:nvPr/>
          </p:nvSpPr>
          <p:spPr>
            <a:xfrm>
              <a:off x="5725736"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86" name="object 10986" descr=""/>
            <p:cNvSpPr/>
            <p:nvPr/>
          </p:nvSpPr>
          <p:spPr>
            <a:xfrm>
              <a:off x="5726220" y="2580356"/>
              <a:ext cx="1270" cy="0"/>
            </a:xfrm>
            <a:custGeom>
              <a:avLst/>
              <a:gdLst/>
              <a:ahLst/>
              <a:cxnLst/>
              <a:rect l="l" t="t" r="r" b="b"/>
              <a:pathLst>
                <a:path w="1270" h="0">
                  <a:moveTo>
                    <a:pt x="0" y="0"/>
                  </a:moveTo>
                  <a:lnTo>
                    <a:pt x="482" y="0"/>
                  </a:lnTo>
                  <a:lnTo>
                    <a:pt x="0" y="0"/>
                  </a:lnTo>
                  <a:lnTo>
                    <a:pt x="482" y="0"/>
                  </a:lnTo>
                  <a:lnTo>
                    <a:pt x="952" y="0"/>
                  </a:lnTo>
                </a:path>
              </a:pathLst>
            </a:custGeom>
            <a:ln w="3175">
              <a:solidFill>
                <a:srgbClr val="565658"/>
              </a:solidFill>
            </a:ln>
          </p:spPr>
          <p:txBody>
            <a:bodyPr wrap="square" lIns="0" tIns="0" rIns="0" bIns="0" rtlCol="0"/>
            <a:lstStyle/>
            <a:p/>
          </p:txBody>
        </p:sp>
        <p:sp>
          <p:nvSpPr>
            <p:cNvPr id="10987" name="object 10987" descr=""/>
            <p:cNvSpPr/>
            <p:nvPr/>
          </p:nvSpPr>
          <p:spPr>
            <a:xfrm>
              <a:off x="5725555"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88" name="object 10988" descr=""/>
            <p:cNvSpPr/>
            <p:nvPr/>
          </p:nvSpPr>
          <p:spPr>
            <a:xfrm>
              <a:off x="5727170" y="258035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0989" name="object 10989" descr=""/>
            <p:cNvSpPr/>
            <p:nvPr/>
          </p:nvSpPr>
          <p:spPr>
            <a:xfrm>
              <a:off x="5724116"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90" name="object 10990" descr=""/>
            <p:cNvSpPr/>
            <p:nvPr/>
          </p:nvSpPr>
          <p:spPr>
            <a:xfrm>
              <a:off x="5727653"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91" name="object 10991" descr=""/>
            <p:cNvSpPr/>
            <p:nvPr/>
          </p:nvSpPr>
          <p:spPr>
            <a:xfrm>
              <a:off x="5728130"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92" name="object 10992" descr=""/>
            <p:cNvSpPr/>
            <p:nvPr/>
          </p:nvSpPr>
          <p:spPr>
            <a:xfrm>
              <a:off x="5724776" y="2588010"/>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0993" name="object 10993" descr=""/>
            <p:cNvSpPr/>
            <p:nvPr/>
          </p:nvSpPr>
          <p:spPr>
            <a:xfrm>
              <a:off x="5724781" y="2588010"/>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0994" name="object 10994" descr=""/>
            <p:cNvSpPr/>
            <p:nvPr/>
          </p:nvSpPr>
          <p:spPr>
            <a:xfrm>
              <a:off x="5727471"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0995" name="object 10995" descr=""/>
            <p:cNvSpPr/>
            <p:nvPr/>
          </p:nvSpPr>
          <p:spPr>
            <a:xfrm>
              <a:off x="5726220"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0996" name="object 10996" descr=""/>
            <p:cNvSpPr/>
            <p:nvPr/>
          </p:nvSpPr>
          <p:spPr>
            <a:xfrm>
              <a:off x="5725254" y="2588010"/>
              <a:ext cx="635" cy="635"/>
            </a:xfrm>
            <a:custGeom>
              <a:avLst/>
              <a:gdLst/>
              <a:ahLst/>
              <a:cxnLst/>
              <a:rect l="l" t="t" r="r" b="b"/>
              <a:pathLst>
                <a:path w="635" h="635">
                  <a:moveTo>
                    <a:pt x="482" y="482"/>
                  </a:moveTo>
                  <a:lnTo>
                    <a:pt x="0" y="482"/>
                  </a:lnTo>
                  <a:lnTo>
                    <a:pt x="482" y="0"/>
                  </a:lnTo>
                </a:path>
              </a:pathLst>
            </a:custGeom>
            <a:ln w="3175">
              <a:solidFill>
                <a:srgbClr val="565658"/>
              </a:solidFill>
            </a:ln>
          </p:spPr>
          <p:txBody>
            <a:bodyPr wrap="square" lIns="0" tIns="0" rIns="0" bIns="0" rtlCol="0"/>
            <a:lstStyle/>
            <a:p/>
          </p:txBody>
        </p:sp>
        <p:sp>
          <p:nvSpPr>
            <p:cNvPr id="10997" name="object 10997" descr=""/>
            <p:cNvSpPr/>
            <p:nvPr/>
          </p:nvSpPr>
          <p:spPr>
            <a:xfrm>
              <a:off x="5726698"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0998" name="object 10998" descr=""/>
            <p:cNvSpPr/>
            <p:nvPr/>
          </p:nvSpPr>
          <p:spPr>
            <a:xfrm>
              <a:off x="5725737" y="2588010"/>
              <a:ext cx="635" cy="635"/>
            </a:xfrm>
            <a:custGeom>
              <a:avLst/>
              <a:gdLst/>
              <a:ahLst/>
              <a:cxnLst/>
              <a:rect l="l" t="t" r="r" b="b"/>
              <a:pathLst>
                <a:path w="635" h="635">
                  <a:moveTo>
                    <a:pt x="482" y="482"/>
                  </a:moveTo>
                  <a:lnTo>
                    <a:pt x="0" y="482"/>
                  </a:lnTo>
                  <a:lnTo>
                    <a:pt x="482" y="0"/>
                  </a:lnTo>
                  <a:lnTo>
                    <a:pt x="482" y="482"/>
                  </a:lnTo>
                </a:path>
              </a:pathLst>
            </a:custGeom>
            <a:ln w="3175">
              <a:solidFill>
                <a:srgbClr val="565658"/>
              </a:solidFill>
            </a:ln>
          </p:spPr>
          <p:txBody>
            <a:bodyPr wrap="square" lIns="0" tIns="0" rIns="0" bIns="0" rtlCol="0"/>
            <a:lstStyle/>
            <a:p/>
          </p:txBody>
        </p:sp>
        <p:sp>
          <p:nvSpPr>
            <p:cNvPr id="10999" name="object 10999" descr=""/>
            <p:cNvSpPr/>
            <p:nvPr/>
          </p:nvSpPr>
          <p:spPr>
            <a:xfrm>
              <a:off x="5726032"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00" name="object 11000" descr=""/>
            <p:cNvSpPr/>
            <p:nvPr/>
          </p:nvSpPr>
          <p:spPr>
            <a:xfrm>
              <a:off x="5727175"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001" name="object 11001" descr=""/>
            <p:cNvSpPr/>
            <p:nvPr/>
          </p:nvSpPr>
          <p:spPr>
            <a:xfrm>
              <a:off x="5726215" y="2588010"/>
              <a:ext cx="635" cy="635"/>
            </a:xfrm>
            <a:custGeom>
              <a:avLst/>
              <a:gdLst/>
              <a:ahLst/>
              <a:cxnLst/>
              <a:rect l="l" t="t" r="r" b="b"/>
              <a:pathLst>
                <a:path w="635" h="635">
                  <a:moveTo>
                    <a:pt x="482" y="0"/>
                  </a:moveTo>
                  <a:lnTo>
                    <a:pt x="0" y="482"/>
                  </a:lnTo>
                  <a:lnTo>
                    <a:pt x="482" y="482"/>
                  </a:lnTo>
                  <a:lnTo>
                    <a:pt x="0" y="482"/>
                  </a:lnTo>
                </a:path>
              </a:pathLst>
            </a:custGeom>
            <a:ln w="3175">
              <a:solidFill>
                <a:srgbClr val="565658"/>
              </a:solidFill>
            </a:ln>
          </p:spPr>
          <p:txBody>
            <a:bodyPr wrap="square" lIns="0" tIns="0" rIns="0" bIns="0" rtlCol="0"/>
            <a:lstStyle/>
            <a:p/>
          </p:txBody>
        </p:sp>
        <p:sp>
          <p:nvSpPr>
            <p:cNvPr id="11002" name="object 11002" descr=""/>
            <p:cNvSpPr/>
            <p:nvPr/>
          </p:nvSpPr>
          <p:spPr>
            <a:xfrm>
              <a:off x="5726698" y="2588492"/>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1003" name="object 11003" descr=""/>
            <p:cNvSpPr/>
            <p:nvPr/>
          </p:nvSpPr>
          <p:spPr>
            <a:xfrm>
              <a:off x="5725259" y="2588010"/>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004" name="object 11004" descr=""/>
            <p:cNvSpPr/>
            <p:nvPr/>
          </p:nvSpPr>
          <p:spPr>
            <a:xfrm>
              <a:off x="5728609" y="258035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005" name="object 11005" descr=""/>
            <p:cNvSpPr/>
            <p:nvPr/>
          </p:nvSpPr>
          <p:spPr>
            <a:xfrm>
              <a:off x="5727653" y="25884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06" name="object 11006" descr=""/>
            <p:cNvSpPr/>
            <p:nvPr/>
          </p:nvSpPr>
          <p:spPr>
            <a:xfrm>
              <a:off x="5725736" y="2588010"/>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007" name="object 11007" descr=""/>
            <p:cNvSpPr/>
            <p:nvPr/>
          </p:nvSpPr>
          <p:spPr>
            <a:xfrm>
              <a:off x="5724781"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008" name="object 11008" descr=""/>
            <p:cNvSpPr/>
            <p:nvPr/>
          </p:nvSpPr>
          <p:spPr>
            <a:xfrm>
              <a:off x="5728130" y="2588010"/>
              <a:ext cx="635" cy="635"/>
            </a:xfrm>
            <a:custGeom>
              <a:avLst/>
              <a:gdLst/>
              <a:ahLst/>
              <a:cxnLst/>
              <a:rect l="l" t="t" r="r" b="b"/>
              <a:pathLst>
                <a:path w="635" h="635">
                  <a:moveTo>
                    <a:pt x="0" y="0"/>
                  </a:moveTo>
                  <a:lnTo>
                    <a:pt x="0" y="482"/>
                  </a:lnTo>
                  <a:lnTo>
                    <a:pt x="482" y="482"/>
                  </a:lnTo>
                  <a:lnTo>
                    <a:pt x="0" y="482"/>
                  </a:lnTo>
                </a:path>
              </a:pathLst>
            </a:custGeom>
            <a:ln w="3175">
              <a:solidFill>
                <a:srgbClr val="565658"/>
              </a:solidFill>
            </a:ln>
          </p:spPr>
          <p:txBody>
            <a:bodyPr wrap="square" lIns="0" tIns="0" rIns="0" bIns="0" rtlCol="0"/>
            <a:lstStyle/>
            <a:p/>
          </p:txBody>
        </p:sp>
        <p:sp>
          <p:nvSpPr>
            <p:cNvPr id="11009" name="object 11009" descr=""/>
            <p:cNvSpPr/>
            <p:nvPr/>
          </p:nvSpPr>
          <p:spPr>
            <a:xfrm>
              <a:off x="5727471" y="258734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10" name="object 11010" descr=""/>
            <p:cNvSpPr/>
            <p:nvPr/>
          </p:nvSpPr>
          <p:spPr>
            <a:xfrm>
              <a:off x="5726215" y="2588010"/>
              <a:ext cx="635" cy="635"/>
            </a:xfrm>
            <a:custGeom>
              <a:avLst/>
              <a:gdLst/>
              <a:ahLst/>
              <a:cxnLst/>
              <a:rect l="l" t="t" r="r" b="b"/>
              <a:pathLst>
                <a:path w="635" h="635">
                  <a:moveTo>
                    <a:pt x="482" y="0"/>
                  </a:moveTo>
                  <a:lnTo>
                    <a:pt x="482" y="482"/>
                  </a:lnTo>
                  <a:lnTo>
                    <a:pt x="0" y="0"/>
                  </a:lnTo>
                  <a:lnTo>
                    <a:pt x="482" y="0"/>
                  </a:lnTo>
                </a:path>
              </a:pathLst>
            </a:custGeom>
            <a:ln w="3175">
              <a:solidFill>
                <a:srgbClr val="565658"/>
              </a:solidFill>
            </a:ln>
          </p:spPr>
          <p:txBody>
            <a:bodyPr wrap="square" lIns="0" tIns="0" rIns="0" bIns="0" rtlCol="0"/>
            <a:lstStyle/>
            <a:p/>
          </p:txBody>
        </p:sp>
        <p:sp>
          <p:nvSpPr>
            <p:cNvPr id="11011" name="object 11011" descr=""/>
            <p:cNvSpPr/>
            <p:nvPr/>
          </p:nvSpPr>
          <p:spPr>
            <a:xfrm>
              <a:off x="5726698" y="2588010"/>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11012" name="object 11012" descr=""/>
            <p:cNvSpPr/>
            <p:nvPr/>
          </p:nvSpPr>
          <p:spPr>
            <a:xfrm>
              <a:off x="5727175" y="2588010"/>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11013" name="object 11013" descr=""/>
            <p:cNvSpPr/>
            <p:nvPr/>
          </p:nvSpPr>
          <p:spPr>
            <a:xfrm>
              <a:off x="5727653" y="258849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014" name="object 11014" descr=""/>
            <p:cNvSpPr/>
            <p:nvPr/>
          </p:nvSpPr>
          <p:spPr>
            <a:xfrm>
              <a:off x="5723638"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15" name="object 11015" descr=""/>
            <p:cNvSpPr/>
            <p:nvPr/>
          </p:nvSpPr>
          <p:spPr>
            <a:xfrm>
              <a:off x="5728614" y="258849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16" name="object 11016" descr=""/>
            <p:cNvSpPr/>
            <p:nvPr/>
          </p:nvSpPr>
          <p:spPr>
            <a:xfrm>
              <a:off x="5724776"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017" name="object 11017" descr=""/>
            <p:cNvSpPr/>
            <p:nvPr/>
          </p:nvSpPr>
          <p:spPr>
            <a:xfrm>
              <a:off x="5725259"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018" name="object 11018" descr=""/>
            <p:cNvSpPr/>
            <p:nvPr/>
          </p:nvSpPr>
          <p:spPr>
            <a:xfrm>
              <a:off x="5725736"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19" name="object 11019" descr=""/>
            <p:cNvSpPr/>
            <p:nvPr/>
          </p:nvSpPr>
          <p:spPr>
            <a:xfrm>
              <a:off x="5725555"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20" name="object 11020" descr=""/>
            <p:cNvSpPr/>
            <p:nvPr/>
          </p:nvSpPr>
          <p:spPr>
            <a:xfrm>
              <a:off x="5724781" y="2580356"/>
              <a:ext cx="635" cy="635"/>
            </a:xfrm>
            <a:custGeom>
              <a:avLst/>
              <a:gdLst/>
              <a:ahLst/>
              <a:cxnLst/>
              <a:rect l="l" t="t" r="r" b="b"/>
              <a:pathLst>
                <a:path w="635" h="635">
                  <a:moveTo>
                    <a:pt x="0" y="0"/>
                  </a:moveTo>
                  <a:lnTo>
                    <a:pt x="0" y="469"/>
                  </a:lnTo>
                </a:path>
                <a:path w="635" h="635">
                  <a:moveTo>
                    <a:pt x="0" y="0"/>
                  </a:moveTo>
                  <a:lnTo>
                    <a:pt x="482" y="0"/>
                  </a:lnTo>
                </a:path>
              </a:pathLst>
            </a:custGeom>
            <a:ln w="3175">
              <a:solidFill>
                <a:srgbClr val="565658"/>
              </a:solidFill>
            </a:ln>
          </p:spPr>
          <p:txBody>
            <a:bodyPr wrap="square" lIns="0" tIns="0" rIns="0" bIns="0" rtlCol="0"/>
            <a:lstStyle/>
            <a:p/>
          </p:txBody>
        </p:sp>
        <p:sp>
          <p:nvSpPr>
            <p:cNvPr id="11021" name="object 11021" descr=""/>
            <p:cNvSpPr/>
            <p:nvPr/>
          </p:nvSpPr>
          <p:spPr>
            <a:xfrm>
              <a:off x="5724781"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22" name="object 11022" descr=""/>
            <p:cNvSpPr/>
            <p:nvPr/>
          </p:nvSpPr>
          <p:spPr>
            <a:xfrm>
              <a:off x="5726032"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23" name="object 11023" descr=""/>
            <p:cNvSpPr/>
            <p:nvPr/>
          </p:nvSpPr>
          <p:spPr>
            <a:xfrm>
              <a:off x="5727175"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024" name="object 11024" descr=""/>
            <p:cNvSpPr/>
            <p:nvPr/>
          </p:nvSpPr>
          <p:spPr>
            <a:xfrm>
              <a:off x="5727653" y="258035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025" name="object 11025" descr=""/>
            <p:cNvSpPr/>
            <p:nvPr/>
          </p:nvSpPr>
          <p:spPr>
            <a:xfrm>
              <a:off x="5724588" y="2579217"/>
              <a:ext cx="5080" cy="2540"/>
            </a:xfrm>
            <a:custGeom>
              <a:avLst/>
              <a:gdLst/>
              <a:ahLst/>
              <a:cxnLst/>
              <a:rect l="l" t="t" r="r" b="b"/>
              <a:pathLst>
                <a:path w="5079" h="2539">
                  <a:moveTo>
                    <a:pt x="2286" y="1143"/>
                  </a:moveTo>
                  <a:lnTo>
                    <a:pt x="1955" y="342"/>
                  </a:lnTo>
                  <a:lnTo>
                    <a:pt x="1143" y="0"/>
                  </a:lnTo>
                  <a:lnTo>
                    <a:pt x="330" y="342"/>
                  </a:lnTo>
                  <a:lnTo>
                    <a:pt x="0" y="1143"/>
                  </a:lnTo>
                  <a:lnTo>
                    <a:pt x="330" y="1955"/>
                  </a:lnTo>
                  <a:lnTo>
                    <a:pt x="1143" y="2286"/>
                  </a:lnTo>
                  <a:lnTo>
                    <a:pt x="1955" y="1955"/>
                  </a:lnTo>
                  <a:lnTo>
                    <a:pt x="2286" y="1143"/>
                  </a:lnTo>
                  <a:close/>
                </a:path>
                <a:path w="5079" h="2539">
                  <a:moveTo>
                    <a:pt x="4673" y="1143"/>
                  </a:moveTo>
                  <a:lnTo>
                    <a:pt x="4343" y="342"/>
                  </a:lnTo>
                  <a:lnTo>
                    <a:pt x="3530" y="0"/>
                  </a:lnTo>
                  <a:lnTo>
                    <a:pt x="2730" y="342"/>
                  </a:lnTo>
                  <a:lnTo>
                    <a:pt x="2387" y="1143"/>
                  </a:lnTo>
                  <a:lnTo>
                    <a:pt x="2730"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11026" name="object 11026" descr=""/>
            <p:cNvSpPr/>
            <p:nvPr/>
          </p:nvSpPr>
          <p:spPr>
            <a:xfrm>
              <a:off x="5724781" y="258035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027" name="object 11027" descr=""/>
            <p:cNvSpPr/>
            <p:nvPr/>
          </p:nvSpPr>
          <p:spPr>
            <a:xfrm>
              <a:off x="5728131" y="2580356"/>
              <a:ext cx="1270" cy="0"/>
            </a:xfrm>
            <a:custGeom>
              <a:avLst/>
              <a:gdLst/>
              <a:ahLst/>
              <a:cxnLst/>
              <a:rect l="l" t="t" r="r" b="b"/>
              <a:pathLst>
                <a:path w="1270" h="0">
                  <a:moveTo>
                    <a:pt x="482" y="0"/>
                  </a:moveTo>
                  <a:lnTo>
                    <a:pt x="0" y="0"/>
                  </a:lnTo>
                  <a:lnTo>
                    <a:pt x="482" y="0"/>
                  </a:lnTo>
                  <a:lnTo>
                    <a:pt x="965" y="0"/>
                  </a:lnTo>
                </a:path>
              </a:pathLst>
            </a:custGeom>
            <a:ln w="3175">
              <a:solidFill>
                <a:srgbClr val="565658"/>
              </a:solidFill>
            </a:ln>
          </p:spPr>
          <p:txBody>
            <a:bodyPr wrap="square" lIns="0" tIns="0" rIns="0" bIns="0" rtlCol="0"/>
            <a:lstStyle/>
            <a:p/>
          </p:txBody>
        </p:sp>
        <p:sp>
          <p:nvSpPr>
            <p:cNvPr id="11028" name="object 11028" descr=""/>
            <p:cNvSpPr/>
            <p:nvPr/>
          </p:nvSpPr>
          <p:spPr>
            <a:xfrm>
              <a:off x="5726976" y="2579217"/>
              <a:ext cx="3175" cy="2540"/>
            </a:xfrm>
            <a:custGeom>
              <a:avLst/>
              <a:gdLst/>
              <a:ahLst/>
              <a:cxnLst/>
              <a:rect l="l" t="t" r="r" b="b"/>
              <a:pathLst>
                <a:path w="3175" h="2539">
                  <a:moveTo>
                    <a:pt x="2781" y="1143"/>
                  </a:moveTo>
                  <a:lnTo>
                    <a:pt x="2438" y="342"/>
                  </a:lnTo>
                  <a:lnTo>
                    <a:pt x="1638" y="0"/>
                  </a:lnTo>
                  <a:lnTo>
                    <a:pt x="1384" y="114"/>
                  </a:lnTo>
                  <a:lnTo>
                    <a:pt x="1143" y="0"/>
                  </a:lnTo>
                  <a:lnTo>
                    <a:pt x="342" y="342"/>
                  </a:lnTo>
                  <a:lnTo>
                    <a:pt x="0" y="1143"/>
                  </a:lnTo>
                  <a:lnTo>
                    <a:pt x="342" y="1955"/>
                  </a:lnTo>
                  <a:lnTo>
                    <a:pt x="1143" y="2286"/>
                  </a:lnTo>
                  <a:lnTo>
                    <a:pt x="1384" y="2197"/>
                  </a:lnTo>
                  <a:lnTo>
                    <a:pt x="1638" y="2286"/>
                  </a:lnTo>
                  <a:lnTo>
                    <a:pt x="2438" y="1955"/>
                  </a:lnTo>
                  <a:lnTo>
                    <a:pt x="2781" y="1143"/>
                  </a:lnTo>
                  <a:close/>
                </a:path>
              </a:pathLst>
            </a:custGeom>
            <a:solidFill>
              <a:srgbClr val="565658"/>
            </a:solidFill>
          </p:spPr>
          <p:txBody>
            <a:bodyPr wrap="square" lIns="0" tIns="0" rIns="0" bIns="0" rtlCol="0"/>
            <a:lstStyle/>
            <a:p/>
          </p:txBody>
        </p:sp>
        <p:sp>
          <p:nvSpPr>
            <p:cNvPr id="11029" name="object 11029" descr=""/>
            <p:cNvSpPr/>
            <p:nvPr/>
          </p:nvSpPr>
          <p:spPr>
            <a:xfrm>
              <a:off x="5725254" y="2588010"/>
              <a:ext cx="635" cy="635"/>
            </a:xfrm>
            <a:custGeom>
              <a:avLst/>
              <a:gdLst/>
              <a:ahLst/>
              <a:cxnLst/>
              <a:rect l="l" t="t" r="r" b="b"/>
              <a:pathLst>
                <a:path w="635" h="635">
                  <a:moveTo>
                    <a:pt x="482" y="0"/>
                  </a:moveTo>
                  <a:lnTo>
                    <a:pt x="0" y="482"/>
                  </a:lnTo>
                  <a:lnTo>
                    <a:pt x="0" y="0"/>
                  </a:lnTo>
                  <a:lnTo>
                    <a:pt x="482" y="0"/>
                  </a:lnTo>
                </a:path>
              </a:pathLst>
            </a:custGeom>
            <a:ln w="3175">
              <a:solidFill>
                <a:srgbClr val="565658"/>
              </a:solidFill>
            </a:ln>
          </p:spPr>
          <p:txBody>
            <a:bodyPr wrap="square" lIns="0" tIns="0" rIns="0" bIns="0" rtlCol="0"/>
            <a:lstStyle/>
            <a:p/>
          </p:txBody>
        </p:sp>
        <p:sp>
          <p:nvSpPr>
            <p:cNvPr id="11030" name="object 11030" descr=""/>
            <p:cNvSpPr/>
            <p:nvPr/>
          </p:nvSpPr>
          <p:spPr>
            <a:xfrm>
              <a:off x="5725077"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31" name="object 11031" descr=""/>
            <p:cNvSpPr/>
            <p:nvPr/>
          </p:nvSpPr>
          <p:spPr>
            <a:xfrm>
              <a:off x="5725736" y="2588010"/>
              <a:ext cx="635" cy="635"/>
            </a:xfrm>
            <a:custGeom>
              <a:avLst/>
              <a:gdLst/>
              <a:ahLst/>
              <a:cxnLst/>
              <a:rect l="l" t="t" r="r" b="b"/>
              <a:pathLst>
                <a:path w="635" h="635">
                  <a:moveTo>
                    <a:pt x="0" y="0"/>
                  </a:moveTo>
                  <a:lnTo>
                    <a:pt x="0" y="482"/>
                  </a:lnTo>
                  <a:lnTo>
                    <a:pt x="0" y="0"/>
                  </a:lnTo>
                  <a:lnTo>
                    <a:pt x="482" y="0"/>
                  </a:lnTo>
                </a:path>
              </a:pathLst>
            </a:custGeom>
            <a:ln w="3175">
              <a:solidFill>
                <a:srgbClr val="565658"/>
              </a:solidFill>
            </a:ln>
          </p:spPr>
          <p:txBody>
            <a:bodyPr wrap="square" lIns="0" tIns="0" rIns="0" bIns="0" rtlCol="0"/>
            <a:lstStyle/>
            <a:p/>
          </p:txBody>
        </p:sp>
        <p:sp>
          <p:nvSpPr>
            <p:cNvPr id="11032" name="object 11032" descr=""/>
            <p:cNvSpPr/>
            <p:nvPr/>
          </p:nvSpPr>
          <p:spPr>
            <a:xfrm>
              <a:off x="5728609" y="258035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033" name="object 11033" descr=""/>
            <p:cNvSpPr/>
            <p:nvPr/>
          </p:nvSpPr>
          <p:spPr>
            <a:xfrm>
              <a:off x="5726032"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34" name="object 11034" descr=""/>
            <p:cNvSpPr/>
            <p:nvPr/>
          </p:nvSpPr>
          <p:spPr>
            <a:xfrm>
              <a:off x="5726220" y="258801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035" name="object 11035" descr=""/>
            <p:cNvSpPr/>
            <p:nvPr/>
          </p:nvSpPr>
          <p:spPr>
            <a:xfrm>
              <a:off x="5726510"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36" name="object 11036" descr=""/>
            <p:cNvSpPr/>
            <p:nvPr/>
          </p:nvSpPr>
          <p:spPr>
            <a:xfrm>
              <a:off x="5726698" y="258801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037" name="object 11037" descr=""/>
            <p:cNvSpPr/>
            <p:nvPr/>
          </p:nvSpPr>
          <p:spPr>
            <a:xfrm>
              <a:off x="5727175" y="258801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038" name="object 11038" descr=""/>
            <p:cNvSpPr/>
            <p:nvPr/>
          </p:nvSpPr>
          <p:spPr>
            <a:xfrm>
              <a:off x="5727170" y="2588010"/>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1039" name="object 11039" descr=""/>
            <p:cNvSpPr/>
            <p:nvPr/>
          </p:nvSpPr>
          <p:spPr>
            <a:xfrm>
              <a:off x="5727949"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40" name="object 11040" descr=""/>
            <p:cNvSpPr/>
            <p:nvPr/>
          </p:nvSpPr>
          <p:spPr>
            <a:xfrm>
              <a:off x="5727648" y="2588010"/>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1041" name="object 11041" descr=""/>
            <p:cNvSpPr/>
            <p:nvPr/>
          </p:nvSpPr>
          <p:spPr>
            <a:xfrm>
              <a:off x="5727653" y="2588010"/>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1042" name="object 11042" descr=""/>
            <p:cNvSpPr/>
            <p:nvPr/>
          </p:nvSpPr>
          <p:spPr>
            <a:xfrm>
              <a:off x="5723636" y="2586875"/>
              <a:ext cx="3810" cy="2540"/>
            </a:xfrm>
            <a:custGeom>
              <a:avLst/>
              <a:gdLst/>
              <a:ahLst/>
              <a:cxnLst/>
              <a:rect l="l" t="t" r="r" b="b"/>
              <a:pathLst>
                <a:path w="3810" h="2539">
                  <a:moveTo>
                    <a:pt x="3721" y="1143"/>
                  </a:moveTo>
                  <a:lnTo>
                    <a:pt x="3390" y="330"/>
                  </a:lnTo>
                  <a:lnTo>
                    <a:pt x="2578" y="0"/>
                  </a:lnTo>
                  <a:lnTo>
                    <a:pt x="1854" y="304"/>
                  </a:lnTo>
                  <a:lnTo>
                    <a:pt x="1143" y="0"/>
                  </a:lnTo>
                  <a:lnTo>
                    <a:pt x="330" y="330"/>
                  </a:lnTo>
                  <a:lnTo>
                    <a:pt x="0" y="1143"/>
                  </a:lnTo>
                  <a:lnTo>
                    <a:pt x="330" y="1943"/>
                  </a:lnTo>
                  <a:lnTo>
                    <a:pt x="1143" y="2286"/>
                  </a:lnTo>
                  <a:lnTo>
                    <a:pt x="1854" y="1981"/>
                  </a:lnTo>
                  <a:lnTo>
                    <a:pt x="2578" y="2286"/>
                  </a:lnTo>
                  <a:lnTo>
                    <a:pt x="3390" y="1943"/>
                  </a:lnTo>
                  <a:lnTo>
                    <a:pt x="3721" y="1143"/>
                  </a:lnTo>
                  <a:close/>
                </a:path>
              </a:pathLst>
            </a:custGeom>
            <a:solidFill>
              <a:srgbClr val="565658"/>
            </a:solidFill>
          </p:spPr>
          <p:txBody>
            <a:bodyPr wrap="square" lIns="0" tIns="0" rIns="0" bIns="0" rtlCol="0"/>
            <a:lstStyle/>
            <a:p/>
          </p:txBody>
        </p:sp>
        <p:sp>
          <p:nvSpPr>
            <p:cNvPr id="11043" name="object 11043" descr=""/>
            <p:cNvSpPr/>
            <p:nvPr/>
          </p:nvSpPr>
          <p:spPr>
            <a:xfrm>
              <a:off x="5728126" y="2588492"/>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11044" name="object 11044" descr=""/>
            <p:cNvSpPr/>
            <p:nvPr/>
          </p:nvSpPr>
          <p:spPr>
            <a:xfrm>
              <a:off x="5725554" y="2586875"/>
              <a:ext cx="4445" cy="3175"/>
            </a:xfrm>
            <a:custGeom>
              <a:avLst/>
              <a:gdLst/>
              <a:ahLst/>
              <a:cxnLst/>
              <a:rect l="l" t="t" r="r" b="b"/>
              <a:pathLst>
                <a:path w="4445" h="3175">
                  <a:moveTo>
                    <a:pt x="4203" y="1625"/>
                  </a:moveTo>
                  <a:lnTo>
                    <a:pt x="3860" y="812"/>
                  </a:lnTo>
                  <a:lnTo>
                    <a:pt x="3060" y="482"/>
                  </a:lnTo>
                  <a:lnTo>
                    <a:pt x="2565" y="685"/>
                  </a:ln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095" y="2082"/>
                  </a:lnTo>
                  <a:lnTo>
                    <a:pt x="2247" y="2425"/>
                  </a:lnTo>
                  <a:lnTo>
                    <a:pt x="3060" y="2768"/>
                  </a:lnTo>
                  <a:lnTo>
                    <a:pt x="3860" y="2425"/>
                  </a:lnTo>
                  <a:lnTo>
                    <a:pt x="4203" y="1625"/>
                  </a:lnTo>
                  <a:close/>
                </a:path>
              </a:pathLst>
            </a:custGeom>
            <a:solidFill>
              <a:srgbClr val="565658"/>
            </a:solidFill>
          </p:spPr>
          <p:txBody>
            <a:bodyPr wrap="square" lIns="0" tIns="0" rIns="0" bIns="0" rtlCol="0"/>
            <a:lstStyle/>
            <a:p/>
          </p:txBody>
        </p:sp>
        <p:sp>
          <p:nvSpPr>
            <p:cNvPr id="11045" name="object 11045" descr=""/>
            <p:cNvSpPr/>
            <p:nvPr/>
          </p:nvSpPr>
          <p:spPr>
            <a:xfrm>
              <a:off x="5727653" y="258801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046" name="object 11046" descr=""/>
            <p:cNvSpPr/>
            <p:nvPr/>
          </p:nvSpPr>
          <p:spPr>
            <a:xfrm>
              <a:off x="5728130" y="258801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047" name="object 11047" descr=""/>
            <p:cNvSpPr/>
            <p:nvPr/>
          </p:nvSpPr>
          <p:spPr>
            <a:xfrm>
              <a:off x="5728614" y="258801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048" name="object 11048" descr=""/>
            <p:cNvSpPr/>
            <p:nvPr/>
          </p:nvSpPr>
          <p:spPr>
            <a:xfrm>
              <a:off x="5727471"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49" name="object 11049" descr=""/>
            <p:cNvSpPr/>
            <p:nvPr/>
          </p:nvSpPr>
          <p:spPr>
            <a:xfrm>
              <a:off x="5728130" y="2588010"/>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1050" name="object 11050" descr=""/>
            <p:cNvSpPr/>
            <p:nvPr/>
          </p:nvSpPr>
          <p:spPr>
            <a:xfrm>
              <a:off x="5724776" y="258035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051" name="object 11051" descr=""/>
            <p:cNvSpPr/>
            <p:nvPr/>
          </p:nvSpPr>
          <p:spPr>
            <a:xfrm>
              <a:off x="5727949"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52" name="object 11052" descr=""/>
            <p:cNvSpPr/>
            <p:nvPr/>
          </p:nvSpPr>
          <p:spPr>
            <a:xfrm>
              <a:off x="5728614" y="2588010"/>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1053" name="object 11053" descr=""/>
            <p:cNvSpPr/>
            <p:nvPr/>
          </p:nvSpPr>
          <p:spPr>
            <a:xfrm>
              <a:off x="5725254" y="2580358"/>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11054" name="object 11054" descr=""/>
            <p:cNvSpPr/>
            <p:nvPr/>
          </p:nvSpPr>
          <p:spPr>
            <a:xfrm>
              <a:off x="5725737" y="2580356"/>
              <a:ext cx="635" cy="635"/>
            </a:xfrm>
            <a:custGeom>
              <a:avLst/>
              <a:gdLst/>
              <a:ahLst/>
              <a:cxnLst/>
              <a:rect l="l" t="t" r="r" b="b"/>
              <a:pathLst>
                <a:path w="635" h="635">
                  <a:moveTo>
                    <a:pt x="482" y="0"/>
                  </a:moveTo>
                  <a:lnTo>
                    <a:pt x="0" y="0"/>
                  </a:lnTo>
                  <a:lnTo>
                    <a:pt x="482" y="469"/>
                  </a:lnTo>
                </a:path>
              </a:pathLst>
            </a:custGeom>
            <a:ln w="3175">
              <a:solidFill>
                <a:srgbClr val="565658"/>
              </a:solidFill>
            </a:ln>
          </p:spPr>
          <p:txBody>
            <a:bodyPr wrap="square" lIns="0" tIns="0" rIns="0" bIns="0" rtlCol="0"/>
            <a:lstStyle/>
            <a:p/>
          </p:txBody>
        </p:sp>
        <p:sp>
          <p:nvSpPr>
            <p:cNvPr id="11055" name="object 11055" descr=""/>
            <p:cNvSpPr/>
            <p:nvPr/>
          </p:nvSpPr>
          <p:spPr>
            <a:xfrm>
              <a:off x="5724593"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56" name="object 11056" descr=""/>
            <p:cNvSpPr/>
            <p:nvPr/>
          </p:nvSpPr>
          <p:spPr>
            <a:xfrm>
              <a:off x="5726215" y="258035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057" name="object 11057" descr=""/>
            <p:cNvSpPr/>
            <p:nvPr/>
          </p:nvSpPr>
          <p:spPr>
            <a:xfrm>
              <a:off x="5726215" y="2580358"/>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1058" name="object 11058" descr=""/>
            <p:cNvSpPr/>
            <p:nvPr/>
          </p:nvSpPr>
          <p:spPr>
            <a:xfrm>
              <a:off x="5726698"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59" name="object 11059" descr=""/>
            <p:cNvSpPr/>
            <p:nvPr/>
          </p:nvSpPr>
          <p:spPr>
            <a:xfrm>
              <a:off x="5724781" y="2580358"/>
              <a:ext cx="635" cy="635"/>
            </a:xfrm>
            <a:custGeom>
              <a:avLst/>
              <a:gdLst/>
              <a:ahLst/>
              <a:cxnLst/>
              <a:rect l="l" t="t" r="r" b="b"/>
              <a:pathLst>
                <a:path w="635" h="635">
                  <a:moveTo>
                    <a:pt x="0" y="469"/>
                  </a:moveTo>
                  <a:lnTo>
                    <a:pt x="0" y="0"/>
                  </a:lnTo>
                  <a:lnTo>
                    <a:pt x="482" y="469"/>
                  </a:lnTo>
                  <a:lnTo>
                    <a:pt x="482" y="0"/>
                  </a:lnTo>
                </a:path>
              </a:pathLst>
            </a:custGeom>
            <a:ln w="3175">
              <a:solidFill>
                <a:srgbClr val="565658"/>
              </a:solidFill>
            </a:ln>
          </p:spPr>
          <p:txBody>
            <a:bodyPr wrap="square" lIns="0" tIns="0" rIns="0" bIns="0" rtlCol="0"/>
            <a:lstStyle/>
            <a:p/>
          </p:txBody>
        </p:sp>
        <p:sp>
          <p:nvSpPr>
            <p:cNvPr id="11060" name="object 11060" descr=""/>
            <p:cNvSpPr/>
            <p:nvPr/>
          </p:nvSpPr>
          <p:spPr>
            <a:xfrm>
              <a:off x="5724116"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61" name="object 11061" descr=""/>
            <p:cNvSpPr/>
            <p:nvPr/>
          </p:nvSpPr>
          <p:spPr>
            <a:xfrm>
              <a:off x="5727175"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62" name="object 11062" descr=""/>
            <p:cNvSpPr/>
            <p:nvPr/>
          </p:nvSpPr>
          <p:spPr>
            <a:xfrm>
              <a:off x="5725254" y="2580358"/>
              <a:ext cx="635" cy="635"/>
            </a:xfrm>
            <a:custGeom>
              <a:avLst/>
              <a:gdLst/>
              <a:ahLst/>
              <a:cxnLst/>
              <a:rect l="l" t="t" r="r" b="b"/>
              <a:pathLst>
                <a:path w="635" h="635">
                  <a:moveTo>
                    <a:pt x="482" y="469"/>
                  </a:moveTo>
                  <a:lnTo>
                    <a:pt x="482" y="469"/>
                  </a:lnTo>
                  <a:lnTo>
                    <a:pt x="0" y="0"/>
                  </a:lnTo>
                </a:path>
              </a:pathLst>
            </a:custGeom>
            <a:ln w="3175">
              <a:solidFill>
                <a:srgbClr val="565658"/>
              </a:solidFill>
            </a:ln>
          </p:spPr>
          <p:txBody>
            <a:bodyPr wrap="square" lIns="0" tIns="0" rIns="0" bIns="0" rtlCol="0"/>
            <a:lstStyle/>
            <a:p/>
          </p:txBody>
        </p:sp>
        <p:sp>
          <p:nvSpPr>
            <p:cNvPr id="11063" name="object 11063" descr=""/>
            <p:cNvSpPr/>
            <p:nvPr/>
          </p:nvSpPr>
          <p:spPr>
            <a:xfrm>
              <a:off x="5727653"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64" name="object 11064" descr=""/>
            <p:cNvSpPr/>
            <p:nvPr/>
          </p:nvSpPr>
          <p:spPr>
            <a:xfrm>
              <a:off x="5724776"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065" name="object 11065" descr=""/>
            <p:cNvSpPr/>
            <p:nvPr/>
          </p:nvSpPr>
          <p:spPr>
            <a:xfrm>
              <a:off x="5725077"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66" name="object 11066" descr=""/>
            <p:cNvSpPr/>
            <p:nvPr/>
          </p:nvSpPr>
          <p:spPr>
            <a:xfrm>
              <a:off x="5726220" y="258035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067" name="object 11067" descr=""/>
            <p:cNvSpPr/>
            <p:nvPr/>
          </p:nvSpPr>
          <p:spPr>
            <a:xfrm>
              <a:off x="5728130" y="258035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68" name="object 11068" descr=""/>
            <p:cNvSpPr/>
            <p:nvPr/>
          </p:nvSpPr>
          <p:spPr>
            <a:xfrm>
              <a:off x="5726220" y="2580358"/>
              <a:ext cx="635" cy="635"/>
            </a:xfrm>
            <a:custGeom>
              <a:avLst/>
              <a:gdLst/>
              <a:ahLst/>
              <a:cxnLst/>
              <a:rect l="l" t="t" r="r" b="b"/>
              <a:pathLst>
                <a:path w="635" h="635">
                  <a:moveTo>
                    <a:pt x="0" y="469"/>
                  </a:moveTo>
                  <a:lnTo>
                    <a:pt x="482" y="469"/>
                  </a:lnTo>
                </a:path>
                <a:path w="635" h="635">
                  <a:moveTo>
                    <a:pt x="0" y="469"/>
                  </a:moveTo>
                  <a:lnTo>
                    <a:pt x="482" y="0"/>
                  </a:lnTo>
                </a:path>
              </a:pathLst>
            </a:custGeom>
            <a:ln w="3175">
              <a:solidFill>
                <a:srgbClr val="565658"/>
              </a:solidFill>
            </a:ln>
          </p:spPr>
          <p:txBody>
            <a:bodyPr wrap="square" lIns="0" tIns="0" rIns="0" bIns="0" rtlCol="0"/>
            <a:lstStyle/>
            <a:p/>
          </p:txBody>
        </p:sp>
        <p:sp>
          <p:nvSpPr>
            <p:cNvPr id="11069" name="object 11069" descr=""/>
            <p:cNvSpPr/>
            <p:nvPr/>
          </p:nvSpPr>
          <p:spPr>
            <a:xfrm>
              <a:off x="5725254"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070" name="object 11070" descr=""/>
            <p:cNvSpPr/>
            <p:nvPr/>
          </p:nvSpPr>
          <p:spPr>
            <a:xfrm>
              <a:off x="5727471" y="25792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71" name="object 11071" descr=""/>
            <p:cNvSpPr/>
            <p:nvPr/>
          </p:nvSpPr>
          <p:spPr>
            <a:xfrm>
              <a:off x="5726692" y="258035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072" name="object 11072" descr=""/>
            <p:cNvSpPr/>
            <p:nvPr/>
          </p:nvSpPr>
          <p:spPr>
            <a:xfrm>
              <a:off x="5725737"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073" name="object 11073" descr=""/>
            <p:cNvSpPr/>
            <p:nvPr/>
          </p:nvSpPr>
          <p:spPr>
            <a:xfrm>
              <a:off x="5726698" y="258035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074" name="object 11074" descr=""/>
            <p:cNvSpPr/>
            <p:nvPr/>
          </p:nvSpPr>
          <p:spPr>
            <a:xfrm>
              <a:off x="5726220" y="2588010"/>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11075" name="object 11075" descr=""/>
            <p:cNvSpPr/>
            <p:nvPr/>
          </p:nvSpPr>
          <p:spPr>
            <a:xfrm>
              <a:off x="5727175" y="2580358"/>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11076" name="object 11076" descr=""/>
            <p:cNvSpPr/>
            <p:nvPr/>
          </p:nvSpPr>
          <p:spPr>
            <a:xfrm>
              <a:off x="5726698"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77" name="object 11077" descr=""/>
            <p:cNvSpPr/>
            <p:nvPr/>
          </p:nvSpPr>
          <p:spPr>
            <a:xfrm>
              <a:off x="5727653"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078" name="object 11078" descr=""/>
            <p:cNvSpPr/>
            <p:nvPr/>
          </p:nvSpPr>
          <p:spPr>
            <a:xfrm>
              <a:off x="5724116"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79" name="object 11079" descr=""/>
            <p:cNvSpPr/>
            <p:nvPr/>
          </p:nvSpPr>
          <p:spPr>
            <a:xfrm>
              <a:off x="5727653" y="258035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080" name="object 11080" descr=""/>
            <p:cNvSpPr/>
            <p:nvPr/>
          </p:nvSpPr>
          <p:spPr>
            <a:xfrm>
              <a:off x="5724776"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081" name="object 11081" descr=""/>
            <p:cNvSpPr/>
            <p:nvPr/>
          </p:nvSpPr>
          <p:spPr>
            <a:xfrm>
              <a:off x="5727175"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82" name="object 11082" descr=""/>
            <p:cNvSpPr/>
            <p:nvPr/>
          </p:nvSpPr>
          <p:spPr>
            <a:xfrm>
              <a:off x="5728130" y="25803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083" name="object 11083" descr=""/>
            <p:cNvSpPr/>
            <p:nvPr/>
          </p:nvSpPr>
          <p:spPr>
            <a:xfrm>
              <a:off x="5724781"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084" name="object 11084" descr=""/>
            <p:cNvSpPr/>
            <p:nvPr/>
          </p:nvSpPr>
          <p:spPr>
            <a:xfrm>
              <a:off x="5728130" y="2580358"/>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085" name="object 11085" descr=""/>
            <p:cNvSpPr/>
            <p:nvPr/>
          </p:nvSpPr>
          <p:spPr>
            <a:xfrm>
              <a:off x="5724593"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86" name="object 11086" descr=""/>
            <p:cNvSpPr/>
            <p:nvPr/>
          </p:nvSpPr>
          <p:spPr>
            <a:xfrm>
              <a:off x="5725254"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087" name="object 11087" descr=""/>
            <p:cNvSpPr/>
            <p:nvPr/>
          </p:nvSpPr>
          <p:spPr>
            <a:xfrm>
              <a:off x="5727653"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88" name="object 11088" descr=""/>
            <p:cNvSpPr/>
            <p:nvPr/>
          </p:nvSpPr>
          <p:spPr>
            <a:xfrm>
              <a:off x="5728609" y="2580356"/>
              <a:ext cx="635" cy="635"/>
            </a:xfrm>
            <a:custGeom>
              <a:avLst/>
              <a:gdLst/>
              <a:ahLst/>
              <a:cxnLst/>
              <a:rect l="l" t="t" r="r" b="b"/>
              <a:pathLst>
                <a:path w="635" h="635">
                  <a:moveTo>
                    <a:pt x="482" y="0"/>
                  </a:moveTo>
                  <a:lnTo>
                    <a:pt x="0" y="0"/>
                  </a:lnTo>
                  <a:lnTo>
                    <a:pt x="0" y="469"/>
                  </a:lnTo>
                </a:path>
              </a:pathLst>
            </a:custGeom>
            <a:ln w="3175">
              <a:solidFill>
                <a:srgbClr val="565658"/>
              </a:solidFill>
            </a:ln>
          </p:spPr>
          <p:txBody>
            <a:bodyPr wrap="square" lIns="0" tIns="0" rIns="0" bIns="0" rtlCol="0"/>
            <a:lstStyle/>
            <a:p/>
          </p:txBody>
        </p:sp>
        <p:sp>
          <p:nvSpPr>
            <p:cNvPr id="11089" name="object 11089" descr=""/>
            <p:cNvSpPr/>
            <p:nvPr/>
          </p:nvSpPr>
          <p:spPr>
            <a:xfrm>
              <a:off x="5725071" y="2579217"/>
              <a:ext cx="5080" cy="10160"/>
            </a:xfrm>
            <a:custGeom>
              <a:avLst/>
              <a:gdLst/>
              <a:ahLst/>
              <a:cxnLst/>
              <a:rect l="l" t="t" r="r" b="b"/>
              <a:pathLst>
                <a:path w="5079" h="10160">
                  <a:moveTo>
                    <a:pt x="2286" y="8801"/>
                  </a:moveTo>
                  <a:lnTo>
                    <a:pt x="1955" y="7988"/>
                  </a:lnTo>
                  <a:lnTo>
                    <a:pt x="1143" y="7658"/>
                  </a:lnTo>
                  <a:lnTo>
                    <a:pt x="330" y="7988"/>
                  </a:lnTo>
                  <a:lnTo>
                    <a:pt x="0" y="8801"/>
                  </a:lnTo>
                  <a:lnTo>
                    <a:pt x="330" y="9601"/>
                  </a:lnTo>
                  <a:lnTo>
                    <a:pt x="1143" y="9944"/>
                  </a:lnTo>
                  <a:lnTo>
                    <a:pt x="1955" y="9601"/>
                  </a:lnTo>
                  <a:lnTo>
                    <a:pt x="2286" y="8801"/>
                  </a:lnTo>
                  <a:close/>
                </a:path>
                <a:path w="5079" h="10160">
                  <a:moveTo>
                    <a:pt x="4686" y="1143"/>
                  </a:moveTo>
                  <a:lnTo>
                    <a:pt x="4343" y="342"/>
                  </a:lnTo>
                  <a:lnTo>
                    <a:pt x="3543" y="0"/>
                  </a:lnTo>
                  <a:lnTo>
                    <a:pt x="2730" y="342"/>
                  </a:lnTo>
                  <a:lnTo>
                    <a:pt x="2400" y="1143"/>
                  </a:lnTo>
                  <a:lnTo>
                    <a:pt x="2730" y="1955"/>
                  </a:lnTo>
                  <a:lnTo>
                    <a:pt x="3543" y="2286"/>
                  </a:lnTo>
                  <a:lnTo>
                    <a:pt x="4343" y="1955"/>
                  </a:lnTo>
                  <a:lnTo>
                    <a:pt x="4686" y="1143"/>
                  </a:lnTo>
                  <a:close/>
                </a:path>
              </a:pathLst>
            </a:custGeom>
            <a:solidFill>
              <a:srgbClr val="565658"/>
            </a:solidFill>
          </p:spPr>
          <p:txBody>
            <a:bodyPr wrap="square" lIns="0" tIns="0" rIns="0" bIns="0" rtlCol="0"/>
            <a:lstStyle/>
            <a:p/>
          </p:txBody>
        </p:sp>
        <p:sp>
          <p:nvSpPr>
            <p:cNvPr id="11090" name="object 11090" descr=""/>
            <p:cNvSpPr/>
            <p:nvPr/>
          </p:nvSpPr>
          <p:spPr>
            <a:xfrm>
              <a:off x="5725737"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091" name="object 11091" descr=""/>
            <p:cNvSpPr/>
            <p:nvPr/>
          </p:nvSpPr>
          <p:spPr>
            <a:xfrm>
              <a:off x="5728130"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92" name="object 11092" descr=""/>
            <p:cNvSpPr/>
            <p:nvPr/>
          </p:nvSpPr>
          <p:spPr>
            <a:xfrm>
              <a:off x="5726215" y="2588010"/>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093" name="object 11093" descr=""/>
            <p:cNvSpPr/>
            <p:nvPr/>
          </p:nvSpPr>
          <p:spPr>
            <a:xfrm>
              <a:off x="5728614" y="2588010"/>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094" name="object 11094" descr=""/>
            <p:cNvSpPr/>
            <p:nvPr/>
          </p:nvSpPr>
          <p:spPr>
            <a:xfrm>
              <a:off x="5726698"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095" name="object 11095" descr=""/>
            <p:cNvSpPr/>
            <p:nvPr/>
          </p:nvSpPr>
          <p:spPr>
            <a:xfrm>
              <a:off x="5723638"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096" name="object 11096" descr=""/>
            <p:cNvSpPr/>
            <p:nvPr/>
          </p:nvSpPr>
          <p:spPr>
            <a:xfrm>
              <a:off x="5727178" y="2588010"/>
              <a:ext cx="1270" cy="0"/>
            </a:xfrm>
            <a:custGeom>
              <a:avLst/>
              <a:gdLst/>
              <a:ahLst/>
              <a:cxnLst/>
              <a:rect l="l" t="t" r="r" b="b"/>
              <a:pathLst>
                <a:path w="1270" h="0">
                  <a:moveTo>
                    <a:pt x="952" y="0"/>
                  </a:moveTo>
                  <a:lnTo>
                    <a:pt x="469" y="0"/>
                  </a:lnTo>
                  <a:lnTo>
                    <a:pt x="0" y="0"/>
                  </a:lnTo>
                </a:path>
              </a:pathLst>
            </a:custGeom>
            <a:ln w="3175">
              <a:solidFill>
                <a:srgbClr val="565658"/>
              </a:solidFill>
            </a:ln>
          </p:spPr>
          <p:txBody>
            <a:bodyPr wrap="square" lIns="0" tIns="0" rIns="0" bIns="0" rtlCol="0"/>
            <a:lstStyle/>
            <a:p/>
          </p:txBody>
        </p:sp>
        <p:sp>
          <p:nvSpPr>
            <p:cNvPr id="11097" name="object 11097" descr=""/>
            <p:cNvSpPr/>
            <p:nvPr/>
          </p:nvSpPr>
          <p:spPr>
            <a:xfrm>
              <a:off x="5724776"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098" name="object 11098" descr=""/>
            <p:cNvSpPr/>
            <p:nvPr/>
          </p:nvSpPr>
          <p:spPr>
            <a:xfrm>
              <a:off x="5728130" y="2588010"/>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1099" name="object 11099" descr=""/>
            <p:cNvSpPr/>
            <p:nvPr/>
          </p:nvSpPr>
          <p:spPr>
            <a:xfrm>
              <a:off x="5724116"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00" name="object 11100" descr=""/>
            <p:cNvSpPr/>
            <p:nvPr/>
          </p:nvSpPr>
          <p:spPr>
            <a:xfrm>
              <a:off x="5725259" y="2580358"/>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11101" name="object 11101" descr=""/>
            <p:cNvSpPr/>
            <p:nvPr/>
          </p:nvSpPr>
          <p:spPr>
            <a:xfrm>
              <a:off x="5727471"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02" name="object 11102" descr=""/>
            <p:cNvSpPr/>
            <p:nvPr/>
          </p:nvSpPr>
          <p:spPr>
            <a:xfrm>
              <a:off x="5725736" y="258035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1103" name="object 11103" descr=""/>
            <p:cNvSpPr/>
            <p:nvPr/>
          </p:nvSpPr>
          <p:spPr>
            <a:xfrm>
              <a:off x="5726220" y="258035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1104" name="object 11104" descr=""/>
            <p:cNvSpPr/>
            <p:nvPr/>
          </p:nvSpPr>
          <p:spPr>
            <a:xfrm>
              <a:off x="5724781"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105" name="object 11105" descr=""/>
            <p:cNvSpPr/>
            <p:nvPr/>
          </p:nvSpPr>
          <p:spPr>
            <a:xfrm>
              <a:off x="5723638"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06" name="object 11106" descr=""/>
            <p:cNvSpPr/>
            <p:nvPr/>
          </p:nvSpPr>
          <p:spPr>
            <a:xfrm>
              <a:off x="5724781"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107" name="object 11107" descr=""/>
            <p:cNvSpPr/>
            <p:nvPr/>
          </p:nvSpPr>
          <p:spPr>
            <a:xfrm>
              <a:off x="5726698" y="258035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1108" name="object 11108" descr=""/>
            <p:cNvSpPr/>
            <p:nvPr/>
          </p:nvSpPr>
          <p:spPr>
            <a:xfrm>
              <a:off x="5727175" y="258035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1109" name="object 11109" descr=""/>
            <p:cNvSpPr/>
            <p:nvPr/>
          </p:nvSpPr>
          <p:spPr>
            <a:xfrm>
              <a:off x="5724116"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10" name="object 11110" descr=""/>
            <p:cNvSpPr/>
            <p:nvPr/>
          </p:nvSpPr>
          <p:spPr>
            <a:xfrm>
              <a:off x="5725259"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111" name="object 11111" descr=""/>
            <p:cNvSpPr/>
            <p:nvPr/>
          </p:nvSpPr>
          <p:spPr>
            <a:xfrm>
              <a:off x="5727170" y="2580356"/>
              <a:ext cx="635" cy="635"/>
            </a:xfrm>
            <a:custGeom>
              <a:avLst/>
              <a:gdLst/>
              <a:ahLst/>
              <a:cxnLst/>
              <a:rect l="l" t="t" r="r" b="b"/>
              <a:pathLst>
                <a:path w="635" h="635">
                  <a:moveTo>
                    <a:pt x="482" y="0"/>
                  </a:moveTo>
                  <a:lnTo>
                    <a:pt x="482" y="0"/>
                  </a:lnTo>
                  <a:lnTo>
                    <a:pt x="0" y="469"/>
                  </a:lnTo>
                </a:path>
              </a:pathLst>
            </a:custGeom>
            <a:ln w="3175">
              <a:solidFill>
                <a:srgbClr val="565658"/>
              </a:solidFill>
            </a:ln>
          </p:spPr>
          <p:txBody>
            <a:bodyPr wrap="square" lIns="0" tIns="0" rIns="0" bIns="0" rtlCol="0"/>
            <a:lstStyle/>
            <a:p/>
          </p:txBody>
        </p:sp>
        <p:sp>
          <p:nvSpPr>
            <p:cNvPr id="11112" name="object 11112" descr=""/>
            <p:cNvSpPr/>
            <p:nvPr/>
          </p:nvSpPr>
          <p:spPr>
            <a:xfrm>
              <a:off x="5725737"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13" name="object 11113" descr=""/>
            <p:cNvSpPr/>
            <p:nvPr/>
          </p:nvSpPr>
          <p:spPr>
            <a:xfrm>
              <a:off x="5723636" y="2579687"/>
              <a:ext cx="3810" cy="2540"/>
            </a:xfrm>
            <a:custGeom>
              <a:avLst/>
              <a:gdLst/>
              <a:ahLst/>
              <a:cxnLst/>
              <a:rect l="l" t="t" r="r" b="b"/>
              <a:pathLst>
                <a:path w="3810" h="2539">
                  <a:moveTo>
                    <a:pt x="3238" y="1143"/>
                  </a:moveTo>
                  <a:lnTo>
                    <a:pt x="2908" y="342"/>
                  </a:lnTo>
                  <a:lnTo>
                    <a:pt x="2095" y="0"/>
                  </a:lnTo>
                  <a:lnTo>
                    <a:pt x="1612" y="203"/>
                  </a:lnTo>
                  <a:lnTo>
                    <a:pt x="1143" y="0"/>
                  </a:lnTo>
                  <a:lnTo>
                    <a:pt x="330" y="342"/>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11114" name="object 11114" descr=""/>
            <p:cNvSpPr/>
            <p:nvPr/>
          </p:nvSpPr>
          <p:spPr>
            <a:xfrm>
              <a:off x="5725254" y="2588010"/>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115" name="object 11115" descr=""/>
            <p:cNvSpPr/>
            <p:nvPr/>
          </p:nvSpPr>
          <p:spPr>
            <a:xfrm>
              <a:off x="5727648" y="258035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16" name="object 11116" descr=""/>
            <p:cNvSpPr/>
            <p:nvPr/>
          </p:nvSpPr>
          <p:spPr>
            <a:xfrm>
              <a:off x="5725077"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17" name="object 11117" descr=""/>
            <p:cNvSpPr/>
            <p:nvPr/>
          </p:nvSpPr>
          <p:spPr>
            <a:xfrm>
              <a:off x="5728130" y="2580356"/>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1118" name="object 11118" descr=""/>
            <p:cNvSpPr/>
            <p:nvPr/>
          </p:nvSpPr>
          <p:spPr>
            <a:xfrm>
              <a:off x="5724588" y="2579687"/>
              <a:ext cx="3810" cy="9525"/>
            </a:xfrm>
            <a:custGeom>
              <a:avLst/>
              <a:gdLst/>
              <a:ahLst/>
              <a:cxnLst/>
              <a:rect l="l" t="t" r="r" b="b"/>
              <a:pathLst>
                <a:path w="3810" h="9525">
                  <a:moveTo>
                    <a:pt x="3251" y="8331"/>
                  </a:moveTo>
                  <a:lnTo>
                    <a:pt x="2908" y="7518"/>
                  </a:lnTo>
                  <a:lnTo>
                    <a:pt x="2108" y="7188"/>
                  </a:lnTo>
                  <a:lnTo>
                    <a:pt x="1866" y="7289"/>
                  </a:lnTo>
                  <a:lnTo>
                    <a:pt x="1625" y="7188"/>
                  </a:lnTo>
                  <a:lnTo>
                    <a:pt x="1384" y="7289"/>
                  </a:lnTo>
                  <a:lnTo>
                    <a:pt x="1143" y="7188"/>
                  </a:lnTo>
                  <a:lnTo>
                    <a:pt x="330" y="7518"/>
                  </a:lnTo>
                  <a:lnTo>
                    <a:pt x="0" y="8331"/>
                  </a:lnTo>
                  <a:lnTo>
                    <a:pt x="330" y="9131"/>
                  </a:lnTo>
                  <a:lnTo>
                    <a:pt x="1143" y="9474"/>
                  </a:lnTo>
                  <a:lnTo>
                    <a:pt x="1384" y="9372"/>
                  </a:lnTo>
                  <a:lnTo>
                    <a:pt x="1625" y="9474"/>
                  </a:lnTo>
                  <a:lnTo>
                    <a:pt x="1866" y="9372"/>
                  </a:lnTo>
                  <a:lnTo>
                    <a:pt x="2108" y="9474"/>
                  </a:lnTo>
                  <a:lnTo>
                    <a:pt x="2908" y="9131"/>
                  </a:lnTo>
                  <a:lnTo>
                    <a:pt x="3251" y="8331"/>
                  </a:lnTo>
                  <a:close/>
                </a:path>
                <a:path w="3810" h="9525">
                  <a:moveTo>
                    <a:pt x="3721" y="1143"/>
                  </a:moveTo>
                  <a:lnTo>
                    <a:pt x="3390" y="342"/>
                  </a:lnTo>
                  <a:lnTo>
                    <a:pt x="2578" y="0"/>
                  </a:lnTo>
                  <a:lnTo>
                    <a:pt x="2336" y="101"/>
                  </a:lnTo>
                  <a:lnTo>
                    <a:pt x="2108" y="0"/>
                  </a:lnTo>
                  <a:lnTo>
                    <a:pt x="1295" y="342"/>
                  </a:lnTo>
                  <a:lnTo>
                    <a:pt x="965" y="1143"/>
                  </a:lnTo>
                  <a:lnTo>
                    <a:pt x="1295" y="1955"/>
                  </a:lnTo>
                  <a:lnTo>
                    <a:pt x="2108" y="2286"/>
                  </a:lnTo>
                  <a:lnTo>
                    <a:pt x="2336" y="2197"/>
                  </a:lnTo>
                  <a:lnTo>
                    <a:pt x="2578" y="2286"/>
                  </a:lnTo>
                  <a:lnTo>
                    <a:pt x="3390" y="1955"/>
                  </a:lnTo>
                  <a:lnTo>
                    <a:pt x="3721" y="1143"/>
                  </a:lnTo>
                  <a:close/>
                </a:path>
              </a:pathLst>
            </a:custGeom>
            <a:solidFill>
              <a:srgbClr val="565658"/>
            </a:solidFill>
          </p:spPr>
          <p:txBody>
            <a:bodyPr wrap="square" lIns="0" tIns="0" rIns="0" bIns="0" rtlCol="0"/>
            <a:lstStyle/>
            <a:p/>
          </p:txBody>
        </p:sp>
        <p:sp>
          <p:nvSpPr>
            <p:cNvPr id="11119" name="object 11119" descr=""/>
            <p:cNvSpPr/>
            <p:nvPr/>
          </p:nvSpPr>
          <p:spPr>
            <a:xfrm>
              <a:off x="5727175" y="2580358"/>
              <a:ext cx="635" cy="635"/>
            </a:xfrm>
            <a:custGeom>
              <a:avLst/>
              <a:gdLst/>
              <a:ahLst/>
              <a:cxnLst/>
              <a:rect l="l" t="t" r="r" b="b"/>
              <a:pathLst>
                <a:path w="635" h="635">
                  <a:moveTo>
                    <a:pt x="0" y="469"/>
                  </a:moveTo>
                  <a:lnTo>
                    <a:pt x="482" y="469"/>
                  </a:lnTo>
                  <a:lnTo>
                    <a:pt x="482" y="0"/>
                  </a:lnTo>
                  <a:lnTo>
                    <a:pt x="482" y="469"/>
                  </a:lnTo>
                </a:path>
              </a:pathLst>
            </a:custGeom>
            <a:ln w="3175">
              <a:solidFill>
                <a:srgbClr val="565658"/>
              </a:solidFill>
            </a:ln>
          </p:spPr>
          <p:txBody>
            <a:bodyPr wrap="square" lIns="0" tIns="0" rIns="0" bIns="0" rtlCol="0"/>
            <a:lstStyle/>
            <a:p/>
          </p:txBody>
        </p:sp>
        <p:sp>
          <p:nvSpPr>
            <p:cNvPr id="11120" name="object 11120" descr=""/>
            <p:cNvSpPr/>
            <p:nvPr/>
          </p:nvSpPr>
          <p:spPr>
            <a:xfrm>
              <a:off x="5724106" y="2586875"/>
              <a:ext cx="4445" cy="2540"/>
            </a:xfrm>
            <a:custGeom>
              <a:avLst/>
              <a:gdLst/>
              <a:ahLst/>
              <a:cxnLst/>
              <a:rect l="l" t="t" r="r" b="b"/>
              <a:pathLst>
                <a:path w="4445" h="2539">
                  <a:moveTo>
                    <a:pt x="4203" y="1143"/>
                  </a:moveTo>
                  <a:lnTo>
                    <a:pt x="3873" y="330"/>
                  </a:lnTo>
                  <a:lnTo>
                    <a:pt x="3060" y="0"/>
                  </a:lnTo>
                  <a:lnTo>
                    <a:pt x="2260" y="330"/>
                  </a:lnTo>
                  <a:lnTo>
                    <a:pt x="2095" y="698"/>
                  </a:lnTo>
                  <a:lnTo>
                    <a:pt x="1955" y="330"/>
                  </a:lnTo>
                  <a:lnTo>
                    <a:pt x="1143" y="0"/>
                  </a:lnTo>
                  <a:lnTo>
                    <a:pt x="342" y="330"/>
                  </a:lnTo>
                  <a:lnTo>
                    <a:pt x="0" y="1143"/>
                  </a:lnTo>
                  <a:lnTo>
                    <a:pt x="342" y="1943"/>
                  </a:lnTo>
                  <a:lnTo>
                    <a:pt x="1143" y="2286"/>
                  </a:lnTo>
                  <a:lnTo>
                    <a:pt x="1955" y="1943"/>
                  </a:lnTo>
                  <a:lnTo>
                    <a:pt x="2095" y="1587"/>
                  </a:lnTo>
                  <a:lnTo>
                    <a:pt x="2260" y="1943"/>
                  </a:lnTo>
                  <a:lnTo>
                    <a:pt x="3060" y="2286"/>
                  </a:lnTo>
                  <a:lnTo>
                    <a:pt x="3873" y="1943"/>
                  </a:lnTo>
                  <a:lnTo>
                    <a:pt x="4203" y="1143"/>
                  </a:lnTo>
                  <a:close/>
                </a:path>
              </a:pathLst>
            </a:custGeom>
            <a:solidFill>
              <a:srgbClr val="565658"/>
            </a:solidFill>
          </p:spPr>
          <p:txBody>
            <a:bodyPr wrap="square" lIns="0" tIns="0" rIns="0" bIns="0" rtlCol="0"/>
            <a:lstStyle/>
            <a:p/>
          </p:txBody>
        </p:sp>
        <p:sp>
          <p:nvSpPr>
            <p:cNvPr id="11121" name="object 11121" descr=""/>
            <p:cNvSpPr/>
            <p:nvPr/>
          </p:nvSpPr>
          <p:spPr>
            <a:xfrm>
              <a:off x="5727653" y="2580358"/>
              <a:ext cx="635" cy="635"/>
            </a:xfrm>
            <a:custGeom>
              <a:avLst/>
              <a:gdLst/>
              <a:ahLst/>
              <a:cxnLst/>
              <a:rect l="l" t="t" r="r" b="b"/>
              <a:pathLst>
                <a:path w="635" h="635">
                  <a:moveTo>
                    <a:pt x="0" y="469"/>
                  </a:moveTo>
                  <a:lnTo>
                    <a:pt x="0" y="0"/>
                  </a:lnTo>
                  <a:lnTo>
                    <a:pt x="482" y="469"/>
                  </a:lnTo>
                  <a:lnTo>
                    <a:pt x="482" y="0"/>
                  </a:lnTo>
                  <a:lnTo>
                    <a:pt x="482" y="469"/>
                  </a:lnTo>
                </a:path>
              </a:pathLst>
            </a:custGeom>
            <a:ln w="3175">
              <a:solidFill>
                <a:srgbClr val="565658"/>
              </a:solidFill>
            </a:ln>
          </p:spPr>
          <p:txBody>
            <a:bodyPr wrap="square" lIns="0" tIns="0" rIns="0" bIns="0" rtlCol="0"/>
            <a:lstStyle/>
            <a:p/>
          </p:txBody>
        </p:sp>
        <p:sp>
          <p:nvSpPr>
            <p:cNvPr id="11122" name="object 11122" descr=""/>
            <p:cNvSpPr/>
            <p:nvPr/>
          </p:nvSpPr>
          <p:spPr>
            <a:xfrm>
              <a:off x="5725736"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123" name="object 11123" descr=""/>
            <p:cNvSpPr/>
            <p:nvPr/>
          </p:nvSpPr>
          <p:spPr>
            <a:xfrm>
              <a:off x="5727175" y="258801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124" name="object 11124" descr=""/>
            <p:cNvSpPr/>
            <p:nvPr/>
          </p:nvSpPr>
          <p:spPr>
            <a:xfrm>
              <a:off x="5723638"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25" name="object 11125" descr=""/>
            <p:cNvSpPr/>
            <p:nvPr/>
          </p:nvSpPr>
          <p:spPr>
            <a:xfrm>
              <a:off x="5728614" y="2580358"/>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1126" name="object 11126" descr=""/>
            <p:cNvSpPr/>
            <p:nvPr/>
          </p:nvSpPr>
          <p:spPr>
            <a:xfrm>
              <a:off x="5724593"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27" name="object 11127" descr=""/>
            <p:cNvSpPr/>
            <p:nvPr/>
          </p:nvSpPr>
          <p:spPr>
            <a:xfrm>
              <a:off x="5728131" y="2580358"/>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11128" name="object 11128" descr=""/>
            <p:cNvSpPr/>
            <p:nvPr/>
          </p:nvSpPr>
          <p:spPr>
            <a:xfrm>
              <a:off x="5725077"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29" name="object 11129" descr=""/>
            <p:cNvSpPr/>
            <p:nvPr/>
          </p:nvSpPr>
          <p:spPr>
            <a:xfrm>
              <a:off x="5727648"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30" name="object 11130" descr=""/>
            <p:cNvSpPr/>
            <p:nvPr/>
          </p:nvSpPr>
          <p:spPr>
            <a:xfrm>
              <a:off x="5728609" y="2580358"/>
              <a:ext cx="635" cy="635"/>
            </a:xfrm>
            <a:custGeom>
              <a:avLst/>
              <a:gdLst/>
              <a:ahLst/>
              <a:cxnLst/>
              <a:rect l="l" t="t" r="r" b="b"/>
              <a:pathLst>
                <a:path w="635" h="635">
                  <a:moveTo>
                    <a:pt x="482" y="469"/>
                  </a:moveTo>
                  <a:lnTo>
                    <a:pt x="0" y="0"/>
                  </a:lnTo>
                  <a:lnTo>
                    <a:pt x="0" y="469"/>
                  </a:lnTo>
                </a:path>
              </a:pathLst>
            </a:custGeom>
            <a:ln w="3175">
              <a:solidFill>
                <a:srgbClr val="565658"/>
              </a:solidFill>
            </a:ln>
          </p:spPr>
          <p:txBody>
            <a:bodyPr wrap="square" lIns="0" tIns="0" rIns="0" bIns="0" rtlCol="0"/>
            <a:lstStyle/>
            <a:p/>
          </p:txBody>
        </p:sp>
        <p:sp>
          <p:nvSpPr>
            <p:cNvPr id="11131" name="object 11131" descr=""/>
            <p:cNvSpPr/>
            <p:nvPr/>
          </p:nvSpPr>
          <p:spPr>
            <a:xfrm>
              <a:off x="5728609"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32" name="object 11132" descr=""/>
            <p:cNvSpPr/>
            <p:nvPr/>
          </p:nvSpPr>
          <p:spPr>
            <a:xfrm>
              <a:off x="5725555"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33" name="object 11133" descr=""/>
            <p:cNvSpPr/>
            <p:nvPr/>
          </p:nvSpPr>
          <p:spPr>
            <a:xfrm>
              <a:off x="5728131"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34" name="object 11134" descr=""/>
            <p:cNvSpPr/>
            <p:nvPr/>
          </p:nvSpPr>
          <p:spPr>
            <a:xfrm>
              <a:off x="5725554" y="2579687"/>
              <a:ext cx="5080" cy="9525"/>
            </a:xfrm>
            <a:custGeom>
              <a:avLst/>
              <a:gdLst/>
              <a:ahLst/>
              <a:cxnLst/>
              <a:rect l="l" t="t" r="r" b="b"/>
              <a:pathLst>
                <a:path w="5079" h="9525">
                  <a:moveTo>
                    <a:pt x="3238" y="8331"/>
                  </a:moveTo>
                  <a:lnTo>
                    <a:pt x="2895" y="7518"/>
                  </a:lnTo>
                  <a:lnTo>
                    <a:pt x="2095" y="7188"/>
                  </a:lnTo>
                  <a:lnTo>
                    <a:pt x="1854" y="7289"/>
                  </a:lnTo>
                  <a:lnTo>
                    <a:pt x="1612" y="7188"/>
                  </a:lnTo>
                  <a:lnTo>
                    <a:pt x="1371" y="7289"/>
                  </a:lnTo>
                  <a:lnTo>
                    <a:pt x="1143" y="7188"/>
                  </a:lnTo>
                  <a:lnTo>
                    <a:pt x="330" y="7518"/>
                  </a:lnTo>
                  <a:lnTo>
                    <a:pt x="0" y="8331"/>
                  </a:lnTo>
                  <a:lnTo>
                    <a:pt x="330" y="9131"/>
                  </a:lnTo>
                  <a:lnTo>
                    <a:pt x="1143" y="9474"/>
                  </a:lnTo>
                  <a:lnTo>
                    <a:pt x="1371" y="9385"/>
                  </a:lnTo>
                  <a:lnTo>
                    <a:pt x="1612" y="9474"/>
                  </a:lnTo>
                  <a:lnTo>
                    <a:pt x="1854" y="9372"/>
                  </a:lnTo>
                  <a:lnTo>
                    <a:pt x="2095" y="9474"/>
                  </a:lnTo>
                  <a:lnTo>
                    <a:pt x="2895" y="9131"/>
                  </a:lnTo>
                  <a:lnTo>
                    <a:pt x="3238" y="8331"/>
                  </a:lnTo>
                  <a:close/>
                </a:path>
                <a:path w="5079" h="9525">
                  <a:moveTo>
                    <a:pt x="4673" y="1143"/>
                  </a:moveTo>
                  <a:lnTo>
                    <a:pt x="4343" y="342"/>
                  </a:lnTo>
                  <a:lnTo>
                    <a:pt x="3530" y="0"/>
                  </a:lnTo>
                  <a:lnTo>
                    <a:pt x="2717" y="342"/>
                  </a:lnTo>
                  <a:lnTo>
                    <a:pt x="2387" y="1143"/>
                  </a:lnTo>
                  <a:lnTo>
                    <a:pt x="2717"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11135" name="object 11135" descr=""/>
            <p:cNvSpPr/>
            <p:nvPr/>
          </p:nvSpPr>
          <p:spPr>
            <a:xfrm>
              <a:off x="5727170"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36" name="object 11136" descr=""/>
            <p:cNvSpPr/>
            <p:nvPr/>
          </p:nvSpPr>
          <p:spPr>
            <a:xfrm>
              <a:off x="5726987"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37" name="object 11137" descr=""/>
            <p:cNvSpPr/>
            <p:nvPr/>
          </p:nvSpPr>
          <p:spPr>
            <a:xfrm>
              <a:off x="5727648"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38" name="object 11138" descr=""/>
            <p:cNvSpPr/>
            <p:nvPr/>
          </p:nvSpPr>
          <p:spPr>
            <a:xfrm>
              <a:off x="5724781"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139" name="object 11139" descr=""/>
            <p:cNvSpPr/>
            <p:nvPr/>
          </p:nvSpPr>
          <p:spPr>
            <a:xfrm>
              <a:off x="5727471"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40" name="object 11140" descr=""/>
            <p:cNvSpPr/>
            <p:nvPr/>
          </p:nvSpPr>
          <p:spPr>
            <a:xfrm>
              <a:off x="5728131"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41" name="object 11141" descr=""/>
            <p:cNvSpPr/>
            <p:nvPr/>
          </p:nvSpPr>
          <p:spPr>
            <a:xfrm>
              <a:off x="5725254" y="258082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42" name="object 11142" descr=""/>
            <p:cNvSpPr/>
            <p:nvPr/>
          </p:nvSpPr>
          <p:spPr>
            <a:xfrm>
              <a:off x="5727949"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43" name="object 11143" descr=""/>
            <p:cNvSpPr/>
            <p:nvPr/>
          </p:nvSpPr>
          <p:spPr>
            <a:xfrm>
              <a:off x="5728609"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44" name="object 11144" descr=""/>
            <p:cNvSpPr/>
            <p:nvPr/>
          </p:nvSpPr>
          <p:spPr>
            <a:xfrm>
              <a:off x="5725736"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145" name="object 11145" descr=""/>
            <p:cNvSpPr/>
            <p:nvPr/>
          </p:nvSpPr>
          <p:spPr>
            <a:xfrm>
              <a:off x="5725071" y="2579687"/>
              <a:ext cx="5715" cy="9525"/>
            </a:xfrm>
            <a:custGeom>
              <a:avLst/>
              <a:gdLst/>
              <a:ahLst/>
              <a:cxnLst/>
              <a:rect l="l" t="t" r="r" b="b"/>
              <a:pathLst>
                <a:path w="5714" h="9525">
                  <a:moveTo>
                    <a:pt x="2286" y="1143"/>
                  </a:moveTo>
                  <a:lnTo>
                    <a:pt x="1955" y="342"/>
                  </a:lnTo>
                  <a:lnTo>
                    <a:pt x="1143" y="0"/>
                  </a:lnTo>
                  <a:lnTo>
                    <a:pt x="330" y="342"/>
                  </a:lnTo>
                  <a:lnTo>
                    <a:pt x="0" y="1143"/>
                  </a:lnTo>
                  <a:lnTo>
                    <a:pt x="330" y="1955"/>
                  </a:lnTo>
                  <a:lnTo>
                    <a:pt x="1143" y="2286"/>
                  </a:lnTo>
                  <a:lnTo>
                    <a:pt x="1955" y="1955"/>
                  </a:lnTo>
                  <a:lnTo>
                    <a:pt x="2286" y="1143"/>
                  </a:lnTo>
                  <a:close/>
                </a:path>
                <a:path w="5714" h="9525">
                  <a:moveTo>
                    <a:pt x="5156" y="8331"/>
                  </a:moveTo>
                  <a:lnTo>
                    <a:pt x="4826" y="7518"/>
                  </a:lnTo>
                  <a:lnTo>
                    <a:pt x="4013" y="7188"/>
                  </a:lnTo>
                  <a:lnTo>
                    <a:pt x="3200" y="7518"/>
                  </a:lnTo>
                  <a:lnTo>
                    <a:pt x="2870" y="8331"/>
                  </a:lnTo>
                  <a:lnTo>
                    <a:pt x="3200" y="9131"/>
                  </a:lnTo>
                  <a:lnTo>
                    <a:pt x="4013" y="9474"/>
                  </a:lnTo>
                  <a:lnTo>
                    <a:pt x="4826" y="9131"/>
                  </a:lnTo>
                  <a:lnTo>
                    <a:pt x="5156" y="8331"/>
                  </a:lnTo>
                  <a:close/>
                </a:path>
              </a:pathLst>
            </a:custGeom>
            <a:solidFill>
              <a:srgbClr val="565658"/>
            </a:solidFill>
          </p:spPr>
          <p:txBody>
            <a:bodyPr wrap="square" lIns="0" tIns="0" rIns="0" bIns="0" rtlCol="0"/>
            <a:lstStyle/>
            <a:p/>
          </p:txBody>
        </p:sp>
        <p:sp>
          <p:nvSpPr>
            <p:cNvPr id="11146" name="object 11146" descr=""/>
            <p:cNvSpPr/>
            <p:nvPr/>
          </p:nvSpPr>
          <p:spPr>
            <a:xfrm>
              <a:off x="5726215" y="2580828"/>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147" name="object 11147" descr=""/>
            <p:cNvSpPr/>
            <p:nvPr/>
          </p:nvSpPr>
          <p:spPr>
            <a:xfrm>
              <a:off x="5724116"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48" name="object 11148" descr=""/>
            <p:cNvSpPr/>
            <p:nvPr/>
          </p:nvSpPr>
          <p:spPr>
            <a:xfrm>
              <a:off x="5726698"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149" name="object 11149" descr=""/>
            <p:cNvSpPr/>
            <p:nvPr/>
          </p:nvSpPr>
          <p:spPr>
            <a:xfrm>
              <a:off x="5727175" y="258082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150" name="object 11150" descr=""/>
            <p:cNvSpPr/>
            <p:nvPr/>
          </p:nvSpPr>
          <p:spPr>
            <a:xfrm>
              <a:off x="5725254" y="258082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51" name="object 11151" descr=""/>
            <p:cNvSpPr/>
            <p:nvPr/>
          </p:nvSpPr>
          <p:spPr>
            <a:xfrm>
              <a:off x="5724776" y="2587540"/>
              <a:ext cx="635" cy="635"/>
            </a:xfrm>
            <a:custGeom>
              <a:avLst/>
              <a:gdLst/>
              <a:ahLst/>
              <a:cxnLst/>
              <a:rect l="l" t="t" r="r" b="b"/>
              <a:pathLst>
                <a:path w="635" h="635">
                  <a:moveTo>
                    <a:pt x="482" y="469"/>
                  </a:moveTo>
                  <a:lnTo>
                    <a:pt x="0" y="469"/>
                  </a:lnTo>
                  <a:lnTo>
                    <a:pt x="482" y="469"/>
                  </a:lnTo>
                  <a:lnTo>
                    <a:pt x="482" y="0"/>
                  </a:lnTo>
                </a:path>
              </a:pathLst>
            </a:custGeom>
            <a:ln w="3175">
              <a:solidFill>
                <a:srgbClr val="565658"/>
              </a:solidFill>
            </a:ln>
          </p:spPr>
          <p:txBody>
            <a:bodyPr wrap="square" lIns="0" tIns="0" rIns="0" bIns="0" rtlCol="0"/>
            <a:lstStyle/>
            <a:p/>
          </p:txBody>
        </p:sp>
        <p:sp>
          <p:nvSpPr>
            <p:cNvPr id="11152" name="object 11152" descr=""/>
            <p:cNvSpPr/>
            <p:nvPr/>
          </p:nvSpPr>
          <p:spPr>
            <a:xfrm>
              <a:off x="5727653" y="258082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153" name="object 11153" descr=""/>
            <p:cNvSpPr/>
            <p:nvPr/>
          </p:nvSpPr>
          <p:spPr>
            <a:xfrm>
              <a:off x="5724116"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54" name="object 11154" descr=""/>
            <p:cNvSpPr/>
            <p:nvPr/>
          </p:nvSpPr>
          <p:spPr>
            <a:xfrm>
              <a:off x="5725254" y="2587540"/>
              <a:ext cx="635" cy="635"/>
            </a:xfrm>
            <a:custGeom>
              <a:avLst/>
              <a:gdLst/>
              <a:ahLst/>
              <a:cxnLst/>
              <a:rect l="l" t="t" r="r" b="b"/>
              <a:pathLst>
                <a:path w="635" h="635">
                  <a:moveTo>
                    <a:pt x="482" y="469"/>
                  </a:moveTo>
                  <a:lnTo>
                    <a:pt x="0" y="469"/>
                  </a:lnTo>
                  <a:lnTo>
                    <a:pt x="482" y="469"/>
                  </a:lnTo>
                  <a:lnTo>
                    <a:pt x="482" y="0"/>
                  </a:lnTo>
                </a:path>
              </a:pathLst>
            </a:custGeom>
            <a:ln w="3175">
              <a:solidFill>
                <a:srgbClr val="565658"/>
              </a:solidFill>
            </a:ln>
          </p:spPr>
          <p:txBody>
            <a:bodyPr wrap="square" lIns="0" tIns="0" rIns="0" bIns="0" rtlCol="0"/>
            <a:lstStyle/>
            <a:p/>
          </p:txBody>
        </p:sp>
        <p:sp>
          <p:nvSpPr>
            <p:cNvPr id="11155" name="object 11155" descr=""/>
            <p:cNvSpPr/>
            <p:nvPr/>
          </p:nvSpPr>
          <p:spPr>
            <a:xfrm>
              <a:off x="5726215" y="2580828"/>
              <a:ext cx="635" cy="0"/>
            </a:xfrm>
            <a:custGeom>
              <a:avLst/>
              <a:gdLst/>
              <a:ahLst/>
              <a:cxnLst/>
              <a:rect l="l" t="t" r="r" b="b"/>
              <a:pathLst>
                <a:path w="635" h="0">
                  <a:moveTo>
                    <a:pt x="482" y="0"/>
                  </a:moveTo>
                  <a:lnTo>
                    <a:pt x="0" y="0"/>
                  </a:lnTo>
                  <a:lnTo>
                    <a:pt x="482" y="0"/>
                  </a:lnTo>
                  <a:lnTo>
                    <a:pt x="0" y="0"/>
                  </a:lnTo>
                </a:path>
              </a:pathLst>
            </a:custGeom>
            <a:ln w="3175">
              <a:solidFill>
                <a:srgbClr val="565658"/>
              </a:solidFill>
            </a:ln>
          </p:spPr>
          <p:txBody>
            <a:bodyPr wrap="square" lIns="0" tIns="0" rIns="0" bIns="0" rtlCol="0"/>
            <a:lstStyle/>
            <a:p/>
          </p:txBody>
        </p:sp>
        <p:sp>
          <p:nvSpPr>
            <p:cNvPr id="11156" name="object 11156" descr=""/>
            <p:cNvSpPr/>
            <p:nvPr/>
          </p:nvSpPr>
          <p:spPr>
            <a:xfrm>
              <a:off x="5726987"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57" name="object 11157" descr=""/>
            <p:cNvSpPr/>
            <p:nvPr/>
          </p:nvSpPr>
          <p:spPr>
            <a:xfrm>
              <a:off x="5728130"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158" name="object 11158" descr=""/>
            <p:cNvSpPr/>
            <p:nvPr/>
          </p:nvSpPr>
          <p:spPr>
            <a:xfrm>
              <a:off x="5725737" y="2587537"/>
              <a:ext cx="635" cy="635"/>
            </a:xfrm>
            <a:custGeom>
              <a:avLst/>
              <a:gdLst/>
              <a:ahLst/>
              <a:cxnLst/>
              <a:rect l="l" t="t" r="r" b="b"/>
              <a:pathLst>
                <a:path w="635" h="635">
                  <a:moveTo>
                    <a:pt x="482" y="0"/>
                  </a:moveTo>
                  <a:lnTo>
                    <a:pt x="482" y="469"/>
                  </a:lnTo>
                  <a:lnTo>
                    <a:pt x="0" y="469"/>
                  </a:lnTo>
                  <a:lnTo>
                    <a:pt x="482" y="469"/>
                  </a:lnTo>
                </a:path>
              </a:pathLst>
            </a:custGeom>
            <a:ln w="3175">
              <a:solidFill>
                <a:srgbClr val="565658"/>
              </a:solidFill>
            </a:ln>
          </p:spPr>
          <p:txBody>
            <a:bodyPr wrap="square" lIns="0" tIns="0" rIns="0" bIns="0" rtlCol="0"/>
            <a:lstStyle/>
            <a:p/>
          </p:txBody>
        </p:sp>
        <p:sp>
          <p:nvSpPr>
            <p:cNvPr id="11159" name="object 11159" descr=""/>
            <p:cNvSpPr/>
            <p:nvPr/>
          </p:nvSpPr>
          <p:spPr>
            <a:xfrm>
              <a:off x="5728609"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60" name="object 11160" descr=""/>
            <p:cNvSpPr/>
            <p:nvPr/>
          </p:nvSpPr>
          <p:spPr>
            <a:xfrm>
              <a:off x="5726215" y="2587540"/>
              <a:ext cx="635" cy="635"/>
            </a:xfrm>
            <a:custGeom>
              <a:avLst/>
              <a:gdLst/>
              <a:ahLst/>
              <a:cxnLst/>
              <a:rect l="l" t="t" r="r" b="b"/>
              <a:pathLst>
                <a:path w="635" h="635">
                  <a:moveTo>
                    <a:pt x="482" y="469"/>
                  </a:moveTo>
                  <a:lnTo>
                    <a:pt x="0" y="469"/>
                  </a:lnTo>
                  <a:lnTo>
                    <a:pt x="482" y="469"/>
                  </a:lnTo>
                  <a:lnTo>
                    <a:pt x="0" y="469"/>
                  </a:lnTo>
                  <a:lnTo>
                    <a:pt x="482" y="0"/>
                  </a:lnTo>
                </a:path>
                <a:path w="635" h="635">
                  <a:moveTo>
                    <a:pt x="482" y="469"/>
                  </a:moveTo>
                  <a:lnTo>
                    <a:pt x="0" y="469"/>
                  </a:lnTo>
                </a:path>
              </a:pathLst>
            </a:custGeom>
            <a:ln w="3175">
              <a:solidFill>
                <a:srgbClr val="565658"/>
              </a:solidFill>
            </a:ln>
          </p:spPr>
          <p:txBody>
            <a:bodyPr wrap="square" lIns="0" tIns="0" rIns="0" bIns="0" rtlCol="0"/>
            <a:lstStyle/>
            <a:p/>
          </p:txBody>
        </p:sp>
        <p:sp>
          <p:nvSpPr>
            <p:cNvPr id="11161" name="object 11161" descr=""/>
            <p:cNvSpPr/>
            <p:nvPr/>
          </p:nvSpPr>
          <p:spPr>
            <a:xfrm>
              <a:off x="5727175" y="258082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162" name="object 11162" descr=""/>
            <p:cNvSpPr/>
            <p:nvPr/>
          </p:nvSpPr>
          <p:spPr>
            <a:xfrm>
              <a:off x="5726698"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163" name="object 11163" descr=""/>
            <p:cNvSpPr/>
            <p:nvPr/>
          </p:nvSpPr>
          <p:spPr>
            <a:xfrm>
              <a:off x="5724781"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164" name="object 11164" descr=""/>
            <p:cNvSpPr/>
            <p:nvPr/>
          </p:nvSpPr>
          <p:spPr>
            <a:xfrm>
              <a:off x="5726510"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65" name="object 11165" descr=""/>
            <p:cNvSpPr/>
            <p:nvPr/>
          </p:nvSpPr>
          <p:spPr>
            <a:xfrm>
              <a:off x="5727653"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166" name="object 11166" descr=""/>
            <p:cNvSpPr/>
            <p:nvPr/>
          </p:nvSpPr>
          <p:spPr>
            <a:xfrm>
              <a:off x="5727175" y="2588010"/>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1167" name="object 11167" descr=""/>
            <p:cNvSpPr/>
            <p:nvPr/>
          </p:nvSpPr>
          <p:spPr>
            <a:xfrm>
              <a:off x="5723636" y="2579687"/>
              <a:ext cx="5715" cy="9525"/>
            </a:xfrm>
            <a:custGeom>
              <a:avLst/>
              <a:gdLst/>
              <a:ahLst/>
              <a:cxnLst/>
              <a:rect l="l" t="t" r="r" b="b"/>
              <a:pathLst>
                <a:path w="5714" h="9525">
                  <a:moveTo>
                    <a:pt x="2286" y="1143"/>
                  </a:moveTo>
                  <a:lnTo>
                    <a:pt x="1943" y="342"/>
                  </a:lnTo>
                  <a:lnTo>
                    <a:pt x="1143" y="0"/>
                  </a:lnTo>
                  <a:lnTo>
                    <a:pt x="330" y="342"/>
                  </a:lnTo>
                  <a:lnTo>
                    <a:pt x="0" y="1143"/>
                  </a:lnTo>
                  <a:lnTo>
                    <a:pt x="330" y="1955"/>
                  </a:lnTo>
                  <a:lnTo>
                    <a:pt x="1143" y="2286"/>
                  </a:lnTo>
                  <a:lnTo>
                    <a:pt x="1943" y="1955"/>
                  </a:lnTo>
                  <a:lnTo>
                    <a:pt x="2286" y="1143"/>
                  </a:lnTo>
                  <a:close/>
                </a:path>
                <a:path w="5714" h="9525">
                  <a:moveTo>
                    <a:pt x="5156" y="8331"/>
                  </a:moveTo>
                  <a:lnTo>
                    <a:pt x="4813" y="7518"/>
                  </a:lnTo>
                  <a:lnTo>
                    <a:pt x="4013" y="7188"/>
                  </a:lnTo>
                  <a:lnTo>
                    <a:pt x="3200" y="7518"/>
                  </a:lnTo>
                  <a:lnTo>
                    <a:pt x="2870" y="8331"/>
                  </a:lnTo>
                  <a:lnTo>
                    <a:pt x="3200" y="9131"/>
                  </a:lnTo>
                  <a:lnTo>
                    <a:pt x="4013" y="9474"/>
                  </a:lnTo>
                  <a:lnTo>
                    <a:pt x="4813" y="9131"/>
                  </a:lnTo>
                  <a:lnTo>
                    <a:pt x="5156" y="8331"/>
                  </a:lnTo>
                  <a:close/>
                </a:path>
              </a:pathLst>
            </a:custGeom>
            <a:solidFill>
              <a:srgbClr val="565658"/>
            </a:solidFill>
          </p:spPr>
          <p:txBody>
            <a:bodyPr wrap="square" lIns="0" tIns="0" rIns="0" bIns="0" rtlCol="0"/>
            <a:lstStyle/>
            <a:p/>
          </p:txBody>
        </p:sp>
        <p:sp>
          <p:nvSpPr>
            <p:cNvPr id="11168" name="object 11168" descr=""/>
            <p:cNvSpPr/>
            <p:nvPr/>
          </p:nvSpPr>
          <p:spPr>
            <a:xfrm>
              <a:off x="5724781"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169" name="object 11169" descr=""/>
            <p:cNvSpPr/>
            <p:nvPr/>
          </p:nvSpPr>
          <p:spPr>
            <a:xfrm>
              <a:off x="5728131" y="2588010"/>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170" name="object 11170" descr=""/>
            <p:cNvSpPr/>
            <p:nvPr/>
          </p:nvSpPr>
          <p:spPr>
            <a:xfrm>
              <a:off x="5726692"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71" name="object 11171" descr=""/>
            <p:cNvSpPr/>
            <p:nvPr/>
          </p:nvSpPr>
          <p:spPr>
            <a:xfrm>
              <a:off x="5727471"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72" name="object 11172" descr=""/>
            <p:cNvSpPr/>
            <p:nvPr/>
          </p:nvSpPr>
          <p:spPr>
            <a:xfrm>
              <a:off x="5727170"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73" name="object 11173" descr=""/>
            <p:cNvSpPr/>
            <p:nvPr/>
          </p:nvSpPr>
          <p:spPr>
            <a:xfrm>
              <a:off x="5724776" y="2587537"/>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1174" name="object 11174" descr=""/>
            <p:cNvSpPr/>
            <p:nvPr/>
          </p:nvSpPr>
          <p:spPr>
            <a:xfrm>
              <a:off x="5727648" y="258801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75" name="object 11175" descr=""/>
            <p:cNvSpPr/>
            <p:nvPr/>
          </p:nvSpPr>
          <p:spPr>
            <a:xfrm>
              <a:off x="5725259"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176" name="object 11176" descr=""/>
            <p:cNvSpPr/>
            <p:nvPr/>
          </p:nvSpPr>
          <p:spPr>
            <a:xfrm>
              <a:off x="5723636" y="2586875"/>
              <a:ext cx="5715" cy="2540"/>
            </a:xfrm>
            <a:custGeom>
              <a:avLst/>
              <a:gdLst/>
              <a:ahLst/>
              <a:cxnLst/>
              <a:rect l="l" t="t" r="r" b="b"/>
              <a:pathLst>
                <a:path w="5714" h="2539">
                  <a:moveTo>
                    <a:pt x="2286" y="1143"/>
                  </a:moveTo>
                  <a:lnTo>
                    <a:pt x="1943" y="330"/>
                  </a:lnTo>
                  <a:lnTo>
                    <a:pt x="1143" y="0"/>
                  </a:lnTo>
                  <a:lnTo>
                    <a:pt x="330" y="330"/>
                  </a:lnTo>
                  <a:lnTo>
                    <a:pt x="0" y="1143"/>
                  </a:lnTo>
                  <a:lnTo>
                    <a:pt x="330" y="1943"/>
                  </a:lnTo>
                  <a:lnTo>
                    <a:pt x="1143" y="2286"/>
                  </a:lnTo>
                  <a:lnTo>
                    <a:pt x="1943" y="1943"/>
                  </a:lnTo>
                  <a:lnTo>
                    <a:pt x="2286" y="1143"/>
                  </a:lnTo>
                  <a:close/>
                </a:path>
                <a:path w="5714" h="2539">
                  <a:moveTo>
                    <a:pt x="5626" y="1143"/>
                  </a:moveTo>
                  <a:lnTo>
                    <a:pt x="5295" y="330"/>
                  </a:lnTo>
                  <a:lnTo>
                    <a:pt x="4483" y="0"/>
                  </a:lnTo>
                  <a:lnTo>
                    <a:pt x="3683" y="330"/>
                  </a:lnTo>
                  <a:lnTo>
                    <a:pt x="3340" y="1143"/>
                  </a:lnTo>
                  <a:lnTo>
                    <a:pt x="3683" y="1943"/>
                  </a:lnTo>
                  <a:lnTo>
                    <a:pt x="4483" y="2286"/>
                  </a:lnTo>
                  <a:lnTo>
                    <a:pt x="5295" y="1943"/>
                  </a:lnTo>
                  <a:lnTo>
                    <a:pt x="5626" y="1143"/>
                  </a:lnTo>
                  <a:close/>
                </a:path>
              </a:pathLst>
            </a:custGeom>
            <a:solidFill>
              <a:srgbClr val="565658"/>
            </a:solidFill>
          </p:spPr>
          <p:txBody>
            <a:bodyPr wrap="square" lIns="0" tIns="0" rIns="0" bIns="0" rtlCol="0"/>
            <a:lstStyle/>
            <a:p/>
          </p:txBody>
        </p:sp>
        <p:sp>
          <p:nvSpPr>
            <p:cNvPr id="11177" name="object 11177" descr=""/>
            <p:cNvSpPr/>
            <p:nvPr/>
          </p:nvSpPr>
          <p:spPr>
            <a:xfrm>
              <a:off x="5724776" y="25875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78" name="object 11178" descr=""/>
            <p:cNvSpPr/>
            <p:nvPr/>
          </p:nvSpPr>
          <p:spPr>
            <a:xfrm>
              <a:off x="5728614"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179" name="object 11179" descr=""/>
            <p:cNvSpPr/>
            <p:nvPr/>
          </p:nvSpPr>
          <p:spPr>
            <a:xfrm>
              <a:off x="5725736" y="258082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180" name="object 11180" descr=""/>
            <p:cNvSpPr/>
            <p:nvPr/>
          </p:nvSpPr>
          <p:spPr>
            <a:xfrm>
              <a:off x="5723636" y="2579687"/>
              <a:ext cx="5715" cy="2540"/>
            </a:xfrm>
            <a:custGeom>
              <a:avLst/>
              <a:gdLst/>
              <a:ahLst/>
              <a:cxnLst/>
              <a:rect l="l" t="t" r="r" b="b"/>
              <a:pathLst>
                <a:path w="5714" h="2539">
                  <a:moveTo>
                    <a:pt x="5156" y="1143"/>
                  </a:moveTo>
                  <a:lnTo>
                    <a:pt x="4813" y="342"/>
                  </a:lnTo>
                  <a:lnTo>
                    <a:pt x="4013" y="0"/>
                  </a:lnTo>
                  <a:lnTo>
                    <a:pt x="3784" y="114"/>
                  </a:lnTo>
                  <a:lnTo>
                    <a:pt x="3530" y="0"/>
                  </a:lnTo>
                  <a:lnTo>
                    <a:pt x="3289" y="101"/>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289" y="2197"/>
                  </a:lnTo>
                  <a:lnTo>
                    <a:pt x="3530" y="2286"/>
                  </a:lnTo>
                  <a:lnTo>
                    <a:pt x="3771" y="2197"/>
                  </a:lnTo>
                  <a:lnTo>
                    <a:pt x="4013" y="2286"/>
                  </a:lnTo>
                  <a:lnTo>
                    <a:pt x="4813" y="1955"/>
                  </a:lnTo>
                  <a:lnTo>
                    <a:pt x="5156" y="1143"/>
                  </a:lnTo>
                  <a:close/>
                </a:path>
              </a:pathLst>
            </a:custGeom>
            <a:solidFill>
              <a:srgbClr val="565658"/>
            </a:solidFill>
          </p:spPr>
          <p:txBody>
            <a:bodyPr wrap="square" lIns="0" tIns="0" rIns="0" bIns="0" rtlCol="0"/>
            <a:lstStyle/>
            <a:p/>
          </p:txBody>
        </p:sp>
        <p:sp>
          <p:nvSpPr>
            <p:cNvPr id="11181" name="object 11181" descr=""/>
            <p:cNvSpPr/>
            <p:nvPr/>
          </p:nvSpPr>
          <p:spPr>
            <a:xfrm>
              <a:off x="5727175"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182" name="object 11182" descr=""/>
            <p:cNvSpPr/>
            <p:nvPr/>
          </p:nvSpPr>
          <p:spPr>
            <a:xfrm>
              <a:off x="5726510"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83" name="object 11183" descr=""/>
            <p:cNvSpPr/>
            <p:nvPr/>
          </p:nvSpPr>
          <p:spPr>
            <a:xfrm>
              <a:off x="5725254" y="2587537"/>
              <a:ext cx="635" cy="635"/>
            </a:xfrm>
            <a:custGeom>
              <a:avLst/>
              <a:gdLst/>
              <a:ahLst/>
              <a:cxnLst/>
              <a:rect l="l" t="t" r="r" b="b"/>
              <a:pathLst>
                <a:path w="635" h="635">
                  <a:moveTo>
                    <a:pt x="482" y="0"/>
                  </a:moveTo>
                  <a:lnTo>
                    <a:pt x="482" y="469"/>
                  </a:lnTo>
                  <a:lnTo>
                    <a:pt x="0" y="0"/>
                  </a:lnTo>
                  <a:lnTo>
                    <a:pt x="0" y="469"/>
                  </a:lnTo>
                  <a:lnTo>
                    <a:pt x="482" y="469"/>
                  </a:lnTo>
                </a:path>
              </a:pathLst>
            </a:custGeom>
            <a:ln w="3175">
              <a:solidFill>
                <a:srgbClr val="565658"/>
              </a:solidFill>
            </a:ln>
          </p:spPr>
          <p:txBody>
            <a:bodyPr wrap="square" lIns="0" tIns="0" rIns="0" bIns="0" rtlCol="0"/>
            <a:lstStyle/>
            <a:p/>
          </p:txBody>
        </p:sp>
        <p:sp>
          <p:nvSpPr>
            <p:cNvPr id="11184" name="object 11184" descr=""/>
            <p:cNvSpPr/>
            <p:nvPr/>
          </p:nvSpPr>
          <p:spPr>
            <a:xfrm>
              <a:off x="5726510"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85" name="object 11185" descr=""/>
            <p:cNvSpPr/>
            <p:nvPr/>
          </p:nvSpPr>
          <p:spPr>
            <a:xfrm>
              <a:off x="5727653"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186" name="object 11186" descr=""/>
            <p:cNvSpPr/>
            <p:nvPr/>
          </p:nvSpPr>
          <p:spPr>
            <a:xfrm>
              <a:off x="5726987"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87" name="object 11187" descr=""/>
            <p:cNvSpPr/>
            <p:nvPr/>
          </p:nvSpPr>
          <p:spPr>
            <a:xfrm>
              <a:off x="5725737" y="2587537"/>
              <a:ext cx="635" cy="635"/>
            </a:xfrm>
            <a:custGeom>
              <a:avLst/>
              <a:gdLst/>
              <a:ahLst/>
              <a:cxnLst/>
              <a:rect l="l" t="t" r="r" b="b"/>
              <a:pathLst>
                <a:path w="635" h="635">
                  <a:moveTo>
                    <a:pt x="482" y="0"/>
                  </a:moveTo>
                  <a:lnTo>
                    <a:pt x="0" y="469"/>
                  </a:lnTo>
                  <a:lnTo>
                    <a:pt x="0" y="0"/>
                  </a:lnTo>
                  <a:lnTo>
                    <a:pt x="0" y="469"/>
                  </a:lnTo>
                  <a:lnTo>
                    <a:pt x="0" y="0"/>
                  </a:lnTo>
                </a:path>
              </a:pathLst>
            </a:custGeom>
            <a:ln w="3175">
              <a:solidFill>
                <a:srgbClr val="565658"/>
              </a:solidFill>
            </a:ln>
          </p:spPr>
          <p:txBody>
            <a:bodyPr wrap="square" lIns="0" tIns="0" rIns="0" bIns="0" rtlCol="0"/>
            <a:lstStyle/>
            <a:p/>
          </p:txBody>
        </p:sp>
        <p:sp>
          <p:nvSpPr>
            <p:cNvPr id="11188" name="object 11188" descr=""/>
            <p:cNvSpPr/>
            <p:nvPr/>
          </p:nvSpPr>
          <p:spPr>
            <a:xfrm>
              <a:off x="5726987"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89" name="object 11189" descr=""/>
            <p:cNvSpPr/>
            <p:nvPr/>
          </p:nvSpPr>
          <p:spPr>
            <a:xfrm>
              <a:off x="5728130"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190" name="object 11190" descr=""/>
            <p:cNvSpPr/>
            <p:nvPr/>
          </p:nvSpPr>
          <p:spPr>
            <a:xfrm>
              <a:off x="5728609"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191" name="object 11191" descr=""/>
            <p:cNvSpPr/>
            <p:nvPr/>
          </p:nvSpPr>
          <p:spPr>
            <a:xfrm>
              <a:off x="5726220" y="2587537"/>
              <a:ext cx="0" cy="635"/>
            </a:xfrm>
            <a:custGeom>
              <a:avLst/>
              <a:gdLst/>
              <a:ahLst/>
              <a:cxnLst/>
              <a:rect l="l" t="t" r="r" b="b"/>
              <a:pathLst>
                <a:path w="0" h="635">
                  <a:moveTo>
                    <a:pt x="0" y="0"/>
                  </a:moveTo>
                  <a:lnTo>
                    <a:pt x="0" y="469"/>
                  </a:lnTo>
                  <a:lnTo>
                    <a:pt x="0" y="0"/>
                  </a:lnTo>
                  <a:lnTo>
                    <a:pt x="0" y="469"/>
                  </a:lnTo>
                  <a:lnTo>
                    <a:pt x="0" y="0"/>
                  </a:lnTo>
                </a:path>
              </a:pathLst>
            </a:custGeom>
            <a:ln w="3175">
              <a:solidFill>
                <a:srgbClr val="565658"/>
              </a:solidFill>
            </a:ln>
          </p:spPr>
          <p:txBody>
            <a:bodyPr wrap="square" lIns="0" tIns="0" rIns="0" bIns="0" rtlCol="0"/>
            <a:lstStyle/>
            <a:p/>
          </p:txBody>
        </p:sp>
        <p:sp>
          <p:nvSpPr>
            <p:cNvPr id="11192" name="object 11192" descr=""/>
            <p:cNvSpPr/>
            <p:nvPr/>
          </p:nvSpPr>
          <p:spPr>
            <a:xfrm>
              <a:off x="5725077"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193" name="object 11193" descr=""/>
            <p:cNvSpPr/>
            <p:nvPr/>
          </p:nvSpPr>
          <p:spPr>
            <a:xfrm>
              <a:off x="5726698" y="2587537"/>
              <a:ext cx="0" cy="635"/>
            </a:xfrm>
            <a:custGeom>
              <a:avLst/>
              <a:gdLst/>
              <a:ahLst/>
              <a:cxnLst/>
              <a:rect l="l" t="t" r="r" b="b"/>
              <a:pathLst>
                <a:path w="0" h="635">
                  <a:moveTo>
                    <a:pt x="0" y="0"/>
                  </a:moveTo>
                  <a:lnTo>
                    <a:pt x="0" y="469"/>
                  </a:lnTo>
                  <a:lnTo>
                    <a:pt x="0" y="0"/>
                  </a:lnTo>
                  <a:lnTo>
                    <a:pt x="0" y="469"/>
                  </a:lnTo>
                </a:path>
              </a:pathLst>
            </a:custGeom>
            <a:ln w="3175">
              <a:solidFill>
                <a:srgbClr val="565658"/>
              </a:solidFill>
            </a:ln>
          </p:spPr>
          <p:txBody>
            <a:bodyPr wrap="square" lIns="0" tIns="0" rIns="0" bIns="0" rtlCol="0"/>
            <a:lstStyle/>
            <a:p/>
          </p:txBody>
        </p:sp>
        <p:sp>
          <p:nvSpPr>
            <p:cNvPr id="11194" name="object 11194" descr=""/>
            <p:cNvSpPr/>
            <p:nvPr/>
          </p:nvSpPr>
          <p:spPr>
            <a:xfrm>
              <a:off x="5728609" y="2580828"/>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195" name="object 11195" descr=""/>
            <p:cNvSpPr/>
            <p:nvPr/>
          </p:nvSpPr>
          <p:spPr>
            <a:xfrm>
              <a:off x="5727175" y="2587537"/>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1196" name="object 11196" descr=""/>
            <p:cNvSpPr/>
            <p:nvPr/>
          </p:nvSpPr>
          <p:spPr>
            <a:xfrm>
              <a:off x="5723636" y="2586405"/>
              <a:ext cx="5715" cy="3175"/>
            </a:xfrm>
            <a:custGeom>
              <a:avLst/>
              <a:gdLst/>
              <a:ahLst/>
              <a:cxnLst/>
              <a:rect l="l" t="t" r="r" b="b"/>
              <a:pathLst>
                <a:path w="5714" h="3175">
                  <a:moveTo>
                    <a:pt x="2286" y="1143"/>
                  </a:moveTo>
                  <a:lnTo>
                    <a:pt x="1943" y="330"/>
                  </a:lnTo>
                  <a:lnTo>
                    <a:pt x="1143" y="0"/>
                  </a:lnTo>
                  <a:lnTo>
                    <a:pt x="330" y="330"/>
                  </a:lnTo>
                  <a:lnTo>
                    <a:pt x="0" y="1143"/>
                  </a:lnTo>
                  <a:lnTo>
                    <a:pt x="330" y="1943"/>
                  </a:lnTo>
                  <a:lnTo>
                    <a:pt x="1143" y="2286"/>
                  </a:lnTo>
                  <a:lnTo>
                    <a:pt x="1943" y="1943"/>
                  </a:lnTo>
                  <a:lnTo>
                    <a:pt x="2286" y="1143"/>
                  </a:lnTo>
                  <a:close/>
                </a:path>
                <a:path w="5714" h="3175">
                  <a:moveTo>
                    <a:pt x="5156" y="1143"/>
                  </a:moveTo>
                  <a:lnTo>
                    <a:pt x="4813" y="330"/>
                  </a:lnTo>
                  <a:lnTo>
                    <a:pt x="4013" y="0"/>
                  </a:lnTo>
                  <a:lnTo>
                    <a:pt x="3200" y="330"/>
                  </a:lnTo>
                  <a:lnTo>
                    <a:pt x="3060" y="673"/>
                  </a:lnTo>
                  <a:lnTo>
                    <a:pt x="2730" y="800"/>
                  </a:lnTo>
                  <a:lnTo>
                    <a:pt x="2387" y="1612"/>
                  </a:lnTo>
                  <a:lnTo>
                    <a:pt x="2730" y="2413"/>
                  </a:lnTo>
                  <a:lnTo>
                    <a:pt x="3530" y="2755"/>
                  </a:lnTo>
                  <a:lnTo>
                    <a:pt x="3771" y="2654"/>
                  </a:lnTo>
                  <a:lnTo>
                    <a:pt x="4013" y="2755"/>
                  </a:lnTo>
                  <a:lnTo>
                    <a:pt x="4813" y="2413"/>
                  </a:lnTo>
                  <a:lnTo>
                    <a:pt x="5156" y="1612"/>
                  </a:lnTo>
                  <a:lnTo>
                    <a:pt x="5054" y="1384"/>
                  </a:lnTo>
                  <a:lnTo>
                    <a:pt x="5156" y="1143"/>
                  </a:lnTo>
                  <a:close/>
                </a:path>
              </a:pathLst>
            </a:custGeom>
            <a:solidFill>
              <a:srgbClr val="565658"/>
            </a:solidFill>
          </p:spPr>
          <p:txBody>
            <a:bodyPr wrap="square" lIns="0" tIns="0" rIns="0" bIns="0" rtlCol="0"/>
            <a:lstStyle/>
            <a:p/>
          </p:txBody>
        </p:sp>
        <p:sp>
          <p:nvSpPr>
            <p:cNvPr id="11197" name="object 11197" descr=""/>
            <p:cNvSpPr/>
            <p:nvPr/>
          </p:nvSpPr>
          <p:spPr>
            <a:xfrm>
              <a:off x="5727175" y="2587540"/>
              <a:ext cx="635" cy="635"/>
            </a:xfrm>
            <a:custGeom>
              <a:avLst/>
              <a:gdLst/>
              <a:ahLst/>
              <a:cxnLst/>
              <a:rect l="l" t="t" r="r" b="b"/>
              <a:pathLst>
                <a:path w="635" h="635">
                  <a:moveTo>
                    <a:pt x="0" y="469"/>
                  </a:moveTo>
                  <a:lnTo>
                    <a:pt x="482" y="0"/>
                  </a:lnTo>
                  <a:lnTo>
                    <a:pt x="482" y="469"/>
                  </a:lnTo>
                  <a:lnTo>
                    <a:pt x="0" y="469"/>
                  </a:lnTo>
                </a:path>
              </a:pathLst>
            </a:custGeom>
            <a:ln w="3175">
              <a:solidFill>
                <a:srgbClr val="565658"/>
              </a:solidFill>
            </a:ln>
          </p:spPr>
          <p:txBody>
            <a:bodyPr wrap="square" lIns="0" tIns="0" rIns="0" bIns="0" rtlCol="0"/>
            <a:lstStyle/>
            <a:p/>
          </p:txBody>
        </p:sp>
        <p:sp>
          <p:nvSpPr>
            <p:cNvPr id="11198" name="object 11198" descr=""/>
            <p:cNvSpPr/>
            <p:nvPr/>
          </p:nvSpPr>
          <p:spPr>
            <a:xfrm>
              <a:off x="5727648" y="2587540"/>
              <a:ext cx="635" cy="635"/>
            </a:xfrm>
            <a:custGeom>
              <a:avLst/>
              <a:gdLst/>
              <a:ahLst/>
              <a:cxnLst/>
              <a:rect l="l" t="t" r="r" b="b"/>
              <a:pathLst>
                <a:path w="635" h="635">
                  <a:moveTo>
                    <a:pt x="482" y="469"/>
                  </a:moveTo>
                  <a:lnTo>
                    <a:pt x="482" y="0"/>
                  </a:lnTo>
                  <a:lnTo>
                    <a:pt x="0" y="469"/>
                  </a:lnTo>
                  <a:lnTo>
                    <a:pt x="482" y="469"/>
                  </a:lnTo>
                </a:path>
              </a:pathLst>
            </a:custGeom>
            <a:ln w="3175">
              <a:solidFill>
                <a:srgbClr val="565658"/>
              </a:solidFill>
            </a:ln>
          </p:spPr>
          <p:txBody>
            <a:bodyPr wrap="square" lIns="0" tIns="0" rIns="0" bIns="0" rtlCol="0"/>
            <a:lstStyle/>
            <a:p/>
          </p:txBody>
        </p:sp>
        <p:sp>
          <p:nvSpPr>
            <p:cNvPr id="11199" name="object 11199" descr=""/>
            <p:cNvSpPr/>
            <p:nvPr/>
          </p:nvSpPr>
          <p:spPr>
            <a:xfrm>
              <a:off x="5726976" y="2579687"/>
              <a:ext cx="3810" cy="9525"/>
            </a:xfrm>
            <a:custGeom>
              <a:avLst/>
              <a:gdLst/>
              <a:ahLst/>
              <a:cxnLst/>
              <a:rect l="l" t="t" r="r" b="b"/>
              <a:pathLst>
                <a:path w="3810" h="9525">
                  <a:moveTo>
                    <a:pt x="2781" y="7861"/>
                  </a:moveTo>
                  <a:lnTo>
                    <a:pt x="2438" y="7048"/>
                  </a:lnTo>
                  <a:lnTo>
                    <a:pt x="1638" y="6718"/>
                  </a:lnTo>
                  <a:lnTo>
                    <a:pt x="825" y="7048"/>
                  </a:lnTo>
                  <a:lnTo>
                    <a:pt x="685" y="7378"/>
                  </a:lnTo>
                  <a:lnTo>
                    <a:pt x="342" y="7518"/>
                  </a:lnTo>
                  <a:lnTo>
                    <a:pt x="0" y="8331"/>
                  </a:lnTo>
                  <a:lnTo>
                    <a:pt x="342" y="9131"/>
                  </a:lnTo>
                  <a:lnTo>
                    <a:pt x="1143" y="9474"/>
                  </a:lnTo>
                  <a:lnTo>
                    <a:pt x="1955" y="9131"/>
                  </a:lnTo>
                  <a:lnTo>
                    <a:pt x="2082" y="8813"/>
                  </a:lnTo>
                  <a:lnTo>
                    <a:pt x="2438" y="8661"/>
                  </a:lnTo>
                  <a:lnTo>
                    <a:pt x="2781" y="7861"/>
                  </a:lnTo>
                  <a:close/>
                </a:path>
                <a:path w="3810" h="9525">
                  <a:moveTo>
                    <a:pt x="3251" y="1143"/>
                  </a:moveTo>
                  <a:lnTo>
                    <a:pt x="2921" y="342"/>
                  </a:lnTo>
                  <a:lnTo>
                    <a:pt x="2108" y="0"/>
                  </a:lnTo>
                  <a:lnTo>
                    <a:pt x="1295" y="342"/>
                  </a:lnTo>
                  <a:lnTo>
                    <a:pt x="965" y="1143"/>
                  </a:lnTo>
                  <a:lnTo>
                    <a:pt x="1295" y="1955"/>
                  </a:lnTo>
                  <a:lnTo>
                    <a:pt x="2108" y="2286"/>
                  </a:lnTo>
                  <a:lnTo>
                    <a:pt x="2921" y="1955"/>
                  </a:lnTo>
                  <a:lnTo>
                    <a:pt x="3251" y="1143"/>
                  </a:lnTo>
                  <a:close/>
                </a:path>
              </a:pathLst>
            </a:custGeom>
            <a:solidFill>
              <a:srgbClr val="565658"/>
            </a:solidFill>
          </p:spPr>
          <p:txBody>
            <a:bodyPr wrap="square" lIns="0" tIns="0" rIns="0" bIns="0" rtlCol="0"/>
            <a:lstStyle/>
            <a:p/>
          </p:txBody>
        </p:sp>
        <p:sp>
          <p:nvSpPr>
            <p:cNvPr id="11200" name="object 11200" descr=""/>
            <p:cNvSpPr/>
            <p:nvPr/>
          </p:nvSpPr>
          <p:spPr>
            <a:xfrm>
              <a:off x="5728130" y="2587540"/>
              <a:ext cx="635" cy="635"/>
            </a:xfrm>
            <a:custGeom>
              <a:avLst/>
              <a:gdLst/>
              <a:ahLst/>
              <a:cxnLst/>
              <a:rect l="l" t="t" r="r" b="b"/>
              <a:pathLst>
                <a:path w="635" h="635">
                  <a:moveTo>
                    <a:pt x="0" y="469"/>
                  </a:moveTo>
                  <a:lnTo>
                    <a:pt x="482" y="469"/>
                  </a:lnTo>
                  <a:lnTo>
                    <a:pt x="482" y="0"/>
                  </a:lnTo>
                  <a:lnTo>
                    <a:pt x="0" y="469"/>
                  </a:lnTo>
                </a:path>
              </a:pathLst>
            </a:custGeom>
            <a:ln w="3175">
              <a:solidFill>
                <a:srgbClr val="565658"/>
              </a:solidFill>
            </a:ln>
          </p:spPr>
          <p:txBody>
            <a:bodyPr wrap="square" lIns="0" tIns="0" rIns="0" bIns="0" rtlCol="0"/>
            <a:lstStyle/>
            <a:p/>
          </p:txBody>
        </p:sp>
        <p:sp>
          <p:nvSpPr>
            <p:cNvPr id="11201" name="object 11201" descr=""/>
            <p:cNvSpPr/>
            <p:nvPr/>
          </p:nvSpPr>
          <p:spPr>
            <a:xfrm>
              <a:off x="5728614" y="258801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202" name="object 11202" descr=""/>
            <p:cNvSpPr/>
            <p:nvPr/>
          </p:nvSpPr>
          <p:spPr>
            <a:xfrm>
              <a:off x="5724781" y="2580828"/>
              <a:ext cx="635" cy="635"/>
            </a:xfrm>
            <a:custGeom>
              <a:avLst/>
              <a:gdLst/>
              <a:ahLst/>
              <a:cxnLst/>
              <a:rect l="l" t="t" r="r" b="b"/>
              <a:pathLst>
                <a:path w="635" h="635">
                  <a:moveTo>
                    <a:pt x="0" y="0"/>
                  </a:moveTo>
                  <a:lnTo>
                    <a:pt x="482" y="482"/>
                  </a:lnTo>
                  <a:lnTo>
                    <a:pt x="482" y="0"/>
                  </a:lnTo>
                  <a:lnTo>
                    <a:pt x="0" y="0"/>
                  </a:lnTo>
                </a:path>
              </a:pathLst>
            </a:custGeom>
            <a:ln w="3175">
              <a:solidFill>
                <a:srgbClr val="565658"/>
              </a:solidFill>
            </a:ln>
          </p:spPr>
          <p:txBody>
            <a:bodyPr wrap="square" lIns="0" tIns="0" rIns="0" bIns="0" rtlCol="0"/>
            <a:lstStyle/>
            <a:p/>
          </p:txBody>
        </p:sp>
        <p:sp>
          <p:nvSpPr>
            <p:cNvPr id="11203" name="object 11203" descr=""/>
            <p:cNvSpPr/>
            <p:nvPr/>
          </p:nvSpPr>
          <p:spPr>
            <a:xfrm>
              <a:off x="5724116"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04" name="object 11204" descr=""/>
            <p:cNvSpPr/>
            <p:nvPr/>
          </p:nvSpPr>
          <p:spPr>
            <a:xfrm>
              <a:off x="5725259" y="2580828"/>
              <a:ext cx="635" cy="635"/>
            </a:xfrm>
            <a:custGeom>
              <a:avLst/>
              <a:gdLst/>
              <a:ahLst/>
              <a:cxnLst/>
              <a:rect l="l" t="t" r="r" b="b"/>
              <a:pathLst>
                <a:path w="635" h="635">
                  <a:moveTo>
                    <a:pt x="0" y="0"/>
                  </a:moveTo>
                  <a:lnTo>
                    <a:pt x="482" y="482"/>
                  </a:lnTo>
                  <a:lnTo>
                    <a:pt x="482" y="0"/>
                  </a:lnTo>
                  <a:lnTo>
                    <a:pt x="0" y="0"/>
                  </a:lnTo>
                </a:path>
              </a:pathLst>
            </a:custGeom>
            <a:ln w="3175">
              <a:solidFill>
                <a:srgbClr val="565658"/>
              </a:solidFill>
            </a:ln>
          </p:spPr>
          <p:txBody>
            <a:bodyPr wrap="square" lIns="0" tIns="0" rIns="0" bIns="0" rtlCol="0"/>
            <a:lstStyle/>
            <a:p/>
          </p:txBody>
        </p:sp>
        <p:sp>
          <p:nvSpPr>
            <p:cNvPr id="11205" name="object 11205" descr=""/>
            <p:cNvSpPr/>
            <p:nvPr/>
          </p:nvSpPr>
          <p:spPr>
            <a:xfrm>
              <a:off x="5724588" y="2579687"/>
              <a:ext cx="3175" cy="3175"/>
            </a:xfrm>
            <a:custGeom>
              <a:avLst/>
              <a:gdLst/>
              <a:ahLst/>
              <a:cxnLst/>
              <a:rect l="l" t="t" r="r" b="b"/>
              <a:pathLst>
                <a:path w="3175" h="3175">
                  <a:moveTo>
                    <a:pt x="2768" y="1143"/>
                  </a:moveTo>
                  <a:lnTo>
                    <a:pt x="2438" y="342"/>
                  </a:lnTo>
                  <a:lnTo>
                    <a:pt x="1625" y="0"/>
                  </a:lnTo>
                  <a:lnTo>
                    <a:pt x="1384" y="114"/>
                  </a:lnTo>
                  <a:lnTo>
                    <a:pt x="1143" y="0"/>
                  </a:lnTo>
                  <a:lnTo>
                    <a:pt x="330" y="342"/>
                  </a:lnTo>
                  <a:lnTo>
                    <a:pt x="0" y="1143"/>
                  </a:lnTo>
                  <a:lnTo>
                    <a:pt x="88" y="1397"/>
                  </a:lnTo>
                  <a:lnTo>
                    <a:pt x="0" y="1625"/>
                  </a:lnTo>
                  <a:lnTo>
                    <a:pt x="330" y="2438"/>
                  </a:lnTo>
                  <a:lnTo>
                    <a:pt x="1143" y="2768"/>
                  </a:lnTo>
                  <a:lnTo>
                    <a:pt x="1955" y="2438"/>
                  </a:lnTo>
                  <a:lnTo>
                    <a:pt x="2082" y="2095"/>
                  </a:lnTo>
                  <a:lnTo>
                    <a:pt x="2438" y="1955"/>
                  </a:lnTo>
                  <a:lnTo>
                    <a:pt x="2768" y="1143"/>
                  </a:lnTo>
                  <a:close/>
                </a:path>
              </a:pathLst>
            </a:custGeom>
            <a:solidFill>
              <a:srgbClr val="565658"/>
            </a:solidFill>
          </p:spPr>
          <p:txBody>
            <a:bodyPr wrap="square" lIns="0" tIns="0" rIns="0" bIns="0" rtlCol="0"/>
            <a:lstStyle/>
            <a:p/>
          </p:txBody>
        </p:sp>
        <p:sp>
          <p:nvSpPr>
            <p:cNvPr id="11206" name="object 11206" descr=""/>
            <p:cNvSpPr/>
            <p:nvPr/>
          </p:nvSpPr>
          <p:spPr>
            <a:xfrm>
              <a:off x="5725737" y="2580828"/>
              <a:ext cx="635" cy="635"/>
            </a:xfrm>
            <a:custGeom>
              <a:avLst/>
              <a:gdLst/>
              <a:ahLst/>
              <a:cxnLst/>
              <a:rect l="l" t="t" r="r" b="b"/>
              <a:pathLst>
                <a:path w="635" h="635">
                  <a:moveTo>
                    <a:pt x="482" y="0"/>
                  </a:moveTo>
                  <a:lnTo>
                    <a:pt x="0" y="0"/>
                  </a:lnTo>
                  <a:lnTo>
                    <a:pt x="482" y="0"/>
                  </a:lnTo>
                  <a:lnTo>
                    <a:pt x="482" y="482"/>
                  </a:lnTo>
                </a:path>
              </a:pathLst>
            </a:custGeom>
            <a:ln w="3175">
              <a:solidFill>
                <a:srgbClr val="565658"/>
              </a:solidFill>
            </a:ln>
          </p:spPr>
          <p:txBody>
            <a:bodyPr wrap="square" lIns="0" tIns="0" rIns="0" bIns="0" rtlCol="0"/>
            <a:lstStyle/>
            <a:p/>
          </p:txBody>
        </p:sp>
        <p:sp>
          <p:nvSpPr>
            <p:cNvPr id="11207" name="object 11207" descr=""/>
            <p:cNvSpPr/>
            <p:nvPr/>
          </p:nvSpPr>
          <p:spPr>
            <a:xfrm>
              <a:off x="5727949"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08" name="object 11208" descr=""/>
            <p:cNvSpPr/>
            <p:nvPr/>
          </p:nvSpPr>
          <p:spPr>
            <a:xfrm>
              <a:off x="5728609" y="2587537"/>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1209" name="object 11209" descr=""/>
            <p:cNvSpPr/>
            <p:nvPr/>
          </p:nvSpPr>
          <p:spPr>
            <a:xfrm>
              <a:off x="5725555"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10" name="object 11210" descr=""/>
            <p:cNvSpPr/>
            <p:nvPr/>
          </p:nvSpPr>
          <p:spPr>
            <a:xfrm>
              <a:off x="5726215" y="2580829"/>
              <a:ext cx="1270" cy="635"/>
            </a:xfrm>
            <a:custGeom>
              <a:avLst/>
              <a:gdLst/>
              <a:ahLst/>
              <a:cxnLst/>
              <a:rect l="l" t="t" r="r" b="b"/>
              <a:pathLst>
                <a:path w="1270" h="635">
                  <a:moveTo>
                    <a:pt x="482" y="482"/>
                  </a:moveTo>
                  <a:lnTo>
                    <a:pt x="0" y="0"/>
                  </a:lnTo>
                  <a:lnTo>
                    <a:pt x="482" y="0"/>
                  </a:lnTo>
                  <a:lnTo>
                    <a:pt x="0" y="0"/>
                  </a:lnTo>
                  <a:lnTo>
                    <a:pt x="482" y="0"/>
                  </a:lnTo>
                  <a:lnTo>
                    <a:pt x="0" y="0"/>
                  </a:lnTo>
                </a:path>
                <a:path w="1270" h="635">
                  <a:moveTo>
                    <a:pt x="482" y="482"/>
                  </a:moveTo>
                  <a:lnTo>
                    <a:pt x="482" y="0"/>
                  </a:lnTo>
                  <a:lnTo>
                    <a:pt x="965" y="0"/>
                  </a:lnTo>
                  <a:lnTo>
                    <a:pt x="482" y="0"/>
                  </a:lnTo>
                </a:path>
              </a:pathLst>
            </a:custGeom>
            <a:ln w="3175">
              <a:solidFill>
                <a:srgbClr val="565658"/>
              </a:solidFill>
            </a:ln>
          </p:spPr>
          <p:txBody>
            <a:bodyPr wrap="square" lIns="0" tIns="0" rIns="0" bIns="0" rtlCol="0"/>
            <a:lstStyle/>
            <a:p/>
          </p:txBody>
        </p:sp>
        <p:sp>
          <p:nvSpPr>
            <p:cNvPr id="11211" name="object 11211" descr=""/>
            <p:cNvSpPr/>
            <p:nvPr/>
          </p:nvSpPr>
          <p:spPr>
            <a:xfrm>
              <a:off x="5723638"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12" name="object 11212" descr=""/>
            <p:cNvSpPr/>
            <p:nvPr/>
          </p:nvSpPr>
          <p:spPr>
            <a:xfrm>
              <a:off x="5724781" y="25875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13" name="object 11213" descr=""/>
            <p:cNvSpPr/>
            <p:nvPr/>
          </p:nvSpPr>
          <p:spPr>
            <a:xfrm>
              <a:off x="5724116"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14" name="object 11214" descr=""/>
            <p:cNvSpPr/>
            <p:nvPr/>
          </p:nvSpPr>
          <p:spPr>
            <a:xfrm>
              <a:off x="5727175" y="2580829"/>
              <a:ext cx="635" cy="635"/>
            </a:xfrm>
            <a:custGeom>
              <a:avLst/>
              <a:gdLst/>
              <a:ahLst/>
              <a:cxnLst/>
              <a:rect l="l" t="t" r="r" b="b"/>
              <a:pathLst>
                <a:path w="635" h="635">
                  <a:moveTo>
                    <a:pt x="0" y="482"/>
                  </a:moveTo>
                  <a:lnTo>
                    <a:pt x="0" y="0"/>
                  </a:lnTo>
                  <a:lnTo>
                    <a:pt x="482" y="0"/>
                  </a:lnTo>
                  <a:lnTo>
                    <a:pt x="0" y="0"/>
                  </a:lnTo>
                </a:path>
              </a:pathLst>
            </a:custGeom>
            <a:ln w="3175">
              <a:solidFill>
                <a:srgbClr val="565658"/>
              </a:solidFill>
            </a:ln>
          </p:spPr>
          <p:txBody>
            <a:bodyPr wrap="square" lIns="0" tIns="0" rIns="0" bIns="0" rtlCol="0"/>
            <a:lstStyle/>
            <a:p/>
          </p:txBody>
        </p:sp>
        <p:sp>
          <p:nvSpPr>
            <p:cNvPr id="11215" name="object 11215" descr=""/>
            <p:cNvSpPr/>
            <p:nvPr/>
          </p:nvSpPr>
          <p:spPr>
            <a:xfrm>
              <a:off x="5725254" y="258753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216" name="object 11216" descr=""/>
            <p:cNvSpPr/>
            <p:nvPr/>
          </p:nvSpPr>
          <p:spPr>
            <a:xfrm>
              <a:off x="5727653" y="2580829"/>
              <a:ext cx="635" cy="635"/>
            </a:xfrm>
            <a:custGeom>
              <a:avLst/>
              <a:gdLst/>
              <a:ahLst/>
              <a:cxnLst/>
              <a:rect l="l" t="t" r="r" b="b"/>
              <a:pathLst>
                <a:path w="635" h="635">
                  <a:moveTo>
                    <a:pt x="0" y="482"/>
                  </a:moveTo>
                  <a:lnTo>
                    <a:pt x="0" y="0"/>
                  </a:lnTo>
                  <a:lnTo>
                    <a:pt x="482" y="0"/>
                  </a:lnTo>
                  <a:lnTo>
                    <a:pt x="0" y="0"/>
                  </a:lnTo>
                </a:path>
              </a:pathLst>
            </a:custGeom>
            <a:ln w="3175">
              <a:solidFill>
                <a:srgbClr val="565658"/>
              </a:solidFill>
            </a:ln>
          </p:spPr>
          <p:txBody>
            <a:bodyPr wrap="square" lIns="0" tIns="0" rIns="0" bIns="0" rtlCol="0"/>
            <a:lstStyle/>
            <a:p/>
          </p:txBody>
        </p:sp>
        <p:sp>
          <p:nvSpPr>
            <p:cNvPr id="11217" name="object 11217" descr=""/>
            <p:cNvSpPr/>
            <p:nvPr/>
          </p:nvSpPr>
          <p:spPr>
            <a:xfrm>
              <a:off x="5725737" y="258753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218" name="object 11218" descr=""/>
            <p:cNvSpPr/>
            <p:nvPr/>
          </p:nvSpPr>
          <p:spPr>
            <a:xfrm>
              <a:off x="5728130" y="258082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219" name="object 11219" descr=""/>
            <p:cNvSpPr/>
            <p:nvPr/>
          </p:nvSpPr>
          <p:spPr>
            <a:xfrm>
              <a:off x="5728130" y="2580828"/>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20" name="object 11220" descr=""/>
            <p:cNvSpPr/>
            <p:nvPr/>
          </p:nvSpPr>
          <p:spPr>
            <a:xfrm>
              <a:off x="5726215" y="2587537"/>
              <a:ext cx="635" cy="0"/>
            </a:xfrm>
            <a:custGeom>
              <a:avLst/>
              <a:gdLst/>
              <a:ahLst/>
              <a:cxnLst/>
              <a:rect l="l" t="t" r="r" b="b"/>
              <a:pathLst>
                <a:path w="635" h="0">
                  <a:moveTo>
                    <a:pt x="482" y="0"/>
                  </a:moveTo>
                  <a:lnTo>
                    <a:pt x="0" y="0"/>
                  </a:lnTo>
                  <a:lnTo>
                    <a:pt x="482" y="0"/>
                  </a:lnTo>
                  <a:lnTo>
                    <a:pt x="0" y="0"/>
                  </a:lnTo>
                  <a:lnTo>
                    <a:pt x="482" y="0"/>
                  </a:lnTo>
                </a:path>
                <a:path w="635" h="0">
                  <a:moveTo>
                    <a:pt x="482" y="0"/>
                  </a:moveTo>
                  <a:lnTo>
                    <a:pt x="0" y="0"/>
                  </a:lnTo>
                </a:path>
              </a:pathLst>
            </a:custGeom>
            <a:ln w="3175">
              <a:solidFill>
                <a:srgbClr val="565658"/>
              </a:solidFill>
            </a:ln>
          </p:spPr>
          <p:txBody>
            <a:bodyPr wrap="square" lIns="0" tIns="0" rIns="0" bIns="0" rtlCol="0"/>
            <a:lstStyle/>
            <a:p/>
          </p:txBody>
        </p:sp>
        <p:sp>
          <p:nvSpPr>
            <p:cNvPr id="11221" name="object 11221" descr=""/>
            <p:cNvSpPr/>
            <p:nvPr/>
          </p:nvSpPr>
          <p:spPr>
            <a:xfrm>
              <a:off x="5728609" y="258082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222" name="object 11222" descr=""/>
            <p:cNvSpPr/>
            <p:nvPr/>
          </p:nvSpPr>
          <p:spPr>
            <a:xfrm>
              <a:off x="5724781" y="2580828"/>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223" name="object 11223" descr=""/>
            <p:cNvSpPr/>
            <p:nvPr/>
          </p:nvSpPr>
          <p:spPr>
            <a:xfrm>
              <a:off x="5726698" y="2587540"/>
              <a:ext cx="635" cy="635"/>
            </a:xfrm>
            <a:custGeom>
              <a:avLst/>
              <a:gdLst/>
              <a:ahLst/>
              <a:cxnLst/>
              <a:rect l="l" t="t" r="r" b="b"/>
              <a:pathLst>
                <a:path w="635" h="635">
                  <a:moveTo>
                    <a:pt x="0" y="469"/>
                  </a:moveTo>
                  <a:lnTo>
                    <a:pt x="482" y="0"/>
                  </a:lnTo>
                  <a:lnTo>
                    <a:pt x="0" y="0"/>
                  </a:lnTo>
                  <a:lnTo>
                    <a:pt x="0" y="469"/>
                  </a:lnTo>
                </a:path>
              </a:pathLst>
            </a:custGeom>
            <a:ln w="3175">
              <a:solidFill>
                <a:srgbClr val="565658"/>
              </a:solidFill>
            </a:ln>
          </p:spPr>
          <p:txBody>
            <a:bodyPr wrap="square" lIns="0" tIns="0" rIns="0" bIns="0" rtlCol="0"/>
            <a:lstStyle/>
            <a:p/>
          </p:txBody>
        </p:sp>
        <p:sp>
          <p:nvSpPr>
            <p:cNvPr id="11224" name="object 11224" descr=""/>
            <p:cNvSpPr/>
            <p:nvPr/>
          </p:nvSpPr>
          <p:spPr>
            <a:xfrm>
              <a:off x="5724781" y="258131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225" name="object 11225" descr=""/>
            <p:cNvSpPr/>
            <p:nvPr/>
          </p:nvSpPr>
          <p:spPr>
            <a:xfrm>
              <a:off x="5723636" y="2579687"/>
              <a:ext cx="5080" cy="9525"/>
            </a:xfrm>
            <a:custGeom>
              <a:avLst/>
              <a:gdLst/>
              <a:ahLst/>
              <a:cxnLst/>
              <a:rect l="l" t="t" r="r" b="b"/>
              <a:pathLst>
                <a:path w="5079" h="9525">
                  <a:moveTo>
                    <a:pt x="2286" y="1143"/>
                  </a:moveTo>
                  <a:lnTo>
                    <a:pt x="1943" y="342"/>
                  </a:lnTo>
                  <a:lnTo>
                    <a:pt x="1143" y="0"/>
                  </a:lnTo>
                  <a:lnTo>
                    <a:pt x="330" y="342"/>
                  </a:lnTo>
                  <a:lnTo>
                    <a:pt x="0" y="1143"/>
                  </a:lnTo>
                  <a:lnTo>
                    <a:pt x="88" y="1397"/>
                  </a:lnTo>
                  <a:lnTo>
                    <a:pt x="0" y="1625"/>
                  </a:lnTo>
                  <a:lnTo>
                    <a:pt x="330" y="2438"/>
                  </a:lnTo>
                  <a:lnTo>
                    <a:pt x="1143" y="2768"/>
                  </a:lnTo>
                  <a:lnTo>
                    <a:pt x="1943" y="2438"/>
                  </a:lnTo>
                  <a:lnTo>
                    <a:pt x="2286" y="1625"/>
                  </a:lnTo>
                  <a:lnTo>
                    <a:pt x="2171" y="1397"/>
                  </a:lnTo>
                  <a:lnTo>
                    <a:pt x="2286" y="1143"/>
                  </a:lnTo>
                  <a:close/>
                </a:path>
                <a:path w="5079" h="9525">
                  <a:moveTo>
                    <a:pt x="4673" y="7861"/>
                  </a:moveTo>
                  <a:lnTo>
                    <a:pt x="4343" y="7048"/>
                  </a:lnTo>
                  <a:lnTo>
                    <a:pt x="3530" y="6718"/>
                  </a:lnTo>
                  <a:lnTo>
                    <a:pt x="2730" y="7048"/>
                  </a:lnTo>
                  <a:lnTo>
                    <a:pt x="2387" y="7861"/>
                  </a:lnTo>
                  <a:lnTo>
                    <a:pt x="2730" y="8661"/>
                  </a:lnTo>
                  <a:lnTo>
                    <a:pt x="3530" y="9004"/>
                  </a:lnTo>
                  <a:lnTo>
                    <a:pt x="4343" y="8661"/>
                  </a:lnTo>
                  <a:lnTo>
                    <a:pt x="4673" y="7861"/>
                  </a:lnTo>
                  <a:close/>
                </a:path>
              </a:pathLst>
            </a:custGeom>
            <a:solidFill>
              <a:srgbClr val="565658"/>
            </a:solidFill>
          </p:spPr>
          <p:txBody>
            <a:bodyPr wrap="square" lIns="0" tIns="0" rIns="0" bIns="0" rtlCol="0"/>
            <a:lstStyle/>
            <a:p/>
          </p:txBody>
        </p:sp>
        <p:sp>
          <p:nvSpPr>
            <p:cNvPr id="11226" name="object 11226" descr=""/>
            <p:cNvSpPr/>
            <p:nvPr/>
          </p:nvSpPr>
          <p:spPr>
            <a:xfrm>
              <a:off x="5727175" y="2587540"/>
              <a:ext cx="635" cy="635"/>
            </a:xfrm>
            <a:custGeom>
              <a:avLst/>
              <a:gdLst/>
              <a:ahLst/>
              <a:cxnLst/>
              <a:rect l="l" t="t" r="r" b="b"/>
              <a:pathLst>
                <a:path w="635" h="635">
                  <a:moveTo>
                    <a:pt x="0" y="469"/>
                  </a:moveTo>
                  <a:lnTo>
                    <a:pt x="482" y="0"/>
                  </a:lnTo>
                  <a:lnTo>
                    <a:pt x="0" y="0"/>
                  </a:lnTo>
                  <a:lnTo>
                    <a:pt x="0" y="469"/>
                  </a:lnTo>
                </a:path>
              </a:pathLst>
            </a:custGeom>
            <a:ln w="3175">
              <a:solidFill>
                <a:srgbClr val="565658"/>
              </a:solidFill>
            </a:ln>
          </p:spPr>
          <p:txBody>
            <a:bodyPr wrap="square" lIns="0" tIns="0" rIns="0" bIns="0" rtlCol="0"/>
            <a:lstStyle/>
            <a:p/>
          </p:txBody>
        </p:sp>
        <p:sp>
          <p:nvSpPr>
            <p:cNvPr id="11227" name="object 11227" descr=""/>
            <p:cNvSpPr/>
            <p:nvPr/>
          </p:nvSpPr>
          <p:spPr>
            <a:xfrm>
              <a:off x="5727648" y="2587537"/>
              <a:ext cx="635" cy="635"/>
            </a:xfrm>
            <a:custGeom>
              <a:avLst/>
              <a:gdLst/>
              <a:ahLst/>
              <a:cxnLst/>
              <a:rect l="l" t="t" r="r" b="b"/>
              <a:pathLst>
                <a:path w="635" h="635">
                  <a:moveTo>
                    <a:pt x="482" y="0"/>
                  </a:moveTo>
                  <a:lnTo>
                    <a:pt x="0" y="469"/>
                  </a:lnTo>
                  <a:lnTo>
                    <a:pt x="0" y="0"/>
                  </a:lnTo>
                  <a:lnTo>
                    <a:pt x="482" y="0"/>
                  </a:lnTo>
                </a:path>
              </a:pathLst>
            </a:custGeom>
            <a:ln w="3175">
              <a:solidFill>
                <a:srgbClr val="565658"/>
              </a:solidFill>
            </a:ln>
          </p:spPr>
          <p:txBody>
            <a:bodyPr wrap="square" lIns="0" tIns="0" rIns="0" bIns="0" rtlCol="0"/>
            <a:lstStyle/>
            <a:p/>
          </p:txBody>
        </p:sp>
        <p:sp>
          <p:nvSpPr>
            <p:cNvPr id="11228" name="object 11228" descr=""/>
            <p:cNvSpPr/>
            <p:nvPr/>
          </p:nvSpPr>
          <p:spPr>
            <a:xfrm>
              <a:off x="5727471"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29" name="object 11229" descr=""/>
            <p:cNvSpPr/>
            <p:nvPr/>
          </p:nvSpPr>
          <p:spPr>
            <a:xfrm>
              <a:off x="5728130" y="2587540"/>
              <a:ext cx="635" cy="635"/>
            </a:xfrm>
            <a:custGeom>
              <a:avLst/>
              <a:gdLst/>
              <a:ahLst/>
              <a:cxnLst/>
              <a:rect l="l" t="t" r="r" b="b"/>
              <a:pathLst>
                <a:path w="635" h="635">
                  <a:moveTo>
                    <a:pt x="0" y="469"/>
                  </a:moveTo>
                  <a:lnTo>
                    <a:pt x="482" y="0"/>
                  </a:lnTo>
                  <a:lnTo>
                    <a:pt x="0" y="0"/>
                  </a:lnTo>
                  <a:lnTo>
                    <a:pt x="0" y="469"/>
                  </a:lnTo>
                </a:path>
              </a:pathLst>
            </a:custGeom>
            <a:ln w="3175">
              <a:solidFill>
                <a:srgbClr val="565658"/>
              </a:solidFill>
            </a:ln>
          </p:spPr>
          <p:txBody>
            <a:bodyPr wrap="square" lIns="0" tIns="0" rIns="0" bIns="0" rtlCol="0"/>
            <a:lstStyle/>
            <a:p/>
          </p:txBody>
        </p:sp>
        <p:sp>
          <p:nvSpPr>
            <p:cNvPr id="11230" name="object 11230" descr=""/>
            <p:cNvSpPr/>
            <p:nvPr/>
          </p:nvSpPr>
          <p:spPr>
            <a:xfrm>
              <a:off x="5726987"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31" name="object 11231" descr=""/>
            <p:cNvSpPr/>
            <p:nvPr/>
          </p:nvSpPr>
          <p:spPr>
            <a:xfrm>
              <a:off x="5728614" y="2587540"/>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1232" name="object 11232" descr=""/>
            <p:cNvSpPr/>
            <p:nvPr/>
          </p:nvSpPr>
          <p:spPr>
            <a:xfrm>
              <a:off x="5728614" y="25875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233" name="object 11233" descr=""/>
            <p:cNvSpPr/>
            <p:nvPr/>
          </p:nvSpPr>
          <p:spPr>
            <a:xfrm>
              <a:off x="5724776" y="258753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234" name="object 11234" descr=""/>
            <p:cNvSpPr/>
            <p:nvPr/>
          </p:nvSpPr>
          <p:spPr>
            <a:xfrm>
              <a:off x="5723636" y="2580169"/>
              <a:ext cx="3175" cy="8890"/>
            </a:xfrm>
            <a:custGeom>
              <a:avLst/>
              <a:gdLst/>
              <a:ahLst/>
              <a:cxnLst/>
              <a:rect l="l" t="t" r="r" b="b"/>
              <a:pathLst>
                <a:path w="3175" h="8889">
                  <a:moveTo>
                    <a:pt x="2286" y="7378"/>
                  </a:moveTo>
                  <a:lnTo>
                    <a:pt x="1943" y="6565"/>
                  </a:lnTo>
                  <a:lnTo>
                    <a:pt x="1143" y="6235"/>
                  </a:lnTo>
                  <a:lnTo>
                    <a:pt x="330" y="6565"/>
                  </a:lnTo>
                  <a:lnTo>
                    <a:pt x="0" y="7378"/>
                  </a:lnTo>
                  <a:lnTo>
                    <a:pt x="330" y="8178"/>
                  </a:lnTo>
                  <a:lnTo>
                    <a:pt x="1143" y="8521"/>
                  </a:lnTo>
                  <a:lnTo>
                    <a:pt x="1943" y="8178"/>
                  </a:lnTo>
                  <a:lnTo>
                    <a:pt x="2286" y="7378"/>
                  </a:lnTo>
                  <a:close/>
                </a:path>
                <a:path w="3175" h="8889">
                  <a:moveTo>
                    <a:pt x="2755" y="1143"/>
                  </a:moveTo>
                  <a:lnTo>
                    <a:pt x="2425" y="342"/>
                  </a:lnTo>
                  <a:lnTo>
                    <a:pt x="1612" y="0"/>
                  </a:lnTo>
                  <a:lnTo>
                    <a:pt x="812" y="342"/>
                  </a:lnTo>
                  <a:lnTo>
                    <a:pt x="469" y="1143"/>
                  </a:lnTo>
                  <a:lnTo>
                    <a:pt x="812"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11235" name="object 11235" descr=""/>
            <p:cNvSpPr/>
            <p:nvPr/>
          </p:nvSpPr>
          <p:spPr>
            <a:xfrm>
              <a:off x="5725259" y="2580829"/>
              <a:ext cx="635" cy="635"/>
            </a:xfrm>
            <a:custGeom>
              <a:avLst/>
              <a:gdLst/>
              <a:ahLst/>
              <a:cxnLst/>
              <a:rect l="l" t="t" r="r" b="b"/>
              <a:pathLst>
                <a:path w="635" h="635">
                  <a:moveTo>
                    <a:pt x="0" y="482"/>
                  </a:moveTo>
                  <a:lnTo>
                    <a:pt x="0" y="0"/>
                  </a:lnTo>
                  <a:lnTo>
                    <a:pt x="482" y="482"/>
                  </a:lnTo>
                  <a:lnTo>
                    <a:pt x="0" y="482"/>
                  </a:lnTo>
                </a:path>
              </a:pathLst>
            </a:custGeom>
            <a:ln w="3175">
              <a:solidFill>
                <a:srgbClr val="565658"/>
              </a:solidFill>
            </a:ln>
          </p:spPr>
          <p:txBody>
            <a:bodyPr wrap="square" lIns="0" tIns="0" rIns="0" bIns="0" rtlCol="0"/>
            <a:lstStyle/>
            <a:p/>
          </p:txBody>
        </p:sp>
        <p:sp>
          <p:nvSpPr>
            <p:cNvPr id="11236" name="object 11236" descr=""/>
            <p:cNvSpPr/>
            <p:nvPr/>
          </p:nvSpPr>
          <p:spPr>
            <a:xfrm>
              <a:off x="5725736" y="2580828"/>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237" name="object 11237" descr=""/>
            <p:cNvSpPr/>
            <p:nvPr/>
          </p:nvSpPr>
          <p:spPr>
            <a:xfrm>
              <a:off x="5725737" y="2580829"/>
              <a:ext cx="635" cy="635"/>
            </a:xfrm>
            <a:custGeom>
              <a:avLst/>
              <a:gdLst/>
              <a:ahLst/>
              <a:cxnLst/>
              <a:rect l="l" t="t" r="r" b="b"/>
              <a:pathLst>
                <a:path w="635" h="635">
                  <a:moveTo>
                    <a:pt x="482" y="482"/>
                  </a:moveTo>
                  <a:lnTo>
                    <a:pt x="482" y="0"/>
                  </a:lnTo>
                  <a:lnTo>
                    <a:pt x="482" y="482"/>
                  </a:lnTo>
                  <a:lnTo>
                    <a:pt x="0" y="482"/>
                  </a:lnTo>
                </a:path>
              </a:pathLst>
            </a:custGeom>
            <a:ln w="3175">
              <a:solidFill>
                <a:srgbClr val="565658"/>
              </a:solidFill>
            </a:ln>
          </p:spPr>
          <p:txBody>
            <a:bodyPr wrap="square" lIns="0" tIns="0" rIns="0" bIns="0" rtlCol="0"/>
            <a:lstStyle/>
            <a:p/>
          </p:txBody>
        </p:sp>
        <p:sp>
          <p:nvSpPr>
            <p:cNvPr id="11238" name="object 11238" descr=""/>
            <p:cNvSpPr/>
            <p:nvPr/>
          </p:nvSpPr>
          <p:spPr>
            <a:xfrm>
              <a:off x="5726698" y="2580828"/>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239" name="object 11239" descr=""/>
            <p:cNvSpPr/>
            <p:nvPr/>
          </p:nvSpPr>
          <p:spPr>
            <a:xfrm>
              <a:off x="5723636" y="2580169"/>
              <a:ext cx="4445" cy="2540"/>
            </a:xfrm>
            <a:custGeom>
              <a:avLst/>
              <a:gdLst/>
              <a:ahLst/>
              <a:cxnLst/>
              <a:rect l="l" t="t" r="r" b="b"/>
              <a:pathLst>
                <a:path w="4445" h="2539">
                  <a:moveTo>
                    <a:pt x="4203" y="1143"/>
                  </a:moveTo>
                  <a:lnTo>
                    <a:pt x="3860" y="342"/>
                  </a:lnTo>
                  <a:lnTo>
                    <a:pt x="3060" y="0"/>
                  </a:lnTo>
                  <a:lnTo>
                    <a:pt x="2247" y="342"/>
                  </a:lnTo>
                  <a:lnTo>
                    <a:pt x="2095" y="711"/>
                  </a:lnTo>
                  <a:lnTo>
                    <a:pt x="1943" y="342"/>
                  </a:lnTo>
                  <a:lnTo>
                    <a:pt x="1143" y="0"/>
                  </a:lnTo>
                  <a:lnTo>
                    <a:pt x="330" y="342"/>
                  </a:lnTo>
                  <a:lnTo>
                    <a:pt x="0" y="1143"/>
                  </a:lnTo>
                  <a:lnTo>
                    <a:pt x="330" y="1955"/>
                  </a:lnTo>
                  <a:lnTo>
                    <a:pt x="1143" y="2286"/>
                  </a:lnTo>
                  <a:lnTo>
                    <a:pt x="1943" y="1955"/>
                  </a:lnTo>
                  <a:lnTo>
                    <a:pt x="2095" y="1600"/>
                  </a:lnTo>
                  <a:lnTo>
                    <a:pt x="2247" y="1955"/>
                  </a:lnTo>
                  <a:lnTo>
                    <a:pt x="3060" y="2286"/>
                  </a:lnTo>
                  <a:lnTo>
                    <a:pt x="3860" y="1955"/>
                  </a:lnTo>
                  <a:lnTo>
                    <a:pt x="4203" y="1143"/>
                  </a:lnTo>
                  <a:close/>
                </a:path>
              </a:pathLst>
            </a:custGeom>
            <a:solidFill>
              <a:srgbClr val="565658"/>
            </a:solidFill>
          </p:spPr>
          <p:txBody>
            <a:bodyPr wrap="square" lIns="0" tIns="0" rIns="0" bIns="0" rtlCol="0"/>
            <a:lstStyle/>
            <a:p/>
          </p:txBody>
        </p:sp>
        <p:sp>
          <p:nvSpPr>
            <p:cNvPr id="11240" name="object 11240" descr=""/>
            <p:cNvSpPr/>
            <p:nvPr/>
          </p:nvSpPr>
          <p:spPr>
            <a:xfrm>
              <a:off x="5727175" y="2580828"/>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241" name="object 11241" descr=""/>
            <p:cNvSpPr/>
            <p:nvPr/>
          </p:nvSpPr>
          <p:spPr>
            <a:xfrm>
              <a:off x="5727175" y="258082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242" name="object 11242" descr=""/>
            <p:cNvSpPr/>
            <p:nvPr/>
          </p:nvSpPr>
          <p:spPr>
            <a:xfrm>
              <a:off x="5725259" y="25875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43" name="object 11243" descr=""/>
            <p:cNvSpPr/>
            <p:nvPr/>
          </p:nvSpPr>
          <p:spPr>
            <a:xfrm>
              <a:off x="5727175" y="258082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244" name="object 11244" descr=""/>
            <p:cNvSpPr/>
            <p:nvPr/>
          </p:nvSpPr>
          <p:spPr>
            <a:xfrm>
              <a:off x="5727175" y="2580828"/>
              <a:ext cx="635" cy="635"/>
            </a:xfrm>
            <a:custGeom>
              <a:avLst/>
              <a:gdLst/>
              <a:ahLst/>
              <a:cxnLst/>
              <a:rect l="l" t="t" r="r" b="b"/>
              <a:pathLst>
                <a:path w="635" h="635">
                  <a:moveTo>
                    <a:pt x="0" y="0"/>
                  </a:moveTo>
                  <a:lnTo>
                    <a:pt x="482" y="0"/>
                  </a:lnTo>
                  <a:lnTo>
                    <a:pt x="482" y="482"/>
                  </a:lnTo>
                  <a:lnTo>
                    <a:pt x="0" y="0"/>
                  </a:lnTo>
                </a:path>
              </a:pathLst>
            </a:custGeom>
            <a:ln w="3175">
              <a:solidFill>
                <a:srgbClr val="565658"/>
              </a:solidFill>
            </a:ln>
          </p:spPr>
          <p:txBody>
            <a:bodyPr wrap="square" lIns="0" tIns="0" rIns="0" bIns="0" rtlCol="0"/>
            <a:lstStyle/>
            <a:p/>
          </p:txBody>
        </p:sp>
        <p:sp>
          <p:nvSpPr>
            <p:cNvPr id="11245" name="object 11245" descr=""/>
            <p:cNvSpPr/>
            <p:nvPr/>
          </p:nvSpPr>
          <p:spPr>
            <a:xfrm>
              <a:off x="5727653" y="2580828"/>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246" name="object 11246" descr=""/>
            <p:cNvSpPr/>
            <p:nvPr/>
          </p:nvSpPr>
          <p:spPr>
            <a:xfrm>
              <a:off x="5725737" y="25875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247" name="object 11247" descr=""/>
            <p:cNvSpPr/>
            <p:nvPr/>
          </p:nvSpPr>
          <p:spPr>
            <a:xfrm>
              <a:off x="5727648" y="2580828"/>
              <a:ext cx="635" cy="635"/>
            </a:xfrm>
            <a:custGeom>
              <a:avLst/>
              <a:gdLst/>
              <a:ahLst/>
              <a:cxnLst/>
              <a:rect l="l" t="t" r="r" b="b"/>
              <a:pathLst>
                <a:path w="635" h="635">
                  <a:moveTo>
                    <a:pt x="482" y="0"/>
                  </a:moveTo>
                  <a:lnTo>
                    <a:pt x="482" y="482"/>
                  </a:lnTo>
                  <a:lnTo>
                    <a:pt x="482" y="0"/>
                  </a:lnTo>
                  <a:lnTo>
                    <a:pt x="0" y="0"/>
                  </a:lnTo>
                  <a:lnTo>
                    <a:pt x="482" y="482"/>
                  </a:lnTo>
                </a:path>
              </a:pathLst>
            </a:custGeom>
            <a:ln w="3175">
              <a:solidFill>
                <a:srgbClr val="565658"/>
              </a:solidFill>
            </a:ln>
          </p:spPr>
          <p:txBody>
            <a:bodyPr wrap="square" lIns="0" tIns="0" rIns="0" bIns="0" rtlCol="0"/>
            <a:lstStyle/>
            <a:p/>
          </p:txBody>
        </p:sp>
        <p:sp>
          <p:nvSpPr>
            <p:cNvPr id="11248" name="object 11248" descr=""/>
            <p:cNvSpPr/>
            <p:nvPr/>
          </p:nvSpPr>
          <p:spPr>
            <a:xfrm>
              <a:off x="5727653" y="258082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249" name="object 11249" descr=""/>
            <p:cNvSpPr/>
            <p:nvPr/>
          </p:nvSpPr>
          <p:spPr>
            <a:xfrm>
              <a:off x="5725071" y="2580169"/>
              <a:ext cx="4445" cy="8890"/>
            </a:xfrm>
            <a:custGeom>
              <a:avLst/>
              <a:gdLst/>
              <a:ahLst/>
              <a:cxnLst/>
              <a:rect l="l" t="t" r="r" b="b"/>
              <a:pathLst>
                <a:path w="4445" h="8889">
                  <a:moveTo>
                    <a:pt x="2286" y="7378"/>
                  </a:moveTo>
                  <a:lnTo>
                    <a:pt x="1955" y="6565"/>
                  </a:lnTo>
                  <a:lnTo>
                    <a:pt x="1143" y="6235"/>
                  </a:lnTo>
                  <a:lnTo>
                    <a:pt x="330" y="6565"/>
                  </a:lnTo>
                  <a:lnTo>
                    <a:pt x="0" y="7378"/>
                  </a:lnTo>
                  <a:lnTo>
                    <a:pt x="330" y="8178"/>
                  </a:lnTo>
                  <a:lnTo>
                    <a:pt x="1143" y="8521"/>
                  </a:lnTo>
                  <a:lnTo>
                    <a:pt x="1955" y="8178"/>
                  </a:lnTo>
                  <a:lnTo>
                    <a:pt x="2286" y="7378"/>
                  </a:lnTo>
                  <a:close/>
                </a:path>
                <a:path w="4445" h="8889">
                  <a:moveTo>
                    <a:pt x="4191" y="1143"/>
                  </a:moveTo>
                  <a:lnTo>
                    <a:pt x="3860" y="342"/>
                  </a:lnTo>
                  <a:lnTo>
                    <a:pt x="3048" y="0"/>
                  </a:lnTo>
                  <a:lnTo>
                    <a:pt x="2247" y="342"/>
                  </a:lnTo>
                  <a:lnTo>
                    <a:pt x="1905" y="1143"/>
                  </a:lnTo>
                  <a:lnTo>
                    <a:pt x="2247" y="1955"/>
                  </a:lnTo>
                  <a:lnTo>
                    <a:pt x="3048" y="2286"/>
                  </a:lnTo>
                  <a:lnTo>
                    <a:pt x="3860" y="1955"/>
                  </a:lnTo>
                  <a:lnTo>
                    <a:pt x="4191" y="1143"/>
                  </a:lnTo>
                  <a:close/>
                </a:path>
              </a:pathLst>
            </a:custGeom>
            <a:solidFill>
              <a:srgbClr val="565658"/>
            </a:solidFill>
          </p:spPr>
          <p:txBody>
            <a:bodyPr wrap="square" lIns="0" tIns="0" rIns="0" bIns="0" rtlCol="0"/>
            <a:lstStyle/>
            <a:p/>
          </p:txBody>
        </p:sp>
        <p:sp>
          <p:nvSpPr>
            <p:cNvPr id="11250" name="object 11250" descr=""/>
            <p:cNvSpPr/>
            <p:nvPr/>
          </p:nvSpPr>
          <p:spPr>
            <a:xfrm>
              <a:off x="5728614" y="258082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251" name="object 11251" descr=""/>
            <p:cNvSpPr/>
            <p:nvPr/>
          </p:nvSpPr>
          <p:spPr>
            <a:xfrm>
              <a:off x="5728130" y="258082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252" name="object 11252" descr=""/>
            <p:cNvSpPr/>
            <p:nvPr/>
          </p:nvSpPr>
          <p:spPr>
            <a:xfrm>
              <a:off x="5727471"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53" name="object 11253" descr=""/>
            <p:cNvSpPr/>
            <p:nvPr/>
          </p:nvSpPr>
          <p:spPr>
            <a:xfrm>
              <a:off x="5728131" y="2580829"/>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1254" name="object 11254" descr=""/>
            <p:cNvSpPr/>
            <p:nvPr/>
          </p:nvSpPr>
          <p:spPr>
            <a:xfrm>
              <a:off x="5728614" y="258082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255" name="object 11255" descr=""/>
            <p:cNvSpPr/>
            <p:nvPr/>
          </p:nvSpPr>
          <p:spPr>
            <a:xfrm>
              <a:off x="5723636" y="2586405"/>
              <a:ext cx="4445" cy="2540"/>
            </a:xfrm>
            <a:custGeom>
              <a:avLst/>
              <a:gdLst/>
              <a:ahLst/>
              <a:cxnLst/>
              <a:rect l="l" t="t" r="r" b="b"/>
              <a:pathLst>
                <a:path w="4445" h="2539">
                  <a:moveTo>
                    <a:pt x="4203" y="1143"/>
                  </a:moveTo>
                  <a:lnTo>
                    <a:pt x="3860" y="330"/>
                  </a:lnTo>
                  <a:lnTo>
                    <a:pt x="3060" y="0"/>
                  </a:lnTo>
                  <a:lnTo>
                    <a:pt x="2247" y="330"/>
                  </a:lnTo>
                  <a:lnTo>
                    <a:pt x="2095" y="698"/>
                  </a:lnTo>
                  <a:lnTo>
                    <a:pt x="1943" y="330"/>
                  </a:lnTo>
                  <a:lnTo>
                    <a:pt x="1143" y="0"/>
                  </a:lnTo>
                  <a:lnTo>
                    <a:pt x="330" y="330"/>
                  </a:lnTo>
                  <a:lnTo>
                    <a:pt x="0" y="1143"/>
                  </a:lnTo>
                  <a:lnTo>
                    <a:pt x="330" y="1943"/>
                  </a:lnTo>
                  <a:lnTo>
                    <a:pt x="1143" y="2286"/>
                  </a:lnTo>
                  <a:lnTo>
                    <a:pt x="1943" y="1943"/>
                  </a:lnTo>
                  <a:lnTo>
                    <a:pt x="2095" y="1587"/>
                  </a:lnTo>
                  <a:lnTo>
                    <a:pt x="2247" y="1943"/>
                  </a:lnTo>
                  <a:lnTo>
                    <a:pt x="3060" y="2286"/>
                  </a:lnTo>
                  <a:lnTo>
                    <a:pt x="3860" y="1943"/>
                  </a:lnTo>
                  <a:lnTo>
                    <a:pt x="4203" y="1143"/>
                  </a:lnTo>
                  <a:close/>
                </a:path>
              </a:pathLst>
            </a:custGeom>
            <a:solidFill>
              <a:srgbClr val="565658"/>
            </a:solidFill>
          </p:spPr>
          <p:txBody>
            <a:bodyPr wrap="square" lIns="0" tIns="0" rIns="0" bIns="0" rtlCol="0"/>
            <a:lstStyle/>
            <a:p/>
          </p:txBody>
        </p:sp>
        <p:sp>
          <p:nvSpPr>
            <p:cNvPr id="11256" name="object 11256" descr=""/>
            <p:cNvSpPr/>
            <p:nvPr/>
          </p:nvSpPr>
          <p:spPr>
            <a:xfrm>
              <a:off x="5728609" y="2580829"/>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11257" name="object 11257" descr=""/>
            <p:cNvSpPr/>
            <p:nvPr/>
          </p:nvSpPr>
          <p:spPr>
            <a:xfrm>
              <a:off x="5726023" y="2580169"/>
              <a:ext cx="4445" cy="8890"/>
            </a:xfrm>
            <a:custGeom>
              <a:avLst/>
              <a:gdLst/>
              <a:ahLst/>
              <a:cxnLst/>
              <a:rect l="l" t="t" r="r" b="b"/>
              <a:pathLst>
                <a:path w="4445" h="8889">
                  <a:moveTo>
                    <a:pt x="2768" y="7378"/>
                  </a:moveTo>
                  <a:lnTo>
                    <a:pt x="2425" y="6565"/>
                  </a:lnTo>
                  <a:lnTo>
                    <a:pt x="1625" y="6235"/>
                  </a:lnTo>
                  <a:lnTo>
                    <a:pt x="1384" y="6337"/>
                  </a:lnTo>
                  <a:lnTo>
                    <a:pt x="1143" y="6235"/>
                  </a:lnTo>
                  <a:lnTo>
                    <a:pt x="342" y="6565"/>
                  </a:lnTo>
                  <a:lnTo>
                    <a:pt x="0" y="7378"/>
                  </a:lnTo>
                  <a:lnTo>
                    <a:pt x="342" y="8178"/>
                  </a:lnTo>
                  <a:lnTo>
                    <a:pt x="1143" y="8521"/>
                  </a:lnTo>
                  <a:lnTo>
                    <a:pt x="1384" y="8420"/>
                  </a:lnTo>
                  <a:lnTo>
                    <a:pt x="1625" y="8521"/>
                  </a:lnTo>
                  <a:lnTo>
                    <a:pt x="2425" y="8178"/>
                  </a:lnTo>
                  <a:lnTo>
                    <a:pt x="2768" y="7378"/>
                  </a:lnTo>
                  <a:close/>
                </a:path>
                <a:path w="4445" h="8889">
                  <a:moveTo>
                    <a:pt x="4203" y="1143"/>
                  </a:moveTo>
                  <a:lnTo>
                    <a:pt x="3873" y="342"/>
                  </a:lnTo>
                  <a:lnTo>
                    <a:pt x="3060" y="0"/>
                  </a:lnTo>
                  <a:lnTo>
                    <a:pt x="2247" y="342"/>
                  </a:lnTo>
                  <a:lnTo>
                    <a:pt x="1917" y="1143"/>
                  </a:lnTo>
                  <a:lnTo>
                    <a:pt x="2247" y="1955"/>
                  </a:lnTo>
                  <a:lnTo>
                    <a:pt x="3060" y="2286"/>
                  </a:lnTo>
                  <a:lnTo>
                    <a:pt x="3873" y="1955"/>
                  </a:lnTo>
                  <a:lnTo>
                    <a:pt x="4203" y="1143"/>
                  </a:lnTo>
                  <a:close/>
                </a:path>
              </a:pathLst>
            </a:custGeom>
            <a:solidFill>
              <a:srgbClr val="565658"/>
            </a:solidFill>
          </p:spPr>
          <p:txBody>
            <a:bodyPr wrap="square" lIns="0" tIns="0" rIns="0" bIns="0" rtlCol="0"/>
            <a:lstStyle/>
            <a:p/>
          </p:txBody>
        </p:sp>
        <p:sp>
          <p:nvSpPr>
            <p:cNvPr id="11258" name="object 11258" descr=""/>
            <p:cNvSpPr/>
            <p:nvPr/>
          </p:nvSpPr>
          <p:spPr>
            <a:xfrm>
              <a:off x="5727175" y="25875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59" name="object 11259" descr=""/>
            <p:cNvSpPr/>
            <p:nvPr/>
          </p:nvSpPr>
          <p:spPr>
            <a:xfrm>
              <a:off x="5727648" y="258753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260" name="object 11260" descr=""/>
            <p:cNvSpPr/>
            <p:nvPr/>
          </p:nvSpPr>
          <p:spPr>
            <a:xfrm>
              <a:off x="5727949"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61" name="object 11261" descr=""/>
            <p:cNvSpPr/>
            <p:nvPr/>
          </p:nvSpPr>
          <p:spPr>
            <a:xfrm>
              <a:off x="5728131" y="2587537"/>
              <a:ext cx="1270" cy="0"/>
            </a:xfrm>
            <a:custGeom>
              <a:avLst/>
              <a:gdLst/>
              <a:ahLst/>
              <a:cxnLst/>
              <a:rect l="l" t="t" r="r" b="b"/>
              <a:pathLst>
                <a:path w="1270" h="0">
                  <a:moveTo>
                    <a:pt x="482" y="0"/>
                  </a:moveTo>
                  <a:lnTo>
                    <a:pt x="0" y="0"/>
                  </a:lnTo>
                  <a:lnTo>
                    <a:pt x="482" y="0"/>
                  </a:lnTo>
                  <a:lnTo>
                    <a:pt x="965" y="0"/>
                  </a:lnTo>
                </a:path>
              </a:pathLst>
            </a:custGeom>
            <a:ln w="3175">
              <a:solidFill>
                <a:srgbClr val="565658"/>
              </a:solidFill>
            </a:ln>
          </p:spPr>
          <p:txBody>
            <a:bodyPr wrap="square" lIns="0" tIns="0" rIns="0" bIns="0" rtlCol="0"/>
            <a:lstStyle/>
            <a:p/>
          </p:txBody>
        </p:sp>
        <p:sp>
          <p:nvSpPr>
            <p:cNvPr id="11262" name="object 11262" descr=""/>
            <p:cNvSpPr/>
            <p:nvPr/>
          </p:nvSpPr>
          <p:spPr>
            <a:xfrm>
              <a:off x="5724781"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63" name="object 11263" descr=""/>
            <p:cNvSpPr/>
            <p:nvPr/>
          </p:nvSpPr>
          <p:spPr>
            <a:xfrm>
              <a:off x="5724116"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64" name="object 11264" descr=""/>
            <p:cNvSpPr/>
            <p:nvPr/>
          </p:nvSpPr>
          <p:spPr>
            <a:xfrm>
              <a:off x="5725259"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65" name="object 11265" descr=""/>
            <p:cNvSpPr/>
            <p:nvPr/>
          </p:nvSpPr>
          <p:spPr>
            <a:xfrm>
              <a:off x="5724588" y="2580169"/>
              <a:ext cx="3175" cy="2540"/>
            </a:xfrm>
            <a:custGeom>
              <a:avLst/>
              <a:gdLst/>
              <a:ahLst/>
              <a:cxnLst/>
              <a:rect l="l" t="t" r="r" b="b"/>
              <a:pathLst>
                <a:path w="3175" h="2539">
                  <a:moveTo>
                    <a:pt x="2768" y="1143"/>
                  </a:moveTo>
                  <a:lnTo>
                    <a:pt x="2438" y="342"/>
                  </a:lnTo>
                  <a:lnTo>
                    <a:pt x="1625" y="0"/>
                  </a:lnTo>
                  <a:lnTo>
                    <a:pt x="1397" y="114"/>
                  </a:lnTo>
                  <a:lnTo>
                    <a:pt x="1143" y="0"/>
                  </a:lnTo>
                  <a:lnTo>
                    <a:pt x="330" y="342"/>
                  </a:lnTo>
                  <a:lnTo>
                    <a:pt x="0" y="1143"/>
                  </a:lnTo>
                  <a:lnTo>
                    <a:pt x="330"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11266" name="object 11266" descr=""/>
            <p:cNvSpPr/>
            <p:nvPr/>
          </p:nvSpPr>
          <p:spPr>
            <a:xfrm>
              <a:off x="5725736"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67" name="object 11267" descr=""/>
            <p:cNvSpPr/>
            <p:nvPr/>
          </p:nvSpPr>
          <p:spPr>
            <a:xfrm>
              <a:off x="5726220" y="2581312"/>
              <a:ext cx="635" cy="0"/>
            </a:xfrm>
            <a:custGeom>
              <a:avLst/>
              <a:gdLst/>
              <a:ahLst/>
              <a:cxnLst/>
              <a:rect l="l" t="t" r="r" b="b"/>
              <a:pathLst>
                <a:path w="635" h="0">
                  <a:moveTo>
                    <a:pt x="0" y="0"/>
                  </a:moveTo>
                  <a:lnTo>
                    <a:pt x="482" y="0"/>
                  </a:lnTo>
                  <a:lnTo>
                    <a:pt x="0" y="0"/>
                  </a:lnTo>
                  <a:lnTo>
                    <a:pt x="482" y="0"/>
                  </a:lnTo>
                  <a:lnTo>
                    <a:pt x="0" y="0"/>
                  </a:lnTo>
                  <a:lnTo>
                    <a:pt x="482" y="0"/>
                  </a:lnTo>
                </a:path>
              </a:pathLst>
            </a:custGeom>
            <a:ln w="3175">
              <a:solidFill>
                <a:srgbClr val="565658"/>
              </a:solidFill>
            </a:ln>
          </p:spPr>
          <p:txBody>
            <a:bodyPr wrap="square" lIns="0" tIns="0" rIns="0" bIns="0" rtlCol="0"/>
            <a:lstStyle/>
            <a:p/>
          </p:txBody>
        </p:sp>
        <p:sp>
          <p:nvSpPr>
            <p:cNvPr id="11268" name="object 11268" descr=""/>
            <p:cNvSpPr/>
            <p:nvPr/>
          </p:nvSpPr>
          <p:spPr>
            <a:xfrm>
              <a:off x="5727949"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69" name="object 11269" descr=""/>
            <p:cNvSpPr/>
            <p:nvPr/>
          </p:nvSpPr>
          <p:spPr>
            <a:xfrm>
              <a:off x="5728609" y="25875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270" name="object 11270" descr=""/>
            <p:cNvSpPr/>
            <p:nvPr/>
          </p:nvSpPr>
          <p:spPr>
            <a:xfrm>
              <a:off x="5725259" y="258705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271" name="object 11271" descr=""/>
            <p:cNvSpPr/>
            <p:nvPr/>
          </p:nvSpPr>
          <p:spPr>
            <a:xfrm>
              <a:off x="5723638"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72" name="object 11272" descr=""/>
            <p:cNvSpPr/>
            <p:nvPr/>
          </p:nvSpPr>
          <p:spPr>
            <a:xfrm>
              <a:off x="5724781" y="25875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73" name="object 11273" descr=""/>
            <p:cNvSpPr/>
            <p:nvPr/>
          </p:nvSpPr>
          <p:spPr>
            <a:xfrm>
              <a:off x="5724116"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74" name="object 11274" descr=""/>
            <p:cNvSpPr/>
            <p:nvPr/>
          </p:nvSpPr>
          <p:spPr>
            <a:xfrm>
              <a:off x="5726698"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75" name="object 11275" descr=""/>
            <p:cNvSpPr/>
            <p:nvPr/>
          </p:nvSpPr>
          <p:spPr>
            <a:xfrm>
              <a:off x="5727175"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76" name="object 11276" descr=""/>
            <p:cNvSpPr/>
            <p:nvPr/>
          </p:nvSpPr>
          <p:spPr>
            <a:xfrm>
              <a:off x="5725736" y="2587054"/>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277" name="object 11277" descr=""/>
            <p:cNvSpPr/>
            <p:nvPr/>
          </p:nvSpPr>
          <p:spPr>
            <a:xfrm>
              <a:off x="5724116"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78" name="object 11278" descr=""/>
            <p:cNvSpPr/>
            <p:nvPr/>
          </p:nvSpPr>
          <p:spPr>
            <a:xfrm>
              <a:off x="5725259" y="25875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79" name="object 11279" descr=""/>
            <p:cNvSpPr/>
            <p:nvPr/>
          </p:nvSpPr>
          <p:spPr>
            <a:xfrm>
              <a:off x="5724593"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80" name="object 11280" descr=""/>
            <p:cNvSpPr/>
            <p:nvPr/>
          </p:nvSpPr>
          <p:spPr>
            <a:xfrm>
              <a:off x="5727653"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81" name="object 11281" descr=""/>
            <p:cNvSpPr/>
            <p:nvPr/>
          </p:nvSpPr>
          <p:spPr>
            <a:xfrm>
              <a:off x="5724593"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82" name="object 11282" descr=""/>
            <p:cNvSpPr/>
            <p:nvPr/>
          </p:nvSpPr>
          <p:spPr>
            <a:xfrm>
              <a:off x="5725732" y="2587054"/>
              <a:ext cx="1270" cy="635"/>
            </a:xfrm>
            <a:custGeom>
              <a:avLst/>
              <a:gdLst/>
              <a:ahLst/>
              <a:cxnLst/>
              <a:rect l="l" t="t" r="r" b="b"/>
              <a:pathLst>
                <a:path w="1270" h="635">
                  <a:moveTo>
                    <a:pt x="965" y="482"/>
                  </a:moveTo>
                  <a:lnTo>
                    <a:pt x="482" y="482"/>
                  </a:lnTo>
                  <a:lnTo>
                    <a:pt x="965" y="482"/>
                  </a:lnTo>
                  <a:lnTo>
                    <a:pt x="482" y="482"/>
                  </a:lnTo>
                  <a:lnTo>
                    <a:pt x="0" y="482"/>
                  </a:lnTo>
                  <a:lnTo>
                    <a:pt x="482" y="482"/>
                  </a:lnTo>
                  <a:lnTo>
                    <a:pt x="482" y="0"/>
                  </a:lnTo>
                </a:path>
                <a:path w="1270" h="635">
                  <a:moveTo>
                    <a:pt x="965" y="482"/>
                  </a:moveTo>
                  <a:lnTo>
                    <a:pt x="482" y="482"/>
                  </a:lnTo>
                  <a:lnTo>
                    <a:pt x="965" y="0"/>
                  </a:lnTo>
                </a:path>
              </a:pathLst>
            </a:custGeom>
            <a:ln w="3175">
              <a:solidFill>
                <a:srgbClr val="565658"/>
              </a:solidFill>
            </a:ln>
          </p:spPr>
          <p:txBody>
            <a:bodyPr wrap="square" lIns="0" tIns="0" rIns="0" bIns="0" rtlCol="0"/>
            <a:lstStyle/>
            <a:p/>
          </p:txBody>
        </p:sp>
        <p:sp>
          <p:nvSpPr>
            <p:cNvPr id="11283" name="object 11283" descr=""/>
            <p:cNvSpPr/>
            <p:nvPr/>
          </p:nvSpPr>
          <p:spPr>
            <a:xfrm>
              <a:off x="5724781" y="258131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284" name="object 11284" descr=""/>
            <p:cNvSpPr/>
            <p:nvPr/>
          </p:nvSpPr>
          <p:spPr>
            <a:xfrm>
              <a:off x="5726987"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85" name="object 11285" descr=""/>
            <p:cNvSpPr/>
            <p:nvPr/>
          </p:nvSpPr>
          <p:spPr>
            <a:xfrm>
              <a:off x="5728130"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286" name="object 11286" descr=""/>
            <p:cNvSpPr/>
            <p:nvPr/>
          </p:nvSpPr>
          <p:spPr>
            <a:xfrm>
              <a:off x="5723638"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87" name="object 11287" descr=""/>
            <p:cNvSpPr/>
            <p:nvPr/>
          </p:nvSpPr>
          <p:spPr>
            <a:xfrm>
              <a:off x="5724781" y="258131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288" name="object 11288" descr=""/>
            <p:cNvSpPr/>
            <p:nvPr/>
          </p:nvSpPr>
          <p:spPr>
            <a:xfrm>
              <a:off x="5726692" y="2587054"/>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1289" name="object 11289" descr=""/>
            <p:cNvSpPr/>
            <p:nvPr/>
          </p:nvSpPr>
          <p:spPr>
            <a:xfrm>
              <a:off x="5726698" y="25875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290" name="object 11290" descr=""/>
            <p:cNvSpPr/>
            <p:nvPr/>
          </p:nvSpPr>
          <p:spPr>
            <a:xfrm>
              <a:off x="5728614" y="2580828"/>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291" name="object 11291" descr=""/>
            <p:cNvSpPr/>
            <p:nvPr/>
          </p:nvSpPr>
          <p:spPr>
            <a:xfrm>
              <a:off x="5728614" y="258131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292" name="object 11292" descr=""/>
            <p:cNvSpPr/>
            <p:nvPr/>
          </p:nvSpPr>
          <p:spPr>
            <a:xfrm>
              <a:off x="5726510"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93" name="object 11293" descr=""/>
            <p:cNvSpPr/>
            <p:nvPr/>
          </p:nvSpPr>
          <p:spPr>
            <a:xfrm>
              <a:off x="5727170" y="2587054"/>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1294" name="object 11294" descr=""/>
            <p:cNvSpPr/>
            <p:nvPr/>
          </p:nvSpPr>
          <p:spPr>
            <a:xfrm>
              <a:off x="5727175" y="25875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295" name="object 11295" descr=""/>
            <p:cNvSpPr/>
            <p:nvPr/>
          </p:nvSpPr>
          <p:spPr>
            <a:xfrm>
              <a:off x="5726987"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296" name="object 11296" descr=""/>
            <p:cNvSpPr/>
            <p:nvPr/>
          </p:nvSpPr>
          <p:spPr>
            <a:xfrm>
              <a:off x="5727648" y="2587054"/>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1297" name="object 11297" descr=""/>
            <p:cNvSpPr/>
            <p:nvPr/>
          </p:nvSpPr>
          <p:spPr>
            <a:xfrm>
              <a:off x="5727653" y="258753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298" name="object 11298" descr=""/>
            <p:cNvSpPr/>
            <p:nvPr/>
          </p:nvSpPr>
          <p:spPr>
            <a:xfrm>
              <a:off x="5724776" y="2587054"/>
              <a:ext cx="635" cy="635"/>
            </a:xfrm>
            <a:custGeom>
              <a:avLst/>
              <a:gdLst/>
              <a:ahLst/>
              <a:cxnLst/>
              <a:rect l="l" t="t" r="r" b="b"/>
              <a:pathLst>
                <a:path w="635" h="635">
                  <a:moveTo>
                    <a:pt x="482" y="0"/>
                  </a:moveTo>
                  <a:lnTo>
                    <a:pt x="0" y="482"/>
                  </a:lnTo>
                </a:path>
                <a:path w="635" h="635">
                  <a:moveTo>
                    <a:pt x="482" y="0"/>
                  </a:moveTo>
                  <a:lnTo>
                    <a:pt x="482" y="0"/>
                  </a:lnTo>
                  <a:lnTo>
                    <a:pt x="0" y="0"/>
                  </a:lnTo>
                </a:path>
              </a:pathLst>
            </a:custGeom>
            <a:ln w="3175">
              <a:solidFill>
                <a:srgbClr val="565658"/>
              </a:solidFill>
            </a:ln>
          </p:spPr>
          <p:txBody>
            <a:bodyPr wrap="square" lIns="0" tIns="0" rIns="0" bIns="0" rtlCol="0"/>
            <a:lstStyle/>
            <a:p/>
          </p:txBody>
        </p:sp>
        <p:sp>
          <p:nvSpPr>
            <p:cNvPr id="11299" name="object 11299" descr=""/>
            <p:cNvSpPr/>
            <p:nvPr/>
          </p:nvSpPr>
          <p:spPr>
            <a:xfrm>
              <a:off x="5742010" y="258801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300" name="object 11300" descr=""/>
            <p:cNvSpPr/>
            <p:nvPr/>
          </p:nvSpPr>
          <p:spPr>
            <a:xfrm>
              <a:off x="5739433"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01" name="object 11301" descr=""/>
            <p:cNvSpPr/>
            <p:nvPr/>
          </p:nvSpPr>
          <p:spPr>
            <a:xfrm>
              <a:off x="5742015" y="258801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302" name="object 11302" descr=""/>
            <p:cNvSpPr/>
            <p:nvPr/>
          </p:nvSpPr>
          <p:spPr>
            <a:xfrm>
              <a:off x="5739433"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03" name="object 11303" descr=""/>
            <p:cNvSpPr/>
            <p:nvPr/>
          </p:nvSpPr>
          <p:spPr>
            <a:xfrm>
              <a:off x="5728130" y="258753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304" name="object 11304" descr=""/>
            <p:cNvSpPr/>
            <p:nvPr/>
          </p:nvSpPr>
          <p:spPr>
            <a:xfrm>
              <a:off x="5725259"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305" name="object 11305" descr=""/>
            <p:cNvSpPr/>
            <p:nvPr/>
          </p:nvSpPr>
          <p:spPr>
            <a:xfrm>
              <a:off x="5728609" y="25875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306" name="object 11306" descr=""/>
            <p:cNvSpPr/>
            <p:nvPr/>
          </p:nvSpPr>
          <p:spPr>
            <a:xfrm>
              <a:off x="5725737" y="258131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307" name="object 11307" descr=""/>
            <p:cNvSpPr/>
            <p:nvPr/>
          </p:nvSpPr>
          <p:spPr>
            <a:xfrm>
              <a:off x="5728130" y="2587054"/>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308" name="object 11308" descr=""/>
            <p:cNvSpPr/>
            <p:nvPr/>
          </p:nvSpPr>
          <p:spPr>
            <a:xfrm>
              <a:off x="5723636" y="2579217"/>
              <a:ext cx="19050" cy="9525"/>
            </a:xfrm>
            <a:custGeom>
              <a:avLst/>
              <a:gdLst/>
              <a:ahLst/>
              <a:cxnLst/>
              <a:rect l="l" t="t" r="r" b="b"/>
              <a:pathLst>
                <a:path w="19050" h="9525">
                  <a:moveTo>
                    <a:pt x="4203" y="2095"/>
                  </a:moveTo>
                  <a:lnTo>
                    <a:pt x="3860" y="1295"/>
                  </a:lnTo>
                  <a:lnTo>
                    <a:pt x="3060" y="952"/>
                  </a:lnTo>
                  <a:lnTo>
                    <a:pt x="2819" y="1066"/>
                  </a:lnTo>
                  <a:lnTo>
                    <a:pt x="2578" y="952"/>
                  </a:lnTo>
                  <a:lnTo>
                    <a:pt x="2095" y="1168"/>
                  </a:lnTo>
                  <a:lnTo>
                    <a:pt x="1612" y="952"/>
                  </a:lnTo>
                  <a:lnTo>
                    <a:pt x="1371" y="1054"/>
                  </a:lnTo>
                  <a:lnTo>
                    <a:pt x="1143" y="952"/>
                  </a:lnTo>
                  <a:lnTo>
                    <a:pt x="330" y="1295"/>
                  </a:lnTo>
                  <a:lnTo>
                    <a:pt x="0" y="2095"/>
                  </a:lnTo>
                  <a:lnTo>
                    <a:pt x="330" y="2908"/>
                  </a:lnTo>
                  <a:lnTo>
                    <a:pt x="1143" y="3238"/>
                  </a:lnTo>
                  <a:lnTo>
                    <a:pt x="1371" y="3149"/>
                  </a:lnTo>
                  <a:lnTo>
                    <a:pt x="1612" y="3238"/>
                  </a:lnTo>
                  <a:lnTo>
                    <a:pt x="2095" y="3048"/>
                  </a:lnTo>
                  <a:lnTo>
                    <a:pt x="2578" y="3238"/>
                  </a:lnTo>
                  <a:lnTo>
                    <a:pt x="2819" y="3149"/>
                  </a:lnTo>
                  <a:lnTo>
                    <a:pt x="3060" y="3238"/>
                  </a:lnTo>
                  <a:lnTo>
                    <a:pt x="3860" y="2908"/>
                  </a:lnTo>
                  <a:lnTo>
                    <a:pt x="4203" y="2095"/>
                  </a:lnTo>
                  <a:close/>
                </a:path>
                <a:path w="19050" h="9525">
                  <a:moveTo>
                    <a:pt x="6121" y="8331"/>
                  </a:moveTo>
                  <a:lnTo>
                    <a:pt x="5778" y="7518"/>
                  </a:lnTo>
                  <a:lnTo>
                    <a:pt x="4978" y="7188"/>
                  </a:lnTo>
                  <a:lnTo>
                    <a:pt x="4165" y="7518"/>
                  </a:lnTo>
                  <a:lnTo>
                    <a:pt x="3835" y="8331"/>
                  </a:lnTo>
                  <a:lnTo>
                    <a:pt x="4165" y="9131"/>
                  </a:lnTo>
                  <a:lnTo>
                    <a:pt x="4978" y="9474"/>
                  </a:lnTo>
                  <a:lnTo>
                    <a:pt x="5778" y="9131"/>
                  </a:lnTo>
                  <a:lnTo>
                    <a:pt x="6121" y="8331"/>
                  </a:lnTo>
                  <a:close/>
                </a:path>
                <a:path w="19050" h="9525">
                  <a:moveTo>
                    <a:pt x="19037" y="1143"/>
                  </a:moveTo>
                  <a:lnTo>
                    <a:pt x="18707" y="342"/>
                  </a:lnTo>
                  <a:lnTo>
                    <a:pt x="17894" y="0"/>
                  </a:lnTo>
                  <a:lnTo>
                    <a:pt x="17081" y="342"/>
                  </a:lnTo>
                  <a:lnTo>
                    <a:pt x="16751" y="1143"/>
                  </a:lnTo>
                  <a:lnTo>
                    <a:pt x="16941" y="1625"/>
                  </a:lnTo>
                  <a:lnTo>
                    <a:pt x="16751" y="2095"/>
                  </a:lnTo>
                  <a:lnTo>
                    <a:pt x="17081" y="2908"/>
                  </a:lnTo>
                  <a:lnTo>
                    <a:pt x="17894" y="3238"/>
                  </a:lnTo>
                  <a:lnTo>
                    <a:pt x="18707" y="2908"/>
                  </a:lnTo>
                  <a:lnTo>
                    <a:pt x="19037" y="2095"/>
                  </a:lnTo>
                  <a:lnTo>
                    <a:pt x="18834" y="1638"/>
                  </a:lnTo>
                  <a:lnTo>
                    <a:pt x="19037" y="1143"/>
                  </a:lnTo>
                  <a:close/>
                </a:path>
              </a:pathLst>
            </a:custGeom>
            <a:solidFill>
              <a:srgbClr val="565658"/>
            </a:solidFill>
          </p:spPr>
          <p:txBody>
            <a:bodyPr wrap="square" lIns="0" tIns="0" rIns="0" bIns="0" rtlCol="0"/>
            <a:lstStyle/>
            <a:p/>
          </p:txBody>
        </p:sp>
        <p:sp>
          <p:nvSpPr>
            <p:cNvPr id="11309" name="object 11309" descr=""/>
            <p:cNvSpPr/>
            <p:nvPr/>
          </p:nvSpPr>
          <p:spPr>
            <a:xfrm>
              <a:off x="5725254" y="2587054"/>
              <a:ext cx="635" cy="635"/>
            </a:xfrm>
            <a:custGeom>
              <a:avLst/>
              <a:gdLst/>
              <a:ahLst/>
              <a:cxnLst/>
              <a:rect l="l" t="t" r="r" b="b"/>
              <a:pathLst>
                <a:path w="635" h="635">
                  <a:moveTo>
                    <a:pt x="482" y="0"/>
                  </a:moveTo>
                  <a:lnTo>
                    <a:pt x="0" y="0"/>
                  </a:lnTo>
                  <a:lnTo>
                    <a:pt x="0" y="482"/>
                  </a:lnTo>
                  <a:lnTo>
                    <a:pt x="482" y="0"/>
                  </a:lnTo>
                </a:path>
              </a:pathLst>
            </a:custGeom>
            <a:ln w="3175">
              <a:solidFill>
                <a:srgbClr val="565658"/>
              </a:solidFill>
            </a:ln>
          </p:spPr>
          <p:txBody>
            <a:bodyPr wrap="square" lIns="0" tIns="0" rIns="0" bIns="0" rtlCol="0"/>
            <a:lstStyle/>
            <a:p/>
          </p:txBody>
        </p:sp>
        <p:sp>
          <p:nvSpPr>
            <p:cNvPr id="11310" name="object 11310" descr=""/>
            <p:cNvSpPr/>
            <p:nvPr/>
          </p:nvSpPr>
          <p:spPr>
            <a:xfrm>
              <a:off x="5725071" y="2580169"/>
              <a:ext cx="3810" cy="2540"/>
            </a:xfrm>
            <a:custGeom>
              <a:avLst/>
              <a:gdLst/>
              <a:ahLst/>
              <a:cxnLst/>
              <a:rect l="l" t="t" r="r" b="b"/>
              <a:pathLst>
                <a:path w="3810" h="2539">
                  <a:moveTo>
                    <a:pt x="3238" y="1143"/>
                  </a:moveTo>
                  <a:lnTo>
                    <a:pt x="2908" y="342"/>
                  </a:lnTo>
                  <a:lnTo>
                    <a:pt x="2095" y="0"/>
                  </a:lnTo>
                  <a:lnTo>
                    <a:pt x="1612" y="203"/>
                  </a:lnTo>
                  <a:lnTo>
                    <a:pt x="1143" y="0"/>
                  </a:lnTo>
                  <a:lnTo>
                    <a:pt x="330" y="342"/>
                  </a:lnTo>
                  <a:lnTo>
                    <a:pt x="0" y="1143"/>
                  </a:lnTo>
                  <a:lnTo>
                    <a:pt x="330" y="1955"/>
                  </a:lnTo>
                  <a:lnTo>
                    <a:pt x="1143" y="2286"/>
                  </a:lnTo>
                  <a:lnTo>
                    <a:pt x="1612" y="2095"/>
                  </a:lnTo>
                  <a:lnTo>
                    <a:pt x="2095" y="2286"/>
                  </a:lnTo>
                  <a:lnTo>
                    <a:pt x="2908" y="1955"/>
                  </a:lnTo>
                  <a:lnTo>
                    <a:pt x="3238" y="1143"/>
                  </a:lnTo>
                  <a:close/>
                </a:path>
              </a:pathLst>
            </a:custGeom>
            <a:solidFill>
              <a:srgbClr val="565658"/>
            </a:solidFill>
          </p:spPr>
          <p:txBody>
            <a:bodyPr wrap="square" lIns="0" tIns="0" rIns="0" bIns="0" rtlCol="0"/>
            <a:lstStyle/>
            <a:p/>
          </p:txBody>
        </p:sp>
        <p:sp>
          <p:nvSpPr>
            <p:cNvPr id="11311" name="object 11311" descr=""/>
            <p:cNvSpPr/>
            <p:nvPr/>
          </p:nvSpPr>
          <p:spPr>
            <a:xfrm>
              <a:off x="5725736" y="2587054"/>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312" name="object 11312" descr=""/>
            <p:cNvSpPr/>
            <p:nvPr/>
          </p:nvSpPr>
          <p:spPr>
            <a:xfrm>
              <a:off x="5725736"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313" name="object 11313" descr=""/>
            <p:cNvSpPr/>
            <p:nvPr/>
          </p:nvSpPr>
          <p:spPr>
            <a:xfrm>
              <a:off x="5726032"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14" name="object 11314" descr=""/>
            <p:cNvSpPr/>
            <p:nvPr/>
          </p:nvSpPr>
          <p:spPr>
            <a:xfrm>
              <a:off x="5727175"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315" name="object 11315" descr=""/>
            <p:cNvSpPr/>
            <p:nvPr/>
          </p:nvSpPr>
          <p:spPr>
            <a:xfrm>
              <a:off x="5726220" y="2587054"/>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316" name="object 11316" descr=""/>
            <p:cNvSpPr/>
            <p:nvPr/>
          </p:nvSpPr>
          <p:spPr>
            <a:xfrm>
              <a:off x="5725071" y="2580169"/>
              <a:ext cx="3175" cy="8255"/>
            </a:xfrm>
            <a:custGeom>
              <a:avLst/>
              <a:gdLst/>
              <a:ahLst/>
              <a:cxnLst/>
              <a:rect l="l" t="t" r="r" b="b"/>
              <a:pathLst>
                <a:path w="3175" h="8255">
                  <a:moveTo>
                    <a:pt x="2286" y="6896"/>
                  </a:moveTo>
                  <a:lnTo>
                    <a:pt x="1955" y="6083"/>
                  </a:lnTo>
                  <a:lnTo>
                    <a:pt x="1143" y="5753"/>
                  </a:lnTo>
                  <a:lnTo>
                    <a:pt x="330" y="6083"/>
                  </a:lnTo>
                  <a:lnTo>
                    <a:pt x="0" y="6896"/>
                  </a:lnTo>
                  <a:lnTo>
                    <a:pt x="330" y="7696"/>
                  </a:lnTo>
                  <a:lnTo>
                    <a:pt x="1143" y="8039"/>
                  </a:lnTo>
                  <a:lnTo>
                    <a:pt x="1955" y="7696"/>
                  </a:lnTo>
                  <a:lnTo>
                    <a:pt x="2286" y="6896"/>
                  </a:lnTo>
                  <a:close/>
                </a:path>
                <a:path w="3175" h="8255">
                  <a:moveTo>
                    <a:pt x="2768" y="1143"/>
                  </a:moveTo>
                  <a:lnTo>
                    <a:pt x="2425" y="342"/>
                  </a:lnTo>
                  <a:lnTo>
                    <a:pt x="1625" y="0"/>
                  </a:lnTo>
                  <a:lnTo>
                    <a:pt x="812" y="342"/>
                  </a:lnTo>
                  <a:lnTo>
                    <a:pt x="482" y="1143"/>
                  </a:lnTo>
                  <a:lnTo>
                    <a:pt x="812" y="1955"/>
                  </a:lnTo>
                  <a:lnTo>
                    <a:pt x="1625" y="2286"/>
                  </a:lnTo>
                  <a:lnTo>
                    <a:pt x="2425" y="1955"/>
                  </a:lnTo>
                  <a:lnTo>
                    <a:pt x="2768" y="1143"/>
                  </a:lnTo>
                  <a:close/>
                </a:path>
              </a:pathLst>
            </a:custGeom>
            <a:solidFill>
              <a:srgbClr val="565658"/>
            </a:solidFill>
          </p:spPr>
          <p:txBody>
            <a:bodyPr wrap="square" lIns="0" tIns="0" rIns="0" bIns="0" rtlCol="0"/>
            <a:lstStyle/>
            <a:p/>
          </p:txBody>
        </p:sp>
        <p:sp>
          <p:nvSpPr>
            <p:cNvPr id="11317" name="object 11317" descr=""/>
            <p:cNvSpPr/>
            <p:nvPr/>
          </p:nvSpPr>
          <p:spPr>
            <a:xfrm>
              <a:off x="5727653" y="258131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318" name="object 11318" descr=""/>
            <p:cNvSpPr/>
            <p:nvPr/>
          </p:nvSpPr>
          <p:spPr>
            <a:xfrm>
              <a:off x="5723636" y="2580169"/>
              <a:ext cx="5080" cy="8255"/>
            </a:xfrm>
            <a:custGeom>
              <a:avLst/>
              <a:gdLst/>
              <a:ahLst/>
              <a:cxnLst/>
              <a:rect l="l" t="t" r="r" b="b"/>
              <a:pathLst>
                <a:path w="5079" h="8255">
                  <a:moveTo>
                    <a:pt x="2286" y="6896"/>
                  </a:moveTo>
                  <a:lnTo>
                    <a:pt x="1943" y="6083"/>
                  </a:lnTo>
                  <a:lnTo>
                    <a:pt x="1143" y="5753"/>
                  </a:lnTo>
                  <a:lnTo>
                    <a:pt x="330" y="6083"/>
                  </a:lnTo>
                  <a:lnTo>
                    <a:pt x="0" y="6896"/>
                  </a:lnTo>
                  <a:lnTo>
                    <a:pt x="330" y="7696"/>
                  </a:lnTo>
                  <a:lnTo>
                    <a:pt x="1143" y="8039"/>
                  </a:lnTo>
                  <a:lnTo>
                    <a:pt x="1943" y="7696"/>
                  </a:lnTo>
                  <a:lnTo>
                    <a:pt x="2286" y="6896"/>
                  </a:lnTo>
                  <a:close/>
                </a:path>
                <a:path w="5079" h="8255">
                  <a:moveTo>
                    <a:pt x="4673" y="1143"/>
                  </a:moveTo>
                  <a:lnTo>
                    <a:pt x="4343" y="342"/>
                  </a:lnTo>
                  <a:lnTo>
                    <a:pt x="3530" y="0"/>
                  </a:lnTo>
                  <a:lnTo>
                    <a:pt x="2730" y="342"/>
                  </a:lnTo>
                  <a:lnTo>
                    <a:pt x="2387" y="1143"/>
                  </a:lnTo>
                  <a:lnTo>
                    <a:pt x="2730" y="1955"/>
                  </a:lnTo>
                  <a:lnTo>
                    <a:pt x="3530" y="2286"/>
                  </a:lnTo>
                  <a:lnTo>
                    <a:pt x="4343" y="1955"/>
                  </a:lnTo>
                  <a:lnTo>
                    <a:pt x="4673" y="1143"/>
                  </a:lnTo>
                  <a:close/>
                </a:path>
              </a:pathLst>
            </a:custGeom>
            <a:solidFill>
              <a:srgbClr val="565658"/>
            </a:solidFill>
          </p:spPr>
          <p:txBody>
            <a:bodyPr wrap="square" lIns="0" tIns="0" rIns="0" bIns="0" rtlCol="0"/>
            <a:lstStyle/>
            <a:p/>
          </p:txBody>
        </p:sp>
        <p:sp>
          <p:nvSpPr>
            <p:cNvPr id="11319" name="object 11319" descr=""/>
            <p:cNvSpPr/>
            <p:nvPr/>
          </p:nvSpPr>
          <p:spPr>
            <a:xfrm>
              <a:off x="5726698" y="2587054"/>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320" name="object 11320" descr=""/>
            <p:cNvSpPr/>
            <p:nvPr/>
          </p:nvSpPr>
          <p:spPr>
            <a:xfrm>
              <a:off x="5725555" y="258639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21" name="object 11321" descr=""/>
            <p:cNvSpPr/>
            <p:nvPr/>
          </p:nvSpPr>
          <p:spPr>
            <a:xfrm>
              <a:off x="5739621" y="258849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322" name="object 11322" descr=""/>
            <p:cNvSpPr/>
            <p:nvPr/>
          </p:nvSpPr>
          <p:spPr>
            <a:xfrm>
              <a:off x="5739621" y="2579873"/>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323" name="object 11323" descr=""/>
            <p:cNvSpPr/>
            <p:nvPr/>
          </p:nvSpPr>
          <p:spPr>
            <a:xfrm>
              <a:off x="5736267" y="2588493"/>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1324" name="object 11324" descr=""/>
            <p:cNvSpPr/>
            <p:nvPr/>
          </p:nvSpPr>
          <p:spPr>
            <a:xfrm>
              <a:off x="5728126" y="2581312"/>
              <a:ext cx="1270" cy="0"/>
            </a:xfrm>
            <a:custGeom>
              <a:avLst/>
              <a:gdLst/>
              <a:ahLst/>
              <a:cxnLst/>
              <a:rect l="l" t="t" r="r" b="b"/>
              <a:pathLst>
                <a:path w="1270" h="0">
                  <a:moveTo>
                    <a:pt x="965" y="0"/>
                  </a:moveTo>
                  <a:lnTo>
                    <a:pt x="482" y="0"/>
                  </a:lnTo>
                  <a:lnTo>
                    <a:pt x="0" y="0"/>
                  </a:lnTo>
                </a:path>
              </a:pathLst>
            </a:custGeom>
            <a:ln w="3175">
              <a:solidFill>
                <a:srgbClr val="565658"/>
              </a:solidFill>
            </a:ln>
          </p:spPr>
          <p:txBody>
            <a:bodyPr wrap="square" lIns="0" tIns="0" rIns="0" bIns="0" rtlCol="0"/>
            <a:lstStyle/>
            <a:p/>
          </p:txBody>
        </p:sp>
        <p:sp>
          <p:nvSpPr>
            <p:cNvPr id="11325" name="object 11325" descr=""/>
            <p:cNvSpPr/>
            <p:nvPr/>
          </p:nvSpPr>
          <p:spPr>
            <a:xfrm>
              <a:off x="5724588" y="2580169"/>
              <a:ext cx="5080" cy="8890"/>
            </a:xfrm>
            <a:custGeom>
              <a:avLst/>
              <a:gdLst/>
              <a:ahLst/>
              <a:cxnLst/>
              <a:rect l="l" t="t" r="r" b="b"/>
              <a:pathLst>
                <a:path w="5079" h="8889">
                  <a:moveTo>
                    <a:pt x="3721" y="7378"/>
                  </a:moveTo>
                  <a:lnTo>
                    <a:pt x="3390" y="6565"/>
                  </a:lnTo>
                  <a:lnTo>
                    <a:pt x="2578" y="6235"/>
                  </a:lnTo>
                  <a:lnTo>
                    <a:pt x="2438" y="6083"/>
                  </a:lnTo>
                  <a:lnTo>
                    <a:pt x="1625" y="5753"/>
                  </a:lnTo>
                  <a:lnTo>
                    <a:pt x="1384" y="5854"/>
                  </a:lnTo>
                  <a:lnTo>
                    <a:pt x="1143" y="5753"/>
                  </a:lnTo>
                  <a:lnTo>
                    <a:pt x="330" y="6083"/>
                  </a:lnTo>
                  <a:lnTo>
                    <a:pt x="0" y="6896"/>
                  </a:lnTo>
                  <a:lnTo>
                    <a:pt x="330" y="7696"/>
                  </a:lnTo>
                  <a:lnTo>
                    <a:pt x="1143" y="8039"/>
                  </a:lnTo>
                  <a:lnTo>
                    <a:pt x="1384" y="7937"/>
                  </a:lnTo>
                  <a:lnTo>
                    <a:pt x="1625" y="8039"/>
                  </a:lnTo>
                  <a:lnTo>
                    <a:pt x="1778" y="8178"/>
                  </a:lnTo>
                  <a:lnTo>
                    <a:pt x="2578" y="8521"/>
                  </a:lnTo>
                  <a:lnTo>
                    <a:pt x="3390" y="8178"/>
                  </a:lnTo>
                  <a:lnTo>
                    <a:pt x="3721" y="7378"/>
                  </a:lnTo>
                  <a:close/>
                </a:path>
                <a:path w="5079" h="8889">
                  <a:moveTo>
                    <a:pt x="4673" y="1143"/>
                  </a:moveTo>
                  <a:lnTo>
                    <a:pt x="4343" y="342"/>
                  </a:lnTo>
                  <a:lnTo>
                    <a:pt x="3530" y="0"/>
                  </a:lnTo>
                  <a:lnTo>
                    <a:pt x="3289" y="101"/>
                  </a:lnTo>
                  <a:lnTo>
                    <a:pt x="3060" y="0"/>
                  </a:lnTo>
                  <a:lnTo>
                    <a:pt x="2247" y="342"/>
                  </a:lnTo>
                  <a:lnTo>
                    <a:pt x="1917" y="1143"/>
                  </a:lnTo>
                  <a:lnTo>
                    <a:pt x="2247" y="1955"/>
                  </a:lnTo>
                  <a:lnTo>
                    <a:pt x="3060" y="2286"/>
                  </a:lnTo>
                  <a:lnTo>
                    <a:pt x="3289" y="2197"/>
                  </a:lnTo>
                  <a:lnTo>
                    <a:pt x="3530" y="2286"/>
                  </a:lnTo>
                  <a:lnTo>
                    <a:pt x="4343" y="1955"/>
                  </a:lnTo>
                  <a:lnTo>
                    <a:pt x="4673" y="1143"/>
                  </a:lnTo>
                  <a:close/>
                </a:path>
              </a:pathLst>
            </a:custGeom>
            <a:solidFill>
              <a:srgbClr val="565658"/>
            </a:solidFill>
          </p:spPr>
          <p:txBody>
            <a:bodyPr wrap="square" lIns="0" tIns="0" rIns="0" bIns="0" rtlCol="0"/>
            <a:lstStyle/>
            <a:p/>
          </p:txBody>
        </p:sp>
        <p:sp>
          <p:nvSpPr>
            <p:cNvPr id="11326" name="object 11326" descr=""/>
            <p:cNvSpPr/>
            <p:nvPr/>
          </p:nvSpPr>
          <p:spPr>
            <a:xfrm>
              <a:off x="5727170" y="25875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27" name="object 11327" descr=""/>
            <p:cNvSpPr/>
            <p:nvPr/>
          </p:nvSpPr>
          <p:spPr>
            <a:xfrm>
              <a:off x="5735129"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28" name="object 11328" descr=""/>
            <p:cNvSpPr/>
            <p:nvPr/>
          </p:nvSpPr>
          <p:spPr>
            <a:xfrm>
              <a:off x="5727648" y="25875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29" name="object 11329" descr=""/>
            <p:cNvSpPr/>
            <p:nvPr/>
          </p:nvSpPr>
          <p:spPr>
            <a:xfrm>
              <a:off x="5728131" y="258131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30" name="object 11330" descr=""/>
            <p:cNvSpPr/>
            <p:nvPr/>
          </p:nvSpPr>
          <p:spPr>
            <a:xfrm>
              <a:off x="5724776" y="258131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31" name="object 11331" descr=""/>
            <p:cNvSpPr/>
            <p:nvPr/>
          </p:nvSpPr>
          <p:spPr>
            <a:xfrm>
              <a:off x="5727175" y="2587054"/>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332" name="object 11332" descr=""/>
            <p:cNvSpPr/>
            <p:nvPr/>
          </p:nvSpPr>
          <p:spPr>
            <a:xfrm>
              <a:off x="5731958" y="258370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333" name="object 11333" descr=""/>
            <p:cNvSpPr/>
            <p:nvPr/>
          </p:nvSpPr>
          <p:spPr>
            <a:xfrm>
              <a:off x="5730820"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34" name="object 11334" descr=""/>
            <p:cNvSpPr/>
            <p:nvPr/>
          </p:nvSpPr>
          <p:spPr>
            <a:xfrm>
              <a:off x="5727175" y="2587054"/>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1335" name="object 11335" descr=""/>
            <p:cNvSpPr/>
            <p:nvPr/>
          </p:nvSpPr>
          <p:spPr>
            <a:xfrm>
              <a:off x="5728130" y="2587054"/>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1336" name="object 11336" descr=""/>
            <p:cNvSpPr/>
            <p:nvPr/>
          </p:nvSpPr>
          <p:spPr>
            <a:xfrm>
              <a:off x="5728131" y="2587537"/>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37" name="object 11337" descr=""/>
            <p:cNvSpPr/>
            <p:nvPr/>
          </p:nvSpPr>
          <p:spPr>
            <a:xfrm>
              <a:off x="5728609" y="258131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38" name="object 11338" descr=""/>
            <p:cNvSpPr/>
            <p:nvPr/>
          </p:nvSpPr>
          <p:spPr>
            <a:xfrm>
              <a:off x="5728609" y="258753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339" name="object 11339" descr=""/>
            <p:cNvSpPr/>
            <p:nvPr/>
          </p:nvSpPr>
          <p:spPr>
            <a:xfrm>
              <a:off x="5725254" y="258131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40" name="object 11340" descr=""/>
            <p:cNvSpPr/>
            <p:nvPr/>
          </p:nvSpPr>
          <p:spPr>
            <a:xfrm>
              <a:off x="5727653" y="2587054"/>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341" name="object 11341" descr=""/>
            <p:cNvSpPr/>
            <p:nvPr/>
          </p:nvSpPr>
          <p:spPr>
            <a:xfrm>
              <a:off x="5736267" y="25817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342" name="object 11342" descr=""/>
            <p:cNvSpPr/>
            <p:nvPr/>
          </p:nvSpPr>
          <p:spPr>
            <a:xfrm>
              <a:off x="5726510"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43" name="object 11343" descr=""/>
            <p:cNvSpPr/>
            <p:nvPr/>
          </p:nvSpPr>
          <p:spPr>
            <a:xfrm>
              <a:off x="5727175" y="2587054"/>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1344" name="object 11344" descr=""/>
            <p:cNvSpPr/>
            <p:nvPr/>
          </p:nvSpPr>
          <p:spPr>
            <a:xfrm>
              <a:off x="5724593"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45" name="object 11345" descr=""/>
            <p:cNvSpPr/>
            <p:nvPr/>
          </p:nvSpPr>
          <p:spPr>
            <a:xfrm>
              <a:off x="5725737" y="2581312"/>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1346" name="object 11346" descr=""/>
            <p:cNvSpPr/>
            <p:nvPr/>
          </p:nvSpPr>
          <p:spPr>
            <a:xfrm>
              <a:off x="5728130" y="2587054"/>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347" name="object 11347" descr=""/>
            <p:cNvSpPr/>
            <p:nvPr/>
          </p:nvSpPr>
          <p:spPr>
            <a:xfrm>
              <a:off x="5725259" y="25813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348" name="object 11348" descr=""/>
            <p:cNvSpPr/>
            <p:nvPr/>
          </p:nvSpPr>
          <p:spPr>
            <a:xfrm>
              <a:off x="5726987"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49" name="object 11349" descr=""/>
            <p:cNvSpPr/>
            <p:nvPr/>
          </p:nvSpPr>
          <p:spPr>
            <a:xfrm>
              <a:off x="5727653" y="2587054"/>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1350" name="object 11350" descr=""/>
            <p:cNvSpPr/>
            <p:nvPr/>
          </p:nvSpPr>
          <p:spPr>
            <a:xfrm>
              <a:off x="5724776" y="2581313"/>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11351" name="object 11351" descr=""/>
            <p:cNvSpPr/>
            <p:nvPr/>
          </p:nvSpPr>
          <p:spPr>
            <a:xfrm>
              <a:off x="5738478"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52" name="object 11352" descr=""/>
            <p:cNvSpPr/>
            <p:nvPr/>
          </p:nvSpPr>
          <p:spPr>
            <a:xfrm>
              <a:off x="5736272" y="258705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353" name="object 11353" descr=""/>
            <p:cNvSpPr/>
            <p:nvPr/>
          </p:nvSpPr>
          <p:spPr>
            <a:xfrm>
              <a:off x="5738478"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54" name="object 11354" descr=""/>
            <p:cNvSpPr/>
            <p:nvPr/>
          </p:nvSpPr>
          <p:spPr>
            <a:xfrm>
              <a:off x="5726215" y="2581312"/>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355" name="object 11355" descr=""/>
            <p:cNvSpPr/>
            <p:nvPr/>
          </p:nvSpPr>
          <p:spPr>
            <a:xfrm>
              <a:off x="5728614" y="2587054"/>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356" name="object 11356" descr=""/>
            <p:cNvSpPr/>
            <p:nvPr/>
          </p:nvSpPr>
          <p:spPr>
            <a:xfrm>
              <a:off x="5725736" y="25813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357" name="object 11357" descr=""/>
            <p:cNvSpPr/>
            <p:nvPr/>
          </p:nvSpPr>
          <p:spPr>
            <a:xfrm>
              <a:off x="5724776" y="258705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58" name="object 11358" descr=""/>
            <p:cNvSpPr/>
            <p:nvPr/>
          </p:nvSpPr>
          <p:spPr>
            <a:xfrm>
              <a:off x="5725254" y="2581313"/>
              <a:ext cx="635" cy="635"/>
            </a:xfrm>
            <a:custGeom>
              <a:avLst/>
              <a:gdLst/>
              <a:ahLst/>
              <a:cxnLst/>
              <a:rect l="l" t="t" r="r" b="b"/>
              <a:pathLst>
                <a:path w="635" h="635">
                  <a:moveTo>
                    <a:pt x="482" y="482"/>
                  </a:moveTo>
                  <a:lnTo>
                    <a:pt x="0" y="0"/>
                  </a:lnTo>
                  <a:lnTo>
                    <a:pt x="0" y="482"/>
                  </a:lnTo>
                </a:path>
              </a:pathLst>
            </a:custGeom>
            <a:ln w="3175">
              <a:solidFill>
                <a:srgbClr val="565658"/>
              </a:solidFill>
            </a:ln>
          </p:spPr>
          <p:txBody>
            <a:bodyPr wrap="square" lIns="0" tIns="0" rIns="0" bIns="0" rtlCol="0"/>
            <a:lstStyle/>
            <a:p/>
          </p:txBody>
        </p:sp>
        <p:sp>
          <p:nvSpPr>
            <p:cNvPr id="11359" name="object 11359" descr=""/>
            <p:cNvSpPr/>
            <p:nvPr/>
          </p:nvSpPr>
          <p:spPr>
            <a:xfrm>
              <a:off x="5726698" y="2581313"/>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11360" name="object 11360" descr=""/>
            <p:cNvSpPr/>
            <p:nvPr/>
          </p:nvSpPr>
          <p:spPr>
            <a:xfrm>
              <a:off x="5725071" y="2580652"/>
              <a:ext cx="5715" cy="7620"/>
            </a:xfrm>
            <a:custGeom>
              <a:avLst/>
              <a:gdLst/>
              <a:ahLst/>
              <a:cxnLst/>
              <a:rect l="l" t="t" r="r" b="b"/>
              <a:pathLst>
                <a:path w="5714" h="7619">
                  <a:moveTo>
                    <a:pt x="2286" y="1143"/>
                  </a:moveTo>
                  <a:lnTo>
                    <a:pt x="1955" y="342"/>
                  </a:lnTo>
                  <a:lnTo>
                    <a:pt x="1143" y="0"/>
                  </a:lnTo>
                  <a:lnTo>
                    <a:pt x="330" y="342"/>
                  </a:lnTo>
                  <a:lnTo>
                    <a:pt x="0" y="1143"/>
                  </a:lnTo>
                  <a:lnTo>
                    <a:pt x="330" y="1955"/>
                  </a:lnTo>
                  <a:lnTo>
                    <a:pt x="1143" y="2286"/>
                  </a:lnTo>
                  <a:lnTo>
                    <a:pt x="1955" y="1955"/>
                  </a:lnTo>
                  <a:lnTo>
                    <a:pt x="2286" y="1143"/>
                  </a:lnTo>
                  <a:close/>
                </a:path>
                <a:path w="5714" h="7619">
                  <a:moveTo>
                    <a:pt x="5156" y="6413"/>
                  </a:moveTo>
                  <a:lnTo>
                    <a:pt x="4826" y="5600"/>
                  </a:lnTo>
                  <a:lnTo>
                    <a:pt x="4013" y="5270"/>
                  </a:lnTo>
                  <a:lnTo>
                    <a:pt x="3200" y="5600"/>
                  </a:lnTo>
                  <a:lnTo>
                    <a:pt x="2870" y="6413"/>
                  </a:lnTo>
                  <a:lnTo>
                    <a:pt x="3200" y="7213"/>
                  </a:lnTo>
                  <a:lnTo>
                    <a:pt x="4013" y="7556"/>
                  </a:lnTo>
                  <a:lnTo>
                    <a:pt x="4826" y="7213"/>
                  </a:lnTo>
                  <a:lnTo>
                    <a:pt x="5156" y="6413"/>
                  </a:lnTo>
                  <a:close/>
                </a:path>
              </a:pathLst>
            </a:custGeom>
            <a:solidFill>
              <a:srgbClr val="565658"/>
            </a:solidFill>
          </p:spPr>
          <p:txBody>
            <a:bodyPr wrap="square" lIns="0" tIns="0" rIns="0" bIns="0" rtlCol="0"/>
            <a:lstStyle/>
            <a:p/>
          </p:txBody>
        </p:sp>
        <p:sp>
          <p:nvSpPr>
            <p:cNvPr id="11361" name="object 11361" descr=""/>
            <p:cNvSpPr/>
            <p:nvPr/>
          </p:nvSpPr>
          <p:spPr>
            <a:xfrm>
              <a:off x="5726220" y="2581313"/>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362" name="object 11362" descr=""/>
            <p:cNvSpPr/>
            <p:nvPr/>
          </p:nvSpPr>
          <p:spPr>
            <a:xfrm>
              <a:off x="5727949"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63" name="object 11363" descr=""/>
            <p:cNvSpPr/>
            <p:nvPr/>
          </p:nvSpPr>
          <p:spPr>
            <a:xfrm>
              <a:off x="5728614" y="2587054"/>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1364" name="object 11364" descr=""/>
            <p:cNvSpPr/>
            <p:nvPr/>
          </p:nvSpPr>
          <p:spPr>
            <a:xfrm>
              <a:off x="5725254" y="258705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65" name="object 11365" descr=""/>
            <p:cNvSpPr/>
            <p:nvPr/>
          </p:nvSpPr>
          <p:spPr>
            <a:xfrm>
              <a:off x="5738469" y="2580652"/>
              <a:ext cx="2540" cy="7620"/>
            </a:xfrm>
            <a:custGeom>
              <a:avLst/>
              <a:gdLst/>
              <a:ahLst/>
              <a:cxnLst/>
              <a:rect l="l" t="t" r="r" b="b"/>
              <a:pathLst>
                <a:path w="2539" h="7619">
                  <a:moveTo>
                    <a:pt x="2286" y="6413"/>
                  </a:moveTo>
                  <a:lnTo>
                    <a:pt x="1955" y="5600"/>
                  </a:lnTo>
                  <a:lnTo>
                    <a:pt x="1143" y="5270"/>
                  </a:lnTo>
                  <a:lnTo>
                    <a:pt x="342" y="5600"/>
                  </a:lnTo>
                  <a:lnTo>
                    <a:pt x="0" y="6413"/>
                  </a:lnTo>
                  <a:lnTo>
                    <a:pt x="342" y="7213"/>
                  </a:lnTo>
                  <a:lnTo>
                    <a:pt x="1143" y="7556"/>
                  </a:lnTo>
                  <a:lnTo>
                    <a:pt x="1955" y="7213"/>
                  </a:lnTo>
                  <a:lnTo>
                    <a:pt x="2286" y="6413"/>
                  </a:lnTo>
                  <a:close/>
                </a:path>
                <a:path w="2539" h="7619">
                  <a:moveTo>
                    <a:pt x="2286" y="1143"/>
                  </a:moveTo>
                  <a:lnTo>
                    <a:pt x="1955" y="342"/>
                  </a:lnTo>
                  <a:lnTo>
                    <a:pt x="1143" y="0"/>
                  </a:lnTo>
                  <a:lnTo>
                    <a:pt x="342" y="342"/>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11366" name="object 11366" descr=""/>
            <p:cNvSpPr/>
            <p:nvPr/>
          </p:nvSpPr>
          <p:spPr>
            <a:xfrm>
              <a:off x="5727175" y="258131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367" name="object 11367" descr=""/>
            <p:cNvSpPr/>
            <p:nvPr/>
          </p:nvSpPr>
          <p:spPr>
            <a:xfrm>
              <a:off x="5726220" y="2581313"/>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1368" name="object 11368" descr=""/>
            <p:cNvSpPr/>
            <p:nvPr/>
          </p:nvSpPr>
          <p:spPr>
            <a:xfrm>
              <a:off x="5725737" y="258705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369" name="object 11369" descr=""/>
            <p:cNvSpPr/>
            <p:nvPr/>
          </p:nvSpPr>
          <p:spPr>
            <a:xfrm>
              <a:off x="5726220" y="2581313"/>
              <a:ext cx="635" cy="635"/>
            </a:xfrm>
            <a:custGeom>
              <a:avLst/>
              <a:gdLst/>
              <a:ahLst/>
              <a:cxnLst/>
              <a:rect l="l" t="t" r="r" b="b"/>
              <a:pathLst>
                <a:path w="635" h="635">
                  <a:moveTo>
                    <a:pt x="0" y="482"/>
                  </a:moveTo>
                  <a:lnTo>
                    <a:pt x="482" y="482"/>
                  </a:lnTo>
                  <a:lnTo>
                    <a:pt x="0" y="0"/>
                  </a:lnTo>
                </a:path>
              </a:pathLst>
            </a:custGeom>
            <a:ln w="3175">
              <a:solidFill>
                <a:srgbClr val="565658"/>
              </a:solidFill>
            </a:ln>
          </p:spPr>
          <p:txBody>
            <a:bodyPr wrap="square" lIns="0" tIns="0" rIns="0" bIns="0" rtlCol="0"/>
            <a:lstStyle/>
            <a:p/>
          </p:txBody>
        </p:sp>
        <p:sp>
          <p:nvSpPr>
            <p:cNvPr id="11370" name="object 11370" descr=""/>
            <p:cNvSpPr/>
            <p:nvPr/>
          </p:nvSpPr>
          <p:spPr>
            <a:xfrm>
              <a:off x="5724116"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71" name="object 11371" descr=""/>
            <p:cNvSpPr/>
            <p:nvPr/>
          </p:nvSpPr>
          <p:spPr>
            <a:xfrm>
              <a:off x="5724776" y="258705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372" name="object 11372" descr=""/>
            <p:cNvSpPr/>
            <p:nvPr/>
          </p:nvSpPr>
          <p:spPr>
            <a:xfrm>
              <a:off x="5724776" y="25817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373" name="object 11373" descr=""/>
            <p:cNvSpPr/>
            <p:nvPr/>
          </p:nvSpPr>
          <p:spPr>
            <a:xfrm>
              <a:off x="5727653" y="2581312"/>
              <a:ext cx="635" cy="635"/>
            </a:xfrm>
            <a:custGeom>
              <a:avLst/>
              <a:gdLst/>
              <a:ahLst/>
              <a:cxnLst/>
              <a:rect l="l" t="t" r="r" b="b"/>
              <a:pathLst>
                <a:path w="635" h="635">
                  <a:moveTo>
                    <a:pt x="0" y="0"/>
                  </a:moveTo>
                  <a:lnTo>
                    <a:pt x="482" y="0"/>
                  </a:lnTo>
                  <a:lnTo>
                    <a:pt x="0" y="482"/>
                  </a:lnTo>
                </a:path>
              </a:pathLst>
            </a:custGeom>
            <a:ln w="3175">
              <a:solidFill>
                <a:srgbClr val="565658"/>
              </a:solidFill>
            </a:ln>
          </p:spPr>
          <p:txBody>
            <a:bodyPr wrap="square" lIns="0" tIns="0" rIns="0" bIns="0" rtlCol="0"/>
            <a:lstStyle/>
            <a:p/>
          </p:txBody>
        </p:sp>
        <p:sp>
          <p:nvSpPr>
            <p:cNvPr id="11374" name="object 11374" descr=""/>
            <p:cNvSpPr/>
            <p:nvPr/>
          </p:nvSpPr>
          <p:spPr>
            <a:xfrm>
              <a:off x="5726698" y="2581313"/>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1375" name="object 11375" descr=""/>
            <p:cNvSpPr/>
            <p:nvPr/>
          </p:nvSpPr>
          <p:spPr>
            <a:xfrm>
              <a:off x="5726220" y="2587054"/>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11376" name="object 11376" descr=""/>
            <p:cNvSpPr/>
            <p:nvPr/>
          </p:nvSpPr>
          <p:spPr>
            <a:xfrm>
              <a:off x="5724593"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77" name="object 11377" descr=""/>
            <p:cNvSpPr/>
            <p:nvPr/>
          </p:nvSpPr>
          <p:spPr>
            <a:xfrm>
              <a:off x="5725254" y="258705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378" name="object 11378" descr=""/>
            <p:cNvSpPr/>
            <p:nvPr/>
          </p:nvSpPr>
          <p:spPr>
            <a:xfrm>
              <a:off x="5728130" y="258131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379" name="object 11379" descr=""/>
            <p:cNvSpPr/>
            <p:nvPr/>
          </p:nvSpPr>
          <p:spPr>
            <a:xfrm>
              <a:off x="5727175" y="2581313"/>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1380" name="object 11380" descr=""/>
            <p:cNvSpPr/>
            <p:nvPr/>
          </p:nvSpPr>
          <p:spPr>
            <a:xfrm>
              <a:off x="5726698"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381" name="object 11381" descr=""/>
            <p:cNvSpPr/>
            <p:nvPr/>
          </p:nvSpPr>
          <p:spPr>
            <a:xfrm>
              <a:off x="5727175" y="258131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382" name="object 11382" descr=""/>
            <p:cNvSpPr/>
            <p:nvPr/>
          </p:nvSpPr>
          <p:spPr>
            <a:xfrm>
              <a:off x="5725071" y="2580169"/>
              <a:ext cx="5080" cy="8255"/>
            </a:xfrm>
            <a:custGeom>
              <a:avLst/>
              <a:gdLst/>
              <a:ahLst/>
              <a:cxnLst/>
              <a:rect l="l" t="t" r="r" b="b"/>
              <a:pathLst>
                <a:path w="5079" h="8255">
                  <a:moveTo>
                    <a:pt x="2286" y="6896"/>
                  </a:moveTo>
                  <a:lnTo>
                    <a:pt x="1955" y="6083"/>
                  </a:lnTo>
                  <a:lnTo>
                    <a:pt x="1143" y="5753"/>
                  </a:lnTo>
                  <a:lnTo>
                    <a:pt x="330" y="6083"/>
                  </a:lnTo>
                  <a:lnTo>
                    <a:pt x="0" y="6896"/>
                  </a:lnTo>
                  <a:lnTo>
                    <a:pt x="330" y="7696"/>
                  </a:lnTo>
                  <a:lnTo>
                    <a:pt x="1143" y="8039"/>
                  </a:lnTo>
                  <a:lnTo>
                    <a:pt x="1955" y="7696"/>
                  </a:lnTo>
                  <a:lnTo>
                    <a:pt x="2286" y="6896"/>
                  </a:lnTo>
                  <a:close/>
                </a:path>
                <a:path w="5079" h="8255">
                  <a:moveTo>
                    <a:pt x="4686" y="1143"/>
                  </a:moveTo>
                  <a:lnTo>
                    <a:pt x="4343" y="342"/>
                  </a:lnTo>
                  <a:lnTo>
                    <a:pt x="3543" y="0"/>
                  </a:lnTo>
                  <a:lnTo>
                    <a:pt x="2730" y="342"/>
                  </a:lnTo>
                  <a:lnTo>
                    <a:pt x="2400" y="1143"/>
                  </a:lnTo>
                  <a:lnTo>
                    <a:pt x="2730" y="1955"/>
                  </a:lnTo>
                  <a:lnTo>
                    <a:pt x="3543" y="2286"/>
                  </a:lnTo>
                  <a:lnTo>
                    <a:pt x="4343" y="1955"/>
                  </a:lnTo>
                  <a:lnTo>
                    <a:pt x="4686" y="1143"/>
                  </a:lnTo>
                  <a:close/>
                </a:path>
              </a:pathLst>
            </a:custGeom>
            <a:solidFill>
              <a:srgbClr val="565658"/>
            </a:solidFill>
          </p:spPr>
          <p:txBody>
            <a:bodyPr wrap="square" lIns="0" tIns="0" rIns="0" bIns="0" rtlCol="0"/>
            <a:lstStyle/>
            <a:p/>
          </p:txBody>
        </p:sp>
        <p:sp>
          <p:nvSpPr>
            <p:cNvPr id="11383" name="object 11383" descr=""/>
            <p:cNvSpPr/>
            <p:nvPr/>
          </p:nvSpPr>
          <p:spPr>
            <a:xfrm>
              <a:off x="5727175"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384" name="object 11384" descr=""/>
            <p:cNvSpPr/>
            <p:nvPr/>
          </p:nvSpPr>
          <p:spPr>
            <a:xfrm>
              <a:off x="5735129" y="2579687"/>
              <a:ext cx="2540" cy="9525"/>
            </a:xfrm>
            <a:custGeom>
              <a:avLst/>
              <a:gdLst/>
              <a:ahLst/>
              <a:cxnLst/>
              <a:rect l="l" t="t" r="r" b="b"/>
              <a:pathLst>
                <a:path w="2539" h="9525">
                  <a:moveTo>
                    <a:pt x="2286" y="8331"/>
                  </a:moveTo>
                  <a:lnTo>
                    <a:pt x="1943" y="7518"/>
                  </a:lnTo>
                  <a:lnTo>
                    <a:pt x="1143" y="7188"/>
                  </a:lnTo>
                  <a:lnTo>
                    <a:pt x="330" y="7518"/>
                  </a:lnTo>
                  <a:lnTo>
                    <a:pt x="0" y="8331"/>
                  </a:lnTo>
                  <a:lnTo>
                    <a:pt x="330" y="9131"/>
                  </a:lnTo>
                  <a:lnTo>
                    <a:pt x="1143" y="9474"/>
                  </a:lnTo>
                  <a:lnTo>
                    <a:pt x="1943" y="9131"/>
                  </a:lnTo>
                  <a:lnTo>
                    <a:pt x="2286" y="8331"/>
                  </a:lnTo>
                  <a:close/>
                </a:path>
                <a:path w="2539" h="9525">
                  <a:moveTo>
                    <a:pt x="2286" y="1143"/>
                  </a:moveTo>
                  <a:lnTo>
                    <a:pt x="1943" y="342"/>
                  </a:lnTo>
                  <a:lnTo>
                    <a:pt x="1143" y="0"/>
                  </a:lnTo>
                  <a:lnTo>
                    <a:pt x="330" y="342"/>
                  </a:lnTo>
                  <a:lnTo>
                    <a:pt x="0" y="1143"/>
                  </a:lnTo>
                  <a:lnTo>
                    <a:pt x="330" y="1955"/>
                  </a:lnTo>
                  <a:lnTo>
                    <a:pt x="1143" y="2286"/>
                  </a:lnTo>
                  <a:lnTo>
                    <a:pt x="1943" y="1955"/>
                  </a:lnTo>
                  <a:lnTo>
                    <a:pt x="2286" y="1143"/>
                  </a:lnTo>
                  <a:close/>
                </a:path>
              </a:pathLst>
            </a:custGeom>
            <a:solidFill>
              <a:srgbClr val="565658"/>
            </a:solidFill>
          </p:spPr>
          <p:txBody>
            <a:bodyPr wrap="square" lIns="0" tIns="0" rIns="0" bIns="0" rtlCol="0"/>
            <a:lstStyle/>
            <a:p/>
          </p:txBody>
        </p:sp>
        <p:sp>
          <p:nvSpPr>
            <p:cNvPr id="11385" name="object 11385" descr=""/>
            <p:cNvSpPr/>
            <p:nvPr/>
          </p:nvSpPr>
          <p:spPr>
            <a:xfrm>
              <a:off x="5727653" y="258131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386" name="object 11386" descr=""/>
            <p:cNvSpPr/>
            <p:nvPr/>
          </p:nvSpPr>
          <p:spPr>
            <a:xfrm>
              <a:off x="5741063" y="2580358"/>
              <a:ext cx="1270" cy="1270"/>
            </a:xfrm>
            <a:custGeom>
              <a:avLst/>
              <a:gdLst/>
              <a:ahLst/>
              <a:cxnLst/>
              <a:rect l="l" t="t" r="r" b="b"/>
              <a:pathLst>
                <a:path w="1270" h="1269">
                  <a:moveTo>
                    <a:pt x="952" y="469"/>
                  </a:moveTo>
                  <a:lnTo>
                    <a:pt x="469" y="952"/>
                  </a:lnTo>
                  <a:lnTo>
                    <a:pt x="0" y="469"/>
                  </a:lnTo>
                  <a:lnTo>
                    <a:pt x="469" y="0"/>
                  </a:lnTo>
                </a:path>
              </a:pathLst>
            </a:custGeom>
            <a:ln w="3175">
              <a:solidFill>
                <a:srgbClr val="565658"/>
              </a:solidFill>
            </a:ln>
          </p:spPr>
          <p:txBody>
            <a:bodyPr wrap="square" lIns="0" tIns="0" rIns="0" bIns="0" rtlCol="0"/>
            <a:lstStyle/>
            <a:p/>
          </p:txBody>
        </p:sp>
        <p:sp>
          <p:nvSpPr>
            <p:cNvPr id="11387" name="object 11387" descr=""/>
            <p:cNvSpPr/>
            <p:nvPr/>
          </p:nvSpPr>
          <p:spPr>
            <a:xfrm>
              <a:off x="5726215" y="258705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388" name="object 11388" descr=""/>
            <p:cNvSpPr/>
            <p:nvPr/>
          </p:nvSpPr>
          <p:spPr>
            <a:xfrm>
              <a:off x="5724781"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389" name="object 11389" descr=""/>
            <p:cNvSpPr/>
            <p:nvPr/>
          </p:nvSpPr>
          <p:spPr>
            <a:xfrm>
              <a:off x="5728130" y="2581313"/>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1390" name="object 11390" descr=""/>
            <p:cNvSpPr/>
            <p:nvPr/>
          </p:nvSpPr>
          <p:spPr>
            <a:xfrm>
              <a:off x="5727648" y="258705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391" name="object 11391" descr=""/>
            <p:cNvSpPr/>
            <p:nvPr/>
          </p:nvSpPr>
          <p:spPr>
            <a:xfrm>
              <a:off x="5728130" y="258131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392" name="object 11392" descr=""/>
            <p:cNvSpPr/>
            <p:nvPr/>
          </p:nvSpPr>
          <p:spPr>
            <a:xfrm>
              <a:off x="5726698"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393" name="object 11393" descr=""/>
            <p:cNvSpPr/>
            <p:nvPr/>
          </p:nvSpPr>
          <p:spPr>
            <a:xfrm>
              <a:off x="5725259" y="2581313"/>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1394" name="object 11394" descr=""/>
            <p:cNvSpPr/>
            <p:nvPr/>
          </p:nvSpPr>
          <p:spPr>
            <a:xfrm>
              <a:off x="5728609" y="2581312"/>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11395" name="object 11395" descr=""/>
            <p:cNvSpPr/>
            <p:nvPr/>
          </p:nvSpPr>
          <p:spPr>
            <a:xfrm>
              <a:off x="5728130"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396" name="object 11396" descr=""/>
            <p:cNvSpPr/>
            <p:nvPr/>
          </p:nvSpPr>
          <p:spPr>
            <a:xfrm>
              <a:off x="5735129"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397" name="object 11397" descr=""/>
            <p:cNvSpPr/>
            <p:nvPr/>
          </p:nvSpPr>
          <p:spPr>
            <a:xfrm>
              <a:off x="5728614" y="2581313"/>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398" name="object 11398" descr=""/>
            <p:cNvSpPr/>
            <p:nvPr/>
          </p:nvSpPr>
          <p:spPr>
            <a:xfrm>
              <a:off x="5727170" y="258705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399" name="object 11399" descr=""/>
            <p:cNvSpPr/>
            <p:nvPr/>
          </p:nvSpPr>
          <p:spPr>
            <a:xfrm>
              <a:off x="5723638"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00" name="object 11400" descr=""/>
            <p:cNvSpPr/>
            <p:nvPr/>
          </p:nvSpPr>
          <p:spPr>
            <a:xfrm>
              <a:off x="5724781" y="25817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401" name="object 11401" descr=""/>
            <p:cNvSpPr/>
            <p:nvPr/>
          </p:nvSpPr>
          <p:spPr>
            <a:xfrm>
              <a:off x="5725737" y="2581313"/>
              <a:ext cx="635" cy="635"/>
            </a:xfrm>
            <a:custGeom>
              <a:avLst/>
              <a:gdLst/>
              <a:ahLst/>
              <a:cxnLst/>
              <a:rect l="l" t="t" r="r" b="b"/>
              <a:pathLst>
                <a:path w="635" h="635">
                  <a:moveTo>
                    <a:pt x="482" y="482"/>
                  </a:moveTo>
                  <a:lnTo>
                    <a:pt x="0" y="482"/>
                  </a:lnTo>
                  <a:lnTo>
                    <a:pt x="0" y="0"/>
                  </a:lnTo>
                  <a:lnTo>
                    <a:pt x="0" y="482"/>
                  </a:lnTo>
                </a:path>
              </a:pathLst>
            </a:custGeom>
            <a:ln w="3175">
              <a:solidFill>
                <a:srgbClr val="565658"/>
              </a:solidFill>
            </a:ln>
          </p:spPr>
          <p:txBody>
            <a:bodyPr wrap="square" lIns="0" tIns="0" rIns="0" bIns="0" rtlCol="0"/>
            <a:lstStyle/>
            <a:p/>
          </p:txBody>
        </p:sp>
        <p:sp>
          <p:nvSpPr>
            <p:cNvPr id="11402" name="object 11402" descr=""/>
            <p:cNvSpPr/>
            <p:nvPr/>
          </p:nvSpPr>
          <p:spPr>
            <a:xfrm>
              <a:off x="5728614" y="2587054"/>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403" name="object 11403" descr=""/>
            <p:cNvSpPr/>
            <p:nvPr/>
          </p:nvSpPr>
          <p:spPr>
            <a:xfrm>
              <a:off x="5726510"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04" name="object 11404" descr=""/>
            <p:cNvSpPr/>
            <p:nvPr/>
          </p:nvSpPr>
          <p:spPr>
            <a:xfrm>
              <a:off x="5726220" y="2581312"/>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405" name="object 11405" descr=""/>
            <p:cNvSpPr/>
            <p:nvPr/>
          </p:nvSpPr>
          <p:spPr>
            <a:xfrm>
              <a:off x="5725077"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06" name="object 11406" descr=""/>
            <p:cNvSpPr/>
            <p:nvPr/>
          </p:nvSpPr>
          <p:spPr>
            <a:xfrm>
              <a:off x="5725259" y="25817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407" name="object 11407" descr=""/>
            <p:cNvSpPr/>
            <p:nvPr/>
          </p:nvSpPr>
          <p:spPr>
            <a:xfrm>
              <a:off x="5723636" y="2580652"/>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1408" name="object 11408" descr=""/>
            <p:cNvSpPr/>
            <p:nvPr/>
          </p:nvSpPr>
          <p:spPr>
            <a:xfrm>
              <a:off x="5728130"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409" name="object 11409" descr=""/>
            <p:cNvSpPr/>
            <p:nvPr/>
          </p:nvSpPr>
          <p:spPr>
            <a:xfrm>
              <a:off x="5726698" y="2581312"/>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410" name="object 11410" descr=""/>
            <p:cNvSpPr/>
            <p:nvPr/>
          </p:nvSpPr>
          <p:spPr>
            <a:xfrm>
              <a:off x="5725259"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411" name="object 11411" descr=""/>
            <p:cNvSpPr/>
            <p:nvPr/>
          </p:nvSpPr>
          <p:spPr>
            <a:xfrm>
              <a:off x="5724593"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12" name="object 11412" descr=""/>
            <p:cNvSpPr/>
            <p:nvPr/>
          </p:nvSpPr>
          <p:spPr>
            <a:xfrm>
              <a:off x="5728614"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413" name="object 11413" descr=""/>
            <p:cNvSpPr/>
            <p:nvPr/>
          </p:nvSpPr>
          <p:spPr>
            <a:xfrm>
              <a:off x="5724781" y="2586582"/>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11414" name="object 11414" descr=""/>
            <p:cNvSpPr/>
            <p:nvPr/>
          </p:nvSpPr>
          <p:spPr>
            <a:xfrm>
              <a:off x="5727175" y="2581312"/>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415" name="object 11415" descr=""/>
            <p:cNvSpPr/>
            <p:nvPr/>
          </p:nvSpPr>
          <p:spPr>
            <a:xfrm>
              <a:off x="5726032"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16" name="object 11416" descr=""/>
            <p:cNvSpPr/>
            <p:nvPr/>
          </p:nvSpPr>
          <p:spPr>
            <a:xfrm>
              <a:off x="5725736" y="2586582"/>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11417" name="object 11417" descr=""/>
            <p:cNvSpPr/>
            <p:nvPr/>
          </p:nvSpPr>
          <p:spPr>
            <a:xfrm>
              <a:off x="5724588" y="2580652"/>
              <a:ext cx="3175" cy="7620"/>
            </a:xfrm>
            <a:custGeom>
              <a:avLst/>
              <a:gdLst/>
              <a:ahLst/>
              <a:cxnLst/>
              <a:rect l="l" t="t" r="r" b="b"/>
              <a:pathLst>
                <a:path w="3175" h="7619">
                  <a:moveTo>
                    <a:pt x="2286" y="6413"/>
                  </a:moveTo>
                  <a:lnTo>
                    <a:pt x="1955" y="5600"/>
                  </a:lnTo>
                  <a:lnTo>
                    <a:pt x="1143" y="5270"/>
                  </a:lnTo>
                  <a:lnTo>
                    <a:pt x="330" y="5600"/>
                  </a:lnTo>
                  <a:lnTo>
                    <a:pt x="0" y="6413"/>
                  </a:lnTo>
                  <a:lnTo>
                    <a:pt x="330" y="7213"/>
                  </a:lnTo>
                  <a:lnTo>
                    <a:pt x="1143" y="7556"/>
                  </a:lnTo>
                  <a:lnTo>
                    <a:pt x="1955" y="7213"/>
                  </a:lnTo>
                  <a:lnTo>
                    <a:pt x="2286" y="6413"/>
                  </a:lnTo>
                  <a:close/>
                </a:path>
                <a:path w="3175" h="7619">
                  <a:moveTo>
                    <a:pt x="2768" y="1143"/>
                  </a:moveTo>
                  <a:lnTo>
                    <a:pt x="2438" y="342"/>
                  </a:lnTo>
                  <a:lnTo>
                    <a:pt x="1625" y="0"/>
                  </a:lnTo>
                  <a:lnTo>
                    <a:pt x="812" y="342"/>
                  </a:lnTo>
                  <a:lnTo>
                    <a:pt x="482" y="1143"/>
                  </a:lnTo>
                  <a:lnTo>
                    <a:pt x="812" y="1955"/>
                  </a:lnTo>
                  <a:lnTo>
                    <a:pt x="1625" y="2286"/>
                  </a:lnTo>
                  <a:lnTo>
                    <a:pt x="2438" y="1955"/>
                  </a:lnTo>
                  <a:lnTo>
                    <a:pt x="2768" y="1143"/>
                  </a:lnTo>
                  <a:close/>
                </a:path>
              </a:pathLst>
            </a:custGeom>
            <a:solidFill>
              <a:srgbClr val="565658"/>
            </a:solidFill>
          </p:spPr>
          <p:txBody>
            <a:bodyPr wrap="square" lIns="0" tIns="0" rIns="0" bIns="0" rtlCol="0"/>
            <a:lstStyle/>
            <a:p/>
          </p:txBody>
        </p:sp>
        <p:sp>
          <p:nvSpPr>
            <p:cNvPr id="11418" name="object 11418" descr=""/>
            <p:cNvSpPr/>
            <p:nvPr/>
          </p:nvSpPr>
          <p:spPr>
            <a:xfrm>
              <a:off x="5741063" y="2580358"/>
              <a:ext cx="1270" cy="1270"/>
            </a:xfrm>
            <a:custGeom>
              <a:avLst/>
              <a:gdLst/>
              <a:ahLst/>
              <a:cxnLst/>
              <a:rect l="l" t="t" r="r" b="b"/>
              <a:pathLst>
                <a:path w="1270" h="1269">
                  <a:moveTo>
                    <a:pt x="952" y="469"/>
                  </a:moveTo>
                  <a:lnTo>
                    <a:pt x="469" y="0"/>
                  </a:lnTo>
                  <a:lnTo>
                    <a:pt x="0" y="469"/>
                  </a:lnTo>
                  <a:lnTo>
                    <a:pt x="469" y="952"/>
                  </a:lnTo>
                  <a:lnTo>
                    <a:pt x="952" y="469"/>
                  </a:lnTo>
                </a:path>
              </a:pathLst>
            </a:custGeom>
            <a:ln w="3175">
              <a:solidFill>
                <a:srgbClr val="565658"/>
              </a:solidFill>
            </a:ln>
          </p:spPr>
          <p:txBody>
            <a:bodyPr wrap="square" lIns="0" tIns="0" rIns="0" bIns="0" rtlCol="0"/>
            <a:lstStyle/>
            <a:p/>
          </p:txBody>
        </p:sp>
        <p:sp>
          <p:nvSpPr>
            <p:cNvPr id="11419" name="object 11419" descr=""/>
            <p:cNvSpPr/>
            <p:nvPr/>
          </p:nvSpPr>
          <p:spPr>
            <a:xfrm>
              <a:off x="5741538" y="2580356"/>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11420" name="object 11420" descr=""/>
            <p:cNvSpPr/>
            <p:nvPr/>
          </p:nvSpPr>
          <p:spPr>
            <a:xfrm>
              <a:off x="5727175" y="2581313"/>
              <a:ext cx="635" cy="635"/>
            </a:xfrm>
            <a:custGeom>
              <a:avLst/>
              <a:gdLst/>
              <a:ahLst/>
              <a:cxnLst/>
              <a:rect l="l" t="t" r="r" b="b"/>
              <a:pathLst>
                <a:path w="635" h="635">
                  <a:moveTo>
                    <a:pt x="0" y="482"/>
                  </a:moveTo>
                  <a:lnTo>
                    <a:pt x="482" y="0"/>
                  </a:lnTo>
                  <a:lnTo>
                    <a:pt x="482" y="482"/>
                  </a:lnTo>
                </a:path>
              </a:pathLst>
            </a:custGeom>
            <a:ln w="3175">
              <a:solidFill>
                <a:srgbClr val="565658"/>
              </a:solidFill>
            </a:ln>
          </p:spPr>
          <p:txBody>
            <a:bodyPr wrap="square" lIns="0" tIns="0" rIns="0" bIns="0" rtlCol="0"/>
            <a:lstStyle/>
            <a:p/>
          </p:txBody>
        </p:sp>
        <p:sp>
          <p:nvSpPr>
            <p:cNvPr id="11421" name="object 11421" descr=""/>
            <p:cNvSpPr/>
            <p:nvPr/>
          </p:nvSpPr>
          <p:spPr>
            <a:xfrm>
              <a:off x="5725555"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22" name="object 11422" descr=""/>
            <p:cNvSpPr/>
            <p:nvPr/>
          </p:nvSpPr>
          <p:spPr>
            <a:xfrm>
              <a:off x="5725259" y="258705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423" name="object 11423" descr=""/>
            <p:cNvSpPr/>
            <p:nvPr/>
          </p:nvSpPr>
          <p:spPr>
            <a:xfrm>
              <a:off x="5725071" y="2580652"/>
              <a:ext cx="3175" cy="7620"/>
            </a:xfrm>
            <a:custGeom>
              <a:avLst/>
              <a:gdLst/>
              <a:ahLst/>
              <a:cxnLst/>
              <a:rect l="l" t="t" r="r" b="b"/>
              <a:pathLst>
                <a:path w="3175" h="7619">
                  <a:moveTo>
                    <a:pt x="2286" y="6413"/>
                  </a:moveTo>
                  <a:lnTo>
                    <a:pt x="1955" y="5600"/>
                  </a:lnTo>
                  <a:lnTo>
                    <a:pt x="1143" y="5270"/>
                  </a:lnTo>
                  <a:lnTo>
                    <a:pt x="330" y="5600"/>
                  </a:lnTo>
                  <a:lnTo>
                    <a:pt x="0" y="6413"/>
                  </a:lnTo>
                  <a:lnTo>
                    <a:pt x="330" y="7213"/>
                  </a:lnTo>
                  <a:lnTo>
                    <a:pt x="1143" y="7556"/>
                  </a:lnTo>
                  <a:lnTo>
                    <a:pt x="1955" y="7213"/>
                  </a:lnTo>
                  <a:lnTo>
                    <a:pt x="2286" y="6413"/>
                  </a:lnTo>
                  <a:close/>
                </a:path>
                <a:path w="3175" h="7619">
                  <a:moveTo>
                    <a:pt x="2768" y="1143"/>
                  </a:moveTo>
                  <a:lnTo>
                    <a:pt x="2425" y="342"/>
                  </a:lnTo>
                  <a:lnTo>
                    <a:pt x="1625" y="0"/>
                  </a:lnTo>
                  <a:lnTo>
                    <a:pt x="812" y="342"/>
                  </a:lnTo>
                  <a:lnTo>
                    <a:pt x="482" y="1143"/>
                  </a:lnTo>
                  <a:lnTo>
                    <a:pt x="812" y="1955"/>
                  </a:lnTo>
                  <a:lnTo>
                    <a:pt x="1625" y="2286"/>
                  </a:lnTo>
                  <a:lnTo>
                    <a:pt x="2425" y="1955"/>
                  </a:lnTo>
                  <a:lnTo>
                    <a:pt x="2768" y="1143"/>
                  </a:lnTo>
                  <a:close/>
                </a:path>
              </a:pathLst>
            </a:custGeom>
            <a:solidFill>
              <a:srgbClr val="565658"/>
            </a:solidFill>
          </p:spPr>
          <p:txBody>
            <a:bodyPr wrap="square" lIns="0" tIns="0" rIns="0" bIns="0" rtlCol="0"/>
            <a:lstStyle/>
            <a:p/>
          </p:txBody>
        </p:sp>
        <p:sp>
          <p:nvSpPr>
            <p:cNvPr id="11424" name="object 11424" descr=""/>
            <p:cNvSpPr/>
            <p:nvPr/>
          </p:nvSpPr>
          <p:spPr>
            <a:xfrm>
              <a:off x="5724781" y="2586585"/>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425" name="object 11425" descr=""/>
            <p:cNvSpPr/>
            <p:nvPr/>
          </p:nvSpPr>
          <p:spPr>
            <a:xfrm>
              <a:off x="5725259" y="2586585"/>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1426" name="object 11426" descr=""/>
            <p:cNvSpPr/>
            <p:nvPr/>
          </p:nvSpPr>
          <p:spPr>
            <a:xfrm>
              <a:off x="5727653" y="2581313"/>
              <a:ext cx="635" cy="635"/>
            </a:xfrm>
            <a:custGeom>
              <a:avLst/>
              <a:gdLst/>
              <a:ahLst/>
              <a:cxnLst/>
              <a:rect l="l" t="t" r="r" b="b"/>
              <a:pathLst>
                <a:path w="635" h="635">
                  <a:moveTo>
                    <a:pt x="0" y="482"/>
                  </a:moveTo>
                  <a:lnTo>
                    <a:pt x="482" y="0"/>
                  </a:lnTo>
                  <a:lnTo>
                    <a:pt x="482" y="482"/>
                  </a:lnTo>
                </a:path>
              </a:pathLst>
            </a:custGeom>
            <a:ln w="3175">
              <a:solidFill>
                <a:srgbClr val="565658"/>
              </a:solidFill>
            </a:ln>
          </p:spPr>
          <p:txBody>
            <a:bodyPr wrap="square" lIns="0" tIns="0" rIns="0" bIns="0" rtlCol="0"/>
            <a:lstStyle/>
            <a:p/>
          </p:txBody>
        </p:sp>
        <p:sp>
          <p:nvSpPr>
            <p:cNvPr id="11427" name="object 11427" descr=""/>
            <p:cNvSpPr/>
            <p:nvPr/>
          </p:nvSpPr>
          <p:spPr>
            <a:xfrm>
              <a:off x="5725554" y="2580652"/>
              <a:ext cx="3175" cy="7620"/>
            </a:xfrm>
            <a:custGeom>
              <a:avLst/>
              <a:gdLst/>
              <a:ahLst/>
              <a:cxnLst/>
              <a:rect l="l" t="t" r="r" b="b"/>
              <a:pathLst>
                <a:path w="3175" h="7619">
                  <a:moveTo>
                    <a:pt x="2286" y="6413"/>
                  </a:moveTo>
                  <a:lnTo>
                    <a:pt x="1943" y="5600"/>
                  </a:lnTo>
                  <a:lnTo>
                    <a:pt x="1143" y="5270"/>
                  </a:lnTo>
                  <a:lnTo>
                    <a:pt x="330" y="5600"/>
                  </a:lnTo>
                  <a:lnTo>
                    <a:pt x="0" y="6413"/>
                  </a:lnTo>
                  <a:lnTo>
                    <a:pt x="330" y="7213"/>
                  </a:lnTo>
                  <a:lnTo>
                    <a:pt x="1143" y="7556"/>
                  </a:lnTo>
                  <a:lnTo>
                    <a:pt x="1943" y="7213"/>
                  </a:lnTo>
                  <a:lnTo>
                    <a:pt x="2286" y="6413"/>
                  </a:lnTo>
                  <a:close/>
                </a:path>
                <a:path w="3175" h="7619">
                  <a:moveTo>
                    <a:pt x="2755" y="1143"/>
                  </a:moveTo>
                  <a:lnTo>
                    <a:pt x="2425" y="342"/>
                  </a:lnTo>
                  <a:lnTo>
                    <a:pt x="1612" y="0"/>
                  </a:lnTo>
                  <a:lnTo>
                    <a:pt x="812" y="342"/>
                  </a:lnTo>
                  <a:lnTo>
                    <a:pt x="469" y="1143"/>
                  </a:lnTo>
                  <a:lnTo>
                    <a:pt x="812" y="1955"/>
                  </a:lnTo>
                  <a:lnTo>
                    <a:pt x="1612" y="2286"/>
                  </a:lnTo>
                  <a:lnTo>
                    <a:pt x="2425" y="1955"/>
                  </a:lnTo>
                  <a:lnTo>
                    <a:pt x="2755" y="1143"/>
                  </a:lnTo>
                  <a:close/>
                </a:path>
              </a:pathLst>
            </a:custGeom>
            <a:solidFill>
              <a:srgbClr val="565658"/>
            </a:solidFill>
          </p:spPr>
          <p:txBody>
            <a:bodyPr wrap="square" lIns="0" tIns="0" rIns="0" bIns="0" rtlCol="0"/>
            <a:lstStyle/>
            <a:p/>
          </p:txBody>
        </p:sp>
        <p:sp>
          <p:nvSpPr>
            <p:cNvPr id="11428" name="object 11428" descr=""/>
            <p:cNvSpPr/>
            <p:nvPr/>
          </p:nvSpPr>
          <p:spPr>
            <a:xfrm>
              <a:off x="5728130" y="2581313"/>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11429" name="object 11429" descr=""/>
            <p:cNvSpPr/>
            <p:nvPr/>
          </p:nvSpPr>
          <p:spPr>
            <a:xfrm>
              <a:off x="5726032"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30" name="object 11430" descr=""/>
            <p:cNvSpPr/>
            <p:nvPr/>
          </p:nvSpPr>
          <p:spPr>
            <a:xfrm>
              <a:off x="5727175" y="25817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431" name="object 11431" descr=""/>
            <p:cNvSpPr/>
            <p:nvPr/>
          </p:nvSpPr>
          <p:spPr>
            <a:xfrm>
              <a:off x="5725077"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32" name="object 11432" descr=""/>
            <p:cNvSpPr/>
            <p:nvPr/>
          </p:nvSpPr>
          <p:spPr>
            <a:xfrm>
              <a:off x="5728614" y="2581313"/>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1433" name="object 11433" descr=""/>
            <p:cNvSpPr/>
            <p:nvPr/>
          </p:nvSpPr>
          <p:spPr>
            <a:xfrm>
              <a:off x="5726987"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34" name="object 11434" descr=""/>
            <p:cNvSpPr/>
            <p:nvPr/>
          </p:nvSpPr>
          <p:spPr>
            <a:xfrm>
              <a:off x="5727170" y="258705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435" name="object 11435" descr=""/>
            <p:cNvSpPr/>
            <p:nvPr/>
          </p:nvSpPr>
          <p:spPr>
            <a:xfrm>
              <a:off x="5724776" y="25817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436" name="object 11436" descr=""/>
            <p:cNvSpPr/>
            <p:nvPr/>
          </p:nvSpPr>
          <p:spPr>
            <a:xfrm>
              <a:off x="5727648" y="25817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437" name="object 11437" descr=""/>
            <p:cNvSpPr/>
            <p:nvPr/>
          </p:nvSpPr>
          <p:spPr>
            <a:xfrm>
              <a:off x="5725554" y="2580652"/>
              <a:ext cx="15240" cy="7620"/>
            </a:xfrm>
            <a:custGeom>
              <a:avLst/>
              <a:gdLst/>
              <a:ahLst/>
              <a:cxnLst/>
              <a:rect l="l" t="t" r="r" b="b"/>
              <a:pathLst>
                <a:path w="15239" h="7619">
                  <a:moveTo>
                    <a:pt x="2286" y="6413"/>
                  </a:moveTo>
                  <a:lnTo>
                    <a:pt x="1943" y="5600"/>
                  </a:lnTo>
                  <a:lnTo>
                    <a:pt x="1143" y="5270"/>
                  </a:lnTo>
                  <a:lnTo>
                    <a:pt x="330" y="5600"/>
                  </a:lnTo>
                  <a:lnTo>
                    <a:pt x="0" y="6413"/>
                  </a:lnTo>
                  <a:lnTo>
                    <a:pt x="330" y="7213"/>
                  </a:lnTo>
                  <a:lnTo>
                    <a:pt x="1143" y="7556"/>
                  </a:lnTo>
                  <a:lnTo>
                    <a:pt x="1943" y="7213"/>
                  </a:lnTo>
                  <a:lnTo>
                    <a:pt x="2286" y="6413"/>
                  </a:lnTo>
                  <a:close/>
                </a:path>
                <a:path w="15239" h="7619">
                  <a:moveTo>
                    <a:pt x="15201" y="6413"/>
                  </a:moveTo>
                  <a:lnTo>
                    <a:pt x="14871" y="5600"/>
                  </a:lnTo>
                  <a:lnTo>
                    <a:pt x="14058" y="5270"/>
                  </a:lnTo>
                  <a:lnTo>
                    <a:pt x="13258" y="5600"/>
                  </a:lnTo>
                  <a:lnTo>
                    <a:pt x="12915" y="6413"/>
                  </a:lnTo>
                  <a:lnTo>
                    <a:pt x="13258" y="7213"/>
                  </a:lnTo>
                  <a:lnTo>
                    <a:pt x="14058" y="7556"/>
                  </a:lnTo>
                  <a:lnTo>
                    <a:pt x="14871" y="7213"/>
                  </a:lnTo>
                  <a:lnTo>
                    <a:pt x="15201" y="6413"/>
                  </a:lnTo>
                  <a:close/>
                </a:path>
                <a:path w="15239" h="7619">
                  <a:moveTo>
                    <a:pt x="15201" y="1143"/>
                  </a:moveTo>
                  <a:lnTo>
                    <a:pt x="14871" y="342"/>
                  </a:lnTo>
                  <a:lnTo>
                    <a:pt x="14058" y="0"/>
                  </a:lnTo>
                  <a:lnTo>
                    <a:pt x="13258" y="342"/>
                  </a:lnTo>
                  <a:lnTo>
                    <a:pt x="12915" y="1143"/>
                  </a:lnTo>
                  <a:lnTo>
                    <a:pt x="13258" y="1955"/>
                  </a:lnTo>
                  <a:lnTo>
                    <a:pt x="14058" y="2286"/>
                  </a:lnTo>
                  <a:lnTo>
                    <a:pt x="14871" y="1955"/>
                  </a:lnTo>
                  <a:lnTo>
                    <a:pt x="15201" y="1143"/>
                  </a:lnTo>
                  <a:close/>
                </a:path>
              </a:pathLst>
            </a:custGeom>
            <a:solidFill>
              <a:srgbClr val="565658"/>
            </a:solidFill>
          </p:spPr>
          <p:txBody>
            <a:bodyPr wrap="square" lIns="0" tIns="0" rIns="0" bIns="0" rtlCol="0"/>
            <a:lstStyle/>
            <a:p/>
          </p:txBody>
        </p:sp>
        <p:sp>
          <p:nvSpPr>
            <p:cNvPr id="11438" name="object 11438" descr=""/>
            <p:cNvSpPr/>
            <p:nvPr/>
          </p:nvSpPr>
          <p:spPr>
            <a:xfrm>
              <a:off x="5736272" y="258705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439" name="object 11439" descr=""/>
            <p:cNvSpPr/>
            <p:nvPr/>
          </p:nvSpPr>
          <p:spPr>
            <a:xfrm>
              <a:off x="5736272" y="25817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440" name="object 11440" descr=""/>
            <p:cNvSpPr/>
            <p:nvPr/>
          </p:nvSpPr>
          <p:spPr>
            <a:xfrm>
              <a:off x="5727471" y="2580652"/>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1441" name="object 11441" descr=""/>
            <p:cNvSpPr/>
            <p:nvPr/>
          </p:nvSpPr>
          <p:spPr>
            <a:xfrm>
              <a:off x="5727648" y="258705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442" name="object 11442" descr=""/>
            <p:cNvSpPr/>
            <p:nvPr/>
          </p:nvSpPr>
          <p:spPr>
            <a:xfrm>
              <a:off x="5724106" y="2580652"/>
              <a:ext cx="4445" cy="7620"/>
            </a:xfrm>
            <a:custGeom>
              <a:avLst/>
              <a:gdLst/>
              <a:ahLst/>
              <a:cxnLst/>
              <a:rect l="l" t="t" r="r" b="b"/>
              <a:pathLst>
                <a:path w="4445" h="7619">
                  <a:moveTo>
                    <a:pt x="2768" y="1143"/>
                  </a:moveTo>
                  <a:lnTo>
                    <a:pt x="2438" y="342"/>
                  </a:lnTo>
                  <a:lnTo>
                    <a:pt x="1625" y="0"/>
                  </a:lnTo>
                  <a:lnTo>
                    <a:pt x="1384" y="114"/>
                  </a:lnTo>
                  <a:lnTo>
                    <a:pt x="1143" y="0"/>
                  </a:lnTo>
                  <a:lnTo>
                    <a:pt x="342" y="342"/>
                  </a:lnTo>
                  <a:lnTo>
                    <a:pt x="0" y="1143"/>
                  </a:lnTo>
                  <a:lnTo>
                    <a:pt x="342" y="1955"/>
                  </a:lnTo>
                  <a:lnTo>
                    <a:pt x="1143" y="2286"/>
                  </a:lnTo>
                  <a:lnTo>
                    <a:pt x="1384" y="2197"/>
                  </a:lnTo>
                  <a:lnTo>
                    <a:pt x="1625" y="2286"/>
                  </a:lnTo>
                  <a:lnTo>
                    <a:pt x="2438" y="1955"/>
                  </a:lnTo>
                  <a:lnTo>
                    <a:pt x="2768" y="1143"/>
                  </a:lnTo>
                  <a:close/>
                </a:path>
                <a:path w="4445" h="7619">
                  <a:moveTo>
                    <a:pt x="4203" y="6413"/>
                  </a:moveTo>
                  <a:lnTo>
                    <a:pt x="3873" y="5600"/>
                  </a:lnTo>
                  <a:lnTo>
                    <a:pt x="3060" y="5270"/>
                  </a:lnTo>
                  <a:lnTo>
                    <a:pt x="2260" y="5600"/>
                  </a:lnTo>
                  <a:lnTo>
                    <a:pt x="1917" y="6413"/>
                  </a:lnTo>
                  <a:lnTo>
                    <a:pt x="2260" y="7213"/>
                  </a:lnTo>
                  <a:lnTo>
                    <a:pt x="3060" y="7556"/>
                  </a:lnTo>
                  <a:lnTo>
                    <a:pt x="3873" y="7213"/>
                  </a:lnTo>
                  <a:lnTo>
                    <a:pt x="4203" y="6413"/>
                  </a:lnTo>
                  <a:close/>
                </a:path>
              </a:pathLst>
            </a:custGeom>
            <a:solidFill>
              <a:srgbClr val="565658"/>
            </a:solidFill>
          </p:spPr>
          <p:txBody>
            <a:bodyPr wrap="square" lIns="0" tIns="0" rIns="0" bIns="0" rtlCol="0"/>
            <a:lstStyle/>
            <a:p/>
          </p:txBody>
        </p:sp>
        <p:sp>
          <p:nvSpPr>
            <p:cNvPr id="11443" name="object 11443" descr=""/>
            <p:cNvSpPr/>
            <p:nvPr/>
          </p:nvSpPr>
          <p:spPr>
            <a:xfrm>
              <a:off x="5725259" y="25817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444" name="object 11444" descr=""/>
            <p:cNvSpPr/>
            <p:nvPr/>
          </p:nvSpPr>
          <p:spPr>
            <a:xfrm>
              <a:off x="5724593"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45" name="object 11445" descr=""/>
            <p:cNvSpPr/>
            <p:nvPr/>
          </p:nvSpPr>
          <p:spPr>
            <a:xfrm>
              <a:off x="5728131" y="258705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446" name="object 11446" descr=""/>
            <p:cNvSpPr/>
            <p:nvPr/>
          </p:nvSpPr>
          <p:spPr>
            <a:xfrm>
              <a:off x="5724106" y="2580652"/>
              <a:ext cx="5080" cy="7620"/>
            </a:xfrm>
            <a:custGeom>
              <a:avLst/>
              <a:gdLst/>
              <a:ahLst/>
              <a:cxnLst/>
              <a:rect l="l" t="t" r="r" b="b"/>
              <a:pathLst>
                <a:path w="5079" h="7619">
                  <a:moveTo>
                    <a:pt x="2286" y="1143"/>
                  </a:moveTo>
                  <a:lnTo>
                    <a:pt x="1955" y="342"/>
                  </a:lnTo>
                  <a:lnTo>
                    <a:pt x="1143" y="0"/>
                  </a:lnTo>
                  <a:lnTo>
                    <a:pt x="342" y="342"/>
                  </a:lnTo>
                  <a:lnTo>
                    <a:pt x="0" y="1143"/>
                  </a:lnTo>
                  <a:lnTo>
                    <a:pt x="342" y="1955"/>
                  </a:lnTo>
                  <a:lnTo>
                    <a:pt x="1143" y="2286"/>
                  </a:lnTo>
                  <a:lnTo>
                    <a:pt x="1955" y="1955"/>
                  </a:lnTo>
                  <a:lnTo>
                    <a:pt x="2286" y="1143"/>
                  </a:lnTo>
                  <a:close/>
                </a:path>
                <a:path w="5079" h="7619">
                  <a:moveTo>
                    <a:pt x="4686" y="6413"/>
                  </a:moveTo>
                  <a:lnTo>
                    <a:pt x="4343" y="5600"/>
                  </a:lnTo>
                  <a:lnTo>
                    <a:pt x="3543" y="5270"/>
                  </a:lnTo>
                  <a:lnTo>
                    <a:pt x="2730" y="5600"/>
                  </a:lnTo>
                  <a:lnTo>
                    <a:pt x="2400" y="6413"/>
                  </a:lnTo>
                  <a:lnTo>
                    <a:pt x="2730" y="7213"/>
                  </a:lnTo>
                  <a:lnTo>
                    <a:pt x="3543" y="7556"/>
                  </a:lnTo>
                  <a:lnTo>
                    <a:pt x="4343" y="7213"/>
                  </a:lnTo>
                  <a:lnTo>
                    <a:pt x="4686" y="6413"/>
                  </a:lnTo>
                  <a:close/>
                </a:path>
              </a:pathLst>
            </a:custGeom>
            <a:solidFill>
              <a:srgbClr val="565658"/>
            </a:solidFill>
          </p:spPr>
          <p:txBody>
            <a:bodyPr wrap="square" lIns="0" tIns="0" rIns="0" bIns="0" rtlCol="0"/>
            <a:lstStyle/>
            <a:p/>
          </p:txBody>
        </p:sp>
        <p:sp>
          <p:nvSpPr>
            <p:cNvPr id="11447" name="object 11447" descr=""/>
            <p:cNvSpPr/>
            <p:nvPr/>
          </p:nvSpPr>
          <p:spPr>
            <a:xfrm>
              <a:off x="5728609" y="25817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448" name="object 11448" descr=""/>
            <p:cNvSpPr/>
            <p:nvPr/>
          </p:nvSpPr>
          <p:spPr>
            <a:xfrm>
              <a:off x="5726510"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49" name="object 11449" descr=""/>
            <p:cNvSpPr/>
            <p:nvPr/>
          </p:nvSpPr>
          <p:spPr>
            <a:xfrm>
              <a:off x="5727170" y="258705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450" name="object 11450" descr=""/>
            <p:cNvSpPr/>
            <p:nvPr/>
          </p:nvSpPr>
          <p:spPr>
            <a:xfrm>
              <a:off x="5725736" y="25817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451" name="object 11451" descr=""/>
            <p:cNvSpPr/>
            <p:nvPr/>
          </p:nvSpPr>
          <p:spPr>
            <a:xfrm>
              <a:off x="5725077"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52" name="object 11452" descr=""/>
            <p:cNvSpPr/>
            <p:nvPr/>
          </p:nvSpPr>
          <p:spPr>
            <a:xfrm>
              <a:off x="5724776" y="258179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453" name="object 11453" descr=""/>
            <p:cNvSpPr/>
            <p:nvPr/>
          </p:nvSpPr>
          <p:spPr>
            <a:xfrm>
              <a:off x="5728609" y="258705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454" name="object 11454" descr=""/>
            <p:cNvSpPr/>
            <p:nvPr/>
          </p:nvSpPr>
          <p:spPr>
            <a:xfrm>
              <a:off x="5734634" y="2579687"/>
              <a:ext cx="2540" cy="9525"/>
            </a:xfrm>
            <a:custGeom>
              <a:avLst/>
              <a:gdLst/>
              <a:ahLst/>
              <a:cxnLst/>
              <a:rect l="l" t="t" r="r" b="b"/>
              <a:pathLst>
                <a:path w="2539" h="9525">
                  <a:moveTo>
                    <a:pt x="2286" y="8331"/>
                  </a:moveTo>
                  <a:lnTo>
                    <a:pt x="1955" y="7518"/>
                  </a:lnTo>
                  <a:lnTo>
                    <a:pt x="1143" y="7188"/>
                  </a:lnTo>
                  <a:lnTo>
                    <a:pt x="342" y="7518"/>
                  </a:lnTo>
                  <a:lnTo>
                    <a:pt x="0" y="8331"/>
                  </a:lnTo>
                  <a:lnTo>
                    <a:pt x="342" y="9131"/>
                  </a:lnTo>
                  <a:lnTo>
                    <a:pt x="1143" y="9474"/>
                  </a:lnTo>
                  <a:lnTo>
                    <a:pt x="1955" y="9131"/>
                  </a:lnTo>
                  <a:lnTo>
                    <a:pt x="2286" y="8331"/>
                  </a:lnTo>
                  <a:close/>
                </a:path>
                <a:path w="2539" h="9525">
                  <a:moveTo>
                    <a:pt x="2286" y="1143"/>
                  </a:moveTo>
                  <a:lnTo>
                    <a:pt x="1955" y="342"/>
                  </a:lnTo>
                  <a:lnTo>
                    <a:pt x="1143" y="0"/>
                  </a:lnTo>
                  <a:lnTo>
                    <a:pt x="342" y="342"/>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11455" name="object 11455" descr=""/>
            <p:cNvSpPr/>
            <p:nvPr/>
          </p:nvSpPr>
          <p:spPr>
            <a:xfrm>
              <a:off x="5724776" y="2586585"/>
              <a:ext cx="635" cy="635"/>
            </a:xfrm>
            <a:custGeom>
              <a:avLst/>
              <a:gdLst/>
              <a:ahLst/>
              <a:cxnLst/>
              <a:rect l="l" t="t" r="r" b="b"/>
              <a:pathLst>
                <a:path w="635" h="635">
                  <a:moveTo>
                    <a:pt x="482" y="469"/>
                  </a:moveTo>
                  <a:lnTo>
                    <a:pt x="482" y="0"/>
                  </a:lnTo>
                  <a:lnTo>
                    <a:pt x="482" y="469"/>
                  </a:lnTo>
                  <a:lnTo>
                    <a:pt x="0" y="469"/>
                  </a:lnTo>
                </a:path>
              </a:pathLst>
            </a:custGeom>
            <a:ln w="3175">
              <a:solidFill>
                <a:srgbClr val="565658"/>
              </a:solidFill>
            </a:ln>
          </p:spPr>
          <p:txBody>
            <a:bodyPr wrap="square" lIns="0" tIns="0" rIns="0" bIns="0" rtlCol="0"/>
            <a:lstStyle/>
            <a:p/>
          </p:txBody>
        </p:sp>
        <p:sp>
          <p:nvSpPr>
            <p:cNvPr id="11456" name="object 11456" descr=""/>
            <p:cNvSpPr/>
            <p:nvPr/>
          </p:nvSpPr>
          <p:spPr>
            <a:xfrm>
              <a:off x="5724116"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57" name="object 11457" descr=""/>
            <p:cNvSpPr/>
            <p:nvPr/>
          </p:nvSpPr>
          <p:spPr>
            <a:xfrm>
              <a:off x="5724781" y="2586582"/>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11458" name="object 11458" descr=""/>
            <p:cNvSpPr/>
            <p:nvPr/>
          </p:nvSpPr>
          <p:spPr>
            <a:xfrm>
              <a:off x="5726987"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59" name="object 11459" descr=""/>
            <p:cNvSpPr/>
            <p:nvPr/>
          </p:nvSpPr>
          <p:spPr>
            <a:xfrm>
              <a:off x="5726220" y="2581795"/>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11460" name="object 11460" descr=""/>
            <p:cNvSpPr/>
            <p:nvPr/>
          </p:nvSpPr>
          <p:spPr>
            <a:xfrm>
              <a:off x="5726987"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61" name="object 11461" descr=""/>
            <p:cNvSpPr/>
            <p:nvPr/>
          </p:nvSpPr>
          <p:spPr>
            <a:xfrm>
              <a:off x="5727648" y="258705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462" name="object 11462" descr=""/>
            <p:cNvSpPr/>
            <p:nvPr/>
          </p:nvSpPr>
          <p:spPr>
            <a:xfrm>
              <a:off x="5727471" y="2585923"/>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11463" name="object 11463" descr=""/>
            <p:cNvSpPr/>
            <p:nvPr/>
          </p:nvSpPr>
          <p:spPr>
            <a:xfrm>
              <a:off x="5725254" y="2586585"/>
              <a:ext cx="635" cy="635"/>
            </a:xfrm>
            <a:custGeom>
              <a:avLst/>
              <a:gdLst/>
              <a:ahLst/>
              <a:cxnLst/>
              <a:rect l="l" t="t" r="r" b="b"/>
              <a:pathLst>
                <a:path w="635" h="635">
                  <a:moveTo>
                    <a:pt x="482" y="469"/>
                  </a:moveTo>
                  <a:lnTo>
                    <a:pt x="482" y="0"/>
                  </a:lnTo>
                  <a:lnTo>
                    <a:pt x="482" y="469"/>
                  </a:lnTo>
                  <a:lnTo>
                    <a:pt x="0" y="469"/>
                  </a:lnTo>
                </a:path>
              </a:pathLst>
            </a:custGeom>
            <a:ln w="3175">
              <a:solidFill>
                <a:srgbClr val="565658"/>
              </a:solidFill>
            </a:ln>
          </p:spPr>
          <p:txBody>
            <a:bodyPr wrap="square" lIns="0" tIns="0" rIns="0" bIns="0" rtlCol="0"/>
            <a:lstStyle/>
            <a:p/>
          </p:txBody>
        </p:sp>
        <p:sp>
          <p:nvSpPr>
            <p:cNvPr id="11464" name="object 11464" descr=""/>
            <p:cNvSpPr/>
            <p:nvPr/>
          </p:nvSpPr>
          <p:spPr>
            <a:xfrm>
              <a:off x="5724593"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65" name="object 11465" descr=""/>
            <p:cNvSpPr/>
            <p:nvPr/>
          </p:nvSpPr>
          <p:spPr>
            <a:xfrm>
              <a:off x="5725259" y="2586582"/>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11466" name="object 11466" descr=""/>
            <p:cNvSpPr/>
            <p:nvPr/>
          </p:nvSpPr>
          <p:spPr>
            <a:xfrm>
              <a:off x="5726698" y="2581795"/>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467" name="object 11467" descr=""/>
            <p:cNvSpPr/>
            <p:nvPr/>
          </p:nvSpPr>
          <p:spPr>
            <a:xfrm>
              <a:off x="5727471"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68" name="object 11468" descr=""/>
            <p:cNvSpPr/>
            <p:nvPr/>
          </p:nvSpPr>
          <p:spPr>
            <a:xfrm>
              <a:off x="5728131" y="258705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469" name="object 11469" descr=""/>
            <p:cNvSpPr/>
            <p:nvPr/>
          </p:nvSpPr>
          <p:spPr>
            <a:xfrm>
              <a:off x="5726220" y="25817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470" name="object 11470" descr=""/>
            <p:cNvSpPr/>
            <p:nvPr/>
          </p:nvSpPr>
          <p:spPr>
            <a:xfrm>
              <a:off x="5724116"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71" name="object 11471" descr=""/>
            <p:cNvSpPr/>
            <p:nvPr/>
          </p:nvSpPr>
          <p:spPr>
            <a:xfrm>
              <a:off x="5724781" y="2581797"/>
              <a:ext cx="635" cy="635"/>
            </a:xfrm>
            <a:custGeom>
              <a:avLst/>
              <a:gdLst/>
              <a:ahLst/>
              <a:cxnLst/>
              <a:rect l="l" t="t" r="r" b="b"/>
              <a:pathLst>
                <a:path w="635" h="635">
                  <a:moveTo>
                    <a:pt x="0" y="469"/>
                  </a:moveTo>
                  <a:lnTo>
                    <a:pt x="0" y="0"/>
                  </a:lnTo>
                  <a:lnTo>
                    <a:pt x="482" y="0"/>
                  </a:lnTo>
                  <a:lnTo>
                    <a:pt x="0" y="0"/>
                  </a:lnTo>
                </a:path>
              </a:pathLst>
            </a:custGeom>
            <a:ln w="3175">
              <a:solidFill>
                <a:srgbClr val="565658"/>
              </a:solidFill>
            </a:ln>
          </p:spPr>
          <p:txBody>
            <a:bodyPr wrap="square" lIns="0" tIns="0" rIns="0" bIns="0" rtlCol="0"/>
            <a:lstStyle/>
            <a:p/>
          </p:txBody>
        </p:sp>
        <p:sp>
          <p:nvSpPr>
            <p:cNvPr id="11472" name="object 11472" descr=""/>
            <p:cNvSpPr/>
            <p:nvPr/>
          </p:nvSpPr>
          <p:spPr>
            <a:xfrm>
              <a:off x="5725737" y="2586582"/>
              <a:ext cx="635" cy="635"/>
            </a:xfrm>
            <a:custGeom>
              <a:avLst/>
              <a:gdLst/>
              <a:ahLst/>
              <a:cxnLst/>
              <a:rect l="l" t="t" r="r" b="b"/>
              <a:pathLst>
                <a:path w="635" h="635">
                  <a:moveTo>
                    <a:pt x="482" y="0"/>
                  </a:moveTo>
                  <a:lnTo>
                    <a:pt x="0" y="469"/>
                  </a:lnTo>
                  <a:lnTo>
                    <a:pt x="0" y="0"/>
                  </a:lnTo>
                </a:path>
              </a:pathLst>
            </a:custGeom>
            <a:ln w="3175">
              <a:solidFill>
                <a:srgbClr val="565658"/>
              </a:solidFill>
            </a:ln>
          </p:spPr>
          <p:txBody>
            <a:bodyPr wrap="square" lIns="0" tIns="0" rIns="0" bIns="0" rtlCol="0"/>
            <a:lstStyle/>
            <a:p/>
          </p:txBody>
        </p:sp>
        <p:sp>
          <p:nvSpPr>
            <p:cNvPr id="11473" name="object 11473" descr=""/>
            <p:cNvSpPr/>
            <p:nvPr/>
          </p:nvSpPr>
          <p:spPr>
            <a:xfrm>
              <a:off x="5725737" y="258705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474" name="object 11474" descr=""/>
            <p:cNvSpPr/>
            <p:nvPr/>
          </p:nvSpPr>
          <p:spPr>
            <a:xfrm>
              <a:off x="5727170" y="25817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475" name="object 11475" descr=""/>
            <p:cNvSpPr/>
            <p:nvPr/>
          </p:nvSpPr>
          <p:spPr>
            <a:xfrm>
              <a:off x="5727949" y="258591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76" name="object 11476" descr=""/>
            <p:cNvSpPr/>
            <p:nvPr/>
          </p:nvSpPr>
          <p:spPr>
            <a:xfrm>
              <a:off x="5728609" y="258705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477" name="object 11477" descr=""/>
            <p:cNvSpPr/>
            <p:nvPr/>
          </p:nvSpPr>
          <p:spPr>
            <a:xfrm>
              <a:off x="5726220" y="258705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478" name="object 11478" descr=""/>
            <p:cNvSpPr/>
            <p:nvPr/>
          </p:nvSpPr>
          <p:spPr>
            <a:xfrm>
              <a:off x="5726692" y="25817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479" name="object 11479" descr=""/>
            <p:cNvSpPr/>
            <p:nvPr/>
          </p:nvSpPr>
          <p:spPr>
            <a:xfrm>
              <a:off x="5726987"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80" name="object 11480" descr=""/>
            <p:cNvSpPr/>
            <p:nvPr/>
          </p:nvSpPr>
          <p:spPr>
            <a:xfrm>
              <a:off x="5727653" y="25817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481" name="object 11481" descr=""/>
            <p:cNvSpPr/>
            <p:nvPr/>
          </p:nvSpPr>
          <p:spPr>
            <a:xfrm>
              <a:off x="5725555"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82" name="object 11482" descr=""/>
            <p:cNvSpPr/>
            <p:nvPr/>
          </p:nvSpPr>
          <p:spPr>
            <a:xfrm>
              <a:off x="5726220" y="2586585"/>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1483" name="object 11483" descr=""/>
            <p:cNvSpPr/>
            <p:nvPr/>
          </p:nvSpPr>
          <p:spPr>
            <a:xfrm>
              <a:off x="5726698" y="2586582"/>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11484" name="object 11484" descr=""/>
            <p:cNvSpPr/>
            <p:nvPr/>
          </p:nvSpPr>
          <p:spPr>
            <a:xfrm>
              <a:off x="5726032"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85" name="object 11485" descr=""/>
            <p:cNvSpPr/>
            <p:nvPr/>
          </p:nvSpPr>
          <p:spPr>
            <a:xfrm>
              <a:off x="5727175" y="25817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486" name="object 11486" descr=""/>
            <p:cNvSpPr/>
            <p:nvPr/>
          </p:nvSpPr>
          <p:spPr>
            <a:xfrm>
              <a:off x="5728130" y="25817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487" name="object 11487" descr=""/>
            <p:cNvSpPr/>
            <p:nvPr/>
          </p:nvSpPr>
          <p:spPr>
            <a:xfrm>
              <a:off x="5724776" y="25865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488" name="object 11488" descr=""/>
            <p:cNvSpPr/>
            <p:nvPr/>
          </p:nvSpPr>
          <p:spPr>
            <a:xfrm>
              <a:off x="5726220" y="2586582"/>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1489" name="object 11489" descr=""/>
            <p:cNvSpPr/>
            <p:nvPr/>
          </p:nvSpPr>
          <p:spPr>
            <a:xfrm>
              <a:off x="5727175" y="2586585"/>
              <a:ext cx="635" cy="635"/>
            </a:xfrm>
            <a:custGeom>
              <a:avLst/>
              <a:gdLst/>
              <a:ahLst/>
              <a:cxnLst/>
              <a:rect l="l" t="t" r="r" b="b"/>
              <a:pathLst>
                <a:path w="635" h="635">
                  <a:moveTo>
                    <a:pt x="0" y="469"/>
                  </a:moveTo>
                  <a:lnTo>
                    <a:pt x="482" y="469"/>
                  </a:lnTo>
                  <a:lnTo>
                    <a:pt x="0" y="0"/>
                  </a:lnTo>
                </a:path>
              </a:pathLst>
            </a:custGeom>
            <a:ln w="3175">
              <a:solidFill>
                <a:srgbClr val="565658"/>
              </a:solidFill>
            </a:ln>
          </p:spPr>
          <p:txBody>
            <a:bodyPr wrap="square" lIns="0" tIns="0" rIns="0" bIns="0" rtlCol="0"/>
            <a:lstStyle/>
            <a:p/>
          </p:txBody>
        </p:sp>
        <p:sp>
          <p:nvSpPr>
            <p:cNvPr id="11490" name="object 11490" descr=""/>
            <p:cNvSpPr/>
            <p:nvPr/>
          </p:nvSpPr>
          <p:spPr>
            <a:xfrm>
              <a:off x="5726023" y="2585440"/>
              <a:ext cx="3175" cy="3175"/>
            </a:xfrm>
            <a:custGeom>
              <a:avLst/>
              <a:gdLst/>
              <a:ahLst/>
              <a:cxnLst/>
              <a:rect l="l" t="t" r="r" b="b"/>
              <a:pathLst>
                <a:path w="3175" h="3175">
                  <a:moveTo>
                    <a:pt x="2768" y="1625"/>
                  </a:moveTo>
                  <a:lnTo>
                    <a:pt x="2425" y="812"/>
                  </a:lnTo>
                  <a:lnTo>
                    <a:pt x="2082" y="685"/>
                  </a:lnTo>
                  <a:lnTo>
                    <a:pt x="1955" y="342"/>
                  </a:lnTo>
                  <a:lnTo>
                    <a:pt x="1143" y="0"/>
                  </a:lnTo>
                  <a:lnTo>
                    <a:pt x="342" y="342"/>
                  </a:lnTo>
                  <a:lnTo>
                    <a:pt x="0" y="1143"/>
                  </a:lnTo>
                  <a:lnTo>
                    <a:pt x="342" y="1955"/>
                  </a:lnTo>
                  <a:lnTo>
                    <a:pt x="673" y="2095"/>
                  </a:lnTo>
                  <a:lnTo>
                    <a:pt x="812" y="2425"/>
                  </a:lnTo>
                  <a:lnTo>
                    <a:pt x="1625" y="2768"/>
                  </a:lnTo>
                  <a:lnTo>
                    <a:pt x="2425" y="2425"/>
                  </a:lnTo>
                  <a:lnTo>
                    <a:pt x="2768" y="1625"/>
                  </a:lnTo>
                  <a:close/>
                </a:path>
              </a:pathLst>
            </a:custGeom>
            <a:solidFill>
              <a:srgbClr val="565658"/>
            </a:solidFill>
          </p:spPr>
          <p:txBody>
            <a:bodyPr wrap="square" lIns="0" tIns="0" rIns="0" bIns="0" rtlCol="0"/>
            <a:lstStyle/>
            <a:p/>
          </p:txBody>
        </p:sp>
        <p:sp>
          <p:nvSpPr>
            <p:cNvPr id="11491" name="object 11491" descr=""/>
            <p:cNvSpPr/>
            <p:nvPr/>
          </p:nvSpPr>
          <p:spPr>
            <a:xfrm>
              <a:off x="5727175"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492" name="object 11492" descr=""/>
            <p:cNvSpPr/>
            <p:nvPr/>
          </p:nvSpPr>
          <p:spPr>
            <a:xfrm>
              <a:off x="5726215" y="2586582"/>
              <a:ext cx="635" cy="635"/>
            </a:xfrm>
            <a:custGeom>
              <a:avLst/>
              <a:gdLst/>
              <a:ahLst/>
              <a:cxnLst/>
              <a:rect l="l" t="t" r="r" b="b"/>
              <a:pathLst>
                <a:path w="635" h="635">
                  <a:moveTo>
                    <a:pt x="482" y="0"/>
                  </a:moveTo>
                  <a:lnTo>
                    <a:pt x="0" y="469"/>
                  </a:lnTo>
                  <a:lnTo>
                    <a:pt x="0" y="0"/>
                  </a:lnTo>
                  <a:lnTo>
                    <a:pt x="482" y="0"/>
                  </a:lnTo>
                </a:path>
              </a:pathLst>
            </a:custGeom>
            <a:ln w="3175">
              <a:solidFill>
                <a:srgbClr val="565658"/>
              </a:solidFill>
            </a:ln>
          </p:spPr>
          <p:txBody>
            <a:bodyPr wrap="square" lIns="0" tIns="0" rIns="0" bIns="0" rtlCol="0"/>
            <a:lstStyle/>
            <a:p/>
          </p:txBody>
        </p:sp>
        <p:sp>
          <p:nvSpPr>
            <p:cNvPr id="11493" name="object 11493" descr=""/>
            <p:cNvSpPr/>
            <p:nvPr/>
          </p:nvSpPr>
          <p:spPr>
            <a:xfrm>
              <a:off x="5727471"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494" name="object 11494" descr=""/>
            <p:cNvSpPr/>
            <p:nvPr/>
          </p:nvSpPr>
          <p:spPr>
            <a:xfrm>
              <a:off x="5725259" y="2581797"/>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11495" name="object 11495" descr=""/>
            <p:cNvSpPr/>
            <p:nvPr/>
          </p:nvSpPr>
          <p:spPr>
            <a:xfrm>
              <a:off x="5724106" y="2580652"/>
              <a:ext cx="2540" cy="3175"/>
            </a:xfrm>
            <a:custGeom>
              <a:avLst/>
              <a:gdLst/>
              <a:ahLst/>
              <a:cxnLst/>
              <a:rect l="l" t="t" r="r" b="b"/>
              <a:pathLst>
                <a:path w="2539" h="3175">
                  <a:moveTo>
                    <a:pt x="2286" y="1143"/>
                  </a:moveTo>
                  <a:lnTo>
                    <a:pt x="1955" y="342"/>
                  </a:lnTo>
                  <a:lnTo>
                    <a:pt x="1143" y="0"/>
                  </a:lnTo>
                  <a:lnTo>
                    <a:pt x="342" y="342"/>
                  </a:lnTo>
                  <a:lnTo>
                    <a:pt x="0" y="1143"/>
                  </a:lnTo>
                  <a:lnTo>
                    <a:pt x="101" y="1384"/>
                  </a:lnTo>
                  <a:lnTo>
                    <a:pt x="0" y="1625"/>
                  </a:lnTo>
                  <a:lnTo>
                    <a:pt x="342" y="2425"/>
                  </a:lnTo>
                  <a:lnTo>
                    <a:pt x="1143" y="2768"/>
                  </a:lnTo>
                  <a:lnTo>
                    <a:pt x="1955" y="2425"/>
                  </a:lnTo>
                  <a:lnTo>
                    <a:pt x="2286" y="1625"/>
                  </a:lnTo>
                  <a:lnTo>
                    <a:pt x="2184" y="1384"/>
                  </a:lnTo>
                  <a:lnTo>
                    <a:pt x="2286" y="1143"/>
                  </a:lnTo>
                  <a:close/>
                </a:path>
              </a:pathLst>
            </a:custGeom>
            <a:solidFill>
              <a:srgbClr val="565658"/>
            </a:solidFill>
          </p:spPr>
          <p:txBody>
            <a:bodyPr wrap="square" lIns="0" tIns="0" rIns="0" bIns="0" rtlCol="0"/>
            <a:lstStyle/>
            <a:p/>
          </p:txBody>
        </p:sp>
        <p:sp>
          <p:nvSpPr>
            <p:cNvPr id="11496" name="object 11496" descr=""/>
            <p:cNvSpPr/>
            <p:nvPr/>
          </p:nvSpPr>
          <p:spPr>
            <a:xfrm>
              <a:off x="5725259" y="2581797"/>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1497" name="object 11497" descr=""/>
            <p:cNvSpPr/>
            <p:nvPr/>
          </p:nvSpPr>
          <p:spPr>
            <a:xfrm>
              <a:off x="5726692" y="2586585"/>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1498" name="object 11498" descr=""/>
            <p:cNvSpPr/>
            <p:nvPr/>
          </p:nvSpPr>
          <p:spPr>
            <a:xfrm>
              <a:off x="5727653" y="2586582"/>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11499" name="object 11499" descr=""/>
            <p:cNvSpPr/>
            <p:nvPr/>
          </p:nvSpPr>
          <p:spPr>
            <a:xfrm>
              <a:off x="5726987"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00" name="object 11500" descr=""/>
            <p:cNvSpPr/>
            <p:nvPr/>
          </p:nvSpPr>
          <p:spPr>
            <a:xfrm>
              <a:off x="5725737" y="2581795"/>
              <a:ext cx="635" cy="635"/>
            </a:xfrm>
            <a:custGeom>
              <a:avLst/>
              <a:gdLst/>
              <a:ahLst/>
              <a:cxnLst/>
              <a:rect l="l" t="t" r="r" b="b"/>
              <a:pathLst>
                <a:path w="635" h="635">
                  <a:moveTo>
                    <a:pt x="482" y="0"/>
                  </a:moveTo>
                  <a:lnTo>
                    <a:pt x="0" y="0"/>
                  </a:lnTo>
                  <a:lnTo>
                    <a:pt x="0" y="469"/>
                  </a:lnTo>
                  <a:lnTo>
                    <a:pt x="0" y="0"/>
                  </a:lnTo>
                </a:path>
              </a:pathLst>
            </a:custGeom>
            <a:ln w="3175">
              <a:solidFill>
                <a:srgbClr val="565658"/>
              </a:solidFill>
            </a:ln>
          </p:spPr>
          <p:txBody>
            <a:bodyPr wrap="square" lIns="0" tIns="0" rIns="0" bIns="0" rtlCol="0"/>
            <a:lstStyle/>
            <a:p/>
          </p:txBody>
        </p:sp>
        <p:sp>
          <p:nvSpPr>
            <p:cNvPr id="11501" name="object 11501" descr=""/>
            <p:cNvSpPr/>
            <p:nvPr/>
          </p:nvSpPr>
          <p:spPr>
            <a:xfrm>
              <a:off x="5724593"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02" name="object 11502" descr=""/>
            <p:cNvSpPr/>
            <p:nvPr/>
          </p:nvSpPr>
          <p:spPr>
            <a:xfrm>
              <a:off x="5728131" y="2586585"/>
              <a:ext cx="635" cy="635"/>
            </a:xfrm>
            <a:custGeom>
              <a:avLst/>
              <a:gdLst/>
              <a:ahLst/>
              <a:cxnLst/>
              <a:rect l="l" t="t" r="r" b="b"/>
              <a:pathLst>
                <a:path w="635" h="635">
                  <a:moveTo>
                    <a:pt x="482" y="469"/>
                  </a:moveTo>
                  <a:lnTo>
                    <a:pt x="482" y="469"/>
                  </a:lnTo>
                  <a:lnTo>
                    <a:pt x="0" y="0"/>
                  </a:lnTo>
                </a:path>
              </a:pathLst>
            </a:custGeom>
            <a:ln w="3175">
              <a:solidFill>
                <a:srgbClr val="565658"/>
              </a:solidFill>
            </a:ln>
          </p:spPr>
          <p:txBody>
            <a:bodyPr wrap="square" lIns="0" tIns="0" rIns="0" bIns="0" rtlCol="0"/>
            <a:lstStyle/>
            <a:p/>
          </p:txBody>
        </p:sp>
        <p:sp>
          <p:nvSpPr>
            <p:cNvPr id="11503" name="object 11503" descr=""/>
            <p:cNvSpPr/>
            <p:nvPr/>
          </p:nvSpPr>
          <p:spPr>
            <a:xfrm>
              <a:off x="5728130" y="258705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504" name="object 11504" descr=""/>
            <p:cNvSpPr/>
            <p:nvPr/>
          </p:nvSpPr>
          <p:spPr>
            <a:xfrm>
              <a:off x="5728609" y="25817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505" name="object 11505" descr=""/>
            <p:cNvSpPr/>
            <p:nvPr/>
          </p:nvSpPr>
          <p:spPr>
            <a:xfrm>
              <a:off x="5738666" y="2584177"/>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11506" name="object 11506" descr=""/>
            <p:cNvSpPr/>
            <p:nvPr/>
          </p:nvSpPr>
          <p:spPr>
            <a:xfrm>
              <a:off x="5723636" y="2580652"/>
              <a:ext cx="6350" cy="3175"/>
            </a:xfrm>
            <a:custGeom>
              <a:avLst/>
              <a:gdLst/>
              <a:ahLst/>
              <a:cxnLst/>
              <a:rect l="l" t="t" r="r" b="b"/>
              <a:pathLst>
                <a:path w="6350" h="3175">
                  <a:moveTo>
                    <a:pt x="2286" y="1625"/>
                  </a:moveTo>
                  <a:lnTo>
                    <a:pt x="1943" y="812"/>
                  </a:lnTo>
                  <a:lnTo>
                    <a:pt x="1143" y="482"/>
                  </a:lnTo>
                  <a:lnTo>
                    <a:pt x="330" y="812"/>
                  </a:lnTo>
                  <a:lnTo>
                    <a:pt x="0" y="1625"/>
                  </a:lnTo>
                  <a:lnTo>
                    <a:pt x="330" y="2425"/>
                  </a:lnTo>
                  <a:lnTo>
                    <a:pt x="1143" y="2768"/>
                  </a:lnTo>
                  <a:lnTo>
                    <a:pt x="1943" y="2425"/>
                  </a:lnTo>
                  <a:lnTo>
                    <a:pt x="2286" y="1625"/>
                  </a:lnTo>
                  <a:close/>
                </a:path>
                <a:path w="6350" h="3175">
                  <a:moveTo>
                    <a:pt x="6121" y="1143"/>
                  </a:moveTo>
                  <a:lnTo>
                    <a:pt x="5778" y="342"/>
                  </a:lnTo>
                  <a:lnTo>
                    <a:pt x="4978" y="0"/>
                  </a:lnTo>
                  <a:lnTo>
                    <a:pt x="4165" y="342"/>
                  </a:lnTo>
                  <a:lnTo>
                    <a:pt x="3835" y="1143"/>
                  </a:lnTo>
                  <a:lnTo>
                    <a:pt x="4165" y="1955"/>
                  </a:lnTo>
                  <a:lnTo>
                    <a:pt x="4978" y="2286"/>
                  </a:lnTo>
                  <a:lnTo>
                    <a:pt x="5778" y="1955"/>
                  </a:lnTo>
                  <a:lnTo>
                    <a:pt x="6121" y="1143"/>
                  </a:lnTo>
                  <a:close/>
                </a:path>
              </a:pathLst>
            </a:custGeom>
            <a:solidFill>
              <a:srgbClr val="565658"/>
            </a:solidFill>
          </p:spPr>
          <p:txBody>
            <a:bodyPr wrap="square" lIns="0" tIns="0" rIns="0" bIns="0" rtlCol="0"/>
            <a:lstStyle/>
            <a:p/>
          </p:txBody>
        </p:sp>
        <p:sp>
          <p:nvSpPr>
            <p:cNvPr id="11507" name="object 11507" descr=""/>
            <p:cNvSpPr/>
            <p:nvPr/>
          </p:nvSpPr>
          <p:spPr>
            <a:xfrm>
              <a:off x="5726220" y="2581795"/>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1508" name="object 11508" descr=""/>
            <p:cNvSpPr/>
            <p:nvPr/>
          </p:nvSpPr>
          <p:spPr>
            <a:xfrm>
              <a:off x="5727648" y="2586585"/>
              <a:ext cx="635" cy="635"/>
            </a:xfrm>
            <a:custGeom>
              <a:avLst/>
              <a:gdLst/>
              <a:ahLst/>
              <a:cxnLst/>
              <a:rect l="l" t="t" r="r" b="b"/>
              <a:pathLst>
                <a:path w="635" h="635">
                  <a:moveTo>
                    <a:pt x="482" y="469"/>
                  </a:moveTo>
                  <a:lnTo>
                    <a:pt x="482" y="469"/>
                  </a:lnTo>
                  <a:lnTo>
                    <a:pt x="0" y="0"/>
                  </a:lnTo>
                </a:path>
              </a:pathLst>
            </a:custGeom>
            <a:ln w="3175">
              <a:solidFill>
                <a:srgbClr val="565658"/>
              </a:solidFill>
            </a:ln>
          </p:spPr>
          <p:txBody>
            <a:bodyPr wrap="square" lIns="0" tIns="0" rIns="0" bIns="0" rtlCol="0"/>
            <a:lstStyle/>
            <a:p/>
          </p:txBody>
        </p:sp>
        <p:sp>
          <p:nvSpPr>
            <p:cNvPr id="11509" name="object 11509" descr=""/>
            <p:cNvSpPr/>
            <p:nvPr/>
          </p:nvSpPr>
          <p:spPr>
            <a:xfrm>
              <a:off x="5728614"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510" name="object 11510" descr=""/>
            <p:cNvSpPr/>
            <p:nvPr/>
          </p:nvSpPr>
          <p:spPr>
            <a:xfrm>
              <a:off x="5725259" y="25865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511" name="object 11511" descr=""/>
            <p:cNvSpPr/>
            <p:nvPr/>
          </p:nvSpPr>
          <p:spPr>
            <a:xfrm>
              <a:off x="5726698" y="2581795"/>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1512" name="object 11512" descr=""/>
            <p:cNvSpPr/>
            <p:nvPr/>
          </p:nvSpPr>
          <p:spPr>
            <a:xfrm>
              <a:off x="5735129"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13" name="object 11513" descr=""/>
            <p:cNvSpPr/>
            <p:nvPr/>
          </p:nvSpPr>
          <p:spPr>
            <a:xfrm>
              <a:off x="5724776" y="258658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514" name="object 11514" descr=""/>
            <p:cNvSpPr/>
            <p:nvPr/>
          </p:nvSpPr>
          <p:spPr>
            <a:xfrm>
              <a:off x="5726987"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15" name="object 11515" descr=""/>
            <p:cNvSpPr/>
            <p:nvPr/>
          </p:nvSpPr>
          <p:spPr>
            <a:xfrm>
              <a:off x="5728130" y="2586582"/>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516" name="object 11516" descr=""/>
            <p:cNvSpPr/>
            <p:nvPr/>
          </p:nvSpPr>
          <p:spPr>
            <a:xfrm>
              <a:off x="5725737" y="25865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517" name="object 11517" descr=""/>
            <p:cNvSpPr/>
            <p:nvPr/>
          </p:nvSpPr>
          <p:spPr>
            <a:xfrm>
              <a:off x="5725077"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18" name="object 11518" descr=""/>
            <p:cNvSpPr/>
            <p:nvPr/>
          </p:nvSpPr>
          <p:spPr>
            <a:xfrm>
              <a:off x="5726220" y="258179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519" name="object 11519" descr=""/>
            <p:cNvSpPr/>
            <p:nvPr/>
          </p:nvSpPr>
          <p:spPr>
            <a:xfrm>
              <a:off x="5727175" y="2581795"/>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1520" name="object 11520" descr=""/>
            <p:cNvSpPr/>
            <p:nvPr/>
          </p:nvSpPr>
          <p:spPr>
            <a:xfrm>
              <a:off x="5728609" y="2586585"/>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11521" name="object 11521" descr=""/>
            <p:cNvSpPr/>
            <p:nvPr/>
          </p:nvSpPr>
          <p:spPr>
            <a:xfrm>
              <a:off x="5725254" y="258658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522" name="object 11522" descr=""/>
            <p:cNvSpPr/>
            <p:nvPr/>
          </p:nvSpPr>
          <p:spPr>
            <a:xfrm>
              <a:off x="5723638"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23" name="object 11523" descr=""/>
            <p:cNvSpPr/>
            <p:nvPr/>
          </p:nvSpPr>
          <p:spPr>
            <a:xfrm>
              <a:off x="5726220" y="2586585"/>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1524" name="object 11524" descr=""/>
            <p:cNvSpPr/>
            <p:nvPr/>
          </p:nvSpPr>
          <p:spPr>
            <a:xfrm>
              <a:off x="5726698" y="2581797"/>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1525" name="object 11525" descr=""/>
            <p:cNvSpPr/>
            <p:nvPr/>
          </p:nvSpPr>
          <p:spPr>
            <a:xfrm>
              <a:off x="5727175" y="25817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526" name="object 11526" descr=""/>
            <p:cNvSpPr/>
            <p:nvPr/>
          </p:nvSpPr>
          <p:spPr>
            <a:xfrm>
              <a:off x="5726698" y="2586585"/>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1527" name="object 11527" descr=""/>
            <p:cNvSpPr/>
            <p:nvPr/>
          </p:nvSpPr>
          <p:spPr>
            <a:xfrm>
              <a:off x="5726032"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28" name="object 11528" descr=""/>
            <p:cNvSpPr/>
            <p:nvPr/>
          </p:nvSpPr>
          <p:spPr>
            <a:xfrm>
              <a:off x="5727175" y="258179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1529" name="object 11529" descr=""/>
            <p:cNvSpPr/>
            <p:nvPr/>
          </p:nvSpPr>
          <p:spPr>
            <a:xfrm>
              <a:off x="5736272" y="2580828"/>
              <a:ext cx="0" cy="7620"/>
            </a:xfrm>
            <a:custGeom>
              <a:avLst/>
              <a:gdLst/>
              <a:ahLst/>
              <a:cxnLst/>
              <a:rect l="l" t="t" r="r" b="b"/>
              <a:pathLst>
                <a:path w="0" h="7619">
                  <a:moveTo>
                    <a:pt x="0" y="0"/>
                  </a:moveTo>
                  <a:lnTo>
                    <a:pt x="0" y="1435"/>
                  </a:lnTo>
                  <a:lnTo>
                    <a:pt x="0" y="3352"/>
                  </a:lnTo>
                  <a:lnTo>
                    <a:pt x="0" y="5753"/>
                  </a:lnTo>
                  <a:lnTo>
                    <a:pt x="0" y="7175"/>
                  </a:lnTo>
                  <a:lnTo>
                    <a:pt x="0" y="6223"/>
                  </a:lnTo>
                  <a:lnTo>
                    <a:pt x="0" y="3835"/>
                  </a:lnTo>
                  <a:lnTo>
                    <a:pt x="0" y="1435"/>
                  </a:lnTo>
                  <a:lnTo>
                    <a:pt x="0" y="0"/>
                  </a:lnTo>
                  <a:lnTo>
                    <a:pt x="0" y="965"/>
                  </a:lnTo>
                  <a:lnTo>
                    <a:pt x="0" y="2400"/>
                  </a:lnTo>
                </a:path>
              </a:pathLst>
            </a:custGeom>
            <a:ln w="3175">
              <a:solidFill>
                <a:srgbClr val="565658"/>
              </a:solidFill>
            </a:ln>
          </p:spPr>
          <p:txBody>
            <a:bodyPr wrap="square" lIns="0" tIns="0" rIns="0" bIns="0" rtlCol="0"/>
            <a:lstStyle/>
            <a:p/>
          </p:txBody>
        </p:sp>
        <p:sp>
          <p:nvSpPr>
            <p:cNvPr id="11530" name="object 11530" descr=""/>
            <p:cNvSpPr/>
            <p:nvPr/>
          </p:nvSpPr>
          <p:spPr>
            <a:xfrm>
              <a:off x="5736272" y="2581795"/>
              <a:ext cx="0" cy="6350"/>
            </a:xfrm>
            <a:custGeom>
              <a:avLst/>
              <a:gdLst/>
              <a:ahLst/>
              <a:cxnLst/>
              <a:rect l="l" t="t" r="r" b="b"/>
              <a:pathLst>
                <a:path w="0" h="6350">
                  <a:moveTo>
                    <a:pt x="0" y="0"/>
                  </a:moveTo>
                  <a:lnTo>
                    <a:pt x="0" y="5257"/>
                  </a:lnTo>
                  <a:lnTo>
                    <a:pt x="0" y="6210"/>
                  </a:lnTo>
                </a:path>
              </a:pathLst>
            </a:custGeom>
            <a:ln w="3175">
              <a:solidFill>
                <a:srgbClr val="565658"/>
              </a:solidFill>
            </a:ln>
          </p:spPr>
          <p:txBody>
            <a:bodyPr wrap="square" lIns="0" tIns="0" rIns="0" bIns="0" rtlCol="0"/>
            <a:lstStyle/>
            <a:p/>
          </p:txBody>
        </p:sp>
        <p:sp>
          <p:nvSpPr>
            <p:cNvPr id="11531" name="object 11531" descr=""/>
            <p:cNvSpPr/>
            <p:nvPr/>
          </p:nvSpPr>
          <p:spPr>
            <a:xfrm>
              <a:off x="5726510" y="258065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32" name="object 11532" descr=""/>
            <p:cNvSpPr/>
            <p:nvPr/>
          </p:nvSpPr>
          <p:spPr>
            <a:xfrm>
              <a:off x="5727648" y="2581795"/>
              <a:ext cx="635" cy="635"/>
            </a:xfrm>
            <a:custGeom>
              <a:avLst/>
              <a:gdLst/>
              <a:ahLst/>
              <a:cxnLst/>
              <a:rect l="l" t="t" r="r" b="b"/>
              <a:pathLst>
                <a:path w="635" h="635">
                  <a:moveTo>
                    <a:pt x="482" y="0"/>
                  </a:moveTo>
                  <a:lnTo>
                    <a:pt x="0" y="0"/>
                  </a:lnTo>
                  <a:lnTo>
                    <a:pt x="482" y="0"/>
                  </a:lnTo>
                  <a:lnTo>
                    <a:pt x="482" y="469"/>
                  </a:lnTo>
                </a:path>
              </a:pathLst>
            </a:custGeom>
            <a:ln w="3175">
              <a:solidFill>
                <a:srgbClr val="565658"/>
              </a:solidFill>
            </a:ln>
          </p:spPr>
          <p:txBody>
            <a:bodyPr wrap="square" lIns="0" tIns="0" rIns="0" bIns="0" rtlCol="0"/>
            <a:lstStyle/>
            <a:p/>
          </p:txBody>
        </p:sp>
        <p:sp>
          <p:nvSpPr>
            <p:cNvPr id="11533" name="object 11533" descr=""/>
            <p:cNvSpPr/>
            <p:nvPr/>
          </p:nvSpPr>
          <p:spPr>
            <a:xfrm>
              <a:off x="5731963" y="2585146"/>
              <a:ext cx="1270" cy="1270"/>
            </a:xfrm>
            <a:custGeom>
              <a:avLst/>
              <a:gdLst/>
              <a:ahLst/>
              <a:cxnLst/>
              <a:rect l="l" t="t" r="r" b="b"/>
              <a:pathLst>
                <a:path w="1270" h="1269">
                  <a:moveTo>
                    <a:pt x="0" y="469"/>
                  </a:moveTo>
                  <a:lnTo>
                    <a:pt x="482" y="469"/>
                  </a:lnTo>
                  <a:lnTo>
                    <a:pt x="0" y="469"/>
                  </a:lnTo>
                  <a:lnTo>
                    <a:pt x="482" y="469"/>
                  </a:lnTo>
                  <a:lnTo>
                    <a:pt x="482" y="952"/>
                  </a:lnTo>
                  <a:lnTo>
                    <a:pt x="0" y="952"/>
                  </a:lnTo>
                  <a:lnTo>
                    <a:pt x="482" y="952"/>
                  </a:lnTo>
                  <a:lnTo>
                    <a:pt x="952" y="952"/>
                  </a:lnTo>
                  <a:lnTo>
                    <a:pt x="952" y="469"/>
                  </a:lnTo>
                  <a:lnTo>
                    <a:pt x="952" y="0"/>
                  </a:lnTo>
                  <a:lnTo>
                    <a:pt x="482" y="0"/>
                  </a:lnTo>
                  <a:lnTo>
                    <a:pt x="0" y="0"/>
                  </a:lnTo>
                </a:path>
              </a:pathLst>
            </a:custGeom>
            <a:ln w="3175">
              <a:solidFill>
                <a:srgbClr val="565658"/>
              </a:solidFill>
            </a:ln>
          </p:spPr>
          <p:txBody>
            <a:bodyPr wrap="square" lIns="0" tIns="0" rIns="0" bIns="0" rtlCol="0"/>
            <a:lstStyle/>
            <a:p/>
          </p:txBody>
        </p:sp>
        <p:sp>
          <p:nvSpPr>
            <p:cNvPr id="11534" name="object 11534" descr=""/>
            <p:cNvSpPr/>
            <p:nvPr/>
          </p:nvSpPr>
          <p:spPr>
            <a:xfrm>
              <a:off x="5731963" y="2584661"/>
              <a:ext cx="1270" cy="635"/>
            </a:xfrm>
            <a:custGeom>
              <a:avLst/>
              <a:gdLst/>
              <a:ahLst/>
              <a:cxnLst/>
              <a:rect l="l" t="t" r="r" b="b"/>
              <a:pathLst>
                <a:path w="1270" h="635">
                  <a:moveTo>
                    <a:pt x="0" y="0"/>
                  </a:moveTo>
                  <a:lnTo>
                    <a:pt x="482" y="0"/>
                  </a:lnTo>
                  <a:lnTo>
                    <a:pt x="952" y="0"/>
                  </a:lnTo>
                  <a:lnTo>
                    <a:pt x="482" y="482"/>
                  </a:lnTo>
                  <a:lnTo>
                    <a:pt x="0" y="482"/>
                  </a:lnTo>
                  <a:lnTo>
                    <a:pt x="0" y="0"/>
                  </a:lnTo>
                </a:path>
              </a:pathLst>
            </a:custGeom>
            <a:ln w="3175">
              <a:solidFill>
                <a:srgbClr val="565658"/>
              </a:solidFill>
            </a:ln>
          </p:spPr>
          <p:txBody>
            <a:bodyPr wrap="square" lIns="0" tIns="0" rIns="0" bIns="0" rtlCol="0"/>
            <a:lstStyle/>
            <a:p/>
          </p:txBody>
        </p:sp>
        <p:sp>
          <p:nvSpPr>
            <p:cNvPr id="11535" name="object 11535" descr=""/>
            <p:cNvSpPr/>
            <p:nvPr/>
          </p:nvSpPr>
          <p:spPr>
            <a:xfrm>
              <a:off x="5731963" y="2584177"/>
              <a:ext cx="1270" cy="0"/>
            </a:xfrm>
            <a:custGeom>
              <a:avLst/>
              <a:gdLst/>
              <a:ahLst/>
              <a:cxnLst/>
              <a:rect l="l" t="t" r="r" b="b"/>
              <a:pathLst>
                <a:path w="1270" h="0">
                  <a:moveTo>
                    <a:pt x="0" y="0"/>
                  </a:moveTo>
                  <a:lnTo>
                    <a:pt x="952" y="0"/>
                  </a:lnTo>
                  <a:lnTo>
                    <a:pt x="0" y="0"/>
                  </a:lnTo>
                </a:path>
              </a:pathLst>
            </a:custGeom>
            <a:ln w="3175">
              <a:solidFill>
                <a:srgbClr val="565658"/>
              </a:solidFill>
            </a:ln>
          </p:spPr>
          <p:txBody>
            <a:bodyPr wrap="square" lIns="0" tIns="0" rIns="0" bIns="0" rtlCol="0"/>
            <a:lstStyle/>
            <a:p/>
          </p:txBody>
        </p:sp>
        <p:sp>
          <p:nvSpPr>
            <p:cNvPr id="11536" name="object 11536" descr=""/>
            <p:cNvSpPr/>
            <p:nvPr/>
          </p:nvSpPr>
          <p:spPr>
            <a:xfrm>
              <a:off x="5731966" y="2583236"/>
              <a:ext cx="1270" cy="635"/>
            </a:xfrm>
            <a:custGeom>
              <a:avLst/>
              <a:gdLst/>
              <a:ahLst/>
              <a:cxnLst/>
              <a:rect l="l" t="t" r="r" b="b"/>
              <a:pathLst>
                <a:path w="1270" h="635">
                  <a:moveTo>
                    <a:pt x="952" y="469"/>
                  </a:moveTo>
                  <a:lnTo>
                    <a:pt x="469" y="469"/>
                  </a:lnTo>
                  <a:lnTo>
                    <a:pt x="0" y="0"/>
                  </a:lnTo>
                  <a:lnTo>
                    <a:pt x="0" y="469"/>
                  </a:lnTo>
                </a:path>
              </a:pathLst>
            </a:custGeom>
            <a:ln w="3175">
              <a:solidFill>
                <a:srgbClr val="565658"/>
              </a:solidFill>
            </a:ln>
          </p:spPr>
          <p:txBody>
            <a:bodyPr wrap="square" lIns="0" tIns="0" rIns="0" bIns="0" rtlCol="0"/>
            <a:lstStyle/>
            <a:p/>
          </p:txBody>
        </p:sp>
        <p:sp>
          <p:nvSpPr>
            <p:cNvPr id="11537" name="object 11537" descr=""/>
            <p:cNvSpPr/>
            <p:nvPr/>
          </p:nvSpPr>
          <p:spPr>
            <a:xfrm>
              <a:off x="5731963" y="2583706"/>
              <a:ext cx="1270" cy="635"/>
            </a:xfrm>
            <a:custGeom>
              <a:avLst/>
              <a:gdLst/>
              <a:ahLst/>
              <a:cxnLst/>
              <a:rect l="l" t="t" r="r" b="b"/>
              <a:pathLst>
                <a:path w="1270" h="635">
                  <a:moveTo>
                    <a:pt x="0" y="0"/>
                  </a:moveTo>
                  <a:lnTo>
                    <a:pt x="0" y="469"/>
                  </a:lnTo>
                  <a:lnTo>
                    <a:pt x="952" y="469"/>
                  </a:lnTo>
                </a:path>
              </a:pathLst>
            </a:custGeom>
            <a:ln w="3175">
              <a:solidFill>
                <a:srgbClr val="565658"/>
              </a:solidFill>
            </a:ln>
          </p:spPr>
          <p:txBody>
            <a:bodyPr wrap="square" lIns="0" tIns="0" rIns="0" bIns="0" rtlCol="0"/>
            <a:lstStyle/>
            <a:p/>
          </p:txBody>
        </p:sp>
        <p:sp>
          <p:nvSpPr>
            <p:cNvPr id="11538" name="object 11538" descr=""/>
            <p:cNvSpPr/>
            <p:nvPr/>
          </p:nvSpPr>
          <p:spPr>
            <a:xfrm>
              <a:off x="5731966" y="2582752"/>
              <a:ext cx="1270" cy="635"/>
            </a:xfrm>
            <a:custGeom>
              <a:avLst/>
              <a:gdLst/>
              <a:ahLst/>
              <a:cxnLst/>
              <a:rect l="l" t="t" r="r" b="b"/>
              <a:pathLst>
                <a:path w="1270" h="635">
                  <a:moveTo>
                    <a:pt x="952" y="482"/>
                  </a:moveTo>
                  <a:lnTo>
                    <a:pt x="469" y="482"/>
                  </a:lnTo>
                  <a:lnTo>
                    <a:pt x="469" y="0"/>
                  </a:lnTo>
                  <a:lnTo>
                    <a:pt x="0" y="0"/>
                  </a:lnTo>
                  <a:lnTo>
                    <a:pt x="469" y="0"/>
                  </a:lnTo>
                  <a:lnTo>
                    <a:pt x="952" y="0"/>
                  </a:lnTo>
                  <a:lnTo>
                    <a:pt x="952" y="482"/>
                  </a:lnTo>
                </a:path>
              </a:pathLst>
            </a:custGeom>
            <a:ln w="3175">
              <a:solidFill>
                <a:srgbClr val="565658"/>
              </a:solidFill>
            </a:ln>
          </p:spPr>
          <p:txBody>
            <a:bodyPr wrap="square" lIns="0" tIns="0" rIns="0" bIns="0" rtlCol="0"/>
            <a:lstStyle/>
            <a:p/>
          </p:txBody>
        </p:sp>
        <p:sp>
          <p:nvSpPr>
            <p:cNvPr id="11539" name="object 11539" descr=""/>
            <p:cNvSpPr/>
            <p:nvPr/>
          </p:nvSpPr>
          <p:spPr>
            <a:xfrm>
              <a:off x="5731963" y="258323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540" name="object 11540" descr=""/>
            <p:cNvSpPr/>
            <p:nvPr/>
          </p:nvSpPr>
          <p:spPr>
            <a:xfrm>
              <a:off x="5725077"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41" name="object 11541" descr=""/>
            <p:cNvSpPr/>
            <p:nvPr/>
          </p:nvSpPr>
          <p:spPr>
            <a:xfrm>
              <a:off x="5727175" y="2586585"/>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1542" name="object 11542" descr=""/>
            <p:cNvSpPr/>
            <p:nvPr/>
          </p:nvSpPr>
          <p:spPr>
            <a:xfrm>
              <a:off x="5727653" y="2581795"/>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1543" name="object 11543" descr=""/>
            <p:cNvSpPr/>
            <p:nvPr/>
          </p:nvSpPr>
          <p:spPr>
            <a:xfrm>
              <a:off x="5723638"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44" name="object 11544" descr=""/>
            <p:cNvSpPr/>
            <p:nvPr/>
          </p:nvSpPr>
          <p:spPr>
            <a:xfrm>
              <a:off x="5724781" y="2581797"/>
              <a:ext cx="635" cy="635"/>
            </a:xfrm>
            <a:custGeom>
              <a:avLst/>
              <a:gdLst/>
              <a:ahLst/>
              <a:cxnLst/>
              <a:rect l="l" t="t" r="r" b="b"/>
              <a:pathLst>
                <a:path w="635" h="635">
                  <a:moveTo>
                    <a:pt x="0" y="469"/>
                  </a:moveTo>
                  <a:lnTo>
                    <a:pt x="482" y="0"/>
                  </a:lnTo>
                  <a:lnTo>
                    <a:pt x="482" y="469"/>
                  </a:lnTo>
                  <a:lnTo>
                    <a:pt x="0" y="469"/>
                  </a:lnTo>
                </a:path>
              </a:pathLst>
            </a:custGeom>
            <a:ln w="3175">
              <a:solidFill>
                <a:srgbClr val="565658"/>
              </a:solidFill>
            </a:ln>
          </p:spPr>
          <p:txBody>
            <a:bodyPr wrap="square" lIns="0" tIns="0" rIns="0" bIns="0" rtlCol="0"/>
            <a:lstStyle/>
            <a:p/>
          </p:txBody>
        </p:sp>
        <p:sp>
          <p:nvSpPr>
            <p:cNvPr id="11545" name="object 11545" descr=""/>
            <p:cNvSpPr/>
            <p:nvPr/>
          </p:nvSpPr>
          <p:spPr>
            <a:xfrm>
              <a:off x="5728130" y="258179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546" name="object 11546" descr=""/>
            <p:cNvSpPr/>
            <p:nvPr/>
          </p:nvSpPr>
          <p:spPr>
            <a:xfrm>
              <a:off x="5728614" y="258179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547" name="object 11547" descr=""/>
            <p:cNvSpPr/>
            <p:nvPr/>
          </p:nvSpPr>
          <p:spPr>
            <a:xfrm>
              <a:off x="5725555"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48" name="object 11548" descr=""/>
            <p:cNvSpPr/>
            <p:nvPr/>
          </p:nvSpPr>
          <p:spPr>
            <a:xfrm>
              <a:off x="5728614" y="25817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549" name="object 11549" descr=""/>
            <p:cNvSpPr/>
            <p:nvPr/>
          </p:nvSpPr>
          <p:spPr>
            <a:xfrm>
              <a:off x="5727170" y="2586582"/>
              <a:ext cx="635" cy="635"/>
            </a:xfrm>
            <a:custGeom>
              <a:avLst/>
              <a:gdLst/>
              <a:ahLst/>
              <a:cxnLst/>
              <a:rect l="l" t="t" r="r" b="b"/>
              <a:pathLst>
                <a:path w="635" h="635">
                  <a:moveTo>
                    <a:pt x="482" y="0"/>
                  </a:moveTo>
                  <a:lnTo>
                    <a:pt x="482" y="469"/>
                  </a:lnTo>
                  <a:lnTo>
                    <a:pt x="0" y="0"/>
                  </a:lnTo>
                  <a:lnTo>
                    <a:pt x="482" y="0"/>
                  </a:lnTo>
                </a:path>
              </a:pathLst>
            </a:custGeom>
            <a:ln w="3175">
              <a:solidFill>
                <a:srgbClr val="565658"/>
              </a:solidFill>
            </a:ln>
          </p:spPr>
          <p:txBody>
            <a:bodyPr wrap="square" lIns="0" tIns="0" rIns="0" bIns="0" rtlCol="0"/>
            <a:lstStyle/>
            <a:p/>
          </p:txBody>
        </p:sp>
        <p:sp>
          <p:nvSpPr>
            <p:cNvPr id="11550" name="object 11550" descr=""/>
            <p:cNvSpPr/>
            <p:nvPr/>
          </p:nvSpPr>
          <p:spPr>
            <a:xfrm>
              <a:off x="5724116"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51" name="object 11551" descr=""/>
            <p:cNvSpPr/>
            <p:nvPr/>
          </p:nvSpPr>
          <p:spPr>
            <a:xfrm>
              <a:off x="5725259" y="2581797"/>
              <a:ext cx="635" cy="635"/>
            </a:xfrm>
            <a:custGeom>
              <a:avLst/>
              <a:gdLst/>
              <a:ahLst/>
              <a:cxnLst/>
              <a:rect l="l" t="t" r="r" b="b"/>
              <a:pathLst>
                <a:path w="635" h="635">
                  <a:moveTo>
                    <a:pt x="0" y="469"/>
                  </a:moveTo>
                  <a:lnTo>
                    <a:pt x="482" y="0"/>
                  </a:lnTo>
                  <a:lnTo>
                    <a:pt x="482" y="469"/>
                  </a:lnTo>
                  <a:lnTo>
                    <a:pt x="0" y="469"/>
                  </a:lnTo>
                </a:path>
              </a:pathLst>
            </a:custGeom>
            <a:ln w="3175">
              <a:solidFill>
                <a:srgbClr val="565658"/>
              </a:solidFill>
            </a:ln>
          </p:spPr>
          <p:txBody>
            <a:bodyPr wrap="square" lIns="0" tIns="0" rIns="0" bIns="0" rtlCol="0"/>
            <a:lstStyle/>
            <a:p/>
          </p:txBody>
        </p:sp>
        <p:sp>
          <p:nvSpPr>
            <p:cNvPr id="11552" name="object 11552" descr=""/>
            <p:cNvSpPr/>
            <p:nvPr/>
          </p:nvSpPr>
          <p:spPr>
            <a:xfrm>
              <a:off x="5724593"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53" name="object 11553" descr=""/>
            <p:cNvSpPr/>
            <p:nvPr/>
          </p:nvSpPr>
          <p:spPr>
            <a:xfrm>
              <a:off x="5728609" y="25817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554" name="object 11554" descr=""/>
            <p:cNvSpPr/>
            <p:nvPr/>
          </p:nvSpPr>
          <p:spPr>
            <a:xfrm>
              <a:off x="5724106" y="2581135"/>
              <a:ext cx="4445" cy="6985"/>
            </a:xfrm>
            <a:custGeom>
              <a:avLst/>
              <a:gdLst/>
              <a:ahLst/>
              <a:cxnLst/>
              <a:rect l="l" t="t" r="r" b="b"/>
              <a:pathLst>
                <a:path w="4445" h="6985">
                  <a:moveTo>
                    <a:pt x="2286" y="1143"/>
                  </a:moveTo>
                  <a:lnTo>
                    <a:pt x="1955" y="330"/>
                  </a:lnTo>
                  <a:lnTo>
                    <a:pt x="1143" y="0"/>
                  </a:lnTo>
                  <a:lnTo>
                    <a:pt x="342" y="330"/>
                  </a:lnTo>
                  <a:lnTo>
                    <a:pt x="0" y="1143"/>
                  </a:lnTo>
                  <a:lnTo>
                    <a:pt x="342" y="1943"/>
                  </a:lnTo>
                  <a:lnTo>
                    <a:pt x="1143" y="2286"/>
                  </a:lnTo>
                  <a:lnTo>
                    <a:pt x="1955" y="1943"/>
                  </a:lnTo>
                  <a:lnTo>
                    <a:pt x="2286" y="1143"/>
                  </a:lnTo>
                  <a:close/>
                </a:path>
                <a:path w="4445" h="6985">
                  <a:moveTo>
                    <a:pt x="4203" y="5448"/>
                  </a:moveTo>
                  <a:lnTo>
                    <a:pt x="3873" y="4648"/>
                  </a:lnTo>
                  <a:lnTo>
                    <a:pt x="3060" y="4305"/>
                  </a:lnTo>
                  <a:lnTo>
                    <a:pt x="2260" y="4648"/>
                  </a:lnTo>
                  <a:lnTo>
                    <a:pt x="1917" y="5448"/>
                  </a:lnTo>
                  <a:lnTo>
                    <a:pt x="2260" y="6261"/>
                  </a:lnTo>
                  <a:lnTo>
                    <a:pt x="3060" y="6591"/>
                  </a:lnTo>
                  <a:lnTo>
                    <a:pt x="3873" y="6261"/>
                  </a:lnTo>
                  <a:lnTo>
                    <a:pt x="4203" y="5448"/>
                  </a:lnTo>
                  <a:close/>
                </a:path>
              </a:pathLst>
            </a:custGeom>
            <a:solidFill>
              <a:srgbClr val="565658"/>
            </a:solidFill>
          </p:spPr>
          <p:txBody>
            <a:bodyPr wrap="square" lIns="0" tIns="0" rIns="0" bIns="0" rtlCol="0"/>
            <a:lstStyle/>
            <a:p/>
          </p:txBody>
        </p:sp>
        <p:sp>
          <p:nvSpPr>
            <p:cNvPr id="11555" name="object 11555" descr=""/>
            <p:cNvSpPr/>
            <p:nvPr/>
          </p:nvSpPr>
          <p:spPr>
            <a:xfrm>
              <a:off x="5727648" y="2586582"/>
              <a:ext cx="635" cy="635"/>
            </a:xfrm>
            <a:custGeom>
              <a:avLst/>
              <a:gdLst/>
              <a:ahLst/>
              <a:cxnLst/>
              <a:rect l="l" t="t" r="r" b="b"/>
              <a:pathLst>
                <a:path w="635" h="635">
                  <a:moveTo>
                    <a:pt x="482" y="0"/>
                  </a:moveTo>
                  <a:lnTo>
                    <a:pt x="482" y="469"/>
                  </a:lnTo>
                  <a:lnTo>
                    <a:pt x="0" y="0"/>
                  </a:lnTo>
                  <a:lnTo>
                    <a:pt x="482" y="0"/>
                  </a:lnTo>
                </a:path>
              </a:pathLst>
            </a:custGeom>
            <a:ln w="3175">
              <a:solidFill>
                <a:srgbClr val="565658"/>
              </a:solidFill>
            </a:ln>
          </p:spPr>
          <p:txBody>
            <a:bodyPr wrap="square" lIns="0" tIns="0" rIns="0" bIns="0" rtlCol="0"/>
            <a:lstStyle/>
            <a:p/>
          </p:txBody>
        </p:sp>
        <p:sp>
          <p:nvSpPr>
            <p:cNvPr id="11556" name="object 11556" descr=""/>
            <p:cNvSpPr/>
            <p:nvPr/>
          </p:nvSpPr>
          <p:spPr>
            <a:xfrm>
              <a:off x="5724588" y="2581135"/>
              <a:ext cx="13335" cy="6350"/>
            </a:xfrm>
            <a:custGeom>
              <a:avLst/>
              <a:gdLst/>
              <a:ahLst/>
              <a:cxnLst/>
              <a:rect l="l" t="t" r="r" b="b"/>
              <a:pathLst>
                <a:path w="13335" h="6350">
                  <a:moveTo>
                    <a:pt x="2286" y="1143"/>
                  </a:moveTo>
                  <a:lnTo>
                    <a:pt x="1955" y="330"/>
                  </a:lnTo>
                  <a:lnTo>
                    <a:pt x="1143" y="0"/>
                  </a:lnTo>
                  <a:lnTo>
                    <a:pt x="330" y="330"/>
                  </a:lnTo>
                  <a:lnTo>
                    <a:pt x="0" y="1143"/>
                  </a:lnTo>
                  <a:lnTo>
                    <a:pt x="330" y="1943"/>
                  </a:lnTo>
                  <a:lnTo>
                    <a:pt x="1143" y="2286"/>
                  </a:lnTo>
                  <a:lnTo>
                    <a:pt x="1955" y="1943"/>
                  </a:lnTo>
                  <a:lnTo>
                    <a:pt x="2286" y="1143"/>
                  </a:lnTo>
                  <a:close/>
                </a:path>
                <a:path w="13335" h="6350">
                  <a:moveTo>
                    <a:pt x="12827" y="4965"/>
                  </a:moveTo>
                  <a:lnTo>
                    <a:pt x="12484" y="4165"/>
                  </a:lnTo>
                  <a:lnTo>
                    <a:pt x="11684" y="3822"/>
                  </a:lnTo>
                  <a:lnTo>
                    <a:pt x="10871" y="4165"/>
                  </a:lnTo>
                  <a:lnTo>
                    <a:pt x="10541" y="4965"/>
                  </a:lnTo>
                  <a:lnTo>
                    <a:pt x="10871" y="5778"/>
                  </a:lnTo>
                  <a:lnTo>
                    <a:pt x="11684" y="6108"/>
                  </a:lnTo>
                  <a:lnTo>
                    <a:pt x="12484" y="5778"/>
                  </a:lnTo>
                  <a:lnTo>
                    <a:pt x="12827" y="4965"/>
                  </a:lnTo>
                  <a:close/>
                </a:path>
              </a:pathLst>
            </a:custGeom>
            <a:solidFill>
              <a:srgbClr val="565658"/>
            </a:solidFill>
          </p:spPr>
          <p:txBody>
            <a:bodyPr wrap="square" lIns="0" tIns="0" rIns="0" bIns="0" rtlCol="0"/>
            <a:lstStyle/>
            <a:p/>
          </p:txBody>
        </p:sp>
        <p:sp>
          <p:nvSpPr>
            <p:cNvPr id="11557" name="object 11557" descr=""/>
            <p:cNvSpPr/>
            <p:nvPr/>
          </p:nvSpPr>
          <p:spPr>
            <a:xfrm>
              <a:off x="5725736" y="2581797"/>
              <a:ext cx="635" cy="635"/>
            </a:xfrm>
            <a:custGeom>
              <a:avLst/>
              <a:gdLst/>
              <a:ahLst/>
              <a:cxnLst/>
              <a:rect l="l" t="t" r="r" b="b"/>
              <a:pathLst>
                <a:path w="635" h="635">
                  <a:moveTo>
                    <a:pt x="0" y="469"/>
                  </a:moveTo>
                  <a:lnTo>
                    <a:pt x="482" y="469"/>
                  </a:lnTo>
                  <a:lnTo>
                    <a:pt x="482" y="0"/>
                  </a:lnTo>
                  <a:lnTo>
                    <a:pt x="0" y="469"/>
                  </a:lnTo>
                </a:path>
              </a:pathLst>
            </a:custGeom>
            <a:ln w="3175">
              <a:solidFill>
                <a:srgbClr val="565658"/>
              </a:solidFill>
            </a:ln>
          </p:spPr>
          <p:txBody>
            <a:bodyPr wrap="square" lIns="0" tIns="0" rIns="0" bIns="0" rtlCol="0"/>
            <a:lstStyle/>
            <a:p/>
          </p:txBody>
        </p:sp>
        <p:sp>
          <p:nvSpPr>
            <p:cNvPr id="11558" name="object 11558" descr=""/>
            <p:cNvSpPr/>
            <p:nvPr/>
          </p:nvSpPr>
          <p:spPr>
            <a:xfrm>
              <a:off x="5725077"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59" name="object 11559" descr=""/>
            <p:cNvSpPr/>
            <p:nvPr/>
          </p:nvSpPr>
          <p:spPr>
            <a:xfrm>
              <a:off x="5724776" y="2586099"/>
              <a:ext cx="635" cy="635"/>
            </a:xfrm>
            <a:custGeom>
              <a:avLst/>
              <a:gdLst/>
              <a:ahLst/>
              <a:cxnLst/>
              <a:rect l="l" t="t" r="r" b="b"/>
              <a:pathLst>
                <a:path w="635" h="635">
                  <a:moveTo>
                    <a:pt x="482" y="482"/>
                  </a:moveTo>
                  <a:lnTo>
                    <a:pt x="0" y="482"/>
                  </a:lnTo>
                  <a:lnTo>
                    <a:pt x="482" y="482"/>
                  </a:lnTo>
                  <a:lnTo>
                    <a:pt x="482" y="0"/>
                  </a:lnTo>
                </a:path>
              </a:pathLst>
            </a:custGeom>
            <a:ln w="3175">
              <a:solidFill>
                <a:srgbClr val="565658"/>
              </a:solidFill>
            </a:ln>
          </p:spPr>
          <p:txBody>
            <a:bodyPr wrap="square" lIns="0" tIns="0" rIns="0" bIns="0" rtlCol="0"/>
            <a:lstStyle/>
            <a:p/>
          </p:txBody>
        </p:sp>
        <p:sp>
          <p:nvSpPr>
            <p:cNvPr id="11560" name="object 11560" descr=""/>
            <p:cNvSpPr/>
            <p:nvPr/>
          </p:nvSpPr>
          <p:spPr>
            <a:xfrm>
              <a:off x="5726506" y="2581135"/>
              <a:ext cx="3810" cy="6985"/>
            </a:xfrm>
            <a:custGeom>
              <a:avLst/>
              <a:gdLst/>
              <a:ahLst/>
              <a:cxnLst/>
              <a:rect l="l" t="t" r="r" b="b"/>
              <a:pathLst>
                <a:path w="3810" h="6985">
                  <a:moveTo>
                    <a:pt x="2286" y="5448"/>
                  </a:moveTo>
                  <a:lnTo>
                    <a:pt x="1943" y="4648"/>
                  </a:lnTo>
                  <a:lnTo>
                    <a:pt x="1143" y="4305"/>
                  </a:lnTo>
                  <a:lnTo>
                    <a:pt x="330" y="4648"/>
                  </a:lnTo>
                  <a:lnTo>
                    <a:pt x="0" y="5448"/>
                  </a:lnTo>
                  <a:lnTo>
                    <a:pt x="330" y="6261"/>
                  </a:lnTo>
                  <a:lnTo>
                    <a:pt x="1143" y="6591"/>
                  </a:lnTo>
                  <a:lnTo>
                    <a:pt x="1943" y="6261"/>
                  </a:lnTo>
                  <a:lnTo>
                    <a:pt x="2286" y="5448"/>
                  </a:lnTo>
                  <a:close/>
                </a:path>
                <a:path w="3810" h="6985">
                  <a:moveTo>
                    <a:pt x="3721" y="1143"/>
                  </a:moveTo>
                  <a:lnTo>
                    <a:pt x="3390" y="330"/>
                  </a:lnTo>
                  <a:lnTo>
                    <a:pt x="2578" y="0"/>
                  </a:lnTo>
                  <a:lnTo>
                    <a:pt x="1765" y="330"/>
                  </a:lnTo>
                  <a:lnTo>
                    <a:pt x="1435" y="1143"/>
                  </a:lnTo>
                  <a:lnTo>
                    <a:pt x="1765" y="1943"/>
                  </a:lnTo>
                  <a:lnTo>
                    <a:pt x="2578" y="2286"/>
                  </a:lnTo>
                  <a:lnTo>
                    <a:pt x="3390" y="1943"/>
                  </a:lnTo>
                  <a:lnTo>
                    <a:pt x="3721" y="1143"/>
                  </a:lnTo>
                  <a:close/>
                </a:path>
              </a:pathLst>
            </a:custGeom>
            <a:solidFill>
              <a:srgbClr val="565658"/>
            </a:solidFill>
          </p:spPr>
          <p:txBody>
            <a:bodyPr wrap="square" lIns="0" tIns="0" rIns="0" bIns="0" rtlCol="0"/>
            <a:lstStyle/>
            <a:p/>
          </p:txBody>
        </p:sp>
        <p:sp>
          <p:nvSpPr>
            <p:cNvPr id="11561" name="object 11561" descr=""/>
            <p:cNvSpPr/>
            <p:nvPr/>
          </p:nvSpPr>
          <p:spPr>
            <a:xfrm>
              <a:off x="5728131" y="2586582"/>
              <a:ext cx="635" cy="635"/>
            </a:xfrm>
            <a:custGeom>
              <a:avLst/>
              <a:gdLst/>
              <a:ahLst/>
              <a:cxnLst/>
              <a:rect l="l" t="t" r="r" b="b"/>
              <a:pathLst>
                <a:path w="635" h="635">
                  <a:moveTo>
                    <a:pt x="482" y="0"/>
                  </a:moveTo>
                  <a:lnTo>
                    <a:pt x="482" y="469"/>
                  </a:lnTo>
                  <a:lnTo>
                    <a:pt x="0" y="0"/>
                  </a:lnTo>
                  <a:lnTo>
                    <a:pt x="482" y="0"/>
                  </a:lnTo>
                </a:path>
              </a:pathLst>
            </a:custGeom>
            <a:ln w="3175">
              <a:solidFill>
                <a:srgbClr val="565658"/>
              </a:solidFill>
            </a:ln>
          </p:spPr>
          <p:txBody>
            <a:bodyPr wrap="square" lIns="0" tIns="0" rIns="0" bIns="0" rtlCol="0"/>
            <a:lstStyle/>
            <a:p/>
          </p:txBody>
        </p:sp>
        <p:sp>
          <p:nvSpPr>
            <p:cNvPr id="11562" name="object 11562" descr=""/>
            <p:cNvSpPr/>
            <p:nvPr/>
          </p:nvSpPr>
          <p:spPr>
            <a:xfrm>
              <a:off x="5729092" y="2581795"/>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563" name="object 11563" descr=""/>
            <p:cNvSpPr/>
            <p:nvPr/>
          </p:nvSpPr>
          <p:spPr>
            <a:xfrm>
              <a:off x="5725555"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64" name="object 11564" descr=""/>
            <p:cNvSpPr/>
            <p:nvPr/>
          </p:nvSpPr>
          <p:spPr>
            <a:xfrm>
              <a:off x="5726220" y="2581795"/>
              <a:ext cx="635" cy="635"/>
            </a:xfrm>
            <a:custGeom>
              <a:avLst/>
              <a:gdLst/>
              <a:ahLst/>
              <a:cxnLst/>
              <a:rect l="l" t="t" r="r" b="b"/>
              <a:pathLst>
                <a:path w="635" h="635">
                  <a:moveTo>
                    <a:pt x="0" y="0"/>
                  </a:moveTo>
                  <a:lnTo>
                    <a:pt x="482" y="469"/>
                  </a:lnTo>
                  <a:lnTo>
                    <a:pt x="0" y="469"/>
                  </a:lnTo>
                  <a:lnTo>
                    <a:pt x="482" y="0"/>
                  </a:lnTo>
                </a:path>
              </a:pathLst>
            </a:custGeom>
            <a:ln w="3175">
              <a:solidFill>
                <a:srgbClr val="565658"/>
              </a:solidFill>
            </a:ln>
          </p:spPr>
          <p:txBody>
            <a:bodyPr wrap="square" lIns="0" tIns="0" rIns="0" bIns="0" rtlCol="0"/>
            <a:lstStyle/>
            <a:p/>
          </p:txBody>
        </p:sp>
        <p:sp>
          <p:nvSpPr>
            <p:cNvPr id="11565" name="object 11565" descr=""/>
            <p:cNvSpPr/>
            <p:nvPr/>
          </p:nvSpPr>
          <p:spPr>
            <a:xfrm>
              <a:off x="5726220" y="258226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566" name="object 11566" descr=""/>
            <p:cNvSpPr/>
            <p:nvPr/>
          </p:nvSpPr>
          <p:spPr>
            <a:xfrm>
              <a:off x="5739621" y="258226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567" name="object 11567" descr=""/>
            <p:cNvSpPr/>
            <p:nvPr/>
          </p:nvSpPr>
          <p:spPr>
            <a:xfrm>
              <a:off x="5728609" y="2586585"/>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1568" name="object 11568" descr=""/>
            <p:cNvSpPr/>
            <p:nvPr/>
          </p:nvSpPr>
          <p:spPr>
            <a:xfrm>
              <a:off x="5735129" y="2584957"/>
              <a:ext cx="5715" cy="2540"/>
            </a:xfrm>
            <a:custGeom>
              <a:avLst/>
              <a:gdLst/>
              <a:ahLst/>
              <a:cxnLst/>
              <a:rect l="l" t="t" r="r" b="b"/>
              <a:pathLst>
                <a:path w="5714" h="2539">
                  <a:moveTo>
                    <a:pt x="2286" y="1143"/>
                  </a:moveTo>
                  <a:lnTo>
                    <a:pt x="1943" y="342"/>
                  </a:lnTo>
                  <a:lnTo>
                    <a:pt x="1143" y="0"/>
                  </a:lnTo>
                  <a:lnTo>
                    <a:pt x="330" y="342"/>
                  </a:lnTo>
                  <a:lnTo>
                    <a:pt x="0" y="1143"/>
                  </a:lnTo>
                  <a:lnTo>
                    <a:pt x="330" y="1955"/>
                  </a:lnTo>
                  <a:lnTo>
                    <a:pt x="1143" y="2286"/>
                  </a:lnTo>
                  <a:lnTo>
                    <a:pt x="1943" y="1955"/>
                  </a:lnTo>
                  <a:lnTo>
                    <a:pt x="2286" y="1143"/>
                  </a:lnTo>
                  <a:close/>
                </a:path>
                <a:path w="5714" h="2539">
                  <a:moveTo>
                    <a:pt x="5626" y="1143"/>
                  </a:moveTo>
                  <a:lnTo>
                    <a:pt x="5295" y="342"/>
                  </a:lnTo>
                  <a:lnTo>
                    <a:pt x="4483" y="0"/>
                  </a:lnTo>
                  <a:lnTo>
                    <a:pt x="3683" y="342"/>
                  </a:lnTo>
                  <a:lnTo>
                    <a:pt x="3340" y="1143"/>
                  </a:lnTo>
                  <a:lnTo>
                    <a:pt x="3683" y="1955"/>
                  </a:lnTo>
                  <a:lnTo>
                    <a:pt x="4483" y="2286"/>
                  </a:lnTo>
                  <a:lnTo>
                    <a:pt x="5295" y="1955"/>
                  </a:lnTo>
                  <a:lnTo>
                    <a:pt x="5626" y="1143"/>
                  </a:lnTo>
                  <a:close/>
                </a:path>
              </a:pathLst>
            </a:custGeom>
            <a:solidFill>
              <a:srgbClr val="565658"/>
            </a:solidFill>
          </p:spPr>
          <p:txBody>
            <a:bodyPr wrap="square" lIns="0" tIns="0" rIns="0" bIns="0" rtlCol="0"/>
            <a:lstStyle/>
            <a:p/>
          </p:txBody>
        </p:sp>
        <p:sp>
          <p:nvSpPr>
            <p:cNvPr id="11569" name="object 11569" descr=""/>
            <p:cNvSpPr/>
            <p:nvPr/>
          </p:nvSpPr>
          <p:spPr>
            <a:xfrm>
              <a:off x="5736272" y="258226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570" name="object 11570" descr=""/>
            <p:cNvSpPr/>
            <p:nvPr/>
          </p:nvSpPr>
          <p:spPr>
            <a:xfrm>
              <a:off x="5735788" y="2580828"/>
              <a:ext cx="635" cy="7620"/>
            </a:xfrm>
            <a:custGeom>
              <a:avLst/>
              <a:gdLst/>
              <a:ahLst/>
              <a:cxnLst/>
              <a:rect l="l" t="t" r="r" b="b"/>
              <a:pathLst>
                <a:path w="635" h="7619">
                  <a:moveTo>
                    <a:pt x="0" y="0"/>
                  </a:moveTo>
                  <a:lnTo>
                    <a:pt x="0" y="965"/>
                  </a:lnTo>
                  <a:lnTo>
                    <a:pt x="0" y="3352"/>
                  </a:lnTo>
                  <a:lnTo>
                    <a:pt x="0" y="5753"/>
                  </a:lnTo>
                  <a:lnTo>
                    <a:pt x="0" y="7175"/>
                  </a:lnTo>
                  <a:lnTo>
                    <a:pt x="482" y="7175"/>
                  </a:lnTo>
                  <a:lnTo>
                    <a:pt x="482" y="5753"/>
                  </a:lnTo>
                  <a:lnTo>
                    <a:pt x="482" y="3352"/>
                  </a:lnTo>
                  <a:lnTo>
                    <a:pt x="0" y="1435"/>
                  </a:lnTo>
                  <a:lnTo>
                    <a:pt x="0" y="0"/>
                  </a:lnTo>
                </a:path>
              </a:pathLst>
            </a:custGeom>
            <a:ln w="3175">
              <a:solidFill>
                <a:srgbClr val="565658"/>
              </a:solidFill>
            </a:ln>
          </p:spPr>
          <p:txBody>
            <a:bodyPr wrap="square" lIns="0" tIns="0" rIns="0" bIns="0" rtlCol="0"/>
            <a:lstStyle/>
            <a:p/>
          </p:txBody>
        </p:sp>
        <p:sp>
          <p:nvSpPr>
            <p:cNvPr id="11571" name="object 11571" descr=""/>
            <p:cNvSpPr/>
            <p:nvPr/>
          </p:nvSpPr>
          <p:spPr>
            <a:xfrm>
              <a:off x="5726987"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72" name="object 11572" descr=""/>
            <p:cNvSpPr/>
            <p:nvPr/>
          </p:nvSpPr>
          <p:spPr>
            <a:xfrm>
              <a:off x="5725254" y="2586582"/>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573" name="object 11573" descr=""/>
            <p:cNvSpPr/>
            <p:nvPr/>
          </p:nvSpPr>
          <p:spPr>
            <a:xfrm>
              <a:off x="5734645"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74" name="object 11574" descr=""/>
            <p:cNvSpPr/>
            <p:nvPr/>
          </p:nvSpPr>
          <p:spPr>
            <a:xfrm>
              <a:off x="5726698" y="2581797"/>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11575" name="object 11575" descr=""/>
            <p:cNvSpPr/>
            <p:nvPr/>
          </p:nvSpPr>
          <p:spPr>
            <a:xfrm>
              <a:off x="5723638"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76" name="object 11576" descr=""/>
            <p:cNvSpPr/>
            <p:nvPr/>
          </p:nvSpPr>
          <p:spPr>
            <a:xfrm>
              <a:off x="5724781" y="258226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577" name="object 11577" descr=""/>
            <p:cNvSpPr/>
            <p:nvPr/>
          </p:nvSpPr>
          <p:spPr>
            <a:xfrm>
              <a:off x="5724588" y="2584957"/>
              <a:ext cx="16510" cy="3175"/>
            </a:xfrm>
            <a:custGeom>
              <a:avLst/>
              <a:gdLst/>
              <a:ahLst/>
              <a:cxnLst/>
              <a:rect l="l" t="t" r="r" b="b"/>
              <a:pathLst>
                <a:path w="16510" h="3175">
                  <a:moveTo>
                    <a:pt x="2286" y="1625"/>
                  </a:moveTo>
                  <a:lnTo>
                    <a:pt x="1955" y="825"/>
                  </a:lnTo>
                  <a:lnTo>
                    <a:pt x="1143" y="482"/>
                  </a:lnTo>
                  <a:lnTo>
                    <a:pt x="330" y="825"/>
                  </a:lnTo>
                  <a:lnTo>
                    <a:pt x="0" y="1625"/>
                  </a:lnTo>
                  <a:lnTo>
                    <a:pt x="330" y="2438"/>
                  </a:lnTo>
                  <a:lnTo>
                    <a:pt x="1143" y="2768"/>
                  </a:lnTo>
                  <a:lnTo>
                    <a:pt x="1955" y="2438"/>
                  </a:lnTo>
                  <a:lnTo>
                    <a:pt x="2286" y="1625"/>
                  </a:lnTo>
                  <a:close/>
                </a:path>
                <a:path w="16510" h="3175">
                  <a:moveTo>
                    <a:pt x="5638" y="1625"/>
                  </a:moveTo>
                  <a:lnTo>
                    <a:pt x="5308" y="825"/>
                  </a:lnTo>
                  <a:lnTo>
                    <a:pt x="4495" y="482"/>
                  </a:lnTo>
                  <a:lnTo>
                    <a:pt x="4254" y="584"/>
                  </a:lnTo>
                  <a:lnTo>
                    <a:pt x="4025" y="482"/>
                  </a:lnTo>
                  <a:lnTo>
                    <a:pt x="3213" y="825"/>
                  </a:lnTo>
                  <a:lnTo>
                    <a:pt x="2882" y="1625"/>
                  </a:lnTo>
                  <a:lnTo>
                    <a:pt x="3213" y="2438"/>
                  </a:lnTo>
                  <a:lnTo>
                    <a:pt x="4025" y="2768"/>
                  </a:lnTo>
                  <a:lnTo>
                    <a:pt x="4254" y="2679"/>
                  </a:lnTo>
                  <a:lnTo>
                    <a:pt x="4495" y="2768"/>
                  </a:lnTo>
                  <a:lnTo>
                    <a:pt x="5308" y="2438"/>
                  </a:lnTo>
                  <a:lnTo>
                    <a:pt x="5638" y="1625"/>
                  </a:lnTo>
                  <a:close/>
                </a:path>
                <a:path w="16510" h="3175">
                  <a:moveTo>
                    <a:pt x="13296" y="1143"/>
                  </a:moveTo>
                  <a:lnTo>
                    <a:pt x="12966" y="342"/>
                  </a:lnTo>
                  <a:lnTo>
                    <a:pt x="12153" y="0"/>
                  </a:lnTo>
                  <a:lnTo>
                    <a:pt x="11341" y="342"/>
                  </a:lnTo>
                  <a:lnTo>
                    <a:pt x="11010" y="1143"/>
                  </a:lnTo>
                  <a:lnTo>
                    <a:pt x="11341" y="1955"/>
                  </a:lnTo>
                  <a:lnTo>
                    <a:pt x="12153" y="2286"/>
                  </a:lnTo>
                  <a:lnTo>
                    <a:pt x="12966" y="1955"/>
                  </a:lnTo>
                  <a:lnTo>
                    <a:pt x="13296" y="1143"/>
                  </a:lnTo>
                  <a:close/>
                </a:path>
                <a:path w="16510" h="3175">
                  <a:moveTo>
                    <a:pt x="16167" y="1143"/>
                  </a:moveTo>
                  <a:lnTo>
                    <a:pt x="15836" y="342"/>
                  </a:lnTo>
                  <a:lnTo>
                    <a:pt x="15024" y="0"/>
                  </a:lnTo>
                  <a:lnTo>
                    <a:pt x="14224" y="342"/>
                  </a:lnTo>
                  <a:lnTo>
                    <a:pt x="13881" y="1143"/>
                  </a:lnTo>
                  <a:lnTo>
                    <a:pt x="14224" y="1955"/>
                  </a:lnTo>
                  <a:lnTo>
                    <a:pt x="15024" y="2286"/>
                  </a:lnTo>
                  <a:lnTo>
                    <a:pt x="15836" y="1955"/>
                  </a:lnTo>
                  <a:lnTo>
                    <a:pt x="16167" y="1143"/>
                  </a:lnTo>
                  <a:close/>
                </a:path>
              </a:pathLst>
            </a:custGeom>
            <a:solidFill>
              <a:srgbClr val="565658"/>
            </a:solidFill>
          </p:spPr>
          <p:txBody>
            <a:bodyPr wrap="square" lIns="0" tIns="0" rIns="0" bIns="0" rtlCol="0"/>
            <a:lstStyle/>
            <a:p/>
          </p:txBody>
        </p:sp>
        <p:sp>
          <p:nvSpPr>
            <p:cNvPr id="11578" name="object 11578" descr=""/>
            <p:cNvSpPr/>
            <p:nvPr/>
          </p:nvSpPr>
          <p:spPr>
            <a:xfrm>
              <a:off x="5725736" y="2586582"/>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579" name="object 11579" descr=""/>
            <p:cNvSpPr/>
            <p:nvPr/>
          </p:nvSpPr>
          <p:spPr>
            <a:xfrm>
              <a:off x="5725077"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80" name="object 11580" descr=""/>
            <p:cNvSpPr/>
            <p:nvPr/>
          </p:nvSpPr>
          <p:spPr>
            <a:xfrm>
              <a:off x="5736272" y="2582267"/>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581" name="object 11581" descr=""/>
            <p:cNvSpPr/>
            <p:nvPr/>
          </p:nvSpPr>
          <p:spPr>
            <a:xfrm>
              <a:off x="5738469" y="2581135"/>
              <a:ext cx="2540" cy="6350"/>
            </a:xfrm>
            <a:custGeom>
              <a:avLst/>
              <a:gdLst/>
              <a:ahLst/>
              <a:cxnLst/>
              <a:rect l="l" t="t" r="r" b="b"/>
              <a:pathLst>
                <a:path w="2539" h="6350">
                  <a:moveTo>
                    <a:pt x="2286" y="4965"/>
                  </a:moveTo>
                  <a:lnTo>
                    <a:pt x="1955" y="4165"/>
                  </a:lnTo>
                  <a:lnTo>
                    <a:pt x="1143" y="3822"/>
                  </a:lnTo>
                  <a:lnTo>
                    <a:pt x="342" y="4165"/>
                  </a:lnTo>
                  <a:lnTo>
                    <a:pt x="0" y="4965"/>
                  </a:lnTo>
                  <a:lnTo>
                    <a:pt x="342" y="5778"/>
                  </a:lnTo>
                  <a:lnTo>
                    <a:pt x="1143" y="6108"/>
                  </a:lnTo>
                  <a:lnTo>
                    <a:pt x="1955" y="5778"/>
                  </a:lnTo>
                  <a:lnTo>
                    <a:pt x="2286" y="4965"/>
                  </a:lnTo>
                  <a:close/>
                </a:path>
                <a:path w="2539" h="6350">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11582" name="object 11582" descr=""/>
            <p:cNvSpPr/>
            <p:nvPr/>
          </p:nvSpPr>
          <p:spPr>
            <a:xfrm>
              <a:off x="5727175" y="2581797"/>
              <a:ext cx="635" cy="635"/>
            </a:xfrm>
            <a:custGeom>
              <a:avLst/>
              <a:gdLst/>
              <a:ahLst/>
              <a:cxnLst/>
              <a:rect l="l" t="t" r="r" b="b"/>
              <a:pathLst>
                <a:path w="635" h="635">
                  <a:moveTo>
                    <a:pt x="0" y="469"/>
                  </a:moveTo>
                  <a:lnTo>
                    <a:pt x="0" y="0"/>
                  </a:lnTo>
                  <a:lnTo>
                    <a:pt x="482" y="469"/>
                  </a:lnTo>
                  <a:lnTo>
                    <a:pt x="0" y="469"/>
                  </a:lnTo>
                </a:path>
              </a:pathLst>
            </a:custGeom>
            <a:ln w="3175">
              <a:solidFill>
                <a:srgbClr val="565658"/>
              </a:solidFill>
            </a:ln>
          </p:spPr>
          <p:txBody>
            <a:bodyPr wrap="square" lIns="0" tIns="0" rIns="0" bIns="0" rtlCol="0"/>
            <a:lstStyle/>
            <a:p/>
          </p:txBody>
        </p:sp>
        <p:sp>
          <p:nvSpPr>
            <p:cNvPr id="11583" name="object 11583" descr=""/>
            <p:cNvSpPr/>
            <p:nvPr/>
          </p:nvSpPr>
          <p:spPr>
            <a:xfrm>
              <a:off x="5726215" y="2586582"/>
              <a:ext cx="635" cy="0"/>
            </a:xfrm>
            <a:custGeom>
              <a:avLst/>
              <a:gdLst/>
              <a:ahLst/>
              <a:cxnLst/>
              <a:rect l="l" t="t" r="r" b="b"/>
              <a:pathLst>
                <a:path w="635" h="0">
                  <a:moveTo>
                    <a:pt x="482" y="0"/>
                  </a:moveTo>
                  <a:lnTo>
                    <a:pt x="0" y="0"/>
                  </a:lnTo>
                  <a:lnTo>
                    <a:pt x="482" y="0"/>
                  </a:lnTo>
                  <a:lnTo>
                    <a:pt x="0" y="0"/>
                  </a:lnTo>
                </a:path>
              </a:pathLst>
            </a:custGeom>
            <a:ln w="3175">
              <a:solidFill>
                <a:srgbClr val="565658"/>
              </a:solidFill>
            </a:ln>
          </p:spPr>
          <p:txBody>
            <a:bodyPr wrap="square" lIns="0" tIns="0" rIns="0" bIns="0" rtlCol="0"/>
            <a:lstStyle/>
            <a:p/>
          </p:txBody>
        </p:sp>
        <p:sp>
          <p:nvSpPr>
            <p:cNvPr id="11584" name="object 11584" descr=""/>
            <p:cNvSpPr/>
            <p:nvPr/>
          </p:nvSpPr>
          <p:spPr>
            <a:xfrm>
              <a:off x="5726698" y="258226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585" name="object 11585" descr=""/>
            <p:cNvSpPr/>
            <p:nvPr/>
          </p:nvSpPr>
          <p:spPr>
            <a:xfrm>
              <a:off x="5727949"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86" name="object 11586" descr=""/>
            <p:cNvSpPr/>
            <p:nvPr/>
          </p:nvSpPr>
          <p:spPr>
            <a:xfrm>
              <a:off x="5728609" y="25865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587" name="object 11587" descr=""/>
            <p:cNvSpPr/>
            <p:nvPr/>
          </p:nvSpPr>
          <p:spPr>
            <a:xfrm>
              <a:off x="5726510"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88" name="object 11588" descr=""/>
            <p:cNvSpPr/>
            <p:nvPr/>
          </p:nvSpPr>
          <p:spPr>
            <a:xfrm>
              <a:off x="5727653" y="2581797"/>
              <a:ext cx="635" cy="635"/>
            </a:xfrm>
            <a:custGeom>
              <a:avLst/>
              <a:gdLst/>
              <a:ahLst/>
              <a:cxnLst/>
              <a:rect l="l" t="t" r="r" b="b"/>
              <a:pathLst>
                <a:path w="635" h="635">
                  <a:moveTo>
                    <a:pt x="0" y="469"/>
                  </a:moveTo>
                  <a:lnTo>
                    <a:pt x="482" y="469"/>
                  </a:lnTo>
                  <a:lnTo>
                    <a:pt x="0" y="0"/>
                  </a:lnTo>
                  <a:lnTo>
                    <a:pt x="0" y="469"/>
                  </a:lnTo>
                </a:path>
              </a:pathLst>
            </a:custGeom>
            <a:ln w="3175">
              <a:solidFill>
                <a:srgbClr val="565658"/>
              </a:solidFill>
            </a:ln>
          </p:spPr>
          <p:txBody>
            <a:bodyPr wrap="square" lIns="0" tIns="0" rIns="0" bIns="0" rtlCol="0"/>
            <a:lstStyle/>
            <a:p/>
          </p:txBody>
        </p:sp>
        <p:sp>
          <p:nvSpPr>
            <p:cNvPr id="11589" name="object 11589" descr=""/>
            <p:cNvSpPr/>
            <p:nvPr/>
          </p:nvSpPr>
          <p:spPr>
            <a:xfrm>
              <a:off x="5724776" y="25865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590" name="object 11590" descr=""/>
            <p:cNvSpPr/>
            <p:nvPr/>
          </p:nvSpPr>
          <p:spPr>
            <a:xfrm>
              <a:off x="5726215" y="2586582"/>
              <a:ext cx="1270" cy="0"/>
            </a:xfrm>
            <a:custGeom>
              <a:avLst/>
              <a:gdLst/>
              <a:ahLst/>
              <a:cxnLst/>
              <a:rect l="l" t="t" r="r" b="b"/>
              <a:pathLst>
                <a:path w="1270" h="0">
                  <a:moveTo>
                    <a:pt x="482" y="0"/>
                  </a:moveTo>
                  <a:lnTo>
                    <a:pt x="0" y="0"/>
                  </a:lnTo>
                  <a:lnTo>
                    <a:pt x="482" y="0"/>
                  </a:lnTo>
                  <a:lnTo>
                    <a:pt x="965" y="0"/>
                  </a:lnTo>
                </a:path>
              </a:pathLst>
            </a:custGeom>
            <a:ln w="3175">
              <a:solidFill>
                <a:srgbClr val="565658"/>
              </a:solidFill>
            </a:ln>
          </p:spPr>
          <p:txBody>
            <a:bodyPr wrap="square" lIns="0" tIns="0" rIns="0" bIns="0" rtlCol="0"/>
            <a:lstStyle/>
            <a:p/>
          </p:txBody>
        </p:sp>
        <p:sp>
          <p:nvSpPr>
            <p:cNvPr id="11591" name="object 11591" descr=""/>
            <p:cNvSpPr/>
            <p:nvPr/>
          </p:nvSpPr>
          <p:spPr>
            <a:xfrm>
              <a:off x="5726987"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92" name="object 11592" descr=""/>
            <p:cNvSpPr/>
            <p:nvPr/>
          </p:nvSpPr>
          <p:spPr>
            <a:xfrm>
              <a:off x="5728130" y="2581797"/>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11593" name="object 11593" descr=""/>
            <p:cNvSpPr/>
            <p:nvPr/>
          </p:nvSpPr>
          <p:spPr>
            <a:xfrm>
              <a:off x="5725254" y="258226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594" name="object 11594" descr=""/>
            <p:cNvSpPr/>
            <p:nvPr/>
          </p:nvSpPr>
          <p:spPr>
            <a:xfrm>
              <a:off x="5726692" y="2586582"/>
              <a:ext cx="1270" cy="0"/>
            </a:xfrm>
            <a:custGeom>
              <a:avLst/>
              <a:gdLst/>
              <a:ahLst/>
              <a:cxnLst/>
              <a:rect l="l" t="t" r="r" b="b"/>
              <a:pathLst>
                <a:path w="1270" h="0">
                  <a:moveTo>
                    <a:pt x="482" y="0"/>
                  </a:moveTo>
                  <a:lnTo>
                    <a:pt x="482" y="0"/>
                  </a:lnTo>
                  <a:lnTo>
                    <a:pt x="965" y="0"/>
                  </a:lnTo>
                </a:path>
                <a:path w="1270" h="0">
                  <a:moveTo>
                    <a:pt x="482" y="0"/>
                  </a:moveTo>
                  <a:lnTo>
                    <a:pt x="0" y="0"/>
                  </a:lnTo>
                </a:path>
              </a:pathLst>
            </a:custGeom>
            <a:ln w="3175">
              <a:solidFill>
                <a:srgbClr val="565658"/>
              </a:solidFill>
            </a:ln>
          </p:spPr>
          <p:txBody>
            <a:bodyPr wrap="square" lIns="0" tIns="0" rIns="0" bIns="0" rtlCol="0"/>
            <a:lstStyle/>
            <a:p/>
          </p:txBody>
        </p:sp>
        <p:sp>
          <p:nvSpPr>
            <p:cNvPr id="11595" name="object 11595" descr=""/>
            <p:cNvSpPr/>
            <p:nvPr/>
          </p:nvSpPr>
          <p:spPr>
            <a:xfrm>
              <a:off x="5728614" y="2581795"/>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1596" name="object 11596" descr=""/>
            <p:cNvSpPr/>
            <p:nvPr/>
          </p:nvSpPr>
          <p:spPr>
            <a:xfrm>
              <a:off x="5725736" y="258226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597" name="object 11597" descr=""/>
            <p:cNvSpPr/>
            <p:nvPr/>
          </p:nvSpPr>
          <p:spPr>
            <a:xfrm>
              <a:off x="5727653" y="25865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598" name="object 11598" descr=""/>
            <p:cNvSpPr/>
            <p:nvPr/>
          </p:nvSpPr>
          <p:spPr>
            <a:xfrm>
              <a:off x="5726987"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599" name="object 11599" descr=""/>
            <p:cNvSpPr/>
            <p:nvPr/>
          </p:nvSpPr>
          <p:spPr>
            <a:xfrm>
              <a:off x="5728130" y="258226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600" name="object 11600" descr=""/>
            <p:cNvSpPr/>
            <p:nvPr/>
          </p:nvSpPr>
          <p:spPr>
            <a:xfrm>
              <a:off x="5723636" y="2581135"/>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Lst>
            </a:custGeom>
            <a:solidFill>
              <a:srgbClr val="565658"/>
            </a:solidFill>
          </p:spPr>
          <p:txBody>
            <a:bodyPr wrap="square" lIns="0" tIns="0" rIns="0" bIns="0" rtlCol="0"/>
            <a:lstStyle/>
            <a:p/>
          </p:txBody>
        </p:sp>
        <p:sp>
          <p:nvSpPr>
            <p:cNvPr id="11601" name="object 11601" descr=""/>
            <p:cNvSpPr/>
            <p:nvPr/>
          </p:nvSpPr>
          <p:spPr>
            <a:xfrm>
              <a:off x="5725259" y="258226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602" name="object 11602" descr=""/>
            <p:cNvSpPr/>
            <p:nvPr/>
          </p:nvSpPr>
          <p:spPr>
            <a:xfrm>
              <a:off x="5727170" y="258658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603" name="object 11603" descr=""/>
            <p:cNvSpPr/>
            <p:nvPr/>
          </p:nvSpPr>
          <p:spPr>
            <a:xfrm>
              <a:off x="5725077"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04" name="object 11604" descr=""/>
            <p:cNvSpPr/>
            <p:nvPr/>
          </p:nvSpPr>
          <p:spPr>
            <a:xfrm>
              <a:off x="5725259" y="2586099"/>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1605" name="object 11605" descr=""/>
            <p:cNvSpPr/>
            <p:nvPr/>
          </p:nvSpPr>
          <p:spPr>
            <a:xfrm>
              <a:off x="5725259" y="2586099"/>
              <a:ext cx="635" cy="635"/>
            </a:xfrm>
            <a:custGeom>
              <a:avLst/>
              <a:gdLst/>
              <a:ahLst/>
              <a:cxnLst/>
              <a:rect l="l" t="t" r="r" b="b"/>
              <a:pathLst>
                <a:path w="635" h="635">
                  <a:moveTo>
                    <a:pt x="0" y="482"/>
                  </a:moveTo>
                  <a:lnTo>
                    <a:pt x="482" y="482"/>
                  </a:lnTo>
                  <a:lnTo>
                    <a:pt x="0" y="0"/>
                  </a:lnTo>
                  <a:lnTo>
                    <a:pt x="0" y="482"/>
                  </a:lnTo>
                </a:path>
              </a:pathLst>
            </a:custGeom>
            <a:ln w="3175">
              <a:solidFill>
                <a:srgbClr val="565658"/>
              </a:solidFill>
            </a:ln>
          </p:spPr>
          <p:txBody>
            <a:bodyPr wrap="square" lIns="0" tIns="0" rIns="0" bIns="0" rtlCol="0"/>
            <a:lstStyle/>
            <a:p/>
          </p:txBody>
        </p:sp>
        <p:sp>
          <p:nvSpPr>
            <p:cNvPr id="11606" name="object 11606" descr=""/>
            <p:cNvSpPr/>
            <p:nvPr/>
          </p:nvSpPr>
          <p:spPr>
            <a:xfrm>
              <a:off x="5728130" y="25865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607" name="object 11607" descr=""/>
            <p:cNvSpPr/>
            <p:nvPr/>
          </p:nvSpPr>
          <p:spPr>
            <a:xfrm>
              <a:off x="5724776" y="2586099"/>
              <a:ext cx="635" cy="635"/>
            </a:xfrm>
            <a:custGeom>
              <a:avLst/>
              <a:gdLst/>
              <a:ahLst/>
              <a:cxnLst/>
              <a:rect l="l" t="t" r="r" b="b"/>
              <a:pathLst>
                <a:path w="635" h="635">
                  <a:moveTo>
                    <a:pt x="482" y="0"/>
                  </a:moveTo>
                  <a:lnTo>
                    <a:pt x="482" y="482"/>
                  </a:lnTo>
                  <a:lnTo>
                    <a:pt x="0" y="0"/>
                  </a:lnTo>
                </a:path>
              </a:pathLst>
            </a:custGeom>
            <a:ln w="3175">
              <a:solidFill>
                <a:srgbClr val="565658"/>
              </a:solidFill>
            </a:ln>
          </p:spPr>
          <p:txBody>
            <a:bodyPr wrap="square" lIns="0" tIns="0" rIns="0" bIns="0" rtlCol="0"/>
            <a:lstStyle/>
            <a:p/>
          </p:txBody>
        </p:sp>
        <p:sp>
          <p:nvSpPr>
            <p:cNvPr id="11608" name="object 11608" descr=""/>
            <p:cNvSpPr/>
            <p:nvPr/>
          </p:nvSpPr>
          <p:spPr>
            <a:xfrm>
              <a:off x="5728609" y="258226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609" name="object 11609" descr=""/>
            <p:cNvSpPr/>
            <p:nvPr/>
          </p:nvSpPr>
          <p:spPr>
            <a:xfrm>
              <a:off x="5724588" y="2581135"/>
              <a:ext cx="5715" cy="2540"/>
            </a:xfrm>
            <a:custGeom>
              <a:avLst/>
              <a:gdLst/>
              <a:ahLst/>
              <a:cxnLst/>
              <a:rect l="l" t="t" r="r" b="b"/>
              <a:pathLst>
                <a:path w="5714" h="2539">
                  <a:moveTo>
                    <a:pt x="2286" y="1143"/>
                  </a:moveTo>
                  <a:lnTo>
                    <a:pt x="1955" y="330"/>
                  </a:lnTo>
                  <a:lnTo>
                    <a:pt x="1143" y="0"/>
                  </a:lnTo>
                  <a:lnTo>
                    <a:pt x="330" y="330"/>
                  </a:lnTo>
                  <a:lnTo>
                    <a:pt x="0" y="1143"/>
                  </a:lnTo>
                  <a:lnTo>
                    <a:pt x="330" y="1943"/>
                  </a:lnTo>
                  <a:lnTo>
                    <a:pt x="1143" y="2286"/>
                  </a:lnTo>
                  <a:lnTo>
                    <a:pt x="1955" y="1943"/>
                  </a:lnTo>
                  <a:lnTo>
                    <a:pt x="2286" y="1143"/>
                  </a:lnTo>
                  <a:close/>
                </a:path>
                <a:path w="5714" h="2539">
                  <a:moveTo>
                    <a:pt x="5168" y="1143"/>
                  </a:moveTo>
                  <a:lnTo>
                    <a:pt x="4826" y="330"/>
                  </a:lnTo>
                  <a:lnTo>
                    <a:pt x="4025" y="0"/>
                  </a:lnTo>
                  <a:lnTo>
                    <a:pt x="3213" y="330"/>
                  </a:lnTo>
                  <a:lnTo>
                    <a:pt x="2882" y="1143"/>
                  </a:lnTo>
                  <a:lnTo>
                    <a:pt x="3213" y="1943"/>
                  </a:lnTo>
                  <a:lnTo>
                    <a:pt x="4025" y="2286"/>
                  </a:lnTo>
                  <a:lnTo>
                    <a:pt x="4826" y="1943"/>
                  </a:lnTo>
                  <a:lnTo>
                    <a:pt x="5168" y="1143"/>
                  </a:lnTo>
                  <a:close/>
                </a:path>
              </a:pathLst>
            </a:custGeom>
            <a:solidFill>
              <a:srgbClr val="565658"/>
            </a:solidFill>
          </p:spPr>
          <p:txBody>
            <a:bodyPr wrap="square" lIns="0" tIns="0" rIns="0" bIns="0" rtlCol="0"/>
            <a:lstStyle/>
            <a:p/>
          </p:txBody>
        </p:sp>
        <p:sp>
          <p:nvSpPr>
            <p:cNvPr id="11610" name="object 11610" descr=""/>
            <p:cNvSpPr/>
            <p:nvPr/>
          </p:nvSpPr>
          <p:spPr>
            <a:xfrm>
              <a:off x="5727648" y="258658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611" name="object 11611" descr=""/>
            <p:cNvSpPr/>
            <p:nvPr/>
          </p:nvSpPr>
          <p:spPr>
            <a:xfrm>
              <a:off x="5725554" y="2581135"/>
              <a:ext cx="12065" cy="6350"/>
            </a:xfrm>
            <a:custGeom>
              <a:avLst/>
              <a:gdLst/>
              <a:ahLst/>
              <a:cxnLst/>
              <a:rect l="l" t="t" r="r" b="b"/>
              <a:pathLst>
                <a:path w="12064" h="6350">
                  <a:moveTo>
                    <a:pt x="2286" y="1143"/>
                  </a:moveTo>
                  <a:lnTo>
                    <a:pt x="1943" y="330"/>
                  </a:lnTo>
                  <a:lnTo>
                    <a:pt x="1143" y="0"/>
                  </a:lnTo>
                  <a:lnTo>
                    <a:pt x="330" y="330"/>
                  </a:lnTo>
                  <a:lnTo>
                    <a:pt x="0" y="1143"/>
                  </a:lnTo>
                  <a:lnTo>
                    <a:pt x="330" y="1943"/>
                  </a:lnTo>
                  <a:lnTo>
                    <a:pt x="1143" y="2286"/>
                  </a:lnTo>
                  <a:lnTo>
                    <a:pt x="1943" y="1943"/>
                  </a:lnTo>
                  <a:lnTo>
                    <a:pt x="2286" y="1143"/>
                  </a:lnTo>
                  <a:close/>
                </a:path>
                <a:path w="12064" h="6350">
                  <a:moveTo>
                    <a:pt x="11861" y="4965"/>
                  </a:moveTo>
                  <a:lnTo>
                    <a:pt x="11518" y="4165"/>
                  </a:lnTo>
                  <a:lnTo>
                    <a:pt x="10718" y="3822"/>
                  </a:lnTo>
                  <a:lnTo>
                    <a:pt x="9906" y="4165"/>
                  </a:lnTo>
                  <a:lnTo>
                    <a:pt x="9575" y="4965"/>
                  </a:lnTo>
                  <a:lnTo>
                    <a:pt x="9906" y="5778"/>
                  </a:lnTo>
                  <a:lnTo>
                    <a:pt x="10718" y="6108"/>
                  </a:lnTo>
                  <a:lnTo>
                    <a:pt x="11518" y="5778"/>
                  </a:lnTo>
                  <a:lnTo>
                    <a:pt x="11861" y="4965"/>
                  </a:lnTo>
                  <a:close/>
                </a:path>
              </a:pathLst>
            </a:custGeom>
            <a:solidFill>
              <a:srgbClr val="565658"/>
            </a:solidFill>
          </p:spPr>
          <p:txBody>
            <a:bodyPr wrap="square" lIns="0" tIns="0" rIns="0" bIns="0" rtlCol="0"/>
            <a:lstStyle/>
            <a:p/>
          </p:txBody>
        </p:sp>
        <p:sp>
          <p:nvSpPr>
            <p:cNvPr id="11612" name="object 11612" descr=""/>
            <p:cNvSpPr/>
            <p:nvPr/>
          </p:nvSpPr>
          <p:spPr>
            <a:xfrm>
              <a:off x="5728614" y="2586582"/>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613" name="object 11613" descr=""/>
            <p:cNvSpPr/>
            <p:nvPr/>
          </p:nvSpPr>
          <p:spPr>
            <a:xfrm>
              <a:off x="5724588" y="2584957"/>
              <a:ext cx="2540" cy="3175"/>
            </a:xfrm>
            <a:custGeom>
              <a:avLst/>
              <a:gdLst/>
              <a:ahLst/>
              <a:cxnLst/>
              <a:rect l="l" t="t" r="r" b="b"/>
              <a:pathLst>
                <a:path w="2539" h="3175">
                  <a:moveTo>
                    <a:pt x="2286" y="1143"/>
                  </a:moveTo>
                  <a:lnTo>
                    <a:pt x="1955" y="342"/>
                  </a:lnTo>
                  <a:lnTo>
                    <a:pt x="1143" y="0"/>
                  </a:lnTo>
                  <a:lnTo>
                    <a:pt x="330" y="342"/>
                  </a:lnTo>
                  <a:lnTo>
                    <a:pt x="0" y="1143"/>
                  </a:lnTo>
                  <a:lnTo>
                    <a:pt x="88" y="1397"/>
                  </a:lnTo>
                  <a:lnTo>
                    <a:pt x="0" y="1625"/>
                  </a:lnTo>
                  <a:lnTo>
                    <a:pt x="330" y="2438"/>
                  </a:lnTo>
                  <a:lnTo>
                    <a:pt x="1143" y="2768"/>
                  </a:lnTo>
                  <a:lnTo>
                    <a:pt x="1955" y="2438"/>
                  </a:lnTo>
                  <a:lnTo>
                    <a:pt x="2286" y="1625"/>
                  </a:lnTo>
                  <a:lnTo>
                    <a:pt x="2184" y="1397"/>
                  </a:lnTo>
                  <a:lnTo>
                    <a:pt x="2286" y="1143"/>
                  </a:lnTo>
                  <a:close/>
                </a:path>
              </a:pathLst>
            </a:custGeom>
            <a:solidFill>
              <a:srgbClr val="565658"/>
            </a:solidFill>
          </p:spPr>
          <p:txBody>
            <a:bodyPr wrap="square" lIns="0" tIns="0" rIns="0" bIns="0" rtlCol="0"/>
            <a:lstStyle/>
            <a:p/>
          </p:txBody>
        </p:sp>
        <p:sp>
          <p:nvSpPr>
            <p:cNvPr id="11614" name="object 11614" descr=""/>
            <p:cNvSpPr/>
            <p:nvPr/>
          </p:nvSpPr>
          <p:spPr>
            <a:xfrm>
              <a:off x="5725737" y="2586099"/>
              <a:ext cx="635" cy="635"/>
            </a:xfrm>
            <a:custGeom>
              <a:avLst/>
              <a:gdLst/>
              <a:ahLst/>
              <a:cxnLst/>
              <a:rect l="l" t="t" r="r" b="b"/>
              <a:pathLst>
                <a:path w="635" h="635">
                  <a:moveTo>
                    <a:pt x="482" y="482"/>
                  </a:moveTo>
                  <a:lnTo>
                    <a:pt x="0" y="482"/>
                  </a:lnTo>
                  <a:lnTo>
                    <a:pt x="0" y="0"/>
                  </a:lnTo>
                  <a:lnTo>
                    <a:pt x="0" y="482"/>
                  </a:lnTo>
                </a:path>
              </a:pathLst>
            </a:custGeom>
            <a:ln w="3175">
              <a:solidFill>
                <a:srgbClr val="565658"/>
              </a:solidFill>
            </a:ln>
          </p:spPr>
          <p:txBody>
            <a:bodyPr wrap="square" lIns="0" tIns="0" rIns="0" bIns="0" rtlCol="0"/>
            <a:lstStyle/>
            <a:p/>
          </p:txBody>
        </p:sp>
        <p:sp>
          <p:nvSpPr>
            <p:cNvPr id="11615" name="object 11615" descr=""/>
            <p:cNvSpPr/>
            <p:nvPr/>
          </p:nvSpPr>
          <p:spPr>
            <a:xfrm>
              <a:off x="5723636" y="2581135"/>
              <a:ext cx="3810" cy="6350"/>
            </a:xfrm>
            <a:custGeom>
              <a:avLst/>
              <a:gdLst/>
              <a:ahLst/>
              <a:cxnLst/>
              <a:rect l="l" t="t" r="r" b="b"/>
              <a:pathLst>
                <a:path w="3810" h="6350">
                  <a:moveTo>
                    <a:pt x="2755" y="4965"/>
                  </a:moveTo>
                  <a:lnTo>
                    <a:pt x="2425" y="4165"/>
                  </a:lnTo>
                  <a:lnTo>
                    <a:pt x="1612" y="3822"/>
                  </a:lnTo>
                  <a:lnTo>
                    <a:pt x="1371" y="3924"/>
                  </a:lnTo>
                  <a:lnTo>
                    <a:pt x="1143" y="3822"/>
                  </a:lnTo>
                  <a:lnTo>
                    <a:pt x="330" y="4165"/>
                  </a:lnTo>
                  <a:lnTo>
                    <a:pt x="0" y="4965"/>
                  </a:lnTo>
                  <a:lnTo>
                    <a:pt x="330" y="5778"/>
                  </a:lnTo>
                  <a:lnTo>
                    <a:pt x="1143" y="6108"/>
                  </a:lnTo>
                  <a:lnTo>
                    <a:pt x="1371" y="6019"/>
                  </a:lnTo>
                  <a:lnTo>
                    <a:pt x="1612" y="6108"/>
                  </a:lnTo>
                  <a:lnTo>
                    <a:pt x="2425" y="5778"/>
                  </a:lnTo>
                  <a:lnTo>
                    <a:pt x="2755" y="4965"/>
                  </a:lnTo>
                  <a:close/>
                </a:path>
                <a:path w="3810" h="6350">
                  <a:moveTo>
                    <a:pt x="3721" y="1143"/>
                  </a:moveTo>
                  <a:lnTo>
                    <a:pt x="3390" y="330"/>
                  </a:lnTo>
                  <a:lnTo>
                    <a:pt x="2578" y="0"/>
                  </a:lnTo>
                  <a:lnTo>
                    <a:pt x="1765" y="330"/>
                  </a:lnTo>
                  <a:lnTo>
                    <a:pt x="1435" y="1143"/>
                  </a:lnTo>
                  <a:lnTo>
                    <a:pt x="1765" y="1943"/>
                  </a:lnTo>
                  <a:lnTo>
                    <a:pt x="2578" y="2286"/>
                  </a:lnTo>
                  <a:lnTo>
                    <a:pt x="3390" y="1943"/>
                  </a:lnTo>
                  <a:lnTo>
                    <a:pt x="3721" y="1143"/>
                  </a:lnTo>
                  <a:close/>
                </a:path>
              </a:pathLst>
            </a:custGeom>
            <a:solidFill>
              <a:srgbClr val="565658"/>
            </a:solidFill>
          </p:spPr>
          <p:txBody>
            <a:bodyPr wrap="square" lIns="0" tIns="0" rIns="0" bIns="0" rtlCol="0"/>
            <a:lstStyle/>
            <a:p/>
          </p:txBody>
        </p:sp>
        <p:sp>
          <p:nvSpPr>
            <p:cNvPr id="11616" name="object 11616" descr=""/>
            <p:cNvSpPr/>
            <p:nvPr/>
          </p:nvSpPr>
          <p:spPr>
            <a:xfrm>
              <a:off x="5728131" y="2586582"/>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617" name="object 11617" descr=""/>
            <p:cNvSpPr/>
            <p:nvPr/>
          </p:nvSpPr>
          <p:spPr>
            <a:xfrm>
              <a:off x="5726032"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18" name="object 11618" descr=""/>
            <p:cNvSpPr/>
            <p:nvPr/>
          </p:nvSpPr>
          <p:spPr>
            <a:xfrm>
              <a:off x="5726220" y="258609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619" name="object 11619" descr=""/>
            <p:cNvSpPr/>
            <p:nvPr/>
          </p:nvSpPr>
          <p:spPr>
            <a:xfrm>
              <a:off x="5724588" y="2581135"/>
              <a:ext cx="3810" cy="6350"/>
            </a:xfrm>
            <a:custGeom>
              <a:avLst/>
              <a:gdLst/>
              <a:ahLst/>
              <a:cxnLst/>
              <a:rect l="l" t="t" r="r" b="b"/>
              <a:pathLst>
                <a:path w="3810" h="6350">
                  <a:moveTo>
                    <a:pt x="2286" y="4965"/>
                  </a:moveTo>
                  <a:lnTo>
                    <a:pt x="1955" y="4165"/>
                  </a:lnTo>
                  <a:lnTo>
                    <a:pt x="1143" y="3822"/>
                  </a:lnTo>
                  <a:lnTo>
                    <a:pt x="330" y="4165"/>
                  </a:lnTo>
                  <a:lnTo>
                    <a:pt x="0" y="4965"/>
                  </a:lnTo>
                  <a:lnTo>
                    <a:pt x="330" y="5778"/>
                  </a:lnTo>
                  <a:lnTo>
                    <a:pt x="1143" y="6108"/>
                  </a:lnTo>
                  <a:lnTo>
                    <a:pt x="1955" y="5778"/>
                  </a:lnTo>
                  <a:lnTo>
                    <a:pt x="2286" y="4965"/>
                  </a:lnTo>
                  <a:close/>
                </a:path>
                <a:path w="3810" h="6350">
                  <a:moveTo>
                    <a:pt x="3251" y="1143"/>
                  </a:moveTo>
                  <a:lnTo>
                    <a:pt x="2908" y="330"/>
                  </a:lnTo>
                  <a:lnTo>
                    <a:pt x="2108" y="0"/>
                  </a:lnTo>
                  <a:lnTo>
                    <a:pt x="1295" y="330"/>
                  </a:lnTo>
                  <a:lnTo>
                    <a:pt x="965" y="1143"/>
                  </a:lnTo>
                  <a:lnTo>
                    <a:pt x="1295" y="1943"/>
                  </a:lnTo>
                  <a:lnTo>
                    <a:pt x="2108" y="2286"/>
                  </a:lnTo>
                  <a:lnTo>
                    <a:pt x="2908" y="1943"/>
                  </a:lnTo>
                  <a:lnTo>
                    <a:pt x="3251" y="1143"/>
                  </a:lnTo>
                  <a:close/>
                </a:path>
              </a:pathLst>
            </a:custGeom>
            <a:solidFill>
              <a:srgbClr val="565658"/>
            </a:solidFill>
          </p:spPr>
          <p:txBody>
            <a:bodyPr wrap="square" lIns="0" tIns="0" rIns="0" bIns="0" rtlCol="0"/>
            <a:lstStyle/>
            <a:p/>
          </p:txBody>
        </p:sp>
        <p:sp>
          <p:nvSpPr>
            <p:cNvPr id="11620" name="object 11620" descr=""/>
            <p:cNvSpPr/>
            <p:nvPr/>
          </p:nvSpPr>
          <p:spPr>
            <a:xfrm>
              <a:off x="5727175" y="258226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621" name="object 11621" descr=""/>
            <p:cNvSpPr/>
            <p:nvPr/>
          </p:nvSpPr>
          <p:spPr>
            <a:xfrm>
              <a:off x="5725555" y="258543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22" name="object 11622" descr=""/>
            <p:cNvSpPr/>
            <p:nvPr/>
          </p:nvSpPr>
          <p:spPr>
            <a:xfrm>
              <a:off x="5726698" y="2586099"/>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623" name="object 11623" descr=""/>
            <p:cNvSpPr/>
            <p:nvPr/>
          </p:nvSpPr>
          <p:spPr>
            <a:xfrm>
              <a:off x="5725554" y="2581135"/>
              <a:ext cx="3175" cy="6985"/>
            </a:xfrm>
            <a:custGeom>
              <a:avLst/>
              <a:gdLst/>
              <a:ahLst/>
              <a:cxnLst/>
              <a:rect l="l" t="t" r="r" b="b"/>
              <a:pathLst>
                <a:path w="3175" h="6985">
                  <a:moveTo>
                    <a:pt x="2286" y="5448"/>
                  </a:moveTo>
                  <a:lnTo>
                    <a:pt x="1943" y="4648"/>
                  </a:lnTo>
                  <a:lnTo>
                    <a:pt x="1143" y="4305"/>
                  </a:lnTo>
                  <a:lnTo>
                    <a:pt x="330" y="4648"/>
                  </a:lnTo>
                  <a:lnTo>
                    <a:pt x="0" y="5448"/>
                  </a:lnTo>
                  <a:lnTo>
                    <a:pt x="330" y="6261"/>
                  </a:lnTo>
                  <a:lnTo>
                    <a:pt x="1143" y="6591"/>
                  </a:lnTo>
                  <a:lnTo>
                    <a:pt x="1943" y="6261"/>
                  </a:lnTo>
                  <a:lnTo>
                    <a:pt x="2286" y="5448"/>
                  </a:lnTo>
                  <a:close/>
                </a:path>
                <a:path w="3175" h="6985">
                  <a:moveTo>
                    <a:pt x="2755" y="1143"/>
                  </a:moveTo>
                  <a:lnTo>
                    <a:pt x="2425" y="330"/>
                  </a:lnTo>
                  <a:lnTo>
                    <a:pt x="1612" y="0"/>
                  </a:lnTo>
                  <a:lnTo>
                    <a:pt x="812" y="330"/>
                  </a:lnTo>
                  <a:lnTo>
                    <a:pt x="469" y="1143"/>
                  </a:lnTo>
                  <a:lnTo>
                    <a:pt x="812" y="1943"/>
                  </a:lnTo>
                  <a:lnTo>
                    <a:pt x="1612" y="2286"/>
                  </a:lnTo>
                  <a:lnTo>
                    <a:pt x="2425" y="1943"/>
                  </a:lnTo>
                  <a:lnTo>
                    <a:pt x="2755" y="1143"/>
                  </a:lnTo>
                  <a:close/>
                </a:path>
              </a:pathLst>
            </a:custGeom>
            <a:solidFill>
              <a:srgbClr val="565658"/>
            </a:solidFill>
          </p:spPr>
          <p:txBody>
            <a:bodyPr wrap="square" lIns="0" tIns="0" rIns="0" bIns="0" rtlCol="0"/>
            <a:lstStyle/>
            <a:p/>
          </p:txBody>
        </p:sp>
        <p:sp>
          <p:nvSpPr>
            <p:cNvPr id="11624" name="object 11624" descr=""/>
            <p:cNvSpPr/>
            <p:nvPr/>
          </p:nvSpPr>
          <p:spPr>
            <a:xfrm>
              <a:off x="5726220" y="258609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625" name="object 11625" descr=""/>
            <p:cNvSpPr/>
            <p:nvPr/>
          </p:nvSpPr>
          <p:spPr>
            <a:xfrm>
              <a:off x="5724776" y="2582267"/>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1626" name="object 11626" descr=""/>
            <p:cNvSpPr/>
            <p:nvPr/>
          </p:nvSpPr>
          <p:spPr>
            <a:xfrm>
              <a:off x="5723636" y="2581135"/>
              <a:ext cx="5715" cy="2540"/>
            </a:xfrm>
            <a:custGeom>
              <a:avLst/>
              <a:gdLst/>
              <a:ahLst/>
              <a:cxnLst/>
              <a:rect l="l" t="t" r="r" b="b"/>
              <a:pathLst>
                <a:path w="5714" h="2539">
                  <a:moveTo>
                    <a:pt x="2286" y="1143"/>
                  </a:moveTo>
                  <a:lnTo>
                    <a:pt x="1943" y="330"/>
                  </a:lnTo>
                  <a:lnTo>
                    <a:pt x="1143" y="0"/>
                  </a:lnTo>
                  <a:lnTo>
                    <a:pt x="330" y="330"/>
                  </a:lnTo>
                  <a:lnTo>
                    <a:pt x="0" y="1143"/>
                  </a:lnTo>
                  <a:lnTo>
                    <a:pt x="330" y="1943"/>
                  </a:lnTo>
                  <a:lnTo>
                    <a:pt x="1143" y="2286"/>
                  </a:lnTo>
                  <a:lnTo>
                    <a:pt x="1943" y="1943"/>
                  </a:lnTo>
                  <a:lnTo>
                    <a:pt x="2286" y="1143"/>
                  </a:lnTo>
                  <a:close/>
                </a:path>
                <a:path w="5714" h="2539">
                  <a:moveTo>
                    <a:pt x="5156" y="1143"/>
                  </a:moveTo>
                  <a:lnTo>
                    <a:pt x="4813" y="330"/>
                  </a:lnTo>
                  <a:lnTo>
                    <a:pt x="4013" y="0"/>
                  </a:lnTo>
                  <a:lnTo>
                    <a:pt x="3200" y="330"/>
                  </a:lnTo>
                  <a:lnTo>
                    <a:pt x="2870" y="1143"/>
                  </a:lnTo>
                  <a:lnTo>
                    <a:pt x="3200" y="1943"/>
                  </a:lnTo>
                  <a:lnTo>
                    <a:pt x="4013" y="2286"/>
                  </a:lnTo>
                  <a:lnTo>
                    <a:pt x="4813" y="1943"/>
                  </a:lnTo>
                  <a:lnTo>
                    <a:pt x="5156" y="1143"/>
                  </a:lnTo>
                  <a:close/>
                </a:path>
              </a:pathLst>
            </a:custGeom>
            <a:solidFill>
              <a:srgbClr val="565658"/>
            </a:solidFill>
          </p:spPr>
          <p:txBody>
            <a:bodyPr wrap="square" lIns="0" tIns="0" rIns="0" bIns="0" rtlCol="0"/>
            <a:lstStyle/>
            <a:p/>
          </p:txBody>
        </p:sp>
        <p:sp>
          <p:nvSpPr>
            <p:cNvPr id="11627" name="object 11627" descr=""/>
            <p:cNvSpPr/>
            <p:nvPr/>
          </p:nvSpPr>
          <p:spPr>
            <a:xfrm>
              <a:off x="5727653" y="258226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628" name="object 11628" descr=""/>
            <p:cNvSpPr/>
            <p:nvPr/>
          </p:nvSpPr>
          <p:spPr>
            <a:xfrm>
              <a:off x="5727175" y="2586099"/>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629" name="object 11629" descr=""/>
            <p:cNvSpPr/>
            <p:nvPr/>
          </p:nvSpPr>
          <p:spPr>
            <a:xfrm>
              <a:off x="5727175" y="258226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630" name="object 11630" descr=""/>
            <p:cNvSpPr/>
            <p:nvPr/>
          </p:nvSpPr>
          <p:spPr>
            <a:xfrm>
              <a:off x="5726698" y="2586099"/>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1631" name="object 11631" descr=""/>
            <p:cNvSpPr/>
            <p:nvPr/>
          </p:nvSpPr>
          <p:spPr>
            <a:xfrm>
              <a:off x="5724106" y="2581135"/>
              <a:ext cx="3175" cy="3175"/>
            </a:xfrm>
            <a:custGeom>
              <a:avLst/>
              <a:gdLst/>
              <a:ahLst/>
              <a:cxnLst/>
              <a:rect l="l" t="t" r="r" b="b"/>
              <a:pathLst>
                <a:path w="3175" h="3175">
                  <a:moveTo>
                    <a:pt x="2768" y="1143"/>
                  </a:moveTo>
                  <a:lnTo>
                    <a:pt x="2438" y="330"/>
                  </a:lnTo>
                  <a:lnTo>
                    <a:pt x="1625" y="0"/>
                  </a:lnTo>
                  <a:lnTo>
                    <a:pt x="1384" y="101"/>
                  </a:lnTo>
                  <a:lnTo>
                    <a:pt x="1143" y="0"/>
                  </a:lnTo>
                  <a:lnTo>
                    <a:pt x="342" y="330"/>
                  </a:lnTo>
                  <a:lnTo>
                    <a:pt x="0" y="1143"/>
                  </a:lnTo>
                  <a:lnTo>
                    <a:pt x="342" y="1943"/>
                  </a:lnTo>
                  <a:lnTo>
                    <a:pt x="660" y="2095"/>
                  </a:lnTo>
                  <a:lnTo>
                    <a:pt x="812" y="2425"/>
                  </a:lnTo>
                  <a:lnTo>
                    <a:pt x="1625" y="2768"/>
                  </a:lnTo>
                  <a:lnTo>
                    <a:pt x="2438" y="2425"/>
                  </a:lnTo>
                  <a:lnTo>
                    <a:pt x="2768" y="1625"/>
                  </a:lnTo>
                  <a:lnTo>
                    <a:pt x="2667" y="1384"/>
                  </a:lnTo>
                  <a:lnTo>
                    <a:pt x="2768" y="1143"/>
                  </a:lnTo>
                  <a:close/>
                </a:path>
              </a:pathLst>
            </a:custGeom>
            <a:solidFill>
              <a:srgbClr val="565658"/>
            </a:solidFill>
          </p:spPr>
          <p:txBody>
            <a:bodyPr wrap="square" lIns="0" tIns="0" rIns="0" bIns="0" rtlCol="0"/>
            <a:lstStyle/>
            <a:p/>
          </p:txBody>
        </p:sp>
        <p:sp>
          <p:nvSpPr>
            <p:cNvPr id="11632" name="object 11632" descr=""/>
            <p:cNvSpPr/>
            <p:nvPr/>
          </p:nvSpPr>
          <p:spPr>
            <a:xfrm>
              <a:off x="5725254" y="2582268"/>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1633" name="object 11633" descr=""/>
            <p:cNvSpPr/>
            <p:nvPr/>
          </p:nvSpPr>
          <p:spPr>
            <a:xfrm>
              <a:off x="5724776" y="2582268"/>
              <a:ext cx="635" cy="635"/>
            </a:xfrm>
            <a:custGeom>
              <a:avLst/>
              <a:gdLst/>
              <a:ahLst/>
              <a:cxnLst/>
              <a:rect l="l" t="t" r="r" b="b"/>
              <a:pathLst>
                <a:path w="635" h="635">
                  <a:moveTo>
                    <a:pt x="482" y="482"/>
                  </a:moveTo>
                  <a:lnTo>
                    <a:pt x="482" y="482"/>
                  </a:lnTo>
                  <a:lnTo>
                    <a:pt x="0" y="0"/>
                  </a:lnTo>
                </a:path>
                <a:path w="635" h="635">
                  <a:moveTo>
                    <a:pt x="482" y="482"/>
                  </a:moveTo>
                  <a:lnTo>
                    <a:pt x="482" y="0"/>
                  </a:lnTo>
                </a:path>
              </a:pathLst>
            </a:custGeom>
            <a:ln w="3175">
              <a:solidFill>
                <a:srgbClr val="565658"/>
              </a:solidFill>
            </a:ln>
          </p:spPr>
          <p:txBody>
            <a:bodyPr wrap="square" lIns="0" tIns="0" rIns="0" bIns="0" rtlCol="0"/>
            <a:lstStyle/>
            <a:p/>
          </p:txBody>
        </p:sp>
        <p:sp>
          <p:nvSpPr>
            <p:cNvPr id="11634" name="object 11634" descr=""/>
            <p:cNvSpPr/>
            <p:nvPr/>
          </p:nvSpPr>
          <p:spPr>
            <a:xfrm>
              <a:off x="5728130" y="258226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635" name="object 11635" descr=""/>
            <p:cNvSpPr/>
            <p:nvPr/>
          </p:nvSpPr>
          <p:spPr>
            <a:xfrm>
              <a:off x="5727471"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36" name="object 11636" descr=""/>
            <p:cNvSpPr/>
            <p:nvPr/>
          </p:nvSpPr>
          <p:spPr>
            <a:xfrm>
              <a:off x="5725259" y="258226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637" name="object 11637" descr=""/>
            <p:cNvSpPr/>
            <p:nvPr/>
          </p:nvSpPr>
          <p:spPr>
            <a:xfrm>
              <a:off x="5735788" y="2580834"/>
              <a:ext cx="0" cy="7620"/>
            </a:xfrm>
            <a:custGeom>
              <a:avLst/>
              <a:gdLst/>
              <a:ahLst/>
              <a:cxnLst/>
              <a:rect l="l" t="t" r="r" b="b"/>
              <a:pathLst>
                <a:path w="0" h="7619">
                  <a:moveTo>
                    <a:pt x="0" y="7175"/>
                  </a:moveTo>
                  <a:lnTo>
                    <a:pt x="0" y="6705"/>
                  </a:lnTo>
                  <a:lnTo>
                    <a:pt x="0" y="6223"/>
                  </a:lnTo>
                  <a:lnTo>
                    <a:pt x="0" y="3340"/>
                  </a:lnTo>
                  <a:lnTo>
                    <a:pt x="0" y="965"/>
                  </a:lnTo>
                  <a:lnTo>
                    <a:pt x="0" y="0"/>
                  </a:lnTo>
                  <a:lnTo>
                    <a:pt x="0" y="965"/>
                  </a:lnTo>
                  <a:lnTo>
                    <a:pt x="0" y="3340"/>
                  </a:lnTo>
                  <a:lnTo>
                    <a:pt x="0" y="5753"/>
                  </a:lnTo>
                  <a:lnTo>
                    <a:pt x="0" y="7175"/>
                  </a:lnTo>
                </a:path>
              </a:pathLst>
            </a:custGeom>
            <a:ln w="3175">
              <a:solidFill>
                <a:srgbClr val="565658"/>
              </a:solidFill>
            </a:ln>
          </p:spPr>
          <p:txBody>
            <a:bodyPr wrap="square" lIns="0" tIns="0" rIns="0" bIns="0" rtlCol="0"/>
            <a:lstStyle/>
            <a:p/>
          </p:txBody>
        </p:sp>
        <p:sp>
          <p:nvSpPr>
            <p:cNvPr id="11638" name="object 11638" descr=""/>
            <p:cNvSpPr/>
            <p:nvPr/>
          </p:nvSpPr>
          <p:spPr>
            <a:xfrm>
              <a:off x="5727170" y="2586099"/>
              <a:ext cx="635" cy="635"/>
            </a:xfrm>
            <a:custGeom>
              <a:avLst/>
              <a:gdLst/>
              <a:ahLst/>
              <a:cxnLst/>
              <a:rect l="l" t="t" r="r" b="b"/>
              <a:pathLst>
                <a:path w="635" h="635">
                  <a:moveTo>
                    <a:pt x="482" y="482"/>
                  </a:moveTo>
                  <a:lnTo>
                    <a:pt x="482" y="0"/>
                  </a:lnTo>
                  <a:lnTo>
                    <a:pt x="0" y="482"/>
                  </a:lnTo>
                  <a:lnTo>
                    <a:pt x="482" y="482"/>
                  </a:lnTo>
                </a:path>
              </a:pathLst>
            </a:custGeom>
            <a:ln w="3175">
              <a:solidFill>
                <a:srgbClr val="565658"/>
              </a:solidFill>
            </a:ln>
          </p:spPr>
          <p:txBody>
            <a:bodyPr wrap="square" lIns="0" tIns="0" rIns="0" bIns="0" rtlCol="0"/>
            <a:lstStyle/>
            <a:p/>
          </p:txBody>
        </p:sp>
        <p:sp>
          <p:nvSpPr>
            <p:cNvPr id="11639" name="object 11639" descr=""/>
            <p:cNvSpPr/>
            <p:nvPr/>
          </p:nvSpPr>
          <p:spPr>
            <a:xfrm>
              <a:off x="5727653" y="258226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640" name="object 11640" descr=""/>
            <p:cNvSpPr/>
            <p:nvPr/>
          </p:nvSpPr>
          <p:spPr>
            <a:xfrm>
              <a:off x="5724781" y="258609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641" name="object 11641" descr=""/>
            <p:cNvSpPr/>
            <p:nvPr/>
          </p:nvSpPr>
          <p:spPr>
            <a:xfrm>
              <a:off x="5724116"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42" name="object 11642" descr=""/>
            <p:cNvSpPr/>
            <p:nvPr/>
          </p:nvSpPr>
          <p:spPr>
            <a:xfrm>
              <a:off x="5726692" y="2586099"/>
              <a:ext cx="635" cy="635"/>
            </a:xfrm>
            <a:custGeom>
              <a:avLst/>
              <a:gdLst/>
              <a:ahLst/>
              <a:cxnLst/>
              <a:rect l="l" t="t" r="r" b="b"/>
              <a:pathLst>
                <a:path w="635" h="635">
                  <a:moveTo>
                    <a:pt x="482" y="0"/>
                  </a:moveTo>
                  <a:lnTo>
                    <a:pt x="482" y="0"/>
                  </a:lnTo>
                  <a:lnTo>
                    <a:pt x="0" y="482"/>
                  </a:lnTo>
                </a:path>
              </a:pathLst>
            </a:custGeom>
            <a:ln w="3175">
              <a:solidFill>
                <a:srgbClr val="565658"/>
              </a:solidFill>
            </a:ln>
          </p:spPr>
          <p:txBody>
            <a:bodyPr wrap="square" lIns="0" tIns="0" rIns="0" bIns="0" rtlCol="0"/>
            <a:lstStyle/>
            <a:p/>
          </p:txBody>
        </p:sp>
        <p:sp>
          <p:nvSpPr>
            <p:cNvPr id="11643" name="object 11643" descr=""/>
            <p:cNvSpPr/>
            <p:nvPr/>
          </p:nvSpPr>
          <p:spPr>
            <a:xfrm>
              <a:off x="5728614" y="258226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644" name="object 11644" descr=""/>
            <p:cNvSpPr/>
            <p:nvPr/>
          </p:nvSpPr>
          <p:spPr>
            <a:xfrm>
              <a:off x="5725737" y="2582267"/>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1645" name="object 11645" descr=""/>
            <p:cNvSpPr/>
            <p:nvPr/>
          </p:nvSpPr>
          <p:spPr>
            <a:xfrm>
              <a:off x="5724593"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46" name="object 11646" descr=""/>
            <p:cNvSpPr/>
            <p:nvPr/>
          </p:nvSpPr>
          <p:spPr>
            <a:xfrm>
              <a:off x="5725259" y="2582267"/>
              <a:ext cx="635" cy="635"/>
            </a:xfrm>
            <a:custGeom>
              <a:avLst/>
              <a:gdLst/>
              <a:ahLst/>
              <a:cxnLst/>
              <a:rect l="l" t="t" r="r" b="b"/>
              <a:pathLst>
                <a:path w="635" h="635">
                  <a:moveTo>
                    <a:pt x="0" y="0"/>
                  </a:moveTo>
                  <a:lnTo>
                    <a:pt x="0" y="0"/>
                  </a:lnTo>
                  <a:lnTo>
                    <a:pt x="482" y="482"/>
                  </a:lnTo>
                </a:path>
              </a:pathLst>
            </a:custGeom>
            <a:ln w="3175">
              <a:solidFill>
                <a:srgbClr val="565658"/>
              </a:solidFill>
            </a:ln>
          </p:spPr>
          <p:txBody>
            <a:bodyPr wrap="square" lIns="0" tIns="0" rIns="0" bIns="0" rtlCol="0"/>
            <a:lstStyle/>
            <a:p/>
          </p:txBody>
        </p:sp>
        <p:sp>
          <p:nvSpPr>
            <p:cNvPr id="11647" name="object 11647" descr=""/>
            <p:cNvSpPr/>
            <p:nvPr/>
          </p:nvSpPr>
          <p:spPr>
            <a:xfrm>
              <a:off x="5736267" y="258609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648" name="object 11648" descr=""/>
            <p:cNvSpPr/>
            <p:nvPr/>
          </p:nvSpPr>
          <p:spPr>
            <a:xfrm>
              <a:off x="5725736" y="258226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649" name="object 11649" descr=""/>
            <p:cNvSpPr/>
            <p:nvPr/>
          </p:nvSpPr>
          <p:spPr>
            <a:xfrm>
              <a:off x="5727648" y="2586099"/>
              <a:ext cx="635" cy="635"/>
            </a:xfrm>
            <a:custGeom>
              <a:avLst/>
              <a:gdLst/>
              <a:ahLst/>
              <a:cxnLst/>
              <a:rect l="l" t="t" r="r" b="b"/>
              <a:pathLst>
                <a:path w="635" h="635">
                  <a:moveTo>
                    <a:pt x="482" y="0"/>
                  </a:moveTo>
                  <a:lnTo>
                    <a:pt x="482" y="482"/>
                  </a:lnTo>
                  <a:lnTo>
                    <a:pt x="0" y="482"/>
                  </a:lnTo>
                </a:path>
              </a:pathLst>
            </a:custGeom>
            <a:ln w="3175">
              <a:solidFill>
                <a:srgbClr val="565658"/>
              </a:solidFill>
            </a:ln>
          </p:spPr>
          <p:txBody>
            <a:bodyPr wrap="square" lIns="0" tIns="0" rIns="0" bIns="0" rtlCol="0"/>
            <a:lstStyle/>
            <a:p/>
          </p:txBody>
        </p:sp>
        <p:sp>
          <p:nvSpPr>
            <p:cNvPr id="11650" name="object 11650" descr=""/>
            <p:cNvSpPr/>
            <p:nvPr/>
          </p:nvSpPr>
          <p:spPr>
            <a:xfrm>
              <a:off x="5726976" y="2584957"/>
              <a:ext cx="2540" cy="3175"/>
            </a:xfrm>
            <a:custGeom>
              <a:avLst/>
              <a:gdLst/>
              <a:ahLst/>
              <a:cxnLst/>
              <a:rect l="l" t="t" r="r" b="b"/>
              <a:pathLst>
                <a:path w="2539" h="3175">
                  <a:moveTo>
                    <a:pt x="2286" y="1143"/>
                  </a:moveTo>
                  <a:lnTo>
                    <a:pt x="1955" y="342"/>
                  </a:lnTo>
                  <a:lnTo>
                    <a:pt x="1143" y="0"/>
                  </a:lnTo>
                  <a:lnTo>
                    <a:pt x="342" y="342"/>
                  </a:lnTo>
                  <a:lnTo>
                    <a:pt x="0" y="1143"/>
                  </a:lnTo>
                  <a:lnTo>
                    <a:pt x="101" y="1397"/>
                  </a:lnTo>
                  <a:lnTo>
                    <a:pt x="0" y="1625"/>
                  </a:lnTo>
                  <a:lnTo>
                    <a:pt x="342" y="2438"/>
                  </a:lnTo>
                  <a:lnTo>
                    <a:pt x="1143" y="2768"/>
                  </a:lnTo>
                  <a:lnTo>
                    <a:pt x="1955" y="2438"/>
                  </a:lnTo>
                  <a:lnTo>
                    <a:pt x="2286" y="1625"/>
                  </a:lnTo>
                  <a:lnTo>
                    <a:pt x="2184" y="1397"/>
                  </a:lnTo>
                  <a:lnTo>
                    <a:pt x="2286" y="1143"/>
                  </a:lnTo>
                  <a:close/>
                </a:path>
              </a:pathLst>
            </a:custGeom>
            <a:solidFill>
              <a:srgbClr val="565658"/>
            </a:solidFill>
          </p:spPr>
          <p:txBody>
            <a:bodyPr wrap="square" lIns="0" tIns="0" rIns="0" bIns="0" rtlCol="0"/>
            <a:lstStyle/>
            <a:p/>
          </p:txBody>
        </p:sp>
        <p:sp>
          <p:nvSpPr>
            <p:cNvPr id="11651" name="object 11651" descr=""/>
            <p:cNvSpPr/>
            <p:nvPr/>
          </p:nvSpPr>
          <p:spPr>
            <a:xfrm>
              <a:off x="5727648" y="2586099"/>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11652" name="object 11652" descr=""/>
            <p:cNvSpPr/>
            <p:nvPr/>
          </p:nvSpPr>
          <p:spPr>
            <a:xfrm>
              <a:off x="5727949"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53" name="object 11653" descr=""/>
            <p:cNvSpPr/>
            <p:nvPr/>
          </p:nvSpPr>
          <p:spPr>
            <a:xfrm>
              <a:off x="5728130" y="258226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654" name="object 11654" descr=""/>
            <p:cNvSpPr/>
            <p:nvPr/>
          </p:nvSpPr>
          <p:spPr>
            <a:xfrm>
              <a:off x="5727170" y="2586099"/>
              <a:ext cx="635" cy="635"/>
            </a:xfrm>
            <a:custGeom>
              <a:avLst/>
              <a:gdLst/>
              <a:ahLst/>
              <a:cxnLst/>
              <a:rect l="l" t="t" r="r" b="b"/>
              <a:pathLst>
                <a:path w="635" h="635">
                  <a:moveTo>
                    <a:pt x="482" y="0"/>
                  </a:moveTo>
                  <a:lnTo>
                    <a:pt x="482" y="0"/>
                  </a:lnTo>
                  <a:lnTo>
                    <a:pt x="0" y="482"/>
                  </a:lnTo>
                </a:path>
              </a:pathLst>
            </a:custGeom>
            <a:ln w="3175">
              <a:solidFill>
                <a:srgbClr val="565658"/>
              </a:solidFill>
            </a:ln>
          </p:spPr>
          <p:txBody>
            <a:bodyPr wrap="square" lIns="0" tIns="0" rIns="0" bIns="0" rtlCol="0"/>
            <a:lstStyle/>
            <a:p/>
          </p:txBody>
        </p:sp>
        <p:sp>
          <p:nvSpPr>
            <p:cNvPr id="11655" name="object 11655" descr=""/>
            <p:cNvSpPr/>
            <p:nvPr/>
          </p:nvSpPr>
          <p:spPr>
            <a:xfrm>
              <a:off x="5726215" y="258226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656" name="object 11656" descr=""/>
            <p:cNvSpPr/>
            <p:nvPr/>
          </p:nvSpPr>
          <p:spPr>
            <a:xfrm>
              <a:off x="5726215" y="2582268"/>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1657" name="object 11657" descr=""/>
            <p:cNvSpPr/>
            <p:nvPr/>
          </p:nvSpPr>
          <p:spPr>
            <a:xfrm>
              <a:off x="5724116"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58" name="object 11658" descr=""/>
            <p:cNvSpPr/>
            <p:nvPr/>
          </p:nvSpPr>
          <p:spPr>
            <a:xfrm>
              <a:off x="5725254" y="2586099"/>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1659" name="object 11659" descr=""/>
            <p:cNvSpPr/>
            <p:nvPr/>
          </p:nvSpPr>
          <p:spPr>
            <a:xfrm>
              <a:off x="5724781"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660" name="object 11660" descr=""/>
            <p:cNvSpPr/>
            <p:nvPr/>
          </p:nvSpPr>
          <p:spPr>
            <a:xfrm>
              <a:off x="5724781" y="2582267"/>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11661" name="object 11661" descr=""/>
            <p:cNvSpPr/>
            <p:nvPr/>
          </p:nvSpPr>
          <p:spPr>
            <a:xfrm>
              <a:off x="5723638"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62" name="object 11662" descr=""/>
            <p:cNvSpPr/>
            <p:nvPr/>
          </p:nvSpPr>
          <p:spPr>
            <a:xfrm>
              <a:off x="5724781" y="258275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663" name="object 11663" descr=""/>
            <p:cNvSpPr/>
            <p:nvPr/>
          </p:nvSpPr>
          <p:spPr>
            <a:xfrm>
              <a:off x="5725077"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64" name="object 11664" descr=""/>
            <p:cNvSpPr/>
            <p:nvPr/>
          </p:nvSpPr>
          <p:spPr>
            <a:xfrm>
              <a:off x="5725736" y="2582267"/>
              <a:ext cx="635" cy="635"/>
            </a:xfrm>
            <a:custGeom>
              <a:avLst/>
              <a:gdLst/>
              <a:ahLst/>
              <a:cxnLst/>
              <a:rect l="l" t="t" r="r" b="b"/>
              <a:pathLst>
                <a:path w="635" h="635">
                  <a:moveTo>
                    <a:pt x="0" y="0"/>
                  </a:moveTo>
                  <a:lnTo>
                    <a:pt x="482" y="482"/>
                  </a:lnTo>
                  <a:lnTo>
                    <a:pt x="482" y="0"/>
                  </a:lnTo>
                </a:path>
              </a:pathLst>
            </a:custGeom>
            <a:ln w="3175">
              <a:solidFill>
                <a:srgbClr val="565658"/>
              </a:solidFill>
            </a:ln>
          </p:spPr>
          <p:txBody>
            <a:bodyPr wrap="square" lIns="0" tIns="0" rIns="0" bIns="0" rtlCol="0"/>
            <a:lstStyle/>
            <a:p/>
          </p:txBody>
        </p:sp>
        <p:sp>
          <p:nvSpPr>
            <p:cNvPr id="11665" name="object 11665" descr=""/>
            <p:cNvSpPr/>
            <p:nvPr/>
          </p:nvSpPr>
          <p:spPr>
            <a:xfrm>
              <a:off x="5724116"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66" name="object 11666" descr=""/>
            <p:cNvSpPr/>
            <p:nvPr/>
          </p:nvSpPr>
          <p:spPr>
            <a:xfrm>
              <a:off x="5726220" y="258226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667" name="object 11667" descr=""/>
            <p:cNvSpPr/>
            <p:nvPr/>
          </p:nvSpPr>
          <p:spPr>
            <a:xfrm>
              <a:off x="5728131" y="2586099"/>
              <a:ext cx="635" cy="635"/>
            </a:xfrm>
            <a:custGeom>
              <a:avLst/>
              <a:gdLst/>
              <a:ahLst/>
              <a:cxnLst/>
              <a:rect l="l" t="t" r="r" b="b"/>
              <a:pathLst>
                <a:path w="635" h="635">
                  <a:moveTo>
                    <a:pt x="482" y="482"/>
                  </a:moveTo>
                  <a:lnTo>
                    <a:pt x="0" y="482"/>
                  </a:lnTo>
                  <a:lnTo>
                    <a:pt x="482" y="0"/>
                  </a:lnTo>
                </a:path>
              </a:pathLst>
            </a:custGeom>
            <a:ln w="3175">
              <a:solidFill>
                <a:srgbClr val="565658"/>
              </a:solidFill>
            </a:ln>
          </p:spPr>
          <p:txBody>
            <a:bodyPr wrap="square" lIns="0" tIns="0" rIns="0" bIns="0" rtlCol="0"/>
            <a:lstStyle/>
            <a:p/>
          </p:txBody>
        </p:sp>
        <p:sp>
          <p:nvSpPr>
            <p:cNvPr id="11668" name="object 11668" descr=""/>
            <p:cNvSpPr/>
            <p:nvPr/>
          </p:nvSpPr>
          <p:spPr>
            <a:xfrm>
              <a:off x="5736267" y="258179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669" name="object 11669" descr=""/>
            <p:cNvSpPr/>
            <p:nvPr/>
          </p:nvSpPr>
          <p:spPr>
            <a:xfrm>
              <a:off x="5736272" y="258705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670" name="object 11670" descr=""/>
            <p:cNvSpPr/>
            <p:nvPr/>
          </p:nvSpPr>
          <p:spPr>
            <a:xfrm>
              <a:off x="5727471" y="2580652"/>
              <a:ext cx="13335" cy="3175"/>
            </a:xfrm>
            <a:custGeom>
              <a:avLst/>
              <a:gdLst/>
              <a:ahLst/>
              <a:cxnLst/>
              <a:rect l="l" t="t" r="r" b="b"/>
              <a:pathLst>
                <a:path w="13335" h="3175">
                  <a:moveTo>
                    <a:pt x="2286" y="1625"/>
                  </a:moveTo>
                  <a:lnTo>
                    <a:pt x="1943" y="812"/>
                  </a:lnTo>
                  <a:lnTo>
                    <a:pt x="1143" y="482"/>
                  </a:lnTo>
                  <a:lnTo>
                    <a:pt x="330" y="812"/>
                  </a:lnTo>
                  <a:lnTo>
                    <a:pt x="0" y="1625"/>
                  </a:lnTo>
                  <a:lnTo>
                    <a:pt x="330" y="2425"/>
                  </a:lnTo>
                  <a:lnTo>
                    <a:pt x="1143" y="2768"/>
                  </a:lnTo>
                  <a:lnTo>
                    <a:pt x="1943" y="2425"/>
                  </a:lnTo>
                  <a:lnTo>
                    <a:pt x="2286" y="1625"/>
                  </a:lnTo>
                  <a:close/>
                </a:path>
                <a:path w="13335" h="3175">
                  <a:moveTo>
                    <a:pt x="13284" y="1143"/>
                  </a:moveTo>
                  <a:lnTo>
                    <a:pt x="12954" y="342"/>
                  </a:lnTo>
                  <a:lnTo>
                    <a:pt x="12141" y="0"/>
                  </a:lnTo>
                  <a:lnTo>
                    <a:pt x="11341" y="342"/>
                  </a:lnTo>
                  <a:lnTo>
                    <a:pt x="10998" y="1143"/>
                  </a:lnTo>
                  <a:lnTo>
                    <a:pt x="11341" y="1955"/>
                  </a:lnTo>
                  <a:lnTo>
                    <a:pt x="12141" y="2286"/>
                  </a:lnTo>
                  <a:lnTo>
                    <a:pt x="12954" y="1955"/>
                  </a:lnTo>
                  <a:lnTo>
                    <a:pt x="13284" y="1143"/>
                  </a:lnTo>
                  <a:close/>
                </a:path>
              </a:pathLst>
            </a:custGeom>
            <a:solidFill>
              <a:srgbClr val="565658"/>
            </a:solidFill>
          </p:spPr>
          <p:txBody>
            <a:bodyPr wrap="square" lIns="0" tIns="0" rIns="0" bIns="0" rtlCol="0"/>
            <a:lstStyle/>
            <a:p/>
          </p:txBody>
        </p:sp>
        <p:sp>
          <p:nvSpPr>
            <p:cNvPr id="11671" name="object 11671" descr=""/>
            <p:cNvSpPr/>
            <p:nvPr/>
          </p:nvSpPr>
          <p:spPr>
            <a:xfrm>
              <a:off x="5727648" y="2586099"/>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11672" name="object 11672" descr=""/>
            <p:cNvSpPr/>
            <p:nvPr/>
          </p:nvSpPr>
          <p:spPr>
            <a:xfrm>
              <a:off x="5726698" y="2582268"/>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11673" name="object 11673" descr=""/>
            <p:cNvSpPr/>
            <p:nvPr/>
          </p:nvSpPr>
          <p:spPr>
            <a:xfrm>
              <a:off x="5728609" y="258226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674" name="object 11674" descr=""/>
            <p:cNvSpPr/>
            <p:nvPr/>
          </p:nvSpPr>
          <p:spPr>
            <a:xfrm>
              <a:off x="5724588" y="2584957"/>
              <a:ext cx="3175" cy="2540"/>
            </a:xfrm>
            <a:custGeom>
              <a:avLst/>
              <a:gdLst/>
              <a:ahLst/>
              <a:cxnLst/>
              <a:rect l="l" t="t" r="r" b="b"/>
              <a:pathLst>
                <a:path w="3175" h="2539">
                  <a:moveTo>
                    <a:pt x="2768" y="1143"/>
                  </a:moveTo>
                  <a:lnTo>
                    <a:pt x="2438" y="342"/>
                  </a:lnTo>
                  <a:lnTo>
                    <a:pt x="1625" y="0"/>
                  </a:lnTo>
                  <a:lnTo>
                    <a:pt x="1384" y="114"/>
                  </a:lnTo>
                  <a:lnTo>
                    <a:pt x="1143" y="0"/>
                  </a:lnTo>
                  <a:lnTo>
                    <a:pt x="330" y="342"/>
                  </a:lnTo>
                  <a:lnTo>
                    <a:pt x="0" y="1143"/>
                  </a:lnTo>
                  <a:lnTo>
                    <a:pt x="330"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11675" name="object 11675" descr=""/>
            <p:cNvSpPr/>
            <p:nvPr/>
          </p:nvSpPr>
          <p:spPr>
            <a:xfrm>
              <a:off x="5725737" y="2586099"/>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1676" name="object 11676" descr=""/>
            <p:cNvSpPr/>
            <p:nvPr/>
          </p:nvSpPr>
          <p:spPr>
            <a:xfrm>
              <a:off x="5728609" y="258658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677" name="object 11677" descr=""/>
            <p:cNvSpPr/>
            <p:nvPr/>
          </p:nvSpPr>
          <p:spPr>
            <a:xfrm>
              <a:off x="5738469" y="2581135"/>
              <a:ext cx="2540" cy="7620"/>
            </a:xfrm>
            <a:custGeom>
              <a:avLst/>
              <a:gdLst/>
              <a:ahLst/>
              <a:cxnLst/>
              <a:rect l="l" t="t" r="r" b="b"/>
              <a:pathLst>
                <a:path w="2539" h="7619">
                  <a:moveTo>
                    <a:pt x="2286" y="5930"/>
                  </a:moveTo>
                  <a:lnTo>
                    <a:pt x="1955" y="5118"/>
                  </a:lnTo>
                  <a:lnTo>
                    <a:pt x="1143" y="4787"/>
                  </a:lnTo>
                  <a:lnTo>
                    <a:pt x="342" y="5118"/>
                  </a:lnTo>
                  <a:lnTo>
                    <a:pt x="0" y="5930"/>
                  </a:lnTo>
                  <a:lnTo>
                    <a:pt x="342" y="6731"/>
                  </a:lnTo>
                  <a:lnTo>
                    <a:pt x="1143" y="7073"/>
                  </a:lnTo>
                  <a:lnTo>
                    <a:pt x="1955" y="6731"/>
                  </a:lnTo>
                  <a:lnTo>
                    <a:pt x="2286" y="5930"/>
                  </a:lnTo>
                  <a:close/>
                </a:path>
                <a:path w="2539" h="7619">
                  <a:moveTo>
                    <a:pt x="2286" y="1143"/>
                  </a:moveTo>
                  <a:lnTo>
                    <a:pt x="1955" y="330"/>
                  </a:lnTo>
                  <a:lnTo>
                    <a:pt x="1143" y="0"/>
                  </a:lnTo>
                  <a:lnTo>
                    <a:pt x="342" y="330"/>
                  </a:lnTo>
                  <a:lnTo>
                    <a:pt x="0" y="1143"/>
                  </a:lnTo>
                  <a:lnTo>
                    <a:pt x="342" y="1943"/>
                  </a:lnTo>
                  <a:lnTo>
                    <a:pt x="1143" y="2286"/>
                  </a:lnTo>
                  <a:lnTo>
                    <a:pt x="1955" y="1943"/>
                  </a:lnTo>
                  <a:lnTo>
                    <a:pt x="2286" y="1143"/>
                  </a:lnTo>
                  <a:close/>
                </a:path>
              </a:pathLst>
            </a:custGeom>
            <a:solidFill>
              <a:srgbClr val="565658"/>
            </a:solidFill>
          </p:spPr>
          <p:txBody>
            <a:bodyPr wrap="square" lIns="0" tIns="0" rIns="0" bIns="0" rtlCol="0"/>
            <a:lstStyle/>
            <a:p/>
          </p:txBody>
        </p:sp>
        <p:sp>
          <p:nvSpPr>
            <p:cNvPr id="11678" name="object 11678" descr=""/>
            <p:cNvSpPr/>
            <p:nvPr/>
          </p:nvSpPr>
          <p:spPr>
            <a:xfrm>
              <a:off x="5739621" y="2586099"/>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1679" name="object 11679" descr=""/>
            <p:cNvSpPr/>
            <p:nvPr/>
          </p:nvSpPr>
          <p:spPr>
            <a:xfrm>
              <a:off x="5736267" y="258226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680" name="object 11680" descr=""/>
            <p:cNvSpPr/>
            <p:nvPr/>
          </p:nvSpPr>
          <p:spPr>
            <a:xfrm>
              <a:off x="5736267" y="2586099"/>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1681" name="object 11681" descr=""/>
            <p:cNvSpPr/>
            <p:nvPr/>
          </p:nvSpPr>
          <p:spPr>
            <a:xfrm>
              <a:off x="5725259"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682" name="object 11682" descr=""/>
            <p:cNvSpPr/>
            <p:nvPr/>
          </p:nvSpPr>
          <p:spPr>
            <a:xfrm>
              <a:off x="5726220" y="2582268"/>
              <a:ext cx="635" cy="635"/>
            </a:xfrm>
            <a:custGeom>
              <a:avLst/>
              <a:gdLst/>
              <a:ahLst/>
              <a:cxnLst/>
              <a:rect l="l" t="t" r="r" b="b"/>
              <a:pathLst>
                <a:path w="635" h="635">
                  <a:moveTo>
                    <a:pt x="0" y="482"/>
                  </a:moveTo>
                  <a:lnTo>
                    <a:pt x="482" y="482"/>
                  </a:lnTo>
                </a:path>
                <a:path w="635" h="635">
                  <a:moveTo>
                    <a:pt x="0" y="482"/>
                  </a:moveTo>
                  <a:lnTo>
                    <a:pt x="482" y="0"/>
                  </a:lnTo>
                </a:path>
              </a:pathLst>
            </a:custGeom>
            <a:ln w="3175">
              <a:solidFill>
                <a:srgbClr val="565658"/>
              </a:solidFill>
            </a:ln>
          </p:spPr>
          <p:txBody>
            <a:bodyPr wrap="square" lIns="0" tIns="0" rIns="0" bIns="0" rtlCol="0"/>
            <a:lstStyle/>
            <a:p/>
          </p:txBody>
        </p:sp>
        <p:sp>
          <p:nvSpPr>
            <p:cNvPr id="11683" name="object 11683" descr=""/>
            <p:cNvSpPr/>
            <p:nvPr/>
          </p:nvSpPr>
          <p:spPr>
            <a:xfrm>
              <a:off x="5726220" y="2582267"/>
              <a:ext cx="635" cy="635"/>
            </a:xfrm>
            <a:custGeom>
              <a:avLst/>
              <a:gdLst/>
              <a:ahLst/>
              <a:cxnLst/>
              <a:rect l="l" t="t" r="r" b="b"/>
              <a:pathLst>
                <a:path w="635" h="635">
                  <a:moveTo>
                    <a:pt x="0" y="0"/>
                  </a:moveTo>
                  <a:lnTo>
                    <a:pt x="0" y="0"/>
                  </a:lnTo>
                  <a:lnTo>
                    <a:pt x="482" y="482"/>
                  </a:lnTo>
                </a:path>
              </a:pathLst>
            </a:custGeom>
            <a:ln w="3175">
              <a:solidFill>
                <a:srgbClr val="565658"/>
              </a:solidFill>
            </a:ln>
          </p:spPr>
          <p:txBody>
            <a:bodyPr wrap="square" lIns="0" tIns="0" rIns="0" bIns="0" rtlCol="0"/>
            <a:lstStyle/>
            <a:p/>
          </p:txBody>
        </p:sp>
        <p:sp>
          <p:nvSpPr>
            <p:cNvPr id="11684" name="object 11684" descr=""/>
            <p:cNvSpPr/>
            <p:nvPr/>
          </p:nvSpPr>
          <p:spPr>
            <a:xfrm>
              <a:off x="5724593"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85" name="object 11685" descr=""/>
            <p:cNvSpPr/>
            <p:nvPr/>
          </p:nvSpPr>
          <p:spPr>
            <a:xfrm>
              <a:off x="5726698" y="258226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686" name="object 11686" descr=""/>
            <p:cNvSpPr/>
            <p:nvPr/>
          </p:nvSpPr>
          <p:spPr>
            <a:xfrm>
              <a:off x="5739621" y="258609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687" name="object 11687" descr=""/>
            <p:cNvSpPr/>
            <p:nvPr/>
          </p:nvSpPr>
          <p:spPr>
            <a:xfrm>
              <a:off x="5727941" y="2581135"/>
              <a:ext cx="13335" cy="6350"/>
            </a:xfrm>
            <a:custGeom>
              <a:avLst/>
              <a:gdLst/>
              <a:ahLst/>
              <a:cxnLst/>
              <a:rect l="l" t="t" r="r" b="b"/>
              <a:pathLst>
                <a:path w="13335" h="6350">
                  <a:moveTo>
                    <a:pt x="2286" y="4965"/>
                  </a:moveTo>
                  <a:lnTo>
                    <a:pt x="1955" y="4165"/>
                  </a:lnTo>
                  <a:lnTo>
                    <a:pt x="1143" y="3822"/>
                  </a:lnTo>
                  <a:lnTo>
                    <a:pt x="330" y="4165"/>
                  </a:lnTo>
                  <a:lnTo>
                    <a:pt x="0" y="4965"/>
                  </a:lnTo>
                  <a:lnTo>
                    <a:pt x="330" y="5778"/>
                  </a:lnTo>
                  <a:lnTo>
                    <a:pt x="1143" y="6108"/>
                  </a:lnTo>
                  <a:lnTo>
                    <a:pt x="1955" y="5778"/>
                  </a:lnTo>
                  <a:lnTo>
                    <a:pt x="2286" y="4965"/>
                  </a:lnTo>
                  <a:close/>
                </a:path>
                <a:path w="13335" h="6350">
                  <a:moveTo>
                    <a:pt x="12814" y="1143"/>
                  </a:moveTo>
                  <a:lnTo>
                    <a:pt x="12484" y="330"/>
                  </a:lnTo>
                  <a:lnTo>
                    <a:pt x="11671" y="0"/>
                  </a:lnTo>
                  <a:lnTo>
                    <a:pt x="10871" y="330"/>
                  </a:lnTo>
                  <a:lnTo>
                    <a:pt x="10528" y="1143"/>
                  </a:lnTo>
                  <a:lnTo>
                    <a:pt x="10871" y="1943"/>
                  </a:lnTo>
                  <a:lnTo>
                    <a:pt x="11671" y="2286"/>
                  </a:lnTo>
                  <a:lnTo>
                    <a:pt x="12484" y="1943"/>
                  </a:lnTo>
                  <a:lnTo>
                    <a:pt x="12814" y="1143"/>
                  </a:lnTo>
                  <a:close/>
                </a:path>
              </a:pathLst>
            </a:custGeom>
            <a:solidFill>
              <a:srgbClr val="565658"/>
            </a:solidFill>
          </p:spPr>
          <p:txBody>
            <a:bodyPr wrap="square" lIns="0" tIns="0" rIns="0" bIns="0" rtlCol="0"/>
            <a:lstStyle/>
            <a:p/>
          </p:txBody>
        </p:sp>
        <p:sp>
          <p:nvSpPr>
            <p:cNvPr id="11688" name="object 11688" descr=""/>
            <p:cNvSpPr/>
            <p:nvPr/>
          </p:nvSpPr>
          <p:spPr>
            <a:xfrm>
              <a:off x="5728614" y="2586099"/>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689" name="object 11689" descr=""/>
            <p:cNvSpPr/>
            <p:nvPr/>
          </p:nvSpPr>
          <p:spPr>
            <a:xfrm>
              <a:off x="5726215" y="2586099"/>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1690" name="object 11690" descr=""/>
            <p:cNvSpPr/>
            <p:nvPr/>
          </p:nvSpPr>
          <p:spPr>
            <a:xfrm>
              <a:off x="5726215" y="2586099"/>
              <a:ext cx="635" cy="635"/>
            </a:xfrm>
            <a:custGeom>
              <a:avLst/>
              <a:gdLst/>
              <a:ahLst/>
              <a:cxnLst/>
              <a:rect l="l" t="t" r="r" b="b"/>
              <a:pathLst>
                <a:path w="635" h="635">
                  <a:moveTo>
                    <a:pt x="482" y="0"/>
                  </a:moveTo>
                  <a:lnTo>
                    <a:pt x="0" y="482"/>
                  </a:lnTo>
                </a:path>
                <a:path w="635" h="635">
                  <a:moveTo>
                    <a:pt x="482" y="0"/>
                  </a:moveTo>
                  <a:lnTo>
                    <a:pt x="0" y="0"/>
                  </a:lnTo>
                </a:path>
              </a:pathLst>
            </a:custGeom>
            <a:ln w="3175">
              <a:solidFill>
                <a:srgbClr val="565658"/>
              </a:solidFill>
            </a:ln>
          </p:spPr>
          <p:txBody>
            <a:bodyPr wrap="square" lIns="0" tIns="0" rIns="0" bIns="0" rtlCol="0"/>
            <a:lstStyle/>
            <a:p/>
          </p:txBody>
        </p:sp>
        <p:sp>
          <p:nvSpPr>
            <p:cNvPr id="11691" name="object 11691" descr=""/>
            <p:cNvSpPr/>
            <p:nvPr/>
          </p:nvSpPr>
          <p:spPr>
            <a:xfrm>
              <a:off x="5728131" y="2586099"/>
              <a:ext cx="635" cy="635"/>
            </a:xfrm>
            <a:custGeom>
              <a:avLst/>
              <a:gdLst/>
              <a:ahLst/>
              <a:cxnLst/>
              <a:rect l="l" t="t" r="r" b="b"/>
              <a:pathLst>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11692" name="object 11692" descr=""/>
            <p:cNvSpPr/>
            <p:nvPr/>
          </p:nvSpPr>
          <p:spPr>
            <a:xfrm>
              <a:off x="5724781" y="258561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693" name="object 11693" descr=""/>
            <p:cNvSpPr/>
            <p:nvPr/>
          </p:nvSpPr>
          <p:spPr>
            <a:xfrm>
              <a:off x="5724116"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694" name="object 11694" descr=""/>
            <p:cNvSpPr/>
            <p:nvPr/>
          </p:nvSpPr>
          <p:spPr>
            <a:xfrm>
              <a:off x="5724781" y="258609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695" name="object 11695" descr=""/>
            <p:cNvSpPr/>
            <p:nvPr/>
          </p:nvSpPr>
          <p:spPr>
            <a:xfrm>
              <a:off x="5726023" y="2581135"/>
              <a:ext cx="3175" cy="3175"/>
            </a:xfrm>
            <a:custGeom>
              <a:avLst/>
              <a:gdLst/>
              <a:ahLst/>
              <a:cxnLst/>
              <a:rect l="l" t="t" r="r" b="b"/>
              <a:pathLst>
                <a:path w="3175" h="3175">
                  <a:moveTo>
                    <a:pt x="2768" y="1143"/>
                  </a:moveTo>
                  <a:lnTo>
                    <a:pt x="2425" y="330"/>
                  </a:lnTo>
                  <a:lnTo>
                    <a:pt x="1625" y="0"/>
                  </a:lnTo>
                  <a:lnTo>
                    <a:pt x="1384" y="101"/>
                  </a:lnTo>
                  <a:lnTo>
                    <a:pt x="1143" y="0"/>
                  </a:lnTo>
                  <a:lnTo>
                    <a:pt x="342" y="330"/>
                  </a:lnTo>
                  <a:lnTo>
                    <a:pt x="0" y="1143"/>
                  </a:lnTo>
                  <a:lnTo>
                    <a:pt x="101" y="1384"/>
                  </a:lnTo>
                  <a:lnTo>
                    <a:pt x="0" y="1625"/>
                  </a:lnTo>
                  <a:lnTo>
                    <a:pt x="342" y="2425"/>
                  </a:lnTo>
                  <a:lnTo>
                    <a:pt x="1143" y="2768"/>
                  </a:lnTo>
                  <a:lnTo>
                    <a:pt x="1955" y="2425"/>
                  </a:lnTo>
                  <a:lnTo>
                    <a:pt x="2095" y="2095"/>
                  </a:lnTo>
                  <a:lnTo>
                    <a:pt x="2425" y="1943"/>
                  </a:lnTo>
                  <a:lnTo>
                    <a:pt x="2768" y="1143"/>
                  </a:lnTo>
                  <a:close/>
                </a:path>
              </a:pathLst>
            </a:custGeom>
            <a:solidFill>
              <a:srgbClr val="565658"/>
            </a:solidFill>
          </p:spPr>
          <p:txBody>
            <a:bodyPr wrap="square" lIns="0" tIns="0" rIns="0" bIns="0" rtlCol="0"/>
            <a:lstStyle/>
            <a:p/>
          </p:txBody>
        </p:sp>
        <p:sp>
          <p:nvSpPr>
            <p:cNvPr id="11696" name="object 11696" descr=""/>
            <p:cNvSpPr/>
            <p:nvPr/>
          </p:nvSpPr>
          <p:spPr>
            <a:xfrm>
              <a:off x="5727175" y="2582268"/>
              <a:ext cx="635" cy="635"/>
            </a:xfrm>
            <a:custGeom>
              <a:avLst/>
              <a:gdLst/>
              <a:ahLst/>
              <a:cxnLst/>
              <a:rect l="l" t="t" r="r" b="b"/>
              <a:pathLst>
                <a:path w="635" h="635">
                  <a:moveTo>
                    <a:pt x="0" y="482"/>
                  </a:moveTo>
                  <a:lnTo>
                    <a:pt x="0" y="0"/>
                  </a:lnTo>
                  <a:lnTo>
                    <a:pt x="482" y="0"/>
                  </a:lnTo>
                  <a:lnTo>
                    <a:pt x="0" y="482"/>
                  </a:lnTo>
                </a:path>
              </a:pathLst>
            </a:custGeom>
            <a:ln w="3175">
              <a:solidFill>
                <a:srgbClr val="565658"/>
              </a:solidFill>
            </a:ln>
          </p:spPr>
          <p:txBody>
            <a:bodyPr wrap="square" lIns="0" tIns="0" rIns="0" bIns="0" rtlCol="0"/>
            <a:lstStyle/>
            <a:p/>
          </p:txBody>
        </p:sp>
        <p:sp>
          <p:nvSpPr>
            <p:cNvPr id="11697" name="object 11697" descr=""/>
            <p:cNvSpPr/>
            <p:nvPr/>
          </p:nvSpPr>
          <p:spPr>
            <a:xfrm>
              <a:off x="5726698" y="258226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698" name="object 11698" descr=""/>
            <p:cNvSpPr/>
            <p:nvPr/>
          </p:nvSpPr>
          <p:spPr>
            <a:xfrm>
              <a:off x="5725736"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699" name="object 11699" descr=""/>
            <p:cNvSpPr/>
            <p:nvPr/>
          </p:nvSpPr>
          <p:spPr>
            <a:xfrm>
              <a:off x="5726698" y="2582268"/>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1700" name="object 11700" descr=""/>
            <p:cNvSpPr/>
            <p:nvPr/>
          </p:nvSpPr>
          <p:spPr>
            <a:xfrm>
              <a:off x="5725077"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01" name="object 11701" descr=""/>
            <p:cNvSpPr/>
            <p:nvPr/>
          </p:nvSpPr>
          <p:spPr>
            <a:xfrm>
              <a:off x="5726692" y="2582267"/>
              <a:ext cx="635" cy="635"/>
            </a:xfrm>
            <a:custGeom>
              <a:avLst/>
              <a:gdLst/>
              <a:ahLst/>
              <a:cxnLst/>
              <a:rect l="l" t="t" r="r" b="b"/>
              <a:pathLst>
                <a:path w="635" h="635">
                  <a:moveTo>
                    <a:pt x="482" y="0"/>
                  </a:moveTo>
                  <a:lnTo>
                    <a:pt x="482" y="482"/>
                  </a:lnTo>
                  <a:lnTo>
                    <a:pt x="0" y="482"/>
                  </a:lnTo>
                </a:path>
              </a:pathLst>
            </a:custGeom>
            <a:ln w="3175">
              <a:solidFill>
                <a:srgbClr val="565658"/>
              </a:solidFill>
            </a:ln>
          </p:spPr>
          <p:txBody>
            <a:bodyPr wrap="square" lIns="0" tIns="0" rIns="0" bIns="0" rtlCol="0"/>
            <a:lstStyle/>
            <a:p/>
          </p:txBody>
        </p:sp>
        <p:sp>
          <p:nvSpPr>
            <p:cNvPr id="11702" name="object 11702" descr=""/>
            <p:cNvSpPr/>
            <p:nvPr/>
          </p:nvSpPr>
          <p:spPr>
            <a:xfrm>
              <a:off x="5724776"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03" name="object 11703" descr=""/>
            <p:cNvSpPr/>
            <p:nvPr/>
          </p:nvSpPr>
          <p:spPr>
            <a:xfrm>
              <a:off x="5727949"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04" name="object 11704" descr=""/>
            <p:cNvSpPr/>
            <p:nvPr/>
          </p:nvSpPr>
          <p:spPr>
            <a:xfrm>
              <a:off x="5728614" y="2586099"/>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705" name="object 11705" descr=""/>
            <p:cNvSpPr/>
            <p:nvPr/>
          </p:nvSpPr>
          <p:spPr>
            <a:xfrm>
              <a:off x="5726692" y="2586099"/>
              <a:ext cx="635" cy="635"/>
            </a:xfrm>
            <a:custGeom>
              <a:avLst/>
              <a:gdLst/>
              <a:ahLst/>
              <a:cxnLst/>
              <a:rect l="l" t="t" r="r" b="b"/>
              <a:pathLst>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11706" name="object 11706" descr=""/>
            <p:cNvSpPr/>
            <p:nvPr/>
          </p:nvSpPr>
          <p:spPr>
            <a:xfrm>
              <a:off x="5724106" y="2581617"/>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43"/>
                  </a:lnTo>
                  <a:lnTo>
                    <a:pt x="1143" y="2286"/>
                  </a:lnTo>
                  <a:lnTo>
                    <a:pt x="1384" y="2184"/>
                  </a:lnTo>
                  <a:lnTo>
                    <a:pt x="1625" y="2286"/>
                  </a:lnTo>
                  <a:lnTo>
                    <a:pt x="2438" y="1943"/>
                  </a:lnTo>
                  <a:lnTo>
                    <a:pt x="2768" y="1143"/>
                  </a:lnTo>
                  <a:close/>
                </a:path>
              </a:pathLst>
            </a:custGeom>
            <a:solidFill>
              <a:srgbClr val="565658"/>
            </a:solidFill>
          </p:spPr>
          <p:txBody>
            <a:bodyPr wrap="square" lIns="0" tIns="0" rIns="0" bIns="0" rtlCol="0"/>
            <a:lstStyle/>
            <a:p/>
          </p:txBody>
        </p:sp>
        <p:sp>
          <p:nvSpPr>
            <p:cNvPr id="11707" name="object 11707" descr=""/>
            <p:cNvSpPr/>
            <p:nvPr/>
          </p:nvSpPr>
          <p:spPr>
            <a:xfrm>
              <a:off x="5725259" y="2582268"/>
              <a:ext cx="635" cy="635"/>
            </a:xfrm>
            <a:custGeom>
              <a:avLst/>
              <a:gdLst/>
              <a:ahLst/>
              <a:cxnLst/>
              <a:rect l="l" t="t" r="r" b="b"/>
              <a:pathLst>
                <a:path w="635" h="635">
                  <a:moveTo>
                    <a:pt x="0" y="482"/>
                  </a:moveTo>
                  <a:lnTo>
                    <a:pt x="0" y="0"/>
                  </a:lnTo>
                  <a:lnTo>
                    <a:pt x="482" y="482"/>
                  </a:lnTo>
                  <a:lnTo>
                    <a:pt x="0" y="482"/>
                  </a:lnTo>
                </a:path>
              </a:pathLst>
            </a:custGeom>
            <a:ln w="3175">
              <a:solidFill>
                <a:srgbClr val="565658"/>
              </a:solidFill>
            </a:ln>
          </p:spPr>
          <p:txBody>
            <a:bodyPr wrap="square" lIns="0" tIns="0" rIns="0" bIns="0" rtlCol="0"/>
            <a:lstStyle/>
            <a:p/>
          </p:txBody>
        </p:sp>
        <p:sp>
          <p:nvSpPr>
            <p:cNvPr id="11708" name="object 11708" descr=""/>
            <p:cNvSpPr/>
            <p:nvPr/>
          </p:nvSpPr>
          <p:spPr>
            <a:xfrm>
              <a:off x="5727653" y="2582268"/>
              <a:ext cx="635" cy="635"/>
            </a:xfrm>
            <a:custGeom>
              <a:avLst/>
              <a:gdLst/>
              <a:ahLst/>
              <a:cxnLst/>
              <a:rect l="l" t="t" r="r" b="b"/>
              <a:pathLst>
                <a:path w="635" h="635">
                  <a:moveTo>
                    <a:pt x="0" y="482"/>
                  </a:moveTo>
                  <a:lnTo>
                    <a:pt x="0" y="0"/>
                  </a:lnTo>
                  <a:lnTo>
                    <a:pt x="482" y="0"/>
                  </a:lnTo>
                  <a:lnTo>
                    <a:pt x="0" y="0"/>
                  </a:lnTo>
                </a:path>
              </a:pathLst>
            </a:custGeom>
            <a:ln w="3175">
              <a:solidFill>
                <a:srgbClr val="565658"/>
              </a:solidFill>
            </a:ln>
          </p:spPr>
          <p:txBody>
            <a:bodyPr wrap="square" lIns="0" tIns="0" rIns="0" bIns="0" rtlCol="0"/>
            <a:lstStyle/>
            <a:p/>
          </p:txBody>
        </p:sp>
        <p:sp>
          <p:nvSpPr>
            <p:cNvPr id="11709" name="object 11709" descr=""/>
            <p:cNvSpPr/>
            <p:nvPr/>
          </p:nvSpPr>
          <p:spPr>
            <a:xfrm>
              <a:off x="5726215" y="2586099"/>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710" name="object 11710" descr=""/>
            <p:cNvSpPr/>
            <p:nvPr/>
          </p:nvSpPr>
          <p:spPr>
            <a:xfrm>
              <a:off x="5728609" y="2586099"/>
              <a:ext cx="635" cy="635"/>
            </a:xfrm>
            <a:custGeom>
              <a:avLst/>
              <a:gdLst/>
              <a:ahLst/>
              <a:cxnLst/>
              <a:rect l="l" t="t" r="r" b="b"/>
              <a:pathLst>
                <a:path w="635" h="635">
                  <a:moveTo>
                    <a:pt x="482" y="0"/>
                  </a:moveTo>
                  <a:lnTo>
                    <a:pt x="0" y="482"/>
                  </a:lnTo>
                  <a:lnTo>
                    <a:pt x="482" y="0"/>
                  </a:lnTo>
                </a:path>
              </a:pathLst>
            </a:custGeom>
            <a:ln w="3175">
              <a:solidFill>
                <a:srgbClr val="565658"/>
              </a:solidFill>
            </a:ln>
          </p:spPr>
          <p:txBody>
            <a:bodyPr wrap="square" lIns="0" tIns="0" rIns="0" bIns="0" rtlCol="0"/>
            <a:lstStyle/>
            <a:p/>
          </p:txBody>
        </p:sp>
        <p:sp>
          <p:nvSpPr>
            <p:cNvPr id="11711" name="object 11711" descr=""/>
            <p:cNvSpPr/>
            <p:nvPr/>
          </p:nvSpPr>
          <p:spPr>
            <a:xfrm>
              <a:off x="5726220"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712" name="object 11712" descr=""/>
            <p:cNvSpPr/>
            <p:nvPr/>
          </p:nvSpPr>
          <p:spPr>
            <a:xfrm>
              <a:off x="5727175" y="2582267"/>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1713" name="object 11713" descr=""/>
            <p:cNvSpPr/>
            <p:nvPr/>
          </p:nvSpPr>
          <p:spPr>
            <a:xfrm>
              <a:off x="5725555"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14" name="object 11714" descr=""/>
            <p:cNvSpPr/>
            <p:nvPr/>
          </p:nvSpPr>
          <p:spPr>
            <a:xfrm>
              <a:off x="5727170" y="2582267"/>
              <a:ext cx="635" cy="635"/>
            </a:xfrm>
            <a:custGeom>
              <a:avLst/>
              <a:gdLst/>
              <a:ahLst/>
              <a:cxnLst/>
              <a:rect l="l" t="t" r="r" b="b"/>
              <a:pathLst>
                <a:path w="635" h="635">
                  <a:moveTo>
                    <a:pt x="482" y="0"/>
                  </a:moveTo>
                  <a:lnTo>
                    <a:pt x="482" y="482"/>
                  </a:lnTo>
                  <a:lnTo>
                    <a:pt x="0" y="482"/>
                  </a:lnTo>
                </a:path>
              </a:pathLst>
            </a:custGeom>
            <a:ln w="3175">
              <a:solidFill>
                <a:srgbClr val="565658"/>
              </a:solidFill>
            </a:ln>
          </p:spPr>
          <p:txBody>
            <a:bodyPr wrap="square" lIns="0" tIns="0" rIns="0" bIns="0" rtlCol="0"/>
            <a:lstStyle/>
            <a:p/>
          </p:txBody>
        </p:sp>
        <p:sp>
          <p:nvSpPr>
            <p:cNvPr id="11715" name="object 11715" descr=""/>
            <p:cNvSpPr/>
            <p:nvPr/>
          </p:nvSpPr>
          <p:spPr>
            <a:xfrm>
              <a:off x="5723638"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16" name="object 11716" descr=""/>
            <p:cNvSpPr/>
            <p:nvPr/>
          </p:nvSpPr>
          <p:spPr>
            <a:xfrm>
              <a:off x="5727170" y="2586099"/>
              <a:ext cx="635" cy="635"/>
            </a:xfrm>
            <a:custGeom>
              <a:avLst/>
              <a:gdLst/>
              <a:ahLst/>
              <a:cxnLst/>
              <a:rect l="l" t="t" r="r" b="b"/>
              <a:pathLst>
                <a:path w="635" h="635">
                  <a:moveTo>
                    <a:pt x="482" y="0"/>
                  </a:moveTo>
                  <a:lnTo>
                    <a:pt x="0" y="0"/>
                  </a:lnTo>
                  <a:lnTo>
                    <a:pt x="0" y="482"/>
                  </a:lnTo>
                  <a:lnTo>
                    <a:pt x="482" y="0"/>
                  </a:lnTo>
                </a:path>
              </a:pathLst>
            </a:custGeom>
            <a:ln w="3175">
              <a:solidFill>
                <a:srgbClr val="565658"/>
              </a:solidFill>
            </a:ln>
          </p:spPr>
          <p:txBody>
            <a:bodyPr wrap="square" lIns="0" tIns="0" rIns="0" bIns="0" rtlCol="0"/>
            <a:lstStyle/>
            <a:p/>
          </p:txBody>
        </p:sp>
        <p:sp>
          <p:nvSpPr>
            <p:cNvPr id="11717" name="object 11717" descr=""/>
            <p:cNvSpPr/>
            <p:nvPr/>
          </p:nvSpPr>
          <p:spPr>
            <a:xfrm>
              <a:off x="5728131" y="258226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18" name="object 11718" descr=""/>
            <p:cNvSpPr/>
            <p:nvPr/>
          </p:nvSpPr>
          <p:spPr>
            <a:xfrm>
              <a:off x="5724116"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19" name="object 11719" descr=""/>
            <p:cNvSpPr/>
            <p:nvPr/>
          </p:nvSpPr>
          <p:spPr>
            <a:xfrm>
              <a:off x="5725736" y="2582267"/>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720" name="object 11720" descr=""/>
            <p:cNvSpPr/>
            <p:nvPr/>
          </p:nvSpPr>
          <p:spPr>
            <a:xfrm>
              <a:off x="5725736"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721" name="object 11721" descr=""/>
            <p:cNvSpPr/>
            <p:nvPr/>
          </p:nvSpPr>
          <p:spPr>
            <a:xfrm>
              <a:off x="5726692" y="258609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22" name="object 11722" descr=""/>
            <p:cNvSpPr/>
            <p:nvPr/>
          </p:nvSpPr>
          <p:spPr>
            <a:xfrm>
              <a:off x="5727653" y="2582267"/>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1723" name="object 11723" descr=""/>
            <p:cNvSpPr/>
            <p:nvPr/>
          </p:nvSpPr>
          <p:spPr>
            <a:xfrm>
              <a:off x="5725254"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24" name="object 11724" descr=""/>
            <p:cNvSpPr/>
            <p:nvPr/>
          </p:nvSpPr>
          <p:spPr>
            <a:xfrm>
              <a:off x="5726698" y="258609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725" name="object 11725" descr=""/>
            <p:cNvSpPr/>
            <p:nvPr/>
          </p:nvSpPr>
          <p:spPr>
            <a:xfrm>
              <a:off x="5724781" y="258561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726" name="object 11726" descr=""/>
            <p:cNvSpPr/>
            <p:nvPr/>
          </p:nvSpPr>
          <p:spPr>
            <a:xfrm>
              <a:off x="5727653" y="2582268"/>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1727" name="object 11727" descr=""/>
            <p:cNvSpPr/>
            <p:nvPr/>
          </p:nvSpPr>
          <p:spPr>
            <a:xfrm>
              <a:off x="5725259"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728" name="object 11728" descr=""/>
            <p:cNvSpPr/>
            <p:nvPr/>
          </p:nvSpPr>
          <p:spPr>
            <a:xfrm>
              <a:off x="5727949"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29" name="object 11729" descr=""/>
            <p:cNvSpPr/>
            <p:nvPr/>
          </p:nvSpPr>
          <p:spPr>
            <a:xfrm>
              <a:off x="5727648" y="2586099"/>
              <a:ext cx="635" cy="635"/>
            </a:xfrm>
            <a:custGeom>
              <a:avLst/>
              <a:gdLst/>
              <a:ahLst/>
              <a:cxnLst/>
              <a:rect l="l" t="t" r="r" b="b"/>
              <a:pathLst>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11730" name="object 11730" descr=""/>
            <p:cNvSpPr/>
            <p:nvPr/>
          </p:nvSpPr>
          <p:spPr>
            <a:xfrm>
              <a:off x="5727471"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31" name="object 11731" descr=""/>
            <p:cNvSpPr/>
            <p:nvPr/>
          </p:nvSpPr>
          <p:spPr>
            <a:xfrm>
              <a:off x="5726220" y="2582267"/>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732" name="object 11732" descr=""/>
            <p:cNvSpPr/>
            <p:nvPr/>
          </p:nvSpPr>
          <p:spPr>
            <a:xfrm>
              <a:off x="5724588" y="2581617"/>
              <a:ext cx="3810" cy="5715"/>
            </a:xfrm>
            <a:custGeom>
              <a:avLst/>
              <a:gdLst/>
              <a:ahLst/>
              <a:cxnLst/>
              <a:rect l="l" t="t" r="r" b="b"/>
              <a:pathLst>
                <a:path w="3810" h="5714">
                  <a:moveTo>
                    <a:pt x="2768" y="1143"/>
                  </a:moveTo>
                  <a:lnTo>
                    <a:pt x="2438" y="330"/>
                  </a:lnTo>
                  <a:lnTo>
                    <a:pt x="1625" y="0"/>
                  </a:lnTo>
                  <a:lnTo>
                    <a:pt x="1384" y="101"/>
                  </a:lnTo>
                  <a:lnTo>
                    <a:pt x="1143" y="0"/>
                  </a:lnTo>
                  <a:lnTo>
                    <a:pt x="330" y="330"/>
                  </a:lnTo>
                  <a:lnTo>
                    <a:pt x="0" y="1143"/>
                  </a:lnTo>
                  <a:lnTo>
                    <a:pt x="330" y="1943"/>
                  </a:lnTo>
                  <a:lnTo>
                    <a:pt x="1143" y="2286"/>
                  </a:lnTo>
                  <a:lnTo>
                    <a:pt x="1384" y="2184"/>
                  </a:lnTo>
                  <a:lnTo>
                    <a:pt x="1625" y="2286"/>
                  </a:lnTo>
                  <a:lnTo>
                    <a:pt x="2438" y="1943"/>
                  </a:lnTo>
                  <a:lnTo>
                    <a:pt x="2768" y="1143"/>
                  </a:lnTo>
                  <a:close/>
                </a:path>
                <a:path w="3810" h="5714">
                  <a:moveTo>
                    <a:pt x="3721" y="4483"/>
                  </a:moveTo>
                  <a:lnTo>
                    <a:pt x="3390" y="3683"/>
                  </a:lnTo>
                  <a:lnTo>
                    <a:pt x="2578" y="3340"/>
                  </a:lnTo>
                  <a:lnTo>
                    <a:pt x="1778" y="3683"/>
                  </a:lnTo>
                  <a:lnTo>
                    <a:pt x="1435" y="4483"/>
                  </a:lnTo>
                  <a:lnTo>
                    <a:pt x="1778" y="5295"/>
                  </a:lnTo>
                  <a:lnTo>
                    <a:pt x="2578" y="5626"/>
                  </a:lnTo>
                  <a:lnTo>
                    <a:pt x="3390" y="5295"/>
                  </a:lnTo>
                  <a:lnTo>
                    <a:pt x="3721" y="4483"/>
                  </a:lnTo>
                  <a:close/>
                </a:path>
              </a:pathLst>
            </a:custGeom>
            <a:solidFill>
              <a:srgbClr val="565658"/>
            </a:solidFill>
          </p:spPr>
          <p:txBody>
            <a:bodyPr wrap="square" lIns="0" tIns="0" rIns="0" bIns="0" rtlCol="0"/>
            <a:lstStyle/>
            <a:p/>
          </p:txBody>
        </p:sp>
        <p:sp>
          <p:nvSpPr>
            <p:cNvPr id="11733" name="object 11733" descr=""/>
            <p:cNvSpPr/>
            <p:nvPr/>
          </p:nvSpPr>
          <p:spPr>
            <a:xfrm>
              <a:off x="5728130" y="258226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734" name="object 11734" descr=""/>
            <p:cNvSpPr/>
            <p:nvPr/>
          </p:nvSpPr>
          <p:spPr>
            <a:xfrm>
              <a:off x="5728130" y="2582268"/>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11735" name="object 11735" descr=""/>
            <p:cNvSpPr/>
            <p:nvPr/>
          </p:nvSpPr>
          <p:spPr>
            <a:xfrm>
              <a:off x="5726987"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36" name="object 11736" descr=""/>
            <p:cNvSpPr/>
            <p:nvPr/>
          </p:nvSpPr>
          <p:spPr>
            <a:xfrm>
              <a:off x="5725737"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37" name="object 11737" descr=""/>
            <p:cNvSpPr/>
            <p:nvPr/>
          </p:nvSpPr>
          <p:spPr>
            <a:xfrm>
              <a:off x="5727175" y="258609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738" name="object 11738" descr=""/>
            <p:cNvSpPr/>
            <p:nvPr/>
          </p:nvSpPr>
          <p:spPr>
            <a:xfrm>
              <a:off x="5728131" y="2582267"/>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11739" name="object 11739" descr=""/>
            <p:cNvSpPr/>
            <p:nvPr/>
          </p:nvSpPr>
          <p:spPr>
            <a:xfrm>
              <a:off x="5723638"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40" name="object 11740" descr=""/>
            <p:cNvSpPr/>
            <p:nvPr/>
          </p:nvSpPr>
          <p:spPr>
            <a:xfrm>
              <a:off x="5725259" y="2585616"/>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741" name="object 11741" descr=""/>
            <p:cNvSpPr/>
            <p:nvPr/>
          </p:nvSpPr>
          <p:spPr>
            <a:xfrm>
              <a:off x="5725259" y="2586099"/>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1742" name="object 11742" descr=""/>
            <p:cNvSpPr/>
            <p:nvPr/>
          </p:nvSpPr>
          <p:spPr>
            <a:xfrm>
              <a:off x="5725259" y="258561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743" name="object 11743" descr=""/>
            <p:cNvSpPr/>
            <p:nvPr/>
          </p:nvSpPr>
          <p:spPr>
            <a:xfrm>
              <a:off x="5726698" y="2582267"/>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744" name="object 11744" descr=""/>
            <p:cNvSpPr/>
            <p:nvPr/>
          </p:nvSpPr>
          <p:spPr>
            <a:xfrm>
              <a:off x="5725555"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45" name="object 11745" descr=""/>
            <p:cNvSpPr/>
            <p:nvPr/>
          </p:nvSpPr>
          <p:spPr>
            <a:xfrm>
              <a:off x="5728130" y="2586099"/>
              <a:ext cx="635" cy="635"/>
            </a:xfrm>
            <a:custGeom>
              <a:avLst/>
              <a:gdLst/>
              <a:ahLst/>
              <a:cxnLst/>
              <a:rect l="l" t="t" r="r" b="b"/>
              <a:pathLst>
                <a:path w="635" h="635">
                  <a:moveTo>
                    <a:pt x="0" y="482"/>
                  </a:moveTo>
                  <a:lnTo>
                    <a:pt x="482" y="0"/>
                  </a:lnTo>
                  <a:lnTo>
                    <a:pt x="0" y="0"/>
                  </a:lnTo>
                  <a:lnTo>
                    <a:pt x="0" y="482"/>
                  </a:lnTo>
                </a:path>
              </a:pathLst>
            </a:custGeom>
            <a:ln w="3175">
              <a:solidFill>
                <a:srgbClr val="565658"/>
              </a:solidFill>
            </a:ln>
          </p:spPr>
          <p:txBody>
            <a:bodyPr wrap="square" lIns="0" tIns="0" rIns="0" bIns="0" rtlCol="0"/>
            <a:lstStyle/>
            <a:p/>
          </p:txBody>
        </p:sp>
        <p:sp>
          <p:nvSpPr>
            <p:cNvPr id="11746" name="object 11746" descr=""/>
            <p:cNvSpPr/>
            <p:nvPr/>
          </p:nvSpPr>
          <p:spPr>
            <a:xfrm>
              <a:off x="5726987"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47" name="object 11747" descr=""/>
            <p:cNvSpPr/>
            <p:nvPr/>
          </p:nvSpPr>
          <p:spPr>
            <a:xfrm>
              <a:off x="5726220"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748" name="object 11748" descr=""/>
            <p:cNvSpPr/>
            <p:nvPr/>
          </p:nvSpPr>
          <p:spPr>
            <a:xfrm>
              <a:off x="5727648" y="258609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749" name="object 11749" descr=""/>
            <p:cNvSpPr/>
            <p:nvPr/>
          </p:nvSpPr>
          <p:spPr>
            <a:xfrm>
              <a:off x="5725077"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50" name="object 11750" descr=""/>
            <p:cNvSpPr/>
            <p:nvPr/>
          </p:nvSpPr>
          <p:spPr>
            <a:xfrm>
              <a:off x="5728609" y="258226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51" name="object 11751" descr=""/>
            <p:cNvSpPr/>
            <p:nvPr/>
          </p:nvSpPr>
          <p:spPr>
            <a:xfrm>
              <a:off x="5726215"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52" name="object 11752" descr=""/>
            <p:cNvSpPr/>
            <p:nvPr/>
          </p:nvSpPr>
          <p:spPr>
            <a:xfrm>
              <a:off x="5727653" y="258609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753" name="object 11753" descr=""/>
            <p:cNvSpPr/>
            <p:nvPr/>
          </p:nvSpPr>
          <p:spPr>
            <a:xfrm>
              <a:off x="5727949" y="258112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54" name="object 11754" descr=""/>
            <p:cNvSpPr/>
            <p:nvPr/>
          </p:nvSpPr>
          <p:spPr>
            <a:xfrm>
              <a:off x="5728609" y="2582267"/>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11755" name="object 11755" descr=""/>
            <p:cNvSpPr/>
            <p:nvPr/>
          </p:nvSpPr>
          <p:spPr>
            <a:xfrm>
              <a:off x="5728614" y="2582268"/>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756" name="object 11756" descr=""/>
            <p:cNvSpPr/>
            <p:nvPr/>
          </p:nvSpPr>
          <p:spPr>
            <a:xfrm>
              <a:off x="5724588" y="2584957"/>
              <a:ext cx="3175" cy="2540"/>
            </a:xfrm>
            <a:custGeom>
              <a:avLst/>
              <a:gdLst/>
              <a:ahLst/>
              <a:cxnLst/>
              <a:rect l="l" t="t" r="r" b="b"/>
              <a:pathLst>
                <a:path w="3175" h="2539">
                  <a:moveTo>
                    <a:pt x="2768" y="1143"/>
                  </a:moveTo>
                  <a:lnTo>
                    <a:pt x="2438" y="342"/>
                  </a:lnTo>
                  <a:lnTo>
                    <a:pt x="1625" y="0"/>
                  </a:lnTo>
                  <a:lnTo>
                    <a:pt x="1384" y="114"/>
                  </a:lnTo>
                  <a:lnTo>
                    <a:pt x="1143" y="0"/>
                  </a:lnTo>
                  <a:lnTo>
                    <a:pt x="330" y="342"/>
                  </a:lnTo>
                  <a:lnTo>
                    <a:pt x="0" y="1143"/>
                  </a:lnTo>
                  <a:lnTo>
                    <a:pt x="330"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11757" name="object 11757" descr=""/>
            <p:cNvSpPr/>
            <p:nvPr/>
          </p:nvSpPr>
          <p:spPr>
            <a:xfrm>
              <a:off x="5728614" y="2586099"/>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758" name="object 11758" descr=""/>
            <p:cNvSpPr/>
            <p:nvPr/>
          </p:nvSpPr>
          <p:spPr>
            <a:xfrm>
              <a:off x="5727471"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59" name="object 11759" descr=""/>
            <p:cNvSpPr/>
            <p:nvPr/>
          </p:nvSpPr>
          <p:spPr>
            <a:xfrm>
              <a:off x="5727175" y="2582267"/>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1760" name="object 11760" descr=""/>
            <p:cNvSpPr/>
            <p:nvPr/>
          </p:nvSpPr>
          <p:spPr>
            <a:xfrm>
              <a:off x="5726032"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61" name="object 11761" descr=""/>
            <p:cNvSpPr/>
            <p:nvPr/>
          </p:nvSpPr>
          <p:spPr>
            <a:xfrm>
              <a:off x="5725736" y="258609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762" name="object 11762" descr=""/>
            <p:cNvSpPr/>
            <p:nvPr/>
          </p:nvSpPr>
          <p:spPr>
            <a:xfrm>
              <a:off x="5726215" y="258275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763" name="object 11763" descr=""/>
            <p:cNvSpPr/>
            <p:nvPr/>
          </p:nvSpPr>
          <p:spPr>
            <a:xfrm>
              <a:off x="5723636" y="2581617"/>
              <a:ext cx="5715" cy="5715"/>
            </a:xfrm>
            <a:custGeom>
              <a:avLst/>
              <a:gdLst/>
              <a:ahLst/>
              <a:cxnLst/>
              <a:rect l="l" t="t" r="r" b="b"/>
              <a:pathLst>
                <a:path w="5714" h="5714">
                  <a:moveTo>
                    <a:pt x="2755" y="1143"/>
                  </a:moveTo>
                  <a:lnTo>
                    <a:pt x="2425" y="330"/>
                  </a:lnTo>
                  <a:lnTo>
                    <a:pt x="1612" y="0"/>
                  </a:lnTo>
                  <a:lnTo>
                    <a:pt x="1371" y="101"/>
                  </a:lnTo>
                  <a:lnTo>
                    <a:pt x="1143" y="0"/>
                  </a:lnTo>
                  <a:lnTo>
                    <a:pt x="330" y="330"/>
                  </a:lnTo>
                  <a:lnTo>
                    <a:pt x="0" y="1143"/>
                  </a:lnTo>
                  <a:lnTo>
                    <a:pt x="330" y="1943"/>
                  </a:lnTo>
                  <a:lnTo>
                    <a:pt x="1143" y="2286"/>
                  </a:lnTo>
                  <a:lnTo>
                    <a:pt x="1371" y="2197"/>
                  </a:lnTo>
                  <a:lnTo>
                    <a:pt x="1612" y="2286"/>
                  </a:lnTo>
                  <a:lnTo>
                    <a:pt x="2425" y="1943"/>
                  </a:lnTo>
                  <a:lnTo>
                    <a:pt x="2755" y="1143"/>
                  </a:lnTo>
                  <a:close/>
                </a:path>
                <a:path w="5714" h="5714">
                  <a:moveTo>
                    <a:pt x="5626" y="4483"/>
                  </a:moveTo>
                  <a:lnTo>
                    <a:pt x="5295" y="3683"/>
                  </a:lnTo>
                  <a:lnTo>
                    <a:pt x="4483" y="3340"/>
                  </a:lnTo>
                  <a:lnTo>
                    <a:pt x="3683" y="3683"/>
                  </a:lnTo>
                  <a:lnTo>
                    <a:pt x="3340" y="4483"/>
                  </a:lnTo>
                  <a:lnTo>
                    <a:pt x="3683" y="5295"/>
                  </a:lnTo>
                  <a:lnTo>
                    <a:pt x="4483" y="5626"/>
                  </a:lnTo>
                  <a:lnTo>
                    <a:pt x="5295" y="5295"/>
                  </a:lnTo>
                  <a:lnTo>
                    <a:pt x="5626" y="4483"/>
                  </a:lnTo>
                  <a:close/>
                </a:path>
              </a:pathLst>
            </a:custGeom>
            <a:solidFill>
              <a:srgbClr val="565658"/>
            </a:solidFill>
          </p:spPr>
          <p:txBody>
            <a:bodyPr wrap="square" lIns="0" tIns="0" rIns="0" bIns="0" rtlCol="0"/>
            <a:lstStyle/>
            <a:p/>
          </p:txBody>
        </p:sp>
        <p:sp>
          <p:nvSpPr>
            <p:cNvPr id="11764" name="object 11764" descr=""/>
            <p:cNvSpPr/>
            <p:nvPr/>
          </p:nvSpPr>
          <p:spPr>
            <a:xfrm>
              <a:off x="5724781" y="258275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765" name="object 11765" descr=""/>
            <p:cNvSpPr/>
            <p:nvPr/>
          </p:nvSpPr>
          <p:spPr>
            <a:xfrm>
              <a:off x="5724106" y="2581617"/>
              <a:ext cx="3810" cy="2540"/>
            </a:xfrm>
            <a:custGeom>
              <a:avLst/>
              <a:gdLst/>
              <a:ahLst/>
              <a:cxnLst/>
              <a:rect l="l" t="t" r="r" b="b"/>
              <a:pathLst>
                <a:path w="3810" h="2539">
                  <a:moveTo>
                    <a:pt x="3733" y="1143"/>
                  </a:moveTo>
                  <a:lnTo>
                    <a:pt x="3390" y="330"/>
                  </a:lnTo>
                  <a:lnTo>
                    <a:pt x="2590" y="0"/>
                  </a:lnTo>
                  <a:lnTo>
                    <a:pt x="1866" y="304"/>
                  </a:lnTo>
                  <a:lnTo>
                    <a:pt x="1143" y="0"/>
                  </a:lnTo>
                  <a:lnTo>
                    <a:pt x="342" y="330"/>
                  </a:lnTo>
                  <a:lnTo>
                    <a:pt x="0" y="1143"/>
                  </a:lnTo>
                  <a:lnTo>
                    <a:pt x="342" y="1943"/>
                  </a:lnTo>
                  <a:lnTo>
                    <a:pt x="1143" y="2286"/>
                  </a:lnTo>
                  <a:lnTo>
                    <a:pt x="1866" y="1981"/>
                  </a:lnTo>
                  <a:lnTo>
                    <a:pt x="2590" y="2286"/>
                  </a:lnTo>
                  <a:lnTo>
                    <a:pt x="3390" y="1943"/>
                  </a:lnTo>
                  <a:lnTo>
                    <a:pt x="3733" y="1143"/>
                  </a:lnTo>
                  <a:close/>
                </a:path>
              </a:pathLst>
            </a:custGeom>
            <a:solidFill>
              <a:srgbClr val="565658"/>
            </a:solidFill>
          </p:spPr>
          <p:txBody>
            <a:bodyPr wrap="square" lIns="0" tIns="0" rIns="0" bIns="0" rtlCol="0"/>
            <a:lstStyle/>
            <a:p/>
          </p:txBody>
        </p:sp>
        <p:sp>
          <p:nvSpPr>
            <p:cNvPr id="11766" name="object 11766" descr=""/>
            <p:cNvSpPr/>
            <p:nvPr/>
          </p:nvSpPr>
          <p:spPr>
            <a:xfrm>
              <a:off x="5728131" y="2586099"/>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767" name="object 11767" descr=""/>
            <p:cNvSpPr/>
            <p:nvPr/>
          </p:nvSpPr>
          <p:spPr>
            <a:xfrm>
              <a:off x="5725555"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68" name="object 11768" descr=""/>
            <p:cNvSpPr/>
            <p:nvPr/>
          </p:nvSpPr>
          <p:spPr>
            <a:xfrm>
              <a:off x="5726215" y="2586099"/>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769" name="object 11769" descr=""/>
            <p:cNvSpPr/>
            <p:nvPr/>
          </p:nvSpPr>
          <p:spPr>
            <a:xfrm>
              <a:off x="5726032"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70" name="object 11770" descr=""/>
            <p:cNvSpPr/>
            <p:nvPr/>
          </p:nvSpPr>
          <p:spPr>
            <a:xfrm>
              <a:off x="5726698" y="2582268"/>
              <a:ext cx="1270" cy="635"/>
            </a:xfrm>
            <a:custGeom>
              <a:avLst/>
              <a:gdLst/>
              <a:ahLst/>
              <a:cxnLst/>
              <a:rect l="l" t="t" r="r" b="b"/>
              <a:pathLst>
                <a:path w="1270" h="635">
                  <a:moveTo>
                    <a:pt x="0" y="482"/>
                  </a:moveTo>
                  <a:lnTo>
                    <a:pt x="482" y="482"/>
                  </a:lnTo>
                  <a:lnTo>
                    <a:pt x="952" y="0"/>
                  </a:lnTo>
                  <a:lnTo>
                    <a:pt x="952" y="482"/>
                  </a:lnTo>
                  <a:lnTo>
                    <a:pt x="482" y="482"/>
                  </a:lnTo>
                </a:path>
              </a:pathLst>
            </a:custGeom>
            <a:ln w="3175">
              <a:solidFill>
                <a:srgbClr val="565658"/>
              </a:solidFill>
            </a:ln>
          </p:spPr>
          <p:txBody>
            <a:bodyPr wrap="square" lIns="0" tIns="0" rIns="0" bIns="0" rtlCol="0"/>
            <a:lstStyle/>
            <a:p/>
          </p:txBody>
        </p:sp>
        <p:sp>
          <p:nvSpPr>
            <p:cNvPr id="11771" name="object 11771" descr=""/>
            <p:cNvSpPr/>
            <p:nvPr/>
          </p:nvSpPr>
          <p:spPr>
            <a:xfrm>
              <a:off x="5728614"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772" name="object 11772" descr=""/>
            <p:cNvSpPr/>
            <p:nvPr/>
          </p:nvSpPr>
          <p:spPr>
            <a:xfrm>
              <a:off x="5724781" y="258275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773" name="object 11773" descr=""/>
            <p:cNvSpPr/>
            <p:nvPr/>
          </p:nvSpPr>
          <p:spPr>
            <a:xfrm>
              <a:off x="5726032"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74" name="object 11774" descr=""/>
            <p:cNvSpPr/>
            <p:nvPr/>
          </p:nvSpPr>
          <p:spPr>
            <a:xfrm>
              <a:off x="5725259" y="258275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775" name="object 11775" descr=""/>
            <p:cNvSpPr/>
            <p:nvPr/>
          </p:nvSpPr>
          <p:spPr>
            <a:xfrm>
              <a:off x="5724588" y="2581617"/>
              <a:ext cx="5715" cy="5715"/>
            </a:xfrm>
            <a:custGeom>
              <a:avLst/>
              <a:gdLst/>
              <a:ahLst/>
              <a:cxnLst/>
              <a:rect l="l" t="t" r="r" b="b"/>
              <a:pathLst>
                <a:path w="5714" h="5714">
                  <a:moveTo>
                    <a:pt x="2286" y="1143"/>
                  </a:moveTo>
                  <a:lnTo>
                    <a:pt x="1955" y="330"/>
                  </a:lnTo>
                  <a:lnTo>
                    <a:pt x="1143" y="0"/>
                  </a:lnTo>
                  <a:lnTo>
                    <a:pt x="330" y="330"/>
                  </a:lnTo>
                  <a:lnTo>
                    <a:pt x="0" y="1143"/>
                  </a:lnTo>
                  <a:lnTo>
                    <a:pt x="330" y="1943"/>
                  </a:lnTo>
                  <a:lnTo>
                    <a:pt x="1143" y="2286"/>
                  </a:lnTo>
                  <a:lnTo>
                    <a:pt x="1955" y="1943"/>
                  </a:lnTo>
                  <a:lnTo>
                    <a:pt x="2286" y="1143"/>
                  </a:lnTo>
                  <a:close/>
                </a:path>
                <a:path w="5714" h="5714">
                  <a:moveTo>
                    <a:pt x="5168" y="4483"/>
                  </a:moveTo>
                  <a:lnTo>
                    <a:pt x="4826" y="3683"/>
                  </a:lnTo>
                  <a:lnTo>
                    <a:pt x="4025" y="3340"/>
                  </a:lnTo>
                  <a:lnTo>
                    <a:pt x="3213" y="3683"/>
                  </a:lnTo>
                  <a:lnTo>
                    <a:pt x="2882" y="4483"/>
                  </a:lnTo>
                  <a:lnTo>
                    <a:pt x="3213" y="5295"/>
                  </a:lnTo>
                  <a:lnTo>
                    <a:pt x="4025" y="5626"/>
                  </a:lnTo>
                  <a:lnTo>
                    <a:pt x="4826" y="5295"/>
                  </a:lnTo>
                  <a:lnTo>
                    <a:pt x="5168" y="4483"/>
                  </a:lnTo>
                  <a:close/>
                </a:path>
              </a:pathLst>
            </a:custGeom>
            <a:solidFill>
              <a:srgbClr val="565658"/>
            </a:solidFill>
          </p:spPr>
          <p:txBody>
            <a:bodyPr wrap="square" lIns="0" tIns="0" rIns="0" bIns="0" rtlCol="0"/>
            <a:lstStyle/>
            <a:p/>
          </p:txBody>
        </p:sp>
        <p:sp>
          <p:nvSpPr>
            <p:cNvPr id="11776" name="object 11776" descr=""/>
            <p:cNvSpPr/>
            <p:nvPr/>
          </p:nvSpPr>
          <p:spPr>
            <a:xfrm>
              <a:off x="5728609" y="258609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777" name="object 11777" descr=""/>
            <p:cNvSpPr/>
            <p:nvPr/>
          </p:nvSpPr>
          <p:spPr>
            <a:xfrm>
              <a:off x="5724106" y="2581617"/>
              <a:ext cx="4445" cy="5715"/>
            </a:xfrm>
            <a:custGeom>
              <a:avLst/>
              <a:gdLst/>
              <a:ahLst/>
              <a:cxnLst/>
              <a:rect l="l" t="t" r="r" b="b"/>
              <a:pathLst>
                <a:path w="4445" h="5714">
                  <a:moveTo>
                    <a:pt x="2286" y="1143"/>
                  </a:moveTo>
                  <a:lnTo>
                    <a:pt x="1955" y="330"/>
                  </a:lnTo>
                  <a:lnTo>
                    <a:pt x="1143" y="0"/>
                  </a:lnTo>
                  <a:lnTo>
                    <a:pt x="342" y="330"/>
                  </a:lnTo>
                  <a:lnTo>
                    <a:pt x="0" y="1143"/>
                  </a:lnTo>
                  <a:lnTo>
                    <a:pt x="342" y="1943"/>
                  </a:lnTo>
                  <a:lnTo>
                    <a:pt x="1143" y="2286"/>
                  </a:lnTo>
                  <a:lnTo>
                    <a:pt x="1955" y="1943"/>
                  </a:lnTo>
                  <a:lnTo>
                    <a:pt x="2286" y="1143"/>
                  </a:lnTo>
                  <a:close/>
                </a:path>
                <a:path w="4445" h="5714">
                  <a:moveTo>
                    <a:pt x="4203" y="4483"/>
                  </a:moveTo>
                  <a:lnTo>
                    <a:pt x="3873" y="3683"/>
                  </a:lnTo>
                  <a:lnTo>
                    <a:pt x="3060" y="3340"/>
                  </a:lnTo>
                  <a:lnTo>
                    <a:pt x="2260" y="3683"/>
                  </a:lnTo>
                  <a:lnTo>
                    <a:pt x="1917" y="4483"/>
                  </a:lnTo>
                  <a:lnTo>
                    <a:pt x="2260" y="5295"/>
                  </a:lnTo>
                  <a:lnTo>
                    <a:pt x="3060" y="5626"/>
                  </a:lnTo>
                  <a:lnTo>
                    <a:pt x="3873" y="5295"/>
                  </a:lnTo>
                  <a:lnTo>
                    <a:pt x="4203" y="4483"/>
                  </a:lnTo>
                  <a:close/>
                </a:path>
              </a:pathLst>
            </a:custGeom>
            <a:solidFill>
              <a:srgbClr val="565658"/>
            </a:solidFill>
          </p:spPr>
          <p:txBody>
            <a:bodyPr wrap="square" lIns="0" tIns="0" rIns="0" bIns="0" rtlCol="0"/>
            <a:lstStyle/>
            <a:p/>
          </p:txBody>
        </p:sp>
        <p:sp>
          <p:nvSpPr>
            <p:cNvPr id="11778" name="object 11778" descr=""/>
            <p:cNvSpPr/>
            <p:nvPr/>
          </p:nvSpPr>
          <p:spPr>
            <a:xfrm>
              <a:off x="5726220" y="258609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779" name="object 11779" descr=""/>
            <p:cNvSpPr/>
            <p:nvPr/>
          </p:nvSpPr>
          <p:spPr>
            <a:xfrm>
              <a:off x="5724776" y="2585617"/>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1780" name="object 11780" descr=""/>
            <p:cNvSpPr/>
            <p:nvPr/>
          </p:nvSpPr>
          <p:spPr>
            <a:xfrm>
              <a:off x="5724776" y="2585616"/>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11781" name="object 11781" descr=""/>
            <p:cNvSpPr/>
            <p:nvPr/>
          </p:nvSpPr>
          <p:spPr>
            <a:xfrm>
              <a:off x="5725555"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82" name="object 11782" descr=""/>
            <p:cNvSpPr/>
            <p:nvPr/>
          </p:nvSpPr>
          <p:spPr>
            <a:xfrm>
              <a:off x="5727653" y="2582268"/>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11783" name="object 11783" descr=""/>
            <p:cNvSpPr/>
            <p:nvPr/>
          </p:nvSpPr>
          <p:spPr>
            <a:xfrm>
              <a:off x="5726987"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84" name="object 11784" descr=""/>
            <p:cNvSpPr/>
            <p:nvPr/>
          </p:nvSpPr>
          <p:spPr>
            <a:xfrm>
              <a:off x="5727175"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785" name="object 11785" descr=""/>
            <p:cNvSpPr/>
            <p:nvPr/>
          </p:nvSpPr>
          <p:spPr>
            <a:xfrm>
              <a:off x="5725259"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786" name="object 11786" descr=""/>
            <p:cNvSpPr/>
            <p:nvPr/>
          </p:nvSpPr>
          <p:spPr>
            <a:xfrm>
              <a:off x="5726510"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787" name="object 11787" descr=""/>
            <p:cNvSpPr/>
            <p:nvPr/>
          </p:nvSpPr>
          <p:spPr>
            <a:xfrm>
              <a:off x="5725736" y="258275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788" name="object 11788" descr=""/>
            <p:cNvSpPr/>
            <p:nvPr/>
          </p:nvSpPr>
          <p:spPr>
            <a:xfrm>
              <a:off x="5724588" y="2581617"/>
              <a:ext cx="3175" cy="2540"/>
            </a:xfrm>
            <a:custGeom>
              <a:avLst/>
              <a:gdLst/>
              <a:ahLst/>
              <a:cxnLst/>
              <a:rect l="l" t="t" r="r" b="b"/>
              <a:pathLst>
                <a:path w="3175" h="2539">
                  <a:moveTo>
                    <a:pt x="2768" y="1143"/>
                  </a:moveTo>
                  <a:lnTo>
                    <a:pt x="2438" y="330"/>
                  </a:lnTo>
                  <a:lnTo>
                    <a:pt x="1625" y="0"/>
                  </a:lnTo>
                  <a:lnTo>
                    <a:pt x="1384" y="101"/>
                  </a:lnTo>
                  <a:lnTo>
                    <a:pt x="1143" y="0"/>
                  </a:lnTo>
                  <a:lnTo>
                    <a:pt x="330" y="330"/>
                  </a:lnTo>
                  <a:lnTo>
                    <a:pt x="0" y="1143"/>
                  </a:lnTo>
                  <a:lnTo>
                    <a:pt x="330" y="1943"/>
                  </a:lnTo>
                  <a:lnTo>
                    <a:pt x="1143" y="2286"/>
                  </a:lnTo>
                  <a:lnTo>
                    <a:pt x="1384" y="2184"/>
                  </a:lnTo>
                  <a:lnTo>
                    <a:pt x="1625" y="2286"/>
                  </a:lnTo>
                  <a:lnTo>
                    <a:pt x="2438" y="1943"/>
                  </a:lnTo>
                  <a:lnTo>
                    <a:pt x="2768" y="1143"/>
                  </a:lnTo>
                  <a:close/>
                </a:path>
              </a:pathLst>
            </a:custGeom>
            <a:solidFill>
              <a:srgbClr val="565658"/>
            </a:solidFill>
          </p:spPr>
          <p:txBody>
            <a:bodyPr wrap="square" lIns="0" tIns="0" rIns="0" bIns="0" rtlCol="0"/>
            <a:lstStyle/>
            <a:p/>
          </p:txBody>
        </p:sp>
        <p:sp>
          <p:nvSpPr>
            <p:cNvPr id="11789" name="object 11789" descr=""/>
            <p:cNvSpPr/>
            <p:nvPr/>
          </p:nvSpPr>
          <p:spPr>
            <a:xfrm>
              <a:off x="5726698" y="2586099"/>
              <a:ext cx="1270" cy="0"/>
            </a:xfrm>
            <a:custGeom>
              <a:avLst/>
              <a:gdLst/>
              <a:ahLst/>
              <a:cxnLst/>
              <a:rect l="l" t="t" r="r" b="b"/>
              <a:pathLst>
                <a:path w="1270" h="0">
                  <a:moveTo>
                    <a:pt x="0" y="0"/>
                  </a:moveTo>
                  <a:lnTo>
                    <a:pt x="482" y="0"/>
                  </a:lnTo>
                  <a:lnTo>
                    <a:pt x="952" y="0"/>
                  </a:lnTo>
                </a:path>
              </a:pathLst>
            </a:custGeom>
            <a:ln w="3175">
              <a:solidFill>
                <a:srgbClr val="565658"/>
              </a:solidFill>
            </a:ln>
          </p:spPr>
          <p:txBody>
            <a:bodyPr wrap="square" lIns="0" tIns="0" rIns="0" bIns="0" rtlCol="0"/>
            <a:lstStyle/>
            <a:p/>
          </p:txBody>
        </p:sp>
        <p:sp>
          <p:nvSpPr>
            <p:cNvPr id="11790" name="object 11790" descr=""/>
            <p:cNvSpPr/>
            <p:nvPr/>
          </p:nvSpPr>
          <p:spPr>
            <a:xfrm>
              <a:off x="5727170" y="258609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91" name="object 11791" descr=""/>
            <p:cNvSpPr/>
            <p:nvPr/>
          </p:nvSpPr>
          <p:spPr>
            <a:xfrm>
              <a:off x="5725259" y="2585617"/>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792" name="object 11792" descr=""/>
            <p:cNvSpPr/>
            <p:nvPr/>
          </p:nvSpPr>
          <p:spPr>
            <a:xfrm>
              <a:off x="5724781"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793" name="object 11793" descr=""/>
            <p:cNvSpPr/>
            <p:nvPr/>
          </p:nvSpPr>
          <p:spPr>
            <a:xfrm>
              <a:off x="5724776"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794" name="object 11794" descr=""/>
            <p:cNvSpPr/>
            <p:nvPr/>
          </p:nvSpPr>
          <p:spPr>
            <a:xfrm>
              <a:off x="5724588" y="2584475"/>
              <a:ext cx="2540" cy="3175"/>
            </a:xfrm>
            <a:custGeom>
              <a:avLst/>
              <a:gdLst/>
              <a:ahLst/>
              <a:cxnLst/>
              <a:rect l="l" t="t" r="r" b="b"/>
              <a:pathLst>
                <a:path w="2539" h="3175">
                  <a:moveTo>
                    <a:pt x="2286" y="1143"/>
                  </a:moveTo>
                  <a:lnTo>
                    <a:pt x="1955" y="342"/>
                  </a:lnTo>
                  <a:lnTo>
                    <a:pt x="1143" y="0"/>
                  </a:lnTo>
                  <a:lnTo>
                    <a:pt x="330" y="342"/>
                  </a:lnTo>
                  <a:lnTo>
                    <a:pt x="0" y="1143"/>
                  </a:lnTo>
                  <a:lnTo>
                    <a:pt x="88" y="1397"/>
                  </a:lnTo>
                  <a:lnTo>
                    <a:pt x="0" y="1625"/>
                  </a:lnTo>
                  <a:lnTo>
                    <a:pt x="330" y="2438"/>
                  </a:lnTo>
                  <a:lnTo>
                    <a:pt x="1143" y="2768"/>
                  </a:lnTo>
                  <a:lnTo>
                    <a:pt x="1955" y="2438"/>
                  </a:lnTo>
                  <a:lnTo>
                    <a:pt x="2286" y="1625"/>
                  </a:lnTo>
                  <a:lnTo>
                    <a:pt x="2184" y="1397"/>
                  </a:lnTo>
                  <a:lnTo>
                    <a:pt x="2286" y="1143"/>
                  </a:lnTo>
                  <a:close/>
                </a:path>
              </a:pathLst>
            </a:custGeom>
            <a:solidFill>
              <a:srgbClr val="565658"/>
            </a:solidFill>
          </p:spPr>
          <p:txBody>
            <a:bodyPr wrap="square" lIns="0" tIns="0" rIns="0" bIns="0" rtlCol="0"/>
            <a:lstStyle/>
            <a:p/>
          </p:txBody>
        </p:sp>
        <p:sp>
          <p:nvSpPr>
            <p:cNvPr id="11795" name="object 11795" descr=""/>
            <p:cNvSpPr/>
            <p:nvPr/>
          </p:nvSpPr>
          <p:spPr>
            <a:xfrm>
              <a:off x="5725259" y="258561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796" name="object 11796" descr=""/>
            <p:cNvSpPr/>
            <p:nvPr/>
          </p:nvSpPr>
          <p:spPr>
            <a:xfrm>
              <a:off x="5725259" y="2585617"/>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11797" name="object 11797" descr=""/>
            <p:cNvSpPr/>
            <p:nvPr/>
          </p:nvSpPr>
          <p:spPr>
            <a:xfrm>
              <a:off x="5724588" y="2581617"/>
              <a:ext cx="5080" cy="5715"/>
            </a:xfrm>
            <a:custGeom>
              <a:avLst/>
              <a:gdLst/>
              <a:ahLst/>
              <a:cxnLst/>
              <a:rect l="l" t="t" r="r" b="b"/>
              <a:pathLst>
                <a:path w="5079" h="5714">
                  <a:moveTo>
                    <a:pt x="2286" y="4483"/>
                  </a:moveTo>
                  <a:lnTo>
                    <a:pt x="1955" y="3683"/>
                  </a:lnTo>
                  <a:lnTo>
                    <a:pt x="1143" y="3340"/>
                  </a:lnTo>
                  <a:lnTo>
                    <a:pt x="330" y="3683"/>
                  </a:lnTo>
                  <a:lnTo>
                    <a:pt x="0" y="4483"/>
                  </a:lnTo>
                  <a:lnTo>
                    <a:pt x="330" y="5295"/>
                  </a:lnTo>
                  <a:lnTo>
                    <a:pt x="1143" y="5626"/>
                  </a:lnTo>
                  <a:lnTo>
                    <a:pt x="1955" y="5295"/>
                  </a:lnTo>
                  <a:lnTo>
                    <a:pt x="2286" y="4483"/>
                  </a:lnTo>
                  <a:close/>
                </a:path>
                <a:path w="5079" h="5714">
                  <a:moveTo>
                    <a:pt x="4673" y="1143"/>
                  </a:moveTo>
                  <a:lnTo>
                    <a:pt x="4343" y="330"/>
                  </a:lnTo>
                  <a:lnTo>
                    <a:pt x="3530" y="0"/>
                  </a:lnTo>
                  <a:lnTo>
                    <a:pt x="2730" y="330"/>
                  </a:lnTo>
                  <a:lnTo>
                    <a:pt x="2387" y="1143"/>
                  </a:lnTo>
                  <a:lnTo>
                    <a:pt x="2730" y="1943"/>
                  </a:lnTo>
                  <a:lnTo>
                    <a:pt x="3530" y="2286"/>
                  </a:lnTo>
                  <a:lnTo>
                    <a:pt x="4343" y="1943"/>
                  </a:lnTo>
                  <a:lnTo>
                    <a:pt x="4673" y="1143"/>
                  </a:lnTo>
                  <a:close/>
                </a:path>
              </a:pathLst>
            </a:custGeom>
            <a:solidFill>
              <a:srgbClr val="565658"/>
            </a:solidFill>
          </p:spPr>
          <p:txBody>
            <a:bodyPr wrap="square" lIns="0" tIns="0" rIns="0" bIns="0" rtlCol="0"/>
            <a:lstStyle/>
            <a:p/>
          </p:txBody>
        </p:sp>
        <p:sp>
          <p:nvSpPr>
            <p:cNvPr id="11798" name="object 11798" descr=""/>
            <p:cNvSpPr/>
            <p:nvPr/>
          </p:nvSpPr>
          <p:spPr>
            <a:xfrm>
              <a:off x="5728130" y="2582268"/>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11799" name="object 11799" descr=""/>
            <p:cNvSpPr/>
            <p:nvPr/>
          </p:nvSpPr>
          <p:spPr>
            <a:xfrm>
              <a:off x="5724106" y="2584475"/>
              <a:ext cx="4445" cy="3175"/>
            </a:xfrm>
            <a:custGeom>
              <a:avLst/>
              <a:gdLst/>
              <a:ahLst/>
              <a:cxnLst/>
              <a:rect l="l" t="t" r="r" b="b"/>
              <a:pathLst>
                <a:path w="4445" h="3175">
                  <a:moveTo>
                    <a:pt x="4203" y="1625"/>
                  </a:moveTo>
                  <a:lnTo>
                    <a:pt x="3873" y="825"/>
                  </a:lnTo>
                  <a:lnTo>
                    <a:pt x="3060" y="482"/>
                  </a:lnTo>
                  <a:lnTo>
                    <a:pt x="2260" y="825"/>
                  </a:lnTo>
                  <a:lnTo>
                    <a:pt x="2197" y="952"/>
                  </a:lnTo>
                  <a:lnTo>
                    <a:pt x="1955" y="342"/>
                  </a:lnTo>
                  <a:lnTo>
                    <a:pt x="1143" y="0"/>
                  </a:lnTo>
                  <a:lnTo>
                    <a:pt x="342" y="342"/>
                  </a:lnTo>
                  <a:lnTo>
                    <a:pt x="0" y="1143"/>
                  </a:lnTo>
                  <a:lnTo>
                    <a:pt x="342" y="1955"/>
                  </a:lnTo>
                  <a:lnTo>
                    <a:pt x="1143" y="2286"/>
                  </a:lnTo>
                  <a:lnTo>
                    <a:pt x="1955" y="1955"/>
                  </a:lnTo>
                  <a:lnTo>
                    <a:pt x="2260" y="2438"/>
                  </a:lnTo>
                  <a:lnTo>
                    <a:pt x="3060" y="2768"/>
                  </a:lnTo>
                  <a:lnTo>
                    <a:pt x="3873" y="2438"/>
                  </a:lnTo>
                  <a:lnTo>
                    <a:pt x="4203" y="1625"/>
                  </a:lnTo>
                  <a:close/>
                </a:path>
              </a:pathLst>
            </a:custGeom>
            <a:solidFill>
              <a:srgbClr val="565658"/>
            </a:solidFill>
          </p:spPr>
          <p:txBody>
            <a:bodyPr wrap="square" lIns="0" tIns="0" rIns="0" bIns="0" rtlCol="0"/>
            <a:lstStyle/>
            <a:p/>
          </p:txBody>
        </p:sp>
        <p:sp>
          <p:nvSpPr>
            <p:cNvPr id="11800" name="object 11800" descr=""/>
            <p:cNvSpPr/>
            <p:nvPr/>
          </p:nvSpPr>
          <p:spPr>
            <a:xfrm>
              <a:off x="5727653"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01" name="object 11801" descr=""/>
            <p:cNvSpPr/>
            <p:nvPr/>
          </p:nvSpPr>
          <p:spPr>
            <a:xfrm>
              <a:off x="5726220" y="2582750"/>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11802" name="object 11802" descr=""/>
            <p:cNvSpPr/>
            <p:nvPr/>
          </p:nvSpPr>
          <p:spPr>
            <a:xfrm>
              <a:off x="5726987"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03" name="object 11803" descr=""/>
            <p:cNvSpPr/>
            <p:nvPr/>
          </p:nvSpPr>
          <p:spPr>
            <a:xfrm>
              <a:off x="5725736"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04" name="object 11804" descr=""/>
            <p:cNvSpPr/>
            <p:nvPr/>
          </p:nvSpPr>
          <p:spPr>
            <a:xfrm>
              <a:off x="5728614" y="2582268"/>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1805" name="object 11805" descr=""/>
            <p:cNvSpPr/>
            <p:nvPr/>
          </p:nvSpPr>
          <p:spPr>
            <a:xfrm>
              <a:off x="5727653" y="2586099"/>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806" name="object 11806" descr=""/>
            <p:cNvSpPr/>
            <p:nvPr/>
          </p:nvSpPr>
          <p:spPr>
            <a:xfrm>
              <a:off x="5726987"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07" name="object 11807" descr=""/>
            <p:cNvSpPr/>
            <p:nvPr/>
          </p:nvSpPr>
          <p:spPr>
            <a:xfrm>
              <a:off x="5725259"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08" name="object 11808" descr=""/>
            <p:cNvSpPr/>
            <p:nvPr/>
          </p:nvSpPr>
          <p:spPr>
            <a:xfrm>
              <a:off x="5727175"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09" name="object 11809" descr=""/>
            <p:cNvSpPr/>
            <p:nvPr/>
          </p:nvSpPr>
          <p:spPr>
            <a:xfrm>
              <a:off x="5724588" y="2584475"/>
              <a:ext cx="3175" cy="3175"/>
            </a:xfrm>
            <a:custGeom>
              <a:avLst/>
              <a:gdLst/>
              <a:ahLst/>
              <a:cxnLst/>
              <a:rect l="l" t="t" r="r" b="b"/>
              <a:pathLst>
                <a:path w="3175" h="3175">
                  <a:moveTo>
                    <a:pt x="2768" y="1143"/>
                  </a:moveTo>
                  <a:lnTo>
                    <a:pt x="2438" y="342"/>
                  </a:lnTo>
                  <a:lnTo>
                    <a:pt x="1625" y="0"/>
                  </a:lnTo>
                  <a:lnTo>
                    <a:pt x="812" y="342"/>
                  </a:lnTo>
                  <a:lnTo>
                    <a:pt x="673" y="685"/>
                  </a:lnTo>
                  <a:lnTo>
                    <a:pt x="330" y="825"/>
                  </a:lnTo>
                  <a:lnTo>
                    <a:pt x="0" y="1625"/>
                  </a:lnTo>
                  <a:lnTo>
                    <a:pt x="330" y="2438"/>
                  </a:lnTo>
                  <a:lnTo>
                    <a:pt x="1143" y="2768"/>
                  </a:lnTo>
                  <a:lnTo>
                    <a:pt x="1955" y="2438"/>
                  </a:lnTo>
                  <a:lnTo>
                    <a:pt x="2082" y="2095"/>
                  </a:lnTo>
                  <a:lnTo>
                    <a:pt x="2438" y="1955"/>
                  </a:lnTo>
                  <a:lnTo>
                    <a:pt x="2768" y="1143"/>
                  </a:lnTo>
                  <a:close/>
                </a:path>
              </a:pathLst>
            </a:custGeom>
            <a:solidFill>
              <a:srgbClr val="565658"/>
            </a:solidFill>
          </p:spPr>
          <p:txBody>
            <a:bodyPr wrap="square" lIns="0" tIns="0" rIns="0" bIns="0" rtlCol="0"/>
            <a:lstStyle/>
            <a:p/>
          </p:txBody>
        </p:sp>
        <p:sp>
          <p:nvSpPr>
            <p:cNvPr id="11810" name="object 11810" descr=""/>
            <p:cNvSpPr/>
            <p:nvPr/>
          </p:nvSpPr>
          <p:spPr>
            <a:xfrm>
              <a:off x="5725736" y="2585617"/>
              <a:ext cx="635" cy="635"/>
            </a:xfrm>
            <a:custGeom>
              <a:avLst/>
              <a:gdLst/>
              <a:ahLst/>
              <a:cxnLst/>
              <a:rect l="l" t="t" r="r" b="b"/>
              <a:pathLst>
                <a:path w="635" h="635">
                  <a:moveTo>
                    <a:pt x="0" y="482"/>
                  </a:moveTo>
                  <a:lnTo>
                    <a:pt x="482" y="482"/>
                  </a:lnTo>
                  <a:lnTo>
                    <a:pt x="482" y="0"/>
                  </a:lnTo>
                  <a:lnTo>
                    <a:pt x="0" y="482"/>
                  </a:lnTo>
                </a:path>
              </a:pathLst>
            </a:custGeom>
            <a:ln w="3175">
              <a:solidFill>
                <a:srgbClr val="565658"/>
              </a:solidFill>
            </a:ln>
          </p:spPr>
          <p:txBody>
            <a:bodyPr wrap="square" lIns="0" tIns="0" rIns="0" bIns="0" rtlCol="0"/>
            <a:lstStyle/>
            <a:p/>
          </p:txBody>
        </p:sp>
        <p:sp>
          <p:nvSpPr>
            <p:cNvPr id="11811" name="object 11811" descr=""/>
            <p:cNvSpPr/>
            <p:nvPr/>
          </p:nvSpPr>
          <p:spPr>
            <a:xfrm>
              <a:off x="5725077"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12" name="object 11812" descr=""/>
            <p:cNvSpPr/>
            <p:nvPr/>
          </p:nvSpPr>
          <p:spPr>
            <a:xfrm>
              <a:off x="5725736" y="258561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813" name="object 11813" descr=""/>
            <p:cNvSpPr/>
            <p:nvPr/>
          </p:nvSpPr>
          <p:spPr>
            <a:xfrm>
              <a:off x="5726506" y="2581617"/>
              <a:ext cx="3810" cy="5715"/>
            </a:xfrm>
            <a:custGeom>
              <a:avLst/>
              <a:gdLst/>
              <a:ahLst/>
              <a:cxnLst/>
              <a:rect l="l" t="t" r="r" b="b"/>
              <a:pathLst>
                <a:path w="3810" h="5714">
                  <a:moveTo>
                    <a:pt x="2286" y="4483"/>
                  </a:moveTo>
                  <a:lnTo>
                    <a:pt x="1943" y="3683"/>
                  </a:lnTo>
                  <a:lnTo>
                    <a:pt x="1143" y="3340"/>
                  </a:lnTo>
                  <a:lnTo>
                    <a:pt x="330" y="3683"/>
                  </a:lnTo>
                  <a:lnTo>
                    <a:pt x="0" y="4483"/>
                  </a:lnTo>
                  <a:lnTo>
                    <a:pt x="330" y="5295"/>
                  </a:lnTo>
                  <a:lnTo>
                    <a:pt x="1143" y="5626"/>
                  </a:lnTo>
                  <a:lnTo>
                    <a:pt x="1943" y="5295"/>
                  </a:lnTo>
                  <a:lnTo>
                    <a:pt x="2286" y="4483"/>
                  </a:lnTo>
                  <a:close/>
                </a:path>
                <a:path w="3810" h="5714">
                  <a:moveTo>
                    <a:pt x="3721" y="1143"/>
                  </a:moveTo>
                  <a:lnTo>
                    <a:pt x="3390" y="330"/>
                  </a:lnTo>
                  <a:lnTo>
                    <a:pt x="2578" y="0"/>
                  </a:lnTo>
                  <a:lnTo>
                    <a:pt x="1765" y="330"/>
                  </a:lnTo>
                  <a:lnTo>
                    <a:pt x="1435" y="1143"/>
                  </a:lnTo>
                  <a:lnTo>
                    <a:pt x="1765" y="1943"/>
                  </a:lnTo>
                  <a:lnTo>
                    <a:pt x="2578" y="2286"/>
                  </a:lnTo>
                  <a:lnTo>
                    <a:pt x="3390" y="1943"/>
                  </a:lnTo>
                  <a:lnTo>
                    <a:pt x="3721" y="1143"/>
                  </a:lnTo>
                  <a:close/>
                </a:path>
              </a:pathLst>
            </a:custGeom>
            <a:solidFill>
              <a:srgbClr val="565658"/>
            </a:solidFill>
          </p:spPr>
          <p:txBody>
            <a:bodyPr wrap="square" lIns="0" tIns="0" rIns="0" bIns="0" rtlCol="0"/>
            <a:lstStyle/>
            <a:p/>
          </p:txBody>
        </p:sp>
        <p:sp>
          <p:nvSpPr>
            <p:cNvPr id="11814" name="object 11814" descr=""/>
            <p:cNvSpPr/>
            <p:nvPr/>
          </p:nvSpPr>
          <p:spPr>
            <a:xfrm>
              <a:off x="5728131" y="258275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815" name="object 11815" descr=""/>
            <p:cNvSpPr/>
            <p:nvPr/>
          </p:nvSpPr>
          <p:spPr>
            <a:xfrm>
              <a:off x="5724776" y="258561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816" name="object 11816" descr=""/>
            <p:cNvSpPr/>
            <p:nvPr/>
          </p:nvSpPr>
          <p:spPr>
            <a:xfrm>
              <a:off x="5728609"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817" name="object 11817" descr=""/>
            <p:cNvSpPr/>
            <p:nvPr/>
          </p:nvSpPr>
          <p:spPr>
            <a:xfrm>
              <a:off x="5726220" y="2582750"/>
              <a:ext cx="1270" cy="0"/>
            </a:xfrm>
            <a:custGeom>
              <a:avLst/>
              <a:gdLst/>
              <a:ahLst/>
              <a:cxnLst/>
              <a:rect l="l" t="t" r="r" b="b"/>
              <a:pathLst>
                <a:path w="1270" h="0">
                  <a:moveTo>
                    <a:pt x="0" y="0"/>
                  </a:moveTo>
                  <a:lnTo>
                    <a:pt x="482" y="0"/>
                  </a:lnTo>
                  <a:lnTo>
                    <a:pt x="952" y="0"/>
                  </a:lnTo>
                </a:path>
                <a:path w="1270" h="0">
                  <a:moveTo>
                    <a:pt x="0" y="0"/>
                  </a:moveTo>
                  <a:lnTo>
                    <a:pt x="482" y="0"/>
                  </a:lnTo>
                </a:path>
              </a:pathLst>
            </a:custGeom>
            <a:ln w="3175">
              <a:solidFill>
                <a:srgbClr val="565658"/>
              </a:solidFill>
            </a:ln>
          </p:spPr>
          <p:txBody>
            <a:bodyPr wrap="square" lIns="0" tIns="0" rIns="0" bIns="0" rtlCol="0"/>
            <a:lstStyle/>
            <a:p/>
          </p:txBody>
        </p:sp>
        <p:sp>
          <p:nvSpPr>
            <p:cNvPr id="11818" name="object 11818" descr=""/>
            <p:cNvSpPr/>
            <p:nvPr/>
          </p:nvSpPr>
          <p:spPr>
            <a:xfrm>
              <a:off x="5727471"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19" name="object 11819" descr=""/>
            <p:cNvSpPr/>
            <p:nvPr/>
          </p:nvSpPr>
          <p:spPr>
            <a:xfrm>
              <a:off x="5726215" y="2582750"/>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820" name="object 11820" descr=""/>
            <p:cNvSpPr/>
            <p:nvPr/>
          </p:nvSpPr>
          <p:spPr>
            <a:xfrm>
              <a:off x="5728131" y="2586099"/>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821" name="object 11821" descr=""/>
            <p:cNvSpPr/>
            <p:nvPr/>
          </p:nvSpPr>
          <p:spPr>
            <a:xfrm>
              <a:off x="5726987"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22" name="object 11822" descr=""/>
            <p:cNvSpPr/>
            <p:nvPr/>
          </p:nvSpPr>
          <p:spPr>
            <a:xfrm>
              <a:off x="5727653"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23" name="object 11823" descr=""/>
            <p:cNvSpPr/>
            <p:nvPr/>
          </p:nvSpPr>
          <p:spPr>
            <a:xfrm>
              <a:off x="5724781" y="2582750"/>
              <a:ext cx="635" cy="635"/>
            </a:xfrm>
            <a:custGeom>
              <a:avLst/>
              <a:gdLst/>
              <a:ahLst/>
              <a:cxnLst/>
              <a:rect l="l" t="t" r="r" b="b"/>
              <a:pathLst>
                <a:path w="635" h="635">
                  <a:moveTo>
                    <a:pt x="0" y="0"/>
                  </a:moveTo>
                  <a:lnTo>
                    <a:pt x="0" y="482"/>
                  </a:lnTo>
                  <a:lnTo>
                    <a:pt x="482" y="0"/>
                  </a:lnTo>
                  <a:lnTo>
                    <a:pt x="0" y="0"/>
                  </a:lnTo>
                </a:path>
              </a:pathLst>
            </a:custGeom>
            <a:ln w="3175">
              <a:solidFill>
                <a:srgbClr val="565658"/>
              </a:solidFill>
            </a:ln>
          </p:spPr>
          <p:txBody>
            <a:bodyPr wrap="square" lIns="0" tIns="0" rIns="0" bIns="0" rtlCol="0"/>
            <a:lstStyle/>
            <a:p/>
          </p:txBody>
        </p:sp>
        <p:sp>
          <p:nvSpPr>
            <p:cNvPr id="11824" name="object 11824" descr=""/>
            <p:cNvSpPr/>
            <p:nvPr/>
          </p:nvSpPr>
          <p:spPr>
            <a:xfrm>
              <a:off x="5726215" y="2585616"/>
              <a:ext cx="635" cy="635"/>
            </a:xfrm>
            <a:custGeom>
              <a:avLst/>
              <a:gdLst/>
              <a:ahLst/>
              <a:cxnLst/>
              <a:rect l="l" t="t" r="r" b="b"/>
              <a:pathLst>
                <a:path w="635" h="635">
                  <a:moveTo>
                    <a:pt x="482" y="0"/>
                  </a:moveTo>
                  <a:lnTo>
                    <a:pt x="0" y="482"/>
                  </a:lnTo>
                  <a:lnTo>
                    <a:pt x="482" y="482"/>
                  </a:lnTo>
                  <a:lnTo>
                    <a:pt x="0" y="482"/>
                  </a:lnTo>
                </a:path>
              </a:pathLst>
            </a:custGeom>
            <a:ln w="3175">
              <a:solidFill>
                <a:srgbClr val="565658"/>
              </a:solidFill>
            </a:ln>
          </p:spPr>
          <p:txBody>
            <a:bodyPr wrap="square" lIns="0" tIns="0" rIns="0" bIns="0" rtlCol="0"/>
            <a:lstStyle/>
            <a:p/>
          </p:txBody>
        </p:sp>
        <p:sp>
          <p:nvSpPr>
            <p:cNvPr id="11825" name="object 11825" descr=""/>
            <p:cNvSpPr/>
            <p:nvPr/>
          </p:nvSpPr>
          <p:spPr>
            <a:xfrm>
              <a:off x="5725736" y="2585616"/>
              <a:ext cx="635" cy="635"/>
            </a:xfrm>
            <a:custGeom>
              <a:avLst/>
              <a:gdLst/>
              <a:ahLst/>
              <a:cxnLst/>
              <a:rect l="l" t="t" r="r" b="b"/>
              <a:pathLst>
                <a:path w="635" h="635">
                  <a:moveTo>
                    <a:pt x="0" y="0"/>
                  </a:moveTo>
                  <a:lnTo>
                    <a:pt x="0" y="482"/>
                  </a:lnTo>
                  <a:lnTo>
                    <a:pt x="482" y="0"/>
                  </a:lnTo>
                  <a:lnTo>
                    <a:pt x="482" y="482"/>
                  </a:lnTo>
                </a:path>
              </a:pathLst>
            </a:custGeom>
            <a:ln w="3175">
              <a:solidFill>
                <a:srgbClr val="565658"/>
              </a:solidFill>
            </a:ln>
          </p:spPr>
          <p:txBody>
            <a:bodyPr wrap="square" lIns="0" tIns="0" rIns="0" bIns="0" rtlCol="0"/>
            <a:lstStyle/>
            <a:p/>
          </p:txBody>
        </p:sp>
        <p:sp>
          <p:nvSpPr>
            <p:cNvPr id="11826" name="object 11826" descr=""/>
            <p:cNvSpPr/>
            <p:nvPr/>
          </p:nvSpPr>
          <p:spPr>
            <a:xfrm>
              <a:off x="5726976" y="2581617"/>
              <a:ext cx="3810" cy="5715"/>
            </a:xfrm>
            <a:custGeom>
              <a:avLst/>
              <a:gdLst/>
              <a:ahLst/>
              <a:cxnLst/>
              <a:rect l="l" t="t" r="r" b="b"/>
              <a:pathLst>
                <a:path w="3810" h="5714">
                  <a:moveTo>
                    <a:pt x="2286" y="4483"/>
                  </a:moveTo>
                  <a:lnTo>
                    <a:pt x="1955" y="3683"/>
                  </a:lnTo>
                  <a:lnTo>
                    <a:pt x="1143" y="3340"/>
                  </a:lnTo>
                  <a:lnTo>
                    <a:pt x="342" y="3683"/>
                  </a:lnTo>
                  <a:lnTo>
                    <a:pt x="0" y="4483"/>
                  </a:lnTo>
                  <a:lnTo>
                    <a:pt x="342" y="5295"/>
                  </a:lnTo>
                  <a:lnTo>
                    <a:pt x="1143" y="5626"/>
                  </a:lnTo>
                  <a:lnTo>
                    <a:pt x="1955" y="5295"/>
                  </a:lnTo>
                  <a:lnTo>
                    <a:pt x="2286" y="4483"/>
                  </a:lnTo>
                  <a:close/>
                </a:path>
                <a:path w="3810" h="5714">
                  <a:moveTo>
                    <a:pt x="3251" y="1143"/>
                  </a:moveTo>
                  <a:lnTo>
                    <a:pt x="2921" y="330"/>
                  </a:lnTo>
                  <a:lnTo>
                    <a:pt x="2108" y="0"/>
                  </a:lnTo>
                  <a:lnTo>
                    <a:pt x="1295" y="330"/>
                  </a:lnTo>
                  <a:lnTo>
                    <a:pt x="965" y="1143"/>
                  </a:lnTo>
                  <a:lnTo>
                    <a:pt x="1295" y="1943"/>
                  </a:lnTo>
                  <a:lnTo>
                    <a:pt x="2108" y="2286"/>
                  </a:lnTo>
                  <a:lnTo>
                    <a:pt x="2921" y="1943"/>
                  </a:lnTo>
                  <a:lnTo>
                    <a:pt x="3251" y="1143"/>
                  </a:lnTo>
                  <a:close/>
                </a:path>
              </a:pathLst>
            </a:custGeom>
            <a:solidFill>
              <a:srgbClr val="565658"/>
            </a:solidFill>
          </p:spPr>
          <p:txBody>
            <a:bodyPr wrap="square" lIns="0" tIns="0" rIns="0" bIns="0" rtlCol="0"/>
            <a:lstStyle/>
            <a:p/>
          </p:txBody>
        </p:sp>
        <p:sp>
          <p:nvSpPr>
            <p:cNvPr id="11827" name="object 11827" descr=""/>
            <p:cNvSpPr/>
            <p:nvPr/>
          </p:nvSpPr>
          <p:spPr>
            <a:xfrm>
              <a:off x="5725259" y="2582752"/>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11828" name="object 11828" descr=""/>
            <p:cNvSpPr/>
            <p:nvPr/>
          </p:nvSpPr>
          <p:spPr>
            <a:xfrm>
              <a:off x="5724116"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29" name="object 11829" descr=""/>
            <p:cNvSpPr/>
            <p:nvPr/>
          </p:nvSpPr>
          <p:spPr>
            <a:xfrm>
              <a:off x="5728614"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30" name="object 11830" descr=""/>
            <p:cNvSpPr/>
            <p:nvPr/>
          </p:nvSpPr>
          <p:spPr>
            <a:xfrm>
              <a:off x="5726698"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31" name="object 11831" descr=""/>
            <p:cNvSpPr/>
            <p:nvPr/>
          </p:nvSpPr>
          <p:spPr>
            <a:xfrm>
              <a:off x="5726510"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32" name="object 11832" descr=""/>
            <p:cNvSpPr/>
            <p:nvPr/>
          </p:nvSpPr>
          <p:spPr>
            <a:xfrm>
              <a:off x="5727175" y="2582750"/>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833" name="object 11833" descr=""/>
            <p:cNvSpPr/>
            <p:nvPr/>
          </p:nvSpPr>
          <p:spPr>
            <a:xfrm>
              <a:off x="5728609" y="258609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834" name="object 11834" descr=""/>
            <p:cNvSpPr/>
            <p:nvPr/>
          </p:nvSpPr>
          <p:spPr>
            <a:xfrm>
              <a:off x="5726692"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835" name="object 11835" descr=""/>
            <p:cNvSpPr/>
            <p:nvPr/>
          </p:nvSpPr>
          <p:spPr>
            <a:xfrm>
              <a:off x="5723638"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36" name="object 11836" descr=""/>
            <p:cNvSpPr/>
            <p:nvPr/>
          </p:nvSpPr>
          <p:spPr>
            <a:xfrm>
              <a:off x="5728609" y="258609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837" name="object 11837" descr=""/>
            <p:cNvSpPr/>
            <p:nvPr/>
          </p:nvSpPr>
          <p:spPr>
            <a:xfrm>
              <a:off x="5726215" y="2585617"/>
              <a:ext cx="635" cy="635"/>
            </a:xfrm>
            <a:custGeom>
              <a:avLst/>
              <a:gdLst/>
              <a:ahLst/>
              <a:cxnLst/>
              <a:rect l="l" t="t" r="r" b="b"/>
              <a:pathLst>
                <a:path w="635" h="635">
                  <a:moveTo>
                    <a:pt x="482" y="482"/>
                  </a:moveTo>
                  <a:lnTo>
                    <a:pt x="0" y="0"/>
                  </a:lnTo>
                  <a:lnTo>
                    <a:pt x="482" y="0"/>
                  </a:lnTo>
                </a:path>
              </a:pathLst>
            </a:custGeom>
            <a:ln w="3175">
              <a:solidFill>
                <a:srgbClr val="565658"/>
              </a:solidFill>
            </a:ln>
          </p:spPr>
          <p:txBody>
            <a:bodyPr wrap="square" lIns="0" tIns="0" rIns="0" bIns="0" rtlCol="0"/>
            <a:lstStyle/>
            <a:p/>
          </p:txBody>
        </p:sp>
        <p:sp>
          <p:nvSpPr>
            <p:cNvPr id="11838" name="object 11838" descr=""/>
            <p:cNvSpPr/>
            <p:nvPr/>
          </p:nvSpPr>
          <p:spPr>
            <a:xfrm>
              <a:off x="5728130"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39" name="object 11839" descr=""/>
            <p:cNvSpPr/>
            <p:nvPr/>
          </p:nvSpPr>
          <p:spPr>
            <a:xfrm>
              <a:off x="5726220" y="2585616"/>
              <a:ext cx="1270" cy="635"/>
            </a:xfrm>
            <a:custGeom>
              <a:avLst/>
              <a:gdLst/>
              <a:ahLst/>
              <a:cxnLst/>
              <a:rect l="l" t="t" r="r" b="b"/>
              <a:pathLst>
                <a:path w="1270" h="635">
                  <a:moveTo>
                    <a:pt x="0" y="0"/>
                  </a:moveTo>
                  <a:lnTo>
                    <a:pt x="0" y="482"/>
                  </a:lnTo>
                  <a:lnTo>
                    <a:pt x="482" y="0"/>
                  </a:lnTo>
                  <a:lnTo>
                    <a:pt x="482" y="482"/>
                  </a:lnTo>
                  <a:lnTo>
                    <a:pt x="952" y="482"/>
                  </a:lnTo>
                </a:path>
              </a:pathLst>
            </a:custGeom>
            <a:ln w="3175">
              <a:solidFill>
                <a:srgbClr val="565658"/>
              </a:solidFill>
            </a:ln>
          </p:spPr>
          <p:txBody>
            <a:bodyPr wrap="square" lIns="0" tIns="0" rIns="0" bIns="0" rtlCol="0"/>
            <a:lstStyle/>
            <a:p/>
          </p:txBody>
        </p:sp>
        <p:sp>
          <p:nvSpPr>
            <p:cNvPr id="11840" name="object 11840" descr=""/>
            <p:cNvSpPr/>
            <p:nvPr/>
          </p:nvSpPr>
          <p:spPr>
            <a:xfrm>
              <a:off x="5726692" y="2585617"/>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1841" name="object 11841" descr=""/>
            <p:cNvSpPr/>
            <p:nvPr/>
          </p:nvSpPr>
          <p:spPr>
            <a:xfrm>
              <a:off x="5725259" y="2582750"/>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1842" name="object 11842" descr=""/>
            <p:cNvSpPr/>
            <p:nvPr/>
          </p:nvSpPr>
          <p:spPr>
            <a:xfrm>
              <a:off x="5725259" y="2582752"/>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1843" name="object 11843" descr=""/>
            <p:cNvSpPr/>
            <p:nvPr/>
          </p:nvSpPr>
          <p:spPr>
            <a:xfrm>
              <a:off x="5723636" y="2584475"/>
              <a:ext cx="6350" cy="3175"/>
            </a:xfrm>
            <a:custGeom>
              <a:avLst/>
              <a:gdLst/>
              <a:ahLst/>
              <a:cxnLst/>
              <a:rect l="l" t="t" r="r" b="b"/>
              <a:pathLst>
                <a:path w="6350" h="3175">
                  <a:moveTo>
                    <a:pt x="2286" y="1143"/>
                  </a:moveTo>
                  <a:lnTo>
                    <a:pt x="1943" y="342"/>
                  </a:lnTo>
                  <a:lnTo>
                    <a:pt x="1143" y="0"/>
                  </a:lnTo>
                  <a:lnTo>
                    <a:pt x="330" y="342"/>
                  </a:lnTo>
                  <a:lnTo>
                    <a:pt x="0" y="1143"/>
                  </a:lnTo>
                  <a:lnTo>
                    <a:pt x="330" y="1955"/>
                  </a:lnTo>
                  <a:lnTo>
                    <a:pt x="1143" y="2286"/>
                  </a:lnTo>
                  <a:lnTo>
                    <a:pt x="1943" y="1955"/>
                  </a:lnTo>
                  <a:lnTo>
                    <a:pt x="2286" y="1143"/>
                  </a:lnTo>
                  <a:close/>
                </a:path>
                <a:path w="6350" h="3175">
                  <a:moveTo>
                    <a:pt x="6121" y="1625"/>
                  </a:moveTo>
                  <a:lnTo>
                    <a:pt x="5778" y="825"/>
                  </a:lnTo>
                  <a:lnTo>
                    <a:pt x="4978" y="482"/>
                  </a:lnTo>
                  <a:lnTo>
                    <a:pt x="4165" y="825"/>
                  </a:lnTo>
                  <a:lnTo>
                    <a:pt x="3835" y="1625"/>
                  </a:lnTo>
                  <a:lnTo>
                    <a:pt x="4165" y="2438"/>
                  </a:lnTo>
                  <a:lnTo>
                    <a:pt x="4978" y="2768"/>
                  </a:lnTo>
                  <a:lnTo>
                    <a:pt x="5778" y="2438"/>
                  </a:lnTo>
                  <a:lnTo>
                    <a:pt x="6121" y="1625"/>
                  </a:lnTo>
                  <a:close/>
                </a:path>
              </a:pathLst>
            </a:custGeom>
            <a:solidFill>
              <a:srgbClr val="565658"/>
            </a:solidFill>
          </p:spPr>
          <p:txBody>
            <a:bodyPr wrap="square" lIns="0" tIns="0" rIns="0" bIns="0" rtlCol="0"/>
            <a:lstStyle/>
            <a:p/>
          </p:txBody>
        </p:sp>
        <p:sp>
          <p:nvSpPr>
            <p:cNvPr id="11844" name="object 11844" descr=""/>
            <p:cNvSpPr/>
            <p:nvPr/>
          </p:nvSpPr>
          <p:spPr>
            <a:xfrm>
              <a:off x="5726698" y="258561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845" name="object 11845" descr=""/>
            <p:cNvSpPr/>
            <p:nvPr/>
          </p:nvSpPr>
          <p:spPr>
            <a:xfrm>
              <a:off x="5727949"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46" name="object 11846" descr=""/>
            <p:cNvSpPr/>
            <p:nvPr/>
          </p:nvSpPr>
          <p:spPr>
            <a:xfrm>
              <a:off x="5724776" y="258561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847" name="object 11847" descr=""/>
            <p:cNvSpPr/>
            <p:nvPr/>
          </p:nvSpPr>
          <p:spPr>
            <a:xfrm>
              <a:off x="5725254" y="2582752"/>
              <a:ext cx="635" cy="635"/>
            </a:xfrm>
            <a:custGeom>
              <a:avLst/>
              <a:gdLst/>
              <a:ahLst/>
              <a:cxnLst/>
              <a:rect l="l" t="t" r="r" b="b"/>
              <a:pathLst>
                <a:path w="635" h="635">
                  <a:moveTo>
                    <a:pt x="482" y="482"/>
                  </a:moveTo>
                  <a:lnTo>
                    <a:pt x="482" y="0"/>
                  </a:lnTo>
                  <a:lnTo>
                    <a:pt x="0" y="482"/>
                  </a:lnTo>
                </a:path>
              </a:pathLst>
            </a:custGeom>
            <a:ln w="3175">
              <a:solidFill>
                <a:srgbClr val="565658"/>
              </a:solidFill>
            </a:ln>
          </p:spPr>
          <p:txBody>
            <a:bodyPr wrap="square" lIns="0" tIns="0" rIns="0" bIns="0" rtlCol="0"/>
            <a:lstStyle/>
            <a:p/>
          </p:txBody>
        </p:sp>
        <p:sp>
          <p:nvSpPr>
            <p:cNvPr id="11848" name="object 11848" descr=""/>
            <p:cNvSpPr/>
            <p:nvPr/>
          </p:nvSpPr>
          <p:spPr>
            <a:xfrm>
              <a:off x="5724588" y="2581617"/>
              <a:ext cx="2540" cy="3175"/>
            </a:xfrm>
            <a:custGeom>
              <a:avLst/>
              <a:gdLst/>
              <a:ahLst/>
              <a:cxnLst/>
              <a:rect l="l" t="t" r="r" b="b"/>
              <a:pathLst>
                <a:path w="2539" h="3175">
                  <a:moveTo>
                    <a:pt x="2286" y="1143"/>
                  </a:moveTo>
                  <a:lnTo>
                    <a:pt x="1955" y="330"/>
                  </a:lnTo>
                  <a:lnTo>
                    <a:pt x="1143" y="0"/>
                  </a:lnTo>
                  <a:lnTo>
                    <a:pt x="330" y="330"/>
                  </a:lnTo>
                  <a:lnTo>
                    <a:pt x="0" y="1143"/>
                  </a:lnTo>
                  <a:lnTo>
                    <a:pt x="88" y="1384"/>
                  </a:lnTo>
                  <a:lnTo>
                    <a:pt x="0" y="1625"/>
                  </a:lnTo>
                  <a:lnTo>
                    <a:pt x="330" y="2425"/>
                  </a:lnTo>
                  <a:lnTo>
                    <a:pt x="1143" y="2768"/>
                  </a:lnTo>
                  <a:lnTo>
                    <a:pt x="1955" y="2425"/>
                  </a:lnTo>
                  <a:lnTo>
                    <a:pt x="2286" y="1625"/>
                  </a:lnTo>
                  <a:lnTo>
                    <a:pt x="2184" y="1384"/>
                  </a:lnTo>
                  <a:lnTo>
                    <a:pt x="2286" y="1143"/>
                  </a:lnTo>
                  <a:close/>
                </a:path>
              </a:pathLst>
            </a:custGeom>
            <a:solidFill>
              <a:srgbClr val="565658"/>
            </a:solidFill>
          </p:spPr>
          <p:txBody>
            <a:bodyPr wrap="square" lIns="0" tIns="0" rIns="0" bIns="0" rtlCol="0"/>
            <a:lstStyle/>
            <a:p/>
          </p:txBody>
        </p:sp>
        <p:sp>
          <p:nvSpPr>
            <p:cNvPr id="11849" name="object 11849" descr=""/>
            <p:cNvSpPr/>
            <p:nvPr/>
          </p:nvSpPr>
          <p:spPr>
            <a:xfrm>
              <a:off x="5725737" y="2582750"/>
              <a:ext cx="635" cy="635"/>
            </a:xfrm>
            <a:custGeom>
              <a:avLst/>
              <a:gdLst/>
              <a:ahLst/>
              <a:cxnLst/>
              <a:rect l="l" t="t" r="r" b="b"/>
              <a:pathLst>
                <a:path w="635" h="635">
                  <a:moveTo>
                    <a:pt x="482" y="0"/>
                  </a:moveTo>
                  <a:lnTo>
                    <a:pt x="0" y="0"/>
                  </a:lnTo>
                  <a:lnTo>
                    <a:pt x="0" y="482"/>
                  </a:lnTo>
                </a:path>
              </a:pathLst>
            </a:custGeom>
            <a:ln w="3175">
              <a:solidFill>
                <a:srgbClr val="565658"/>
              </a:solidFill>
            </a:ln>
          </p:spPr>
          <p:txBody>
            <a:bodyPr wrap="square" lIns="0" tIns="0" rIns="0" bIns="0" rtlCol="0"/>
            <a:lstStyle/>
            <a:p/>
          </p:txBody>
        </p:sp>
        <p:sp>
          <p:nvSpPr>
            <p:cNvPr id="11850" name="object 11850" descr=""/>
            <p:cNvSpPr/>
            <p:nvPr/>
          </p:nvSpPr>
          <p:spPr>
            <a:xfrm>
              <a:off x="5726032"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51" name="object 11851" descr=""/>
            <p:cNvSpPr/>
            <p:nvPr/>
          </p:nvSpPr>
          <p:spPr>
            <a:xfrm>
              <a:off x="5727653"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52" name="object 11852" descr=""/>
            <p:cNvSpPr/>
            <p:nvPr/>
          </p:nvSpPr>
          <p:spPr>
            <a:xfrm>
              <a:off x="5725259"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53" name="object 11853" descr=""/>
            <p:cNvSpPr/>
            <p:nvPr/>
          </p:nvSpPr>
          <p:spPr>
            <a:xfrm>
              <a:off x="5727170"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854" name="object 11854" descr=""/>
            <p:cNvSpPr/>
            <p:nvPr/>
          </p:nvSpPr>
          <p:spPr>
            <a:xfrm>
              <a:off x="5728614" y="258609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55" name="object 11855" descr=""/>
            <p:cNvSpPr/>
            <p:nvPr/>
          </p:nvSpPr>
          <p:spPr>
            <a:xfrm>
              <a:off x="5726698" y="2585617"/>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856" name="object 11856" descr=""/>
            <p:cNvSpPr/>
            <p:nvPr/>
          </p:nvSpPr>
          <p:spPr>
            <a:xfrm>
              <a:off x="5727175" y="2585616"/>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11857" name="object 11857" descr=""/>
            <p:cNvSpPr/>
            <p:nvPr/>
          </p:nvSpPr>
          <p:spPr>
            <a:xfrm>
              <a:off x="5723638"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58" name="object 11858" descr=""/>
            <p:cNvSpPr/>
            <p:nvPr/>
          </p:nvSpPr>
          <p:spPr>
            <a:xfrm>
              <a:off x="5726698" y="258561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859" name="object 11859" descr=""/>
            <p:cNvSpPr/>
            <p:nvPr/>
          </p:nvSpPr>
          <p:spPr>
            <a:xfrm>
              <a:off x="5725736" y="2582750"/>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1860" name="object 11860" descr=""/>
            <p:cNvSpPr/>
            <p:nvPr/>
          </p:nvSpPr>
          <p:spPr>
            <a:xfrm>
              <a:off x="5725077"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61" name="object 11861" descr=""/>
            <p:cNvSpPr/>
            <p:nvPr/>
          </p:nvSpPr>
          <p:spPr>
            <a:xfrm>
              <a:off x="5726215" y="2582750"/>
              <a:ext cx="635" cy="635"/>
            </a:xfrm>
            <a:custGeom>
              <a:avLst/>
              <a:gdLst/>
              <a:ahLst/>
              <a:cxnLst/>
              <a:rect l="l" t="t" r="r" b="b"/>
              <a:pathLst>
                <a:path w="635" h="635">
                  <a:moveTo>
                    <a:pt x="482" y="0"/>
                  </a:moveTo>
                  <a:lnTo>
                    <a:pt x="0" y="0"/>
                  </a:lnTo>
                  <a:lnTo>
                    <a:pt x="0" y="482"/>
                  </a:lnTo>
                  <a:lnTo>
                    <a:pt x="0" y="0"/>
                  </a:lnTo>
                </a:path>
              </a:pathLst>
            </a:custGeom>
            <a:ln w="3175">
              <a:solidFill>
                <a:srgbClr val="565658"/>
              </a:solidFill>
            </a:ln>
          </p:spPr>
          <p:txBody>
            <a:bodyPr wrap="square" lIns="0" tIns="0" rIns="0" bIns="0" rtlCol="0"/>
            <a:lstStyle/>
            <a:p/>
          </p:txBody>
        </p:sp>
        <p:sp>
          <p:nvSpPr>
            <p:cNvPr id="11862" name="object 11862" descr=""/>
            <p:cNvSpPr/>
            <p:nvPr/>
          </p:nvSpPr>
          <p:spPr>
            <a:xfrm>
              <a:off x="5725254" y="258561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863" name="object 11863" descr=""/>
            <p:cNvSpPr/>
            <p:nvPr/>
          </p:nvSpPr>
          <p:spPr>
            <a:xfrm>
              <a:off x="5726510"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64" name="object 11864" descr=""/>
            <p:cNvSpPr/>
            <p:nvPr/>
          </p:nvSpPr>
          <p:spPr>
            <a:xfrm>
              <a:off x="5727653" y="2582750"/>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1865" name="object 11865" descr=""/>
            <p:cNvSpPr/>
            <p:nvPr/>
          </p:nvSpPr>
          <p:spPr>
            <a:xfrm>
              <a:off x="5726987"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66" name="object 11866" descr=""/>
            <p:cNvSpPr/>
            <p:nvPr/>
          </p:nvSpPr>
          <p:spPr>
            <a:xfrm>
              <a:off x="5725259" y="258561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867" name="object 11867" descr=""/>
            <p:cNvSpPr/>
            <p:nvPr/>
          </p:nvSpPr>
          <p:spPr>
            <a:xfrm>
              <a:off x="5727949"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68" name="object 11868" descr=""/>
            <p:cNvSpPr/>
            <p:nvPr/>
          </p:nvSpPr>
          <p:spPr>
            <a:xfrm>
              <a:off x="5725736"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69" name="object 11869" descr=""/>
            <p:cNvSpPr/>
            <p:nvPr/>
          </p:nvSpPr>
          <p:spPr>
            <a:xfrm>
              <a:off x="5727648"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870" name="object 11870" descr=""/>
            <p:cNvSpPr/>
            <p:nvPr/>
          </p:nvSpPr>
          <p:spPr>
            <a:xfrm>
              <a:off x="5727170" y="2585617"/>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11871" name="object 11871" descr=""/>
            <p:cNvSpPr/>
            <p:nvPr/>
          </p:nvSpPr>
          <p:spPr>
            <a:xfrm>
              <a:off x="5727175" y="2585617"/>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872" name="object 11872" descr=""/>
            <p:cNvSpPr/>
            <p:nvPr/>
          </p:nvSpPr>
          <p:spPr>
            <a:xfrm>
              <a:off x="5727653" y="2585616"/>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11873" name="object 11873" descr=""/>
            <p:cNvSpPr/>
            <p:nvPr/>
          </p:nvSpPr>
          <p:spPr>
            <a:xfrm>
              <a:off x="5726220" y="2582750"/>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1874" name="object 11874" descr=""/>
            <p:cNvSpPr/>
            <p:nvPr/>
          </p:nvSpPr>
          <p:spPr>
            <a:xfrm>
              <a:off x="5727175" y="258561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875" name="object 11875" descr=""/>
            <p:cNvSpPr/>
            <p:nvPr/>
          </p:nvSpPr>
          <p:spPr>
            <a:xfrm>
              <a:off x="5726220" y="2582752"/>
              <a:ext cx="635" cy="635"/>
            </a:xfrm>
            <a:custGeom>
              <a:avLst/>
              <a:gdLst/>
              <a:ahLst/>
              <a:cxnLst/>
              <a:rect l="l" t="t" r="r" b="b"/>
              <a:pathLst>
                <a:path w="635" h="635">
                  <a:moveTo>
                    <a:pt x="0" y="482"/>
                  </a:moveTo>
                  <a:lnTo>
                    <a:pt x="482" y="0"/>
                  </a:lnTo>
                  <a:lnTo>
                    <a:pt x="482" y="482"/>
                  </a:lnTo>
                </a:path>
              </a:pathLst>
            </a:custGeom>
            <a:ln w="3175">
              <a:solidFill>
                <a:srgbClr val="565658"/>
              </a:solidFill>
            </a:ln>
          </p:spPr>
          <p:txBody>
            <a:bodyPr wrap="square" lIns="0" tIns="0" rIns="0" bIns="0" rtlCol="0"/>
            <a:lstStyle/>
            <a:p/>
          </p:txBody>
        </p:sp>
        <p:sp>
          <p:nvSpPr>
            <p:cNvPr id="11876" name="object 11876" descr=""/>
            <p:cNvSpPr/>
            <p:nvPr/>
          </p:nvSpPr>
          <p:spPr>
            <a:xfrm>
              <a:off x="5724781" y="2582752"/>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11877" name="object 11877" descr=""/>
            <p:cNvSpPr/>
            <p:nvPr/>
          </p:nvSpPr>
          <p:spPr>
            <a:xfrm>
              <a:off x="5724588" y="2581617"/>
              <a:ext cx="5080" cy="5715"/>
            </a:xfrm>
            <a:custGeom>
              <a:avLst/>
              <a:gdLst/>
              <a:ahLst/>
              <a:cxnLst/>
              <a:rect l="l" t="t" r="r" b="b"/>
              <a:pathLst>
                <a:path w="5079" h="5714">
                  <a:moveTo>
                    <a:pt x="2286" y="4000"/>
                  </a:moveTo>
                  <a:lnTo>
                    <a:pt x="1955" y="3200"/>
                  </a:lnTo>
                  <a:lnTo>
                    <a:pt x="1143" y="2857"/>
                  </a:lnTo>
                  <a:lnTo>
                    <a:pt x="330" y="3200"/>
                  </a:lnTo>
                  <a:lnTo>
                    <a:pt x="0" y="4000"/>
                  </a:lnTo>
                  <a:lnTo>
                    <a:pt x="330" y="4813"/>
                  </a:lnTo>
                  <a:lnTo>
                    <a:pt x="1143" y="5143"/>
                  </a:lnTo>
                  <a:lnTo>
                    <a:pt x="1955" y="4813"/>
                  </a:lnTo>
                  <a:lnTo>
                    <a:pt x="2286" y="4000"/>
                  </a:lnTo>
                  <a:close/>
                </a:path>
                <a:path w="5079" h="5714">
                  <a:moveTo>
                    <a:pt x="4673" y="1143"/>
                  </a:moveTo>
                  <a:lnTo>
                    <a:pt x="4343" y="330"/>
                  </a:lnTo>
                  <a:lnTo>
                    <a:pt x="3530" y="0"/>
                  </a:lnTo>
                  <a:lnTo>
                    <a:pt x="2730" y="330"/>
                  </a:lnTo>
                  <a:lnTo>
                    <a:pt x="2387" y="1143"/>
                  </a:lnTo>
                  <a:lnTo>
                    <a:pt x="2730" y="1943"/>
                  </a:lnTo>
                  <a:lnTo>
                    <a:pt x="3530" y="2286"/>
                  </a:lnTo>
                  <a:lnTo>
                    <a:pt x="4343" y="1943"/>
                  </a:lnTo>
                  <a:lnTo>
                    <a:pt x="4673" y="1143"/>
                  </a:lnTo>
                  <a:close/>
                </a:path>
              </a:pathLst>
            </a:custGeom>
            <a:solidFill>
              <a:srgbClr val="565658"/>
            </a:solidFill>
          </p:spPr>
          <p:txBody>
            <a:bodyPr wrap="square" lIns="0" tIns="0" rIns="0" bIns="0" rtlCol="0"/>
            <a:lstStyle/>
            <a:p/>
          </p:txBody>
        </p:sp>
        <p:sp>
          <p:nvSpPr>
            <p:cNvPr id="11878" name="object 11878" descr=""/>
            <p:cNvSpPr/>
            <p:nvPr/>
          </p:nvSpPr>
          <p:spPr>
            <a:xfrm>
              <a:off x="5728130"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79" name="object 11879" descr=""/>
            <p:cNvSpPr/>
            <p:nvPr/>
          </p:nvSpPr>
          <p:spPr>
            <a:xfrm>
              <a:off x="5729092" y="258561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880" name="object 11880" descr=""/>
            <p:cNvSpPr/>
            <p:nvPr/>
          </p:nvSpPr>
          <p:spPr>
            <a:xfrm>
              <a:off x="5725736" y="2585616"/>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1881" name="object 11881" descr=""/>
            <p:cNvSpPr/>
            <p:nvPr/>
          </p:nvSpPr>
          <p:spPr>
            <a:xfrm>
              <a:off x="5725077"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82" name="object 11882" descr=""/>
            <p:cNvSpPr/>
            <p:nvPr/>
          </p:nvSpPr>
          <p:spPr>
            <a:xfrm>
              <a:off x="5728131" y="2582750"/>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883" name="object 11883" descr=""/>
            <p:cNvSpPr/>
            <p:nvPr/>
          </p:nvSpPr>
          <p:spPr>
            <a:xfrm>
              <a:off x="5727653" y="2585617"/>
              <a:ext cx="1270" cy="635"/>
            </a:xfrm>
            <a:custGeom>
              <a:avLst/>
              <a:gdLst/>
              <a:ahLst/>
              <a:cxnLst/>
              <a:rect l="l" t="t" r="r" b="b"/>
              <a:pathLst>
                <a:path w="1270" h="635">
                  <a:moveTo>
                    <a:pt x="0" y="482"/>
                  </a:moveTo>
                  <a:lnTo>
                    <a:pt x="0" y="0"/>
                  </a:lnTo>
                  <a:lnTo>
                    <a:pt x="482" y="482"/>
                  </a:lnTo>
                  <a:lnTo>
                    <a:pt x="965" y="482"/>
                  </a:lnTo>
                </a:path>
              </a:pathLst>
            </a:custGeom>
            <a:ln w="3175">
              <a:solidFill>
                <a:srgbClr val="565658"/>
              </a:solidFill>
            </a:ln>
          </p:spPr>
          <p:txBody>
            <a:bodyPr wrap="square" lIns="0" tIns="0" rIns="0" bIns="0" rtlCol="0"/>
            <a:lstStyle/>
            <a:p/>
          </p:txBody>
        </p:sp>
        <p:sp>
          <p:nvSpPr>
            <p:cNvPr id="11884" name="object 11884" descr=""/>
            <p:cNvSpPr/>
            <p:nvPr/>
          </p:nvSpPr>
          <p:spPr>
            <a:xfrm>
              <a:off x="5728130" y="258561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885" name="object 11885" descr=""/>
            <p:cNvSpPr/>
            <p:nvPr/>
          </p:nvSpPr>
          <p:spPr>
            <a:xfrm>
              <a:off x="5726215" y="2582750"/>
              <a:ext cx="635" cy="635"/>
            </a:xfrm>
            <a:custGeom>
              <a:avLst/>
              <a:gdLst/>
              <a:ahLst/>
              <a:cxnLst/>
              <a:rect l="l" t="t" r="r" b="b"/>
              <a:pathLst>
                <a:path w="635" h="635">
                  <a:moveTo>
                    <a:pt x="482" y="0"/>
                  </a:moveTo>
                  <a:lnTo>
                    <a:pt x="482" y="482"/>
                  </a:lnTo>
                  <a:lnTo>
                    <a:pt x="482" y="0"/>
                  </a:lnTo>
                  <a:lnTo>
                    <a:pt x="0" y="0"/>
                  </a:lnTo>
                </a:path>
              </a:pathLst>
            </a:custGeom>
            <a:ln w="3175">
              <a:solidFill>
                <a:srgbClr val="565658"/>
              </a:solidFill>
            </a:ln>
          </p:spPr>
          <p:txBody>
            <a:bodyPr wrap="square" lIns="0" tIns="0" rIns="0" bIns="0" rtlCol="0"/>
            <a:lstStyle/>
            <a:p/>
          </p:txBody>
        </p:sp>
        <p:sp>
          <p:nvSpPr>
            <p:cNvPr id="11886" name="object 11886" descr=""/>
            <p:cNvSpPr/>
            <p:nvPr/>
          </p:nvSpPr>
          <p:spPr>
            <a:xfrm>
              <a:off x="5724116"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87" name="object 11887" descr=""/>
            <p:cNvSpPr/>
            <p:nvPr/>
          </p:nvSpPr>
          <p:spPr>
            <a:xfrm>
              <a:off x="5724776"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888" name="object 11888" descr=""/>
            <p:cNvSpPr/>
            <p:nvPr/>
          </p:nvSpPr>
          <p:spPr>
            <a:xfrm>
              <a:off x="5727653" y="258561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889" name="object 11889" descr=""/>
            <p:cNvSpPr/>
            <p:nvPr/>
          </p:nvSpPr>
          <p:spPr>
            <a:xfrm>
              <a:off x="5726023" y="2581617"/>
              <a:ext cx="2540" cy="3175"/>
            </a:xfrm>
            <a:custGeom>
              <a:avLst/>
              <a:gdLst/>
              <a:ahLst/>
              <a:cxnLst/>
              <a:rect l="l" t="t" r="r" b="b"/>
              <a:pathLst>
                <a:path w="2539" h="3175">
                  <a:moveTo>
                    <a:pt x="2286" y="1143"/>
                  </a:moveTo>
                  <a:lnTo>
                    <a:pt x="1955" y="330"/>
                  </a:lnTo>
                  <a:lnTo>
                    <a:pt x="1143" y="0"/>
                  </a:lnTo>
                  <a:lnTo>
                    <a:pt x="342" y="330"/>
                  </a:lnTo>
                  <a:lnTo>
                    <a:pt x="0" y="1143"/>
                  </a:lnTo>
                  <a:lnTo>
                    <a:pt x="101" y="1384"/>
                  </a:lnTo>
                  <a:lnTo>
                    <a:pt x="0" y="1625"/>
                  </a:lnTo>
                  <a:lnTo>
                    <a:pt x="342" y="2425"/>
                  </a:lnTo>
                  <a:lnTo>
                    <a:pt x="1143" y="2768"/>
                  </a:lnTo>
                  <a:lnTo>
                    <a:pt x="1955" y="2425"/>
                  </a:lnTo>
                  <a:lnTo>
                    <a:pt x="2286" y="1625"/>
                  </a:lnTo>
                  <a:lnTo>
                    <a:pt x="2184" y="1384"/>
                  </a:lnTo>
                  <a:lnTo>
                    <a:pt x="2286" y="1143"/>
                  </a:lnTo>
                  <a:close/>
                </a:path>
              </a:pathLst>
            </a:custGeom>
            <a:solidFill>
              <a:srgbClr val="565658"/>
            </a:solidFill>
          </p:spPr>
          <p:txBody>
            <a:bodyPr wrap="square" lIns="0" tIns="0" rIns="0" bIns="0" rtlCol="0"/>
            <a:lstStyle/>
            <a:p/>
          </p:txBody>
        </p:sp>
        <p:sp>
          <p:nvSpPr>
            <p:cNvPr id="11890" name="object 11890" descr=""/>
            <p:cNvSpPr/>
            <p:nvPr/>
          </p:nvSpPr>
          <p:spPr>
            <a:xfrm>
              <a:off x="5727175" y="2582752"/>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891" name="object 11891" descr=""/>
            <p:cNvSpPr/>
            <p:nvPr/>
          </p:nvSpPr>
          <p:spPr>
            <a:xfrm>
              <a:off x="5726698" y="2582750"/>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892" name="object 11892" descr=""/>
            <p:cNvSpPr/>
            <p:nvPr/>
          </p:nvSpPr>
          <p:spPr>
            <a:xfrm>
              <a:off x="5724106" y="2582100"/>
              <a:ext cx="3810" cy="5080"/>
            </a:xfrm>
            <a:custGeom>
              <a:avLst/>
              <a:gdLst/>
              <a:ahLst/>
              <a:cxnLst/>
              <a:rect l="l" t="t" r="r" b="b"/>
              <a:pathLst>
                <a:path w="3810" h="5080">
                  <a:moveTo>
                    <a:pt x="2286" y="1143"/>
                  </a:moveTo>
                  <a:lnTo>
                    <a:pt x="1955" y="330"/>
                  </a:lnTo>
                  <a:lnTo>
                    <a:pt x="1143" y="0"/>
                  </a:lnTo>
                  <a:lnTo>
                    <a:pt x="342" y="330"/>
                  </a:lnTo>
                  <a:lnTo>
                    <a:pt x="0" y="1143"/>
                  </a:lnTo>
                  <a:lnTo>
                    <a:pt x="342" y="1943"/>
                  </a:lnTo>
                  <a:lnTo>
                    <a:pt x="1143" y="2286"/>
                  </a:lnTo>
                  <a:lnTo>
                    <a:pt x="1955" y="1943"/>
                  </a:lnTo>
                  <a:lnTo>
                    <a:pt x="2286" y="1143"/>
                  </a:lnTo>
                  <a:close/>
                </a:path>
                <a:path w="3810" h="5080">
                  <a:moveTo>
                    <a:pt x="3251" y="3517"/>
                  </a:moveTo>
                  <a:lnTo>
                    <a:pt x="2921" y="2717"/>
                  </a:lnTo>
                  <a:lnTo>
                    <a:pt x="2108" y="2374"/>
                  </a:lnTo>
                  <a:lnTo>
                    <a:pt x="1295" y="2717"/>
                  </a:lnTo>
                  <a:lnTo>
                    <a:pt x="965" y="3517"/>
                  </a:lnTo>
                  <a:lnTo>
                    <a:pt x="1295" y="4330"/>
                  </a:lnTo>
                  <a:lnTo>
                    <a:pt x="2108" y="4660"/>
                  </a:lnTo>
                  <a:lnTo>
                    <a:pt x="2921" y="4330"/>
                  </a:lnTo>
                  <a:lnTo>
                    <a:pt x="3251" y="3517"/>
                  </a:lnTo>
                  <a:close/>
                </a:path>
              </a:pathLst>
            </a:custGeom>
            <a:solidFill>
              <a:srgbClr val="565658"/>
            </a:solidFill>
          </p:spPr>
          <p:txBody>
            <a:bodyPr wrap="square" lIns="0" tIns="0" rIns="0" bIns="0" rtlCol="0"/>
            <a:lstStyle/>
            <a:p/>
          </p:txBody>
        </p:sp>
        <p:sp>
          <p:nvSpPr>
            <p:cNvPr id="11893" name="object 11893" descr=""/>
            <p:cNvSpPr/>
            <p:nvPr/>
          </p:nvSpPr>
          <p:spPr>
            <a:xfrm>
              <a:off x="5728614" y="2582750"/>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894" name="object 11894" descr=""/>
            <p:cNvSpPr/>
            <p:nvPr/>
          </p:nvSpPr>
          <p:spPr>
            <a:xfrm>
              <a:off x="5724106" y="2582100"/>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43"/>
                  </a:lnTo>
                  <a:lnTo>
                    <a:pt x="1143" y="2286"/>
                  </a:lnTo>
                  <a:lnTo>
                    <a:pt x="1384" y="2184"/>
                  </a:lnTo>
                  <a:lnTo>
                    <a:pt x="1625" y="2286"/>
                  </a:lnTo>
                  <a:lnTo>
                    <a:pt x="2438" y="1943"/>
                  </a:lnTo>
                  <a:lnTo>
                    <a:pt x="2768" y="1143"/>
                  </a:lnTo>
                  <a:close/>
                </a:path>
              </a:pathLst>
            </a:custGeom>
            <a:solidFill>
              <a:srgbClr val="565658"/>
            </a:solidFill>
          </p:spPr>
          <p:txBody>
            <a:bodyPr wrap="square" lIns="0" tIns="0" rIns="0" bIns="0" rtlCol="0"/>
            <a:lstStyle/>
            <a:p/>
          </p:txBody>
        </p:sp>
        <p:sp>
          <p:nvSpPr>
            <p:cNvPr id="11895" name="object 11895" descr=""/>
            <p:cNvSpPr/>
            <p:nvPr/>
          </p:nvSpPr>
          <p:spPr>
            <a:xfrm>
              <a:off x="5725259" y="2582752"/>
              <a:ext cx="635" cy="635"/>
            </a:xfrm>
            <a:custGeom>
              <a:avLst/>
              <a:gdLst/>
              <a:ahLst/>
              <a:cxnLst/>
              <a:rect l="l" t="t" r="r" b="b"/>
              <a:pathLst>
                <a:path w="635" h="635">
                  <a:moveTo>
                    <a:pt x="0" y="482"/>
                  </a:moveTo>
                  <a:lnTo>
                    <a:pt x="482" y="482"/>
                  </a:lnTo>
                  <a:lnTo>
                    <a:pt x="482" y="0"/>
                  </a:lnTo>
                  <a:lnTo>
                    <a:pt x="0" y="482"/>
                  </a:lnTo>
                </a:path>
              </a:pathLst>
            </a:custGeom>
            <a:ln w="3175">
              <a:solidFill>
                <a:srgbClr val="565658"/>
              </a:solidFill>
            </a:ln>
          </p:spPr>
          <p:txBody>
            <a:bodyPr wrap="square" lIns="0" tIns="0" rIns="0" bIns="0" rtlCol="0"/>
            <a:lstStyle/>
            <a:p/>
          </p:txBody>
        </p:sp>
        <p:sp>
          <p:nvSpPr>
            <p:cNvPr id="11896" name="object 11896" descr=""/>
            <p:cNvSpPr/>
            <p:nvPr/>
          </p:nvSpPr>
          <p:spPr>
            <a:xfrm>
              <a:off x="5724593"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897" name="object 11897" descr=""/>
            <p:cNvSpPr/>
            <p:nvPr/>
          </p:nvSpPr>
          <p:spPr>
            <a:xfrm>
              <a:off x="5724776" y="2585144"/>
              <a:ext cx="635" cy="635"/>
            </a:xfrm>
            <a:custGeom>
              <a:avLst/>
              <a:gdLst/>
              <a:ahLst/>
              <a:cxnLst/>
              <a:rect l="l" t="t" r="r" b="b"/>
              <a:pathLst>
                <a:path w="635" h="635">
                  <a:moveTo>
                    <a:pt x="482" y="0"/>
                  </a:moveTo>
                  <a:lnTo>
                    <a:pt x="482" y="469"/>
                  </a:lnTo>
                  <a:lnTo>
                    <a:pt x="0" y="469"/>
                  </a:lnTo>
                  <a:lnTo>
                    <a:pt x="482" y="469"/>
                  </a:lnTo>
                </a:path>
              </a:pathLst>
            </a:custGeom>
            <a:ln w="3175">
              <a:solidFill>
                <a:srgbClr val="565658"/>
              </a:solidFill>
            </a:ln>
          </p:spPr>
          <p:txBody>
            <a:bodyPr wrap="square" lIns="0" tIns="0" rIns="0" bIns="0" rtlCol="0"/>
            <a:lstStyle/>
            <a:p/>
          </p:txBody>
        </p:sp>
        <p:sp>
          <p:nvSpPr>
            <p:cNvPr id="11898" name="object 11898" descr=""/>
            <p:cNvSpPr/>
            <p:nvPr/>
          </p:nvSpPr>
          <p:spPr>
            <a:xfrm>
              <a:off x="5726698" y="2585617"/>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899" name="object 11899" descr=""/>
            <p:cNvSpPr/>
            <p:nvPr/>
          </p:nvSpPr>
          <p:spPr>
            <a:xfrm>
              <a:off x="5726220" y="258561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900" name="object 11900" descr=""/>
            <p:cNvSpPr/>
            <p:nvPr/>
          </p:nvSpPr>
          <p:spPr>
            <a:xfrm>
              <a:off x="5727471"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01" name="object 11901" descr=""/>
            <p:cNvSpPr/>
            <p:nvPr/>
          </p:nvSpPr>
          <p:spPr>
            <a:xfrm>
              <a:off x="5728614" y="258275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902" name="object 11902" descr=""/>
            <p:cNvSpPr/>
            <p:nvPr/>
          </p:nvSpPr>
          <p:spPr>
            <a:xfrm>
              <a:off x="5728131" y="2585617"/>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11903" name="object 11903" descr=""/>
            <p:cNvSpPr/>
            <p:nvPr/>
          </p:nvSpPr>
          <p:spPr>
            <a:xfrm>
              <a:off x="5728130" y="2585617"/>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904" name="object 11904" descr=""/>
            <p:cNvSpPr/>
            <p:nvPr/>
          </p:nvSpPr>
          <p:spPr>
            <a:xfrm>
              <a:off x="5728614" y="258561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905" name="object 11905" descr=""/>
            <p:cNvSpPr/>
            <p:nvPr/>
          </p:nvSpPr>
          <p:spPr>
            <a:xfrm>
              <a:off x="5726698" y="2582750"/>
              <a:ext cx="635" cy="635"/>
            </a:xfrm>
            <a:custGeom>
              <a:avLst/>
              <a:gdLst/>
              <a:ahLst/>
              <a:cxnLst/>
              <a:rect l="l" t="t" r="r" b="b"/>
              <a:pathLst>
                <a:path w="635" h="635">
                  <a:moveTo>
                    <a:pt x="0" y="0"/>
                  </a:moveTo>
                  <a:lnTo>
                    <a:pt x="0" y="0"/>
                  </a:lnTo>
                  <a:lnTo>
                    <a:pt x="482" y="482"/>
                  </a:lnTo>
                </a:path>
              </a:pathLst>
            </a:custGeom>
            <a:ln w="3175">
              <a:solidFill>
                <a:srgbClr val="565658"/>
              </a:solidFill>
            </a:ln>
          </p:spPr>
          <p:txBody>
            <a:bodyPr wrap="square" lIns="0" tIns="0" rIns="0" bIns="0" rtlCol="0"/>
            <a:lstStyle/>
            <a:p/>
          </p:txBody>
        </p:sp>
        <p:sp>
          <p:nvSpPr>
            <p:cNvPr id="11906" name="object 11906" descr=""/>
            <p:cNvSpPr/>
            <p:nvPr/>
          </p:nvSpPr>
          <p:spPr>
            <a:xfrm>
              <a:off x="5728130" y="258561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907" name="object 11907" descr=""/>
            <p:cNvSpPr/>
            <p:nvPr/>
          </p:nvSpPr>
          <p:spPr>
            <a:xfrm>
              <a:off x="5724776" y="2583234"/>
              <a:ext cx="1270" cy="0"/>
            </a:xfrm>
            <a:custGeom>
              <a:avLst/>
              <a:gdLst/>
              <a:ahLst/>
              <a:cxnLst/>
              <a:rect l="l" t="t" r="r" b="b"/>
              <a:pathLst>
                <a:path w="1270" h="0">
                  <a:moveTo>
                    <a:pt x="482" y="0"/>
                  </a:moveTo>
                  <a:lnTo>
                    <a:pt x="482" y="0"/>
                  </a:lnTo>
                  <a:lnTo>
                    <a:pt x="965" y="0"/>
                  </a:lnTo>
                </a:path>
                <a:path w="1270" h="0">
                  <a:moveTo>
                    <a:pt x="482" y="0"/>
                  </a:moveTo>
                  <a:lnTo>
                    <a:pt x="0" y="0"/>
                  </a:lnTo>
                </a:path>
              </a:pathLst>
            </a:custGeom>
            <a:ln w="3175">
              <a:solidFill>
                <a:srgbClr val="565658"/>
              </a:solidFill>
            </a:ln>
          </p:spPr>
          <p:txBody>
            <a:bodyPr wrap="square" lIns="0" tIns="0" rIns="0" bIns="0" rtlCol="0"/>
            <a:lstStyle/>
            <a:p/>
          </p:txBody>
        </p:sp>
        <p:sp>
          <p:nvSpPr>
            <p:cNvPr id="11908" name="object 11908" descr=""/>
            <p:cNvSpPr/>
            <p:nvPr/>
          </p:nvSpPr>
          <p:spPr>
            <a:xfrm>
              <a:off x="5724781" y="2585146"/>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11909" name="object 11909" descr=""/>
            <p:cNvSpPr/>
            <p:nvPr/>
          </p:nvSpPr>
          <p:spPr>
            <a:xfrm>
              <a:off x="5727170" y="2582750"/>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1910" name="object 11910" descr=""/>
            <p:cNvSpPr/>
            <p:nvPr/>
          </p:nvSpPr>
          <p:spPr>
            <a:xfrm>
              <a:off x="5727175" y="258275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911" name="object 11911" descr=""/>
            <p:cNvSpPr/>
            <p:nvPr/>
          </p:nvSpPr>
          <p:spPr>
            <a:xfrm>
              <a:off x="5724588" y="2582100"/>
              <a:ext cx="3810" cy="5080"/>
            </a:xfrm>
            <a:custGeom>
              <a:avLst/>
              <a:gdLst/>
              <a:ahLst/>
              <a:cxnLst/>
              <a:rect l="l" t="t" r="r" b="b"/>
              <a:pathLst>
                <a:path w="3810" h="5080">
                  <a:moveTo>
                    <a:pt x="2286" y="1143"/>
                  </a:moveTo>
                  <a:lnTo>
                    <a:pt x="1955" y="330"/>
                  </a:lnTo>
                  <a:lnTo>
                    <a:pt x="1143" y="0"/>
                  </a:lnTo>
                  <a:lnTo>
                    <a:pt x="330" y="330"/>
                  </a:lnTo>
                  <a:lnTo>
                    <a:pt x="0" y="1143"/>
                  </a:lnTo>
                  <a:lnTo>
                    <a:pt x="330" y="1943"/>
                  </a:lnTo>
                  <a:lnTo>
                    <a:pt x="1143" y="2286"/>
                  </a:lnTo>
                  <a:lnTo>
                    <a:pt x="1955" y="1943"/>
                  </a:lnTo>
                  <a:lnTo>
                    <a:pt x="2286" y="1143"/>
                  </a:lnTo>
                  <a:close/>
                </a:path>
                <a:path w="3810" h="5080">
                  <a:moveTo>
                    <a:pt x="3251" y="3517"/>
                  </a:moveTo>
                  <a:lnTo>
                    <a:pt x="2908" y="2717"/>
                  </a:lnTo>
                  <a:lnTo>
                    <a:pt x="2108" y="2374"/>
                  </a:lnTo>
                  <a:lnTo>
                    <a:pt x="1295" y="2717"/>
                  </a:lnTo>
                  <a:lnTo>
                    <a:pt x="965" y="3517"/>
                  </a:lnTo>
                  <a:lnTo>
                    <a:pt x="1295" y="4330"/>
                  </a:lnTo>
                  <a:lnTo>
                    <a:pt x="2108" y="4660"/>
                  </a:lnTo>
                  <a:lnTo>
                    <a:pt x="2908" y="4330"/>
                  </a:lnTo>
                  <a:lnTo>
                    <a:pt x="3251" y="3517"/>
                  </a:lnTo>
                  <a:close/>
                </a:path>
              </a:pathLst>
            </a:custGeom>
            <a:solidFill>
              <a:srgbClr val="565658"/>
            </a:solidFill>
          </p:spPr>
          <p:txBody>
            <a:bodyPr wrap="square" lIns="0" tIns="0" rIns="0" bIns="0" rtlCol="0"/>
            <a:lstStyle/>
            <a:p/>
          </p:txBody>
        </p:sp>
        <p:sp>
          <p:nvSpPr>
            <p:cNvPr id="11912" name="object 11912" descr=""/>
            <p:cNvSpPr/>
            <p:nvPr/>
          </p:nvSpPr>
          <p:spPr>
            <a:xfrm>
              <a:off x="5726220" y="258561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913" name="object 11913" descr=""/>
            <p:cNvSpPr/>
            <p:nvPr/>
          </p:nvSpPr>
          <p:spPr>
            <a:xfrm>
              <a:off x="5725259" y="258514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914" name="object 11914" descr=""/>
            <p:cNvSpPr/>
            <p:nvPr/>
          </p:nvSpPr>
          <p:spPr>
            <a:xfrm>
              <a:off x="5725736" y="2582752"/>
              <a:ext cx="635" cy="635"/>
            </a:xfrm>
            <a:custGeom>
              <a:avLst/>
              <a:gdLst/>
              <a:ahLst/>
              <a:cxnLst/>
              <a:rect l="l" t="t" r="r" b="b"/>
              <a:pathLst>
                <a:path w="635" h="635">
                  <a:moveTo>
                    <a:pt x="0" y="482"/>
                  </a:moveTo>
                  <a:lnTo>
                    <a:pt x="482" y="0"/>
                  </a:lnTo>
                  <a:lnTo>
                    <a:pt x="482" y="482"/>
                  </a:lnTo>
                  <a:lnTo>
                    <a:pt x="0" y="482"/>
                  </a:lnTo>
                </a:path>
              </a:pathLst>
            </a:custGeom>
            <a:ln w="3175">
              <a:solidFill>
                <a:srgbClr val="565658"/>
              </a:solidFill>
            </a:ln>
          </p:spPr>
          <p:txBody>
            <a:bodyPr wrap="square" lIns="0" tIns="0" rIns="0" bIns="0" rtlCol="0"/>
            <a:lstStyle/>
            <a:p/>
          </p:txBody>
        </p:sp>
        <p:sp>
          <p:nvSpPr>
            <p:cNvPr id="11915" name="object 11915" descr=""/>
            <p:cNvSpPr/>
            <p:nvPr/>
          </p:nvSpPr>
          <p:spPr>
            <a:xfrm>
              <a:off x="5725077"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16" name="object 11916" descr=""/>
            <p:cNvSpPr/>
            <p:nvPr/>
          </p:nvSpPr>
          <p:spPr>
            <a:xfrm>
              <a:off x="5727175" y="2585617"/>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1917" name="object 11917" descr=""/>
            <p:cNvSpPr/>
            <p:nvPr/>
          </p:nvSpPr>
          <p:spPr>
            <a:xfrm>
              <a:off x="5725554" y="2584475"/>
              <a:ext cx="3175" cy="2540"/>
            </a:xfrm>
            <a:custGeom>
              <a:avLst/>
              <a:gdLst/>
              <a:ahLst/>
              <a:cxnLst/>
              <a:rect l="l" t="t" r="r" b="b"/>
              <a:pathLst>
                <a:path w="3175" h="2539">
                  <a:moveTo>
                    <a:pt x="2755" y="1143"/>
                  </a:moveTo>
                  <a:lnTo>
                    <a:pt x="2425" y="342"/>
                  </a:lnTo>
                  <a:lnTo>
                    <a:pt x="1612" y="0"/>
                  </a:lnTo>
                  <a:lnTo>
                    <a:pt x="1371" y="101"/>
                  </a:lnTo>
                  <a:lnTo>
                    <a:pt x="1143" y="0"/>
                  </a:lnTo>
                  <a:lnTo>
                    <a:pt x="330" y="342"/>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1918" name="object 11918" descr=""/>
            <p:cNvSpPr/>
            <p:nvPr/>
          </p:nvSpPr>
          <p:spPr>
            <a:xfrm>
              <a:off x="5725736" y="258514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919" name="object 11919" descr=""/>
            <p:cNvSpPr/>
            <p:nvPr/>
          </p:nvSpPr>
          <p:spPr>
            <a:xfrm>
              <a:off x="5724116"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20" name="object 11920" descr=""/>
            <p:cNvSpPr/>
            <p:nvPr/>
          </p:nvSpPr>
          <p:spPr>
            <a:xfrm>
              <a:off x="5725259" y="258561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921" name="object 11921" descr=""/>
            <p:cNvSpPr/>
            <p:nvPr/>
          </p:nvSpPr>
          <p:spPr>
            <a:xfrm>
              <a:off x="5724593"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22" name="object 11922" descr=""/>
            <p:cNvSpPr/>
            <p:nvPr/>
          </p:nvSpPr>
          <p:spPr>
            <a:xfrm>
              <a:off x="5736267" y="258609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923" name="object 11923" descr=""/>
            <p:cNvSpPr/>
            <p:nvPr/>
          </p:nvSpPr>
          <p:spPr>
            <a:xfrm>
              <a:off x="5738478"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24" name="object 11924" descr=""/>
            <p:cNvSpPr/>
            <p:nvPr/>
          </p:nvSpPr>
          <p:spPr>
            <a:xfrm>
              <a:off x="5728609" y="2585617"/>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1925" name="object 11925" descr=""/>
            <p:cNvSpPr/>
            <p:nvPr/>
          </p:nvSpPr>
          <p:spPr>
            <a:xfrm>
              <a:off x="5728614" y="2585617"/>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1926" name="object 11926" descr=""/>
            <p:cNvSpPr/>
            <p:nvPr/>
          </p:nvSpPr>
          <p:spPr>
            <a:xfrm>
              <a:off x="5727170" y="2582752"/>
              <a:ext cx="635" cy="635"/>
            </a:xfrm>
            <a:custGeom>
              <a:avLst/>
              <a:gdLst/>
              <a:ahLst/>
              <a:cxnLst/>
              <a:rect l="l" t="t" r="r" b="b"/>
              <a:pathLst>
                <a:path w="635" h="635">
                  <a:moveTo>
                    <a:pt x="482" y="482"/>
                  </a:moveTo>
                  <a:lnTo>
                    <a:pt x="482" y="482"/>
                  </a:lnTo>
                  <a:lnTo>
                    <a:pt x="0" y="0"/>
                  </a:lnTo>
                </a:path>
                <a:path w="635" h="635">
                  <a:moveTo>
                    <a:pt x="482" y="482"/>
                  </a:moveTo>
                  <a:lnTo>
                    <a:pt x="482" y="0"/>
                  </a:lnTo>
                </a:path>
              </a:pathLst>
            </a:custGeom>
            <a:ln w="3175">
              <a:solidFill>
                <a:srgbClr val="565658"/>
              </a:solidFill>
            </a:ln>
          </p:spPr>
          <p:txBody>
            <a:bodyPr wrap="square" lIns="0" tIns="0" rIns="0" bIns="0" rtlCol="0"/>
            <a:lstStyle/>
            <a:p/>
          </p:txBody>
        </p:sp>
        <p:sp>
          <p:nvSpPr>
            <p:cNvPr id="11927" name="object 11927" descr=""/>
            <p:cNvSpPr/>
            <p:nvPr/>
          </p:nvSpPr>
          <p:spPr>
            <a:xfrm>
              <a:off x="5724781" y="2585146"/>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11928" name="object 11928" descr=""/>
            <p:cNvSpPr/>
            <p:nvPr/>
          </p:nvSpPr>
          <p:spPr>
            <a:xfrm>
              <a:off x="5728614" y="258561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1929" name="object 11929" descr=""/>
            <p:cNvSpPr/>
            <p:nvPr/>
          </p:nvSpPr>
          <p:spPr>
            <a:xfrm>
              <a:off x="5725736"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30" name="object 11930" descr=""/>
            <p:cNvSpPr/>
            <p:nvPr/>
          </p:nvSpPr>
          <p:spPr>
            <a:xfrm>
              <a:off x="5725259" y="2585146"/>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11931" name="object 11931" descr=""/>
            <p:cNvSpPr/>
            <p:nvPr/>
          </p:nvSpPr>
          <p:spPr>
            <a:xfrm>
              <a:off x="5727648" y="2582750"/>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1932" name="object 11932" descr=""/>
            <p:cNvSpPr/>
            <p:nvPr/>
          </p:nvSpPr>
          <p:spPr>
            <a:xfrm>
              <a:off x="5727653" y="258275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933" name="object 11933" descr=""/>
            <p:cNvSpPr/>
            <p:nvPr/>
          </p:nvSpPr>
          <p:spPr>
            <a:xfrm>
              <a:off x="5726032"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34" name="object 11934" descr=""/>
            <p:cNvSpPr/>
            <p:nvPr/>
          </p:nvSpPr>
          <p:spPr>
            <a:xfrm>
              <a:off x="5726698"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35" name="object 11935" descr=""/>
            <p:cNvSpPr/>
            <p:nvPr/>
          </p:nvSpPr>
          <p:spPr>
            <a:xfrm>
              <a:off x="5725077"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36" name="object 11936" descr=""/>
            <p:cNvSpPr/>
            <p:nvPr/>
          </p:nvSpPr>
          <p:spPr>
            <a:xfrm>
              <a:off x="5725736" y="258514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937" name="object 11937" descr=""/>
            <p:cNvSpPr/>
            <p:nvPr/>
          </p:nvSpPr>
          <p:spPr>
            <a:xfrm>
              <a:off x="5726215" y="2582752"/>
              <a:ext cx="635" cy="635"/>
            </a:xfrm>
            <a:custGeom>
              <a:avLst/>
              <a:gdLst/>
              <a:ahLst/>
              <a:cxnLst/>
              <a:rect l="l" t="t" r="r" b="b"/>
              <a:pathLst>
                <a:path w="635" h="635">
                  <a:moveTo>
                    <a:pt x="482" y="482"/>
                  </a:moveTo>
                  <a:lnTo>
                    <a:pt x="482" y="482"/>
                  </a:lnTo>
                  <a:lnTo>
                    <a:pt x="0" y="0"/>
                  </a:lnTo>
                </a:path>
                <a:path w="635" h="635">
                  <a:moveTo>
                    <a:pt x="482" y="482"/>
                  </a:moveTo>
                  <a:lnTo>
                    <a:pt x="0" y="482"/>
                  </a:lnTo>
                  <a:lnTo>
                    <a:pt x="482" y="482"/>
                  </a:lnTo>
                  <a:lnTo>
                    <a:pt x="0" y="482"/>
                  </a:lnTo>
                  <a:lnTo>
                    <a:pt x="482" y="0"/>
                  </a:lnTo>
                </a:path>
              </a:pathLst>
            </a:custGeom>
            <a:ln w="3175">
              <a:solidFill>
                <a:srgbClr val="565658"/>
              </a:solidFill>
            </a:ln>
          </p:spPr>
          <p:txBody>
            <a:bodyPr wrap="square" lIns="0" tIns="0" rIns="0" bIns="0" rtlCol="0"/>
            <a:lstStyle/>
            <a:p/>
          </p:txBody>
        </p:sp>
        <p:sp>
          <p:nvSpPr>
            <p:cNvPr id="11938" name="object 11938" descr=""/>
            <p:cNvSpPr/>
            <p:nvPr/>
          </p:nvSpPr>
          <p:spPr>
            <a:xfrm>
              <a:off x="5723638"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39" name="object 11939" descr=""/>
            <p:cNvSpPr/>
            <p:nvPr/>
          </p:nvSpPr>
          <p:spPr>
            <a:xfrm>
              <a:off x="5724781" y="258323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940" name="object 11940" descr=""/>
            <p:cNvSpPr/>
            <p:nvPr/>
          </p:nvSpPr>
          <p:spPr>
            <a:xfrm>
              <a:off x="5727170" y="2585616"/>
              <a:ext cx="635" cy="635"/>
            </a:xfrm>
            <a:custGeom>
              <a:avLst/>
              <a:gdLst/>
              <a:ahLst/>
              <a:cxnLst/>
              <a:rect l="l" t="t" r="r" b="b"/>
              <a:pathLst>
                <a:path w="635" h="635">
                  <a:moveTo>
                    <a:pt x="482" y="0"/>
                  </a:moveTo>
                  <a:lnTo>
                    <a:pt x="0" y="0"/>
                  </a:lnTo>
                  <a:lnTo>
                    <a:pt x="482" y="482"/>
                  </a:lnTo>
                  <a:lnTo>
                    <a:pt x="482" y="0"/>
                  </a:lnTo>
                </a:path>
              </a:pathLst>
            </a:custGeom>
            <a:ln w="3175">
              <a:solidFill>
                <a:srgbClr val="565658"/>
              </a:solidFill>
            </a:ln>
          </p:spPr>
          <p:txBody>
            <a:bodyPr wrap="square" lIns="0" tIns="0" rIns="0" bIns="0" rtlCol="0"/>
            <a:lstStyle/>
            <a:p/>
          </p:txBody>
        </p:sp>
        <p:sp>
          <p:nvSpPr>
            <p:cNvPr id="11941" name="object 11941" descr=""/>
            <p:cNvSpPr/>
            <p:nvPr/>
          </p:nvSpPr>
          <p:spPr>
            <a:xfrm>
              <a:off x="5725736" y="258561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942" name="object 11942" descr=""/>
            <p:cNvSpPr/>
            <p:nvPr/>
          </p:nvSpPr>
          <p:spPr>
            <a:xfrm>
              <a:off x="5725071" y="2582100"/>
              <a:ext cx="4445" cy="5080"/>
            </a:xfrm>
            <a:custGeom>
              <a:avLst/>
              <a:gdLst/>
              <a:ahLst/>
              <a:cxnLst/>
              <a:rect l="l" t="t" r="r" b="b"/>
              <a:pathLst>
                <a:path w="4445" h="5080">
                  <a:moveTo>
                    <a:pt x="2286" y="3517"/>
                  </a:moveTo>
                  <a:lnTo>
                    <a:pt x="1955" y="2717"/>
                  </a:lnTo>
                  <a:lnTo>
                    <a:pt x="1143" y="2374"/>
                  </a:lnTo>
                  <a:lnTo>
                    <a:pt x="330" y="2717"/>
                  </a:lnTo>
                  <a:lnTo>
                    <a:pt x="0" y="3517"/>
                  </a:lnTo>
                  <a:lnTo>
                    <a:pt x="330" y="4330"/>
                  </a:lnTo>
                  <a:lnTo>
                    <a:pt x="1143" y="4660"/>
                  </a:lnTo>
                  <a:lnTo>
                    <a:pt x="1955" y="4330"/>
                  </a:lnTo>
                  <a:lnTo>
                    <a:pt x="2286" y="3517"/>
                  </a:lnTo>
                  <a:close/>
                </a:path>
                <a:path w="4445" h="5080">
                  <a:moveTo>
                    <a:pt x="4191" y="1143"/>
                  </a:moveTo>
                  <a:lnTo>
                    <a:pt x="3860" y="330"/>
                  </a:lnTo>
                  <a:lnTo>
                    <a:pt x="3048" y="0"/>
                  </a:lnTo>
                  <a:lnTo>
                    <a:pt x="2247" y="330"/>
                  </a:lnTo>
                  <a:lnTo>
                    <a:pt x="1905" y="1143"/>
                  </a:lnTo>
                  <a:lnTo>
                    <a:pt x="2247" y="1943"/>
                  </a:lnTo>
                  <a:lnTo>
                    <a:pt x="3048" y="2286"/>
                  </a:lnTo>
                  <a:lnTo>
                    <a:pt x="3860" y="1943"/>
                  </a:lnTo>
                  <a:lnTo>
                    <a:pt x="4191" y="1143"/>
                  </a:lnTo>
                  <a:close/>
                </a:path>
              </a:pathLst>
            </a:custGeom>
            <a:solidFill>
              <a:srgbClr val="565658"/>
            </a:solidFill>
          </p:spPr>
          <p:txBody>
            <a:bodyPr wrap="square" lIns="0" tIns="0" rIns="0" bIns="0" rtlCol="0"/>
            <a:lstStyle/>
            <a:p/>
          </p:txBody>
        </p:sp>
        <p:sp>
          <p:nvSpPr>
            <p:cNvPr id="11943" name="object 11943" descr=""/>
            <p:cNvSpPr/>
            <p:nvPr/>
          </p:nvSpPr>
          <p:spPr>
            <a:xfrm>
              <a:off x="5727653" y="2582750"/>
              <a:ext cx="635" cy="635"/>
            </a:xfrm>
            <a:custGeom>
              <a:avLst/>
              <a:gdLst/>
              <a:ahLst/>
              <a:cxnLst/>
              <a:rect l="l" t="t" r="r" b="b"/>
              <a:pathLst>
                <a:path w="635" h="635">
                  <a:moveTo>
                    <a:pt x="0" y="0"/>
                  </a:moveTo>
                  <a:lnTo>
                    <a:pt x="482" y="482"/>
                  </a:lnTo>
                  <a:lnTo>
                    <a:pt x="482" y="0"/>
                  </a:lnTo>
                </a:path>
              </a:pathLst>
            </a:custGeom>
            <a:ln w="3175">
              <a:solidFill>
                <a:srgbClr val="565658"/>
              </a:solidFill>
            </a:ln>
          </p:spPr>
          <p:txBody>
            <a:bodyPr wrap="square" lIns="0" tIns="0" rIns="0" bIns="0" rtlCol="0"/>
            <a:lstStyle/>
            <a:p/>
          </p:txBody>
        </p:sp>
        <p:sp>
          <p:nvSpPr>
            <p:cNvPr id="11944" name="object 11944" descr=""/>
            <p:cNvSpPr/>
            <p:nvPr/>
          </p:nvSpPr>
          <p:spPr>
            <a:xfrm>
              <a:off x="5725259" y="258323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1945" name="object 11945" descr=""/>
            <p:cNvSpPr/>
            <p:nvPr/>
          </p:nvSpPr>
          <p:spPr>
            <a:xfrm>
              <a:off x="5726220"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46" name="object 11946" descr=""/>
            <p:cNvSpPr/>
            <p:nvPr/>
          </p:nvSpPr>
          <p:spPr>
            <a:xfrm>
              <a:off x="5723638"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47" name="object 11947" descr=""/>
            <p:cNvSpPr/>
            <p:nvPr/>
          </p:nvSpPr>
          <p:spPr>
            <a:xfrm>
              <a:off x="5726220" y="2585146"/>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1948" name="object 11948" descr=""/>
            <p:cNvSpPr/>
            <p:nvPr/>
          </p:nvSpPr>
          <p:spPr>
            <a:xfrm>
              <a:off x="5728131" y="2582750"/>
              <a:ext cx="635" cy="635"/>
            </a:xfrm>
            <a:custGeom>
              <a:avLst/>
              <a:gdLst/>
              <a:ahLst/>
              <a:cxnLst/>
              <a:rect l="l" t="t" r="r" b="b"/>
              <a:pathLst>
                <a:path w="635" h="635">
                  <a:moveTo>
                    <a:pt x="482" y="0"/>
                  </a:moveTo>
                  <a:lnTo>
                    <a:pt x="0" y="0"/>
                  </a:lnTo>
                  <a:lnTo>
                    <a:pt x="482" y="482"/>
                  </a:lnTo>
                </a:path>
              </a:pathLst>
            </a:custGeom>
            <a:ln w="3175">
              <a:solidFill>
                <a:srgbClr val="565658"/>
              </a:solidFill>
            </a:ln>
          </p:spPr>
          <p:txBody>
            <a:bodyPr wrap="square" lIns="0" tIns="0" rIns="0" bIns="0" rtlCol="0"/>
            <a:lstStyle/>
            <a:p/>
          </p:txBody>
        </p:sp>
        <p:sp>
          <p:nvSpPr>
            <p:cNvPr id="11949" name="object 11949" descr=""/>
            <p:cNvSpPr/>
            <p:nvPr/>
          </p:nvSpPr>
          <p:spPr>
            <a:xfrm>
              <a:off x="5726987"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50" name="object 11950" descr=""/>
            <p:cNvSpPr/>
            <p:nvPr/>
          </p:nvSpPr>
          <p:spPr>
            <a:xfrm>
              <a:off x="5725736" y="2585146"/>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11951" name="object 11951" descr=""/>
            <p:cNvSpPr/>
            <p:nvPr/>
          </p:nvSpPr>
          <p:spPr>
            <a:xfrm>
              <a:off x="5728130" y="2582750"/>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952" name="object 11952" descr=""/>
            <p:cNvSpPr/>
            <p:nvPr/>
          </p:nvSpPr>
          <p:spPr>
            <a:xfrm>
              <a:off x="5727175"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53" name="object 11953" descr=""/>
            <p:cNvSpPr/>
            <p:nvPr/>
          </p:nvSpPr>
          <p:spPr>
            <a:xfrm>
              <a:off x="5723636" y="2582100"/>
              <a:ext cx="4445" cy="4445"/>
            </a:xfrm>
            <a:custGeom>
              <a:avLst/>
              <a:gdLst/>
              <a:ahLst/>
              <a:cxnLst/>
              <a:rect l="l" t="t" r="r" b="b"/>
              <a:pathLst>
                <a:path w="4445" h="4444">
                  <a:moveTo>
                    <a:pt x="2286" y="3048"/>
                  </a:moveTo>
                  <a:lnTo>
                    <a:pt x="1943" y="2247"/>
                  </a:lnTo>
                  <a:lnTo>
                    <a:pt x="1143" y="1905"/>
                  </a:lnTo>
                  <a:lnTo>
                    <a:pt x="330" y="2247"/>
                  </a:lnTo>
                  <a:lnTo>
                    <a:pt x="0" y="3048"/>
                  </a:lnTo>
                  <a:lnTo>
                    <a:pt x="330" y="3860"/>
                  </a:lnTo>
                  <a:lnTo>
                    <a:pt x="1143" y="4191"/>
                  </a:lnTo>
                  <a:lnTo>
                    <a:pt x="1943" y="3860"/>
                  </a:lnTo>
                  <a:lnTo>
                    <a:pt x="2286" y="3048"/>
                  </a:lnTo>
                  <a:close/>
                </a:path>
                <a:path w="4445" h="4444">
                  <a:moveTo>
                    <a:pt x="4203" y="1143"/>
                  </a:moveTo>
                  <a:lnTo>
                    <a:pt x="3860" y="330"/>
                  </a:lnTo>
                  <a:lnTo>
                    <a:pt x="3060" y="0"/>
                  </a:lnTo>
                  <a:lnTo>
                    <a:pt x="2247" y="330"/>
                  </a:lnTo>
                  <a:lnTo>
                    <a:pt x="1917" y="1143"/>
                  </a:lnTo>
                  <a:lnTo>
                    <a:pt x="2247" y="1943"/>
                  </a:lnTo>
                  <a:lnTo>
                    <a:pt x="3060" y="2286"/>
                  </a:lnTo>
                  <a:lnTo>
                    <a:pt x="3860" y="1943"/>
                  </a:lnTo>
                  <a:lnTo>
                    <a:pt x="4203" y="1143"/>
                  </a:lnTo>
                  <a:close/>
                </a:path>
              </a:pathLst>
            </a:custGeom>
            <a:solidFill>
              <a:srgbClr val="565658"/>
            </a:solidFill>
          </p:spPr>
          <p:txBody>
            <a:bodyPr wrap="square" lIns="0" tIns="0" rIns="0" bIns="0" rtlCol="0"/>
            <a:lstStyle/>
            <a:p/>
          </p:txBody>
        </p:sp>
        <p:sp>
          <p:nvSpPr>
            <p:cNvPr id="11954" name="object 11954" descr=""/>
            <p:cNvSpPr/>
            <p:nvPr/>
          </p:nvSpPr>
          <p:spPr>
            <a:xfrm>
              <a:off x="5726698" y="2582752"/>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1955" name="object 11955" descr=""/>
            <p:cNvSpPr/>
            <p:nvPr/>
          </p:nvSpPr>
          <p:spPr>
            <a:xfrm>
              <a:off x="5726220" y="258514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956" name="object 11956" descr=""/>
            <p:cNvSpPr/>
            <p:nvPr/>
          </p:nvSpPr>
          <p:spPr>
            <a:xfrm>
              <a:off x="5724776" y="258514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957" name="object 11957" descr=""/>
            <p:cNvSpPr/>
            <p:nvPr/>
          </p:nvSpPr>
          <p:spPr>
            <a:xfrm>
              <a:off x="5726220" y="2585616"/>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11958" name="object 11958" descr=""/>
            <p:cNvSpPr/>
            <p:nvPr/>
          </p:nvSpPr>
          <p:spPr>
            <a:xfrm>
              <a:off x="5724116"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59" name="object 11959" descr=""/>
            <p:cNvSpPr/>
            <p:nvPr/>
          </p:nvSpPr>
          <p:spPr>
            <a:xfrm>
              <a:off x="5727648" y="2585616"/>
              <a:ext cx="635" cy="635"/>
            </a:xfrm>
            <a:custGeom>
              <a:avLst/>
              <a:gdLst/>
              <a:ahLst/>
              <a:cxnLst/>
              <a:rect l="l" t="t" r="r" b="b"/>
              <a:pathLst>
                <a:path w="635" h="635">
                  <a:moveTo>
                    <a:pt x="482" y="0"/>
                  </a:moveTo>
                  <a:lnTo>
                    <a:pt x="0" y="0"/>
                  </a:lnTo>
                  <a:lnTo>
                    <a:pt x="482" y="482"/>
                  </a:lnTo>
                  <a:lnTo>
                    <a:pt x="482" y="0"/>
                  </a:lnTo>
                </a:path>
              </a:pathLst>
            </a:custGeom>
            <a:ln w="3175">
              <a:solidFill>
                <a:srgbClr val="565658"/>
              </a:solidFill>
            </a:ln>
          </p:spPr>
          <p:txBody>
            <a:bodyPr wrap="square" lIns="0" tIns="0" rIns="0" bIns="0" rtlCol="0"/>
            <a:lstStyle/>
            <a:p/>
          </p:txBody>
        </p:sp>
        <p:sp>
          <p:nvSpPr>
            <p:cNvPr id="11960" name="object 11960" descr=""/>
            <p:cNvSpPr/>
            <p:nvPr/>
          </p:nvSpPr>
          <p:spPr>
            <a:xfrm>
              <a:off x="5725254"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961" name="object 11961" descr=""/>
            <p:cNvSpPr/>
            <p:nvPr/>
          </p:nvSpPr>
          <p:spPr>
            <a:xfrm>
              <a:off x="5728614" y="258275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962" name="object 11962" descr=""/>
            <p:cNvSpPr/>
            <p:nvPr/>
          </p:nvSpPr>
          <p:spPr>
            <a:xfrm>
              <a:off x="5727949"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63" name="object 11963" descr=""/>
            <p:cNvSpPr/>
            <p:nvPr/>
          </p:nvSpPr>
          <p:spPr>
            <a:xfrm>
              <a:off x="5725259" y="2585144"/>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11964" name="object 11964" descr=""/>
            <p:cNvSpPr/>
            <p:nvPr/>
          </p:nvSpPr>
          <p:spPr>
            <a:xfrm>
              <a:off x="5728130" y="2582750"/>
              <a:ext cx="635" cy="635"/>
            </a:xfrm>
            <a:custGeom>
              <a:avLst/>
              <a:gdLst/>
              <a:ahLst/>
              <a:cxnLst/>
              <a:rect l="l" t="t" r="r" b="b"/>
              <a:pathLst>
                <a:path w="635" h="635">
                  <a:moveTo>
                    <a:pt x="0" y="0"/>
                  </a:moveTo>
                  <a:lnTo>
                    <a:pt x="0" y="0"/>
                  </a:lnTo>
                  <a:lnTo>
                    <a:pt x="482" y="482"/>
                  </a:lnTo>
                </a:path>
              </a:pathLst>
            </a:custGeom>
            <a:ln w="3175">
              <a:solidFill>
                <a:srgbClr val="565658"/>
              </a:solidFill>
            </a:ln>
          </p:spPr>
          <p:txBody>
            <a:bodyPr wrap="square" lIns="0" tIns="0" rIns="0" bIns="0" rtlCol="0"/>
            <a:lstStyle/>
            <a:p/>
          </p:txBody>
        </p:sp>
        <p:sp>
          <p:nvSpPr>
            <p:cNvPr id="11965" name="object 11965" descr=""/>
            <p:cNvSpPr/>
            <p:nvPr/>
          </p:nvSpPr>
          <p:spPr>
            <a:xfrm>
              <a:off x="5728609" y="2582752"/>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1966" name="object 11966" descr=""/>
            <p:cNvSpPr/>
            <p:nvPr/>
          </p:nvSpPr>
          <p:spPr>
            <a:xfrm>
              <a:off x="5723636" y="2582100"/>
              <a:ext cx="6350" cy="4445"/>
            </a:xfrm>
            <a:custGeom>
              <a:avLst/>
              <a:gdLst/>
              <a:ahLst/>
              <a:cxnLst/>
              <a:rect l="l" t="t" r="r" b="b"/>
              <a:pathLst>
                <a:path w="6350" h="4444">
                  <a:moveTo>
                    <a:pt x="2286" y="3048"/>
                  </a:moveTo>
                  <a:lnTo>
                    <a:pt x="1943" y="2247"/>
                  </a:lnTo>
                  <a:lnTo>
                    <a:pt x="1143" y="1905"/>
                  </a:lnTo>
                  <a:lnTo>
                    <a:pt x="330" y="2247"/>
                  </a:lnTo>
                  <a:lnTo>
                    <a:pt x="0" y="3048"/>
                  </a:lnTo>
                  <a:lnTo>
                    <a:pt x="330" y="3860"/>
                  </a:lnTo>
                  <a:lnTo>
                    <a:pt x="1143" y="4191"/>
                  </a:lnTo>
                  <a:lnTo>
                    <a:pt x="1943" y="3860"/>
                  </a:lnTo>
                  <a:lnTo>
                    <a:pt x="2286" y="3048"/>
                  </a:lnTo>
                  <a:close/>
                </a:path>
                <a:path w="6350" h="4444">
                  <a:moveTo>
                    <a:pt x="6121" y="1143"/>
                  </a:moveTo>
                  <a:lnTo>
                    <a:pt x="5778" y="330"/>
                  </a:lnTo>
                  <a:lnTo>
                    <a:pt x="4978" y="0"/>
                  </a:lnTo>
                  <a:lnTo>
                    <a:pt x="4165" y="330"/>
                  </a:lnTo>
                  <a:lnTo>
                    <a:pt x="3835" y="1143"/>
                  </a:lnTo>
                  <a:lnTo>
                    <a:pt x="4165" y="1943"/>
                  </a:lnTo>
                  <a:lnTo>
                    <a:pt x="4978" y="2286"/>
                  </a:lnTo>
                  <a:lnTo>
                    <a:pt x="5778" y="1943"/>
                  </a:lnTo>
                  <a:lnTo>
                    <a:pt x="6121" y="1143"/>
                  </a:lnTo>
                  <a:close/>
                </a:path>
              </a:pathLst>
            </a:custGeom>
            <a:solidFill>
              <a:srgbClr val="565658"/>
            </a:solidFill>
          </p:spPr>
          <p:txBody>
            <a:bodyPr wrap="square" lIns="0" tIns="0" rIns="0" bIns="0" rtlCol="0"/>
            <a:lstStyle/>
            <a:p/>
          </p:txBody>
        </p:sp>
        <p:sp>
          <p:nvSpPr>
            <p:cNvPr id="11967" name="object 11967" descr=""/>
            <p:cNvSpPr/>
            <p:nvPr/>
          </p:nvSpPr>
          <p:spPr>
            <a:xfrm>
              <a:off x="5728614" y="258275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1968" name="object 11968" descr=""/>
            <p:cNvSpPr/>
            <p:nvPr/>
          </p:nvSpPr>
          <p:spPr>
            <a:xfrm>
              <a:off x="5726698"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69" name="object 11969" descr=""/>
            <p:cNvSpPr/>
            <p:nvPr/>
          </p:nvSpPr>
          <p:spPr>
            <a:xfrm>
              <a:off x="5725736"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70" name="object 11970" descr=""/>
            <p:cNvSpPr/>
            <p:nvPr/>
          </p:nvSpPr>
          <p:spPr>
            <a:xfrm>
              <a:off x="5726215" y="2585146"/>
              <a:ext cx="635" cy="635"/>
            </a:xfrm>
            <a:custGeom>
              <a:avLst/>
              <a:gdLst/>
              <a:ahLst/>
              <a:cxnLst/>
              <a:rect l="l" t="t" r="r" b="b"/>
              <a:pathLst>
                <a:path w="635" h="635">
                  <a:moveTo>
                    <a:pt x="482" y="469"/>
                  </a:moveTo>
                  <a:lnTo>
                    <a:pt x="0" y="469"/>
                  </a:lnTo>
                  <a:lnTo>
                    <a:pt x="482" y="0"/>
                  </a:lnTo>
                </a:path>
              </a:pathLst>
            </a:custGeom>
            <a:ln w="3175">
              <a:solidFill>
                <a:srgbClr val="565658"/>
              </a:solidFill>
            </a:ln>
          </p:spPr>
          <p:txBody>
            <a:bodyPr wrap="square" lIns="0" tIns="0" rIns="0" bIns="0" rtlCol="0"/>
            <a:lstStyle/>
            <a:p/>
          </p:txBody>
        </p:sp>
        <p:sp>
          <p:nvSpPr>
            <p:cNvPr id="11971" name="object 11971" descr=""/>
            <p:cNvSpPr/>
            <p:nvPr/>
          </p:nvSpPr>
          <p:spPr>
            <a:xfrm>
              <a:off x="5726220" y="2585146"/>
              <a:ext cx="635" cy="635"/>
            </a:xfrm>
            <a:custGeom>
              <a:avLst/>
              <a:gdLst/>
              <a:ahLst/>
              <a:cxnLst/>
              <a:rect l="l" t="t" r="r" b="b"/>
              <a:pathLst>
                <a:path w="635" h="635">
                  <a:moveTo>
                    <a:pt x="0" y="469"/>
                  </a:moveTo>
                  <a:lnTo>
                    <a:pt x="0" y="469"/>
                  </a:lnTo>
                  <a:lnTo>
                    <a:pt x="482" y="0"/>
                  </a:lnTo>
                </a:path>
              </a:pathLst>
            </a:custGeom>
            <a:ln w="3175">
              <a:solidFill>
                <a:srgbClr val="565658"/>
              </a:solidFill>
            </a:ln>
          </p:spPr>
          <p:txBody>
            <a:bodyPr wrap="square" lIns="0" tIns="0" rIns="0" bIns="0" rtlCol="0"/>
            <a:lstStyle/>
            <a:p/>
          </p:txBody>
        </p:sp>
        <p:sp>
          <p:nvSpPr>
            <p:cNvPr id="11972" name="object 11972" descr=""/>
            <p:cNvSpPr/>
            <p:nvPr/>
          </p:nvSpPr>
          <p:spPr>
            <a:xfrm>
              <a:off x="5726692"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973" name="object 11973" descr=""/>
            <p:cNvSpPr/>
            <p:nvPr/>
          </p:nvSpPr>
          <p:spPr>
            <a:xfrm>
              <a:off x="5728614" y="2582750"/>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1974" name="object 11974" descr=""/>
            <p:cNvSpPr/>
            <p:nvPr/>
          </p:nvSpPr>
          <p:spPr>
            <a:xfrm>
              <a:off x="5726987"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75" name="object 11975" descr=""/>
            <p:cNvSpPr/>
            <p:nvPr/>
          </p:nvSpPr>
          <p:spPr>
            <a:xfrm>
              <a:off x="5727653"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76" name="object 11976" descr=""/>
            <p:cNvSpPr/>
            <p:nvPr/>
          </p:nvSpPr>
          <p:spPr>
            <a:xfrm>
              <a:off x="5726032"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77" name="object 11977" descr=""/>
            <p:cNvSpPr/>
            <p:nvPr/>
          </p:nvSpPr>
          <p:spPr>
            <a:xfrm>
              <a:off x="5727175" y="2582752"/>
              <a:ext cx="635" cy="635"/>
            </a:xfrm>
            <a:custGeom>
              <a:avLst/>
              <a:gdLst/>
              <a:ahLst/>
              <a:cxnLst/>
              <a:rect l="l" t="t" r="r" b="b"/>
              <a:pathLst>
                <a:path w="635" h="635">
                  <a:moveTo>
                    <a:pt x="0" y="482"/>
                  </a:moveTo>
                  <a:lnTo>
                    <a:pt x="482" y="482"/>
                  </a:lnTo>
                  <a:lnTo>
                    <a:pt x="0" y="0"/>
                  </a:lnTo>
                  <a:lnTo>
                    <a:pt x="0" y="482"/>
                  </a:lnTo>
                </a:path>
              </a:pathLst>
            </a:custGeom>
            <a:ln w="3175">
              <a:solidFill>
                <a:srgbClr val="565658"/>
              </a:solidFill>
            </a:ln>
          </p:spPr>
          <p:txBody>
            <a:bodyPr wrap="square" lIns="0" tIns="0" rIns="0" bIns="0" rtlCol="0"/>
            <a:lstStyle/>
            <a:p/>
          </p:txBody>
        </p:sp>
        <p:sp>
          <p:nvSpPr>
            <p:cNvPr id="11978" name="object 11978" descr=""/>
            <p:cNvSpPr/>
            <p:nvPr/>
          </p:nvSpPr>
          <p:spPr>
            <a:xfrm>
              <a:off x="5726698" y="258514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1979" name="object 11979" descr=""/>
            <p:cNvSpPr/>
            <p:nvPr/>
          </p:nvSpPr>
          <p:spPr>
            <a:xfrm>
              <a:off x="5725254" y="258514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1980" name="object 11980" descr=""/>
            <p:cNvSpPr/>
            <p:nvPr/>
          </p:nvSpPr>
          <p:spPr>
            <a:xfrm>
              <a:off x="5728131" y="2585617"/>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1981" name="object 11981" descr=""/>
            <p:cNvSpPr/>
            <p:nvPr/>
          </p:nvSpPr>
          <p:spPr>
            <a:xfrm>
              <a:off x="5726692" y="258561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1982" name="object 11982" descr=""/>
            <p:cNvSpPr/>
            <p:nvPr/>
          </p:nvSpPr>
          <p:spPr>
            <a:xfrm>
              <a:off x="5726698" y="2585146"/>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1983" name="object 11983" descr=""/>
            <p:cNvSpPr/>
            <p:nvPr/>
          </p:nvSpPr>
          <p:spPr>
            <a:xfrm>
              <a:off x="5724588" y="2582100"/>
              <a:ext cx="5080" cy="5080"/>
            </a:xfrm>
            <a:custGeom>
              <a:avLst/>
              <a:gdLst/>
              <a:ahLst/>
              <a:cxnLst/>
              <a:rect l="l" t="t" r="r" b="b"/>
              <a:pathLst>
                <a:path w="5079" h="5080">
                  <a:moveTo>
                    <a:pt x="2286" y="1143"/>
                  </a:moveTo>
                  <a:lnTo>
                    <a:pt x="1955" y="330"/>
                  </a:lnTo>
                  <a:lnTo>
                    <a:pt x="1143" y="0"/>
                  </a:lnTo>
                  <a:lnTo>
                    <a:pt x="330" y="330"/>
                  </a:lnTo>
                  <a:lnTo>
                    <a:pt x="0" y="1143"/>
                  </a:lnTo>
                  <a:lnTo>
                    <a:pt x="330" y="1943"/>
                  </a:lnTo>
                  <a:lnTo>
                    <a:pt x="1143" y="2286"/>
                  </a:lnTo>
                  <a:lnTo>
                    <a:pt x="1955" y="1943"/>
                  </a:lnTo>
                  <a:lnTo>
                    <a:pt x="2286" y="1143"/>
                  </a:lnTo>
                  <a:close/>
                </a:path>
                <a:path w="5079" h="5080">
                  <a:moveTo>
                    <a:pt x="4673" y="3517"/>
                  </a:moveTo>
                  <a:lnTo>
                    <a:pt x="4343" y="2717"/>
                  </a:lnTo>
                  <a:lnTo>
                    <a:pt x="3530" y="2374"/>
                  </a:lnTo>
                  <a:lnTo>
                    <a:pt x="2730" y="2717"/>
                  </a:lnTo>
                  <a:lnTo>
                    <a:pt x="2387" y="3517"/>
                  </a:lnTo>
                  <a:lnTo>
                    <a:pt x="2730" y="4330"/>
                  </a:lnTo>
                  <a:lnTo>
                    <a:pt x="3530" y="4660"/>
                  </a:lnTo>
                  <a:lnTo>
                    <a:pt x="4343" y="4330"/>
                  </a:lnTo>
                  <a:lnTo>
                    <a:pt x="4673" y="3517"/>
                  </a:lnTo>
                  <a:close/>
                </a:path>
              </a:pathLst>
            </a:custGeom>
            <a:solidFill>
              <a:srgbClr val="565658"/>
            </a:solidFill>
          </p:spPr>
          <p:txBody>
            <a:bodyPr wrap="square" lIns="0" tIns="0" rIns="0" bIns="0" rtlCol="0"/>
            <a:lstStyle/>
            <a:p/>
          </p:txBody>
        </p:sp>
        <p:sp>
          <p:nvSpPr>
            <p:cNvPr id="11984" name="object 11984" descr=""/>
            <p:cNvSpPr/>
            <p:nvPr/>
          </p:nvSpPr>
          <p:spPr>
            <a:xfrm>
              <a:off x="5725259"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1985" name="object 11985" descr=""/>
            <p:cNvSpPr/>
            <p:nvPr/>
          </p:nvSpPr>
          <p:spPr>
            <a:xfrm>
              <a:off x="5725737"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986" name="object 11986" descr=""/>
            <p:cNvSpPr/>
            <p:nvPr/>
          </p:nvSpPr>
          <p:spPr>
            <a:xfrm>
              <a:off x="5728609" y="2582752"/>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11987" name="object 11987" descr=""/>
            <p:cNvSpPr/>
            <p:nvPr/>
          </p:nvSpPr>
          <p:spPr>
            <a:xfrm>
              <a:off x="5726032"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88" name="object 11988" descr=""/>
            <p:cNvSpPr/>
            <p:nvPr/>
          </p:nvSpPr>
          <p:spPr>
            <a:xfrm>
              <a:off x="5725736" y="2585146"/>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1989" name="object 11989" descr=""/>
            <p:cNvSpPr/>
            <p:nvPr/>
          </p:nvSpPr>
          <p:spPr>
            <a:xfrm>
              <a:off x="5725736"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90" name="object 11990" descr=""/>
            <p:cNvSpPr/>
            <p:nvPr/>
          </p:nvSpPr>
          <p:spPr>
            <a:xfrm>
              <a:off x="5725077"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91" name="object 11991" descr=""/>
            <p:cNvSpPr/>
            <p:nvPr/>
          </p:nvSpPr>
          <p:spPr>
            <a:xfrm>
              <a:off x="5724781" y="2583234"/>
              <a:ext cx="635" cy="635"/>
            </a:xfrm>
            <a:custGeom>
              <a:avLst/>
              <a:gdLst/>
              <a:ahLst/>
              <a:cxnLst/>
              <a:rect l="l" t="t" r="r" b="b"/>
              <a:pathLst>
                <a:path w="635" h="635">
                  <a:moveTo>
                    <a:pt x="0" y="0"/>
                  </a:moveTo>
                  <a:lnTo>
                    <a:pt x="482" y="469"/>
                  </a:lnTo>
                  <a:lnTo>
                    <a:pt x="482" y="0"/>
                  </a:lnTo>
                  <a:lnTo>
                    <a:pt x="0" y="0"/>
                  </a:lnTo>
                </a:path>
              </a:pathLst>
            </a:custGeom>
            <a:ln w="3175">
              <a:solidFill>
                <a:srgbClr val="565658"/>
              </a:solidFill>
            </a:ln>
          </p:spPr>
          <p:txBody>
            <a:bodyPr wrap="square" lIns="0" tIns="0" rIns="0" bIns="0" rtlCol="0"/>
            <a:lstStyle/>
            <a:p/>
          </p:txBody>
        </p:sp>
        <p:sp>
          <p:nvSpPr>
            <p:cNvPr id="11992" name="object 11992" descr=""/>
            <p:cNvSpPr/>
            <p:nvPr/>
          </p:nvSpPr>
          <p:spPr>
            <a:xfrm>
              <a:off x="5724116"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93" name="object 11993" descr=""/>
            <p:cNvSpPr/>
            <p:nvPr/>
          </p:nvSpPr>
          <p:spPr>
            <a:xfrm>
              <a:off x="5726698" y="2585146"/>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1994" name="object 11994" descr=""/>
            <p:cNvSpPr/>
            <p:nvPr/>
          </p:nvSpPr>
          <p:spPr>
            <a:xfrm>
              <a:off x="5727949"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1995" name="object 11995" descr=""/>
            <p:cNvSpPr/>
            <p:nvPr/>
          </p:nvSpPr>
          <p:spPr>
            <a:xfrm>
              <a:off x="5728609" y="2585617"/>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1996" name="object 11996" descr=""/>
            <p:cNvSpPr/>
            <p:nvPr/>
          </p:nvSpPr>
          <p:spPr>
            <a:xfrm>
              <a:off x="5728130"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1997" name="object 11997" descr=""/>
            <p:cNvSpPr/>
            <p:nvPr/>
          </p:nvSpPr>
          <p:spPr>
            <a:xfrm>
              <a:off x="5727170"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1998" name="object 11998" descr=""/>
            <p:cNvSpPr/>
            <p:nvPr/>
          </p:nvSpPr>
          <p:spPr>
            <a:xfrm>
              <a:off x="5726698" y="258514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1999" name="object 11999" descr=""/>
            <p:cNvSpPr/>
            <p:nvPr/>
          </p:nvSpPr>
          <p:spPr>
            <a:xfrm>
              <a:off x="5727653" y="2582752"/>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2000" name="object 12000" descr=""/>
            <p:cNvSpPr/>
            <p:nvPr/>
          </p:nvSpPr>
          <p:spPr>
            <a:xfrm>
              <a:off x="5724781" y="258323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001" name="object 12001" descr=""/>
            <p:cNvSpPr/>
            <p:nvPr/>
          </p:nvSpPr>
          <p:spPr>
            <a:xfrm>
              <a:off x="5727471"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02" name="object 12002" descr=""/>
            <p:cNvSpPr/>
            <p:nvPr/>
          </p:nvSpPr>
          <p:spPr>
            <a:xfrm>
              <a:off x="5727175"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03" name="object 12003" descr=""/>
            <p:cNvSpPr/>
            <p:nvPr/>
          </p:nvSpPr>
          <p:spPr>
            <a:xfrm>
              <a:off x="5724593"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04" name="object 12004" descr=""/>
            <p:cNvSpPr/>
            <p:nvPr/>
          </p:nvSpPr>
          <p:spPr>
            <a:xfrm>
              <a:off x="5726220"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05" name="object 12005" descr=""/>
            <p:cNvSpPr/>
            <p:nvPr/>
          </p:nvSpPr>
          <p:spPr>
            <a:xfrm>
              <a:off x="5725736"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006" name="object 12006" descr=""/>
            <p:cNvSpPr/>
            <p:nvPr/>
          </p:nvSpPr>
          <p:spPr>
            <a:xfrm>
              <a:off x="5725259" y="258323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007" name="object 12007" descr=""/>
            <p:cNvSpPr/>
            <p:nvPr/>
          </p:nvSpPr>
          <p:spPr>
            <a:xfrm>
              <a:off x="5726215"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008" name="object 12008" descr=""/>
            <p:cNvSpPr/>
            <p:nvPr/>
          </p:nvSpPr>
          <p:spPr>
            <a:xfrm>
              <a:off x="5724776" y="258514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009" name="object 12009" descr=""/>
            <p:cNvSpPr/>
            <p:nvPr/>
          </p:nvSpPr>
          <p:spPr>
            <a:xfrm>
              <a:off x="5725555"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10" name="object 12010" descr=""/>
            <p:cNvSpPr/>
            <p:nvPr/>
          </p:nvSpPr>
          <p:spPr>
            <a:xfrm>
              <a:off x="5726220" y="2585146"/>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2011" name="object 12011" descr=""/>
            <p:cNvSpPr/>
            <p:nvPr/>
          </p:nvSpPr>
          <p:spPr>
            <a:xfrm>
              <a:off x="5726510"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12" name="object 12012" descr=""/>
            <p:cNvSpPr/>
            <p:nvPr/>
          </p:nvSpPr>
          <p:spPr>
            <a:xfrm>
              <a:off x="5727653" y="258323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013" name="object 12013" descr=""/>
            <p:cNvSpPr/>
            <p:nvPr/>
          </p:nvSpPr>
          <p:spPr>
            <a:xfrm>
              <a:off x="5723636" y="2582570"/>
              <a:ext cx="3175" cy="2540"/>
            </a:xfrm>
            <a:custGeom>
              <a:avLst/>
              <a:gdLst/>
              <a:ahLst/>
              <a:cxnLst/>
              <a:rect l="l" t="t" r="r" b="b"/>
              <a:pathLst>
                <a:path w="3175" h="2539">
                  <a:moveTo>
                    <a:pt x="2755" y="1143"/>
                  </a:moveTo>
                  <a:lnTo>
                    <a:pt x="2425" y="330"/>
                  </a:lnTo>
                  <a:lnTo>
                    <a:pt x="1612" y="0"/>
                  </a:lnTo>
                  <a:lnTo>
                    <a:pt x="1371" y="101"/>
                  </a:lnTo>
                  <a:lnTo>
                    <a:pt x="1143" y="0"/>
                  </a:lnTo>
                  <a:lnTo>
                    <a:pt x="330" y="330"/>
                  </a:lnTo>
                  <a:lnTo>
                    <a:pt x="0" y="1143"/>
                  </a:lnTo>
                  <a:lnTo>
                    <a:pt x="330" y="1955"/>
                  </a:lnTo>
                  <a:lnTo>
                    <a:pt x="1143" y="2286"/>
                  </a:lnTo>
                  <a:lnTo>
                    <a:pt x="1371" y="2197"/>
                  </a:lnTo>
                  <a:lnTo>
                    <a:pt x="1612" y="2286"/>
                  </a:lnTo>
                  <a:lnTo>
                    <a:pt x="2425" y="1955"/>
                  </a:lnTo>
                  <a:lnTo>
                    <a:pt x="2755" y="1143"/>
                  </a:lnTo>
                  <a:close/>
                </a:path>
              </a:pathLst>
            </a:custGeom>
            <a:solidFill>
              <a:srgbClr val="565658"/>
            </a:solidFill>
          </p:spPr>
          <p:txBody>
            <a:bodyPr wrap="square" lIns="0" tIns="0" rIns="0" bIns="0" rtlCol="0"/>
            <a:lstStyle/>
            <a:p/>
          </p:txBody>
        </p:sp>
        <p:sp>
          <p:nvSpPr>
            <p:cNvPr id="12014" name="object 12014" descr=""/>
            <p:cNvSpPr/>
            <p:nvPr/>
          </p:nvSpPr>
          <p:spPr>
            <a:xfrm>
              <a:off x="5724781" y="2583234"/>
              <a:ext cx="635" cy="635"/>
            </a:xfrm>
            <a:custGeom>
              <a:avLst/>
              <a:gdLst/>
              <a:ahLst/>
              <a:cxnLst/>
              <a:rect l="l" t="t" r="r" b="b"/>
              <a:pathLst>
                <a:path w="635" h="635">
                  <a:moveTo>
                    <a:pt x="0" y="0"/>
                  </a:moveTo>
                  <a:lnTo>
                    <a:pt x="0" y="469"/>
                  </a:lnTo>
                  <a:lnTo>
                    <a:pt x="482" y="469"/>
                  </a:lnTo>
                  <a:lnTo>
                    <a:pt x="0" y="469"/>
                  </a:lnTo>
                </a:path>
              </a:pathLst>
            </a:custGeom>
            <a:ln w="3175">
              <a:solidFill>
                <a:srgbClr val="565658"/>
              </a:solidFill>
            </a:ln>
          </p:spPr>
          <p:txBody>
            <a:bodyPr wrap="square" lIns="0" tIns="0" rIns="0" bIns="0" rtlCol="0"/>
            <a:lstStyle/>
            <a:p/>
          </p:txBody>
        </p:sp>
        <p:sp>
          <p:nvSpPr>
            <p:cNvPr id="12015" name="object 12015" descr=""/>
            <p:cNvSpPr/>
            <p:nvPr/>
          </p:nvSpPr>
          <p:spPr>
            <a:xfrm>
              <a:off x="5727170" y="2585146"/>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12016" name="object 12016" descr=""/>
            <p:cNvSpPr/>
            <p:nvPr/>
          </p:nvSpPr>
          <p:spPr>
            <a:xfrm>
              <a:off x="5727175" y="2585146"/>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2017" name="object 12017" descr=""/>
            <p:cNvSpPr/>
            <p:nvPr/>
          </p:nvSpPr>
          <p:spPr>
            <a:xfrm>
              <a:off x="5724106" y="2582100"/>
              <a:ext cx="3175" cy="3175"/>
            </a:xfrm>
            <a:custGeom>
              <a:avLst/>
              <a:gdLst/>
              <a:ahLst/>
              <a:cxnLst/>
              <a:rect l="l" t="t" r="r" b="b"/>
              <a:pathLst>
                <a:path w="3175" h="3175">
                  <a:moveTo>
                    <a:pt x="2768" y="1143"/>
                  </a:moveTo>
                  <a:lnTo>
                    <a:pt x="2438" y="330"/>
                  </a:lnTo>
                  <a:lnTo>
                    <a:pt x="1625" y="0"/>
                  </a:lnTo>
                  <a:lnTo>
                    <a:pt x="1384" y="101"/>
                  </a:lnTo>
                  <a:lnTo>
                    <a:pt x="1143" y="0"/>
                  </a:lnTo>
                  <a:lnTo>
                    <a:pt x="342" y="330"/>
                  </a:lnTo>
                  <a:lnTo>
                    <a:pt x="0" y="1143"/>
                  </a:lnTo>
                  <a:lnTo>
                    <a:pt x="342" y="1943"/>
                  </a:lnTo>
                  <a:lnTo>
                    <a:pt x="673" y="2095"/>
                  </a:lnTo>
                  <a:lnTo>
                    <a:pt x="812" y="2425"/>
                  </a:lnTo>
                  <a:lnTo>
                    <a:pt x="1625" y="2755"/>
                  </a:lnTo>
                  <a:lnTo>
                    <a:pt x="2438" y="2425"/>
                  </a:lnTo>
                  <a:lnTo>
                    <a:pt x="2768" y="1612"/>
                  </a:lnTo>
                  <a:lnTo>
                    <a:pt x="2667" y="1384"/>
                  </a:lnTo>
                  <a:lnTo>
                    <a:pt x="2768" y="1143"/>
                  </a:lnTo>
                  <a:close/>
                </a:path>
              </a:pathLst>
            </a:custGeom>
            <a:solidFill>
              <a:srgbClr val="565658"/>
            </a:solidFill>
          </p:spPr>
          <p:txBody>
            <a:bodyPr wrap="square" lIns="0" tIns="0" rIns="0" bIns="0" rtlCol="0"/>
            <a:lstStyle/>
            <a:p/>
          </p:txBody>
        </p:sp>
        <p:sp>
          <p:nvSpPr>
            <p:cNvPr id="12018" name="object 12018" descr=""/>
            <p:cNvSpPr/>
            <p:nvPr/>
          </p:nvSpPr>
          <p:spPr>
            <a:xfrm>
              <a:off x="5725254" y="2583236"/>
              <a:ext cx="635" cy="635"/>
            </a:xfrm>
            <a:custGeom>
              <a:avLst/>
              <a:gdLst/>
              <a:ahLst/>
              <a:cxnLst/>
              <a:rect l="l" t="t" r="r" b="b"/>
              <a:pathLst>
                <a:path w="635" h="635">
                  <a:moveTo>
                    <a:pt x="482" y="469"/>
                  </a:moveTo>
                  <a:lnTo>
                    <a:pt x="482" y="0"/>
                  </a:lnTo>
                  <a:lnTo>
                    <a:pt x="0" y="0"/>
                  </a:lnTo>
                  <a:lnTo>
                    <a:pt x="482" y="469"/>
                  </a:lnTo>
                </a:path>
              </a:pathLst>
            </a:custGeom>
            <a:ln w="3175">
              <a:solidFill>
                <a:srgbClr val="565658"/>
              </a:solidFill>
            </a:ln>
          </p:spPr>
          <p:txBody>
            <a:bodyPr wrap="square" lIns="0" tIns="0" rIns="0" bIns="0" rtlCol="0"/>
            <a:lstStyle/>
            <a:p/>
          </p:txBody>
        </p:sp>
        <p:sp>
          <p:nvSpPr>
            <p:cNvPr id="12019" name="object 12019" descr=""/>
            <p:cNvSpPr/>
            <p:nvPr/>
          </p:nvSpPr>
          <p:spPr>
            <a:xfrm>
              <a:off x="5727949"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20" name="object 12020" descr=""/>
            <p:cNvSpPr/>
            <p:nvPr/>
          </p:nvSpPr>
          <p:spPr>
            <a:xfrm>
              <a:off x="5724781"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21" name="object 12021" descr=""/>
            <p:cNvSpPr/>
            <p:nvPr/>
          </p:nvSpPr>
          <p:spPr>
            <a:xfrm>
              <a:off x="5727471"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22" name="object 12022" descr=""/>
            <p:cNvSpPr/>
            <p:nvPr/>
          </p:nvSpPr>
          <p:spPr>
            <a:xfrm>
              <a:off x="5727648" y="2582752"/>
              <a:ext cx="1270" cy="635"/>
            </a:xfrm>
            <a:custGeom>
              <a:avLst/>
              <a:gdLst/>
              <a:ahLst/>
              <a:cxnLst/>
              <a:rect l="l" t="t" r="r" b="b"/>
              <a:pathLst>
                <a:path w="1270" h="635">
                  <a:moveTo>
                    <a:pt x="482" y="482"/>
                  </a:moveTo>
                  <a:lnTo>
                    <a:pt x="0" y="482"/>
                  </a:lnTo>
                </a:path>
                <a:path w="1270" h="635">
                  <a:moveTo>
                    <a:pt x="482" y="482"/>
                  </a:moveTo>
                  <a:lnTo>
                    <a:pt x="482" y="0"/>
                  </a:lnTo>
                  <a:lnTo>
                    <a:pt x="965" y="482"/>
                  </a:lnTo>
                </a:path>
              </a:pathLst>
            </a:custGeom>
            <a:ln w="3175">
              <a:solidFill>
                <a:srgbClr val="565658"/>
              </a:solidFill>
            </a:ln>
          </p:spPr>
          <p:txBody>
            <a:bodyPr wrap="square" lIns="0" tIns="0" rIns="0" bIns="0" rtlCol="0"/>
            <a:lstStyle/>
            <a:p/>
          </p:txBody>
        </p:sp>
        <p:sp>
          <p:nvSpPr>
            <p:cNvPr id="12023" name="object 12023" descr=""/>
            <p:cNvSpPr/>
            <p:nvPr/>
          </p:nvSpPr>
          <p:spPr>
            <a:xfrm>
              <a:off x="5727175" y="258514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024" name="object 12024" descr=""/>
            <p:cNvSpPr/>
            <p:nvPr/>
          </p:nvSpPr>
          <p:spPr>
            <a:xfrm>
              <a:off x="5724116"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25" name="object 12025" descr=""/>
            <p:cNvSpPr/>
            <p:nvPr/>
          </p:nvSpPr>
          <p:spPr>
            <a:xfrm>
              <a:off x="5726215" y="2585144"/>
              <a:ext cx="635" cy="635"/>
            </a:xfrm>
            <a:custGeom>
              <a:avLst/>
              <a:gdLst/>
              <a:ahLst/>
              <a:cxnLst/>
              <a:rect l="l" t="t" r="r" b="b"/>
              <a:pathLst>
                <a:path w="635" h="635">
                  <a:moveTo>
                    <a:pt x="482" y="0"/>
                  </a:moveTo>
                  <a:lnTo>
                    <a:pt x="0" y="469"/>
                  </a:lnTo>
                  <a:lnTo>
                    <a:pt x="0" y="0"/>
                  </a:lnTo>
                </a:path>
              </a:pathLst>
            </a:custGeom>
            <a:ln w="3175">
              <a:solidFill>
                <a:srgbClr val="565658"/>
              </a:solidFill>
            </a:ln>
          </p:spPr>
          <p:txBody>
            <a:bodyPr wrap="square" lIns="0" tIns="0" rIns="0" bIns="0" rtlCol="0"/>
            <a:lstStyle/>
            <a:p/>
          </p:txBody>
        </p:sp>
        <p:sp>
          <p:nvSpPr>
            <p:cNvPr id="12026" name="object 12026" descr=""/>
            <p:cNvSpPr/>
            <p:nvPr/>
          </p:nvSpPr>
          <p:spPr>
            <a:xfrm>
              <a:off x="5728609" y="258561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027" name="object 12027" descr=""/>
            <p:cNvSpPr/>
            <p:nvPr/>
          </p:nvSpPr>
          <p:spPr>
            <a:xfrm>
              <a:off x="5725259" y="2583236"/>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12028" name="object 12028" descr=""/>
            <p:cNvSpPr/>
            <p:nvPr/>
          </p:nvSpPr>
          <p:spPr>
            <a:xfrm>
              <a:off x="5727653"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29" name="object 12029" descr=""/>
            <p:cNvSpPr/>
            <p:nvPr/>
          </p:nvSpPr>
          <p:spPr>
            <a:xfrm>
              <a:off x="5725071" y="2582100"/>
              <a:ext cx="3175" cy="4445"/>
            </a:xfrm>
            <a:custGeom>
              <a:avLst/>
              <a:gdLst/>
              <a:ahLst/>
              <a:cxnLst/>
              <a:rect l="l" t="t" r="r" b="b"/>
              <a:pathLst>
                <a:path w="3175" h="4444">
                  <a:moveTo>
                    <a:pt x="2768" y="1143"/>
                  </a:moveTo>
                  <a:lnTo>
                    <a:pt x="2425" y="330"/>
                  </a:lnTo>
                  <a:lnTo>
                    <a:pt x="1625" y="0"/>
                  </a:lnTo>
                  <a:lnTo>
                    <a:pt x="812" y="330"/>
                  </a:lnTo>
                  <a:lnTo>
                    <a:pt x="482" y="1143"/>
                  </a:lnTo>
                  <a:lnTo>
                    <a:pt x="812" y="1943"/>
                  </a:lnTo>
                  <a:lnTo>
                    <a:pt x="330" y="2247"/>
                  </a:lnTo>
                  <a:lnTo>
                    <a:pt x="0" y="3048"/>
                  </a:lnTo>
                  <a:lnTo>
                    <a:pt x="330" y="3860"/>
                  </a:lnTo>
                  <a:lnTo>
                    <a:pt x="1143" y="4191"/>
                  </a:lnTo>
                  <a:lnTo>
                    <a:pt x="1955" y="3860"/>
                  </a:lnTo>
                  <a:lnTo>
                    <a:pt x="2286" y="3048"/>
                  </a:lnTo>
                  <a:lnTo>
                    <a:pt x="1955" y="2247"/>
                  </a:lnTo>
                  <a:lnTo>
                    <a:pt x="1828" y="2197"/>
                  </a:lnTo>
                  <a:lnTo>
                    <a:pt x="2425" y="1943"/>
                  </a:lnTo>
                  <a:lnTo>
                    <a:pt x="2768" y="1143"/>
                  </a:lnTo>
                  <a:close/>
                </a:path>
              </a:pathLst>
            </a:custGeom>
            <a:solidFill>
              <a:srgbClr val="565658"/>
            </a:solidFill>
          </p:spPr>
          <p:txBody>
            <a:bodyPr wrap="square" lIns="0" tIns="0" rIns="0" bIns="0" rtlCol="0"/>
            <a:lstStyle/>
            <a:p/>
          </p:txBody>
        </p:sp>
        <p:sp>
          <p:nvSpPr>
            <p:cNvPr id="12030" name="object 12030" descr=""/>
            <p:cNvSpPr/>
            <p:nvPr/>
          </p:nvSpPr>
          <p:spPr>
            <a:xfrm>
              <a:off x="5726215" y="258323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031" name="object 12031" descr=""/>
            <p:cNvSpPr/>
            <p:nvPr/>
          </p:nvSpPr>
          <p:spPr>
            <a:xfrm>
              <a:off x="5726220"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032" name="object 12032" descr=""/>
            <p:cNvSpPr/>
            <p:nvPr/>
          </p:nvSpPr>
          <p:spPr>
            <a:xfrm>
              <a:off x="5725736" y="258323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033" name="object 12033" descr=""/>
            <p:cNvSpPr/>
            <p:nvPr/>
          </p:nvSpPr>
          <p:spPr>
            <a:xfrm>
              <a:off x="5723636" y="2583522"/>
              <a:ext cx="3175" cy="3175"/>
            </a:xfrm>
            <a:custGeom>
              <a:avLst/>
              <a:gdLst/>
              <a:ahLst/>
              <a:cxnLst/>
              <a:rect l="l" t="t" r="r" b="b"/>
              <a:pathLst>
                <a:path w="3175" h="3175">
                  <a:moveTo>
                    <a:pt x="2755" y="1625"/>
                  </a:moveTo>
                  <a:lnTo>
                    <a:pt x="2425" y="825"/>
                  </a:lnTo>
                  <a:lnTo>
                    <a:pt x="2082" y="685"/>
                  </a:lnTo>
                  <a:lnTo>
                    <a:pt x="1943" y="330"/>
                  </a:lnTo>
                  <a:lnTo>
                    <a:pt x="1143" y="0"/>
                  </a:lnTo>
                  <a:lnTo>
                    <a:pt x="330" y="330"/>
                  </a:lnTo>
                  <a:lnTo>
                    <a:pt x="0" y="1143"/>
                  </a:lnTo>
                  <a:lnTo>
                    <a:pt x="330" y="1955"/>
                  </a:lnTo>
                  <a:lnTo>
                    <a:pt x="660" y="2095"/>
                  </a:lnTo>
                  <a:lnTo>
                    <a:pt x="812" y="2438"/>
                  </a:lnTo>
                  <a:lnTo>
                    <a:pt x="1612" y="2768"/>
                  </a:lnTo>
                  <a:lnTo>
                    <a:pt x="2425" y="2438"/>
                  </a:lnTo>
                  <a:lnTo>
                    <a:pt x="2755" y="1625"/>
                  </a:lnTo>
                  <a:close/>
                </a:path>
              </a:pathLst>
            </a:custGeom>
            <a:solidFill>
              <a:srgbClr val="565658"/>
            </a:solidFill>
          </p:spPr>
          <p:txBody>
            <a:bodyPr wrap="square" lIns="0" tIns="0" rIns="0" bIns="0" rtlCol="0"/>
            <a:lstStyle/>
            <a:p/>
          </p:txBody>
        </p:sp>
        <p:sp>
          <p:nvSpPr>
            <p:cNvPr id="12034" name="object 12034" descr=""/>
            <p:cNvSpPr/>
            <p:nvPr/>
          </p:nvSpPr>
          <p:spPr>
            <a:xfrm>
              <a:off x="5724781" y="2584661"/>
              <a:ext cx="635" cy="635"/>
            </a:xfrm>
            <a:custGeom>
              <a:avLst/>
              <a:gdLst/>
              <a:ahLst/>
              <a:cxnLst/>
              <a:rect l="l" t="t" r="r" b="b"/>
              <a:pathLst>
                <a:path w="635" h="635">
                  <a:moveTo>
                    <a:pt x="0" y="0"/>
                  </a:moveTo>
                  <a:lnTo>
                    <a:pt x="0" y="482"/>
                  </a:lnTo>
                  <a:lnTo>
                    <a:pt x="482" y="482"/>
                  </a:lnTo>
                  <a:lnTo>
                    <a:pt x="0" y="482"/>
                  </a:lnTo>
                </a:path>
              </a:pathLst>
            </a:custGeom>
            <a:ln w="3175">
              <a:solidFill>
                <a:srgbClr val="565658"/>
              </a:solidFill>
            </a:ln>
          </p:spPr>
          <p:txBody>
            <a:bodyPr wrap="square" lIns="0" tIns="0" rIns="0" bIns="0" rtlCol="0"/>
            <a:lstStyle/>
            <a:p/>
          </p:txBody>
        </p:sp>
        <p:sp>
          <p:nvSpPr>
            <p:cNvPr id="12035" name="object 12035" descr=""/>
            <p:cNvSpPr/>
            <p:nvPr/>
          </p:nvSpPr>
          <p:spPr>
            <a:xfrm>
              <a:off x="5725554" y="2582100"/>
              <a:ext cx="5080" cy="2540"/>
            </a:xfrm>
            <a:custGeom>
              <a:avLst/>
              <a:gdLst/>
              <a:ahLst/>
              <a:cxnLst/>
              <a:rect l="l" t="t" r="r" b="b"/>
              <a:pathLst>
                <a:path w="5079" h="2539">
                  <a:moveTo>
                    <a:pt x="2286" y="1143"/>
                  </a:moveTo>
                  <a:lnTo>
                    <a:pt x="1943" y="330"/>
                  </a:lnTo>
                  <a:lnTo>
                    <a:pt x="1143" y="0"/>
                  </a:lnTo>
                  <a:lnTo>
                    <a:pt x="330" y="330"/>
                  </a:lnTo>
                  <a:lnTo>
                    <a:pt x="0" y="1143"/>
                  </a:lnTo>
                  <a:lnTo>
                    <a:pt x="330" y="1943"/>
                  </a:lnTo>
                  <a:lnTo>
                    <a:pt x="1143" y="2286"/>
                  </a:lnTo>
                  <a:lnTo>
                    <a:pt x="1943" y="1943"/>
                  </a:lnTo>
                  <a:lnTo>
                    <a:pt x="2286" y="1143"/>
                  </a:lnTo>
                  <a:close/>
                </a:path>
                <a:path w="5079" h="2539">
                  <a:moveTo>
                    <a:pt x="4673" y="1143"/>
                  </a:moveTo>
                  <a:lnTo>
                    <a:pt x="4343" y="330"/>
                  </a:lnTo>
                  <a:lnTo>
                    <a:pt x="3530" y="0"/>
                  </a:lnTo>
                  <a:lnTo>
                    <a:pt x="2717" y="330"/>
                  </a:lnTo>
                  <a:lnTo>
                    <a:pt x="2387" y="1143"/>
                  </a:lnTo>
                  <a:lnTo>
                    <a:pt x="2717" y="1943"/>
                  </a:lnTo>
                  <a:lnTo>
                    <a:pt x="3530" y="2286"/>
                  </a:lnTo>
                  <a:lnTo>
                    <a:pt x="4343" y="1943"/>
                  </a:lnTo>
                  <a:lnTo>
                    <a:pt x="4673" y="1143"/>
                  </a:lnTo>
                  <a:close/>
                </a:path>
              </a:pathLst>
            </a:custGeom>
            <a:solidFill>
              <a:srgbClr val="565658"/>
            </a:solidFill>
          </p:spPr>
          <p:txBody>
            <a:bodyPr wrap="square" lIns="0" tIns="0" rIns="0" bIns="0" rtlCol="0"/>
            <a:lstStyle/>
            <a:p/>
          </p:txBody>
        </p:sp>
        <p:sp>
          <p:nvSpPr>
            <p:cNvPr id="12036" name="object 12036" descr=""/>
            <p:cNvSpPr/>
            <p:nvPr/>
          </p:nvSpPr>
          <p:spPr>
            <a:xfrm>
              <a:off x="5725254" y="258514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037" name="object 12037" descr=""/>
            <p:cNvSpPr/>
            <p:nvPr/>
          </p:nvSpPr>
          <p:spPr>
            <a:xfrm>
              <a:off x="5726698" y="2585144"/>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2038" name="object 12038" descr=""/>
            <p:cNvSpPr/>
            <p:nvPr/>
          </p:nvSpPr>
          <p:spPr>
            <a:xfrm>
              <a:off x="5724776" y="25837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039" name="object 12039" descr=""/>
            <p:cNvSpPr/>
            <p:nvPr/>
          </p:nvSpPr>
          <p:spPr>
            <a:xfrm>
              <a:off x="5726023" y="2582100"/>
              <a:ext cx="3810" cy="2540"/>
            </a:xfrm>
            <a:custGeom>
              <a:avLst/>
              <a:gdLst/>
              <a:ahLst/>
              <a:cxnLst/>
              <a:rect l="l" t="t" r="r" b="b"/>
              <a:pathLst>
                <a:path w="3810" h="2539">
                  <a:moveTo>
                    <a:pt x="3238" y="1143"/>
                  </a:moveTo>
                  <a:lnTo>
                    <a:pt x="2908" y="330"/>
                  </a:lnTo>
                  <a:lnTo>
                    <a:pt x="2095" y="0"/>
                  </a:lnTo>
                  <a:lnTo>
                    <a:pt x="1612" y="203"/>
                  </a:lnTo>
                  <a:lnTo>
                    <a:pt x="1143" y="0"/>
                  </a:lnTo>
                  <a:lnTo>
                    <a:pt x="342" y="330"/>
                  </a:lnTo>
                  <a:lnTo>
                    <a:pt x="0" y="1143"/>
                  </a:lnTo>
                  <a:lnTo>
                    <a:pt x="342" y="1943"/>
                  </a:lnTo>
                  <a:lnTo>
                    <a:pt x="1143" y="2286"/>
                  </a:lnTo>
                  <a:lnTo>
                    <a:pt x="1612" y="2095"/>
                  </a:lnTo>
                  <a:lnTo>
                    <a:pt x="2095" y="2286"/>
                  </a:lnTo>
                  <a:lnTo>
                    <a:pt x="2908" y="1943"/>
                  </a:lnTo>
                  <a:lnTo>
                    <a:pt x="3238" y="1143"/>
                  </a:lnTo>
                  <a:close/>
                </a:path>
              </a:pathLst>
            </a:custGeom>
            <a:solidFill>
              <a:srgbClr val="565658"/>
            </a:solidFill>
          </p:spPr>
          <p:txBody>
            <a:bodyPr wrap="square" lIns="0" tIns="0" rIns="0" bIns="0" rtlCol="0"/>
            <a:lstStyle/>
            <a:p/>
          </p:txBody>
        </p:sp>
        <p:sp>
          <p:nvSpPr>
            <p:cNvPr id="12040" name="object 12040" descr=""/>
            <p:cNvSpPr/>
            <p:nvPr/>
          </p:nvSpPr>
          <p:spPr>
            <a:xfrm>
              <a:off x="5728130"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41" name="object 12041" descr=""/>
            <p:cNvSpPr/>
            <p:nvPr/>
          </p:nvSpPr>
          <p:spPr>
            <a:xfrm>
              <a:off x="5727653" y="2585144"/>
              <a:ext cx="635" cy="635"/>
            </a:xfrm>
            <a:custGeom>
              <a:avLst/>
              <a:gdLst/>
              <a:ahLst/>
              <a:cxnLst/>
              <a:rect l="l" t="t" r="r" b="b"/>
              <a:pathLst>
                <a:path w="635" h="635">
                  <a:moveTo>
                    <a:pt x="0" y="0"/>
                  </a:moveTo>
                  <a:lnTo>
                    <a:pt x="0" y="469"/>
                  </a:lnTo>
                  <a:lnTo>
                    <a:pt x="482" y="469"/>
                  </a:lnTo>
                </a:path>
              </a:pathLst>
            </a:custGeom>
            <a:ln w="3175">
              <a:solidFill>
                <a:srgbClr val="565658"/>
              </a:solidFill>
            </a:ln>
          </p:spPr>
          <p:txBody>
            <a:bodyPr wrap="square" lIns="0" tIns="0" rIns="0" bIns="0" rtlCol="0"/>
            <a:lstStyle/>
            <a:p/>
          </p:txBody>
        </p:sp>
        <p:sp>
          <p:nvSpPr>
            <p:cNvPr id="12042" name="object 12042" descr=""/>
            <p:cNvSpPr/>
            <p:nvPr/>
          </p:nvSpPr>
          <p:spPr>
            <a:xfrm>
              <a:off x="5727653" y="2585146"/>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2043" name="object 12043" descr=""/>
            <p:cNvSpPr/>
            <p:nvPr/>
          </p:nvSpPr>
          <p:spPr>
            <a:xfrm>
              <a:off x="5725737" y="2583234"/>
              <a:ext cx="635" cy="635"/>
            </a:xfrm>
            <a:custGeom>
              <a:avLst/>
              <a:gdLst/>
              <a:ahLst/>
              <a:cxnLst/>
              <a:rect l="l" t="t" r="r" b="b"/>
              <a:pathLst>
                <a:path w="635" h="635">
                  <a:moveTo>
                    <a:pt x="482" y="0"/>
                  </a:moveTo>
                  <a:lnTo>
                    <a:pt x="0" y="0"/>
                  </a:lnTo>
                  <a:lnTo>
                    <a:pt x="482" y="469"/>
                  </a:lnTo>
                </a:path>
              </a:pathLst>
            </a:custGeom>
            <a:ln w="3175">
              <a:solidFill>
                <a:srgbClr val="565658"/>
              </a:solidFill>
            </a:ln>
          </p:spPr>
          <p:txBody>
            <a:bodyPr wrap="square" lIns="0" tIns="0" rIns="0" bIns="0" rtlCol="0"/>
            <a:lstStyle/>
            <a:p/>
          </p:txBody>
        </p:sp>
        <p:sp>
          <p:nvSpPr>
            <p:cNvPr id="12044" name="object 12044" descr=""/>
            <p:cNvSpPr/>
            <p:nvPr/>
          </p:nvSpPr>
          <p:spPr>
            <a:xfrm>
              <a:off x="5724588" y="2582100"/>
              <a:ext cx="3175" cy="3175"/>
            </a:xfrm>
            <a:custGeom>
              <a:avLst/>
              <a:gdLst/>
              <a:ahLst/>
              <a:cxnLst/>
              <a:rect l="l" t="t" r="r" b="b"/>
              <a:pathLst>
                <a:path w="3175" h="3175">
                  <a:moveTo>
                    <a:pt x="2768" y="1612"/>
                  </a:moveTo>
                  <a:lnTo>
                    <a:pt x="2438" y="800"/>
                  </a:lnTo>
                  <a:lnTo>
                    <a:pt x="2082" y="660"/>
                  </a:lnTo>
                  <a:lnTo>
                    <a:pt x="1955" y="330"/>
                  </a:lnTo>
                  <a:lnTo>
                    <a:pt x="1143" y="0"/>
                  </a:lnTo>
                  <a:lnTo>
                    <a:pt x="330" y="330"/>
                  </a:lnTo>
                  <a:lnTo>
                    <a:pt x="0" y="1143"/>
                  </a:lnTo>
                  <a:lnTo>
                    <a:pt x="330" y="1943"/>
                  </a:lnTo>
                  <a:lnTo>
                    <a:pt x="673" y="2095"/>
                  </a:lnTo>
                  <a:lnTo>
                    <a:pt x="812" y="2425"/>
                  </a:lnTo>
                  <a:lnTo>
                    <a:pt x="1625" y="2755"/>
                  </a:lnTo>
                  <a:lnTo>
                    <a:pt x="2438" y="2425"/>
                  </a:lnTo>
                  <a:lnTo>
                    <a:pt x="2768" y="1612"/>
                  </a:lnTo>
                  <a:close/>
                </a:path>
              </a:pathLst>
            </a:custGeom>
            <a:solidFill>
              <a:srgbClr val="565658"/>
            </a:solidFill>
          </p:spPr>
          <p:txBody>
            <a:bodyPr wrap="square" lIns="0" tIns="0" rIns="0" bIns="0" rtlCol="0"/>
            <a:lstStyle/>
            <a:p/>
          </p:txBody>
        </p:sp>
        <p:sp>
          <p:nvSpPr>
            <p:cNvPr id="12045" name="object 12045" descr=""/>
            <p:cNvSpPr/>
            <p:nvPr/>
          </p:nvSpPr>
          <p:spPr>
            <a:xfrm>
              <a:off x="5726220" y="258323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046" name="object 12046" descr=""/>
            <p:cNvSpPr/>
            <p:nvPr/>
          </p:nvSpPr>
          <p:spPr>
            <a:xfrm>
              <a:off x="5725259"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47" name="object 12047" descr=""/>
            <p:cNvSpPr/>
            <p:nvPr/>
          </p:nvSpPr>
          <p:spPr>
            <a:xfrm>
              <a:off x="5728131"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048" name="object 12048" descr=""/>
            <p:cNvSpPr/>
            <p:nvPr/>
          </p:nvSpPr>
          <p:spPr>
            <a:xfrm>
              <a:off x="5723638"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49" name="object 12049" descr=""/>
            <p:cNvSpPr/>
            <p:nvPr/>
          </p:nvSpPr>
          <p:spPr>
            <a:xfrm>
              <a:off x="5728614" y="2582750"/>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2050" name="object 12050" descr=""/>
            <p:cNvSpPr/>
            <p:nvPr/>
          </p:nvSpPr>
          <p:spPr>
            <a:xfrm>
              <a:off x="5728609"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051" name="object 12051" descr=""/>
            <p:cNvSpPr/>
            <p:nvPr/>
          </p:nvSpPr>
          <p:spPr>
            <a:xfrm>
              <a:off x="5727653" y="258514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052" name="object 12052" descr=""/>
            <p:cNvSpPr/>
            <p:nvPr/>
          </p:nvSpPr>
          <p:spPr>
            <a:xfrm>
              <a:off x="5726698" y="258514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053" name="object 12053" descr=""/>
            <p:cNvSpPr/>
            <p:nvPr/>
          </p:nvSpPr>
          <p:spPr>
            <a:xfrm>
              <a:off x="5724593"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54" name="object 12054" descr=""/>
            <p:cNvSpPr/>
            <p:nvPr/>
          </p:nvSpPr>
          <p:spPr>
            <a:xfrm>
              <a:off x="5726220"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055" name="object 12055" descr=""/>
            <p:cNvSpPr/>
            <p:nvPr/>
          </p:nvSpPr>
          <p:spPr>
            <a:xfrm>
              <a:off x="5724776" y="2584662"/>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2056" name="object 12056" descr=""/>
            <p:cNvSpPr/>
            <p:nvPr/>
          </p:nvSpPr>
          <p:spPr>
            <a:xfrm>
              <a:off x="5728130" y="258561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57" name="object 12057" descr=""/>
            <p:cNvSpPr/>
            <p:nvPr/>
          </p:nvSpPr>
          <p:spPr>
            <a:xfrm>
              <a:off x="5726698"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58" name="object 12058" descr=""/>
            <p:cNvSpPr/>
            <p:nvPr/>
          </p:nvSpPr>
          <p:spPr>
            <a:xfrm>
              <a:off x="5727949"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59" name="object 12059" descr=""/>
            <p:cNvSpPr/>
            <p:nvPr/>
          </p:nvSpPr>
          <p:spPr>
            <a:xfrm>
              <a:off x="5725736" y="2583236"/>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12060" name="object 12060" descr=""/>
            <p:cNvSpPr/>
            <p:nvPr/>
          </p:nvSpPr>
          <p:spPr>
            <a:xfrm>
              <a:off x="5724116"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61" name="object 12061" descr=""/>
            <p:cNvSpPr/>
            <p:nvPr/>
          </p:nvSpPr>
          <p:spPr>
            <a:xfrm>
              <a:off x="5725259" y="258370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062" name="object 12062" descr=""/>
            <p:cNvSpPr/>
            <p:nvPr/>
          </p:nvSpPr>
          <p:spPr>
            <a:xfrm>
              <a:off x="5725555"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63" name="object 12063" descr=""/>
            <p:cNvSpPr/>
            <p:nvPr/>
          </p:nvSpPr>
          <p:spPr>
            <a:xfrm>
              <a:off x="5726220" y="258323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064" name="object 12064" descr=""/>
            <p:cNvSpPr/>
            <p:nvPr/>
          </p:nvSpPr>
          <p:spPr>
            <a:xfrm>
              <a:off x="5723636" y="2582100"/>
              <a:ext cx="5080" cy="3810"/>
            </a:xfrm>
            <a:custGeom>
              <a:avLst/>
              <a:gdLst/>
              <a:ahLst/>
              <a:cxnLst/>
              <a:rect l="l" t="t" r="r" b="b"/>
              <a:pathLst>
                <a:path w="5079" h="3810">
                  <a:moveTo>
                    <a:pt x="4673" y="1143"/>
                  </a:moveTo>
                  <a:lnTo>
                    <a:pt x="4343" y="330"/>
                  </a:lnTo>
                  <a:lnTo>
                    <a:pt x="3530" y="0"/>
                  </a:lnTo>
                  <a:lnTo>
                    <a:pt x="2730" y="330"/>
                  </a:lnTo>
                  <a:lnTo>
                    <a:pt x="2476" y="939"/>
                  </a:lnTo>
                  <a:lnTo>
                    <a:pt x="2425" y="800"/>
                  </a:lnTo>
                  <a:lnTo>
                    <a:pt x="1612" y="469"/>
                  </a:lnTo>
                  <a:lnTo>
                    <a:pt x="812" y="800"/>
                  </a:lnTo>
                  <a:lnTo>
                    <a:pt x="469" y="1612"/>
                  </a:lnTo>
                  <a:lnTo>
                    <a:pt x="330" y="1752"/>
                  </a:lnTo>
                  <a:lnTo>
                    <a:pt x="0" y="2565"/>
                  </a:lnTo>
                  <a:lnTo>
                    <a:pt x="330" y="3378"/>
                  </a:lnTo>
                  <a:lnTo>
                    <a:pt x="1143" y="3708"/>
                  </a:lnTo>
                  <a:lnTo>
                    <a:pt x="1943" y="3378"/>
                  </a:lnTo>
                  <a:lnTo>
                    <a:pt x="2286" y="2565"/>
                  </a:lnTo>
                  <a:lnTo>
                    <a:pt x="2425" y="2425"/>
                  </a:lnTo>
                  <a:lnTo>
                    <a:pt x="2667" y="1816"/>
                  </a:lnTo>
                  <a:lnTo>
                    <a:pt x="2730" y="1943"/>
                  </a:lnTo>
                  <a:lnTo>
                    <a:pt x="3530" y="2286"/>
                  </a:lnTo>
                  <a:lnTo>
                    <a:pt x="4343" y="1943"/>
                  </a:lnTo>
                  <a:lnTo>
                    <a:pt x="4673" y="1143"/>
                  </a:lnTo>
                  <a:close/>
                </a:path>
              </a:pathLst>
            </a:custGeom>
            <a:solidFill>
              <a:srgbClr val="565658"/>
            </a:solidFill>
          </p:spPr>
          <p:txBody>
            <a:bodyPr wrap="square" lIns="0" tIns="0" rIns="0" bIns="0" rtlCol="0"/>
            <a:lstStyle/>
            <a:p/>
          </p:txBody>
        </p:sp>
        <p:sp>
          <p:nvSpPr>
            <p:cNvPr id="12065" name="object 12065" descr=""/>
            <p:cNvSpPr/>
            <p:nvPr/>
          </p:nvSpPr>
          <p:spPr>
            <a:xfrm>
              <a:off x="5727175" y="2585144"/>
              <a:ext cx="0" cy="635"/>
            </a:xfrm>
            <a:custGeom>
              <a:avLst/>
              <a:gdLst/>
              <a:ahLst/>
              <a:cxnLst/>
              <a:rect l="l" t="t" r="r" b="b"/>
              <a:pathLst>
                <a:path w="0" h="635">
                  <a:moveTo>
                    <a:pt x="0" y="0"/>
                  </a:moveTo>
                  <a:lnTo>
                    <a:pt x="0" y="469"/>
                  </a:lnTo>
                  <a:lnTo>
                    <a:pt x="0" y="0"/>
                  </a:lnTo>
                  <a:lnTo>
                    <a:pt x="0" y="469"/>
                  </a:lnTo>
                </a:path>
              </a:pathLst>
            </a:custGeom>
            <a:ln w="3175">
              <a:solidFill>
                <a:srgbClr val="565658"/>
              </a:solidFill>
            </a:ln>
          </p:spPr>
          <p:txBody>
            <a:bodyPr wrap="square" lIns="0" tIns="0" rIns="0" bIns="0" rtlCol="0"/>
            <a:lstStyle/>
            <a:p/>
          </p:txBody>
        </p:sp>
        <p:sp>
          <p:nvSpPr>
            <p:cNvPr id="12066" name="object 12066" descr=""/>
            <p:cNvSpPr/>
            <p:nvPr/>
          </p:nvSpPr>
          <p:spPr>
            <a:xfrm>
              <a:off x="5725737" y="258514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067" name="object 12067" descr=""/>
            <p:cNvSpPr/>
            <p:nvPr/>
          </p:nvSpPr>
          <p:spPr>
            <a:xfrm>
              <a:off x="5726032"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68" name="object 12068" descr=""/>
            <p:cNvSpPr/>
            <p:nvPr/>
          </p:nvSpPr>
          <p:spPr>
            <a:xfrm>
              <a:off x="5727175" y="258323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069" name="object 12069" descr=""/>
            <p:cNvSpPr/>
            <p:nvPr/>
          </p:nvSpPr>
          <p:spPr>
            <a:xfrm>
              <a:off x="5725071" y="2582100"/>
              <a:ext cx="5080" cy="2540"/>
            </a:xfrm>
            <a:custGeom>
              <a:avLst/>
              <a:gdLst/>
              <a:ahLst/>
              <a:cxnLst/>
              <a:rect l="l" t="t" r="r" b="b"/>
              <a:pathLst>
                <a:path w="5079" h="2539">
                  <a:moveTo>
                    <a:pt x="4686" y="1143"/>
                  </a:moveTo>
                  <a:lnTo>
                    <a:pt x="4343" y="330"/>
                  </a:lnTo>
                  <a:lnTo>
                    <a:pt x="3543" y="0"/>
                  </a:lnTo>
                  <a:lnTo>
                    <a:pt x="2730" y="330"/>
                  </a:lnTo>
                  <a:lnTo>
                    <a:pt x="2578" y="698"/>
                  </a:lnTo>
                  <a:lnTo>
                    <a:pt x="2425" y="330"/>
                  </a:lnTo>
                  <a:lnTo>
                    <a:pt x="1625" y="0"/>
                  </a:lnTo>
                  <a:lnTo>
                    <a:pt x="1384" y="101"/>
                  </a:lnTo>
                  <a:lnTo>
                    <a:pt x="1143" y="0"/>
                  </a:lnTo>
                  <a:lnTo>
                    <a:pt x="330" y="330"/>
                  </a:lnTo>
                  <a:lnTo>
                    <a:pt x="0" y="1143"/>
                  </a:lnTo>
                  <a:lnTo>
                    <a:pt x="330" y="1943"/>
                  </a:lnTo>
                  <a:lnTo>
                    <a:pt x="1143" y="2286"/>
                  </a:lnTo>
                  <a:lnTo>
                    <a:pt x="1384" y="2184"/>
                  </a:lnTo>
                  <a:lnTo>
                    <a:pt x="1625" y="2286"/>
                  </a:lnTo>
                  <a:lnTo>
                    <a:pt x="2425" y="1943"/>
                  </a:lnTo>
                  <a:lnTo>
                    <a:pt x="2578" y="1587"/>
                  </a:lnTo>
                  <a:lnTo>
                    <a:pt x="2730" y="1943"/>
                  </a:lnTo>
                  <a:lnTo>
                    <a:pt x="3543" y="2286"/>
                  </a:lnTo>
                  <a:lnTo>
                    <a:pt x="4343" y="1943"/>
                  </a:lnTo>
                  <a:lnTo>
                    <a:pt x="4686" y="1143"/>
                  </a:lnTo>
                  <a:close/>
                </a:path>
              </a:pathLst>
            </a:custGeom>
            <a:solidFill>
              <a:srgbClr val="565658"/>
            </a:solidFill>
          </p:spPr>
          <p:txBody>
            <a:bodyPr wrap="square" lIns="0" tIns="0" rIns="0" bIns="0" rtlCol="0"/>
            <a:lstStyle/>
            <a:p/>
          </p:txBody>
        </p:sp>
        <p:sp>
          <p:nvSpPr>
            <p:cNvPr id="12070" name="object 12070" descr=""/>
            <p:cNvSpPr/>
            <p:nvPr/>
          </p:nvSpPr>
          <p:spPr>
            <a:xfrm>
              <a:off x="5726220" y="258370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071" name="object 12071" descr=""/>
            <p:cNvSpPr/>
            <p:nvPr/>
          </p:nvSpPr>
          <p:spPr>
            <a:xfrm>
              <a:off x="5726215" y="258323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072" name="object 12072" descr=""/>
            <p:cNvSpPr/>
            <p:nvPr/>
          </p:nvSpPr>
          <p:spPr>
            <a:xfrm>
              <a:off x="5726215" y="2583236"/>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073" name="object 12073" descr=""/>
            <p:cNvSpPr/>
            <p:nvPr/>
          </p:nvSpPr>
          <p:spPr>
            <a:xfrm>
              <a:off x="5726215" y="2583234"/>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074" name="object 12074" descr=""/>
            <p:cNvSpPr/>
            <p:nvPr/>
          </p:nvSpPr>
          <p:spPr>
            <a:xfrm>
              <a:off x="5728131" y="2585146"/>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12075" name="object 12075" descr=""/>
            <p:cNvSpPr/>
            <p:nvPr/>
          </p:nvSpPr>
          <p:spPr>
            <a:xfrm>
              <a:off x="5728130" y="2585146"/>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2076" name="object 12076" descr=""/>
            <p:cNvSpPr/>
            <p:nvPr/>
          </p:nvSpPr>
          <p:spPr>
            <a:xfrm>
              <a:off x="5725254" y="25837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077" name="object 12077" descr=""/>
            <p:cNvSpPr/>
            <p:nvPr/>
          </p:nvSpPr>
          <p:spPr>
            <a:xfrm>
              <a:off x="5725259" y="2584661"/>
              <a:ext cx="635" cy="635"/>
            </a:xfrm>
            <a:custGeom>
              <a:avLst/>
              <a:gdLst/>
              <a:ahLst/>
              <a:cxnLst/>
              <a:rect l="l" t="t" r="r" b="b"/>
              <a:pathLst>
                <a:path w="635" h="635">
                  <a:moveTo>
                    <a:pt x="0" y="0"/>
                  </a:moveTo>
                  <a:lnTo>
                    <a:pt x="0" y="482"/>
                  </a:lnTo>
                  <a:lnTo>
                    <a:pt x="482" y="482"/>
                  </a:lnTo>
                </a:path>
              </a:pathLst>
            </a:custGeom>
            <a:ln w="3175">
              <a:solidFill>
                <a:srgbClr val="565658"/>
              </a:solidFill>
            </a:ln>
          </p:spPr>
          <p:txBody>
            <a:bodyPr wrap="square" lIns="0" tIns="0" rIns="0" bIns="0" rtlCol="0"/>
            <a:lstStyle/>
            <a:p/>
          </p:txBody>
        </p:sp>
        <p:sp>
          <p:nvSpPr>
            <p:cNvPr id="12078" name="object 12078" descr=""/>
            <p:cNvSpPr/>
            <p:nvPr/>
          </p:nvSpPr>
          <p:spPr>
            <a:xfrm>
              <a:off x="5727471"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79" name="object 12079" descr=""/>
            <p:cNvSpPr/>
            <p:nvPr/>
          </p:nvSpPr>
          <p:spPr>
            <a:xfrm>
              <a:off x="5728614" y="258323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080" name="object 12080" descr=""/>
            <p:cNvSpPr/>
            <p:nvPr/>
          </p:nvSpPr>
          <p:spPr>
            <a:xfrm>
              <a:off x="5725736"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81" name="object 12081" descr=""/>
            <p:cNvSpPr/>
            <p:nvPr/>
          </p:nvSpPr>
          <p:spPr>
            <a:xfrm>
              <a:off x="5728130" y="258514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082" name="object 12082" descr=""/>
            <p:cNvSpPr/>
            <p:nvPr/>
          </p:nvSpPr>
          <p:spPr>
            <a:xfrm>
              <a:off x="5726698"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83" name="object 12083" descr=""/>
            <p:cNvSpPr/>
            <p:nvPr/>
          </p:nvSpPr>
          <p:spPr>
            <a:xfrm>
              <a:off x="5725259" y="2584662"/>
              <a:ext cx="635" cy="635"/>
            </a:xfrm>
            <a:custGeom>
              <a:avLst/>
              <a:gdLst/>
              <a:ahLst/>
              <a:cxnLst/>
              <a:rect l="l" t="t" r="r" b="b"/>
              <a:pathLst>
                <a:path w="635" h="635">
                  <a:moveTo>
                    <a:pt x="0" y="482"/>
                  </a:moveTo>
                  <a:lnTo>
                    <a:pt x="0" y="0"/>
                  </a:lnTo>
                  <a:lnTo>
                    <a:pt x="482" y="482"/>
                  </a:lnTo>
                </a:path>
              </a:pathLst>
            </a:custGeom>
            <a:ln w="3175">
              <a:solidFill>
                <a:srgbClr val="565658"/>
              </a:solidFill>
            </a:ln>
          </p:spPr>
          <p:txBody>
            <a:bodyPr wrap="square" lIns="0" tIns="0" rIns="0" bIns="0" rtlCol="0"/>
            <a:lstStyle/>
            <a:p/>
          </p:txBody>
        </p:sp>
        <p:sp>
          <p:nvSpPr>
            <p:cNvPr id="12084" name="object 12084" descr=""/>
            <p:cNvSpPr/>
            <p:nvPr/>
          </p:nvSpPr>
          <p:spPr>
            <a:xfrm>
              <a:off x="5725077"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85" name="object 12085" descr=""/>
            <p:cNvSpPr/>
            <p:nvPr/>
          </p:nvSpPr>
          <p:spPr>
            <a:xfrm>
              <a:off x="5728609" y="2585146"/>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12086" name="object 12086" descr=""/>
            <p:cNvSpPr/>
            <p:nvPr/>
          </p:nvSpPr>
          <p:spPr>
            <a:xfrm>
              <a:off x="5727471"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87" name="object 12087" descr=""/>
            <p:cNvSpPr/>
            <p:nvPr/>
          </p:nvSpPr>
          <p:spPr>
            <a:xfrm>
              <a:off x="5726220" y="2583234"/>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12088" name="object 12088" descr=""/>
            <p:cNvSpPr/>
            <p:nvPr/>
          </p:nvSpPr>
          <p:spPr>
            <a:xfrm>
              <a:off x="5727175"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089" name="object 12089" descr=""/>
            <p:cNvSpPr/>
            <p:nvPr/>
          </p:nvSpPr>
          <p:spPr>
            <a:xfrm>
              <a:off x="5724781" y="258370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090" name="object 12090" descr=""/>
            <p:cNvSpPr/>
            <p:nvPr/>
          </p:nvSpPr>
          <p:spPr>
            <a:xfrm>
              <a:off x="5726032"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091" name="object 12091" descr=""/>
            <p:cNvSpPr/>
            <p:nvPr/>
          </p:nvSpPr>
          <p:spPr>
            <a:xfrm>
              <a:off x="5725259" y="2584661"/>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2092" name="object 12092" descr=""/>
            <p:cNvSpPr/>
            <p:nvPr/>
          </p:nvSpPr>
          <p:spPr>
            <a:xfrm>
              <a:off x="5725737" y="25837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093" name="object 12093" descr=""/>
            <p:cNvSpPr/>
            <p:nvPr/>
          </p:nvSpPr>
          <p:spPr>
            <a:xfrm>
              <a:off x="5726698" y="258323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094" name="object 12094" descr=""/>
            <p:cNvSpPr/>
            <p:nvPr/>
          </p:nvSpPr>
          <p:spPr>
            <a:xfrm>
              <a:off x="5725259" y="258370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095" name="object 12095" descr=""/>
            <p:cNvSpPr/>
            <p:nvPr/>
          </p:nvSpPr>
          <p:spPr>
            <a:xfrm>
              <a:off x="5723636" y="2582100"/>
              <a:ext cx="5715" cy="3175"/>
            </a:xfrm>
            <a:custGeom>
              <a:avLst/>
              <a:gdLst/>
              <a:ahLst/>
              <a:cxnLst/>
              <a:rect l="l" t="t" r="r" b="b"/>
              <a:pathLst>
                <a:path w="5714" h="3175">
                  <a:moveTo>
                    <a:pt x="2286" y="1612"/>
                  </a:moveTo>
                  <a:lnTo>
                    <a:pt x="1943" y="800"/>
                  </a:lnTo>
                  <a:lnTo>
                    <a:pt x="1143" y="469"/>
                  </a:lnTo>
                  <a:lnTo>
                    <a:pt x="330" y="800"/>
                  </a:lnTo>
                  <a:lnTo>
                    <a:pt x="0" y="1612"/>
                  </a:lnTo>
                  <a:lnTo>
                    <a:pt x="330" y="2425"/>
                  </a:lnTo>
                  <a:lnTo>
                    <a:pt x="1143" y="2755"/>
                  </a:lnTo>
                  <a:lnTo>
                    <a:pt x="1943" y="2425"/>
                  </a:lnTo>
                  <a:lnTo>
                    <a:pt x="2286" y="1612"/>
                  </a:lnTo>
                  <a:close/>
                </a:path>
                <a:path w="5714" h="3175">
                  <a:moveTo>
                    <a:pt x="5156" y="1143"/>
                  </a:moveTo>
                  <a:lnTo>
                    <a:pt x="4813" y="330"/>
                  </a:lnTo>
                  <a:lnTo>
                    <a:pt x="4013" y="0"/>
                  </a:lnTo>
                  <a:lnTo>
                    <a:pt x="3200" y="330"/>
                  </a:lnTo>
                  <a:lnTo>
                    <a:pt x="2870" y="1143"/>
                  </a:lnTo>
                  <a:lnTo>
                    <a:pt x="3200" y="1943"/>
                  </a:lnTo>
                  <a:lnTo>
                    <a:pt x="4013" y="2286"/>
                  </a:lnTo>
                  <a:lnTo>
                    <a:pt x="4813" y="1943"/>
                  </a:lnTo>
                  <a:lnTo>
                    <a:pt x="5156" y="1143"/>
                  </a:lnTo>
                  <a:close/>
                </a:path>
              </a:pathLst>
            </a:custGeom>
            <a:solidFill>
              <a:srgbClr val="565658"/>
            </a:solidFill>
          </p:spPr>
          <p:txBody>
            <a:bodyPr wrap="square" lIns="0" tIns="0" rIns="0" bIns="0" rtlCol="0"/>
            <a:lstStyle/>
            <a:p/>
          </p:txBody>
        </p:sp>
        <p:sp>
          <p:nvSpPr>
            <p:cNvPr id="12096" name="object 12096" descr=""/>
            <p:cNvSpPr/>
            <p:nvPr/>
          </p:nvSpPr>
          <p:spPr>
            <a:xfrm>
              <a:off x="5726220" y="2585144"/>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12097" name="object 12097" descr=""/>
            <p:cNvSpPr/>
            <p:nvPr/>
          </p:nvSpPr>
          <p:spPr>
            <a:xfrm>
              <a:off x="5727170" y="2585146"/>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12098" name="object 12098" descr=""/>
            <p:cNvSpPr/>
            <p:nvPr/>
          </p:nvSpPr>
          <p:spPr>
            <a:xfrm>
              <a:off x="5727175" y="2585146"/>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099" name="object 12099" descr=""/>
            <p:cNvSpPr/>
            <p:nvPr/>
          </p:nvSpPr>
          <p:spPr>
            <a:xfrm>
              <a:off x="5724593"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00" name="object 12100" descr=""/>
            <p:cNvSpPr/>
            <p:nvPr/>
          </p:nvSpPr>
          <p:spPr>
            <a:xfrm>
              <a:off x="5724781" y="2583706"/>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12101" name="object 12101" descr=""/>
            <p:cNvSpPr/>
            <p:nvPr/>
          </p:nvSpPr>
          <p:spPr>
            <a:xfrm>
              <a:off x="5724776" y="2584661"/>
              <a:ext cx="635" cy="635"/>
            </a:xfrm>
            <a:custGeom>
              <a:avLst/>
              <a:gdLst/>
              <a:ahLst/>
              <a:cxnLst/>
              <a:rect l="l" t="t" r="r" b="b"/>
              <a:pathLst>
                <a:path w="635" h="635">
                  <a:moveTo>
                    <a:pt x="482" y="0"/>
                  </a:moveTo>
                  <a:lnTo>
                    <a:pt x="482" y="482"/>
                  </a:lnTo>
                  <a:lnTo>
                    <a:pt x="0" y="0"/>
                  </a:lnTo>
                  <a:lnTo>
                    <a:pt x="482" y="0"/>
                  </a:lnTo>
                </a:path>
              </a:pathLst>
            </a:custGeom>
            <a:ln w="3175">
              <a:solidFill>
                <a:srgbClr val="565658"/>
              </a:solidFill>
            </a:ln>
          </p:spPr>
          <p:txBody>
            <a:bodyPr wrap="square" lIns="0" tIns="0" rIns="0" bIns="0" rtlCol="0"/>
            <a:lstStyle/>
            <a:p/>
          </p:txBody>
        </p:sp>
        <p:sp>
          <p:nvSpPr>
            <p:cNvPr id="12102" name="object 12102" descr=""/>
            <p:cNvSpPr/>
            <p:nvPr/>
          </p:nvSpPr>
          <p:spPr>
            <a:xfrm>
              <a:off x="5727653" y="258323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103" name="object 12103" descr=""/>
            <p:cNvSpPr/>
            <p:nvPr/>
          </p:nvSpPr>
          <p:spPr>
            <a:xfrm>
              <a:off x="5726987"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04" name="object 12104" descr=""/>
            <p:cNvSpPr/>
            <p:nvPr/>
          </p:nvSpPr>
          <p:spPr>
            <a:xfrm>
              <a:off x="5725259" y="258370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105" name="object 12105" descr=""/>
            <p:cNvSpPr/>
            <p:nvPr/>
          </p:nvSpPr>
          <p:spPr>
            <a:xfrm>
              <a:off x="5726698" y="2583236"/>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12106" name="object 12106" descr=""/>
            <p:cNvSpPr/>
            <p:nvPr/>
          </p:nvSpPr>
          <p:spPr>
            <a:xfrm>
              <a:off x="5728614" y="2585146"/>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2107" name="object 12107" descr=""/>
            <p:cNvSpPr/>
            <p:nvPr/>
          </p:nvSpPr>
          <p:spPr>
            <a:xfrm>
              <a:off x="5724781" y="258466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108" name="object 12108" descr=""/>
            <p:cNvSpPr/>
            <p:nvPr/>
          </p:nvSpPr>
          <p:spPr>
            <a:xfrm>
              <a:off x="5723638"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09" name="object 12109" descr=""/>
            <p:cNvSpPr/>
            <p:nvPr/>
          </p:nvSpPr>
          <p:spPr>
            <a:xfrm>
              <a:off x="5724781" y="2584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110" name="object 12110" descr=""/>
            <p:cNvSpPr/>
            <p:nvPr/>
          </p:nvSpPr>
          <p:spPr>
            <a:xfrm>
              <a:off x="5725737" y="25837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111" name="object 12111" descr=""/>
            <p:cNvSpPr/>
            <p:nvPr/>
          </p:nvSpPr>
          <p:spPr>
            <a:xfrm>
              <a:off x="5726215" y="258514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112" name="object 12112" descr=""/>
            <p:cNvSpPr/>
            <p:nvPr/>
          </p:nvSpPr>
          <p:spPr>
            <a:xfrm>
              <a:off x="5724776" y="258466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113" name="object 12113" descr=""/>
            <p:cNvSpPr/>
            <p:nvPr/>
          </p:nvSpPr>
          <p:spPr>
            <a:xfrm>
              <a:off x="5726220"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114" name="object 12114" descr=""/>
            <p:cNvSpPr/>
            <p:nvPr/>
          </p:nvSpPr>
          <p:spPr>
            <a:xfrm>
              <a:off x="5724588" y="2583522"/>
              <a:ext cx="2540" cy="3175"/>
            </a:xfrm>
            <a:custGeom>
              <a:avLst/>
              <a:gdLst/>
              <a:ahLst/>
              <a:cxnLst/>
              <a:rect l="l" t="t" r="r" b="b"/>
              <a:pathLst>
                <a:path w="2539" h="3175">
                  <a:moveTo>
                    <a:pt x="2286" y="1143"/>
                  </a:moveTo>
                  <a:lnTo>
                    <a:pt x="1955" y="330"/>
                  </a:lnTo>
                  <a:lnTo>
                    <a:pt x="1143" y="0"/>
                  </a:lnTo>
                  <a:lnTo>
                    <a:pt x="330" y="330"/>
                  </a:lnTo>
                  <a:lnTo>
                    <a:pt x="0" y="1143"/>
                  </a:lnTo>
                  <a:lnTo>
                    <a:pt x="88" y="1397"/>
                  </a:lnTo>
                  <a:lnTo>
                    <a:pt x="0" y="1625"/>
                  </a:lnTo>
                  <a:lnTo>
                    <a:pt x="330" y="2438"/>
                  </a:lnTo>
                  <a:lnTo>
                    <a:pt x="1143" y="2768"/>
                  </a:lnTo>
                  <a:lnTo>
                    <a:pt x="1955" y="2438"/>
                  </a:lnTo>
                  <a:lnTo>
                    <a:pt x="2286" y="1625"/>
                  </a:lnTo>
                  <a:lnTo>
                    <a:pt x="2184" y="1397"/>
                  </a:lnTo>
                  <a:lnTo>
                    <a:pt x="2286" y="1143"/>
                  </a:lnTo>
                  <a:close/>
                </a:path>
              </a:pathLst>
            </a:custGeom>
            <a:solidFill>
              <a:srgbClr val="565658"/>
            </a:solidFill>
          </p:spPr>
          <p:txBody>
            <a:bodyPr wrap="square" lIns="0" tIns="0" rIns="0" bIns="0" rtlCol="0"/>
            <a:lstStyle/>
            <a:p/>
          </p:txBody>
        </p:sp>
        <p:sp>
          <p:nvSpPr>
            <p:cNvPr id="12115" name="object 12115" descr=""/>
            <p:cNvSpPr/>
            <p:nvPr/>
          </p:nvSpPr>
          <p:spPr>
            <a:xfrm>
              <a:off x="5725737" y="2584662"/>
              <a:ext cx="635" cy="635"/>
            </a:xfrm>
            <a:custGeom>
              <a:avLst/>
              <a:gdLst/>
              <a:ahLst/>
              <a:cxnLst/>
              <a:rect l="l" t="t" r="r" b="b"/>
              <a:pathLst>
                <a:path w="635" h="635">
                  <a:moveTo>
                    <a:pt x="482" y="482"/>
                  </a:moveTo>
                  <a:lnTo>
                    <a:pt x="0" y="482"/>
                  </a:lnTo>
                  <a:lnTo>
                    <a:pt x="0" y="0"/>
                  </a:lnTo>
                  <a:lnTo>
                    <a:pt x="0" y="482"/>
                  </a:lnTo>
                </a:path>
              </a:pathLst>
            </a:custGeom>
            <a:ln w="3175">
              <a:solidFill>
                <a:srgbClr val="565658"/>
              </a:solidFill>
            </a:ln>
          </p:spPr>
          <p:txBody>
            <a:bodyPr wrap="square" lIns="0" tIns="0" rIns="0" bIns="0" rtlCol="0"/>
            <a:lstStyle/>
            <a:p/>
          </p:txBody>
        </p:sp>
        <p:sp>
          <p:nvSpPr>
            <p:cNvPr id="12116" name="object 12116" descr=""/>
            <p:cNvSpPr/>
            <p:nvPr/>
          </p:nvSpPr>
          <p:spPr>
            <a:xfrm>
              <a:off x="5728614" y="2585144"/>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117" name="object 12117" descr=""/>
            <p:cNvSpPr/>
            <p:nvPr/>
          </p:nvSpPr>
          <p:spPr>
            <a:xfrm>
              <a:off x="5724776" y="258466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118" name="object 12118" descr=""/>
            <p:cNvSpPr/>
            <p:nvPr/>
          </p:nvSpPr>
          <p:spPr>
            <a:xfrm>
              <a:off x="5724776"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119" name="object 12119" descr=""/>
            <p:cNvSpPr/>
            <p:nvPr/>
          </p:nvSpPr>
          <p:spPr>
            <a:xfrm>
              <a:off x="5727175" y="2585144"/>
              <a:ext cx="635" cy="635"/>
            </a:xfrm>
            <a:custGeom>
              <a:avLst/>
              <a:gdLst/>
              <a:ahLst/>
              <a:cxnLst/>
              <a:rect l="l" t="t" r="r" b="b"/>
              <a:pathLst>
                <a:path w="635" h="635">
                  <a:moveTo>
                    <a:pt x="0" y="0"/>
                  </a:moveTo>
                  <a:lnTo>
                    <a:pt x="482" y="0"/>
                  </a:lnTo>
                  <a:lnTo>
                    <a:pt x="482" y="469"/>
                  </a:lnTo>
                  <a:lnTo>
                    <a:pt x="482" y="0"/>
                  </a:lnTo>
                </a:path>
              </a:pathLst>
            </a:custGeom>
            <a:ln w="3175">
              <a:solidFill>
                <a:srgbClr val="565658"/>
              </a:solidFill>
            </a:ln>
          </p:spPr>
          <p:txBody>
            <a:bodyPr wrap="square" lIns="0" tIns="0" rIns="0" bIns="0" rtlCol="0"/>
            <a:lstStyle/>
            <a:p/>
          </p:txBody>
        </p:sp>
        <p:sp>
          <p:nvSpPr>
            <p:cNvPr id="12120" name="object 12120" descr=""/>
            <p:cNvSpPr/>
            <p:nvPr/>
          </p:nvSpPr>
          <p:spPr>
            <a:xfrm>
              <a:off x="5723636" y="2583040"/>
              <a:ext cx="4445" cy="3810"/>
            </a:xfrm>
            <a:custGeom>
              <a:avLst/>
              <a:gdLst/>
              <a:ahLst/>
              <a:cxnLst/>
              <a:rect l="l" t="t" r="r" b="b"/>
              <a:pathLst>
                <a:path w="4445" h="3810">
                  <a:moveTo>
                    <a:pt x="2286" y="1143"/>
                  </a:moveTo>
                  <a:lnTo>
                    <a:pt x="1943" y="330"/>
                  </a:lnTo>
                  <a:lnTo>
                    <a:pt x="1143" y="0"/>
                  </a:lnTo>
                  <a:lnTo>
                    <a:pt x="330" y="330"/>
                  </a:lnTo>
                  <a:lnTo>
                    <a:pt x="0" y="1143"/>
                  </a:lnTo>
                  <a:lnTo>
                    <a:pt x="330" y="1955"/>
                  </a:lnTo>
                  <a:lnTo>
                    <a:pt x="1143" y="2286"/>
                  </a:lnTo>
                  <a:lnTo>
                    <a:pt x="1943" y="1955"/>
                  </a:lnTo>
                  <a:lnTo>
                    <a:pt x="2286" y="1143"/>
                  </a:lnTo>
                  <a:close/>
                </a:path>
                <a:path w="4445" h="3810">
                  <a:moveTo>
                    <a:pt x="4203" y="2108"/>
                  </a:moveTo>
                  <a:lnTo>
                    <a:pt x="3860" y="1308"/>
                  </a:lnTo>
                  <a:lnTo>
                    <a:pt x="3060" y="965"/>
                  </a:lnTo>
                  <a:lnTo>
                    <a:pt x="2247" y="1308"/>
                  </a:lnTo>
                  <a:lnTo>
                    <a:pt x="1917" y="2108"/>
                  </a:lnTo>
                  <a:lnTo>
                    <a:pt x="2247" y="2921"/>
                  </a:lnTo>
                  <a:lnTo>
                    <a:pt x="3060" y="3251"/>
                  </a:lnTo>
                  <a:lnTo>
                    <a:pt x="3860" y="2921"/>
                  </a:lnTo>
                  <a:lnTo>
                    <a:pt x="4203" y="2108"/>
                  </a:lnTo>
                  <a:close/>
                </a:path>
              </a:pathLst>
            </a:custGeom>
            <a:solidFill>
              <a:srgbClr val="565658"/>
            </a:solidFill>
          </p:spPr>
          <p:txBody>
            <a:bodyPr wrap="square" lIns="0" tIns="0" rIns="0" bIns="0" rtlCol="0"/>
            <a:lstStyle/>
            <a:p/>
          </p:txBody>
        </p:sp>
        <p:sp>
          <p:nvSpPr>
            <p:cNvPr id="12121" name="object 12121" descr=""/>
            <p:cNvSpPr/>
            <p:nvPr/>
          </p:nvSpPr>
          <p:spPr>
            <a:xfrm>
              <a:off x="5726698" y="2583234"/>
              <a:ext cx="635" cy="635"/>
            </a:xfrm>
            <a:custGeom>
              <a:avLst/>
              <a:gdLst/>
              <a:ahLst/>
              <a:cxnLst/>
              <a:rect l="l" t="t" r="r" b="b"/>
              <a:pathLst>
                <a:path w="635" h="635">
                  <a:moveTo>
                    <a:pt x="0" y="0"/>
                  </a:moveTo>
                  <a:lnTo>
                    <a:pt x="0" y="469"/>
                  </a:lnTo>
                  <a:lnTo>
                    <a:pt x="482" y="0"/>
                  </a:lnTo>
                </a:path>
              </a:pathLst>
            </a:custGeom>
            <a:ln w="3175">
              <a:solidFill>
                <a:srgbClr val="565658"/>
              </a:solidFill>
            </a:ln>
          </p:spPr>
          <p:txBody>
            <a:bodyPr wrap="square" lIns="0" tIns="0" rIns="0" bIns="0" rtlCol="0"/>
            <a:lstStyle/>
            <a:p/>
          </p:txBody>
        </p:sp>
        <p:sp>
          <p:nvSpPr>
            <p:cNvPr id="12122" name="object 12122" descr=""/>
            <p:cNvSpPr/>
            <p:nvPr/>
          </p:nvSpPr>
          <p:spPr>
            <a:xfrm>
              <a:off x="5725736" y="258466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2123" name="object 12123" descr=""/>
            <p:cNvSpPr/>
            <p:nvPr/>
          </p:nvSpPr>
          <p:spPr>
            <a:xfrm>
              <a:off x="5727648" y="258323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124" name="object 12124" descr=""/>
            <p:cNvSpPr/>
            <p:nvPr/>
          </p:nvSpPr>
          <p:spPr>
            <a:xfrm>
              <a:off x="5723638"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25" name="object 12125" descr=""/>
            <p:cNvSpPr/>
            <p:nvPr/>
          </p:nvSpPr>
          <p:spPr>
            <a:xfrm>
              <a:off x="5726692" y="2583234"/>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126" name="object 12126" descr=""/>
            <p:cNvSpPr/>
            <p:nvPr/>
          </p:nvSpPr>
          <p:spPr>
            <a:xfrm>
              <a:off x="5726220" y="2583236"/>
              <a:ext cx="635" cy="635"/>
            </a:xfrm>
            <a:custGeom>
              <a:avLst/>
              <a:gdLst/>
              <a:ahLst/>
              <a:cxnLst/>
              <a:rect l="l" t="t" r="r" b="b"/>
              <a:pathLst>
                <a:path w="635" h="635">
                  <a:moveTo>
                    <a:pt x="0" y="469"/>
                  </a:moveTo>
                  <a:lnTo>
                    <a:pt x="0" y="0"/>
                  </a:lnTo>
                  <a:lnTo>
                    <a:pt x="0" y="469"/>
                  </a:lnTo>
                  <a:lnTo>
                    <a:pt x="482" y="469"/>
                  </a:lnTo>
                </a:path>
              </a:pathLst>
            </a:custGeom>
            <a:ln w="3175">
              <a:solidFill>
                <a:srgbClr val="565658"/>
              </a:solidFill>
            </a:ln>
          </p:spPr>
          <p:txBody>
            <a:bodyPr wrap="square" lIns="0" tIns="0" rIns="0" bIns="0" rtlCol="0"/>
            <a:lstStyle/>
            <a:p/>
          </p:txBody>
        </p:sp>
        <p:sp>
          <p:nvSpPr>
            <p:cNvPr id="12127" name="object 12127" descr=""/>
            <p:cNvSpPr/>
            <p:nvPr/>
          </p:nvSpPr>
          <p:spPr>
            <a:xfrm>
              <a:off x="5725736" y="2584661"/>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2128" name="object 12128" descr=""/>
            <p:cNvSpPr/>
            <p:nvPr/>
          </p:nvSpPr>
          <p:spPr>
            <a:xfrm>
              <a:off x="5724106" y="2582570"/>
              <a:ext cx="5080" cy="3810"/>
            </a:xfrm>
            <a:custGeom>
              <a:avLst/>
              <a:gdLst/>
              <a:ahLst/>
              <a:cxnLst/>
              <a:rect l="l" t="t" r="r" b="b"/>
              <a:pathLst>
                <a:path w="5079" h="3810">
                  <a:moveTo>
                    <a:pt x="2286" y="1143"/>
                  </a:moveTo>
                  <a:lnTo>
                    <a:pt x="1955" y="330"/>
                  </a:lnTo>
                  <a:lnTo>
                    <a:pt x="1143" y="0"/>
                  </a:lnTo>
                  <a:lnTo>
                    <a:pt x="342" y="330"/>
                  </a:lnTo>
                  <a:lnTo>
                    <a:pt x="0" y="1143"/>
                  </a:lnTo>
                  <a:lnTo>
                    <a:pt x="342" y="1955"/>
                  </a:lnTo>
                  <a:lnTo>
                    <a:pt x="1143" y="2286"/>
                  </a:lnTo>
                  <a:lnTo>
                    <a:pt x="1955" y="1955"/>
                  </a:lnTo>
                  <a:lnTo>
                    <a:pt x="2286" y="1143"/>
                  </a:lnTo>
                  <a:close/>
                </a:path>
                <a:path w="5079" h="3810">
                  <a:moveTo>
                    <a:pt x="4686" y="2578"/>
                  </a:moveTo>
                  <a:lnTo>
                    <a:pt x="4343" y="1778"/>
                  </a:lnTo>
                  <a:lnTo>
                    <a:pt x="3543" y="1435"/>
                  </a:lnTo>
                  <a:lnTo>
                    <a:pt x="2730" y="1778"/>
                  </a:lnTo>
                  <a:lnTo>
                    <a:pt x="2400" y="2578"/>
                  </a:lnTo>
                  <a:lnTo>
                    <a:pt x="2730" y="3390"/>
                  </a:lnTo>
                  <a:lnTo>
                    <a:pt x="3543" y="3721"/>
                  </a:lnTo>
                  <a:lnTo>
                    <a:pt x="4343" y="3390"/>
                  </a:lnTo>
                  <a:lnTo>
                    <a:pt x="4686" y="2578"/>
                  </a:lnTo>
                  <a:close/>
                </a:path>
              </a:pathLst>
            </a:custGeom>
            <a:solidFill>
              <a:srgbClr val="565658"/>
            </a:solidFill>
          </p:spPr>
          <p:txBody>
            <a:bodyPr wrap="square" lIns="0" tIns="0" rIns="0" bIns="0" rtlCol="0"/>
            <a:lstStyle/>
            <a:p/>
          </p:txBody>
        </p:sp>
        <p:sp>
          <p:nvSpPr>
            <p:cNvPr id="12129" name="object 12129" descr=""/>
            <p:cNvSpPr/>
            <p:nvPr/>
          </p:nvSpPr>
          <p:spPr>
            <a:xfrm>
              <a:off x="5725259" y="258370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130" name="object 12130" descr=""/>
            <p:cNvSpPr/>
            <p:nvPr/>
          </p:nvSpPr>
          <p:spPr>
            <a:xfrm>
              <a:off x="5725736" y="2583706"/>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2131" name="object 12131" descr=""/>
            <p:cNvSpPr/>
            <p:nvPr/>
          </p:nvSpPr>
          <p:spPr>
            <a:xfrm>
              <a:off x="5726692" y="258514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132" name="object 12132" descr=""/>
            <p:cNvSpPr/>
            <p:nvPr/>
          </p:nvSpPr>
          <p:spPr>
            <a:xfrm>
              <a:off x="5726987"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33" name="object 12133" descr=""/>
            <p:cNvSpPr/>
            <p:nvPr/>
          </p:nvSpPr>
          <p:spPr>
            <a:xfrm>
              <a:off x="5725259" y="2583706"/>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12134" name="object 12134" descr=""/>
            <p:cNvSpPr/>
            <p:nvPr/>
          </p:nvSpPr>
          <p:spPr>
            <a:xfrm>
              <a:off x="5728130" y="2583234"/>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135" name="object 12135" descr=""/>
            <p:cNvSpPr/>
            <p:nvPr/>
          </p:nvSpPr>
          <p:spPr>
            <a:xfrm>
              <a:off x="5727471"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36" name="object 12136" descr=""/>
            <p:cNvSpPr/>
            <p:nvPr/>
          </p:nvSpPr>
          <p:spPr>
            <a:xfrm>
              <a:off x="5727648" y="2585144"/>
              <a:ext cx="635" cy="635"/>
            </a:xfrm>
            <a:custGeom>
              <a:avLst/>
              <a:gdLst/>
              <a:ahLst/>
              <a:cxnLst/>
              <a:rect l="l" t="t" r="r" b="b"/>
              <a:pathLst>
                <a:path w="635" h="635">
                  <a:moveTo>
                    <a:pt x="482" y="0"/>
                  </a:moveTo>
                  <a:lnTo>
                    <a:pt x="0" y="469"/>
                  </a:lnTo>
                  <a:lnTo>
                    <a:pt x="0" y="0"/>
                  </a:lnTo>
                </a:path>
              </a:pathLst>
            </a:custGeom>
            <a:ln w="3175">
              <a:solidFill>
                <a:srgbClr val="565658"/>
              </a:solidFill>
            </a:ln>
          </p:spPr>
          <p:txBody>
            <a:bodyPr wrap="square" lIns="0" tIns="0" rIns="0" bIns="0" rtlCol="0"/>
            <a:lstStyle/>
            <a:p/>
          </p:txBody>
        </p:sp>
        <p:sp>
          <p:nvSpPr>
            <p:cNvPr id="12137" name="object 12137" descr=""/>
            <p:cNvSpPr/>
            <p:nvPr/>
          </p:nvSpPr>
          <p:spPr>
            <a:xfrm>
              <a:off x="5727648" y="258561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138" name="object 12138" descr=""/>
            <p:cNvSpPr/>
            <p:nvPr/>
          </p:nvSpPr>
          <p:spPr>
            <a:xfrm>
              <a:off x="5724776" y="2584177"/>
              <a:ext cx="635" cy="635"/>
            </a:xfrm>
            <a:custGeom>
              <a:avLst/>
              <a:gdLst/>
              <a:ahLst/>
              <a:cxnLst/>
              <a:rect l="l" t="t" r="r" b="b"/>
              <a:pathLst>
                <a:path w="635" h="635">
                  <a:moveTo>
                    <a:pt x="482" y="0"/>
                  </a:moveTo>
                  <a:lnTo>
                    <a:pt x="0" y="0"/>
                  </a:lnTo>
                  <a:lnTo>
                    <a:pt x="0" y="482"/>
                  </a:lnTo>
                </a:path>
                <a:path w="635" h="635">
                  <a:moveTo>
                    <a:pt x="482" y="0"/>
                  </a:moveTo>
                  <a:lnTo>
                    <a:pt x="482" y="0"/>
                  </a:lnTo>
                  <a:lnTo>
                    <a:pt x="0" y="0"/>
                  </a:lnTo>
                </a:path>
              </a:pathLst>
            </a:custGeom>
            <a:ln w="3175">
              <a:solidFill>
                <a:srgbClr val="565658"/>
              </a:solidFill>
            </a:ln>
          </p:spPr>
          <p:txBody>
            <a:bodyPr wrap="square" lIns="0" tIns="0" rIns="0" bIns="0" rtlCol="0"/>
            <a:lstStyle/>
            <a:p/>
          </p:txBody>
        </p:sp>
        <p:sp>
          <p:nvSpPr>
            <p:cNvPr id="12139" name="object 12139" descr=""/>
            <p:cNvSpPr/>
            <p:nvPr/>
          </p:nvSpPr>
          <p:spPr>
            <a:xfrm>
              <a:off x="5725077"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40" name="object 12140" descr=""/>
            <p:cNvSpPr/>
            <p:nvPr/>
          </p:nvSpPr>
          <p:spPr>
            <a:xfrm>
              <a:off x="5725736" y="258370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141" name="object 12141" descr=""/>
            <p:cNvSpPr/>
            <p:nvPr/>
          </p:nvSpPr>
          <p:spPr>
            <a:xfrm>
              <a:off x="5726023" y="2582100"/>
              <a:ext cx="2540" cy="3175"/>
            </a:xfrm>
            <a:custGeom>
              <a:avLst/>
              <a:gdLst/>
              <a:ahLst/>
              <a:cxnLst/>
              <a:rect l="l" t="t" r="r" b="b"/>
              <a:pathLst>
                <a:path w="2539" h="3175">
                  <a:moveTo>
                    <a:pt x="2286" y="1143"/>
                  </a:moveTo>
                  <a:lnTo>
                    <a:pt x="1955" y="330"/>
                  </a:lnTo>
                  <a:lnTo>
                    <a:pt x="1143" y="0"/>
                  </a:lnTo>
                  <a:lnTo>
                    <a:pt x="342" y="330"/>
                  </a:lnTo>
                  <a:lnTo>
                    <a:pt x="0" y="1143"/>
                  </a:lnTo>
                  <a:lnTo>
                    <a:pt x="88" y="1384"/>
                  </a:lnTo>
                  <a:lnTo>
                    <a:pt x="0" y="1612"/>
                  </a:lnTo>
                  <a:lnTo>
                    <a:pt x="342" y="2425"/>
                  </a:lnTo>
                  <a:lnTo>
                    <a:pt x="1143" y="2755"/>
                  </a:lnTo>
                  <a:lnTo>
                    <a:pt x="1955" y="2425"/>
                  </a:lnTo>
                  <a:lnTo>
                    <a:pt x="2286" y="1612"/>
                  </a:lnTo>
                  <a:lnTo>
                    <a:pt x="2184" y="1384"/>
                  </a:lnTo>
                  <a:lnTo>
                    <a:pt x="2286" y="1143"/>
                  </a:lnTo>
                  <a:close/>
                </a:path>
              </a:pathLst>
            </a:custGeom>
            <a:solidFill>
              <a:srgbClr val="565658"/>
            </a:solidFill>
          </p:spPr>
          <p:txBody>
            <a:bodyPr wrap="square" lIns="0" tIns="0" rIns="0" bIns="0" rtlCol="0"/>
            <a:lstStyle/>
            <a:p/>
          </p:txBody>
        </p:sp>
        <p:sp>
          <p:nvSpPr>
            <p:cNvPr id="12142" name="object 12142" descr=""/>
            <p:cNvSpPr/>
            <p:nvPr/>
          </p:nvSpPr>
          <p:spPr>
            <a:xfrm>
              <a:off x="5727175" y="2583236"/>
              <a:ext cx="635" cy="635"/>
            </a:xfrm>
            <a:custGeom>
              <a:avLst/>
              <a:gdLst/>
              <a:ahLst/>
              <a:cxnLst/>
              <a:rect l="l" t="t" r="r" b="b"/>
              <a:pathLst>
                <a:path w="635" h="635">
                  <a:moveTo>
                    <a:pt x="0" y="469"/>
                  </a:moveTo>
                  <a:lnTo>
                    <a:pt x="482" y="0"/>
                  </a:lnTo>
                  <a:lnTo>
                    <a:pt x="0" y="0"/>
                  </a:lnTo>
                  <a:lnTo>
                    <a:pt x="0" y="469"/>
                  </a:lnTo>
                </a:path>
              </a:pathLst>
            </a:custGeom>
            <a:ln w="3175">
              <a:solidFill>
                <a:srgbClr val="565658"/>
              </a:solidFill>
            </a:ln>
          </p:spPr>
          <p:txBody>
            <a:bodyPr wrap="square" lIns="0" tIns="0" rIns="0" bIns="0" rtlCol="0"/>
            <a:lstStyle/>
            <a:p/>
          </p:txBody>
        </p:sp>
        <p:sp>
          <p:nvSpPr>
            <p:cNvPr id="12143" name="object 12143" descr=""/>
            <p:cNvSpPr/>
            <p:nvPr/>
          </p:nvSpPr>
          <p:spPr>
            <a:xfrm>
              <a:off x="5724776"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144" name="object 12144" descr=""/>
            <p:cNvSpPr/>
            <p:nvPr/>
          </p:nvSpPr>
          <p:spPr>
            <a:xfrm>
              <a:off x="5724106" y="2583522"/>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12145" name="object 12145" descr=""/>
            <p:cNvSpPr/>
            <p:nvPr/>
          </p:nvSpPr>
          <p:spPr>
            <a:xfrm>
              <a:off x="5725254" y="2584662"/>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2146" name="object 12146" descr=""/>
            <p:cNvSpPr/>
            <p:nvPr/>
          </p:nvSpPr>
          <p:spPr>
            <a:xfrm>
              <a:off x="5724776" y="2584177"/>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12147" name="object 12147" descr=""/>
            <p:cNvSpPr/>
            <p:nvPr/>
          </p:nvSpPr>
          <p:spPr>
            <a:xfrm>
              <a:off x="5725555"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48" name="object 12148" descr=""/>
            <p:cNvSpPr/>
            <p:nvPr/>
          </p:nvSpPr>
          <p:spPr>
            <a:xfrm>
              <a:off x="5726215" y="25837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149" name="object 12149" descr=""/>
            <p:cNvSpPr/>
            <p:nvPr/>
          </p:nvSpPr>
          <p:spPr>
            <a:xfrm>
              <a:off x="5724116"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50" name="object 12150" descr=""/>
            <p:cNvSpPr/>
            <p:nvPr/>
          </p:nvSpPr>
          <p:spPr>
            <a:xfrm>
              <a:off x="5725259" y="2583707"/>
              <a:ext cx="635" cy="635"/>
            </a:xfrm>
            <a:custGeom>
              <a:avLst/>
              <a:gdLst/>
              <a:ahLst/>
              <a:cxnLst/>
              <a:rect l="l" t="t" r="r" b="b"/>
              <a:pathLst>
                <a:path w="635" h="635">
                  <a:moveTo>
                    <a:pt x="0" y="469"/>
                  </a:moveTo>
                  <a:lnTo>
                    <a:pt x="0" y="0"/>
                  </a:lnTo>
                  <a:lnTo>
                    <a:pt x="482" y="469"/>
                  </a:lnTo>
                </a:path>
              </a:pathLst>
            </a:custGeom>
            <a:ln w="3175">
              <a:solidFill>
                <a:srgbClr val="565658"/>
              </a:solidFill>
            </a:ln>
          </p:spPr>
          <p:txBody>
            <a:bodyPr wrap="square" lIns="0" tIns="0" rIns="0" bIns="0" rtlCol="0"/>
            <a:lstStyle/>
            <a:p/>
          </p:txBody>
        </p:sp>
        <p:sp>
          <p:nvSpPr>
            <p:cNvPr id="12151" name="object 12151" descr=""/>
            <p:cNvSpPr/>
            <p:nvPr/>
          </p:nvSpPr>
          <p:spPr>
            <a:xfrm>
              <a:off x="5725259" y="258466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152" name="object 12152" descr=""/>
            <p:cNvSpPr/>
            <p:nvPr/>
          </p:nvSpPr>
          <p:spPr>
            <a:xfrm>
              <a:off x="5724781" y="258417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153" name="object 12153" descr=""/>
            <p:cNvSpPr/>
            <p:nvPr/>
          </p:nvSpPr>
          <p:spPr>
            <a:xfrm>
              <a:off x="5724116"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54" name="object 12154" descr=""/>
            <p:cNvSpPr/>
            <p:nvPr/>
          </p:nvSpPr>
          <p:spPr>
            <a:xfrm>
              <a:off x="5725259" y="2584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155" name="object 12155" descr=""/>
            <p:cNvSpPr/>
            <p:nvPr/>
          </p:nvSpPr>
          <p:spPr>
            <a:xfrm>
              <a:off x="5726220"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156" name="object 12156" descr=""/>
            <p:cNvSpPr/>
            <p:nvPr/>
          </p:nvSpPr>
          <p:spPr>
            <a:xfrm>
              <a:off x="5724116"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57" name="object 12157" descr=""/>
            <p:cNvSpPr/>
            <p:nvPr/>
          </p:nvSpPr>
          <p:spPr>
            <a:xfrm>
              <a:off x="5724781" y="2584178"/>
              <a:ext cx="635" cy="635"/>
            </a:xfrm>
            <a:custGeom>
              <a:avLst/>
              <a:gdLst/>
              <a:ahLst/>
              <a:cxnLst/>
              <a:rect l="l" t="t" r="r" b="b"/>
              <a:pathLst>
                <a:path w="635" h="635">
                  <a:moveTo>
                    <a:pt x="0" y="482"/>
                  </a:moveTo>
                  <a:lnTo>
                    <a:pt x="482" y="482"/>
                  </a:lnTo>
                  <a:lnTo>
                    <a:pt x="482" y="0"/>
                  </a:lnTo>
                  <a:lnTo>
                    <a:pt x="0" y="482"/>
                  </a:lnTo>
                </a:path>
              </a:pathLst>
            </a:custGeom>
            <a:ln w="3175">
              <a:solidFill>
                <a:srgbClr val="565658"/>
              </a:solidFill>
            </a:ln>
          </p:spPr>
          <p:txBody>
            <a:bodyPr wrap="square" lIns="0" tIns="0" rIns="0" bIns="0" rtlCol="0"/>
            <a:lstStyle/>
            <a:p/>
          </p:txBody>
        </p:sp>
        <p:sp>
          <p:nvSpPr>
            <p:cNvPr id="12158" name="object 12158" descr=""/>
            <p:cNvSpPr/>
            <p:nvPr/>
          </p:nvSpPr>
          <p:spPr>
            <a:xfrm>
              <a:off x="5724106" y="2583522"/>
              <a:ext cx="3175" cy="2540"/>
            </a:xfrm>
            <a:custGeom>
              <a:avLst/>
              <a:gdLst/>
              <a:ahLst/>
              <a:cxnLst/>
              <a:rect l="l" t="t" r="r" b="b"/>
              <a:pathLst>
                <a:path w="3175" h="2539">
                  <a:moveTo>
                    <a:pt x="2768" y="1143"/>
                  </a:moveTo>
                  <a:lnTo>
                    <a:pt x="2438" y="330"/>
                  </a:lnTo>
                  <a:lnTo>
                    <a:pt x="1625" y="0"/>
                  </a:lnTo>
                  <a:lnTo>
                    <a:pt x="1384" y="101"/>
                  </a:lnTo>
                  <a:lnTo>
                    <a:pt x="1143" y="0"/>
                  </a:lnTo>
                  <a:lnTo>
                    <a:pt x="342" y="330"/>
                  </a:lnTo>
                  <a:lnTo>
                    <a:pt x="0" y="1143"/>
                  </a:lnTo>
                  <a:lnTo>
                    <a:pt x="342" y="1955"/>
                  </a:lnTo>
                  <a:lnTo>
                    <a:pt x="1143" y="2286"/>
                  </a:lnTo>
                  <a:lnTo>
                    <a:pt x="1384" y="2197"/>
                  </a:lnTo>
                  <a:lnTo>
                    <a:pt x="1625" y="2286"/>
                  </a:lnTo>
                  <a:lnTo>
                    <a:pt x="2438" y="1955"/>
                  </a:lnTo>
                  <a:lnTo>
                    <a:pt x="2768" y="1143"/>
                  </a:lnTo>
                  <a:close/>
                </a:path>
              </a:pathLst>
            </a:custGeom>
            <a:solidFill>
              <a:srgbClr val="565658"/>
            </a:solidFill>
          </p:spPr>
          <p:txBody>
            <a:bodyPr wrap="square" lIns="0" tIns="0" rIns="0" bIns="0" rtlCol="0"/>
            <a:lstStyle/>
            <a:p/>
          </p:txBody>
        </p:sp>
        <p:sp>
          <p:nvSpPr>
            <p:cNvPr id="12159" name="object 12159" descr=""/>
            <p:cNvSpPr/>
            <p:nvPr/>
          </p:nvSpPr>
          <p:spPr>
            <a:xfrm>
              <a:off x="5726698"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160" name="object 12160" descr=""/>
            <p:cNvSpPr/>
            <p:nvPr/>
          </p:nvSpPr>
          <p:spPr>
            <a:xfrm>
              <a:off x="5725259" y="258466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161" name="object 12161" descr=""/>
            <p:cNvSpPr/>
            <p:nvPr/>
          </p:nvSpPr>
          <p:spPr>
            <a:xfrm>
              <a:off x="5724593"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62" name="object 12162" descr=""/>
            <p:cNvSpPr/>
            <p:nvPr/>
          </p:nvSpPr>
          <p:spPr>
            <a:xfrm>
              <a:off x="5725254"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163" name="object 12163" descr=""/>
            <p:cNvSpPr/>
            <p:nvPr/>
          </p:nvSpPr>
          <p:spPr>
            <a:xfrm>
              <a:off x="5728130" y="2585146"/>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2164" name="object 12164" descr=""/>
            <p:cNvSpPr/>
            <p:nvPr/>
          </p:nvSpPr>
          <p:spPr>
            <a:xfrm>
              <a:off x="5727949"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65" name="object 12165" descr=""/>
            <p:cNvSpPr/>
            <p:nvPr/>
          </p:nvSpPr>
          <p:spPr>
            <a:xfrm>
              <a:off x="5726215" y="2584662"/>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2166" name="object 12166" descr=""/>
            <p:cNvSpPr/>
            <p:nvPr/>
          </p:nvSpPr>
          <p:spPr>
            <a:xfrm>
              <a:off x="5724116"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67" name="object 12167" descr=""/>
            <p:cNvSpPr/>
            <p:nvPr/>
          </p:nvSpPr>
          <p:spPr>
            <a:xfrm>
              <a:off x="5727653"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168" name="object 12168" descr=""/>
            <p:cNvSpPr/>
            <p:nvPr/>
          </p:nvSpPr>
          <p:spPr>
            <a:xfrm>
              <a:off x="5727175" y="258323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169" name="object 12169" descr=""/>
            <p:cNvSpPr/>
            <p:nvPr/>
          </p:nvSpPr>
          <p:spPr>
            <a:xfrm>
              <a:off x="5728130" y="258323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170" name="object 12170" descr=""/>
            <p:cNvSpPr/>
            <p:nvPr/>
          </p:nvSpPr>
          <p:spPr>
            <a:xfrm>
              <a:off x="5726220" y="258466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2171" name="object 12171" descr=""/>
            <p:cNvSpPr/>
            <p:nvPr/>
          </p:nvSpPr>
          <p:spPr>
            <a:xfrm>
              <a:off x="5725259" y="2584178"/>
              <a:ext cx="635" cy="635"/>
            </a:xfrm>
            <a:custGeom>
              <a:avLst/>
              <a:gdLst/>
              <a:ahLst/>
              <a:cxnLst/>
              <a:rect l="l" t="t" r="r" b="b"/>
              <a:pathLst>
                <a:path w="635" h="635">
                  <a:moveTo>
                    <a:pt x="0" y="482"/>
                  </a:moveTo>
                  <a:lnTo>
                    <a:pt x="482" y="482"/>
                  </a:lnTo>
                </a:path>
                <a:path w="635" h="635">
                  <a:moveTo>
                    <a:pt x="0" y="482"/>
                  </a:moveTo>
                  <a:lnTo>
                    <a:pt x="0" y="0"/>
                  </a:lnTo>
                </a:path>
              </a:pathLst>
            </a:custGeom>
            <a:ln w="3175">
              <a:solidFill>
                <a:srgbClr val="565658"/>
              </a:solidFill>
            </a:ln>
          </p:spPr>
          <p:txBody>
            <a:bodyPr wrap="square" lIns="0" tIns="0" rIns="0" bIns="0" rtlCol="0"/>
            <a:lstStyle/>
            <a:p/>
          </p:txBody>
        </p:sp>
        <p:sp>
          <p:nvSpPr>
            <p:cNvPr id="12172" name="object 12172" descr=""/>
            <p:cNvSpPr/>
            <p:nvPr/>
          </p:nvSpPr>
          <p:spPr>
            <a:xfrm>
              <a:off x="5726698" y="2583234"/>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2173" name="object 12173" descr=""/>
            <p:cNvSpPr/>
            <p:nvPr/>
          </p:nvSpPr>
          <p:spPr>
            <a:xfrm>
              <a:off x="5725555"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74" name="object 12174" descr=""/>
            <p:cNvSpPr/>
            <p:nvPr/>
          </p:nvSpPr>
          <p:spPr>
            <a:xfrm>
              <a:off x="5728614" y="258323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175" name="object 12175" descr=""/>
            <p:cNvSpPr/>
            <p:nvPr/>
          </p:nvSpPr>
          <p:spPr>
            <a:xfrm>
              <a:off x="5726220" y="2584661"/>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2176" name="object 12176" descr=""/>
            <p:cNvSpPr/>
            <p:nvPr/>
          </p:nvSpPr>
          <p:spPr>
            <a:xfrm>
              <a:off x="5724588" y="2582570"/>
              <a:ext cx="5080" cy="3810"/>
            </a:xfrm>
            <a:custGeom>
              <a:avLst/>
              <a:gdLst/>
              <a:ahLst/>
              <a:cxnLst/>
              <a:rect l="l" t="t" r="r" b="b"/>
              <a:pathLst>
                <a:path w="5079" h="3810">
                  <a:moveTo>
                    <a:pt x="2286" y="1143"/>
                  </a:moveTo>
                  <a:lnTo>
                    <a:pt x="1955" y="330"/>
                  </a:lnTo>
                  <a:lnTo>
                    <a:pt x="1143" y="0"/>
                  </a:lnTo>
                  <a:lnTo>
                    <a:pt x="330" y="330"/>
                  </a:lnTo>
                  <a:lnTo>
                    <a:pt x="0" y="1143"/>
                  </a:lnTo>
                  <a:lnTo>
                    <a:pt x="330" y="1955"/>
                  </a:lnTo>
                  <a:lnTo>
                    <a:pt x="1143" y="2286"/>
                  </a:lnTo>
                  <a:lnTo>
                    <a:pt x="1955" y="1955"/>
                  </a:lnTo>
                  <a:lnTo>
                    <a:pt x="2286" y="1143"/>
                  </a:lnTo>
                  <a:close/>
                </a:path>
                <a:path w="5079" h="3810">
                  <a:moveTo>
                    <a:pt x="4673" y="2578"/>
                  </a:moveTo>
                  <a:lnTo>
                    <a:pt x="4343" y="1778"/>
                  </a:lnTo>
                  <a:lnTo>
                    <a:pt x="3530" y="1435"/>
                  </a:lnTo>
                  <a:lnTo>
                    <a:pt x="2730" y="1778"/>
                  </a:lnTo>
                  <a:lnTo>
                    <a:pt x="2387" y="2578"/>
                  </a:lnTo>
                  <a:lnTo>
                    <a:pt x="2730" y="3390"/>
                  </a:lnTo>
                  <a:lnTo>
                    <a:pt x="3530" y="3721"/>
                  </a:lnTo>
                  <a:lnTo>
                    <a:pt x="4343" y="3390"/>
                  </a:lnTo>
                  <a:lnTo>
                    <a:pt x="4673" y="2578"/>
                  </a:lnTo>
                  <a:close/>
                </a:path>
              </a:pathLst>
            </a:custGeom>
            <a:solidFill>
              <a:srgbClr val="565658"/>
            </a:solidFill>
          </p:spPr>
          <p:txBody>
            <a:bodyPr wrap="square" lIns="0" tIns="0" rIns="0" bIns="0" rtlCol="0"/>
            <a:lstStyle/>
            <a:p/>
          </p:txBody>
        </p:sp>
        <p:sp>
          <p:nvSpPr>
            <p:cNvPr id="12177" name="object 12177" descr=""/>
            <p:cNvSpPr/>
            <p:nvPr/>
          </p:nvSpPr>
          <p:spPr>
            <a:xfrm>
              <a:off x="5725736" y="2583706"/>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178" name="object 12178" descr=""/>
            <p:cNvSpPr/>
            <p:nvPr/>
          </p:nvSpPr>
          <p:spPr>
            <a:xfrm>
              <a:off x="5726220" y="2583706"/>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2179" name="object 12179" descr=""/>
            <p:cNvSpPr/>
            <p:nvPr/>
          </p:nvSpPr>
          <p:spPr>
            <a:xfrm>
              <a:off x="5727170" y="2583234"/>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180" name="object 12180" descr=""/>
            <p:cNvSpPr/>
            <p:nvPr/>
          </p:nvSpPr>
          <p:spPr>
            <a:xfrm>
              <a:off x="5727471"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81" name="object 12181" descr=""/>
            <p:cNvSpPr/>
            <p:nvPr/>
          </p:nvSpPr>
          <p:spPr>
            <a:xfrm>
              <a:off x="5727175"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182" name="object 12182" descr=""/>
            <p:cNvSpPr/>
            <p:nvPr/>
          </p:nvSpPr>
          <p:spPr>
            <a:xfrm>
              <a:off x="5725555"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83" name="object 12183" descr=""/>
            <p:cNvSpPr/>
            <p:nvPr/>
          </p:nvSpPr>
          <p:spPr>
            <a:xfrm>
              <a:off x="5728131" y="2585146"/>
              <a:ext cx="635" cy="635"/>
            </a:xfrm>
            <a:custGeom>
              <a:avLst/>
              <a:gdLst/>
              <a:ahLst/>
              <a:cxnLst/>
              <a:rect l="l" t="t" r="r" b="b"/>
              <a:pathLst>
                <a:path w="635" h="635">
                  <a:moveTo>
                    <a:pt x="482" y="469"/>
                  </a:moveTo>
                  <a:lnTo>
                    <a:pt x="0" y="469"/>
                  </a:lnTo>
                  <a:lnTo>
                    <a:pt x="0" y="0"/>
                  </a:lnTo>
                </a:path>
              </a:pathLst>
            </a:custGeom>
            <a:ln w="3175">
              <a:solidFill>
                <a:srgbClr val="565658"/>
              </a:solidFill>
            </a:ln>
          </p:spPr>
          <p:txBody>
            <a:bodyPr wrap="square" lIns="0" tIns="0" rIns="0" bIns="0" rtlCol="0"/>
            <a:lstStyle/>
            <a:p/>
          </p:txBody>
        </p:sp>
        <p:sp>
          <p:nvSpPr>
            <p:cNvPr id="12184" name="object 12184" descr=""/>
            <p:cNvSpPr/>
            <p:nvPr/>
          </p:nvSpPr>
          <p:spPr>
            <a:xfrm>
              <a:off x="5728130" y="2585146"/>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185" name="object 12185" descr=""/>
            <p:cNvSpPr/>
            <p:nvPr/>
          </p:nvSpPr>
          <p:spPr>
            <a:xfrm>
              <a:off x="5725736" y="2583706"/>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12186" name="object 12186" descr=""/>
            <p:cNvSpPr/>
            <p:nvPr/>
          </p:nvSpPr>
          <p:spPr>
            <a:xfrm>
              <a:off x="5726215" y="258370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187" name="object 12187" descr=""/>
            <p:cNvSpPr/>
            <p:nvPr/>
          </p:nvSpPr>
          <p:spPr>
            <a:xfrm>
              <a:off x="5724116"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88" name="object 12188" descr=""/>
            <p:cNvSpPr/>
            <p:nvPr/>
          </p:nvSpPr>
          <p:spPr>
            <a:xfrm>
              <a:off x="5726220" y="258370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189" name="object 12189" descr=""/>
            <p:cNvSpPr/>
            <p:nvPr/>
          </p:nvSpPr>
          <p:spPr>
            <a:xfrm>
              <a:off x="5724116"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90" name="object 12190" descr=""/>
            <p:cNvSpPr/>
            <p:nvPr/>
          </p:nvSpPr>
          <p:spPr>
            <a:xfrm>
              <a:off x="5725259" y="2584178"/>
              <a:ext cx="635" cy="635"/>
            </a:xfrm>
            <a:custGeom>
              <a:avLst/>
              <a:gdLst/>
              <a:ahLst/>
              <a:cxnLst/>
              <a:rect l="l" t="t" r="r" b="b"/>
              <a:pathLst>
                <a:path w="635" h="635">
                  <a:moveTo>
                    <a:pt x="0" y="482"/>
                  </a:moveTo>
                  <a:lnTo>
                    <a:pt x="482" y="0"/>
                  </a:lnTo>
                  <a:lnTo>
                    <a:pt x="0" y="0"/>
                  </a:lnTo>
                  <a:lnTo>
                    <a:pt x="0" y="482"/>
                  </a:lnTo>
                </a:path>
              </a:pathLst>
            </a:custGeom>
            <a:ln w="3175">
              <a:solidFill>
                <a:srgbClr val="565658"/>
              </a:solidFill>
            </a:ln>
          </p:spPr>
          <p:txBody>
            <a:bodyPr wrap="square" lIns="0" tIns="0" rIns="0" bIns="0" rtlCol="0"/>
            <a:lstStyle/>
            <a:p/>
          </p:txBody>
        </p:sp>
        <p:sp>
          <p:nvSpPr>
            <p:cNvPr id="12191" name="object 12191" descr=""/>
            <p:cNvSpPr/>
            <p:nvPr/>
          </p:nvSpPr>
          <p:spPr>
            <a:xfrm>
              <a:off x="5727653" y="2583236"/>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12192" name="object 12192" descr=""/>
            <p:cNvSpPr/>
            <p:nvPr/>
          </p:nvSpPr>
          <p:spPr>
            <a:xfrm>
              <a:off x="5726510"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193" name="object 12193" descr=""/>
            <p:cNvSpPr/>
            <p:nvPr/>
          </p:nvSpPr>
          <p:spPr>
            <a:xfrm>
              <a:off x="5725737" y="2584662"/>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2194" name="object 12194" descr=""/>
            <p:cNvSpPr/>
            <p:nvPr/>
          </p:nvSpPr>
          <p:spPr>
            <a:xfrm>
              <a:off x="5725071" y="2582570"/>
              <a:ext cx="3175" cy="3810"/>
            </a:xfrm>
            <a:custGeom>
              <a:avLst/>
              <a:gdLst/>
              <a:ahLst/>
              <a:cxnLst/>
              <a:rect l="l" t="t" r="r" b="b"/>
              <a:pathLst>
                <a:path w="3175" h="3810">
                  <a:moveTo>
                    <a:pt x="2768" y="1143"/>
                  </a:moveTo>
                  <a:lnTo>
                    <a:pt x="2425" y="330"/>
                  </a:lnTo>
                  <a:lnTo>
                    <a:pt x="1625" y="0"/>
                  </a:lnTo>
                  <a:lnTo>
                    <a:pt x="812" y="330"/>
                  </a:lnTo>
                  <a:lnTo>
                    <a:pt x="482" y="1143"/>
                  </a:lnTo>
                  <a:lnTo>
                    <a:pt x="330" y="1282"/>
                  </a:lnTo>
                  <a:lnTo>
                    <a:pt x="0" y="2095"/>
                  </a:lnTo>
                  <a:lnTo>
                    <a:pt x="330" y="2908"/>
                  </a:lnTo>
                  <a:lnTo>
                    <a:pt x="1143" y="3238"/>
                  </a:lnTo>
                  <a:lnTo>
                    <a:pt x="1955" y="2908"/>
                  </a:lnTo>
                  <a:lnTo>
                    <a:pt x="2286" y="2095"/>
                  </a:lnTo>
                  <a:lnTo>
                    <a:pt x="2425" y="1955"/>
                  </a:lnTo>
                  <a:lnTo>
                    <a:pt x="2768" y="1143"/>
                  </a:lnTo>
                  <a:close/>
                </a:path>
              </a:pathLst>
            </a:custGeom>
            <a:solidFill>
              <a:srgbClr val="565658"/>
            </a:solidFill>
          </p:spPr>
          <p:txBody>
            <a:bodyPr wrap="square" lIns="0" tIns="0" rIns="0" bIns="0" rtlCol="0"/>
            <a:lstStyle/>
            <a:p/>
          </p:txBody>
        </p:sp>
        <p:sp>
          <p:nvSpPr>
            <p:cNvPr id="12195" name="object 12195" descr=""/>
            <p:cNvSpPr/>
            <p:nvPr/>
          </p:nvSpPr>
          <p:spPr>
            <a:xfrm>
              <a:off x="5725254"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196" name="object 12196" descr=""/>
            <p:cNvSpPr/>
            <p:nvPr/>
          </p:nvSpPr>
          <p:spPr>
            <a:xfrm>
              <a:off x="5726698"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197" name="object 12197" descr=""/>
            <p:cNvSpPr/>
            <p:nvPr/>
          </p:nvSpPr>
          <p:spPr>
            <a:xfrm>
              <a:off x="5727170" y="258514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198" name="object 12198" descr=""/>
            <p:cNvSpPr/>
            <p:nvPr/>
          </p:nvSpPr>
          <p:spPr>
            <a:xfrm>
              <a:off x="5725255" y="2583707"/>
              <a:ext cx="1270" cy="1270"/>
            </a:xfrm>
            <a:custGeom>
              <a:avLst/>
              <a:gdLst/>
              <a:ahLst/>
              <a:cxnLst/>
              <a:rect l="l" t="t" r="r" b="b"/>
              <a:pathLst>
                <a:path w="1270" h="1269">
                  <a:moveTo>
                    <a:pt x="965" y="469"/>
                  </a:moveTo>
                  <a:lnTo>
                    <a:pt x="482" y="469"/>
                  </a:lnTo>
                  <a:lnTo>
                    <a:pt x="482" y="0"/>
                  </a:lnTo>
                  <a:lnTo>
                    <a:pt x="482" y="469"/>
                  </a:lnTo>
                  <a:lnTo>
                    <a:pt x="0" y="952"/>
                  </a:lnTo>
                </a:path>
              </a:pathLst>
            </a:custGeom>
            <a:ln w="3175">
              <a:solidFill>
                <a:srgbClr val="565658"/>
              </a:solidFill>
            </a:ln>
          </p:spPr>
          <p:txBody>
            <a:bodyPr wrap="square" lIns="0" tIns="0" rIns="0" bIns="0" rtlCol="0"/>
            <a:lstStyle/>
            <a:p/>
          </p:txBody>
        </p:sp>
        <p:sp>
          <p:nvSpPr>
            <p:cNvPr id="12199" name="object 12199" descr=""/>
            <p:cNvSpPr/>
            <p:nvPr/>
          </p:nvSpPr>
          <p:spPr>
            <a:xfrm>
              <a:off x="5725259" y="258417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200" name="object 12200" descr=""/>
            <p:cNvSpPr/>
            <p:nvPr/>
          </p:nvSpPr>
          <p:spPr>
            <a:xfrm>
              <a:off x="5724593"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01" name="object 12201" descr=""/>
            <p:cNvSpPr/>
            <p:nvPr/>
          </p:nvSpPr>
          <p:spPr>
            <a:xfrm>
              <a:off x="5725736" y="258466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202" name="object 12202" descr=""/>
            <p:cNvSpPr/>
            <p:nvPr/>
          </p:nvSpPr>
          <p:spPr>
            <a:xfrm>
              <a:off x="5725071" y="2583522"/>
              <a:ext cx="5715" cy="3175"/>
            </a:xfrm>
            <a:custGeom>
              <a:avLst/>
              <a:gdLst/>
              <a:ahLst/>
              <a:cxnLst/>
              <a:rect l="l" t="t" r="r" b="b"/>
              <a:pathLst>
                <a:path w="5714" h="3175">
                  <a:moveTo>
                    <a:pt x="2286" y="1143"/>
                  </a:moveTo>
                  <a:lnTo>
                    <a:pt x="1955" y="330"/>
                  </a:lnTo>
                  <a:lnTo>
                    <a:pt x="1143" y="0"/>
                  </a:lnTo>
                  <a:lnTo>
                    <a:pt x="330" y="330"/>
                  </a:lnTo>
                  <a:lnTo>
                    <a:pt x="0" y="1143"/>
                  </a:lnTo>
                  <a:lnTo>
                    <a:pt x="330" y="1955"/>
                  </a:lnTo>
                  <a:lnTo>
                    <a:pt x="1143" y="2286"/>
                  </a:lnTo>
                  <a:lnTo>
                    <a:pt x="1955" y="1955"/>
                  </a:lnTo>
                  <a:lnTo>
                    <a:pt x="2286" y="1143"/>
                  </a:lnTo>
                  <a:close/>
                </a:path>
                <a:path w="5714" h="3175">
                  <a:moveTo>
                    <a:pt x="5156" y="1625"/>
                  </a:moveTo>
                  <a:lnTo>
                    <a:pt x="4826" y="825"/>
                  </a:lnTo>
                  <a:lnTo>
                    <a:pt x="4013" y="482"/>
                  </a:lnTo>
                  <a:lnTo>
                    <a:pt x="3200" y="825"/>
                  </a:lnTo>
                  <a:lnTo>
                    <a:pt x="2870" y="1625"/>
                  </a:lnTo>
                  <a:lnTo>
                    <a:pt x="3200" y="2438"/>
                  </a:lnTo>
                  <a:lnTo>
                    <a:pt x="4013" y="2768"/>
                  </a:lnTo>
                  <a:lnTo>
                    <a:pt x="4826" y="2438"/>
                  </a:lnTo>
                  <a:lnTo>
                    <a:pt x="5156" y="1625"/>
                  </a:lnTo>
                  <a:close/>
                </a:path>
              </a:pathLst>
            </a:custGeom>
            <a:solidFill>
              <a:srgbClr val="565658"/>
            </a:solidFill>
          </p:spPr>
          <p:txBody>
            <a:bodyPr wrap="square" lIns="0" tIns="0" rIns="0" bIns="0" rtlCol="0"/>
            <a:lstStyle/>
            <a:p/>
          </p:txBody>
        </p:sp>
        <p:sp>
          <p:nvSpPr>
            <p:cNvPr id="12203" name="object 12203" descr=""/>
            <p:cNvSpPr/>
            <p:nvPr/>
          </p:nvSpPr>
          <p:spPr>
            <a:xfrm>
              <a:off x="5725737"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204" name="object 12204" descr=""/>
            <p:cNvSpPr/>
            <p:nvPr/>
          </p:nvSpPr>
          <p:spPr>
            <a:xfrm>
              <a:off x="5728614" y="2585146"/>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2205" name="object 12205" descr=""/>
            <p:cNvSpPr/>
            <p:nvPr/>
          </p:nvSpPr>
          <p:spPr>
            <a:xfrm>
              <a:off x="5728130"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206" name="object 12206" descr=""/>
            <p:cNvSpPr/>
            <p:nvPr/>
          </p:nvSpPr>
          <p:spPr>
            <a:xfrm>
              <a:off x="5727949"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07" name="object 12207" descr=""/>
            <p:cNvSpPr/>
            <p:nvPr/>
          </p:nvSpPr>
          <p:spPr>
            <a:xfrm>
              <a:off x="5725254" y="2584178"/>
              <a:ext cx="635" cy="635"/>
            </a:xfrm>
            <a:custGeom>
              <a:avLst/>
              <a:gdLst/>
              <a:ahLst/>
              <a:cxnLst/>
              <a:rect l="l" t="t" r="r" b="b"/>
              <a:pathLst>
                <a:path w="635" h="635">
                  <a:moveTo>
                    <a:pt x="482" y="482"/>
                  </a:moveTo>
                  <a:lnTo>
                    <a:pt x="0" y="482"/>
                  </a:lnTo>
                  <a:lnTo>
                    <a:pt x="482" y="0"/>
                  </a:lnTo>
                  <a:lnTo>
                    <a:pt x="482" y="482"/>
                  </a:lnTo>
                </a:path>
              </a:pathLst>
            </a:custGeom>
            <a:ln w="3175">
              <a:solidFill>
                <a:srgbClr val="565658"/>
              </a:solidFill>
            </a:ln>
          </p:spPr>
          <p:txBody>
            <a:bodyPr wrap="square" lIns="0" tIns="0" rIns="0" bIns="0" rtlCol="0"/>
            <a:lstStyle/>
            <a:p/>
          </p:txBody>
        </p:sp>
        <p:sp>
          <p:nvSpPr>
            <p:cNvPr id="12208" name="object 12208" descr=""/>
            <p:cNvSpPr/>
            <p:nvPr/>
          </p:nvSpPr>
          <p:spPr>
            <a:xfrm>
              <a:off x="5726698" y="258466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209" name="object 12209" descr=""/>
            <p:cNvSpPr/>
            <p:nvPr/>
          </p:nvSpPr>
          <p:spPr>
            <a:xfrm>
              <a:off x="5727175"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210" name="object 12210" descr=""/>
            <p:cNvSpPr/>
            <p:nvPr/>
          </p:nvSpPr>
          <p:spPr>
            <a:xfrm>
              <a:off x="5726220" y="2584662"/>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12211" name="object 12211" descr=""/>
            <p:cNvSpPr/>
            <p:nvPr/>
          </p:nvSpPr>
          <p:spPr>
            <a:xfrm>
              <a:off x="5725736" y="258466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212" name="object 12212" descr=""/>
            <p:cNvSpPr/>
            <p:nvPr/>
          </p:nvSpPr>
          <p:spPr>
            <a:xfrm>
              <a:off x="5727653" y="2583234"/>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2213" name="object 12213" descr=""/>
            <p:cNvSpPr/>
            <p:nvPr/>
          </p:nvSpPr>
          <p:spPr>
            <a:xfrm>
              <a:off x="5727653" y="2583236"/>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214" name="object 12214" descr=""/>
            <p:cNvSpPr/>
            <p:nvPr/>
          </p:nvSpPr>
          <p:spPr>
            <a:xfrm>
              <a:off x="5724588" y="2582100"/>
              <a:ext cx="5715" cy="3810"/>
            </a:xfrm>
            <a:custGeom>
              <a:avLst/>
              <a:gdLst/>
              <a:ahLst/>
              <a:cxnLst/>
              <a:rect l="l" t="t" r="r" b="b"/>
              <a:pathLst>
                <a:path w="5714" h="3810">
                  <a:moveTo>
                    <a:pt x="2286" y="2082"/>
                  </a:moveTo>
                  <a:lnTo>
                    <a:pt x="1955" y="1270"/>
                  </a:lnTo>
                  <a:lnTo>
                    <a:pt x="1143" y="939"/>
                  </a:lnTo>
                  <a:lnTo>
                    <a:pt x="330" y="1270"/>
                  </a:lnTo>
                  <a:lnTo>
                    <a:pt x="0" y="2082"/>
                  </a:lnTo>
                  <a:lnTo>
                    <a:pt x="330" y="2895"/>
                  </a:lnTo>
                  <a:lnTo>
                    <a:pt x="1143" y="3225"/>
                  </a:lnTo>
                  <a:lnTo>
                    <a:pt x="1955" y="2895"/>
                  </a:lnTo>
                  <a:lnTo>
                    <a:pt x="2286" y="2082"/>
                  </a:lnTo>
                  <a:close/>
                </a:path>
                <a:path w="5714" h="3810">
                  <a:moveTo>
                    <a:pt x="5168" y="1143"/>
                  </a:moveTo>
                  <a:lnTo>
                    <a:pt x="4826" y="330"/>
                  </a:lnTo>
                  <a:lnTo>
                    <a:pt x="4025" y="0"/>
                  </a:lnTo>
                  <a:lnTo>
                    <a:pt x="3213" y="330"/>
                  </a:lnTo>
                  <a:lnTo>
                    <a:pt x="2882" y="1143"/>
                  </a:lnTo>
                  <a:lnTo>
                    <a:pt x="3213" y="1943"/>
                  </a:lnTo>
                  <a:lnTo>
                    <a:pt x="4025" y="2286"/>
                  </a:lnTo>
                  <a:lnTo>
                    <a:pt x="4826" y="1943"/>
                  </a:lnTo>
                  <a:lnTo>
                    <a:pt x="5168" y="1143"/>
                  </a:lnTo>
                  <a:close/>
                </a:path>
              </a:pathLst>
            </a:custGeom>
            <a:solidFill>
              <a:srgbClr val="565658"/>
            </a:solidFill>
          </p:spPr>
          <p:txBody>
            <a:bodyPr wrap="square" lIns="0" tIns="0" rIns="0" bIns="0" rtlCol="0"/>
            <a:lstStyle/>
            <a:p/>
          </p:txBody>
        </p:sp>
        <p:sp>
          <p:nvSpPr>
            <p:cNvPr id="12215" name="object 12215" descr=""/>
            <p:cNvSpPr/>
            <p:nvPr/>
          </p:nvSpPr>
          <p:spPr>
            <a:xfrm>
              <a:off x="5725736" y="258466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216" name="object 12216" descr=""/>
            <p:cNvSpPr/>
            <p:nvPr/>
          </p:nvSpPr>
          <p:spPr>
            <a:xfrm>
              <a:off x="5727175" y="2583234"/>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2217" name="object 12217" descr=""/>
            <p:cNvSpPr/>
            <p:nvPr/>
          </p:nvSpPr>
          <p:spPr>
            <a:xfrm>
              <a:off x="5726032"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18" name="object 12218" descr=""/>
            <p:cNvSpPr/>
            <p:nvPr/>
          </p:nvSpPr>
          <p:spPr>
            <a:xfrm>
              <a:off x="5726215" y="2583707"/>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219" name="object 12219" descr=""/>
            <p:cNvSpPr/>
            <p:nvPr/>
          </p:nvSpPr>
          <p:spPr>
            <a:xfrm>
              <a:off x="5726220" y="2583706"/>
              <a:ext cx="635" cy="0"/>
            </a:xfrm>
            <a:custGeom>
              <a:avLst/>
              <a:gdLst/>
              <a:ahLst/>
              <a:cxnLst/>
              <a:rect l="l" t="t" r="r" b="b"/>
              <a:pathLst>
                <a:path w="635" h="0">
                  <a:moveTo>
                    <a:pt x="0" y="0"/>
                  </a:moveTo>
                  <a:lnTo>
                    <a:pt x="482" y="0"/>
                  </a:lnTo>
                  <a:lnTo>
                    <a:pt x="0" y="0"/>
                  </a:lnTo>
                  <a:lnTo>
                    <a:pt x="482" y="0"/>
                  </a:lnTo>
                  <a:lnTo>
                    <a:pt x="0" y="0"/>
                  </a:lnTo>
                </a:path>
              </a:pathLst>
            </a:custGeom>
            <a:ln w="3175">
              <a:solidFill>
                <a:srgbClr val="565658"/>
              </a:solidFill>
            </a:ln>
          </p:spPr>
          <p:txBody>
            <a:bodyPr wrap="square" lIns="0" tIns="0" rIns="0" bIns="0" rtlCol="0"/>
            <a:lstStyle/>
            <a:p/>
          </p:txBody>
        </p:sp>
        <p:sp>
          <p:nvSpPr>
            <p:cNvPr id="12220" name="object 12220" descr=""/>
            <p:cNvSpPr/>
            <p:nvPr/>
          </p:nvSpPr>
          <p:spPr>
            <a:xfrm>
              <a:off x="5725736" y="258417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221" name="object 12221" descr=""/>
            <p:cNvSpPr/>
            <p:nvPr/>
          </p:nvSpPr>
          <p:spPr>
            <a:xfrm>
              <a:off x="5727471"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22" name="object 12222" descr=""/>
            <p:cNvSpPr/>
            <p:nvPr/>
          </p:nvSpPr>
          <p:spPr>
            <a:xfrm>
              <a:off x="5726698"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223" name="object 12223" descr=""/>
            <p:cNvSpPr/>
            <p:nvPr/>
          </p:nvSpPr>
          <p:spPr>
            <a:xfrm>
              <a:off x="5728609" y="258561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224" name="object 12224" descr=""/>
            <p:cNvSpPr/>
            <p:nvPr/>
          </p:nvSpPr>
          <p:spPr>
            <a:xfrm>
              <a:off x="5728609" y="2583234"/>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225" name="object 12225" descr=""/>
            <p:cNvSpPr/>
            <p:nvPr/>
          </p:nvSpPr>
          <p:spPr>
            <a:xfrm>
              <a:off x="5727648" y="2583234"/>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226" name="object 12226" descr=""/>
            <p:cNvSpPr/>
            <p:nvPr/>
          </p:nvSpPr>
          <p:spPr>
            <a:xfrm>
              <a:off x="5726220" y="2583706"/>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12227" name="object 12227" descr=""/>
            <p:cNvSpPr/>
            <p:nvPr/>
          </p:nvSpPr>
          <p:spPr>
            <a:xfrm>
              <a:off x="5726698" y="258370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228" name="object 12228" descr=""/>
            <p:cNvSpPr/>
            <p:nvPr/>
          </p:nvSpPr>
          <p:spPr>
            <a:xfrm>
              <a:off x="5727653"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229" name="object 12229" descr=""/>
            <p:cNvSpPr/>
            <p:nvPr/>
          </p:nvSpPr>
          <p:spPr>
            <a:xfrm>
              <a:off x="5726032"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30" name="object 12230" descr=""/>
            <p:cNvSpPr/>
            <p:nvPr/>
          </p:nvSpPr>
          <p:spPr>
            <a:xfrm>
              <a:off x="5726698" y="258370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231" name="object 12231" descr=""/>
            <p:cNvSpPr/>
            <p:nvPr/>
          </p:nvSpPr>
          <p:spPr>
            <a:xfrm>
              <a:off x="5726215" y="2584662"/>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2232" name="object 12232" descr=""/>
            <p:cNvSpPr/>
            <p:nvPr/>
          </p:nvSpPr>
          <p:spPr>
            <a:xfrm>
              <a:off x="5726215" y="2584661"/>
              <a:ext cx="635" cy="635"/>
            </a:xfrm>
            <a:custGeom>
              <a:avLst/>
              <a:gdLst/>
              <a:ahLst/>
              <a:cxnLst/>
              <a:rect l="l" t="t" r="r" b="b"/>
              <a:pathLst>
                <a:path w="635" h="635">
                  <a:moveTo>
                    <a:pt x="482" y="0"/>
                  </a:moveTo>
                  <a:lnTo>
                    <a:pt x="0" y="482"/>
                  </a:lnTo>
                </a:path>
                <a:path w="635" h="635">
                  <a:moveTo>
                    <a:pt x="482" y="0"/>
                  </a:moveTo>
                  <a:lnTo>
                    <a:pt x="0" y="0"/>
                  </a:lnTo>
                </a:path>
              </a:pathLst>
            </a:custGeom>
            <a:ln w="3175">
              <a:solidFill>
                <a:srgbClr val="565658"/>
              </a:solidFill>
            </a:ln>
          </p:spPr>
          <p:txBody>
            <a:bodyPr wrap="square" lIns="0" tIns="0" rIns="0" bIns="0" rtlCol="0"/>
            <a:lstStyle/>
            <a:p/>
          </p:txBody>
        </p:sp>
        <p:sp>
          <p:nvSpPr>
            <p:cNvPr id="12233" name="object 12233" descr=""/>
            <p:cNvSpPr/>
            <p:nvPr/>
          </p:nvSpPr>
          <p:spPr>
            <a:xfrm>
              <a:off x="5728130" y="2583234"/>
              <a:ext cx="635" cy="635"/>
            </a:xfrm>
            <a:custGeom>
              <a:avLst/>
              <a:gdLst/>
              <a:ahLst/>
              <a:cxnLst/>
              <a:rect l="l" t="t" r="r" b="b"/>
              <a:pathLst>
                <a:path w="635" h="635">
                  <a:moveTo>
                    <a:pt x="0" y="0"/>
                  </a:moveTo>
                  <a:lnTo>
                    <a:pt x="482" y="0"/>
                  </a:lnTo>
                  <a:lnTo>
                    <a:pt x="0" y="469"/>
                  </a:lnTo>
                  <a:lnTo>
                    <a:pt x="0" y="0"/>
                  </a:lnTo>
                </a:path>
              </a:pathLst>
            </a:custGeom>
            <a:ln w="3175">
              <a:solidFill>
                <a:srgbClr val="565658"/>
              </a:solidFill>
            </a:ln>
          </p:spPr>
          <p:txBody>
            <a:bodyPr wrap="square" lIns="0" tIns="0" rIns="0" bIns="0" rtlCol="0"/>
            <a:lstStyle/>
            <a:p/>
          </p:txBody>
        </p:sp>
        <p:sp>
          <p:nvSpPr>
            <p:cNvPr id="12234" name="object 12234" descr=""/>
            <p:cNvSpPr/>
            <p:nvPr/>
          </p:nvSpPr>
          <p:spPr>
            <a:xfrm>
              <a:off x="5726987"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35" name="object 12235" descr=""/>
            <p:cNvSpPr/>
            <p:nvPr/>
          </p:nvSpPr>
          <p:spPr>
            <a:xfrm>
              <a:off x="5725737" y="2584177"/>
              <a:ext cx="635" cy="635"/>
            </a:xfrm>
            <a:custGeom>
              <a:avLst/>
              <a:gdLst/>
              <a:ahLst/>
              <a:cxnLst/>
              <a:rect l="l" t="t" r="r" b="b"/>
              <a:pathLst>
                <a:path w="635" h="635">
                  <a:moveTo>
                    <a:pt x="482" y="0"/>
                  </a:moveTo>
                  <a:lnTo>
                    <a:pt x="0" y="0"/>
                  </a:lnTo>
                  <a:lnTo>
                    <a:pt x="0" y="482"/>
                  </a:lnTo>
                  <a:lnTo>
                    <a:pt x="0" y="0"/>
                  </a:lnTo>
                </a:path>
              </a:pathLst>
            </a:custGeom>
            <a:ln w="3175">
              <a:solidFill>
                <a:srgbClr val="565658"/>
              </a:solidFill>
            </a:ln>
          </p:spPr>
          <p:txBody>
            <a:bodyPr wrap="square" lIns="0" tIns="0" rIns="0" bIns="0" rtlCol="0"/>
            <a:lstStyle/>
            <a:p/>
          </p:txBody>
        </p:sp>
        <p:sp>
          <p:nvSpPr>
            <p:cNvPr id="12236" name="object 12236" descr=""/>
            <p:cNvSpPr/>
            <p:nvPr/>
          </p:nvSpPr>
          <p:spPr>
            <a:xfrm>
              <a:off x="5726032"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37" name="object 12237" descr=""/>
            <p:cNvSpPr/>
            <p:nvPr/>
          </p:nvSpPr>
          <p:spPr>
            <a:xfrm>
              <a:off x="5726215" y="258466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238" name="object 12238" descr=""/>
            <p:cNvSpPr/>
            <p:nvPr/>
          </p:nvSpPr>
          <p:spPr>
            <a:xfrm>
              <a:off x="5726220" y="258466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239" name="object 12239" descr=""/>
            <p:cNvSpPr/>
            <p:nvPr/>
          </p:nvSpPr>
          <p:spPr>
            <a:xfrm>
              <a:off x="5727175" y="2584662"/>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2240" name="object 12240" descr=""/>
            <p:cNvSpPr/>
            <p:nvPr/>
          </p:nvSpPr>
          <p:spPr>
            <a:xfrm>
              <a:off x="5726215" y="2583707"/>
              <a:ext cx="635" cy="635"/>
            </a:xfrm>
            <a:custGeom>
              <a:avLst/>
              <a:gdLst/>
              <a:ahLst/>
              <a:cxnLst/>
              <a:rect l="l" t="t" r="r" b="b"/>
              <a:pathLst>
                <a:path w="635" h="635">
                  <a:moveTo>
                    <a:pt x="482" y="469"/>
                  </a:moveTo>
                  <a:lnTo>
                    <a:pt x="0" y="469"/>
                  </a:lnTo>
                  <a:lnTo>
                    <a:pt x="0" y="0"/>
                  </a:lnTo>
                  <a:lnTo>
                    <a:pt x="0" y="469"/>
                  </a:lnTo>
                </a:path>
              </a:pathLst>
            </a:custGeom>
            <a:ln w="3175">
              <a:solidFill>
                <a:srgbClr val="565658"/>
              </a:solidFill>
            </a:ln>
          </p:spPr>
          <p:txBody>
            <a:bodyPr wrap="square" lIns="0" tIns="0" rIns="0" bIns="0" rtlCol="0"/>
            <a:lstStyle/>
            <a:p/>
          </p:txBody>
        </p:sp>
        <p:sp>
          <p:nvSpPr>
            <p:cNvPr id="12241" name="object 12241" descr=""/>
            <p:cNvSpPr/>
            <p:nvPr/>
          </p:nvSpPr>
          <p:spPr>
            <a:xfrm>
              <a:off x="5725737"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242" name="object 12242" descr=""/>
            <p:cNvSpPr/>
            <p:nvPr/>
          </p:nvSpPr>
          <p:spPr>
            <a:xfrm>
              <a:off x="5727648" y="258514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243" name="object 12243" descr=""/>
            <p:cNvSpPr/>
            <p:nvPr/>
          </p:nvSpPr>
          <p:spPr>
            <a:xfrm>
              <a:off x="5725736" y="2584178"/>
              <a:ext cx="635" cy="635"/>
            </a:xfrm>
            <a:custGeom>
              <a:avLst/>
              <a:gdLst/>
              <a:ahLst/>
              <a:cxnLst/>
              <a:rect l="l" t="t" r="r" b="b"/>
              <a:pathLst>
                <a:path w="635" h="635">
                  <a:moveTo>
                    <a:pt x="0" y="482"/>
                  </a:moveTo>
                  <a:lnTo>
                    <a:pt x="482" y="0"/>
                  </a:lnTo>
                  <a:lnTo>
                    <a:pt x="0" y="0"/>
                  </a:lnTo>
                  <a:lnTo>
                    <a:pt x="482" y="0"/>
                  </a:lnTo>
                </a:path>
              </a:pathLst>
            </a:custGeom>
            <a:ln w="3175">
              <a:solidFill>
                <a:srgbClr val="565658"/>
              </a:solidFill>
            </a:ln>
          </p:spPr>
          <p:txBody>
            <a:bodyPr wrap="square" lIns="0" tIns="0" rIns="0" bIns="0" rtlCol="0"/>
            <a:lstStyle/>
            <a:p/>
          </p:txBody>
        </p:sp>
        <p:sp>
          <p:nvSpPr>
            <p:cNvPr id="12244" name="object 12244" descr=""/>
            <p:cNvSpPr/>
            <p:nvPr/>
          </p:nvSpPr>
          <p:spPr>
            <a:xfrm>
              <a:off x="5725071" y="2583040"/>
              <a:ext cx="5715" cy="3810"/>
            </a:xfrm>
            <a:custGeom>
              <a:avLst/>
              <a:gdLst/>
              <a:ahLst/>
              <a:cxnLst/>
              <a:rect l="l" t="t" r="r" b="b"/>
              <a:pathLst>
                <a:path w="5714" h="3810">
                  <a:moveTo>
                    <a:pt x="2286" y="1143"/>
                  </a:moveTo>
                  <a:lnTo>
                    <a:pt x="1955" y="330"/>
                  </a:lnTo>
                  <a:lnTo>
                    <a:pt x="1143" y="0"/>
                  </a:lnTo>
                  <a:lnTo>
                    <a:pt x="330" y="330"/>
                  </a:lnTo>
                  <a:lnTo>
                    <a:pt x="0" y="1143"/>
                  </a:lnTo>
                  <a:lnTo>
                    <a:pt x="330" y="1955"/>
                  </a:lnTo>
                  <a:lnTo>
                    <a:pt x="1143" y="2286"/>
                  </a:lnTo>
                  <a:lnTo>
                    <a:pt x="1955" y="1955"/>
                  </a:lnTo>
                  <a:lnTo>
                    <a:pt x="2286" y="1143"/>
                  </a:lnTo>
                  <a:close/>
                </a:path>
                <a:path w="5714" h="3810">
                  <a:moveTo>
                    <a:pt x="5156" y="2108"/>
                  </a:moveTo>
                  <a:lnTo>
                    <a:pt x="4826" y="1308"/>
                  </a:lnTo>
                  <a:lnTo>
                    <a:pt x="4013" y="965"/>
                  </a:lnTo>
                  <a:lnTo>
                    <a:pt x="3200" y="1308"/>
                  </a:lnTo>
                  <a:lnTo>
                    <a:pt x="2870" y="2108"/>
                  </a:lnTo>
                  <a:lnTo>
                    <a:pt x="3200" y="2921"/>
                  </a:lnTo>
                  <a:lnTo>
                    <a:pt x="4013" y="3251"/>
                  </a:lnTo>
                  <a:lnTo>
                    <a:pt x="4826" y="2921"/>
                  </a:lnTo>
                  <a:lnTo>
                    <a:pt x="5156" y="2108"/>
                  </a:lnTo>
                  <a:close/>
                </a:path>
              </a:pathLst>
            </a:custGeom>
            <a:solidFill>
              <a:srgbClr val="565658"/>
            </a:solidFill>
          </p:spPr>
          <p:txBody>
            <a:bodyPr wrap="square" lIns="0" tIns="0" rIns="0" bIns="0" rtlCol="0"/>
            <a:lstStyle/>
            <a:p/>
          </p:txBody>
        </p:sp>
        <p:sp>
          <p:nvSpPr>
            <p:cNvPr id="12245" name="object 12245" descr=""/>
            <p:cNvSpPr/>
            <p:nvPr/>
          </p:nvSpPr>
          <p:spPr>
            <a:xfrm>
              <a:off x="5726215" y="258466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246" name="object 12246" descr=""/>
            <p:cNvSpPr/>
            <p:nvPr/>
          </p:nvSpPr>
          <p:spPr>
            <a:xfrm>
              <a:off x="5725554" y="2583522"/>
              <a:ext cx="4445" cy="3175"/>
            </a:xfrm>
            <a:custGeom>
              <a:avLst/>
              <a:gdLst/>
              <a:ahLst/>
              <a:cxnLst/>
              <a:rect l="l" t="t" r="r" b="b"/>
              <a:pathLst>
                <a:path w="4445" h="3175">
                  <a:moveTo>
                    <a:pt x="4203" y="1625"/>
                  </a:moveTo>
                  <a:lnTo>
                    <a:pt x="3860" y="825"/>
                  </a:lnTo>
                  <a:lnTo>
                    <a:pt x="3060" y="482"/>
                  </a:lnTo>
                  <a:lnTo>
                    <a:pt x="2247" y="825"/>
                  </a:lnTo>
                  <a:lnTo>
                    <a:pt x="2197" y="952"/>
                  </a:lnTo>
                  <a:lnTo>
                    <a:pt x="1943" y="330"/>
                  </a:lnTo>
                  <a:lnTo>
                    <a:pt x="1143" y="0"/>
                  </a:lnTo>
                  <a:lnTo>
                    <a:pt x="330" y="330"/>
                  </a:lnTo>
                  <a:lnTo>
                    <a:pt x="0" y="1143"/>
                  </a:lnTo>
                  <a:lnTo>
                    <a:pt x="330" y="1955"/>
                  </a:lnTo>
                  <a:lnTo>
                    <a:pt x="1143" y="2286"/>
                  </a:lnTo>
                  <a:lnTo>
                    <a:pt x="1943" y="1955"/>
                  </a:lnTo>
                  <a:lnTo>
                    <a:pt x="1993" y="1828"/>
                  </a:lnTo>
                  <a:lnTo>
                    <a:pt x="2247" y="2438"/>
                  </a:lnTo>
                  <a:lnTo>
                    <a:pt x="3060" y="2768"/>
                  </a:lnTo>
                  <a:lnTo>
                    <a:pt x="3860" y="2438"/>
                  </a:lnTo>
                  <a:lnTo>
                    <a:pt x="4203" y="1625"/>
                  </a:lnTo>
                  <a:close/>
                </a:path>
              </a:pathLst>
            </a:custGeom>
            <a:solidFill>
              <a:srgbClr val="565658"/>
            </a:solidFill>
          </p:spPr>
          <p:txBody>
            <a:bodyPr wrap="square" lIns="0" tIns="0" rIns="0" bIns="0" rtlCol="0"/>
            <a:lstStyle/>
            <a:p/>
          </p:txBody>
        </p:sp>
        <p:sp>
          <p:nvSpPr>
            <p:cNvPr id="12247" name="object 12247" descr=""/>
            <p:cNvSpPr/>
            <p:nvPr/>
          </p:nvSpPr>
          <p:spPr>
            <a:xfrm>
              <a:off x="5726215"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248" name="object 12248" descr=""/>
            <p:cNvSpPr/>
            <p:nvPr/>
          </p:nvSpPr>
          <p:spPr>
            <a:xfrm>
              <a:off x="5725077"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49" name="object 12249" descr=""/>
            <p:cNvSpPr/>
            <p:nvPr/>
          </p:nvSpPr>
          <p:spPr>
            <a:xfrm>
              <a:off x="5726698" y="2584662"/>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2250" name="object 12250" descr=""/>
            <p:cNvSpPr/>
            <p:nvPr/>
          </p:nvSpPr>
          <p:spPr>
            <a:xfrm>
              <a:off x="5725736" y="2584178"/>
              <a:ext cx="635" cy="635"/>
            </a:xfrm>
            <a:custGeom>
              <a:avLst/>
              <a:gdLst/>
              <a:ahLst/>
              <a:cxnLst/>
              <a:rect l="l" t="t" r="r" b="b"/>
              <a:pathLst>
                <a:path w="635" h="635">
                  <a:moveTo>
                    <a:pt x="0" y="482"/>
                  </a:moveTo>
                  <a:lnTo>
                    <a:pt x="482" y="482"/>
                  </a:lnTo>
                  <a:lnTo>
                    <a:pt x="482" y="0"/>
                  </a:lnTo>
                  <a:lnTo>
                    <a:pt x="0" y="482"/>
                  </a:lnTo>
                </a:path>
              </a:pathLst>
            </a:custGeom>
            <a:ln w="3175">
              <a:solidFill>
                <a:srgbClr val="565658"/>
              </a:solidFill>
            </a:ln>
          </p:spPr>
          <p:txBody>
            <a:bodyPr wrap="square" lIns="0" tIns="0" rIns="0" bIns="0" rtlCol="0"/>
            <a:lstStyle/>
            <a:p/>
          </p:txBody>
        </p:sp>
        <p:sp>
          <p:nvSpPr>
            <p:cNvPr id="12251" name="object 12251" descr=""/>
            <p:cNvSpPr/>
            <p:nvPr/>
          </p:nvSpPr>
          <p:spPr>
            <a:xfrm>
              <a:off x="5725077"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52" name="object 12252" descr=""/>
            <p:cNvSpPr/>
            <p:nvPr/>
          </p:nvSpPr>
          <p:spPr>
            <a:xfrm>
              <a:off x="5727653"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253" name="object 12253" descr=""/>
            <p:cNvSpPr/>
            <p:nvPr/>
          </p:nvSpPr>
          <p:spPr>
            <a:xfrm>
              <a:off x="5725077"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54" name="object 12254" descr=""/>
            <p:cNvSpPr/>
            <p:nvPr/>
          </p:nvSpPr>
          <p:spPr>
            <a:xfrm>
              <a:off x="5728130" y="258323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255" name="object 12255" descr=""/>
            <p:cNvSpPr/>
            <p:nvPr/>
          </p:nvSpPr>
          <p:spPr>
            <a:xfrm>
              <a:off x="5726698" y="258370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256" name="object 12256" descr=""/>
            <p:cNvSpPr/>
            <p:nvPr/>
          </p:nvSpPr>
          <p:spPr>
            <a:xfrm>
              <a:off x="5726220" y="2584178"/>
              <a:ext cx="635" cy="635"/>
            </a:xfrm>
            <a:custGeom>
              <a:avLst/>
              <a:gdLst/>
              <a:ahLst/>
              <a:cxnLst/>
              <a:rect l="l" t="t" r="r" b="b"/>
              <a:pathLst>
                <a:path w="635" h="635">
                  <a:moveTo>
                    <a:pt x="0" y="482"/>
                  </a:moveTo>
                  <a:lnTo>
                    <a:pt x="482" y="482"/>
                  </a:lnTo>
                </a:path>
                <a:path w="635" h="635">
                  <a:moveTo>
                    <a:pt x="0" y="482"/>
                  </a:moveTo>
                  <a:lnTo>
                    <a:pt x="0" y="0"/>
                  </a:lnTo>
                </a:path>
              </a:pathLst>
            </a:custGeom>
            <a:ln w="3175">
              <a:solidFill>
                <a:srgbClr val="565658"/>
              </a:solidFill>
            </a:ln>
          </p:spPr>
          <p:txBody>
            <a:bodyPr wrap="square" lIns="0" tIns="0" rIns="0" bIns="0" rtlCol="0"/>
            <a:lstStyle/>
            <a:p/>
          </p:txBody>
        </p:sp>
        <p:sp>
          <p:nvSpPr>
            <p:cNvPr id="12257" name="object 12257" descr=""/>
            <p:cNvSpPr/>
            <p:nvPr/>
          </p:nvSpPr>
          <p:spPr>
            <a:xfrm>
              <a:off x="5727175" y="2583236"/>
              <a:ext cx="635" cy="635"/>
            </a:xfrm>
            <a:custGeom>
              <a:avLst/>
              <a:gdLst/>
              <a:ahLst/>
              <a:cxnLst/>
              <a:rect l="l" t="t" r="r" b="b"/>
              <a:pathLst>
                <a:path w="635" h="635">
                  <a:moveTo>
                    <a:pt x="0" y="469"/>
                  </a:moveTo>
                  <a:lnTo>
                    <a:pt x="482" y="0"/>
                  </a:lnTo>
                  <a:lnTo>
                    <a:pt x="482" y="469"/>
                  </a:lnTo>
                  <a:lnTo>
                    <a:pt x="0" y="469"/>
                  </a:lnTo>
                </a:path>
              </a:pathLst>
            </a:custGeom>
            <a:ln w="3175">
              <a:solidFill>
                <a:srgbClr val="565658"/>
              </a:solidFill>
            </a:ln>
          </p:spPr>
          <p:txBody>
            <a:bodyPr wrap="square" lIns="0" tIns="0" rIns="0" bIns="0" rtlCol="0"/>
            <a:lstStyle/>
            <a:p/>
          </p:txBody>
        </p:sp>
        <p:sp>
          <p:nvSpPr>
            <p:cNvPr id="12258" name="object 12258" descr=""/>
            <p:cNvSpPr/>
            <p:nvPr/>
          </p:nvSpPr>
          <p:spPr>
            <a:xfrm>
              <a:off x="5728609" y="2585144"/>
              <a:ext cx="635" cy="635"/>
            </a:xfrm>
            <a:custGeom>
              <a:avLst/>
              <a:gdLst/>
              <a:ahLst/>
              <a:cxnLst/>
              <a:rect l="l" t="t" r="r" b="b"/>
              <a:pathLst>
                <a:path w="635" h="635">
                  <a:moveTo>
                    <a:pt x="482" y="0"/>
                  </a:moveTo>
                  <a:lnTo>
                    <a:pt x="0" y="469"/>
                  </a:lnTo>
                  <a:lnTo>
                    <a:pt x="0" y="0"/>
                  </a:lnTo>
                  <a:lnTo>
                    <a:pt x="482" y="0"/>
                  </a:lnTo>
                </a:path>
              </a:pathLst>
            </a:custGeom>
            <a:ln w="3175">
              <a:solidFill>
                <a:srgbClr val="565658"/>
              </a:solidFill>
            </a:ln>
          </p:spPr>
          <p:txBody>
            <a:bodyPr wrap="square" lIns="0" tIns="0" rIns="0" bIns="0" rtlCol="0"/>
            <a:lstStyle/>
            <a:p/>
          </p:txBody>
        </p:sp>
        <p:sp>
          <p:nvSpPr>
            <p:cNvPr id="12259" name="object 12259" descr=""/>
            <p:cNvSpPr/>
            <p:nvPr/>
          </p:nvSpPr>
          <p:spPr>
            <a:xfrm>
              <a:off x="5727175"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260" name="object 12260" descr=""/>
            <p:cNvSpPr/>
            <p:nvPr/>
          </p:nvSpPr>
          <p:spPr>
            <a:xfrm>
              <a:off x="5728131" y="2583234"/>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261" name="object 12261" descr=""/>
            <p:cNvSpPr/>
            <p:nvPr/>
          </p:nvSpPr>
          <p:spPr>
            <a:xfrm>
              <a:off x="5726692" y="2583706"/>
              <a:ext cx="635" cy="635"/>
            </a:xfrm>
            <a:custGeom>
              <a:avLst/>
              <a:gdLst/>
              <a:ahLst/>
              <a:cxnLst/>
              <a:rect l="l" t="t" r="r" b="b"/>
              <a:pathLst>
                <a:path w="635" h="635">
                  <a:moveTo>
                    <a:pt x="482" y="0"/>
                  </a:moveTo>
                  <a:lnTo>
                    <a:pt x="0" y="0"/>
                  </a:lnTo>
                  <a:lnTo>
                    <a:pt x="0" y="469"/>
                  </a:lnTo>
                  <a:lnTo>
                    <a:pt x="0" y="0"/>
                  </a:lnTo>
                </a:path>
              </a:pathLst>
            </a:custGeom>
            <a:ln w="3175">
              <a:solidFill>
                <a:srgbClr val="565658"/>
              </a:solidFill>
            </a:ln>
          </p:spPr>
          <p:txBody>
            <a:bodyPr wrap="square" lIns="0" tIns="0" rIns="0" bIns="0" rtlCol="0"/>
            <a:lstStyle/>
            <a:p/>
          </p:txBody>
        </p:sp>
        <p:sp>
          <p:nvSpPr>
            <p:cNvPr id="12262" name="object 12262" descr=""/>
            <p:cNvSpPr/>
            <p:nvPr/>
          </p:nvSpPr>
          <p:spPr>
            <a:xfrm>
              <a:off x="5729092" y="258323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263" name="object 12263" descr=""/>
            <p:cNvSpPr/>
            <p:nvPr/>
          </p:nvSpPr>
          <p:spPr>
            <a:xfrm>
              <a:off x="5728130"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264" name="object 12264" descr=""/>
            <p:cNvSpPr/>
            <p:nvPr/>
          </p:nvSpPr>
          <p:spPr>
            <a:xfrm>
              <a:off x="5727170" y="258370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265" name="object 12265" descr=""/>
            <p:cNvSpPr/>
            <p:nvPr/>
          </p:nvSpPr>
          <p:spPr>
            <a:xfrm>
              <a:off x="5726692" y="2584661"/>
              <a:ext cx="635" cy="635"/>
            </a:xfrm>
            <a:custGeom>
              <a:avLst/>
              <a:gdLst/>
              <a:ahLst/>
              <a:cxnLst/>
              <a:rect l="l" t="t" r="r" b="b"/>
              <a:pathLst>
                <a:path w="635" h="635">
                  <a:moveTo>
                    <a:pt x="482" y="0"/>
                  </a:moveTo>
                  <a:lnTo>
                    <a:pt x="0" y="482"/>
                  </a:lnTo>
                  <a:lnTo>
                    <a:pt x="0" y="0"/>
                  </a:lnTo>
                </a:path>
              </a:pathLst>
            </a:custGeom>
            <a:ln w="3175">
              <a:solidFill>
                <a:srgbClr val="565658"/>
              </a:solidFill>
            </a:ln>
          </p:spPr>
          <p:txBody>
            <a:bodyPr wrap="square" lIns="0" tIns="0" rIns="0" bIns="0" rtlCol="0"/>
            <a:lstStyle/>
            <a:p/>
          </p:txBody>
        </p:sp>
        <p:sp>
          <p:nvSpPr>
            <p:cNvPr id="12266" name="object 12266" descr=""/>
            <p:cNvSpPr/>
            <p:nvPr/>
          </p:nvSpPr>
          <p:spPr>
            <a:xfrm>
              <a:off x="5726692" y="2583706"/>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267" name="object 12267" descr=""/>
            <p:cNvSpPr/>
            <p:nvPr/>
          </p:nvSpPr>
          <p:spPr>
            <a:xfrm>
              <a:off x="5728614" y="2583234"/>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2268" name="object 12268" descr=""/>
            <p:cNvSpPr/>
            <p:nvPr/>
          </p:nvSpPr>
          <p:spPr>
            <a:xfrm>
              <a:off x="5725077"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69" name="object 12269" descr=""/>
            <p:cNvSpPr/>
            <p:nvPr/>
          </p:nvSpPr>
          <p:spPr>
            <a:xfrm>
              <a:off x="5726220" y="2584177"/>
              <a:ext cx="635" cy="635"/>
            </a:xfrm>
            <a:custGeom>
              <a:avLst/>
              <a:gdLst/>
              <a:ahLst/>
              <a:cxnLst/>
              <a:rect l="l" t="t" r="r" b="b"/>
              <a:pathLst>
                <a:path w="635" h="635">
                  <a:moveTo>
                    <a:pt x="0" y="0"/>
                  </a:moveTo>
                  <a:lnTo>
                    <a:pt x="0" y="482"/>
                  </a:lnTo>
                  <a:lnTo>
                    <a:pt x="0" y="0"/>
                  </a:lnTo>
                  <a:lnTo>
                    <a:pt x="482" y="0"/>
                  </a:lnTo>
                </a:path>
              </a:pathLst>
            </a:custGeom>
            <a:ln w="3175">
              <a:solidFill>
                <a:srgbClr val="565658"/>
              </a:solidFill>
            </a:ln>
          </p:spPr>
          <p:txBody>
            <a:bodyPr wrap="square" lIns="0" tIns="0" rIns="0" bIns="0" rtlCol="0"/>
            <a:lstStyle/>
            <a:p/>
          </p:txBody>
        </p:sp>
        <p:sp>
          <p:nvSpPr>
            <p:cNvPr id="12270" name="object 12270" descr=""/>
            <p:cNvSpPr/>
            <p:nvPr/>
          </p:nvSpPr>
          <p:spPr>
            <a:xfrm>
              <a:off x="5725555"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71" name="object 12271" descr=""/>
            <p:cNvSpPr/>
            <p:nvPr/>
          </p:nvSpPr>
          <p:spPr>
            <a:xfrm>
              <a:off x="5726215" y="2583707"/>
              <a:ext cx="635" cy="635"/>
            </a:xfrm>
            <a:custGeom>
              <a:avLst/>
              <a:gdLst/>
              <a:ahLst/>
              <a:cxnLst/>
              <a:rect l="l" t="t" r="r" b="b"/>
              <a:pathLst>
                <a:path w="635" h="635">
                  <a:moveTo>
                    <a:pt x="482" y="469"/>
                  </a:moveTo>
                  <a:lnTo>
                    <a:pt x="482" y="0"/>
                  </a:lnTo>
                  <a:lnTo>
                    <a:pt x="482" y="469"/>
                  </a:lnTo>
                  <a:lnTo>
                    <a:pt x="0" y="469"/>
                  </a:lnTo>
                </a:path>
              </a:pathLst>
            </a:custGeom>
            <a:ln w="3175">
              <a:solidFill>
                <a:srgbClr val="565658"/>
              </a:solidFill>
            </a:ln>
          </p:spPr>
          <p:txBody>
            <a:bodyPr wrap="square" lIns="0" tIns="0" rIns="0" bIns="0" rtlCol="0"/>
            <a:lstStyle/>
            <a:p/>
          </p:txBody>
        </p:sp>
        <p:sp>
          <p:nvSpPr>
            <p:cNvPr id="12272" name="object 12272" descr=""/>
            <p:cNvSpPr/>
            <p:nvPr/>
          </p:nvSpPr>
          <p:spPr>
            <a:xfrm>
              <a:off x="5726692" y="258466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273" name="object 12273" descr=""/>
            <p:cNvSpPr/>
            <p:nvPr/>
          </p:nvSpPr>
          <p:spPr>
            <a:xfrm>
              <a:off x="5726220" y="2584178"/>
              <a:ext cx="635" cy="635"/>
            </a:xfrm>
            <a:custGeom>
              <a:avLst/>
              <a:gdLst/>
              <a:ahLst/>
              <a:cxnLst/>
              <a:rect l="l" t="t" r="r" b="b"/>
              <a:pathLst>
                <a:path w="635" h="635">
                  <a:moveTo>
                    <a:pt x="0" y="482"/>
                  </a:moveTo>
                  <a:lnTo>
                    <a:pt x="482" y="0"/>
                  </a:lnTo>
                  <a:lnTo>
                    <a:pt x="0" y="0"/>
                  </a:lnTo>
                </a:path>
              </a:pathLst>
            </a:custGeom>
            <a:ln w="3175">
              <a:solidFill>
                <a:srgbClr val="565658"/>
              </a:solidFill>
            </a:ln>
          </p:spPr>
          <p:txBody>
            <a:bodyPr wrap="square" lIns="0" tIns="0" rIns="0" bIns="0" rtlCol="0"/>
            <a:lstStyle/>
            <a:p/>
          </p:txBody>
        </p:sp>
        <p:sp>
          <p:nvSpPr>
            <p:cNvPr id="12274" name="object 12274" descr=""/>
            <p:cNvSpPr/>
            <p:nvPr/>
          </p:nvSpPr>
          <p:spPr>
            <a:xfrm>
              <a:off x="5726510"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75" name="object 12275" descr=""/>
            <p:cNvSpPr/>
            <p:nvPr/>
          </p:nvSpPr>
          <p:spPr>
            <a:xfrm>
              <a:off x="5726220" y="2584177"/>
              <a:ext cx="635" cy="0"/>
            </a:xfrm>
            <a:custGeom>
              <a:avLst/>
              <a:gdLst/>
              <a:ahLst/>
              <a:cxnLst/>
              <a:rect l="l" t="t" r="r" b="b"/>
              <a:pathLst>
                <a:path w="635" h="0">
                  <a:moveTo>
                    <a:pt x="0" y="0"/>
                  </a:moveTo>
                  <a:lnTo>
                    <a:pt x="482" y="0"/>
                  </a:lnTo>
                  <a:lnTo>
                    <a:pt x="0" y="0"/>
                  </a:lnTo>
                  <a:lnTo>
                    <a:pt x="482" y="0"/>
                  </a:lnTo>
                </a:path>
              </a:pathLst>
            </a:custGeom>
            <a:ln w="3175">
              <a:solidFill>
                <a:srgbClr val="565658"/>
              </a:solidFill>
            </a:ln>
          </p:spPr>
          <p:txBody>
            <a:bodyPr wrap="square" lIns="0" tIns="0" rIns="0" bIns="0" rtlCol="0"/>
            <a:lstStyle/>
            <a:p/>
          </p:txBody>
        </p:sp>
        <p:sp>
          <p:nvSpPr>
            <p:cNvPr id="12276" name="object 12276" descr=""/>
            <p:cNvSpPr/>
            <p:nvPr/>
          </p:nvSpPr>
          <p:spPr>
            <a:xfrm>
              <a:off x="5728131" y="258514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277" name="object 12277" descr=""/>
            <p:cNvSpPr/>
            <p:nvPr/>
          </p:nvSpPr>
          <p:spPr>
            <a:xfrm>
              <a:off x="5726220" y="258417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278" name="object 12278" descr=""/>
            <p:cNvSpPr/>
            <p:nvPr/>
          </p:nvSpPr>
          <p:spPr>
            <a:xfrm>
              <a:off x="5726987"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79" name="object 12279" descr=""/>
            <p:cNvSpPr/>
            <p:nvPr/>
          </p:nvSpPr>
          <p:spPr>
            <a:xfrm>
              <a:off x="5727170" y="2584662"/>
              <a:ext cx="635" cy="635"/>
            </a:xfrm>
            <a:custGeom>
              <a:avLst/>
              <a:gdLst/>
              <a:ahLst/>
              <a:cxnLst/>
              <a:rect l="l" t="t" r="r" b="b"/>
              <a:pathLst>
                <a:path w="635" h="635">
                  <a:moveTo>
                    <a:pt x="482" y="482"/>
                  </a:moveTo>
                  <a:lnTo>
                    <a:pt x="0" y="482"/>
                  </a:lnTo>
                  <a:lnTo>
                    <a:pt x="482" y="0"/>
                  </a:lnTo>
                </a:path>
              </a:pathLst>
            </a:custGeom>
            <a:ln w="3175">
              <a:solidFill>
                <a:srgbClr val="565658"/>
              </a:solidFill>
            </a:ln>
          </p:spPr>
          <p:txBody>
            <a:bodyPr wrap="square" lIns="0" tIns="0" rIns="0" bIns="0" rtlCol="0"/>
            <a:lstStyle/>
            <a:p/>
          </p:txBody>
        </p:sp>
        <p:sp>
          <p:nvSpPr>
            <p:cNvPr id="12280" name="object 12280" descr=""/>
            <p:cNvSpPr/>
            <p:nvPr/>
          </p:nvSpPr>
          <p:spPr>
            <a:xfrm>
              <a:off x="5726698" y="258466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281" name="object 12281" descr=""/>
            <p:cNvSpPr/>
            <p:nvPr/>
          </p:nvSpPr>
          <p:spPr>
            <a:xfrm>
              <a:off x="5726220" y="2584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282" name="object 12282" descr=""/>
            <p:cNvSpPr/>
            <p:nvPr/>
          </p:nvSpPr>
          <p:spPr>
            <a:xfrm>
              <a:off x="5726215" y="2584177"/>
              <a:ext cx="635" cy="635"/>
            </a:xfrm>
            <a:custGeom>
              <a:avLst/>
              <a:gdLst/>
              <a:ahLst/>
              <a:cxnLst/>
              <a:rect l="l" t="t" r="r" b="b"/>
              <a:pathLst>
                <a:path w="635" h="635">
                  <a:moveTo>
                    <a:pt x="482" y="0"/>
                  </a:moveTo>
                  <a:lnTo>
                    <a:pt x="0" y="482"/>
                  </a:lnTo>
                  <a:lnTo>
                    <a:pt x="482" y="482"/>
                  </a:lnTo>
                  <a:lnTo>
                    <a:pt x="0" y="0"/>
                  </a:lnTo>
                </a:path>
              </a:pathLst>
            </a:custGeom>
            <a:ln w="3175">
              <a:solidFill>
                <a:srgbClr val="565658"/>
              </a:solidFill>
            </a:ln>
          </p:spPr>
          <p:txBody>
            <a:bodyPr wrap="square" lIns="0" tIns="0" rIns="0" bIns="0" rtlCol="0"/>
            <a:lstStyle/>
            <a:p/>
          </p:txBody>
        </p:sp>
        <p:sp>
          <p:nvSpPr>
            <p:cNvPr id="12283" name="object 12283" descr=""/>
            <p:cNvSpPr/>
            <p:nvPr/>
          </p:nvSpPr>
          <p:spPr>
            <a:xfrm>
              <a:off x="5726220" y="2584661"/>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284" name="object 12284" descr=""/>
            <p:cNvSpPr/>
            <p:nvPr/>
          </p:nvSpPr>
          <p:spPr>
            <a:xfrm>
              <a:off x="5725555"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85" name="object 12285" descr=""/>
            <p:cNvSpPr/>
            <p:nvPr/>
          </p:nvSpPr>
          <p:spPr>
            <a:xfrm>
              <a:off x="5728130"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286" name="object 12286" descr=""/>
            <p:cNvSpPr/>
            <p:nvPr/>
          </p:nvSpPr>
          <p:spPr>
            <a:xfrm>
              <a:off x="5727175" y="2584662"/>
              <a:ext cx="635" cy="635"/>
            </a:xfrm>
            <a:custGeom>
              <a:avLst/>
              <a:gdLst/>
              <a:ahLst/>
              <a:cxnLst/>
              <a:rect l="l" t="t" r="r" b="b"/>
              <a:pathLst>
                <a:path w="635" h="635">
                  <a:moveTo>
                    <a:pt x="0" y="482"/>
                  </a:moveTo>
                  <a:lnTo>
                    <a:pt x="482" y="0"/>
                  </a:lnTo>
                  <a:lnTo>
                    <a:pt x="482" y="482"/>
                  </a:lnTo>
                </a:path>
              </a:pathLst>
            </a:custGeom>
            <a:ln w="3175">
              <a:solidFill>
                <a:srgbClr val="565658"/>
              </a:solidFill>
            </a:ln>
          </p:spPr>
          <p:txBody>
            <a:bodyPr wrap="square" lIns="0" tIns="0" rIns="0" bIns="0" rtlCol="0"/>
            <a:lstStyle/>
            <a:p/>
          </p:txBody>
        </p:sp>
        <p:sp>
          <p:nvSpPr>
            <p:cNvPr id="12287" name="object 12287" descr=""/>
            <p:cNvSpPr/>
            <p:nvPr/>
          </p:nvSpPr>
          <p:spPr>
            <a:xfrm>
              <a:off x="5727471"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88" name="object 12288" descr=""/>
            <p:cNvSpPr/>
            <p:nvPr/>
          </p:nvSpPr>
          <p:spPr>
            <a:xfrm>
              <a:off x="5728609" y="2583234"/>
              <a:ext cx="635" cy="635"/>
            </a:xfrm>
            <a:custGeom>
              <a:avLst/>
              <a:gdLst/>
              <a:ahLst/>
              <a:cxnLst/>
              <a:rect l="l" t="t" r="r" b="b"/>
              <a:pathLst>
                <a:path w="635" h="635">
                  <a:moveTo>
                    <a:pt x="482" y="0"/>
                  </a:moveTo>
                  <a:lnTo>
                    <a:pt x="0" y="0"/>
                  </a:lnTo>
                  <a:lnTo>
                    <a:pt x="0" y="469"/>
                  </a:lnTo>
                  <a:lnTo>
                    <a:pt x="0" y="0"/>
                  </a:lnTo>
                </a:path>
              </a:pathLst>
            </a:custGeom>
            <a:ln w="3175">
              <a:solidFill>
                <a:srgbClr val="565658"/>
              </a:solidFill>
            </a:ln>
          </p:spPr>
          <p:txBody>
            <a:bodyPr wrap="square" lIns="0" tIns="0" rIns="0" bIns="0" rtlCol="0"/>
            <a:lstStyle/>
            <a:p/>
          </p:txBody>
        </p:sp>
        <p:sp>
          <p:nvSpPr>
            <p:cNvPr id="12289" name="object 12289" descr=""/>
            <p:cNvSpPr/>
            <p:nvPr/>
          </p:nvSpPr>
          <p:spPr>
            <a:xfrm>
              <a:off x="5726698" y="2584178"/>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2290" name="object 12290" descr=""/>
            <p:cNvSpPr/>
            <p:nvPr/>
          </p:nvSpPr>
          <p:spPr>
            <a:xfrm>
              <a:off x="5727170" y="2583236"/>
              <a:ext cx="1270" cy="635"/>
            </a:xfrm>
            <a:custGeom>
              <a:avLst/>
              <a:gdLst/>
              <a:ahLst/>
              <a:cxnLst/>
              <a:rect l="l" t="t" r="r" b="b"/>
              <a:pathLst>
                <a:path w="1270" h="635">
                  <a:moveTo>
                    <a:pt x="482" y="469"/>
                  </a:moveTo>
                  <a:lnTo>
                    <a:pt x="482" y="469"/>
                  </a:lnTo>
                  <a:lnTo>
                    <a:pt x="0" y="469"/>
                  </a:lnTo>
                </a:path>
                <a:path w="1270" h="635">
                  <a:moveTo>
                    <a:pt x="482" y="469"/>
                  </a:moveTo>
                  <a:lnTo>
                    <a:pt x="965" y="0"/>
                  </a:lnTo>
                  <a:lnTo>
                    <a:pt x="965" y="469"/>
                  </a:lnTo>
                  <a:lnTo>
                    <a:pt x="482" y="469"/>
                  </a:lnTo>
                </a:path>
              </a:pathLst>
            </a:custGeom>
            <a:ln w="3175">
              <a:solidFill>
                <a:srgbClr val="565658"/>
              </a:solidFill>
            </a:ln>
          </p:spPr>
          <p:txBody>
            <a:bodyPr wrap="square" lIns="0" tIns="0" rIns="0" bIns="0" rtlCol="0"/>
            <a:lstStyle/>
            <a:p/>
          </p:txBody>
        </p:sp>
        <p:sp>
          <p:nvSpPr>
            <p:cNvPr id="12291" name="object 12291" descr=""/>
            <p:cNvSpPr/>
            <p:nvPr/>
          </p:nvSpPr>
          <p:spPr>
            <a:xfrm>
              <a:off x="5727949"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92" name="object 12292" descr=""/>
            <p:cNvSpPr/>
            <p:nvPr/>
          </p:nvSpPr>
          <p:spPr>
            <a:xfrm>
              <a:off x="5728614" y="2583236"/>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293" name="object 12293" descr=""/>
            <p:cNvSpPr/>
            <p:nvPr/>
          </p:nvSpPr>
          <p:spPr>
            <a:xfrm>
              <a:off x="5727653"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294" name="object 12294" descr=""/>
            <p:cNvSpPr/>
            <p:nvPr/>
          </p:nvSpPr>
          <p:spPr>
            <a:xfrm>
              <a:off x="5727471"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95" name="object 12295" descr=""/>
            <p:cNvSpPr/>
            <p:nvPr/>
          </p:nvSpPr>
          <p:spPr>
            <a:xfrm>
              <a:off x="5727175" y="258370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296" name="object 12296" descr=""/>
            <p:cNvSpPr/>
            <p:nvPr/>
          </p:nvSpPr>
          <p:spPr>
            <a:xfrm>
              <a:off x="5727175" y="2583707"/>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12297" name="object 12297" descr=""/>
            <p:cNvSpPr/>
            <p:nvPr/>
          </p:nvSpPr>
          <p:spPr>
            <a:xfrm>
              <a:off x="5726032"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298" name="object 12298" descr=""/>
            <p:cNvSpPr/>
            <p:nvPr/>
          </p:nvSpPr>
          <p:spPr>
            <a:xfrm>
              <a:off x="5727648" y="2583706"/>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299" name="object 12299" descr=""/>
            <p:cNvSpPr/>
            <p:nvPr/>
          </p:nvSpPr>
          <p:spPr>
            <a:xfrm>
              <a:off x="5726698" y="2584178"/>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2300" name="object 12300" descr=""/>
            <p:cNvSpPr/>
            <p:nvPr/>
          </p:nvSpPr>
          <p:spPr>
            <a:xfrm>
              <a:off x="5727175" y="2584661"/>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2301" name="object 12301" descr=""/>
            <p:cNvSpPr/>
            <p:nvPr/>
          </p:nvSpPr>
          <p:spPr>
            <a:xfrm>
              <a:off x="5727170" y="2583706"/>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302" name="object 12302" descr=""/>
            <p:cNvSpPr/>
            <p:nvPr/>
          </p:nvSpPr>
          <p:spPr>
            <a:xfrm>
              <a:off x="5725555"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03" name="object 12303" descr=""/>
            <p:cNvSpPr/>
            <p:nvPr/>
          </p:nvSpPr>
          <p:spPr>
            <a:xfrm>
              <a:off x="5727175" y="258370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2304" name="object 12304" descr=""/>
            <p:cNvSpPr/>
            <p:nvPr/>
          </p:nvSpPr>
          <p:spPr>
            <a:xfrm>
              <a:off x="5726032"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05" name="object 12305" descr=""/>
            <p:cNvSpPr/>
            <p:nvPr/>
          </p:nvSpPr>
          <p:spPr>
            <a:xfrm>
              <a:off x="5726698" y="258417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306" name="object 12306" descr=""/>
            <p:cNvSpPr/>
            <p:nvPr/>
          </p:nvSpPr>
          <p:spPr>
            <a:xfrm>
              <a:off x="5727170" y="258466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307" name="object 12307" descr=""/>
            <p:cNvSpPr/>
            <p:nvPr/>
          </p:nvSpPr>
          <p:spPr>
            <a:xfrm>
              <a:off x="5726692" y="258417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308" name="object 12308" descr=""/>
            <p:cNvSpPr/>
            <p:nvPr/>
          </p:nvSpPr>
          <p:spPr>
            <a:xfrm>
              <a:off x="5726987"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09" name="object 12309" descr=""/>
            <p:cNvSpPr/>
            <p:nvPr/>
          </p:nvSpPr>
          <p:spPr>
            <a:xfrm>
              <a:off x="5728614" y="258514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310" name="object 12310" descr=""/>
            <p:cNvSpPr/>
            <p:nvPr/>
          </p:nvSpPr>
          <p:spPr>
            <a:xfrm>
              <a:off x="5726698" y="258417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311" name="object 12311" descr=""/>
            <p:cNvSpPr/>
            <p:nvPr/>
          </p:nvSpPr>
          <p:spPr>
            <a:xfrm>
              <a:off x="5726506" y="2583522"/>
              <a:ext cx="3175" cy="3175"/>
            </a:xfrm>
            <a:custGeom>
              <a:avLst/>
              <a:gdLst/>
              <a:ahLst/>
              <a:cxnLst/>
              <a:rect l="l" t="t" r="r" b="b"/>
              <a:pathLst>
                <a:path w="3175" h="3175">
                  <a:moveTo>
                    <a:pt x="2755" y="1143"/>
                  </a:moveTo>
                  <a:lnTo>
                    <a:pt x="2425" y="330"/>
                  </a:lnTo>
                  <a:lnTo>
                    <a:pt x="1612" y="0"/>
                  </a:lnTo>
                  <a:lnTo>
                    <a:pt x="812" y="330"/>
                  </a:lnTo>
                  <a:lnTo>
                    <a:pt x="660" y="685"/>
                  </a:lnTo>
                  <a:lnTo>
                    <a:pt x="330" y="825"/>
                  </a:lnTo>
                  <a:lnTo>
                    <a:pt x="0" y="1625"/>
                  </a:lnTo>
                  <a:lnTo>
                    <a:pt x="330" y="2438"/>
                  </a:lnTo>
                  <a:lnTo>
                    <a:pt x="1143" y="2768"/>
                  </a:lnTo>
                  <a:lnTo>
                    <a:pt x="1943" y="2438"/>
                  </a:lnTo>
                  <a:lnTo>
                    <a:pt x="2082" y="2095"/>
                  </a:lnTo>
                  <a:lnTo>
                    <a:pt x="2425" y="1955"/>
                  </a:lnTo>
                  <a:lnTo>
                    <a:pt x="2755" y="1143"/>
                  </a:lnTo>
                  <a:close/>
                </a:path>
              </a:pathLst>
            </a:custGeom>
            <a:solidFill>
              <a:srgbClr val="565658"/>
            </a:solidFill>
          </p:spPr>
          <p:txBody>
            <a:bodyPr wrap="square" lIns="0" tIns="0" rIns="0" bIns="0" rtlCol="0"/>
            <a:lstStyle/>
            <a:p/>
          </p:txBody>
        </p:sp>
        <p:sp>
          <p:nvSpPr>
            <p:cNvPr id="12312" name="object 12312" descr=""/>
            <p:cNvSpPr/>
            <p:nvPr/>
          </p:nvSpPr>
          <p:spPr>
            <a:xfrm>
              <a:off x="5727653" y="2584662"/>
              <a:ext cx="635" cy="635"/>
            </a:xfrm>
            <a:custGeom>
              <a:avLst/>
              <a:gdLst/>
              <a:ahLst/>
              <a:cxnLst/>
              <a:rect l="l" t="t" r="r" b="b"/>
              <a:pathLst>
                <a:path w="635" h="635">
                  <a:moveTo>
                    <a:pt x="0" y="482"/>
                  </a:moveTo>
                  <a:lnTo>
                    <a:pt x="482" y="482"/>
                  </a:lnTo>
                  <a:lnTo>
                    <a:pt x="482" y="0"/>
                  </a:lnTo>
                  <a:lnTo>
                    <a:pt x="0" y="482"/>
                  </a:lnTo>
                </a:path>
              </a:pathLst>
            </a:custGeom>
            <a:ln w="3175">
              <a:solidFill>
                <a:srgbClr val="565658"/>
              </a:solidFill>
            </a:ln>
          </p:spPr>
          <p:txBody>
            <a:bodyPr wrap="square" lIns="0" tIns="0" rIns="0" bIns="0" rtlCol="0"/>
            <a:lstStyle/>
            <a:p/>
          </p:txBody>
        </p:sp>
        <p:sp>
          <p:nvSpPr>
            <p:cNvPr id="12313" name="object 12313" descr=""/>
            <p:cNvSpPr/>
            <p:nvPr/>
          </p:nvSpPr>
          <p:spPr>
            <a:xfrm>
              <a:off x="5726987" y="258400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14" name="object 12314" descr=""/>
            <p:cNvSpPr/>
            <p:nvPr/>
          </p:nvSpPr>
          <p:spPr>
            <a:xfrm>
              <a:off x="5726698" y="2584178"/>
              <a:ext cx="1270" cy="635"/>
            </a:xfrm>
            <a:custGeom>
              <a:avLst/>
              <a:gdLst/>
              <a:ahLst/>
              <a:cxnLst/>
              <a:rect l="l" t="t" r="r" b="b"/>
              <a:pathLst>
                <a:path w="1270" h="635">
                  <a:moveTo>
                    <a:pt x="0" y="482"/>
                  </a:moveTo>
                  <a:lnTo>
                    <a:pt x="0" y="0"/>
                  </a:lnTo>
                  <a:lnTo>
                    <a:pt x="482" y="482"/>
                  </a:lnTo>
                  <a:lnTo>
                    <a:pt x="0" y="482"/>
                  </a:lnTo>
                  <a:lnTo>
                    <a:pt x="482" y="482"/>
                  </a:lnTo>
                  <a:lnTo>
                    <a:pt x="952" y="482"/>
                  </a:lnTo>
                </a:path>
              </a:pathLst>
            </a:custGeom>
            <a:ln w="3175">
              <a:solidFill>
                <a:srgbClr val="565658"/>
              </a:solidFill>
            </a:ln>
          </p:spPr>
          <p:txBody>
            <a:bodyPr wrap="square" lIns="0" tIns="0" rIns="0" bIns="0" rtlCol="0"/>
            <a:lstStyle/>
            <a:p/>
          </p:txBody>
        </p:sp>
        <p:sp>
          <p:nvSpPr>
            <p:cNvPr id="12315" name="object 12315" descr=""/>
            <p:cNvSpPr/>
            <p:nvPr/>
          </p:nvSpPr>
          <p:spPr>
            <a:xfrm>
              <a:off x="5728614" y="258514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316" name="object 12316" descr=""/>
            <p:cNvSpPr/>
            <p:nvPr/>
          </p:nvSpPr>
          <p:spPr>
            <a:xfrm>
              <a:off x="5726698" y="258417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317" name="object 12317" descr=""/>
            <p:cNvSpPr/>
            <p:nvPr/>
          </p:nvSpPr>
          <p:spPr>
            <a:xfrm>
              <a:off x="5727653" y="2584662"/>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2318" name="object 12318" descr=""/>
            <p:cNvSpPr/>
            <p:nvPr/>
          </p:nvSpPr>
          <p:spPr>
            <a:xfrm>
              <a:off x="5726698" y="2584177"/>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2319" name="object 12319" descr=""/>
            <p:cNvSpPr/>
            <p:nvPr/>
          </p:nvSpPr>
          <p:spPr>
            <a:xfrm>
              <a:off x="5726987"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20" name="object 12320" descr=""/>
            <p:cNvSpPr/>
            <p:nvPr/>
          </p:nvSpPr>
          <p:spPr>
            <a:xfrm>
              <a:off x="5727648" y="2583236"/>
              <a:ext cx="1270" cy="635"/>
            </a:xfrm>
            <a:custGeom>
              <a:avLst/>
              <a:gdLst/>
              <a:ahLst/>
              <a:cxnLst/>
              <a:rect l="l" t="t" r="r" b="b"/>
              <a:pathLst>
                <a:path w="1270" h="635">
                  <a:moveTo>
                    <a:pt x="482" y="469"/>
                  </a:moveTo>
                  <a:lnTo>
                    <a:pt x="965" y="0"/>
                  </a:lnTo>
                  <a:lnTo>
                    <a:pt x="965" y="469"/>
                  </a:lnTo>
                  <a:lnTo>
                    <a:pt x="482" y="469"/>
                  </a:lnTo>
                </a:path>
                <a:path w="1270" h="635">
                  <a:moveTo>
                    <a:pt x="482" y="469"/>
                  </a:moveTo>
                  <a:lnTo>
                    <a:pt x="0" y="469"/>
                  </a:lnTo>
                </a:path>
              </a:pathLst>
            </a:custGeom>
            <a:ln w="3175">
              <a:solidFill>
                <a:srgbClr val="565658"/>
              </a:solidFill>
            </a:ln>
          </p:spPr>
          <p:txBody>
            <a:bodyPr wrap="square" lIns="0" tIns="0" rIns="0" bIns="0" rtlCol="0"/>
            <a:lstStyle/>
            <a:p/>
          </p:txBody>
        </p:sp>
        <p:sp>
          <p:nvSpPr>
            <p:cNvPr id="12321" name="object 12321" descr=""/>
            <p:cNvSpPr/>
            <p:nvPr/>
          </p:nvSpPr>
          <p:spPr>
            <a:xfrm>
              <a:off x="5728130"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322" name="object 12322" descr=""/>
            <p:cNvSpPr/>
            <p:nvPr/>
          </p:nvSpPr>
          <p:spPr>
            <a:xfrm>
              <a:off x="5727653" y="258370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323" name="object 12323" descr=""/>
            <p:cNvSpPr/>
            <p:nvPr/>
          </p:nvSpPr>
          <p:spPr>
            <a:xfrm>
              <a:off x="5727653" y="2583707"/>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12324" name="object 12324" descr=""/>
            <p:cNvSpPr/>
            <p:nvPr/>
          </p:nvSpPr>
          <p:spPr>
            <a:xfrm>
              <a:off x="5726506" y="2582570"/>
              <a:ext cx="3810" cy="2540"/>
            </a:xfrm>
            <a:custGeom>
              <a:avLst/>
              <a:gdLst/>
              <a:ahLst/>
              <a:cxnLst/>
              <a:rect l="l" t="t" r="r" b="b"/>
              <a:pathLst>
                <a:path w="3810" h="2539">
                  <a:moveTo>
                    <a:pt x="3721" y="1143"/>
                  </a:moveTo>
                  <a:lnTo>
                    <a:pt x="3390" y="330"/>
                  </a:lnTo>
                  <a:lnTo>
                    <a:pt x="2578" y="0"/>
                  </a:lnTo>
                  <a:lnTo>
                    <a:pt x="1854" y="304"/>
                  </a:lnTo>
                  <a:lnTo>
                    <a:pt x="1143" y="0"/>
                  </a:lnTo>
                  <a:lnTo>
                    <a:pt x="330" y="330"/>
                  </a:lnTo>
                  <a:lnTo>
                    <a:pt x="0" y="1143"/>
                  </a:lnTo>
                  <a:lnTo>
                    <a:pt x="330" y="1955"/>
                  </a:lnTo>
                  <a:lnTo>
                    <a:pt x="1143" y="2286"/>
                  </a:lnTo>
                  <a:lnTo>
                    <a:pt x="1854" y="1993"/>
                  </a:lnTo>
                  <a:lnTo>
                    <a:pt x="2578" y="2286"/>
                  </a:lnTo>
                  <a:lnTo>
                    <a:pt x="3390" y="1955"/>
                  </a:lnTo>
                  <a:lnTo>
                    <a:pt x="3721" y="1143"/>
                  </a:lnTo>
                  <a:close/>
                </a:path>
              </a:pathLst>
            </a:custGeom>
            <a:solidFill>
              <a:srgbClr val="565658"/>
            </a:solidFill>
          </p:spPr>
          <p:txBody>
            <a:bodyPr wrap="square" lIns="0" tIns="0" rIns="0" bIns="0" rtlCol="0"/>
            <a:lstStyle/>
            <a:p/>
          </p:txBody>
        </p:sp>
        <p:sp>
          <p:nvSpPr>
            <p:cNvPr id="12325" name="object 12325" descr=""/>
            <p:cNvSpPr/>
            <p:nvPr/>
          </p:nvSpPr>
          <p:spPr>
            <a:xfrm>
              <a:off x="5728130" y="258370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326" name="object 12326" descr=""/>
            <p:cNvSpPr/>
            <p:nvPr/>
          </p:nvSpPr>
          <p:spPr>
            <a:xfrm>
              <a:off x="5727175" y="2584178"/>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2327" name="object 12327" descr=""/>
            <p:cNvSpPr/>
            <p:nvPr/>
          </p:nvSpPr>
          <p:spPr>
            <a:xfrm>
              <a:off x="5727653" y="2584661"/>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2328" name="object 12328" descr=""/>
            <p:cNvSpPr/>
            <p:nvPr/>
          </p:nvSpPr>
          <p:spPr>
            <a:xfrm>
              <a:off x="5727648" y="2583706"/>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329" name="object 12329" descr=""/>
            <p:cNvSpPr/>
            <p:nvPr/>
          </p:nvSpPr>
          <p:spPr>
            <a:xfrm>
              <a:off x="5726023" y="2582570"/>
              <a:ext cx="3810" cy="3175"/>
            </a:xfrm>
            <a:custGeom>
              <a:avLst/>
              <a:gdLst/>
              <a:ahLst/>
              <a:cxnLst/>
              <a:rect l="l" t="t" r="r" b="b"/>
              <a:pathLst>
                <a:path w="3810" h="3175">
                  <a:moveTo>
                    <a:pt x="3733" y="1143"/>
                  </a:moveTo>
                  <a:lnTo>
                    <a:pt x="3390" y="330"/>
                  </a:lnTo>
                  <a:lnTo>
                    <a:pt x="2590" y="0"/>
                  </a:lnTo>
                  <a:lnTo>
                    <a:pt x="1778" y="330"/>
                  </a:lnTo>
                  <a:lnTo>
                    <a:pt x="1638" y="673"/>
                  </a:lnTo>
                  <a:lnTo>
                    <a:pt x="1143" y="469"/>
                  </a:lnTo>
                  <a:lnTo>
                    <a:pt x="342" y="800"/>
                  </a:lnTo>
                  <a:lnTo>
                    <a:pt x="0" y="1612"/>
                  </a:lnTo>
                  <a:lnTo>
                    <a:pt x="342" y="2425"/>
                  </a:lnTo>
                  <a:lnTo>
                    <a:pt x="1143" y="2755"/>
                  </a:lnTo>
                  <a:lnTo>
                    <a:pt x="1955" y="2425"/>
                  </a:lnTo>
                  <a:lnTo>
                    <a:pt x="2082" y="2095"/>
                  </a:lnTo>
                  <a:lnTo>
                    <a:pt x="2590" y="2286"/>
                  </a:lnTo>
                  <a:lnTo>
                    <a:pt x="3390" y="1955"/>
                  </a:lnTo>
                  <a:lnTo>
                    <a:pt x="3733" y="1143"/>
                  </a:lnTo>
                  <a:close/>
                </a:path>
              </a:pathLst>
            </a:custGeom>
            <a:solidFill>
              <a:srgbClr val="565658"/>
            </a:solidFill>
          </p:spPr>
          <p:txBody>
            <a:bodyPr wrap="square" lIns="0" tIns="0" rIns="0" bIns="0" rtlCol="0"/>
            <a:lstStyle/>
            <a:p/>
          </p:txBody>
        </p:sp>
        <p:sp>
          <p:nvSpPr>
            <p:cNvPr id="12330" name="object 12330" descr=""/>
            <p:cNvSpPr/>
            <p:nvPr/>
          </p:nvSpPr>
          <p:spPr>
            <a:xfrm>
              <a:off x="5727175" y="2583708"/>
              <a:ext cx="635" cy="1270"/>
            </a:xfrm>
            <a:custGeom>
              <a:avLst/>
              <a:gdLst/>
              <a:ahLst/>
              <a:cxnLst/>
              <a:rect l="l" t="t" r="r" b="b"/>
              <a:pathLst>
                <a:path w="635" h="1269">
                  <a:moveTo>
                    <a:pt x="0" y="952"/>
                  </a:moveTo>
                  <a:lnTo>
                    <a:pt x="0" y="469"/>
                  </a:lnTo>
                  <a:lnTo>
                    <a:pt x="482" y="0"/>
                  </a:lnTo>
                  <a:lnTo>
                    <a:pt x="482" y="469"/>
                  </a:lnTo>
                  <a:lnTo>
                    <a:pt x="0" y="469"/>
                  </a:lnTo>
                </a:path>
              </a:pathLst>
            </a:custGeom>
            <a:ln w="3175">
              <a:solidFill>
                <a:srgbClr val="565658"/>
              </a:solidFill>
            </a:ln>
          </p:spPr>
          <p:txBody>
            <a:bodyPr wrap="square" lIns="0" tIns="0" rIns="0" bIns="0" rtlCol="0"/>
            <a:lstStyle/>
            <a:p/>
          </p:txBody>
        </p:sp>
        <p:sp>
          <p:nvSpPr>
            <p:cNvPr id="12331" name="object 12331" descr=""/>
            <p:cNvSpPr/>
            <p:nvPr/>
          </p:nvSpPr>
          <p:spPr>
            <a:xfrm>
              <a:off x="5727648" y="258466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332" name="object 12332" descr=""/>
            <p:cNvSpPr/>
            <p:nvPr/>
          </p:nvSpPr>
          <p:spPr>
            <a:xfrm>
              <a:off x="5727175" y="258417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333" name="object 12333" descr=""/>
            <p:cNvSpPr/>
            <p:nvPr/>
          </p:nvSpPr>
          <p:spPr>
            <a:xfrm>
              <a:off x="5726510"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34" name="object 12334" descr=""/>
            <p:cNvSpPr/>
            <p:nvPr/>
          </p:nvSpPr>
          <p:spPr>
            <a:xfrm>
              <a:off x="5727175" y="258417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335" name="object 12335" descr=""/>
            <p:cNvSpPr/>
            <p:nvPr/>
          </p:nvSpPr>
          <p:spPr>
            <a:xfrm>
              <a:off x="5728131" y="2584661"/>
              <a:ext cx="635" cy="635"/>
            </a:xfrm>
            <a:custGeom>
              <a:avLst/>
              <a:gdLst/>
              <a:ahLst/>
              <a:cxnLst/>
              <a:rect l="l" t="t" r="r" b="b"/>
              <a:pathLst>
                <a:path w="635" h="635">
                  <a:moveTo>
                    <a:pt x="482" y="0"/>
                  </a:moveTo>
                  <a:lnTo>
                    <a:pt x="0" y="482"/>
                  </a:lnTo>
                  <a:lnTo>
                    <a:pt x="482" y="482"/>
                  </a:lnTo>
                </a:path>
              </a:pathLst>
            </a:custGeom>
            <a:ln w="3175">
              <a:solidFill>
                <a:srgbClr val="565658"/>
              </a:solidFill>
            </a:ln>
          </p:spPr>
          <p:txBody>
            <a:bodyPr wrap="square" lIns="0" tIns="0" rIns="0" bIns="0" rtlCol="0"/>
            <a:lstStyle/>
            <a:p/>
          </p:txBody>
        </p:sp>
        <p:sp>
          <p:nvSpPr>
            <p:cNvPr id="12336" name="object 12336" descr=""/>
            <p:cNvSpPr/>
            <p:nvPr/>
          </p:nvSpPr>
          <p:spPr>
            <a:xfrm>
              <a:off x="5726032"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37" name="object 12337" descr=""/>
            <p:cNvSpPr/>
            <p:nvPr/>
          </p:nvSpPr>
          <p:spPr>
            <a:xfrm>
              <a:off x="5727175" y="2584177"/>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338" name="object 12338" descr=""/>
            <p:cNvSpPr/>
            <p:nvPr/>
          </p:nvSpPr>
          <p:spPr>
            <a:xfrm>
              <a:off x="5726032"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39" name="object 12339" descr=""/>
            <p:cNvSpPr/>
            <p:nvPr/>
          </p:nvSpPr>
          <p:spPr>
            <a:xfrm>
              <a:off x="5727175" y="2584178"/>
              <a:ext cx="635" cy="635"/>
            </a:xfrm>
            <a:custGeom>
              <a:avLst/>
              <a:gdLst/>
              <a:ahLst/>
              <a:cxnLst/>
              <a:rect l="l" t="t" r="r" b="b"/>
              <a:pathLst>
                <a:path w="635" h="635">
                  <a:moveTo>
                    <a:pt x="0" y="482"/>
                  </a:moveTo>
                  <a:lnTo>
                    <a:pt x="482" y="482"/>
                  </a:lnTo>
                  <a:lnTo>
                    <a:pt x="0" y="0"/>
                  </a:lnTo>
                  <a:lnTo>
                    <a:pt x="0" y="482"/>
                  </a:lnTo>
                </a:path>
              </a:pathLst>
            </a:custGeom>
            <a:ln w="3175">
              <a:solidFill>
                <a:srgbClr val="565658"/>
              </a:solidFill>
            </a:ln>
          </p:spPr>
          <p:txBody>
            <a:bodyPr wrap="square" lIns="0" tIns="0" rIns="0" bIns="0" rtlCol="0"/>
            <a:lstStyle/>
            <a:p/>
          </p:txBody>
        </p:sp>
        <p:sp>
          <p:nvSpPr>
            <p:cNvPr id="12340" name="object 12340" descr=""/>
            <p:cNvSpPr/>
            <p:nvPr/>
          </p:nvSpPr>
          <p:spPr>
            <a:xfrm>
              <a:off x="5727949"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41" name="object 12341" descr=""/>
            <p:cNvSpPr/>
            <p:nvPr/>
          </p:nvSpPr>
          <p:spPr>
            <a:xfrm>
              <a:off x="5727170" y="2584661"/>
              <a:ext cx="635" cy="0"/>
            </a:xfrm>
            <a:custGeom>
              <a:avLst/>
              <a:gdLst/>
              <a:ahLst/>
              <a:cxnLst/>
              <a:rect l="l" t="t" r="r" b="b"/>
              <a:pathLst>
                <a:path w="635" h="0">
                  <a:moveTo>
                    <a:pt x="482" y="0"/>
                  </a:moveTo>
                  <a:lnTo>
                    <a:pt x="0" y="0"/>
                  </a:lnTo>
                  <a:lnTo>
                    <a:pt x="482" y="0"/>
                  </a:lnTo>
                  <a:lnTo>
                    <a:pt x="0" y="0"/>
                  </a:lnTo>
                </a:path>
              </a:pathLst>
            </a:custGeom>
            <a:ln w="3175">
              <a:solidFill>
                <a:srgbClr val="565658"/>
              </a:solidFill>
            </a:ln>
          </p:spPr>
          <p:txBody>
            <a:bodyPr wrap="square" lIns="0" tIns="0" rIns="0" bIns="0" rtlCol="0"/>
            <a:lstStyle/>
            <a:p/>
          </p:txBody>
        </p:sp>
        <p:sp>
          <p:nvSpPr>
            <p:cNvPr id="12342" name="object 12342" descr=""/>
            <p:cNvSpPr/>
            <p:nvPr/>
          </p:nvSpPr>
          <p:spPr>
            <a:xfrm>
              <a:off x="5728614" y="258466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2343" name="object 12343" descr=""/>
            <p:cNvSpPr/>
            <p:nvPr/>
          </p:nvSpPr>
          <p:spPr>
            <a:xfrm>
              <a:off x="5727653" y="258466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344" name="object 12344" descr=""/>
            <p:cNvSpPr/>
            <p:nvPr/>
          </p:nvSpPr>
          <p:spPr>
            <a:xfrm>
              <a:off x="5727170" y="2584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345" name="object 12345" descr=""/>
            <p:cNvSpPr/>
            <p:nvPr/>
          </p:nvSpPr>
          <p:spPr>
            <a:xfrm>
              <a:off x="5728614" y="2583236"/>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346" name="object 12346" descr=""/>
            <p:cNvSpPr/>
            <p:nvPr/>
          </p:nvSpPr>
          <p:spPr>
            <a:xfrm>
              <a:off x="5726510"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47" name="object 12347" descr=""/>
            <p:cNvSpPr/>
            <p:nvPr/>
          </p:nvSpPr>
          <p:spPr>
            <a:xfrm>
              <a:off x="5728130" y="2584662"/>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2348" name="object 12348" descr=""/>
            <p:cNvSpPr/>
            <p:nvPr/>
          </p:nvSpPr>
          <p:spPr>
            <a:xfrm>
              <a:off x="5727170" y="2584178"/>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12349" name="object 12349" descr=""/>
            <p:cNvSpPr/>
            <p:nvPr/>
          </p:nvSpPr>
          <p:spPr>
            <a:xfrm>
              <a:off x="5728131" y="25837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350" name="object 12350" descr=""/>
            <p:cNvSpPr/>
            <p:nvPr/>
          </p:nvSpPr>
          <p:spPr>
            <a:xfrm>
              <a:off x="5728614" y="2584661"/>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351" name="object 12351" descr=""/>
            <p:cNvSpPr/>
            <p:nvPr/>
          </p:nvSpPr>
          <p:spPr>
            <a:xfrm>
              <a:off x="5728130" y="2583706"/>
              <a:ext cx="635" cy="635"/>
            </a:xfrm>
            <a:custGeom>
              <a:avLst/>
              <a:gdLst/>
              <a:ahLst/>
              <a:cxnLst/>
              <a:rect l="l" t="t" r="r" b="b"/>
              <a:pathLst>
                <a:path w="635" h="635">
                  <a:moveTo>
                    <a:pt x="0" y="0"/>
                  </a:moveTo>
                  <a:lnTo>
                    <a:pt x="0" y="469"/>
                  </a:lnTo>
                </a:path>
                <a:path w="635" h="635">
                  <a:moveTo>
                    <a:pt x="0" y="0"/>
                  </a:moveTo>
                  <a:lnTo>
                    <a:pt x="482" y="0"/>
                  </a:lnTo>
                </a:path>
              </a:pathLst>
            </a:custGeom>
            <a:ln w="3175">
              <a:solidFill>
                <a:srgbClr val="565658"/>
              </a:solidFill>
            </a:ln>
          </p:spPr>
          <p:txBody>
            <a:bodyPr wrap="square" lIns="0" tIns="0" rIns="0" bIns="0" rtlCol="0"/>
            <a:lstStyle/>
            <a:p/>
          </p:txBody>
        </p:sp>
        <p:sp>
          <p:nvSpPr>
            <p:cNvPr id="12352" name="object 12352" descr=""/>
            <p:cNvSpPr/>
            <p:nvPr/>
          </p:nvSpPr>
          <p:spPr>
            <a:xfrm>
              <a:off x="5727949" y="25825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53" name="object 12353" descr=""/>
            <p:cNvSpPr/>
            <p:nvPr/>
          </p:nvSpPr>
          <p:spPr>
            <a:xfrm>
              <a:off x="5728130" y="2583706"/>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2354" name="object 12354" descr=""/>
            <p:cNvSpPr/>
            <p:nvPr/>
          </p:nvSpPr>
          <p:spPr>
            <a:xfrm>
              <a:off x="5726506" y="2582570"/>
              <a:ext cx="3810" cy="3810"/>
            </a:xfrm>
            <a:custGeom>
              <a:avLst/>
              <a:gdLst/>
              <a:ahLst/>
              <a:cxnLst/>
              <a:rect l="l" t="t" r="r" b="b"/>
              <a:pathLst>
                <a:path w="3810" h="3810">
                  <a:moveTo>
                    <a:pt x="3251" y="1143"/>
                  </a:moveTo>
                  <a:lnTo>
                    <a:pt x="2908" y="330"/>
                  </a:lnTo>
                  <a:lnTo>
                    <a:pt x="2108" y="0"/>
                  </a:lnTo>
                  <a:lnTo>
                    <a:pt x="1295" y="330"/>
                  </a:lnTo>
                  <a:lnTo>
                    <a:pt x="1016" y="1003"/>
                  </a:lnTo>
                  <a:lnTo>
                    <a:pt x="330" y="1282"/>
                  </a:lnTo>
                  <a:lnTo>
                    <a:pt x="0" y="2095"/>
                  </a:lnTo>
                  <a:lnTo>
                    <a:pt x="330" y="2908"/>
                  </a:lnTo>
                  <a:lnTo>
                    <a:pt x="1143" y="3238"/>
                  </a:lnTo>
                  <a:lnTo>
                    <a:pt x="1943" y="2908"/>
                  </a:lnTo>
                  <a:lnTo>
                    <a:pt x="2222" y="2247"/>
                  </a:lnTo>
                  <a:lnTo>
                    <a:pt x="2908" y="1955"/>
                  </a:lnTo>
                  <a:lnTo>
                    <a:pt x="3251" y="1143"/>
                  </a:lnTo>
                  <a:close/>
                </a:path>
              </a:pathLst>
            </a:custGeom>
            <a:solidFill>
              <a:srgbClr val="565658"/>
            </a:solidFill>
          </p:spPr>
          <p:txBody>
            <a:bodyPr wrap="square" lIns="0" tIns="0" rIns="0" bIns="0" rtlCol="0"/>
            <a:lstStyle/>
            <a:p/>
          </p:txBody>
        </p:sp>
        <p:sp>
          <p:nvSpPr>
            <p:cNvPr id="12355" name="object 12355" descr=""/>
            <p:cNvSpPr/>
            <p:nvPr/>
          </p:nvSpPr>
          <p:spPr>
            <a:xfrm>
              <a:off x="5727170" y="2584178"/>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2356" name="object 12356" descr=""/>
            <p:cNvSpPr/>
            <p:nvPr/>
          </p:nvSpPr>
          <p:spPr>
            <a:xfrm>
              <a:off x="5728609" y="25851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357" name="object 12357" descr=""/>
            <p:cNvSpPr/>
            <p:nvPr/>
          </p:nvSpPr>
          <p:spPr>
            <a:xfrm>
              <a:off x="5728131" y="2583706"/>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358" name="object 12358" descr=""/>
            <p:cNvSpPr/>
            <p:nvPr/>
          </p:nvSpPr>
          <p:spPr>
            <a:xfrm>
              <a:off x="5728130" y="2584661"/>
              <a:ext cx="635" cy="635"/>
            </a:xfrm>
            <a:custGeom>
              <a:avLst/>
              <a:gdLst/>
              <a:ahLst/>
              <a:cxnLst/>
              <a:rect l="l" t="t" r="r" b="b"/>
              <a:pathLst>
                <a:path w="635" h="635">
                  <a:moveTo>
                    <a:pt x="0" y="0"/>
                  </a:moveTo>
                  <a:lnTo>
                    <a:pt x="0" y="482"/>
                  </a:lnTo>
                  <a:lnTo>
                    <a:pt x="482" y="0"/>
                  </a:lnTo>
                </a:path>
              </a:pathLst>
            </a:custGeom>
            <a:ln w="3175">
              <a:solidFill>
                <a:srgbClr val="565658"/>
              </a:solidFill>
            </a:ln>
          </p:spPr>
          <p:txBody>
            <a:bodyPr wrap="square" lIns="0" tIns="0" rIns="0" bIns="0" rtlCol="0"/>
            <a:lstStyle/>
            <a:p/>
          </p:txBody>
        </p:sp>
        <p:sp>
          <p:nvSpPr>
            <p:cNvPr id="12359" name="object 12359" descr=""/>
            <p:cNvSpPr/>
            <p:nvPr/>
          </p:nvSpPr>
          <p:spPr>
            <a:xfrm>
              <a:off x="5728609" y="258514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360" name="object 12360" descr=""/>
            <p:cNvSpPr/>
            <p:nvPr/>
          </p:nvSpPr>
          <p:spPr>
            <a:xfrm>
              <a:off x="5728609" y="2583706"/>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361" name="object 12361" descr=""/>
            <p:cNvSpPr/>
            <p:nvPr/>
          </p:nvSpPr>
          <p:spPr>
            <a:xfrm>
              <a:off x="5726510"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62" name="object 12362" descr=""/>
            <p:cNvSpPr/>
            <p:nvPr/>
          </p:nvSpPr>
          <p:spPr>
            <a:xfrm>
              <a:off x="5728131" y="2584661"/>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363" name="object 12363" descr=""/>
            <p:cNvSpPr/>
            <p:nvPr/>
          </p:nvSpPr>
          <p:spPr>
            <a:xfrm>
              <a:off x="5727653" y="2583707"/>
              <a:ext cx="635" cy="635"/>
            </a:xfrm>
            <a:custGeom>
              <a:avLst/>
              <a:gdLst/>
              <a:ahLst/>
              <a:cxnLst/>
              <a:rect l="l" t="t" r="r" b="b"/>
              <a:pathLst>
                <a:path w="635" h="635">
                  <a:moveTo>
                    <a:pt x="0" y="469"/>
                  </a:moveTo>
                  <a:lnTo>
                    <a:pt x="482" y="469"/>
                  </a:lnTo>
                  <a:lnTo>
                    <a:pt x="482" y="0"/>
                  </a:lnTo>
                  <a:lnTo>
                    <a:pt x="0" y="469"/>
                  </a:lnTo>
                </a:path>
              </a:pathLst>
            </a:custGeom>
            <a:ln w="3175">
              <a:solidFill>
                <a:srgbClr val="565658"/>
              </a:solidFill>
            </a:ln>
          </p:spPr>
          <p:txBody>
            <a:bodyPr wrap="square" lIns="0" tIns="0" rIns="0" bIns="0" rtlCol="0"/>
            <a:lstStyle/>
            <a:p/>
          </p:txBody>
        </p:sp>
        <p:sp>
          <p:nvSpPr>
            <p:cNvPr id="12364" name="object 12364" descr=""/>
            <p:cNvSpPr/>
            <p:nvPr/>
          </p:nvSpPr>
          <p:spPr>
            <a:xfrm>
              <a:off x="5726987"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65" name="object 12365" descr=""/>
            <p:cNvSpPr/>
            <p:nvPr/>
          </p:nvSpPr>
          <p:spPr>
            <a:xfrm>
              <a:off x="5727648" y="2584177"/>
              <a:ext cx="635" cy="635"/>
            </a:xfrm>
            <a:custGeom>
              <a:avLst/>
              <a:gdLst/>
              <a:ahLst/>
              <a:cxnLst/>
              <a:rect l="l" t="t" r="r" b="b"/>
              <a:pathLst>
                <a:path w="635" h="635">
                  <a:moveTo>
                    <a:pt x="482" y="0"/>
                  </a:moveTo>
                  <a:lnTo>
                    <a:pt x="0" y="0"/>
                  </a:lnTo>
                  <a:lnTo>
                    <a:pt x="482" y="0"/>
                  </a:lnTo>
                  <a:lnTo>
                    <a:pt x="0" y="0"/>
                  </a:lnTo>
                  <a:lnTo>
                    <a:pt x="0" y="482"/>
                  </a:lnTo>
                </a:path>
              </a:pathLst>
            </a:custGeom>
            <a:ln w="3175">
              <a:solidFill>
                <a:srgbClr val="565658"/>
              </a:solidFill>
            </a:ln>
          </p:spPr>
          <p:txBody>
            <a:bodyPr wrap="square" lIns="0" tIns="0" rIns="0" bIns="0" rtlCol="0"/>
            <a:lstStyle/>
            <a:p/>
          </p:txBody>
        </p:sp>
        <p:sp>
          <p:nvSpPr>
            <p:cNvPr id="12366" name="object 12366" descr=""/>
            <p:cNvSpPr/>
            <p:nvPr/>
          </p:nvSpPr>
          <p:spPr>
            <a:xfrm>
              <a:off x="5726510"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67" name="object 12367" descr=""/>
            <p:cNvSpPr/>
            <p:nvPr/>
          </p:nvSpPr>
          <p:spPr>
            <a:xfrm>
              <a:off x="5729092" y="2584662"/>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368" name="object 12368" descr=""/>
            <p:cNvSpPr/>
            <p:nvPr/>
          </p:nvSpPr>
          <p:spPr>
            <a:xfrm>
              <a:off x="5726510"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69" name="object 12369" descr=""/>
            <p:cNvSpPr/>
            <p:nvPr/>
          </p:nvSpPr>
          <p:spPr>
            <a:xfrm>
              <a:off x="5727653" y="2584178"/>
              <a:ext cx="1270" cy="635"/>
            </a:xfrm>
            <a:custGeom>
              <a:avLst/>
              <a:gdLst/>
              <a:ahLst/>
              <a:cxnLst/>
              <a:rect l="l" t="t" r="r" b="b"/>
              <a:pathLst>
                <a:path w="1270" h="635">
                  <a:moveTo>
                    <a:pt x="0" y="482"/>
                  </a:moveTo>
                  <a:lnTo>
                    <a:pt x="482" y="482"/>
                  </a:lnTo>
                  <a:lnTo>
                    <a:pt x="0" y="0"/>
                  </a:lnTo>
                  <a:lnTo>
                    <a:pt x="0" y="482"/>
                  </a:lnTo>
                </a:path>
                <a:path w="1270" h="635">
                  <a:moveTo>
                    <a:pt x="0" y="482"/>
                  </a:moveTo>
                  <a:lnTo>
                    <a:pt x="482" y="482"/>
                  </a:lnTo>
                  <a:lnTo>
                    <a:pt x="965" y="482"/>
                  </a:lnTo>
                </a:path>
              </a:pathLst>
            </a:custGeom>
            <a:ln w="3175">
              <a:solidFill>
                <a:srgbClr val="565658"/>
              </a:solidFill>
            </a:ln>
          </p:spPr>
          <p:txBody>
            <a:bodyPr wrap="square" lIns="0" tIns="0" rIns="0" bIns="0" rtlCol="0"/>
            <a:lstStyle/>
            <a:p/>
          </p:txBody>
        </p:sp>
        <p:sp>
          <p:nvSpPr>
            <p:cNvPr id="12370" name="object 12370" descr=""/>
            <p:cNvSpPr/>
            <p:nvPr/>
          </p:nvSpPr>
          <p:spPr>
            <a:xfrm>
              <a:off x="5727648" y="258466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371" name="object 12371" descr=""/>
            <p:cNvSpPr/>
            <p:nvPr/>
          </p:nvSpPr>
          <p:spPr>
            <a:xfrm>
              <a:off x="5728614" y="2584662"/>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2372" name="object 12372" descr=""/>
            <p:cNvSpPr/>
            <p:nvPr/>
          </p:nvSpPr>
          <p:spPr>
            <a:xfrm>
              <a:off x="5727648" y="2584178"/>
              <a:ext cx="635" cy="635"/>
            </a:xfrm>
            <a:custGeom>
              <a:avLst/>
              <a:gdLst/>
              <a:ahLst/>
              <a:cxnLst/>
              <a:rect l="l" t="t" r="r" b="b"/>
              <a:pathLst>
                <a:path w="635" h="635">
                  <a:moveTo>
                    <a:pt x="482" y="482"/>
                  </a:moveTo>
                  <a:lnTo>
                    <a:pt x="0" y="0"/>
                  </a:lnTo>
                  <a:lnTo>
                    <a:pt x="482" y="0"/>
                  </a:lnTo>
                </a:path>
              </a:pathLst>
            </a:custGeom>
            <a:ln w="3175">
              <a:solidFill>
                <a:srgbClr val="565658"/>
              </a:solidFill>
            </a:ln>
          </p:spPr>
          <p:txBody>
            <a:bodyPr wrap="square" lIns="0" tIns="0" rIns="0" bIns="0" rtlCol="0"/>
            <a:lstStyle/>
            <a:p/>
          </p:txBody>
        </p:sp>
        <p:sp>
          <p:nvSpPr>
            <p:cNvPr id="12373" name="object 12373" descr=""/>
            <p:cNvSpPr/>
            <p:nvPr/>
          </p:nvSpPr>
          <p:spPr>
            <a:xfrm>
              <a:off x="5728609" y="258370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374" name="object 12374" descr=""/>
            <p:cNvSpPr/>
            <p:nvPr/>
          </p:nvSpPr>
          <p:spPr>
            <a:xfrm>
              <a:off x="5726976" y="2582570"/>
              <a:ext cx="3810" cy="3810"/>
            </a:xfrm>
            <a:custGeom>
              <a:avLst/>
              <a:gdLst/>
              <a:ahLst/>
              <a:cxnLst/>
              <a:rect l="l" t="t" r="r" b="b"/>
              <a:pathLst>
                <a:path w="3810" h="3810">
                  <a:moveTo>
                    <a:pt x="3251" y="1143"/>
                  </a:moveTo>
                  <a:lnTo>
                    <a:pt x="2921" y="330"/>
                  </a:lnTo>
                  <a:lnTo>
                    <a:pt x="2108" y="0"/>
                  </a:lnTo>
                  <a:lnTo>
                    <a:pt x="1866" y="101"/>
                  </a:lnTo>
                  <a:lnTo>
                    <a:pt x="1638" y="0"/>
                  </a:lnTo>
                  <a:lnTo>
                    <a:pt x="825" y="330"/>
                  </a:lnTo>
                  <a:lnTo>
                    <a:pt x="495" y="1143"/>
                  </a:lnTo>
                  <a:lnTo>
                    <a:pt x="342" y="1282"/>
                  </a:lnTo>
                  <a:lnTo>
                    <a:pt x="0" y="2095"/>
                  </a:lnTo>
                  <a:lnTo>
                    <a:pt x="342" y="2908"/>
                  </a:lnTo>
                  <a:lnTo>
                    <a:pt x="1143" y="3238"/>
                  </a:lnTo>
                  <a:lnTo>
                    <a:pt x="1955" y="2908"/>
                  </a:lnTo>
                  <a:lnTo>
                    <a:pt x="2222" y="2247"/>
                  </a:lnTo>
                  <a:lnTo>
                    <a:pt x="2921" y="1955"/>
                  </a:lnTo>
                  <a:lnTo>
                    <a:pt x="3251" y="1143"/>
                  </a:lnTo>
                  <a:close/>
                </a:path>
              </a:pathLst>
            </a:custGeom>
            <a:solidFill>
              <a:srgbClr val="565658"/>
            </a:solidFill>
          </p:spPr>
          <p:txBody>
            <a:bodyPr wrap="square" lIns="0" tIns="0" rIns="0" bIns="0" rtlCol="0"/>
            <a:lstStyle/>
            <a:p/>
          </p:txBody>
        </p:sp>
        <p:sp>
          <p:nvSpPr>
            <p:cNvPr id="12375" name="object 12375" descr=""/>
            <p:cNvSpPr/>
            <p:nvPr/>
          </p:nvSpPr>
          <p:spPr>
            <a:xfrm>
              <a:off x="5728614" y="2583707"/>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376" name="object 12376" descr=""/>
            <p:cNvSpPr/>
            <p:nvPr/>
          </p:nvSpPr>
          <p:spPr>
            <a:xfrm>
              <a:off x="5728614" y="2584662"/>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2377" name="object 12377" descr=""/>
            <p:cNvSpPr/>
            <p:nvPr/>
          </p:nvSpPr>
          <p:spPr>
            <a:xfrm>
              <a:off x="5726987"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78" name="object 12378" descr=""/>
            <p:cNvSpPr/>
            <p:nvPr/>
          </p:nvSpPr>
          <p:spPr>
            <a:xfrm>
              <a:off x="5727648" y="2584178"/>
              <a:ext cx="635" cy="635"/>
            </a:xfrm>
            <a:custGeom>
              <a:avLst/>
              <a:gdLst/>
              <a:ahLst/>
              <a:cxnLst/>
              <a:rect l="l" t="t" r="r" b="b"/>
              <a:pathLst>
                <a:path w="635" h="635">
                  <a:moveTo>
                    <a:pt x="482" y="482"/>
                  </a:moveTo>
                  <a:lnTo>
                    <a:pt x="482" y="0"/>
                  </a:lnTo>
                  <a:lnTo>
                    <a:pt x="0" y="0"/>
                  </a:lnTo>
                  <a:lnTo>
                    <a:pt x="482" y="482"/>
                  </a:lnTo>
                </a:path>
              </a:pathLst>
            </a:custGeom>
            <a:ln w="3175">
              <a:solidFill>
                <a:srgbClr val="565658"/>
              </a:solidFill>
            </a:ln>
          </p:spPr>
          <p:txBody>
            <a:bodyPr wrap="square" lIns="0" tIns="0" rIns="0" bIns="0" rtlCol="0"/>
            <a:lstStyle/>
            <a:p/>
          </p:txBody>
        </p:sp>
        <p:sp>
          <p:nvSpPr>
            <p:cNvPr id="12379" name="object 12379" descr=""/>
            <p:cNvSpPr/>
            <p:nvPr/>
          </p:nvSpPr>
          <p:spPr>
            <a:xfrm>
              <a:off x="5726976" y="2583040"/>
              <a:ext cx="3810" cy="2540"/>
            </a:xfrm>
            <a:custGeom>
              <a:avLst/>
              <a:gdLst/>
              <a:ahLst/>
              <a:cxnLst/>
              <a:rect l="l" t="t" r="r" b="b"/>
              <a:pathLst>
                <a:path w="3810" h="2539">
                  <a:moveTo>
                    <a:pt x="3251" y="1143"/>
                  </a:moveTo>
                  <a:lnTo>
                    <a:pt x="2921" y="330"/>
                  </a:lnTo>
                  <a:lnTo>
                    <a:pt x="2108" y="0"/>
                  </a:lnTo>
                  <a:lnTo>
                    <a:pt x="1625" y="203"/>
                  </a:lnTo>
                  <a:lnTo>
                    <a:pt x="1143" y="0"/>
                  </a:lnTo>
                  <a:lnTo>
                    <a:pt x="342" y="330"/>
                  </a:lnTo>
                  <a:lnTo>
                    <a:pt x="0" y="1143"/>
                  </a:lnTo>
                  <a:lnTo>
                    <a:pt x="342" y="1955"/>
                  </a:lnTo>
                  <a:lnTo>
                    <a:pt x="1143" y="2286"/>
                  </a:lnTo>
                  <a:lnTo>
                    <a:pt x="1625" y="2095"/>
                  </a:lnTo>
                  <a:lnTo>
                    <a:pt x="2108" y="2286"/>
                  </a:lnTo>
                  <a:lnTo>
                    <a:pt x="2921" y="1955"/>
                  </a:lnTo>
                  <a:lnTo>
                    <a:pt x="3251" y="1143"/>
                  </a:lnTo>
                  <a:close/>
                </a:path>
              </a:pathLst>
            </a:custGeom>
            <a:solidFill>
              <a:srgbClr val="565658"/>
            </a:solidFill>
          </p:spPr>
          <p:txBody>
            <a:bodyPr wrap="square" lIns="0" tIns="0" rIns="0" bIns="0" rtlCol="0"/>
            <a:lstStyle/>
            <a:p/>
          </p:txBody>
        </p:sp>
        <p:sp>
          <p:nvSpPr>
            <p:cNvPr id="12380" name="object 12380" descr=""/>
            <p:cNvSpPr/>
            <p:nvPr/>
          </p:nvSpPr>
          <p:spPr>
            <a:xfrm>
              <a:off x="5728130" y="2583707"/>
              <a:ext cx="635" cy="635"/>
            </a:xfrm>
            <a:custGeom>
              <a:avLst/>
              <a:gdLst/>
              <a:ahLst/>
              <a:cxnLst/>
              <a:rect l="l" t="t" r="r" b="b"/>
              <a:pathLst>
                <a:path w="635" h="635">
                  <a:moveTo>
                    <a:pt x="0" y="469"/>
                  </a:moveTo>
                  <a:lnTo>
                    <a:pt x="482" y="0"/>
                  </a:lnTo>
                  <a:lnTo>
                    <a:pt x="482" y="469"/>
                  </a:lnTo>
                  <a:lnTo>
                    <a:pt x="0" y="469"/>
                  </a:lnTo>
                </a:path>
              </a:pathLst>
            </a:custGeom>
            <a:ln w="3175">
              <a:solidFill>
                <a:srgbClr val="565658"/>
              </a:solidFill>
            </a:ln>
          </p:spPr>
          <p:txBody>
            <a:bodyPr wrap="square" lIns="0" tIns="0" rIns="0" bIns="0" rtlCol="0"/>
            <a:lstStyle/>
            <a:p/>
          </p:txBody>
        </p:sp>
        <p:sp>
          <p:nvSpPr>
            <p:cNvPr id="12381" name="object 12381" descr=""/>
            <p:cNvSpPr/>
            <p:nvPr/>
          </p:nvSpPr>
          <p:spPr>
            <a:xfrm>
              <a:off x="5728614" y="2584661"/>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382" name="object 12382" descr=""/>
            <p:cNvSpPr/>
            <p:nvPr/>
          </p:nvSpPr>
          <p:spPr>
            <a:xfrm>
              <a:off x="5726976" y="2583040"/>
              <a:ext cx="3175" cy="3175"/>
            </a:xfrm>
            <a:custGeom>
              <a:avLst/>
              <a:gdLst/>
              <a:ahLst/>
              <a:cxnLst/>
              <a:rect l="l" t="t" r="r" b="b"/>
              <a:pathLst>
                <a:path w="3175" h="3175">
                  <a:moveTo>
                    <a:pt x="2781" y="1143"/>
                  </a:moveTo>
                  <a:lnTo>
                    <a:pt x="2438" y="330"/>
                  </a:lnTo>
                  <a:lnTo>
                    <a:pt x="1638" y="0"/>
                  </a:lnTo>
                  <a:lnTo>
                    <a:pt x="1384" y="101"/>
                  </a:lnTo>
                  <a:lnTo>
                    <a:pt x="1143" y="0"/>
                  </a:lnTo>
                  <a:lnTo>
                    <a:pt x="342" y="330"/>
                  </a:lnTo>
                  <a:lnTo>
                    <a:pt x="0" y="1143"/>
                  </a:lnTo>
                  <a:lnTo>
                    <a:pt x="342" y="1955"/>
                  </a:lnTo>
                  <a:lnTo>
                    <a:pt x="685" y="2108"/>
                  </a:lnTo>
                  <a:lnTo>
                    <a:pt x="825" y="2438"/>
                  </a:lnTo>
                  <a:lnTo>
                    <a:pt x="1638" y="2768"/>
                  </a:lnTo>
                  <a:lnTo>
                    <a:pt x="2438" y="2438"/>
                  </a:lnTo>
                  <a:lnTo>
                    <a:pt x="2781" y="1625"/>
                  </a:lnTo>
                  <a:lnTo>
                    <a:pt x="2667" y="1384"/>
                  </a:lnTo>
                  <a:lnTo>
                    <a:pt x="2781" y="1143"/>
                  </a:lnTo>
                  <a:close/>
                </a:path>
              </a:pathLst>
            </a:custGeom>
            <a:solidFill>
              <a:srgbClr val="565658"/>
            </a:solidFill>
          </p:spPr>
          <p:txBody>
            <a:bodyPr wrap="square" lIns="0" tIns="0" rIns="0" bIns="0" rtlCol="0"/>
            <a:lstStyle/>
            <a:p/>
          </p:txBody>
        </p:sp>
        <p:sp>
          <p:nvSpPr>
            <p:cNvPr id="12383" name="object 12383" descr=""/>
            <p:cNvSpPr/>
            <p:nvPr/>
          </p:nvSpPr>
          <p:spPr>
            <a:xfrm>
              <a:off x="5728131" y="2583707"/>
              <a:ext cx="635" cy="1270"/>
            </a:xfrm>
            <a:custGeom>
              <a:avLst/>
              <a:gdLst/>
              <a:ahLst/>
              <a:cxnLst/>
              <a:rect l="l" t="t" r="r" b="b"/>
              <a:pathLst>
                <a:path w="635" h="1269">
                  <a:moveTo>
                    <a:pt x="482" y="469"/>
                  </a:moveTo>
                  <a:lnTo>
                    <a:pt x="482" y="0"/>
                  </a:lnTo>
                  <a:lnTo>
                    <a:pt x="482" y="469"/>
                  </a:lnTo>
                  <a:lnTo>
                    <a:pt x="0" y="469"/>
                  </a:lnTo>
                  <a:lnTo>
                    <a:pt x="0" y="952"/>
                  </a:lnTo>
                </a:path>
              </a:pathLst>
            </a:custGeom>
            <a:ln w="3175">
              <a:solidFill>
                <a:srgbClr val="565658"/>
              </a:solidFill>
            </a:ln>
          </p:spPr>
          <p:txBody>
            <a:bodyPr wrap="square" lIns="0" tIns="0" rIns="0" bIns="0" rtlCol="0"/>
            <a:lstStyle/>
            <a:p/>
          </p:txBody>
        </p:sp>
        <p:sp>
          <p:nvSpPr>
            <p:cNvPr id="12384" name="object 12384" descr=""/>
            <p:cNvSpPr/>
            <p:nvPr/>
          </p:nvSpPr>
          <p:spPr>
            <a:xfrm>
              <a:off x="5726976" y="2583040"/>
              <a:ext cx="3810" cy="3175"/>
            </a:xfrm>
            <a:custGeom>
              <a:avLst/>
              <a:gdLst/>
              <a:ahLst/>
              <a:cxnLst/>
              <a:rect l="l" t="t" r="r" b="b"/>
              <a:pathLst>
                <a:path w="3810" h="3175">
                  <a:moveTo>
                    <a:pt x="3251" y="1625"/>
                  </a:moveTo>
                  <a:lnTo>
                    <a:pt x="2921" y="812"/>
                  </a:lnTo>
                  <a:lnTo>
                    <a:pt x="2108" y="482"/>
                  </a:lnTo>
                  <a:lnTo>
                    <a:pt x="1955" y="330"/>
                  </a:lnTo>
                  <a:lnTo>
                    <a:pt x="1143" y="0"/>
                  </a:lnTo>
                  <a:lnTo>
                    <a:pt x="342" y="330"/>
                  </a:lnTo>
                  <a:lnTo>
                    <a:pt x="0" y="1143"/>
                  </a:lnTo>
                  <a:lnTo>
                    <a:pt x="342" y="1955"/>
                  </a:lnTo>
                  <a:lnTo>
                    <a:pt x="1143" y="2286"/>
                  </a:lnTo>
                  <a:lnTo>
                    <a:pt x="1295" y="2438"/>
                  </a:lnTo>
                  <a:lnTo>
                    <a:pt x="2108" y="2768"/>
                  </a:lnTo>
                  <a:lnTo>
                    <a:pt x="2921" y="2438"/>
                  </a:lnTo>
                  <a:lnTo>
                    <a:pt x="3251" y="1625"/>
                  </a:lnTo>
                  <a:close/>
                </a:path>
              </a:pathLst>
            </a:custGeom>
            <a:solidFill>
              <a:srgbClr val="565658"/>
            </a:solidFill>
          </p:spPr>
          <p:txBody>
            <a:bodyPr wrap="square" lIns="0" tIns="0" rIns="0" bIns="0" rtlCol="0"/>
            <a:lstStyle/>
            <a:p/>
          </p:txBody>
        </p:sp>
        <p:sp>
          <p:nvSpPr>
            <p:cNvPr id="12385" name="object 12385" descr=""/>
            <p:cNvSpPr/>
            <p:nvPr/>
          </p:nvSpPr>
          <p:spPr>
            <a:xfrm>
              <a:off x="5728130" y="258417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2386" name="object 12386" descr=""/>
            <p:cNvSpPr/>
            <p:nvPr/>
          </p:nvSpPr>
          <p:spPr>
            <a:xfrm>
              <a:off x="5726987"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87" name="object 12387" descr=""/>
            <p:cNvSpPr/>
            <p:nvPr/>
          </p:nvSpPr>
          <p:spPr>
            <a:xfrm>
              <a:off x="5728130" y="2584177"/>
              <a:ext cx="635" cy="635"/>
            </a:xfrm>
            <a:custGeom>
              <a:avLst/>
              <a:gdLst/>
              <a:ahLst/>
              <a:cxnLst/>
              <a:rect l="l" t="t" r="r" b="b"/>
              <a:pathLst>
                <a:path w="635" h="635">
                  <a:moveTo>
                    <a:pt x="0" y="0"/>
                  </a:moveTo>
                  <a:lnTo>
                    <a:pt x="0" y="482"/>
                  </a:lnTo>
                  <a:lnTo>
                    <a:pt x="482" y="482"/>
                  </a:lnTo>
                  <a:lnTo>
                    <a:pt x="0" y="482"/>
                  </a:lnTo>
                  <a:lnTo>
                    <a:pt x="482" y="482"/>
                  </a:lnTo>
                  <a:lnTo>
                    <a:pt x="0" y="0"/>
                  </a:lnTo>
                </a:path>
              </a:pathLst>
            </a:custGeom>
            <a:ln w="3175">
              <a:solidFill>
                <a:srgbClr val="565658"/>
              </a:solidFill>
            </a:ln>
          </p:spPr>
          <p:txBody>
            <a:bodyPr wrap="square" lIns="0" tIns="0" rIns="0" bIns="0" rtlCol="0"/>
            <a:lstStyle/>
            <a:p/>
          </p:txBody>
        </p:sp>
        <p:sp>
          <p:nvSpPr>
            <p:cNvPr id="12388" name="object 12388" descr=""/>
            <p:cNvSpPr/>
            <p:nvPr/>
          </p:nvSpPr>
          <p:spPr>
            <a:xfrm>
              <a:off x="5728130" y="2584661"/>
              <a:ext cx="1270" cy="0"/>
            </a:xfrm>
            <a:custGeom>
              <a:avLst/>
              <a:gdLst/>
              <a:ahLst/>
              <a:cxnLst/>
              <a:rect l="l" t="t" r="r" b="b"/>
              <a:pathLst>
                <a:path w="1270" h="0">
                  <a:moveTo>
                    <a:pt x="0" y="0"/>
                  </a:moveTo>
                  <a:lnTo>
                    <a:pt x="482" y="0"/>
                  </a:lnTo>
                  <a:lnTo>
                    <a:pt x="965" y="0"/>
                  </a:lnTo>
                </a:path>
              </a:pathLst>
            </a:custGeom>
            <a:ln w="3175">
              <a:solidFill>
                <a:srgbClr val="565658"/>
              </a:solidFill>
            </a:ln>
          </p:spPr>
          <p:txBody>
            <a:bodyPr wrap="square" lIns="0" tIns="0" rIns="0" bIns="0" rtlCol="0"/>
            <a:lstStyle/>
            <a:p/>
          </p:txBody>
        </p:sp>
        <p:sp>
          <p:nvSpPr>
            <p:cNvPr id="12389" name="object 12389" descr=""/>
            <p:cNvSpPr/>
            <p:nvPr/>
          </p:nvSpPr>
          <p:spPr>
            <a:xfrm>
              <a:off x="5728130" y="2584177"/>
              <a:ext cx="635" cy="635"/>
            </a:xfrm>
            <a:custGeom>
              <a:avLst/>
              <a:gdLst/>
              <a:ahLst/>
              <a:cxnLst/>
              <a:rect l="l" t="t" r="r" b="b"/>
              <a:pathLst>
                <a:path w="635" h="635">
                  <a:moveTo>
                    <a:pt x="0" y="0"/>
                  </a:moveTo>
                  <a:lnTo>
                    <a:pt x="482" y="482"/>
                  </a:lnTo>
                  <a:lnTo>
                    <a:pt x="0" y="0"/>
                  </a:lnTo>
                  <a:lnTo>
                    <a:pt x="482" y="0"/>
                  </a:lnTo>
                  <a:lnTo>
                    <a:pt x="0" y="0"/>
                  </a:lnTo>
                </a:path>
              </a:pathLst>
            </a:custGeom>
            <a:ln w="3175">
              <a:solidFill>
                <a:srgbClr val="565658"/>
              </a:solidFill>
            </a:ln>
          </p:spPr>
          <p:txBody>
            <a:bodyPr wrap="square" lIns="0" tIns="0" rIns="0" bIns="0" rtlCol="0"/>
            <a:lstStyle/>
            <a:p/>
          </p:txBody>
        </p:sp>
        <p:sp>
          <p:nvSpPr>
            <p:cNvPr id="12390" name="object 12390" descr=""/>
            <p:cNvSpPr/>
            <p:nvPr/>
          </p:nvSpPr>
          <p:spPr>
            <a:xfrm>
              <a:off x="5728609" y="2583706"/>
              <a:ext cx="635" cy="1270"/>
            </a:xfrm>
            <a:custGeom>
              <a:avLst/>
              <a:gdLst/>
              <a:ahLst/>
              <a:cxnLst/>
              <a:rect l="l" t="t" r="r" b="b"/>
              <a:pathLst>
                <a:path w="635" h="1269">
                  <a:moveTo>
                    <a:pt x="482" y="0"/>
                  </a:moveTo>
                  <a:lnTo>
                    <a:pt x="0" y="469"/>
                  </a:lnTo>
                  <a:lnTo>
                    <a:pt x="0" y="952"/>
                  </a:lnTo>
                </a:path>
              </a:pathLst>
            </a:custGeom>
            <a:ln w="3175">
              <a:solidFill>
                <a:srgbClr val="565658"/>
              </a:solidFill>
            </a:ln>
          </p:spPr>
          <p:txBody>
            <a:bodyPr wrap="square" lIns="0" tIns="0" rIns="0" bIns="0" rtlCol="0"/>
            <a:lstStyle/>
            <a:p/>
          </p:txBody>
        </p:sp>
        <p:sp>
          <p:nvSpPr>
            <p:cNvPr id="12391" name="object 12391" descr=""/>
            <p:cNvSpPr/>
            <p:nvPr/>
          </p:nvSpPr>
          <p:spPr>
            <a:xfrm>
              <a:off x="5728609" y="2584177"/>
              <a:ext cx="635" cy="635"/>
            </a:xfrm>
            <a:custGeom>
              <a:avLst/>
              <a:gdLst/>
              <a:ahLst/>
              <a:cxnLst/>
              <a:rect l="l" t="t" r="r" b="b"/>
              <a:pathLst>
                <a:path w="635" h="635">
                  <a:moveTo>
                    <a:pt x="482" y="0"/>
                  </a:moveTo>
                  <a:lnTo>
                    <a:pt x="0" y="0"/>
                  </a:lnTo>
                  <a:lnTo>
                    <a:pt x="482" y="0"/>
                  </a:lnTo>
                  <a:lnTo>
                    <a:pt x="0" y="0"/>
                  </a:lnTo>
                  <a:lnTo>
                    <a:pt x="0" y="482"/>
                  </a:lnTo>
                </a:path>
              </a:pathLst>
            </a:custGeom>
            <a:ln w="3175">
              <a:solidFill>
                <a:srgbClr val="565658"/>
              </a:solidFill>
            </a:ln>
          </p:spPr>
          <p:txBody>
            <a:bodyPr wrap="square" lIns="0" tIns="0" rIns="0" bIns="0" rtlCol="0"/>
            <a:lstStyle/>
            <a:p/>
          </p:txBody>
        </p:sp>
        <p:sp>
          <p:nvSpPr>
            <p:cNvPr id="12392" name="object 12392" descr=""/>
            <p:cNvSpPr/>
            <p:nvPr/>
          </p:nvSpPr>
          <p:spPr>
            <a:xfrm>
              <a:off x="5727471"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93" name="object 12393" descr=""/>
            <p:cNvSpPr/>
            <p:nvPr/>
          </p:nvSpPr>
          <p:spPr>
            <a:xfrm>
              <a:off x="5728609" y="258466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394" name="object 12394" descr=""/>
            <p:cNvSpPr/>
            <p:nvPr/>
          </p:nvSpPr>
          <p:spPr>
            <a:xfrm>
              <a:off x="5727471" y="2583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95" name="object 12395" descr=""/>
            <p:cNvSpPr/>
            <p:nvPr/>
          </p:nvSpPr>
          <p:spPr>
            <a:xfrm>
              <a:off x="5728609" y="2584661"/>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2396" name="object 12396" descr=""/>
            <p:cNvSpPr/>
            <p:nvPr/>
          </p:nvSpPr>
          <p:spPr>
            <a:xfrm>
              <a:off x="5728614" y="2584177"/>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2397" name="object 12397" descr=""/>
            <p:cNvSpPr/>
            <p:nvPr/>
          </p:nvSpPr>
          <p:spPr>
            <a:xfrm>
              <a:off x="5727471" y="258351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398" name="object 12398" descr=""/>
            <p:cNvSpPr/>
            <p:nvPr/>
          </p:nvSpPr>
          <p:spPr>
            <a:xfrm>
              <a:off x="5728609" y="2584178"/>
              <a:ext cx="635" cy="635"/>
            </a:xfrm>
            <a:custGeom>
              <a:avLst/>
              <a:gdLst/>
              <a:ahLst/>
              <a:cxnLst/>
              <a:rect l="l" t="t" r="r" b="b"/>
              <a:pathLst>
                <a:path w="635" h="635">
                  <a:moveTo>
                    <a:pt x="482" y="482"/>
                  </a:moveTo>
                  <a:lnTo>
                    <a:pt x="482" y="0"/>
                  </a:lnTo>
                  <a:lnTo>
                    <a:pt x="0" y="0"/>
                  </a:lnTo>
                  <a:lnTo>
                    <a:pt x="482" y="482"/>
                  </a:lnTo>
                  <a:lnTo>
                    <a:pt x="0" y="0"/>
                  </a:lnTo>
                  <a:lnTo>
                    <a:pt x="482" y="0"/>
                  </a:lnTo>
                </a:path>
              </a:pathLst>
            </a:custGeom>
            <a:ln w="3175">
              <a:solidFill>
                <a:srgbClr val="565658"/>
              </a:solidFill>
            </a:ln>
          </p:spPr>
          <p:txBody>
            <a:bodyPr wrap="square" lIns="0" tIns="0" rIns="0" bIns="0" rtlCol="0"/>
            <a:lstStyle/>
            <a:p/>
          </p:txBody>
        </p:sp>
        <p:sp>
          <p:nvSpPr>
            <p:cNvPr id="12399" name="object 12399" descr=""/>
            <p:cNvSpPr/>
            <p:nvPr/>
          </p:nvSpPr>
          <p:spPr>
            <a:xfrm>
              <a:off x="5727949"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00" name="object 12400" descr=""/>
            <p:cNvSpPr/>
            <p:nvPr/>
          </p:nvSpPr>
          <p:spPr>
            <a:xfrm>
              <a:off x="5729092" y="2579873"/>
              <a:ext cx="0" cy="635"/>
            </a:xfrm>
            <a:custGeom>
              <a:avLst/>
              <a:gdLst/>
              <a:ahLst/>
              <a:cxnLst/>
              <a:rect l="l" t="t" r="r" b="b"/>
              <a:pathLst>
                <a:path w="0" h="635">
                  <a:moveTo>
                    <a:pt x="0" y="0"/>
                  </a:moveTo>
                  <a:lnTo>
                    <a:pt x="0" y="0"/>
                  </a:lnTo>
                  <a:lnTo>
                    <a:pt x="0" y="482"/>
                  </a:lnTo>
                </a:path>
              </a:pathLst>
            </a:custGeom>
            <a:ln w="3175">
              <a:solidFill>
                <a:srgbClr val="565658"/>
              </a:solidFill>
            </a:ln>
          </p:spPr>
          <p:txBody>
            <a:bodyPr wrap="square" lIns="0" tIns="0" rIns="0" bIns="0" rtlCol="0"/>
            <a:lstStyle/>
            <a:p/>
          </p:txBody>
        </p:sp>
        <p:sp>
          <p:nvSpPr>
            <p:cNvPr id="12401" name="object 12401" descr=""/>
            <p:cNvSpPr/>
            <p:nvPr/>
          </p:nvSpPr>
          <p:spPr>
            <a:xfrm>
              <a:off x="5727949" y="257968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02" name="object 12402" descr=""/>
            <p:cNvSpPr/>
            <p:nvPr/>
          </p:nvSpPr>
          <p:spPr>
            <a:xfrm>
              <a:off x="5729092" y="2581313"/>
              <a:ext cx="0" cy="635"/>
            </a:xfrm>
            <a:custGeom>
              <a:avLst/>
              <a:gdLst/>
              <a:ahLst/>
              <a:cxnLst/>
              <a:rect l="l" t="t" r="r" b="b"/>
              <a:pathLst>
                <a:path w="0" h="635">
                  <a:moveTo>
                    <a:pt x="0" y="482"/>
                  </a:moveTo>
                  <a:lnTo>
                    <a:pt x="0" y="0"/>
                  </a:lnTo>
                  <a:lnTo>
                    <a:pt x="0" y="482"/>
                  </a:lnTo>
                </a:path>
              </a:pathLst>
            </a:custGeom>
            <a:ln w="3175">
              <a:solidFill>
                <a:srgbClr val="565658"/>
              </a:solidFill>
            </a:ln>
          </p:spPr>
          <p:txBody>
            <a:bodyPr wrap="square" lIns="0" tIns="0" rIns="0" bIns="0" rtlCol="0"/>
            <a:lstStyle/>
            <a:p/>
          </p:txBody>
        </p:sp>
        <p:sp>
          <p:nvSpPr>
            <p:cNvPr id="12403" name="object 12403" descr=""/>
            <p:cNvSpPr/>
            <p:nvPr/>
          </p:nvSpPr>
          <p:spPr>
            <a:xfrm>
              <a:off x="5727949" y="258016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04" name="object 12404" descr=""/>
            <p:cNvSpPr/>
            <p:nvPr/>
          </p:nvSpPr>
          <p:spPr>
            <a:xfrm>
              <a:off x="5729092" y="2581795"/>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2405" name="object 12405" descr=""/>
            <p:cNvSpPr/>
            <p:nvPr/>
          </p:nvSpPr>
          <p:spPr>
            <a:xfrm>
              <a:off x="5727949"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06" name="object 12406" descr=""/>
            <p:cNvSpPr/>
            <p:nvPr/>
          </p:nvSpPr>
          <p:spPr>
            <a:xfrm>
              <a:off x="5729092" y="2583236"/>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2407" name="object 12407" descr=""/>
            <p:cNvSpPr/>
            <p:nvPr/>
          </p:nvSpPr>
          <p:spPr>
            <a:xfrm>
              <a:off x="5727941" y="2582100"/>
              <a:ext cx="2540" cy="3810"/>
            </a:xfrm>
            <a:custGeom>
              <a:avLst/>
              <a:gdLst/>
              <a:ahLst/>
              <a:cxnLst/>
              <a:rect l="l" t="t" r="r" b="b"/>
              <a:pathLst>
                <a:path w="2539" h="3810">
                  <a:moveTo>
                    <a:pt x="2286" y="1143"/>
                  </a:moveTo>
                  <a:lnTo>
                    <a:pt x="1955" y="330"/>
                  </a:lnTo>
                  <a:lnTo>
                    <a:pt x="1143" y="0"/>
                  </a:lnTo>
                  <a:lnTo>
                    <a:pt x="330" y="330"/>
                  </a:lnTo>
                  <a:lnTo>
                    <a:pt x="0" y="1143"/>
                  </a:lnTo>
                  <a:lnTo>
                    <a:pt x="88" y="1384"/>
                  </a:lnTo>
                  <a:lnTo>
                    <a:pt x="0" y="1612"/>
                  </a:lnTo>
                  <a:lnTo>
                    <a:pt x="88" y="1854"/>
                  </a:lnTo>
                  <a:lnTo>
                    <a:pt x="0" y="2082"/>
                  </a:lnTo>
                  <a:lnTo>
                    <a:pt x="330" y="2895"/>
                  </a:lnTo>
                  <a:lnTo>
                    <a:pt x="1143" y="3225"/>
                  </a:lnTo>
                  <a:lnTo>
                    <a:pt x="1955" y="2895"/>
                  </a:lnTo>
                  <a:lnTo>
                    <a:pt x="2286" y="2082"/>
                  </a:lnTo>
                  <a:lnTo>
                    <a:pt x="2184" y="1854"/>
                  </a:lnTo>
                  <a:lnTo>
                    <a:pt x="2286" y="1612"/>
                  </a:lnTo>
                  <a:lnTo>
                    <a:pt x="2184" y="1384"/>
                  </a:lnTo>
                  <a:lnTo>
                    <a:pt x="2286" y="1143"/>
                  </a:lnTo>
                  <a:close/>
                </a:path>
              </a:pathLst>
            </a:custGeom>
            <a:solidFill>
              <a:srgbClr val="565658"/>
            </a:solidFill>
          </p:spPr>
          <p:txBody>
            <a:bodyPr wrap="square" lIns="0" tIns="0" rIns="0" bIns="0" rtlCol="0"/>
            <a:lstStyle/>
            <a:p/>
          </p:txBody>
        </p:sp>
        <p:sp>
          <p:nvSpPr>
            <p:cNvPr id="12408" name="object 12408" descr=""/>
            <p:cNvSpPr/>
            <p:nvPr/>
          </p:nvSpPr>
          <p:spPr>
            <a:xfrm>
              <a:off x="5729092" y="2584177"/>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2409" name="object 12409" descr=""/>
            <p:cNvSpPr/>
            <p:nvPr/>
          </p:nvSpPr>
          <p:spPr>
            <a:xfrm>
              <a:off x="5729092" y="2584661"/>
              <a:ext cx="0" cy="635"/>
            </a:xfrm>
            <a:custGeom>
              <a:avLst/>
              <a:gdLst/>
              <a:ahLst/>
              <a:cxnLst/>
              <a:rect l="l" t="t" r="r" b="b"/>
              <a:pathLst>
                <a:path w="0" h="635">
                  <a:moveTo>
                    <a:pt x="0" y="0"/>
                  </a:moveTo>
                  <a:lnTo>
                    <a:pt x="0" y="482"/>
                  </a:lnTo>
                  <a:lnTo>
                    <a:pt x="0" y="0"/>
                  </a:lnTo>
                  <a:lnTo>
                    <a:pt x="0" y="482"/>
                  </a:lnTo>
                </a:path>
              </a:pathLst>
            </a:custGeom>
            <a:ln w="3175">
              <a:solidFill>
                <a:srgbClr val="565658"/>
              </a:solidFill>
            </a:ln>
          </p:spPr>
          <p:txBody>
            <a:bodyPr wrap="square" lIns="0" tIns="0" rIns="0" bIns="0" rtlCol="0"/>
            <a:lstStyle/>
            <a:p/>
          </p:txBody>
        </p:sp>
        <p:sp>
          <p:nvSpPr>
            <p:cNvPr id="12410" name="object 12410" descr=""/>
            <p:cNvSpPr/>
            <p:nvPr/>
          </p:nvSpPr>
          <p:spPr>
            <a:xfrm>
              <a:off x="5727949" y="258447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11" name="object 12411" descr=""/>
            <p:cNvSpPr/>
            <p:nvPr/>
          </p:nvSpPr>
          <p:spPr>
            <a:xfrm>
              <a:off x="5729092" y="2585616"/>
              <a:ext cx="0" cy="635"/>
            </a:xfrm>
            <a:custGeom>
              <a:avLst/>
              <a:gdLst/>
              <a:ahLst/>
              <a:cxnLst/>
              <a:rect l="l" t="t" r="r" b="b"/>
              <a:pathLst>
                <a:path w="0" h="635">
                  <a:moveTo>
                    <a:pt x="0" y="0"/>
                  </a:moveTo>
                  <a:lnTo>
                    <a:pt x="0" y="482"/>
                  </a:lnTo>
                  <a:lnTo>
                    <a:pt x="0" y="0"/>
                  </a:lnTo>
                </a:path>
              </a:pathLst>
            </a:custGeom>
            <a:ln w="3175">
              <a:solidFill>
                <a:srgbClr val="565658"/>
              </a:solidFill>
            </a:ln>
          </p:spPr>
          <p:txBody>
            <a:bodyPr wrap="square" lIns="0" tIns="0" rIns="0" bIns="0" rtlCol="0"/>
            <a:lstStyle/>
            <a:p/>
          </p:txBody>
        </p:sp>
        <p:sp>
          <p:nvSpPr>
            <p:cNvPr id="12412" name="object 12412" descr=""/>
            <p:cNvSpPr/>
            <p:nvPr/>
          </p:nvSpPr>
          <p:spPr>
            <a:xfrm>
              <a:off x="5727941" y="2584957"/>
              <a:ext cx="2540" cy="3175"/>
            </a:xfrm>
            <a:custGeom>
              <a:avLst/>
              <a:gdLst/>
              <a:ahLst/>
              <a:cxnLst/>
              <a:rect l="l" t="t" r="r" b="b"/>
              <a:pathLst>
                <a:path w="2539" h="3175">
                  <a:moveTo>
                    <a:pt x="2286" y="1143"/>
                  </a:moveTo>
                  <a:lnTo>
                    <a:pt x="1955" y="342"/>
                  </a:lnTo>
                  <a:lnTo>
                    <a:pt x="1143" y="0"/>
                  </a:lnTo>
                  <a:lnTo>
                    <a:pt x="330" y="342"/>
                  </a:lnTo>
                  <a:lnTo>
                    <a:pt x="0" y="1143"/>
                  </a:lnTo>
                  <a:lnTo>
                    <a:pt x="88" y="1397"/>
                  </a:lnTo>
                  <a:lnTo>
                    <a:pt x="0" y="1625"/>
                  </a:lnTo>
                  <a:lnTo>
                    <a:pt x="330" y="2438"/>
                  </a:lnTo>
                  <a:lnTo>
                    <a:pt x="1143" y="2768"/>
                  </a:lnTo>
                  <a:lnTo>
                    <a:pt x="1955" y="2438"/>
                  </a:lnTo>
                  <a:lnTo>
                    <a:pt x="2286" y="1625"/>
                  </a:lnTo>
                  <a:lnTo>
                    <a:pt x="2184" y="1397"/>
                  </a:lnTo>
                  <a:lnTo>
                    <a:pt x="2286" y="1143"/>
                  </a:lnTo>
                  <a:close/>
                </a:path>
              </a:pathLst>
            </a:custGeom>
            <a:solidFill>
              <a:srgbClr val="565658"/>
            </a:solidFill>
          </p:spPr>
          <p:txBody>
            <a:bodyPr wrap="square" lIns="0" tIns="0" rIns="0" bIns="0" rtlCol="0"/>
            <a:lstStyle/>
            <a:p/>
          </p:txBody>
        </p:sp>
        <p:sp>
          <p:nvSpPr>
            <p:cNvPr id="12413" name="object 12413" descr=""/>
            <p:cNvSpPr/>
            <p:nvPr/>
          </p:nvSpPr>
          <p:spPr>
            <a:xfrm>
              <a:off x="5729092" y="2586582"/>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2414" name="object 12414" descr=""/>
            <p:cNvSpPr/>
            <p:nvPr/>
          </p:nvSpPr>
          <p:spPr>
            <a:xfrm>
              <a:off x="5727941" y="2585923"/>
              <a:ext cx="2540" cy="3810"/>
            </a:xfrm>
            <a:custGeom>
              <a:avLst/>
              <a:gdLst/>
              <a:ahLst/>
              <a:cxnLst/>
              <a:rect l="l" t="t" r="r" b="b"/>
              <a:pathLst>
                <a:path w="2539" h="3810">
                  <a:moveTo>
                    <a:pt x="2286" y="1143"/>
                  </a:moveTo>
                  <a:lnTo>
                    <a:pt x="1955" y="330"/>
                  </a:lnTo>
                  <a:lnTo>
                    <a:pt x="1143" y="0"/>
                  </a:lnTo>
                  <a:lnTo>
                    <a:pt x="330" y="330"/>
                  </a:lnTo>
                  <a:lnTo>
                    <a:pt x="0" y="1143"/>
                  </a:lnTo>
                  <a:lnTo>
                    <a:pt x="88" y="1384"/>
                  </a:lnTo>
                  <a:lnTo>
                    <a:pt x="0" y="1625"/>
                  </a:lnTo>
                  <a:lnTo>
                    <a:pt x="88" y="1866"/>
                  </a:lnTo>
                  <a:lnTo>
                    <a:pt x="0" y="2095"/>
                  </a:lnTo>
                  <a:lnTo>
                    <a:pt x="88" y="2336"/>
                  </a:lnTo>
                  <a:lnTo>
                    <a:pt x="0" y="2578"/>
                  </a:lnTo>
                  <a:lnTo>
                    <a:pt x="330" y="3378"/>
                  </a:lnTo>
                  <a:lnTo>
                    <a:pt x="1143" y="3721"/>
                  </a:lnTo>
                  <a:lnTo>
                    <a:pt x="1955" y="3378"/>
                  </a:lnTo>
                  <a:lnTo>
                    <a:pt x="2286" y="2578"/>
                  </a:lnTo>
                  <a:lnTo>
                    <a:pt x="2184" y="2336"/>
                  </a:lnTo>
                  <a:lnTo>
                    <a:pt x="2286" y="2095"/>
                  </a:lnTo>
                  <a:lnTo>
                    <a:pt x="2184" y="1866"/>
                  </a:lnTo>
                  <a:lnTo>
                    <a:pt x="2286" y="1625"/>
                  </a:lnTo>
                  <a:lnTo>
                    <a:pt x="2184" y="1384"/>
                  </a:lnTo>
                  <a:lnTo>
                    <a:pt x="2286" y="1143"/>
                  </a:lnTo>
                  <a:close/>
                </a:path>
              </a:pathLst>
            </a:custGeom>
            <a:solidFill>
              <a:srgbClr val="565658"/>
            </a:solidFill>
          </p:spPr>
          <p:txBody>
            <a:bodyPr wrap="square" lIns="0" tIns="0" rIns="0" bIns="0" rtlCol="0"/>
            <a:lstStyle/>
            <a:p/>
          </p:txBody>
        </p:sp>
        <p:sp>
          <p:nvSpPr>
            <p:cNvPr id="12415" name="object 12415" descr=""/>
            <p:cNvSpPr/>
            <p:nvPr/>
          </p:nvSpPr>
          <p:spPr>
            <a:xfrm>
              <a:off x="5729092" y="2588492"/>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2416" name="object 12416" descr=""/>
            <p:cNvSpPr/>
            <p:nvPr/>
          </p:nvSpPr>
          <p:spPr>
            <a:xfrm>
              <a:off x="5727941" y="2583522"/>
              <a:ext cx="2540" cy="6985"/>
            </a:xfrm>
            <a:custGeom>
              <a:avLst/>
              <a:gdLst/>
              <a:ahLst/>
              <a:cxnLst/>
              <a:rect l="l" t="t" r="r" b="b"/>
              <a:pathLst>
                <a:path w="2539" h="6985">
                  <a:moveTo>
                    <a:pt x="2286" y="5448"/>
                  </a:moveTo>
                  <a:lnTo>
                    <a:pt x="1955" y="4635"/>
                  </a:lnTo>
                  <a:lnTo>
                    <a:pt x="1143" y="4305"/>
                  </a:lnTo>
                  <a:lnTo>
                    <a:pt x="330" y="4635"/>
                  </a:lnTo>
                  <a:lnTo>
                    <a:pt x="0" y="5448"/>
                  </a:lnTo>
                  <a:lnTo>
                    <a:pt x="330" y="6261"/>
                  </a:lnTo>
                  <a:lnTo>
                    <a:pt x="1143" y="6591"/>
                  </a:lnTo>
                  <a:lnTo>
                    <a:pt x="1955" y="6261"/>
                  </a:lnTo>
                  <a:lnTo>
                    <a:pt x="2286" y="5448"/>
                  </a:lnTo>
                  <a:close/>
                </a:path>
                <a:path w="2539" h="6985">
                  <a:moveTo>
                    <a:pt x="2286" y="1143"/>
                  </a:moveTo>
                  <a:lnTo>
                    <a:pt x="1955" y="330"/>
                  </a:lnTo>
                  <a:lnTo>
                    <a:pt x="1143" y="0"/>
                  </a:lnTo>
                  <a:lnTo>
                    <a:pt x="330" y="330"/>
                  </a:lnTo>
                  <a:lnTo>
                    <a:pt x="0" y="1143"/>
                  </a:lnTo>
                  <a:lnTo>
                    <a:pt x="330"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12417" name="object 12417" descr=""/>
            <p:cNvSpPr/>
            <p:nvPr/>
          </p:nvSpPr>
          <p:spPr>
            <a:xfrm>
              <a:off x="5532837" y="2706725"/>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418" name="object 12418" descr=""/>
            <p:cNvSpPr/>
            <p:nvPr/>
          </p:nvSpPr>
          <p:spPr>
            <a:xfrm>
              <a:off x="5536191" y="2706725"/>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419" name="object 12419" descr=""/>
            <p:cNvSpPr/>
            <p:nvPr/>
          </p:nvSpPr>
          <p:spPr>
            <a:xfrm>
              <a:off x="5536191" y="269092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420" name="object 12420" descr=""/>
            <p:cNvSpPr/>
            <p:nvPr/>
          </p:nvSpPr>
          <p:spPr>
            <a:xfrm>
              <a:off x="5532843" y="2690925"/>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421" name="object 12421" descr=""/>
            <p:cNvSpPr/>
            <p:nvPr/>
          </p:nvSpPr>
          <p:spPr>
            <a:xfrm>
              <a:off x="5532361" y="2693802"/>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422" name="object 12422" descr=""/>
            <p:cNvSpPr/>
            <p:nvPr/>
          </p:nvSpPr>
          <p:spPr>
            <a:xfrm>
              <a:off x="5532366" y="2703849"/>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423" name="object 12423" descr=""/>
            <p:cNvSpPr/>
            <p:nvPr/>
          </p:nvSpPr>
          <p:spPr>
            <a:xfrm>
              <a:off x="5535709" y="2703849"/>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424" name="object 12424" descr=""/>
            <p:cNvSpPr/>
            <p:nvPr/>
          </p:nvSpPr>
          <p:spPr>
            <a:xfrm>
              <a:off x="5535709" y="2693801"/>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425" name="object 12425" descr=""/>
            <p:cNvSpPr/>
            <p:nvPr/>
          </p:nvSpPr>
          <p:spPr>
            <a:xfrm>
              <a:off x="5535714" y="2695711"/>
              <a:ext cx="635" cy="1270"/>
            </a:xfrm>
            <a:custGeom>
              <a:avLst/>
              <a:gdLst/>
              <a:ahLst/>
              <a:cxnLst/>
              <a:rect l="l" t="t" r="r" b="b"/>
              <a:pathLst>
                <a:path w="635" h="1269">
                  <a:moveTo>
                    <a:pt x="0" y="0"/>
                  </a:moveTo>
                  <a:lnTo>
                    <a:pt x="482" y="952"/>
                  </a:lnTo>
                </a:path>
              </a:pathLst>
            </a:custGeom>
            <a:ln w="3175">
              <a:solidFill>
                <a:srgbClr val="565658"/>
              </a:solidFill>
            </a:ln>
          </p:spPr>
          <p:txBody>
            <a:bodyPr wrap="square" lIns="0" tIns="0" rIns="0" bIns="0" rtlCol="0"/>
            <a:lstStyle/>
            <a:p/>
          </p:txBody>
        </p:sp>
        <p:sp>
          <p:nvSpPr>
            <p:cNvPr id="12426" name="object 12426" descr=""/>
            <p:cNvSpPr/>
            <p:nvPr/>
          </p:nvSpPr>
          <p:spPr>
            <a:xfrm>
              <a:off x="5532361" y="2695711"/>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12427" name="object 12427" descr=""/>
            <p:cNvSpPr/>
            <p:nvPr/>
          </p:nvSpPr>
          <p:spPr>
            <a:xfrm>
              <a:off x="5532366" y="2701454"/>
              <a:ext cx="635" cy="1270"/>
            </a:xfrm>
            <a:custGeom>
              <a:avLst/>
              <a:gdLst/>
              <a:ahLst/>
              <a:cxnLst/>
              <a:rect l="l" t="t" r="r" b="b"/>
              <a:pathLst>
                <a:path w="635" h="1269">
                  <a:moveTo>
                    <a:pt x="0" y="0"/>
                  </a:moveTo>
                  <a:lnTo>
                    <a:pt x="482" y="952"/>
                  </a:lnTo>
                </a:path>
              </a:pathLst>
            </a:custGeom>
            <a:ln w="3175">
              <a:solidFill>
                <a:srgbClr val="565658"/>
              </a:solidFill>
            </a:ln>
          </p:spPr>
          <p:txBody>
            <a:bodyPr wrap="square" lIns="0" tIns="0" rIns="0" bIns="0" rtlCol="0"/>
            <a:lstStyle/>
            <a:p/>
          </p:txBody>
        </p:sp>
        <p:sp>
          <p:nvSpPr>
            <p:cNvPr id="12428" name="object 12428" descr=""/>
            <p:cNvSpPr/>
            <p:nvPr/>
          </p:nvSpPr>
          <p:spPr>
            <a:xfrm>
              <a:off x="5535709" y="2701454"/>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12429" name="object 12429" descr=""/>
            <p:cNvSpPr/>
            <p:nvPr/>
          </p:nvSpPr>
          <p:spPr>
            <a:xfrm>
              <a:off x="5668120"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30" name="object 12430" descr=""/>
            <p:cNvSpPr/>
            <p:nvPr/>
          </p:nvSpPr>
          <p:spPr>
            <a:xfrm>
              <a:off x="5669263" y="2578448"/>
              <a:ext cx="1905" cy="635"/>
            </a:xfrm>
            <a:custGeom>
              <a:avLst/>
              <a:gdLst/>
              <a:ahLst/>
              <a:cxnLst/>
              <a:rect l="l" t="t" r="r" b="b"/>
              <a:pathLst>
                <a:path w="1904" h="635">
                  <a:moveTo>
                    <a:pt x="0" y="469"/>
                  </a:moveTo>
                  <a:lnTo>
                    <a:pt x="0" y="469"/>
                  </a:lnTo>
                  <a:lnTo>
                    <a:pt x="1435" y="0"/>
                  </a:lnTo>
                </a:path>
              </a:pathLst>
            </a:custGeom>
            <a:ln w="3175">
              <a:solidFill>
                <a:srgbClr val="565658"/>
              </a:solidFill>
            </a:ln>
          </p:spPr>
          <p:txBody>
            <a:bodyPr wrap="square" lIns="0" tIns="0" rIns="0" bIns="0" rtlCol="0"/>
            <a:lstStyle/>
            <a:p/>
          </p:txBody>
        </p:sp>
        <p:sp>
          <p:nvSpPr>
            <p:cNvPr id="12431" name="object 12431" descr=""/>
            <p:cNvSpPr/>
            <p:nvPr/>
          </p:nvSpPr>
          <p:spPr>
            <a:xfrm>
              <a:off x="5668120" y="258495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32" name="object 12432" descr=""/>
            <p:cNvSpPr/>
            <p:nvPr/>
          </p:nvSpPr>
          <p:spPr>
            <a:xfrm>
              <a:off x="5669259" y="2586099"/>
              <a:ext cx="1905" cy="635"/>
            </a:xfrm>
            <a:custGeom>
              <a:avLst/>
              <a:gdLst/>
              <a:ahLst/>
              <a:cxnLst/>
              <a:rect l="l" t="t" r="r" b="b"/>
              <a:pathLst>
                <a:path w="1904" h="635">
                  <a:moveTo>
                    <a:pt x="1435" y="482"/>
                  </a:moveTo>
                  <a:lnTo>
                    <a:pt x="1435" y="482"/>
                  </a:lnTo>
                  <a:lnTo>
                    <a:pt x="0" y="0"/>
                  </a:lnTo>
                </a:path>
              </a:pathLst>
            </a:custGeom>
            <a:ln w="3175">
              <a:solidFill>
                <a:srgbClr val="565658"/>
              </a:solidFill>
            </a:ln>
          </p:spPr>
          <p:txBody>
            <a:bodyPr wrap="square" lIns="0" tIns="0" rIns="0" bIns="0" rtlCol="0"/>
            <a:lstStyle/>
            <a:p/>
          </p:txBody>
        </p:sp>
        <p:sp>
          <p:nvSpPr>
            <p:cNvPr id="12433" name="object 12433" descr=""/>
            <p:cNvSpPr/>
            <p:nvPr/>
          </p:nvSpPr>
          <p:spPr>
            <a:xfrm>
              <a:off x="5672133" y="2578915"/>
              <a:ext cx="7620" cy="4445"/>
            </a:xfrm>
            <a:custGeom>
              <a:avLst/>
              <a:gdLst/>
              <a:ahLst/>
              <a:cxnLst/>
              <a:rect l="l" t="t" r="r" b="b"/>
              <a:pathLst>
                <a:path w="7620" h="4444">
                  <a:moveTo>
                    <a:pt x="7175" y="3835"/>
                  </a:moveTo>
                  <a:lnTo>
                    <a:pt x="6692" y="2400"/>
                  </a:lnTo>
                  <a:lnTo>
                    <a:pt x="6222" y="952"/>
                  </a:lnTo>
                  <a:lnTo>
                    <a:pt x="4787" y="469"/>
                  </a:lnTo>
                  <a:lnTo>
                    <a:pt x="3822" y="0"/>
                  </a:lnTo>
                  <a:lnTo>
                    <a:pt x="2387" y="469"/>
                  </a:lnTo>
                  <a:lnTo>
                    <a:pt x="952" y="952"/>
                  </a:lnTo>
                  <a:lnTo>
                    <a:pt x="482" y="2400"/>
                  </a:lnTo>
                  <a:lnTo>
                    <a:pt x="0" y="3835"/>
                  </a:lnTo>
                </a:path>
              </a:pathLst>
            </a:custGeom>
            <a:ln w="3175">
              <a:solidFill>
                <a:srgbClr val="565658"/>
              </a:solidFill>
            </a:ln>
          </p:spPr>
          <p:txBody>
            <a:bodyPr wrap="square" lIns="0" tIns="0" rIns="0" bIns="0" rtlCol="0"/>
            <a:lstStyle/>
            <a:p/>
          </p:txBody>
        </p:sp>
        <p:sp>
          <p:nvSpPr>
            <p:cNvPr id="12434" name="object 12434" descr=""/>
            <p:cNvSpPr/>
            <p:nvPr/>
          </p:nvSpPr>
          <p:spPr>
            <a:xfrm>
              <a:off x="5670699" y="2575575"/>
              <a:ext cx="12065" cy="7620"/>
            </a:xfrm>
            <a:custGeom>
              <a:avLst/>
              <a:gdLst/>
              <a:ahLst/>
              <a:cxnLst/>
              <a:rect l="l" t="t" r="r" b="b"/>
              <a:pathLst>
                <a:path w="12064" h="7619">
                  <a:moveTo>
                    <a:pt x="11963" y="7175"/>
                  </a:moveTo>
                  <a:lnTo>
                    <a:pt x="5257" y="0"/>
                  </a:lnTo>
                  <a:lnTo>
                    <a:pt x="3340" y="469"/>
                  </a:lnTo>
                  <a:lnTo>
                    <a:pt x="1422" y="1435"/>
                  </a:lnTo>
                  <a:lnTo>
                    <a:pt x="0" y="2870"/>
                  </a:lnTo>
                  <a:lnTo>
                    <a:pt x="1422" y="1435"/>
                  </a:lnTo>
                  <a:lnTo>
                    <a:pt x="3340" y="469"/>
                  </a:lnTo>
                  <a:lnTo>
                    <a:pt x="5257" y="469"/>
                  </a:lnTo>
                  <a:lnTo>
                    <a:pt x="7175" y="952"/>
                  </a:lnTo>
                  <a:lnTo>
                    <a:pt x="9080" y="1905"/>
                  </a:lnTo>
                  <a:lnTo>
                    <a:pt x="10528" y="3340"/>
                  </a:lnTo>
                  <a:lnTo>
                    <a:pt x="11480" y="5257"/>
                  </a:lnTo>
                  <a:lnTo>
                    <a:pt x="11480" y="7175"/>
                  </a:lnTo>
                </a:path>
              </a:pathLst>
            </a:custGeom>
            <a:ln w="3175">
              <a:solidFill>
                <a:srgbClr val="565658"/>
              </a:solidFill>
            </a:ln>
          </p:spPr>
          <p:txBody>
            <a:bodyPr wrap="square" lIns="0" tIns="0" rIns="0" bIns="0" rtlCol="0"/>
            <a:lstStyle/>
            <a:p/>
          </p:txBody>
        </p:sp>
        <p:sp>
          <p:nvSpPr>
            <p:cNvPr id="12435" name="object 12435" descr=""/>
            <p:cNvSpPr/>
            <p:nvPr/>
          </p:nvSpPr>
          <p:spPr>
            <a:xfrm>
              <a:off x="5669551" y="257730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36" name="object 12436" descr=""/>
            <p:cNvSpPr/>
            <p:nvPr/>
          </p:nvSpPr>
          <p:spPr>
            <a:xfrm>
              <a:off x="5670692" y="2582268"/>
              <a:ext cx="12065" cy="7620"/>
            </a:xfrm>
            <a:custGeom>
              <a:avLst/>
              <a:gdLst/>
              <a:ahLst/>
              <a:cxnLst/>
              <a:rect l="l" t="t" r="r" b="b"/>
              <a:pathLst>
                <a:path w="12064" h="7619">
                  <a:moveTo>
                    <a:pt x="1435" y="482"/>
                  </a:moveTo>
                  <a:lnTo>
                    <a:pt x="1917" y="1435"/>
                  </a:lnTo>
                  <a:lnTo>
                    <a:pt x="2400" y="2870"/>
                  </a:lnTo>
                  <a:lnTo>
                    <a:pt x="3822" y="3352"/>
                  </a:lnTo>
                  <a:lnTo>
                    <a:pt x="5270" y="3835"/>
                  </a:lnTo>
                  <a:lnTo>
                    <a:pt x="6222" y="3352"/>
                  </a:lnTo>
                  <a:lnTo>
                    <a:pt x="7658" y="2870"/>
                  </a:lnTo>
                  <a:lnTo>
                    <a:pt x="8140" y="1435"/>
                  </a:lnTo>
                  <a:lnTo>
                    <a:pt x="8610" y="482"/>
                  </a:lnTo>
                  <a:lnTo>
                    <a:pt x="9093" y="482"/>
                  </a:lnTo>
                  <a:lnTo>
                    <a:pt x="10058" y="482"/>
                  </a:lnTo>
                  <a:lnTo>
                    <a:pt x="11493" y="482"/>
                  </a:lnTo>
                  <a:lnTo>
                    <a:pt x="11976" y="482"/>
                  </a:lnTo>
                  <a:lnTo>
                    <a:pt x="11493" y="2387"/>
                  </a:lnTo>
                  <a:lnTo>
                    <a:pt x="10528" y="4318"/>
                  </a:lnTo>
                  <a:lnTo>
                    <a:pt x="9093" y="5740"/>
                  </a:lnTo>
                  <a:lnTo>
                    <a:pt x="7188" y="6692"/>
                  </a:lnTo>
                  <a:lnTo>
                    <a:pt x="5270" y="7175"/>
                  </a:lnTo>
                  <a:lnTo>
                    <a:pt x="3352" y="6692"/>
                  </a:lnTo>
                  <a:lnTo>
                    <a:pt x="1435" y="5740"/>
                  </a:lnTo>
                  <a:lnTo>
                    <a:pt x="0" y="4318"/>
                  </a:lnTo>
                  <a:lnTo>
                    <a:pt x="1435" y="5740"/>
                  </a:lnTo>
                  <a:lnTo>
                    <a:pt x="3352" y="6692"/>
                  </a:lnTo>
                  <a:lnTo>
                    <a:pt x="5270" y="6692"/>
                  </a:lnTo>
                  <a:lnTo>
                    <a:pt x="7188" y="6692"/>
                  </a:lnTo>
                  <a:lnTo>
                    <a:pt x="9093" y="5740"/>
                  </a:lnTo>
                  <a:lnTo>
                    <a:pt x="10528" y="3835"/>
                  </a:lnTo>
                  <a:lnTo>
                    <a:pt x="11493" y="2387"/>
                  </a:lnTo>
                  <a:lnTo>
                    <a:pt x="11493" y="0"/>
                  </a:lnTo>
                </a:path>
              </a:pathLst>
            </a:custGeom>
            <a:ln w="3175">
              <a:solidFill>
                <a:srgbClr val="565658"/>
              </a:solidFill>
            </a:ln>
          </p:spPr>
          <p:txBody>
            <a:bodyPr wrap="square" lIns="0" tIns="0" rIns="0" bIns="0" rtlCol="0"/>
            <a:lstStyle/>
            <a:p/>
          </p:txBody>
        </p:sp>
        <p:sp>
          <p:nvSpPr>
            <p:cNvPr id="12437" name="object 12437" descr=""/>
            <p:cNvSpPr/>
            <p:nvPr/>
          </p:nvSpPr>
          <p:spPr>
            <a:xfrm>
              <a:off x="5671656" y="2578918"/>
              <a:ext cx="635" cy="2540"/>
            </a:xfrm>
            <a:custGeom>
              <a:avLst/>
              <a:gdLst/>
              <a:ahLst/>
              <a:cxnLst/>
              <a:rect l="l" t="t" r="r" b="b"/>
              <a:pathLst>
                <a:path w="635" h="2539">
                  <a:moveTo>
                    <a:pt x="0" y="0"/>
                  </a:moveTo>
                  <a:lnTo>
                    <a:pt x="469" y="2387"/>
                  </a:lnTo>
                </a:path>
              </a:pathLst>
            </a:custGeom>
            <a:ln w="3175">
              <a:solidFill>
                <a:srgbClr val="565658"/>
              </a:solidFill>
            </a:ln>
          </p:spPr>
          <p:txBody>
            <a:bodyPr wrap="square" lIns="0" tIns="0" rIns="0" bIns="0" rtlCol="0"/>
            <a:lstStyle/>
            <a:p/>
          </p:txBody>
        </p:sp>
        <p:sp>
          <p:nvSpPr>
            <p:cNvPr id="12438" name="object 12438" descr=""/>
            <p:cNvSpPr/>
            <p:nvPr/>
          </p:nvSpPr>
          <p:spPr>
            <a:xfrm>
              <a:off x="5669263" y="2586099"/>
              <a:ext cx="2540" cy="635"/>
            </a:xfrm>
            <a:custGeom>
              <a:avLst/>
              <a:gdLst/>
              <a:ahLst/>
              <a:cxnLst/>
              <a:rect l="l" t="t" r="r" b="b"/>
              <a:pathLst>
                <a:path w="2539" h="635">
                  <a:moveTo>
                    <a:pt x="0" y="0"/>
                  </a:moveTo>
                  <a:lnTo>
                    <a:pt x="1435" y="482"/>
                  </a:lnTo>
                  <a:lnTo>
                    <a:pt x="2387" y="0"/>
                  </a:lnTo>
                </a:path>
              </a:pathLst>
            </a:custGeom>
            <a:ln w="3175">
              <a:solidFill>
                <a:srgbClr val="565658"/>
              </a:solidFill>
            </a:ln>
          </p:spPr>
          <p:txBody>
            <a:bodyPr wrap="square" lIns="0" tIns="0" rIns="0" bIns="0" rtlCol="0"/>
            <a:lstStyle/>
            <a:p/>
          </p:txBody>
        </p:sp>
        <p:sp>
          <p:nvSpPr>
            <p:cNvPr id="12439" name="object 12439" descr=""/>
            <p:cNvSpPr/>
            <p:nvPr/>
          </p:nvSpPr>
          <p:spPr>
            <a:xfrm>
              <a:off x="5669268" y="2578452"/>
              <a:ext cx="2540" cy="1905"/>
            </a:xfrm>
            <a:custGeom>
              <a:avLst/>
              <a:gdLst/>
              <a:ahLst/>
              <a:cxnLst/>
              <a:rect l="l" t="t" r="r" b="b"/>
              <a:pathLst>
                <a:path w="2539" h="1905">
                  <a:moveTo>
                    <a:pt x="2387" y="1904"/>
                  </a:moveTo>
                  <a:lnTo>
                    <a:pt x="2387" y="469"/>
                  </a:lnTo>
                  <a:lnTo>
                    <a:pt x="1422" y="0"/>
                  </a:lnTo>
                  <a:lnTo>
                    <a:pt x="0" y="469"/>
                  </a:lnTo>
                </a:path>
              </a:pathLst>
            </a:custGeom>
            <a:ln w="3175">
              <a:solidFill>
                <a:srgbClr val="565658"/>
              </a:solidFill>
            </a:ln>
          </p:spPr>
          <p:txBody>
            <a:bodyPr wrap="square" lIns="0" tIns="0" rIns="0" bIns="0" rtlCol="0"/>
            <a:lstStyle/>
            <a:p/>
          </p:txBody>
        </p:sp>
        <p:sp>
          <p:nvSpPr>
            <p:cNvPr id="12440" name="object 12440" descr=""/>
            <p:cNvSpPr/>
            <p:nvPr/>
          </p:nvSpPr>
          <p:spPr>
            <a:xfrm>
              <a:off x="5669263" y="2578918"/>
              <a:ext cx="3175" cy="7620"/>
            </a:xfrm>
            <a:custGeom>
              <a:avLst/>
              <a:gdLst/>
              <a:ahLst/>
              <a:cxnLst/>
              <a:rect l="l" t="t" r="r" b="b"/>
              <a:pathLst>
                <a:path w="3175" h="7619">
                  <a:moveTo>
                    <a:pt x="0" y="0"/>
                  </a:moveTo>
                  <a:lnTo>
                    <a:pt x="952" y="469"/>
                  </a:lnTo>
                  <a:lnTo>
                    <a:pt x="2387" y="1435"/>
                  </a:lnTo>
                  <a:lnTo>
                    <a:pt x="2870" y="2387"/>
                  </a:lnTo>
                  <a:lnTo>
                    <a:pt x="2870" y="3835"/>
                  </a:lnTo>
                  <a:lnTo>
                    <a:pt x="2870" y="4787"/>
                  </a:lnTo>
                  <a:lnTo>
                    <a:pt x="2387" y="6223"/>
                  </a:lnTo>
                  <a:lnTo>
                    <a:pt x="2387" y="7175"/>
                  </a:lnTo>
                  <a:lnTo>
                    <a:pt x="2870" y="4787"/>
                  </a:lnTo>
                </a:path>
              </a:pathLst>
            </a:custGeom>
            <a:ln w="3175">
              <a:solidFill>
                <a:srgbClr val="565658"/>
              </a:solidFill>
            </a:ln>
          </p:spPr>
          <p:txBody>
            <a:bodyPr wrap="square" lIns="0" tIns="0" rIns="0" bIns="0" rtlCol="0"/>
            <a:lstStyle/>
            <a:p/>
          </p:txBody>
        </p:sp>
        <p:sp>
          <p:nvSpPr>
            <p:cNvPr id="12441" name="object 12441" descr=""/>
            <p:cNvSpPr/>
            <p:nvPr/>
          </p:nvSpPr>
          <p:spPr>
            <a:xfrm>
              <a:off x="5669268" y="2580356"/>
              <a:ext cx="2540" cy="6350"/>
            </a:xfrm>
            <a:custGeom>
              <a:avLst/>
              <a:gdLst/>
              <a:ahLst/>
              <a:cxnLst/>
              <a:rect l="l" t="t" r="r" b="b"/>
              <a:pathLst>
                <a:path w="2539" h="6350">
                  <a:moveTo>
                    <a:pt x="2387" y="0"/>
                  </a:moveTo>
                  <a:lnTo>
                    <a:pt x="2387" y="2387"/>
                  </a:lnTo>
                  <a:lnTo>
                    <a:pt x="2387" y="4787"/>
                  </a:lnTo>
                  <a:lnTo>
                    <a:pt x="952" y="5257"/>
                  </a:lnTo>
                  <a:lnTo>
                    <a:pt x="0" y="5740"/>
                  </a:lnTo>
                </a:path>
              </a:pathLst>
            </a:custGeom>
            <a:ln w="3175">
              <a:solidFill>
                <a:srgbClr val="565658"/>
              </a:solidFill>
            </a:ln>
          </p:spPr>
          <p:txBody>
            <a:bodyPr wrap="square" lIns="0" tIns="0" rIns="0" bIns="0" rtlCol="0"/>
            <a:lstStyle/>
            <a:p/>
          </p:txBody>
        </p:sp>
        <p:sp>
          <p:nvSpPr>
            <p:cNvPr id="12442" name="object 12442" descr=""/>
            <p:cNvSpPr/>
            <p:nvPr/>
          </p:nvSpPr>
          <p:spPr>
            <a:xfrm>
              <a:off x="6049304" y="2637792"/>
              <a:ext cx="1905" cy="1905"/>
            </a:xfrm>
            <a:custGeom>
              <a:avLst/>
              <a:gdLst/>
              <a:ahLst/>
              <a:cxnLst/>
              <a:rect l="l" t="t" r="r" b="b"/>
              <a:pathLst>
                <a:path w="1904" h="1905">
                  <a:moveTo>
                    <a:pt x="1435" y="0"/>
                  </a:moveTo>
                  <a:lnTo>
                    <a:pt x="482" y="0"/>
                  </a:lnTo>
                  <a:lnTo>
                    <a:pt x="0" y="952"/>
                  </a:lnTo>
                  <a:lnTo>
                    <a:pt x="482" y="1435"/>
                  </a:lnTo>
                  <a:lnTo>
                    <a:pt x="1435" y="1435"/>
                  </a:lnTo>
                </a:path>
              </a:pathLst>
            </a:custGeom>
            <a:ln w="3175">
              <a:solidFill>
                <a:srgbClr val="565658"/>
              </a:solidFill>
            </a:ln>
          </p:spPr>
          <p:txBody>
            <a:bodyPr wrap="square" lIns="0" tIns="0" rIns="0" bIns="0" rtlCol="0"/>
            <a:lstStyle/>
            <a:p/>
          </p:txBody>
        </p:sp>
        <p:sp>
          <p:nvSpPr>
            <p:cNvPr id="12443" name="object 12443" descr=""/>
            <p:cNvSpPr/>
            <p:nvPr/>
          </p:nvSpPr>
          <p:spPr>
            <a:xfrm>
              <a:off x="6036388" y="2665548"/>
              <a:ext cx="4445" cy="4445"/>
            </a:xfrm>
            <a:custGeom>
              <a:avLst/>
              <a:gdLst/>
              <a:ahLst/>
              <a:cxnLst/>
              <a:rect l="l" t="t" r="r" b="b"/>
              <a:pathLst>
                <a:path w="4445" h="4444">
                  <a:moveTo>
                    <a:pt x="4305" y="0"/>
                  </a:moveTo>
                  <a:lnTo>
                    <a:pt x="0" y="3835"/>
                  </a:lnTo>
                </a:path>
              </a:pathLst>
            </a:custGeom>
            <a:ln w="3175">
              <a:solidFill>
                <a:srgbClr val="565658"/>
              </a:solidFill>
            </a:ln>
          </p:spPr>
          <p:txBody>
            <a:bodyPr wrap="square" lIns="0" tIns="0" rIns="0" bIns="0" rtlCol="0"/>
            <a:lstStyle/>
            <a:p/>
          </p:txBody>
        </p:sp>
        <p:sp>
          <p:nvSpPr>
            <p:cNvPr id="12444" name="object 12444" descr=""/>
            <p:cNvSpPr/>
            <p:nvPr/>
          </p:nvSpPr>
          <p:spPr>
            <a:xfrm>
              <a:off x="6037817" y="2670336"/>
              <a:ext cx="4445" cy="0"/>
            </a:xfrm>
            <a:custGeom>
              <a:avLst/>
              <a:gdLst/>
              <a:ahLst/>
              <a:cxnLst/>
              <a:rect l="l" t="t" r="r" b="b"/>
              <a:pathLst>
                <a:path w="4445" h="0">
                  <a:moveTo>
                    <a:pt x="0" y="0"/>
                  </a:moveTo>
                  <a:lnTo>
                    <a:pt x="4305" y="0"/>
                  </a:lnTo>
                </a:path>
              </a:pathLst>
            </a:custGeom>
            <a:ln w="3175">
              <a:solidFill>
                <a:srgbClr val="565658"/>
              </a:solidFill>
            </a:ln>
          </p:spPr>
          <p:txBody>
            <a:bodyPr wrap="square" lIns="0" tIns="0" rIns="0" bIns="0" rtlCol="0"/>
            <a:lstStyle/>
            <a:p/>
          </p:txBody>
        </p:sp>
        <p:sp>
          <p:nvSpPr>
            <p:cNvPr id="12445" name="object 12445" descr=""/>
            <p:cNvSpPr/>
            <p:nvPr/>
          </p:nvSpPr>
          <p:spPr>
            <a:xfrm>
              <a:off x="6191469" y="2601416"/>
              <a:ext cx="2540" cy="1270"/>
            </a:xfrm>
            <a:custGeom>
              <a:avLst/>
              <a:gdLst/>
              <a:ahLst/>
              <a:cxnLst/>
              <a:rect l="l" t="t" r="r" b="b"/>
              <a:pathLst>
                <a:path w="2539" h="1269">
                  <a:moveTo>
                    <a:pt x="2387" y="0"/>
                  </a:moveTo>
                  <a:lnTo>
                    <a:pt x="952" y="482"/>
                  </a:lnTo>
                  <a:lnTo>
                    <a:pt x="0" y="952"/>
                  </a:lnTo>
                </a:path>
              </a:pathLst>
            </a:custGeom>
            <a:ln w="3175">
              <a:solidFill>
                <a:srgbClr val="565658"/>
              </a:solidFill>
            </a:ln>
          </p:spPr>
          <p:txBody>
            <a:bodyPr wrap="square" lIns="0" tIns="0" rIns="0" bIns="0" rtlCol="0"/>
            <a:lstStyle/>
            <a:p/>
          </p:txBody>
        </p:sp>
        <p:sp>
          <p:nvSpPr>
            <p:cNvPr id="12446" name="object 12446" descr=""/>
            <p:cNvSpPr/>
            <p:nvPr/>
          </p:nvSpPr>
          <p:spPr>
            <a:xfrm>
              <a:off x="5887523" y="2605723"/>
              <a:ext cx="1905" cy="2540"/>
            </a:xfrm>
            <a:custGeom>
              <a:avLst/>
              <a:gdLst/>
              <a:ahLst/>
              <a:cxnLst/>
              <a:rect l="l" t="t" r="r" b="b"/>
              <a:pathLst>
                <a:path w="1904" h="2539">
                  <a:moveTo>
                    <a:pt x="1435" y="1917"/>
                  </a:moveTo>
                  <a:lnTo>
                    <a:pt x="0" y="0"/>
                  </a:lnTo>
                </a:path>
              </a:pathLst>
            </a:custGeom>
            <a:ln w="3175">
              <a:solidFill>
                <a:srgbClr val="565658"/>
              </a:solidFill>
            </a:ln>
          </p:spPr>
          <p:txBody>
            <a:bodyPr wrap="square" lIns="0" tIns="0" rIns="0" bIns="0" rtlCol="0"/>
            <a:lstStyle/>
            <a:p/>
          </p:txBody>
        </p:sp>
        <p:sp>
          <p:nvSpPr>
            <p:cNvPr id="12447" name="object 12447" descr=""/>
            <p:cNvSpPr/>
            <p:nvPr/>
          </p:nvSpPr>
          <p:spPr>
            <a:xfrm>
              <a:off x="5875079" y="2605723"/>
              <a:ext cx="2540" cy="2540"/>
            </a:xfrm>
            <a:custGeom>
              <a:avLst/>
              <a:gdLst/>
              <a:ahLst/>
              <a:cxnLst/>
              <a:rect l="l" t="t" r="r" b="b"/>
              <a:pathLst>
                <a:path w="2539" h="2539">
                  <a:moveTo>
                    <a:pt x="0" y="1917"/>
                  </a:moveTo>
                  <a:lnTo>
                    <a:pt x="1917" y="0"/>
                  </a:lnTo>
                </a:path>
              </a:pathLst>
            </a:custGeom>
            <a:ln w="3175">
              <a:solidFill>
                <a:srgbClr val="565658"/>
              </a:solidFill>
            </a:ln>
          </p:spPr>
          <p:txBody>
            <a:bodyPr wrap="square" lIns="0" tIns="0" rIns="0" bIns="0" rtlCol="0"/>
            <a:lstStyle/>
            <a:p/>
          </p:txBody>
        </p:sp>
        <p:sp>
          <p:nvSpPr>
            <p:cNvPr id="12448" name="object 12448" descr=""/>
            <p:cNvSpPr/>
            <p:nvPr/>
          </p:nvSpPr>
          <p:spPr>
            <a:xfrm>
              <a:off x="6101481" y="2638750"/>
              <a:ext cx="1905" cy="1905"/>
            </a:xfrm>
            <a:custGeom>
              <a:avLst/>
              <a:gdLst/>
              <a:ahLst/>
              <a:cxnLst/>
              <a:rect l="l" t="t" r="r" b="b"/>
              <a:pathLst>
                <a:path w="1904" h="1905">
                  <a:moveTo>
                    <a:pt x="1435" y="1435"/>
                  </a:moveTo>
                  <a:lnTo>
                    <a:pt x="952" y="482"/>
                  </a:lnTo>
                  <a:lnTo>
                    <a:pt x="0" y="0"/>
                  </a:lnTo>
                </a:path>
              </a:pathLst>
            </a:custGeom>
            <a:ln w="3175">
              <a:solidFill>
                <a:srgbClr val="565658"/>
              </a:solidFill>
            </a:ln>
          </p:spPr>
          <p:txBody>
            <a:bodyPr wrap="square" lIns="0" tIns="0" rIns="0" bIns="0" rtlCol="0"/>
            <a:lstStyle/>
            <a:p/>
          </p:txBody>
        </p:sp>
        <p:sp>
          <p:nvSpPr>
            <p:cNvPr id="12449" name="object 12449" descr=""/>
            <p:cNvSpPr/>
            <p:nvPr/>
          </p:nvSpPr>
          <p:spPr>
            <a:xfrm>
              <a:off x="6100041" y="263827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450" name="object 12450" descr=""/>
            <p:cNvSpPr/>
            <p:nvPr/>
          </p:nvSpPr>
          <p:spPr>
            <a:xfrm>
              <a:off x="6101485" y="2650720"/>
              <a:ext cx="1905" cy="1905"/>
            </a:xfrm>
            <a:custGeom>
              <a:avLst/>
              <a:gdLst/>
              <a:ahLst/>
              <a:cxnLst/>
              <a:rect l="l" t="t" r="r" b="b"/>
              <a:pathLst>
                <a:path w="1904" h="1905">
                  <a:moveTo>
                    <a:pt x="0" y="1904"/>
                  </a:moveTo>
                  <a:lnTo>
                    <a:pt x="952" y="1435"/>
                  </a:lnTo>
                  <a:lnTo>
                    <a:pt x="1435" y="0"/>
                  </a:lnTo>
                  <a:lnTo>
                    <a:pt x="952" y="469"/>
                  </a:lnTo>
                  <a:lnTo>
                    <a:pt x="0" y="469"/>
                  </a:lnTo>
                </a:path>
              </a:pathLst>
            </a:custGeom>
            <a:ln w="3175">
              <a:solidFill>
                <a:srgbClr val="565658"/>
              </a:solidFill>
            </a:ln>
          </p:spPr>
          <p:txBody>
            <a:bodyPr wrap="square" lIns="0" tIns="0" rIns="0" bIns="0" rtlCol="0"/>
            <a:lstStyle/>
            <a:p/>
          </p:txBody>
        </p:sp>
        <p:sp>
          <p:nvSpPr>
            <p:cNvPr id="12451" name="object 12451" descr=""/>
            <p:cNvSpPr/>
            <p:nvPr/>
          </p:nvSpPr>
          <p:spPr>
            <a:xfrm>
              <a:off x="6101481" y="2640185"/>
              <a:ext cx="1905" cy="0"/>
            </a:xfrm>
            <a:custGeom>
              <a:avLst/>
              <a:gdLst/>
              <a:ahLst/>
              <a:cxnLst/>
              <a:rect l="l" t="t" r="r" b="b"/>
              <a:pathLst>
                <a:path w="1904" h="0">
                  <a:moveTo>
                    <a:pt x="1435" y="0"/>
                  </a:moveTo>
                  <a:lnTo>
                    <a:pt x="952" y="0"/>
                  </a:lnTo>
                  <a:lnTo>
                    <a:pt x="0" y="0"/>
                  </a:lnTo>
                </a:path>
              </a:pathLst>
            </a:custGeom>
            <a:ln w="3175">
              <a:solidFill>
                <a:srgbClr val="565658"/>
              </a:solidFill>
            </a:ln>
          </p:spPr>
          <p:txBody>
            <a:bodyPr wrap="square" lIns="0" tIns="0" rIns="0" bIns="0" rtlCol="0"/>
            <a:lstStyle/>
            <a:p/>
          </p:txBody>
        </p:sp>
        <p:sp>
          <p:nvSpPr>
            <p:cNvPr id="12452" name="object 12452" descr=""/>
            <p:cNvSpPr/>
            <p:nvPr/>
          </p:nvSpPr>
          <p:spPr>
            <a:xfrm>
              <a:off x="6100523" y="2638276"/>
              <a:ext cx="1270" cy="635"/>
            </a:xfrm>
            <a:custGeom>
              <a:avLst/>
              <a:gdLst/>
              <a:ahLst/>
              <a:cxnLst/>
              <a:rect l="l" t="t" r="r" b="b"/>
              <a:pathLst>
                <a:path w="1270" h="635">
                  <a:moveTo>
                    <a:pt x="0" y="0"/>
                  </a:moveTo>
                  <a:lnTo>
                    <a:pt x="965" y="469"/>
                  </a:lnTo>
                </a:path>
              </a:pathLst>
            </a:custGeom>
            <a:ln w="3175">
              <a:solidFill>
                <a:srgbClr val="565658"/>
              </a:solidFill>
            </a:ln>
          </p:spPr>
          <p:txBody>
            <a:bodyPr wrap="square" lIns="0" tIns="0" rIns="0" bIns="0" rtlCol="0"/>
            <a:lstStyle/>
            <a:p/>
          </p:txBody>
        </p:sp>
        <p:sp>
          <p:nvSpPr>
            <p:cNvPr id="12453" name="object 12453" descr=""/>
            <p:cNvSpPr/>
            <p:nvPr/>
          </p:nvSpPr>
          <p:spPr>
            <a:xfrm>
              <a:off x="6100520" y="2652625"/>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12454" name="object 12454" descr=""/>
            <p:cNvSpPr/>
            <p:nvPr/>
          </p:nvSpPr>
          <p:spPr>
            <a:xfrm>
              <a:off x="6193857" y="2600932"/>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455" name="object 12455" descr=""/>
            <p:cNvSpPr/>
            <p:nvPr/>
          </p:nvSpPr>
          <p:spPr>
            <a:xfrm>
              <a:off x="6100046" y="263827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456" name="object 12456" descr=""/>
            <p:cNvSpPr/>
            <p:nvPr/>
          </p:nvSpPr>
          <p:spPr>
            <a:xfrm>
              <a:off x="6100041" y="2652625"/>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12457" name="object 12457" descr=""/>
            <p:cNvSpPr/>
            <p:nvPr/>
          </p:nvSpPr>
          <p:spPr>
            <a:xfrm>
              <a:off x="6193857" y="2599493"/>
              <a:ext cx="0" cy="1270"/>
            </a:xfrm>
            <a:custGeom>
              <a:avLst/>
              <a:gdLst/>
              <a:ahLst/>
              <a:cxnLst/>
              <a:rect l="l" t="t" r="r" b="b"/>
              <a:pathLst>
                <a:path w="0" h="1269">
                  <a:moveTo>
                    <a:pt x="0" y="0"/>
                  </a:moveTo>
                  <a:lnTo>
                    <a:pt x="0" y="965"/>
                  </a:lnTo>
                </a:path>
              </a:pathLst>
            </a:custGeom>
            <a:ln w="3175">
              <a:solidFill>
                <a:srgbClr val="565658"/>
              </a:solidFill>
            </a:ln>
          </p:spPr>
          <p:txBody>
            <a:bodyPr wrap="square" lIns="0" tIns="0" rIns="0" bIns="0" rtlCol="0"/>
            <a:lstStyle/>
            <a:p/>
          </p:txBody>
        </p:sp>
        <p:sp>
          <p:nvSpPr>
            <p:cNvPr id="12458" name="object 12458" descr=""/>
            <p:cNvSpPr/>
            <p:nvPr/>
          </p:nvSpPr>
          <p:spPr>
            <a:xfrm>
              <a:off x="6111530" y="2672258"/>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2459" name="object 12459" descr=""/>
            <p:cNvSpPr/>
            <p:nvPr/>
          </p:nvSpPr>
          <p:spPr>
            <a:xfrm>
              <a:off x="6111530" y="2617688"/>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2460" name="object 12460" descr=""/>
            <p:cNvSpPr/>
            <p:nvPr/>
          </p:nvSpPr>
          <p:spPr>
            <a:xfrm>
              <a:off x="6099081" y="2655031"/>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12461" name="object 12461" descr=""/>
            <p:cNvSpPr/>
            <p:nvPr/>
          </p:nvSpPr>
          <p:spPr>
            <a:xfrm>
              <a:off x="6110092" y="2668421"/>
              <a:ext cx="0" cy="3175"/>
            </a:xfrm>
            <a:custGeom>
              <a:avLst/>
              <a:gdLst/>
              <a:ahLst/>
              <a:cxnLst/>
              <a:rect l="l" t="t" r="r" b="b"/>
              <a:pathLst>
                <a:path w="0" h="3175">
                  <a:moveTo>
                    <a:pt x="0" y="2870"/>
                  </a:moveTo>
                  <a:lnTo>
                    <a:pt x="0" y="965"/>
                  </a:lnTo>
                  <a:lnTo>
                    <a:pt x="0" y="0"/>
                  </a:lnTo>
                </a:path>
              </a:pathLst>
            </a:custGeom>
            <a:ln w="3175">
              <a:solidFill>
                <a:srgbClr val="565658"/>
              </a:solidFill>
            </a:ln>
          </p:spPr>
          <p:txBody>
            <a:bodyPr wrap="square" lIns="0" tIns="0" rIns="0" bIns="0" rtlCol="0"/>
            <a:lstStyle/>
            <a:p/>
          </p:txBody>
        </p:sp>
        <p:sp>
          <p:nvSpPr>
            <p:cNvPr id="12462" name="object 12462" descr=""/>
            <p:cNvSpPr/>
            <p:nvPr/>
          </p:nvSpPr>
          <p:spPr>
            <a:xfrm>
              <a:off x="6100047" y="2655027"/>
              <a:ext cx="10795" cy="13970"/>
            </a:xfrm>
            <a:custGeom>
              <a:avLst/>
              <a:gdLst/>
              <a:ahLst/>
              <a:cxnLst/>
              <a:rect l="l" t="t" r="r" b="b"/>
              <a:pathLst>
                <a:path w="10795" h="13969">
                  <a:moveTo>
                    <a:pt x="10528" y="13398"/>
                  </a:moveTo>
                  <a:lnTo>
                    <a:pt x="7175" y="10515"/>
                  </a:lnTo>
                  <a:lnTo>
                    <a:pt x="4305" y="7658"/>
                  </a:lnTo>
                  <a:lnTo>
                    <a:pt x="1905" y="3822"/>
                  </a:lnTo>
                  <a:lnTo>
                    <a:pt x="0" y="0"/>
                  </a:lnTo>
                </a:path>
              </a:pathLst>
            </a:custGeom>
            <a:ln w="3175">
              <a:solidFill>
                <a:srgbClr val="565658"/>
              </a:solidFill>
            </a:ln>
          </p:spPr>
          <p:txBody>
            <a:bodyPr wrap="square" lIns="0" tIns="0" rIns="0" bIns="0" rtlCol="0"/>
            <a:lstStyle/>
            <a:p/>
          </p:txBody>
        </p:sp>
        <p:sp>
          <p:nvSpPr>
            <p:cNvPr id="12463" name="object 12463" descr=""/>
            <p:cNvSpPr/>
            <p:nvPr/>
          </p:nvSpPr>
          <p:spPr>
            <a:xfrm>
              <a:off x="6099084" y="2635883"/>
              <a:ext cx="1270" cy="635"/>
            </a:xfrm>
            <a:custGeom>
              <a:avLst/>
              <a:gdLst/>
              <a:ahLst/>
              <a:cxnLst/>
              <a:rect l="l" t="t" r="r" b="b"/>
              <a:pathLst>
                <a:path w="1270" h="635">
                  <a:moveTo>
                    <a:pt x="0" y="469"/>
                  </a:moveTo>
                  <a:lnTo>
                    <a:pt x="965" y="0"/>
                  </a:lnTo>
                </a:path>
              </a:pathLst>
            </a:custGeom>
            <a:ln w="3175">
              <a:solidFill>
                <a:srgbClr val="565658"/>
              </a:solidFill>
            </a:ln>
          </p:spPr>
          <p:txBody>
            <a:bodyPr wrap="square" lIns="0" tIns="0" rIns="0" bIns="0" rtlCol="0"/>
            <a:lstStyle/>
            <a:p/>
          </p:txBody>
        </p:sp>
        <p:sp>
          <p:nvSpPr>
            <p:cNvPr id="12464" name="object 12464" descr=""/>
            <p:cNvSpPr/>
            <p:nvPr/>
          </p:nvSpPr>
          <p:spPr>
            <a:xfrm>
              <a:off x="6110092" y="2620087"/>
              <a:ext cx="0" cy="2540"/>
            </a:xfrm>
            <a:custGeom>
              <a:avLst/>
              <a:gdLst/>
              <a:ahLst/>
              <a:cxnLst/>
              <a:rect l="l" t="t" r="r" b="b"/>
              <a:pathLst>
                <a:path w="0" h="2539">
                  <a:moveTo>
                    <a:pt x="0" y="2387"/>
                  </a:moveTo>
                  <a:lnTo>
                    <a:pt x="0" y="1917"/>
                  </a:lnTo>
                  <a:lnTo>
                    <a:pt x="0" y="0"/>
                  </a:lnTo>
                </a:path>
              </a:pathLst>
            </a:custGeom>
            <a:ln w="3175">
              <a:solidFill>
                <a:srgbClr val="565658"/>
              </a:solidFill>
            </a:ln>
          </p:spPr>
          <p:txBody>
            <a:bodyPr wrap="square" lIns="0" tIns="0" rIns="0" bIns="0" rtlCol="0"/>
            <a:lstStyle/>
            <a:p/>
          </p:txBody>
        </p:sp>
        <p:sp>
          <p:nvSpPr>
            <p:cNvPr id="12465" name="object 12465" descr=""/>
            <p:cNvSpPr/>
            <p:nvPr/>
          </p:nvSpPr>
          <p:spPr>
            <a:xfrm>
              <a:off x="6100046" y="2622472"/>
              <a:ext cx="10795" cy="13970"/>
            </a:xfrm>
            <a:custGeom>
              <a:avLst/>
              <a:gdLst/>
              <a:ahLst/>
              <a:cxnLst/>
              <a:rect l="l" t="t" r="r" b="b"/>
              <a:pathLst>
                <a:path w="10795" h="13969">
                  <a:moveTo>
                    <a:pt x="0" y="13881"/>
                  </a:moveTo>
                  <a:lnTo>
                    <a:pt x="1905" y="10045"/>
                  </a:lnTo>
                  <a:lnTo>
                    <a:pt x="4305" y="6222"/>
                  </a:lnTo>
                  <a:lnTo>
                    <a:pt x="7175" y="2882"/>
                  </a:lnTo>
                  <a:lnTo>
                    <a:pt x="10528" y="0"/>
                  </a:lnTo>
                </a:path>
              </a:pathLst>
            </a:custGeom>
            <a:ln w="3175">
              <a:solidFill>
                <a:srgbClr val="565658"/>
              </a:solidFill>
            </a:ln>
          </p:spPr>
          <p:txBody>
            <a:bodyPr wrap="square" lIns="0" tIns="0" rIns="0" bIns="0" rtlCol="0"/>
            <a:lstStyle/>
            <a:p/>
          </p:txBody>
        </p:sp>
        <p:sp>
          <p:nvSpPr>
            <p:cNvPr id="12466" name="object 12466" descr=""/>
            <p:cNvSpPr/>
            <p:nvPr/>
          </p:nvSpPr>
          <p:spPr>
            <a:xfrm>
              <a:off x="6094780" y="2636356"/>
              <a:ext cx="4445" cy="1270"/>
            </a:xfrm>
            <a:custGeom>
              <a:avLst/>
              <a:gdLst/>
              <a:ahLst/>
              <a:cxnLst/>
              <a:rect l="l" t="t" r="r" b="b"/>
              <a:pathLst>
                <a:path w="4445" h="1269">
                  <a:moveTo>
                    <a:pt x="0" y="952"/>
                  </a:moveTo>
                  <a:lnTo>
                    <a:pt x="2870" y="482"/>
                  </a:lnTo>
                  <a:lnTo>
                    <a:pt x="4305" y="0"/>
                  </a:lnTo>
                </a:path>
              </a:pathLst>
            </a:custGeom>
            <a:ln w="3175">
              <a:solidFill>
                <a:srgbClr val="565658"/>
              </a:solidFill>
            </a:ln>
          </p:spPr>
          <p:txBody>
            <a:bodyPr wrap="square" lIns="0" tIns="0" rIns="0" bIns="0" rtlCol="0"/>
            <a:lstStyle/>
            <a:p/>
          </p:txBody>
        </p:sp>
        <p:sp>
          <p:nvSpPr>
            <p:cNvPr id="12467" name="object 12467" descr=""/>
            <p:cNvSpPr/>
            <p:nvPr/>
          </p:nvSpPr>
          <p:spPr>
            <a:xfrm>
              <a:off x="6094779" y="2654066"/>
              <a:ext cx="4445" cy="1270"/>
            </a:xfrm>
            <a:custGeom>
              <a:avLst/>
              <a:gdLst/>
              <a:ahLst/>
              <a:cxnLst/>
              <a:rect l="l" t="t" r="r" b="b"/>
              <a:pathLst>
                <a:path w="4445" h="1269">
                  <a:moveTo>
                    <a:pt x="4305" y="965"/>
                  </a:moveTo>
                  <a:lnTo>
                    <a:pt x="2870" y="482"/>
                  </a:lnTo>
                  <a:lnTo>
                    <a:pt x="0" y="0"/>
                  </a:lnTo>
                </a:path>
              </a:pathLst>
            </a:custGeom>
            <a:ln w="3175">
              <a:solidFill>
                <a:srgbClr val="565658"/>
              </a:solidFill>
            </a:ln>
          </p:spPr>
          <p:txBody>
            <a:bodyPr wrap="square" lIns="0" tIns="0" rIns="0" bIns="0" rtlCol="0"/>
            <a:lstStyle/>
            <a:p/>
          </p:txBody>
        </p:sp>
        <p:sp>
          <p:nvSpPr>
            <p:cNvPr id="12468" name="object 12468" descr=""/>
            <p:cNvSpPr/>
            <p:nvPr/>
          </p:nvSpPr>
          <p:spPr>
            <a:xfrm>
              <a:off x="6095258" y="2653108"/>
              <a:ext cx="5080" cy="0"/>
            </a:xfrm>
            <a:custGeom>
              <a:avLst/>
              <a:gdLst/>
              <a:ahLst/>
              <a:cxnLst/>
              <a:rect l="l" t="t" r="r" b="b"/>
              <a:pathLst>
                <a:path w="5079" h="0">
                  <a:moveTo>
                    <a:pt x="4787" y="0"/>
                  </a:moveTo>
                  <a:lnTo>
                    <a:pt x="0" y="0"/>
                  </a:lnTo>
                </a:path>
              </a:pathLst>
            </a:custGeom>
            <a:ln w="3175">
              <a:solidFill>
                <a:srgbClr val="565658"/>
              </a:solidFill>
            </a:ln>
          </p:spPr>
          <p:txBody>
            <a:bodyPr wrap="square" lIns="0" tIns="0" rIns="0" bIns="0" rtlCol="0"/>
            <a:lstStyle/>
            <a:p/>
          </p:txBody>
        </p:sp>
        <p:sp>
          <p:nvSpPr>
            <p:cNvPr id="12469" name="object 12469" descr=""/>
            <p:cNvSpPr/>
            <p:nvPr/>
          </p:nvSpPr>
          <p:spPr>
            <a:xfrm>
              <a:off x="6095258" y="2638276"/>
              <a:ext cx="5080" cy="0"/>
            </a:xfrm>
            <a:custGeom>
              <a:avLst/>
              <a:gdLst/>
              <a:ahLst/>
              <a:cxnLst/>
              <a:rect l="l" t="t" r="r" b="b"/>
              <a:pathLst>
                <a:path w="5079" h="0">
                  <a:moveTo>
                    <a:pt x="0" y="0"/>
                  </a:moveTo>
                  <a:lnTo>
                    <a:pt x="4787" y="0"/>
                  </a:lnTo>
                </a:path>
              </a:pathLst>
            </a:custGeom>
            <a:ln w="3175">
              <a:solidFill>
                <a:srgbClr val="565658"/>
              </a:solidFill>
            </a:ln>
          </p:spPr>
          <p:txBody>
            <a:bodyPr wrap="square" lIns="0" tIns="0" rIns="0" bIns="0" rtlCol="0"/>
            <a:lstStyle/>
            <a:p/>
          </p:txBody>
        </p:sp>
        <p:sp>
          <p:nvSpPr>
            <p:cNvPr id="12470" name="object 12470" descr=""/>
            <p:cNvSpPr/>
            <p:nvPr/>
          </p:nvSpPr>
          <p:spPr>
            <a:xfrm>
              <a:off x="6094293" y="2653108"/>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12471" name="object 12471" descr=""/>
            <p:cNvSpPr/>
            <p:nvPr/>
          </p:nvSpPr>
          <p:spPr>
            <a:xfrm>
              <a:off x="6094297" y="2638276"/>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472" name="object 12472" descr=""/>
            <p:cNvSpPr/>
            <p:nvPr/>
          </p:nvSpPr>
          <p:spPr>
            <a:xfrm>
              <a:off x="6094297" y="2638750"/>
              <a:ext cx="7620" cy="1905"/>
            </a:xfrm>
            <a:custGeom>
              <a:avLst/>
              <a:gdLst/>
              <a:ahLst/>
              <a:cxnLst/>
              <a:rect l="l" t="t" r="r" b="b"/>
              <a:pathLst>
                <a:path w="7620" h="1905">
                  <a:moveTo>
                    <a:pt x="7188" y="1435"/>
                  </a:moveTo>
                  <a:lnTo>
                    <a:pt x="6222" y="952"/>
                  </a:lnTo>
                  <a:lnTo>
                    <a:pt x="965" y="0"/>
                  </a:lnTo>
                  <a:lnTo>
                    <a:pt x="0" y="0"/>
                  </a:lnTo>
                </a:path>
              </a:pathLst>
            </a:custGeom>
            <a:ln w="3175">
              <a:solidFill>
                <a:srgbClr val="565658"/>
              </a:solidFill>
            </a:ln>
          </p:spPr>
          <p:txBody>
            <a:bodyPr wrap="square" lIns="0" tIns="0" rIns="0" bIns="0" rtlCol="0"/>
            <a:lstStyle/>
            <a:p/>
          </p:txBody>
        </p:sp>
        <p:sp>
          <p:nvSpPr>
            <p:cNvPr id="12473" name="object 12473" descr=""/>
            <p:cNvSpPr/>
            <p:nvPr/>
          </p:nvSpPr>
          <p:spPr>
            <a:xfrm>
              <a:off x="6094297" y="2651188"/>
              <a:ext cx="7620" cy="1270"/>
            </a:xfrm>
            <a:custGeom>
              <a:avLst/>
              <a:gdLst/>
              <a:ahLst/>
              <a:cxnLst/>
              <a:rect l="l" t="t" r="r" b="b"/>
              <a:pathLst>
                <a:path w="7620" h="1269">
                  <a:moveTo>
                    <a:pt x="0" y="965"/>
                  </a:moveTo>
                  <a:lnTo>
                    <a:pt x="965" y="965"/>
                  </a:lnTo>
                  <a:lnTo>
                    <a:pt x="6223" y="482"/>
                  </a:lnTo>
                  <a:lnTo>
                    <a:pt x="7188" y="0"/>
                  </a:lnTo>
                </a:path>
              </a:pathLst>
            </a:custGeom>
            <a:ln w="3175">
              <a:solidFill>
                <a:srgbClr val="565658"/>
              </a:solidFill>
            </a:ln>
          </p:spPr>
          <p:txBody>
            <a:bodyPr wrap="square" lIns="0" tIns="0" rIns="0" bIns="0" rtlCol="0"/>
            <a:lstStyle/>
            <a:p/>
          </p:txBody>
        </p:sp>
        <p:sp>
          <p:nvSpPr>
            <p:cNvPr id="12474" name="object 12474" descr=""/>
            <p:cNvSpPr/>
            <p:nvPr/>
          </p:nvSpPr>
          <p:spPr>
            <a:xfrm>
              <a:off x="6093814" y="2638747"/>
              <a:ext cx="635" cy="1905"/>
            </a:xfrm>
            <a:custGeom>
              <a:avLst/>
              <a:gdLst/>
              <a:ahLst/>
              <a:cxnLst/>
              <a:rect l="l" t="t" r="r" b="b"/>
              <a:pathLst>
                <a:path w="635" h="1905">
                  <a:moveTo>
                    <a:pt x="482" y="0"/>
                  </a:moveTo>
                  <a:lnTo>
                    <a:pt x="0" y="482"/>
                  </a:lnTo>
                  <a:lnTo>
                    <a:pt x="0" y="1435"/>
                  </a:lnTo>
                </a:path>
              </a:pathLst>
            </a:custGeom>
            <a:ln w="3175">
              <a:solidFill>
                <a:srgbClr val="565658"/>
              </a:solidFill>
            </a:ln>
          </p:spPr>
          <p:txBody>
            <a:bodyPr wrap="square" lIns="0" tIns="0" rIns="0" bIns="0" rtlCol="0"/>
            <a:lstStyle/>
            <a:p/>
          </p:txBody>
        </p:sp>
        <p:sp>
          <p:nvSpPr>
            <p:cNvPr id="12475" name="object 12475" descr=""/>
            <p:cNvSpPr/>
            <p:nvPr/>
          </p:nvSpPr>
          <p:spPr>
            <a:xfrm>
              <a:off x="6093819" y="2640185"/>
              <a:ext cx="635" cy="12065"/>
            </a:xfrm>
            <a:custGeom>
              <a:avLst/>
              <a:gdLst/>
              <a:ahLst/>
              <a:cxnLst/>
              <a:rect l="l" t="t" r="r" b="b"/>
              <a:pathLst>
                <a:path w="635" h="12064">
                  <a:moveTo>
                    <a:pt x="0" y="0"/>
                  </a:moveTo>
                  <a:lnTo>
                    <a:pt x="0" y="10998"/>
                  </a:lnTo>
                  <a:lnTo>
                    <a:pt x="0" y="11963"/>
                  </a:lnTo>
                  <a:lnTo>
                    <a:pt x="482" y="11963"/>
                  </a:lnTo>
                </a:path>
              </a:pathLst>
            </a:custGeom>
            <a:ln w="3175">
              <a:solidFill>
                <a:srgbClr val="565658"/>
              </a:solidFill>
            </a:ln>
          </p:spPr>
          <p:txBody>
            <a:bodyPr wrap="square" lIns="0" tIns="0" rIns="0" bIns="0" rtlCol="0"/>
            <a:lstStyle/>
            <a:p/>
          </p:txBody>
        </p:sp>
        <p:sp>
          <p:nvSpPr>
            <p:cNvPr id="12476" name="object 12476" descr=""/>
            <p:cNvSpPr/>
            <p:nvPr/>
          </p:nvSpPr>
          <p:spPr>
            <a:xfrm>
              <a:off x="6092861" y="2651191"/>
              <a:ext cx="1905" cy="2540"/>
            </a:xfrm>
            <a:custGeom>
              <a:avLst/>
              <a:gdLst/>
              <a:ahLst/>
              <a:cxnLst/>
              <a:rect l="l" t="t" r="r" b="b"/>
              <a:pathLst>
                <a:path w="1904" h="2539">
                  <a:moveTo>
                    <a:pt x="1435" y="1917"/>
                  </a:moveTo>
                  <a:lnTo>
                    <a:pt x="482" y="1435"/>
                  </a:lnTo>
                  <a:lnTo>
                    <a:pt x="0" y="0"/>
                  </a:lnTo>
                </a:path>
              </a:pathLst>
            </a:custGeom>
            <a:ln w="3175">
              <a:solidFill>
                <a:srgbClr val="565658"/>
              </a:solidFill>
            </a:ln>
          </p:spPr>
          <p:txBody>
            <a:bodyPr wrap="square" lIns="0" tIns="0" rIns="0" bIns="0" rtlCol="0"/>
            <a:lstStyle/>
            <a:p/>
          </p:txBody>
        </p:sp>
        <p:sp>
          <p:nvSpPr>
            <p:cNvPr id="12477" name="object 12477" descr=""/>
            <p:cNvSpPr/>
            <p:nvPr/>
          </p:nvSpPr>
          <p:spPr>
            <a:xfrm>
              <a:off x="6092864" y="2638271"/>
              <a:ext cx="1905" cy="13335"/>
            </a:xfrm>
            <a:custGeom>
              <a:avLst/>
              <a:gdLst/>
              <a:ahLst/>
              <a:cxnLst/>
              <a:rect l="l" t="t" r="r" b="b"/>
              <a:pathLst>
                <a:path w="1904" h="13335">
                  <a:moveTo>
                    <a:pt x="0" y="12915"/>
                  </a:moveTo>
                  <a:lnTo>
                    <a:pt x="0" y="1917"/>
                  </a:lnTo>
                  <a:lnTo>
                    <a:pt x="482" y="482"/>
                  </a:lnTo>
                  <a:lnTo>
                    <a:pt x="1435" y="0"/>
                  </a:lnTo>
                </a:path>
              </a:pathLst>
            </a:custGeom>
            <a:ln w="3175">
              <a:solidFill>
                <a:srgbClr val="565658"/>
              </a:solidFill>
            </a:ln>
          </p:spPr>
          <p:txBody>
            <a:bodyPr wrap="square" lIns="0" tIns="0" rIns="0" bIns="0" rtlCol="0"/>
            <a:lstStyle/>
            <a:p/>
          </p:txBody>
        </p:sp>
        <p:sp>
          <p:nvSpPr>
            <p:cNvPr id="12478" name="object 12478" descr=""/>
            <p:cNvSpPr/>
            <p:nvPr/>
          </p:nvSpPr>
          <p:spPr>
            <a:xfrm>
              <a:off x="5936347" y="2692834"/>
              <a:ext cx="0" cy="3810"/>
            </a:xfrm>
            <a:custGeom>
              <a:avLst/>
              <a:gdLst/>
              <a:ahLst/>
              <a:cxnLst/>
              <a:rect l="l" t="t" r="r" b="b"/>
              <a:pathLst>
                <a:path w="0" h="3810">
                  <a:moveTo>
                    <a:pt x="0" y="0"/>
                  </a:moveTo>
                  <a:lnTo>
                    <a:pt x="0" y="1917"/>
                  </a:lnTo>
                  <a:lnTo>
                    <a:pt x="0" y="2882"/>
                  </a:lnTo>
                  <a:lnTo>
                    <a:pt x="0" y="3352"/>
                  </a:lnTo>
                </a:path>
              </a:pathLst>
            </a:custGeom>
            <a:ln w="3175">
              <a:solidFill>
                <a:srgbClr val="565658"/>
              </a:solidFill>
            </a:ln>
          </p:spPr>
          <p:txBody>
            <a:bodyPr wrap="square" lIns="0" tIns="0" rIns="0" bIns="0" rtlCol="0"/>
            <a:lstStyle/>
            <a:p/>
          </p:txBody>
        </p:sp>
        <p:sp>
          <p:nvSpPr>
            <p:cNvPr id="12479" name="object 12479" descr=""/>
            <p:cNvSpPr/>
            <p:nvPr/>
          </p:nvSpPr>
          <p:spPr>
            <a:xfrm>
              <a:off x="5906194" y="2592325"/>
              <a:ext cx="36830" cy="15875"/>
            </a:xfrm>
            <a:custGeom>
              <a:avLst/>
              <a:gdLst/>
              <a:ahLst/>
              <a:cxnLst/>
              <a:rect l="l" t="t" r="r" b="b"/>
              <a:pathLst>
                <a:path w="36829" h="15875">
                  <a:moveTo>
                    <a:pt x="36372" y="0"/>
                  </a:moveTo>
                  <a:lnTo>
                    <a:pt x="33019" y="0"/>
                  </a:lnTo>
                  <a:lnTo>
                    <a:pt x="32550" y="0"/>
                  </a:lnTo>
                  <a:lnTo>
                    <a:pt x="32067" y="0"/>
                  </a:lnTo>
                  <a:lnTo>
                    <a:pt x="24891" y="5257"/>
                  </a:lnTo>
                  <a:lnTo>
                    <a:pt x="17233" y="10045"/>
                  </a:lnTo>
                  <a:lnTo>
                    <a:pt x="9093" y="13398"/>
                  </a:lnTo>
                  <a:lnTo>
                    <a:pt x="4787" y="14833"/>
                  </a:lnTo>
                  <a:lnTo>
                    <a:pt x="0" y="15316"/>
                  </a:lnTo>
                </a:path>
              </a:pathLst>
            </a:custGeom>
            <a:ln w="3175">
              <a:solidFill>
                <a:srgbClr val="565658"/>
              </a:solidFill>
            </a:ln>
          </p:spPr>
          <p:txBody>
            <a:bodyPr wrap="square" lIns="0" tIns="0" rIns="0" bIns="0" rtlCol="0"/>
            <a:lstStyle/>
            <a:p/>
          </p:txBody>
        </p:sp>
        <p:sp>
          <p:nvSpPr>
            <p:cNvPr id="12480" name="object 12480" descr=""/>
            <p:cNvSpPr/>
            <p:nvPr/>
          </p:nvSpPr>
          <p:spPr>
            <a:xfrm>
              <a:off x="5935385" y="2693313"/>
              <a:ext cx="0" cy="3810"/>
            </a:xfrm>
            <a:custGeom>
              <a:avLst/>
              <a:gdLst/>
              <a:ahLst/>
              <a:cxnLst/>
              <a:rect l="l" t="t" r="r" b="b"/>
              <a:pathLst>
                <a:path w="0" h="3810">
                  <a:moveTo>
                    <a:pt x="0" y="3352"/>
                  </a:moveTo>
                  <a:lnTo>
                    <a:pt x="0" y="2400"/>
                  </a:lnTo>
                  <a:lnTo>
                    <a:pt x="0" y="0"/>
                  </a:lnTo>
                </a:path>
              </a:pathLst>
            </a:custGeom>
            <a:ln w="3175">
              <a:solidFill>
                <a:srgbClr val="565658"/>
              </a:solidFill>
            </a:ln>
          </p:spPr>
          <p:txBody>
            <a:bodyPr wrap="square" lIns="0" tIns="0" rIns="0" bIns="0" rtlCol="0"/>
            <a:lstStyle/>
            <a:p/>
          </p:txBody>
        </p:sp>
        <p:sp>
          <p:nvSpPr>
            <p:cNvPr id="12481" name="object 12481" descr=""/>
            <p:cNvSpPr/>
            <p:nvPr/>
          </p:nvSpPr>
          <p:spPr>
            <a:xfrm>
              <a:off x="5906190" y="2683260"/>
              <a:ext cx="29845" cy="13970"/>
            </a:xfrm>
            <a:custGeom>
              <a:avLst/>
              <a:gdLst/>
              <a:ahLst/>
              <a:cxnLst/>
              <a:rect l="l" t="t" r="r" b="b"/>
              <a:pathLst>
                <a:path w="29845" h="13969">
                  <a:moveTo>
                    <a:pt x="0" y="0"/>
                  </a:moveTo>
                  <a:lnTo>
                    <a:pt x="4305" y="482"/>
                  </a:lnTo>
                  <a:lnTo>
                    <a:pt x="8140" y="1917"/>
                  </a:lnTo>
                  <a:lnTo>
                    <a:pt x="15798" y="5270"/>
                  </a:lnTo>
                  <a:lnTo>
                    <a:pt x="22974" y="9105"/>
                  </a:lnTo>
                  <a:lnTo>
                    <a:pt x="29679" y="13893"/>
                  </a:lnTo>
                </a:path>
              </a:pathLst>
            </a:custGeom>
            <a:ln w="3175">
              <a:solidFill>
                <a:srgbClr val="565658"/>
              </a:solidFill>
            </a:ln>
          </p:spPr>
          <p:txBody>
            <a:bodyPr wrap="square" lIns="0" tIns="0" rIns="0" bIns="0" rtlCol="0"/>
            <a:lstStyle/>
            <a:p/>
          </p:txBody>
        </p:sp>
        <p:sp>
          <p:nvSpPr>
            <p:cNvPr id="12482" name="object 12482" descr=""/>
            <p:cNvSpPr/>
            <p:nvPr/>
          </p:nvSpPr>
          <p:spPr>
            <a:xfrm>
              <a:off x="5868377" y="2611945"/>
              <a:ext cx="3810" cy="1905"/>
            </a:xfrm>
            <a:custGeom>
              <a:avLst/>
              <a:gdLst/>
              <a:ahLst/>
              <a:cxnLst/>
              <a:rect l="l" t="t" r="r" b="b"/>
              <a:pathLst>
                <a:path w="3810" h="1905">
                  <a:moveTo>
                    <a:pt x="3352" y="0"/>
                  </a:moveTo>
                  <a:lnTo>
                    <a:pt x="965" y="482"/>
                  </a:lnTo>
                  <a:lnTo>
                    <a:pt x="0" y="1435"/>
                  </a:lnTo>
                </a:path>
              </a:pathLst>
            </a:custGeom>
            <a:ln w="3175">
              <a:solidFill>
                <a:srgbClr val="565658"/>
              </a:solidFill>
            </a:ln>
          </p:spPr>
          <p:txBody>
            <a:bodyPr wrap="square" lIns="0" tIns="0" rIns="0" bIns="0" rtlCol="0"/>
            <a:lstStyle/>
            <a:p/>
          </p:txBody>
        </p:sp>
        <p:sp>
          <p:nvSpPr>
            <p:cNvPr id="12483" name="object 12483" descr=""/>
            <p:cNvSpPr/>
            <p:nvPr/>
          </p:nvSpPr>
          <p:spPr>
            <a:xfrm>
              <a:off x="5871735" y="2611940"/>
              <a:ext cx="3175" cy="3175"/>
            </a:xfrm>
            <a:custGeom>
              <a:avLst/>
              <a:gdLst/>
              <a:ahLst/>
              <a:cxnLst/>
              <a:rect l="l" t="t" r="r" b="b"/>
              <a:pathLst>
                <a:path w="3175" h="3175">
                  <a:moveTo>
                    <a:pt x="1904" y="2882"/>
                  </a:moveTo>
                  <a:lnTo>
                    <a:pt x="2870" y="2400"/>
                  </a:lnTo>
                  <a:lnTo>
                    <a:pt x="2870" y="1447"/>
                  </a:lnTo>
                  <a:lnTo>
                    <a:pt x="1904" y="495"/>
                  </a:lnTo>
                  <a:lnTo>
                    <a:pt x="0" y="0"/>
                  </a:lnTo>
                </a:path>
              </a:pathLst>
            </a:custGeom>
            <a:ln w="3175">
              <a:solidFill>
                <a:srgbClr val="565658"/>
              </a:solidFill>
            </a:ln>
          </p:spPr>
          <p:txBody>
            <a:bodyPr wrap="square" lIns="0" tIns="0" rIns="0" bIns="0" rtlCol="0"/>
            <a:lstStyle/>
            <a:p/>
          </p:txBody>
        </p:sp>
        <p:sp>
          <p:nvSpPr>
            <p:cNvPr id="12484" name="object 12484" descr=""/>
            <p:cNvSpPr/>
            <p:nvPr/>
          </p:nvSpPr>
          <p:spPr>
            <a:xfrm>
              <a:off x="5868370" y="2612434"/>
              <a:ext cx="5715" cy="2540"/>
            </a:xfrm>
            <a:custGeom>
              <a:avLst/>
              <a:gdLst/>
              <a:ahLst/>
              <a:cxnLst/>
              <a:rect l="l" t="t" r="r" b="b"/>
              <a:pathLst>
                <a:path w="5714" h="2539">
                  <a:moveTo>
                    <a:pt x="5270" y="1904"/>
                  </a:moveTo>
                  <a:lnTo>
                    <a:pt x="3365" y="2387"/>
                  </a:lnTo>
                  <a:lnTo>
                    <a:pt x="965" y="1904"/>
                  </a:lnTo>
                  <a:lnTo>
                    <a:pt x="0" y="952"/>
                  </a:lnTo>
                  <a:lnTo>
                    <a:pt x="495" y="469"/>
                  </a:lnTo>
                  <a:lnTo>
                    <a:pt x="2400" y="0"/>
                  </a:lnTo>
                </a:path>
              </a:pathLst>
            </a:custGeom>
            <a:ln w="3175">
              <a:solidFill>
                <a:srgbClr val="565658"/>
              </a:solidFill>
            </a:ln>
          </p:spPr>
          <p:txBody>
            <a:bodyPr wrap="square" lIns="0" tIns="0" rIns="0" bIns="0" rtlCol="0"/>
            <a:lstStyle/>
            <a:p/>
          </p:txBody>
        </p:sp>
        <p:sp>
          <p:nvSpPr>
            <p:cNvPr id="12485" name="object 12485" descr=""/>
            <p:cNvSpPr/>
            <p:nvPr/>
          </p:nvSpPr>
          <p:spPr>
            <a:xfrm>
              <a:off x="5935380" y="2686136"/>
              <a:ext cx="3175" cy="7620"/>
            </a:xfrm>
            <a:custGeom>
              <a:avLst/>
              <a:gdLst/>
              <a:ahLst/>
              <a:cxnLst/>
              <a:rect l="l" t="t" r="r" b="b"/>
              <a:pathLst>
                <a:path w="3175" h="7619">
                  <a:moveTo>
                    <a:pt x="2882" y="0"/>
                  </a:moveTo>
                  <a:lnTo>
                    <a:pt x="1447" y="952"/>
                  </a:lnTo>
                  <a:lnTo>
                    <a:pt x="965" y="1905"/>
                  </a:lnTo>
                  <a:lnTo>
                    <a:pt x="965" y="4787"/>
                  </a:lnTo>
                  <a:lnTo>
                    <a:pt x="965" y="6692"/>
                  </a:lnTo>
                  <a:lnTo>
                    <a:pt x="965" y="7175"/>
                  </a:lnTo>
                  <a:lnTo>
                    <a:pt x="0" y="7175"/>
                  </a:lnTo>
                </a:path>
              </a:pathLst>
            </a:custGeom>
            <a:ln w="3175">
              <a:solidFill>
                <a:srgbClr val="565658"/>
              </a:solidFill>
            </a:ln>
          </p:spPr>
          <p:txBody>
            <a:bodyPr wrap="square" lIns="0" tIns="0" rIns="0" bIns="0" rtlCol="0"/>
            <a:lstStyle/>
            <a:p/>
          </p:txBody>
        </p:sp>
        <p:sp>
          <p:nvSpPr>
            <p:cNvPr id="12486" name="object 12486" descr=""/>
            <p:cNvSpPr/>
            <p:nvPr/>
          </p:nvSpPr>
          <p:spPr>
            <a:xfrm>
              <a:off x="6169926" y="2593275"/>
              <a:ext cx="5080" cy="6350"/>
            </a:xfrm>
            <a:custGeom>
              <a:avLst/>
              <a:gdLst/>
              <a:ahLst/>
              <a:cxnLst/>
              <a:rect l="l" t="t" r="r" b="b"/>
              <a:pathLst>
                <a:path w="5079" h="6350">
                  <a:moveTo>
                    <a:pt x="0" y="2870"/>
                  </a:moveTo>
                  <a:lnTo>
                    <a:pt x="952" y="4787"/>
                  </a:lnTo>
                  <a:lnTo>
                    <a:pt x="2387" y="5753"/>
                  </a:lnTo>
                  <a:lnTo>
                    <a:pt x="4305" y="4787"/>
                  </a:lnTo>
                  <a:lnTo>
                    <a:pt x="4787" y="2870"/>
                  </a:lnTo>
                  <a:lnTo>
                    <a:pt x="4305" y="965"/>
                  </a:lnTo>
                  <a:lnTo>
                    <a:pt x="2387" y="0"/>
                  </a:lnTo>
                  <a:lnTo>
                    <a:pt x="952" y="965"/>
                  </a:lnTo>
                  <a:lnTo>
                    <a:pt x="0" y="2870"/>
                  </a:lnTo>
                </a:path>
              </a:pathLst>
            </a:custGeom>
            <a:ln w="3175">
              <a:solidFill>
                <a:srgbClr val="565658"/>
              </a:solidFill>
            </a:ln>
          </p:spPr>
          <p:txBody>
            <a:bodyPr wrap="square" lIns="0" tIns="0" rIns="0" bIns="0" rtlCol="0"/>
            <a:lstStyle/>
            <a:p/>
          </p:txBody>
        </p:sp>
        <p:sp>
          <p:nvSpPr>
            <p:cNvPr id="12487" name="object 12487" descr=""/>
            <p:cNvSpPr/>
            <p:nvPr/>
          </p:nvSpPr>
          <p:spPr>
            <a:xfrm>
              <a:off x="6168783" y="259548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488" name="object 12488" descr=""/>
            <p:cNvSpPr/>
            <p:nvPr/>
          </p:nvSpPr>
          <p:spPr>
            <a:xfrm>
              <a:off x="5873159" y="2624869"/>
              <a:ext cx="7620" cy="6350"/>
            </a:xfrm>
            <a:custGeom>
              <a:avLst/>
              <a:gdLst/>
              <a:ahLst/>
              <a:cxnLst/>
              <a:rect l="l" t="t" r="r" b="b"/>
              <a:pathLst>
                <a:path w="7620" h="6350">
                  <a:moveTo>
                    <a:pt x="965" y="0"/>
                  </a:moveTo>
                  <a:lnTo>
                    <a:pt x="0" y="1435"/>
                  </a:lnTo>
                  <a:lnTo>
                    <a:pt x="482" y="3352"/>
                  </a:lnTo>
                  <a:lnTo>
                    <a:pt x="1447" y="5270"/>
                  </a:lnTo>
                  <a:lnTo>
                    <a:pt x="3835" y="5740"/>
                  </a:lnTo>
                  <a:lnTo>
                    <a:pt x="5753" y="5270"/>
                  </a:lnTo>
                  <a:lnTo>
                    <a:pt x="7188" y="3352"/>
                  </a:lnTo>
                  <a:lnTo>
                    <a:pt x="7188" y="1435"/>
                  </a:lnTo>
                  <a:lnTo>
                    <a:pt x="6223" y="0"/>
                  </a:lnTo>
                </a:path>
              </a:pathLst>
            </a:custGeom>
            <a:ln w="3175">
              <a:solidFill>
                <a:srgbClr val="565658"/>
              </a:solidFill>
            </a:ln>
          </p:spPr>
          <p:txBody>
            <a:bodyPr wrap="square" lIns="0" tIns="0" rIns="0" bIns="0" rtlCol="0"/>
            <a:lstStyle/>
            <a:p/>
          </p:txBody>
        </p:sp>
        <p:sp>
          <p:nvSpPr>
            <p:cNvPr id="12489" name="object 12489" descr=""/>
            <p:cNvSpPr/>
            <p:nvPr/>
          </p:nvSpPr>
          <p:spPr>
            <a:xfrm>
              <a:off x="5873160" y="2660763"/>
              <a:ext cx="7620" cy="6350"/>
            </a:xfrm>
            <a:custGeom>
              <a:avLst/>
              <a:gdLst/>
              <a:ahLst/>
              <a:cxnLst/>
              <a:rect l="l" t="t" r="r" b="b"/>
              <a:pathLst>
                <a:path w="7620" h="6350">
                  <a:moveTo>
                    <a:pt x="6223" y="5753"/>
                  </a:moveTo>
                  <a:lnTo>
                    <a:pt x="7188" y="3835"/>
                  </a:lnTo>
                  <a:lnTo>
                    <a:pt x="7188" y="2387"/>
                  </a:lnTo>
                  <a:lnTo>
                    <a:pt x="5753" y="482"/>
                  </a:lnTo>
                  <a:lnTo>
                    <a:pt x="3835" y="0"/>
                  </a:lnTo>
                  <a:lnTo>
                    <a:pt x="1447" y="482"/>
                  </a:lnTo>
                  <a:lnTo>
                    <a:pt x="482" y="2387"/>
                  </a:lnTo>
                  <a:lnTo>
                    <a:pt x="0" y="3835"/>
                  </a:lnTo>
                  <a:lnTo>
                    <a:pt x="965" y="5753"/>
                  </a:lnTo>
                </a:path>
              </a:pathLst>
            </a:custGeom>
            <a:ln w="3175">
              <a:solidFill>
                <a:srgbClr val="565658"/>
              </a:solidFill>
            </a:ln>
          </p:spPr>
          <p:txBody>
            <a:bodyPr wrap="square" lIns="0" tIns="0" rIns="0" bIns="0" rtlCol="0"/>
            <a:lstStyle/>
            <a:p/>
          </p:txBody>
        </p:sp>
        <p:sp>
          <p:nvSpPr>
            <p:cNvPr id="12490" name="object 12490" descr=""/>
            <p:cNvSpPr/>
            <p:nvPr/>
          </p:nvSpPr>
          <p:spPr>
            <a:xfrm>
              <a:off x="6190503" y="2599489"/>
              <a:ext cx="635" cy="3810"/>
            </a:xfrm>
            <a:custGeom>
              <a:avLst/>
              <a:gdLst/>
              <a:ahLst/>
              <a:cxnLst/>
              <a:rect l="l" t="t" r="r" b="b"/>
              <a:pathLst>
                <a:path w="635" h="3810">
                  <a:moveTo>
                    <a:pt x="482" y="3365"/>
                  </a:moveTo>
                  <a:lnTo>
                    <a:pt x="0" y="2882"/>
                  </a:lnTo>
                  <a:lnTo>
                    <a:pt x="0" y="2412"/>
                  </a:lnTo>
                  <a:lnTo>
                    <a:pt x="0" y="0"/>
                  </a:lnTo>
                </a:path>
              </a:pathLst>
            </a:custGeom>
            <a:ln w="3175">
              <a:solidFill>
                <a:srgbClr val="565658"/>
              </a:solidFill>
            </a:ln>
          </p:spPr>
          <p:txBody>
            <a:bodyPr wrap="square" lIns="0" tIns="0" rIns="0" bIns="0" rtlCol="0"/>
            <a:lstStyle/>
            <a:p/>
          </p:txBody>
        </p:sp>
        <p:sp>
          <p:nvSpPr>
            <p:cNvPr id="12491" name="object 12491" descr=""/>
            <p:cNvSpPr/>
            <p:nvPr/>
          </p:nvSpPr>
          <p:spPr>
            <a:xfrm>
              <a:off x="6169926" y="2593275"/>
              <a:ext cx="5715" cy="6350"/>
            </a:xfrm>
            <a:custGeom>
              <a:avLst/>
              <a:gdLst/>
              <a:ahLst/>
              <a:cxnLst/>
              <a:rect l="l" t="t" r="r" b="b"/>
              <a:pathLst>
                <a:path w="5714" h="6350">
                  <a:moveTo>
                    <a:pt x="0" y="2870"/>
                  </a:moveTo>
                  <a:lnTo>
                    <a:pt x="952" y="482"/>
                  </a:lnTo>
                  <a:lnTo>
                    <a:pt x="2870" y="0"/>
                  </a:lnTo>
                  <a:lnTo>
                    <a:pt x="4305" y="482"/>
                  </a:lnTo>
                  <a:lnTo>
                    <a:pt x="5270" y="2870"/>
                  </a:lnTo>
                  <a:lnTo>
                    <a:pt x="4305" y="4787"/>
                  </a:lnTo>
                  <a:lnTo>
                    <a:pt x="2870" y="5753"/>
                  </a:lnTo>
                  <a:lnTo>
                    <a:pt x="952" y="4787"/>
                  </a:lnTo>
                  <a:lnTo>
                    <a:pt x="0" y="2870"/>
                  </a:lnTo>
                </a:path>
              </a:pathLst>
            </a:custGeom>
            <a:ln w="3175">
              <a:solidFill>
                <a:srgbClr val="565658"/>
              </a:solidFill>
            </a:ln>
          </p:spPr>
          <p:txBody>
            <a:bodyPr wrap="square" lIns="0" tIns="0" rIns="0" bIns="0" rtlCol="0"/>
            <a:lstStyle/>
            <a:p/>
          </p:txBody>
        </p:sp>
        <p:sp>
          <p:nvSpPr>
            <p:cNvPr id="12492" name="object 12492" descr=""/>
            <p:cNvSpPr/>
            <p:nvPr/>
          </p:nvSpPr>
          <p:spPr>
            <a:xfrm>
              <a:off x="6112014" y="2685181"/>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12493" name="object 12493" descr=""/>
            <p:cNvSpPr/>
            <p:nvPr/>
          </p:nvSpPr>
          <p:spPr>
            <a:xfrm>
              <a:off x="6111530" y="2680859"/>
              <a:ext cx="0" cy="3175"/>
            </a:xfrm>
            <a:custGeom>
              <a:avLst/>
              <a:gdLst/>
              <a:ahLst/>
              <a:cxnLst/>
              <a:rect l="l" t="t" r="r" b="b"/>
              <a:pathLst>
                <a:path w="0" h="3175">
                  <a:moveTo>
                    <a:pt x="0" y="2882"/>
                  </a:moveTo>
                  <a:lnTo>
                    <a:pt x="0" y="1930"/>
                  </a:lnTo>
                  <a:lnTo>
                    <a:pt x="0" y="0"/>
                  </a:lnTo>
                </a:path>
              </a:pathLst>
            </a:custGeom>
            <a:ln w="3175">
              <a:solidFill>
                <a:srgbClr val="565658"/>
              </a:solidFill>
            </a:ln>
          </p:spPr>
          <p:txBody>
            <a:bodyPr wrap="square" lIns="0" tIns="0" rIns="0" bIns="0" rtlCol="0"/>
            <a:lstStyle/>
            <a:p/>
          </p:txBody>
        </p:sp>
        <p:sp>
          <p:nvSpPr>
            <p:cNvPr id="12494" name="object 12494" descr=""/>
            <p:cNvSpPr/>
            <p:nvPr/>
          </p:nvSpPr>
          <p:spPr>
            <a:xfrm>
              <a:off x="6111530" y="2607648"/>
              <a:ext cx="0" cy="2540"/>
            </a:xfrm>
            <a:custGeom>
              <a:avLst/>
              <a:gdLst/>
              <a:ahLst/>
              <a:cxnLst/>
              <a:rect l="l" t="t" r="r" b="b"/>
              <a:pathLst>
                <a:path w="0" h="2539">
                  <a:moveTo>
                    <a:pt x="0" y="2387"/>
                  </a:moveTo>
                  <a:lnTo>
                    <a:pt x="0" y="952"/>
                  </a:lnTo>
                  <a:lnTo>
                    <a:pt x="0" y="0"/>
                  </a:lnTo>
                </a:path>
              </a:pathLst>
            </a:custGeom>
            <a:ln w="3175">
              <a:solidFill>
                <a:srgbClr val="565658"/>
              </a:solidFill>
            </a:ln>
          </p:spPr>
          <p:txBody>
            <a:bodyPr wrap="square" lIns="0" tIns="0" rIns="0" bIns="0" rtlCol="0"/>
            <a:lstStyle/>
            <a:p/>
          </p:txBody>
        </p:sp>
        <p:sp>
          <p:nvSpPr>
            <p:cNvPr id="12495" name="object 12495" descr=""/>
            <p:cNvSpPr/>
            <p:nvPr/>
          </p:nvSpPr>
          <p:spPr>
            <a:xfrm>
              <a:off x="5872687" y="2660295"/>
              <a:ext cx="8255" cy="8255"/>
            </a:xfrm>
            <a:custGeom>
              <a:avLst/>
              <a:gdLst/>
              <a:ahLst/>
              <a:cxnLst/>
              <a:rect l="l" t="t" r="r" b="b"/>
              <a:pathLst>
                <a:path w="8254" h="8255">
                  <a:moveTo>
                    <a:pt x="7658" y="7175"/>
                  </a:moveTo>
                  <a:lnTo>
                    <a:pt x="5740" y="7645"/>
                  </a:lnTo>
                  <a:lnTo>
                    <a:pt x="4305" y="8128"/>
                  </a:lnTo>
                  <a:lnTo>
                    <a:pt x="2387" y="7645"/>
                  </a:lnTo>
                  <a:lnTo>
                    <a:pt x="952" y="7175"/>
                  </a:lnTo>
                  <a:lnTo>
                    <a:pt x="0" y="4787"/>
                  </a:lnTo>
                  <a:lnTo>
                    <a:pt x="0" y="2857"/>
                  </a:lnTo>
                  <a:lnTo>
                    <a:pt x="1917" y="952"/>
                  </a:lnTo>
                  <a:lnTo>
                    <a:pt x="4305" y="0"/>
                  </a:lnTo>
                  <a:lnTo>
                    <a:pt x="6692" y="952"/>
                  </a:lnTo>
                  <a:lnTo>
                    <a:pt x="8140" y="2857"/>
                  </a:lnTo>
                  <a:lnTo>
                    <a:pt x="8140" y="4787"/>
                  </a:lnTo>
                  <a:lnTo>
                    <a:pt x="7658" y="7175"/>
                  </a:lnTo>
                </a:path>
              </a:pathLst>
            </a:custGeom>
            <a:ln w="3175">
              <a:solidFill>
                <a:srgbClr val="565658"/>
              </a:solidFill>
            </a:ln>
          </p:spPr>
          <p:txBody>
            <a:bodyPr wrap="square" lIns="0" tIns="0" rIns="0" bIns="0" rtlCol="0"/>
            <a:lstStyle/>
            <a:p/>
          </p:txBody>
        </p:sp>
        <p:sp>
          <p:nvSpPr>
            <p:cNvPr id="12496" name="object 12496" descr=""/>
            <p:cNvSpPr/>
            <p:nvPr/>
          </p:nvSpPr>
          <p:spPr>
            <a:xfrm>
              <a:off x="5872687" y="2622961"/>
              <a:ext cx="8255" cy="8255"/>
            </a:xfrm>
            <a:custGeom>
              <a:avLst/>
              <a:gdLst/>
              <a:ahLst/>
              <a:cxnLst/>
              <a:rect l="l" t="t" r="r" b="b"/>
              <a:pathLst>
                <a:path w="8254" h="8255">
                  <a:moveTo>
                    <a:pt x="7658" y="952"/>
                  </a:moveTo>
                  <a:lnTo>
                    <a:pt x="8140" y="2857"/>
                  </a:lnTo>
                  <a:lnTo>
                    <a:pt x="8140" y="5257"/>
                  </a:lnTo>
                  <a:lnTo>
                    <a:pt x="6692" y="7175"/>
                  </a:lnTo>
                  <a:lnTo>
                    <a:pt x="4305" y="8128"/>
                  </a:lnTo>
                  <a:lnTo>
                    <a:pt x="1917" y="7175"/>
                  </a:lnTo>
                  <a:lnTo>
                    <a:pt x="0" y="5257"/>
                  </a:lnTo>
                  <a:lnTo>
                    <a:pt x="0" y="2857"/>
                  </a:lnTo>
                  <a:lnTo>
                    <a:pt x="952" y="952"/>
                  </a:lnTo>
                  <a:lnTo>
                    <a:pt x="2387" y="0"/>
                  </a:lnTo>
                  <a:lnTo>
                    <a:pt x="4305" y="0"/>
                  </a:lnTo>
                  <a:lnTo>
                    <a:pt x="5740" y="0"/>
                  </a:lnTo>
                  <a:lnTo>
                    <a:pt x="7658" y="952"/>
                  </a:lnTo>
                </a:path>
              </a:pathLst>
            </a:custGeom>
            <a:ln w="3175">
              <a:solidFill>
                <a:srgbClr val="565658"/>
              </a:solidFill>
            </a:ln>
          </p:spPr>
          <p:txBody>
            <a:bodyPr wrap="square" lIns="0" tIns="0" rIns="0" bIns="0" rtlCol="0"/>
            <a:lstStyle/>
            <a:p/>
          </p:txBody>
        </p:sp>
        <p:sp>
          <p:nvSpPr>
            <p:cNvPr id="12497" name="object 12497" descr=""/>
            <p:cNvSpPr/>
            <p:nvPr/>
          </p:nvSpPr>
          <p:spPr>
            <a:xfrm>
              <a:off x="5906190" y="2676562"/>
              <a:ext cx="0" cy="6985"/>
            </a:xfrm>
            <a:custGeom>
              <a:avLst/>
              <a:gdLst/>
              <a:ahLst/>
              <a:cxnLst/>
              <a:rect l="l" t="t" r="r" b="b"/>
              <a:pathLst>
                <a:path w="0" h="6985">
                  <a:moveTo>
                    <a:pt x="0" y="0"/>
                  </a:moveTo>
                  <a:lnTo>
                    <a:pt x="0" y="2882"/>
                  </a:lnTo>
                  <a:lnTo>
                    <a:pt x="0" y="5270"/>
                  </a:lnTo>
                  <a:lnTo>
                    <a:pt x="0" y="6223"/>
                  </a:lnTo>
                  <a:lnTo>
                    <a:pt x="0" y="6692"/>
                  </a:lnTo>
                </a:path>
              </a:pathLst>
            </a:custGeom>
            <a:ln w="3175">
              <a:solidFill>
                <a:srgbClr val="565658"/>
              </a:solidFill>
            </a:ln>
          </p:spPr>
          <p:txBody>
            <a:bodyPr wrap="square" lIns="0" tIns="0" rIns="0" bIns="0" rtlCol="0"/>
            <a:lstStyle/>
            <a:p/>
          </p:txBody>
        </p:sp>
        <p:sp>
          <p:nvSpPr>
            <p:cNvPr id="12498" name="object 12498" descr=""/>
            <p:cNvSpPr/>
            <p:nvPr/>
          </p:nvSpPr>
          <p:spPr>
            <a:xfrm>
              <a:off x="5906190" y="2607646"/>
              <a:ext cx="0" cy="6985"/>
            </a:xfrm>
            <a:custGeom>
              <a:avLst/>
              <a:gdLst/>
              <a:ahLst/>
              <a:cxnLst/>
              <a:rect l="l" t="t" r="r" b="b"/>
              <a:pathLst>
                <a:path w="0" h="6985">
                  <a:moveTo>
                    <a:pt x="0" y="6692"/>
                  </a:moveTo>
                  <a:lnTo>
                    <a:pt x="0" y="3810"/>
                  </a:lnTo>
                  <a:lnTo>
                    <a:pt x="0" y="1905"/>
                  </a:lnTo>
                  <a:lnTo>
                    <a:pt x="0" y="469"/>
                  </a:lnTo>
                  <a:lnTo>
                    <a:pt x="0" y="0"/>
                  </a:lnTo>
                </a:path>
              </a:pathLst>
            </a:custGeom>
            <a:ln w="3175">
              <a:solidFill>
                <a:srgbClr val="565658"/>
              </a:solidFill>
            </a:ln>
          </p:spPr>
          <p:txBody>
            <a:bodyPr wrap="square" lIns="0" tIns="0" rIns="0" bIns="0" rtlCol="0"/>
            <a:lstStyle/>
            <a:p/>
          </p:txBody>
        </p:sp>
        <p:sp>
          <p:nvSpPr>
            <p:cNvPr id="12499" name="object 12499" descr=""/>
            <p:cNvSpPr/>
            <p:nvPr/>
          </p:nvSpPr>
          <p:spPr>
            <a:xfrm>
              <a:off x="5867895" y="2610990"/>
              <a:ext cx="8255" cy="4445"/>
            </a:xfrm>
            <a:custGeom>
              <a:avLst/>
              <a:gdLst/>
              <a:ahLst/>
              <a:cxnLst/>
              <a:rect l="l" t="t" r="r" b="b"/>
              <a:pathLst>
                <a:path w="8254" h="4444">
                  <a:moveTo>
                    <a:pt x="3835" y="0"/>
                  </a:moveTo>
                  <a:lnTo>
                    <a:pt x="6223" y="469"/>
                  </a:lnTo>
                  <a:lnTo>
                    <a:pt x="7188" y="952"/>
                  </a:lnTo>
                  <a:lnTo>
                    <a:pt x="7658" y="1905"/>
                  </a:lnTo>
                  <a:lnTo>
                    <a:pt x="7188" y="2387"/>
                  </a:lnTo>
                  <a:lnTo>
                    <a:pt x="6223" y="3352"/>
                  </a:lnTo>
                  <a:lnTo>
                    <a:pt x="3835" y="3835"/>
                  </a:lnTo>
                  <a:lnTo>
                    <a:pt x="965" y="3352"/>
                  </a:lnTo>
                  <a:lnTo>
                    <a:pt x="0" y="2387"/>
                  </a:lnTo>
                  <a:lnTo>
                    <a:pt x="0" y="1905"/>
                  </a:lnTo>
                  <a:lnTo>
                    <a:pt x="0" y="952"/>
                  </a:lnTo>
                  <a:lnTo>
                    <a:pt x="965" y="469"/>
                  </a:lnTo>
                  <a:lnTo>
                    <a:pt x="3835" y="0"/>
                  </a:lnTo>
                </a:path>
              </a:pathLst>
            </a:custGeom>
            <a:ln w="3175">
              <a:solidFill>
                <a:srgbClr val="565658"/>
              </a:solidFill>
            </a:ln>
          </p:spPr>
          <p:txBody>
            <a:bodyPr wrap="square" lIns="0" tIns="0" rIns="0" bIns="0" rtlCol="0"/>
            <a:lstStyle/>
            <a:p/>
          </p:txBody>
        </p:sp>
        <p:sp>
          <p:nvSpPr>
            <p:cNvPr id="12500" name="object 12500" descr=""/>
            <p:cNvSpPr/>
            <p:nvPr/>
          </p:nvSpPr>
          <p:spPr>
            <a:xfrm>
              <a:off x="5873640" y="2607644"/>
              <a:ext cx="5080" cy="1270"/>
            </a:xfrm>
            <a:custGeom>
              <a:avLst/>
              <a:gdLst/>
              <a:ahLst/>
              <a:cxnLst/>
              <a:rect l="l" t="t" r="r" b="b"/>
              <a:pathLst>
                <a:path w="5079" h="1269">
                  <a:moveTo>
                    <a:pt x="4787" y="952"/>
                  </a:moveTo>
                  <a:lnTo>
                    <a:pt x="1435" y="469"/>
                  </a:lnTo>
                  <a:lnTo>
                    <a:pt x="482" y="469"/>
                  </a:lnTo>
                  <a:lnTo>
                    <a:pt x="0" y="0"/>
                  </a:lnTo>
                </a:path>
              </a:pathLst>
            </a:custGeom>
            <a:ln w="3175">
              <a:solidFill>
                <a:srgbClr val="565658"/>
              </a:solidFill>
            </a:ln>
          </p:spPr>
          <p:txBody>
            <a:bodyPr wrap="square" lIns="0" tIns="0" rIns="0" bIns="0" rtlCol="0"/>
            <a:lstStyle/>
            <a:p/>
          </p:txBody>
        </p:sp>
        <p:sp>
          <p:nvSpPr>
            <p:cNvPr id="12501" name="object 12501" descr=""/>
            <p:cNvSpPr/>
            <p:nvPr/>
          </p:nvSpPr>
          <p:spPr>
            <a:xfrm>
              <a:off x="5885609" y="2607644"/>
              <a:ext cx="5715" cy="1270"/>
            </a:xfrm>
            <a:custGeom>
              <a:avLst/>
              <a:gdLst/>
              <a:ahLst/>
              <a:cxnLst/>
              <a:rect l="l" t="t" r="r" b="b"/>
              <a:pathLst>
                <a:path w="5714" h="1269">
                  <a:moveTo>
                    <a:pt x="0" y="952"/>
                  </a:moveTo>
                  <a:lnTo>
                    <a:pt x="3822" y="469"/>
                  </a:lnTo>
                  <a:lnTo>
                    <a:pt x="4787" y="469"/>
                  </a:lnTo>
                  <a:lnTo>
                    <a:pt x="5270" y="0"/>
                  </a:lnTo>
                </a:path>
              </a:pathLst>
            </a:custGeom>
            <a:ln w="3175">
              <a:solidFill>
                <a:srgbClr val="565658"/>
              </a:solidFill>
            </a:ln>
          </p:spPr>
          <p:txBody>
            <a:bodyPr wrap="square" lIns="0" tIns="0" rIns="0" bIns="0" rtlCol="0"/>
            <a:lstStyle/>
            <a:p/>
          </p:txBody>
        </p:sp>
        <p:sp>
          <p:nvSpPr>
            <p:cNvPr id="12502" name="object 12502" descr=""/>
            <p:cNvSpPr/>
            <p:nvPr/>
          </p:nvSpPr>
          <p:spPr>
            <a:xfrm>
              <a:off x="5906194" y="2664597"/>
              <a:ext cx="31750" cy="29209"/>
            </a:xfrm>
            <a:custGeom>
              <a:avLst/>
              <a:gdLst/>
              <a:ahLst/>
              <a:cxnLst/>
              <a:rect l="l" t="t" r="r" b="b"/>
              <a:pathLst>
                <a:path w="31750" h="29210">
                  <a:moveTo>
                    <a:pt x="31584" y="21539"/>
                  </a:moveTo>
                  <a:lnTo>
                    <a:pt x="29679" y="22021"/>
                  </a:lnTo>
                  <a:lnTo>
                    <a:pt x="29197" y="23926"/>
                  </a:lnTo>
                  <a:lnTo>
                    <a:pt x="29197" y="26797"/>
                  </a:lnTo>
                  <a:lnTo>
                    <a:pt x="29197" y="28714"/>
                  </a:lnTo>
                  <a:lnTo>
                    <a:pt x="24409" y="25374"/>
                  </a:lnTo>
                  <a:lnTo>
                    <a:pt x="19621" y="22021"/>
                  </a:lnTo>
                  <a:lnTo>
                    <a:pt x="15786" y="19634"/>
                  </a:lnTo>
                  <a:lnTo>
                    <a:pt x="11963" y="17233"/>
                  </a:lnTo>
                  <a:lnTo>
                    <a:pt x="8610" y="15316"/>
                  </a:lnTo>
                  <a:lnTo>
                    <a:pt x="5740" y="13881"/>
                  </a:lnTo>
                  <a:lnTo>
                    <a:pt x="0" y="11963"/>
                  </a:lnTo>
                  <a:lnTo>
                    <a:pt x="0" y="6692"/>
                  </a:lnTo>
                  <a:lnTo>
                    <a:pt x="0" y="0"/>
                  </a:lnTo>
                </a:path>
              </a:pathLst>
            </a:custGeom>
            <a:ln w="3175">
              <a:solidFill>
                <a:srgbClr val="565658"/>
              </a:solidFill>
            </a:ln>
          </p:spPr>
          <p:txBody>
            <a:bodyPr wrap="square" lIns="0" tIns="0" rIns="0" bIns="0" rtlCol="0"/>
            <a:lstStyle/>
            <a:p/>
          </p:txBody>
        </p:sp>
        <p:sp>
          <p:nvSpPr>
            <p:cNvPr id="12503" name="object 12503" descr=""/>
            <p:cNvSpPr/>
            <p:nvPr/>
          </p:nvSpPr>
          <p:spPr>
            <a:xfrm>
              <a:off x="6111053" y="2683747"/>
              <a:ext cx="1270" cy="1905"/>
            </a:xfrm>
            <a:custGeom>
              <a:avLst/>
              <a:gdLst/>
              <a:ahLst/>
              <a:cxnLst/>
              <a:rect l="l" t="t" r="r" b="b"/>
              <a:pathLst>
                <a:path w="1270" h="1905">
                  <a:moveTo>
                    <a:pt x="0" y="1904"/>
                  </a:moveTo>
                  <a:lnTo>
                    <a:pt x="965" y="1435"/>
                  </a:lnTo>
                  <a:lnTo>
                    <a:pt x="482" y="0"/>
                  </a:lnTo>
                </a:path>
              </a:pathLst>
            </a:custGeom>
            <a:ln w="3175">
              <a:solidFill>
                <a:srgbClr val="565658"/>
              </a:solidFill>
            </a:ln>
          </p:spPr>
          <p:txBody>
            <a:bodyPr wrap="square" lIns="0" tIns="0" rIns="0" bIns="0" rtlCol="0"/>
            <a:lstStyle/>
            <a:p/>
          </p:txBody>
        </p:sp>
        <p:sp>
          <p:nvSpPr>
            <p:cNvPr id="12504" name="object 12504" descr=""/>
            <p:cNvSpPr/>
            <p:nvPr/>
          </p:nvSpPr>
          <p:spPr>
            <a:xfrm>
              <a:off x="6108660" y="2607641"/>
              <a:ext cx="3175" cy="1905"/>
            </a:xfrm>
            <a:custGeom>
              <a:avLst/>
              <a:gdLst/>
              <a:ahLst/>
              <a:cxnLst/>
              <a:rect l="l" t="t" r="r" b="b"/>
              <a:pathLst>
                <a:path w="3175" h="1905">
                  <a:moveTo>
                    <a:pt x="2870" y="0"/>
                  </a:moveTo>
                  <a:lnTo>
                    <a:pt x="1435" y="952"/>
                  </a:lnTo>
                  <a:lnTo>
                    <a:pt x="0" y="1905"/>
                  </a:lnTo>
                </a:path>
              </a:pathLst>
            </a:custGeom>
            <a:ln w="3175">
              <a:solidFill>
                <a:srgbClr val="565658"/>
              </a:solidFill>
            </a:ln>
          </p:spPr>
          <p:txBody>
            <a:bodyPr wrap="square" lIns="0" tIns="0" rIns="0" bIns="0" rtlCol="0"/>
            <a:lstStyle/>
            <a:p/>
          </p:txBody>
        </p:sp>
        <p:sp>
          <p:nvSpPr>
            <p:cNvPr id="12505" name="object 12505" descr=""/>
            <p:cNvSpPr/>
            <p:nvPr/>
          </p:nvSpPr>
          <p:spPr>
            <a:xfrm>
              <a:off x="6108659" y="2681832"/>
              <a:ext cx="3175" cy="1905"/>
            </a:xfrm>
            <a:custGeom>
              <a:avLst/>
              <a:gdLst/>
              <a:ahLst/>
              <a:cxnLst/>
              <a:rect l="l" t="t" r="r" b="b"/>
              <a:pathLst>
                <a:path w="3175" h="1905">
                  <a:moveTo>
                    <a:pt x="0" y="0"/>
                  </a:moveTo>
                  <a:lnTo>
                    <a:pt x="1435" y="469"/>
                  </a:lnTo>
                  <a:lnTo>
                    <a:pt x="2870" y="1905"/>
                  </a:lnTo>
                </a:path>
              </a:pathLst>
            </a:custGeom>
            <a:ln w="3175">
              <a:solidFill>
                <a:srgbClr val="565658"/>
              </a:solidFill>
            </a:ln>
          </p:spPr>
          <p:txBody>
            <a:bodyPr wrap="square" lIns="0" tIns="0" rIns="0" bIns="0" rtlCol="0"/>
            <a:lstStyle/>
            <a:p/>
          </p:txBody>
        </p:sp>
        <p:sp>
          <p:nvSpPr>
            <p:cNvPr id="12506" name="object 12506" descr=""/>
            <p:cNvSpPr/>
            <p:nvPr/>
          </p:nvSpPr>
          <p:spPr>
            <a:xfrm>
              <a:off x="6111527" y="2603326"/>
              <a:ext cx="6350" cy="4445"/>
            </a:xfrm>
            <a:custGeom>
              <a:avLst/>
              <a:gdLst/>
              <a:ahLst/>
              <a:cxnLst/>
              <a:rect l="l" t="t" r="r" b="b"/>
              <a:pathLst>
                <a:path w="6350" h="4444">
                  <a:moveTo>
                    <a:pt x="6223" y="0"/>
                  </a:moveTo>
                  <a:lnTo>
                    <a:pt x="4318" y="0"/>
                  </a:lnTo>
                  <a:lnTo>
                    <a:pt x="2400" y="952"/>
                  </a:lnTo>
                  <a:lnTo>
                    <a:pt x="965" y="2387"/>
                  </a:lnTo>
                  <a:lnTo>
                    <a:pt x="0" y="4318"/>
                  </a:lnTo>
                </a:path>
              </a:pathLst>
            </a:custGeom>
            <a:ln w="3175">
              <a:solidFill>
                <a:srgbClr val="565658"/>
              </a:solidFill>
            </a:ln>
          </p:spPr>
          <p:txBody>
            <a:bodyPr wrap="square" lIns="0" tIns="0" rIns="0" bIns="0" rtlCol="0"/>
            <a:lstStyle/>
            <a:p/>
          </p:txBody>
        </p:sp>
        <p:sp>
          <p:nvSpPr>
            <p:cNvPr id="12507" name="object 12507" descr=""/>
            <p:cNvSpPr/>
            <p:nvPr/>
          </p:nvSpPr>
          <p:spPr>
            <a:xfrm>
              <a:off x="6033038" y="2619127"/>
              <a:ext cx="21590" cy="10795"/>
            </a:xfrm>
            <a:custGeom>
              <a:avLst/>
              <a:gdLst/>
              <a:ahLst/>
              <a:cxnLst/>
              <a:rect l="l" t="t" r="r" b="b"/>
              <a:pathLst>
                <a:path w="21589" h="10794">
                  <a:moveTo>
                    <a:pt x="21056" y="10528"/>
                  </a:moveTo>
                  <a:lnTo>
                    <a:pt x="20104" y="6692"/>
                  </a:lnTo>
                  <a:lnTo>
                    <a:pt x="18186" y="2870"/>
                  </a:lnTo>
                  <a:lnTo>
                    <a:pt x="14351" y="952"/>
                  </a:lnTo>
                  <a:lnTo>
                    <a:pt x="10528" y="0"/>
                  </a:lnTo>
                  <a:lnTo>
                    <a:pt x="6223" y="952"/>
                  </a:lnTo>
                  <a:lnTo>
                    <a:pt x="2870" y="2870"/>
                  </a:lnTo>
                  <a:lnTo>
                    <a:pt x="469" y="6692"/>
                  </a:lnTo>
                  <a:lnTo>
                    <a:pt x="0" y="10528"/>
                  </a:lnTo>
                </a:path>
              </a:pathLst>
            </a:custGeom>
            <a:ln w="3175">
              <a:solidFill>
                <a:srgbClr val="565658"/>
              </a:solidFill>
            </a:ln>
          </p:spPr>
          <p:txBody>
            <a:bodyPr wrap="square" lIns="0" tIns="0" rIns="0" bIns="0" rtlCol="0"/>
            <a:lstStyle/>
            <a:p/>
          </p:txBody>
        </p:sp>
        <p:sp>
          <p:nvSpPr>
            <p:cNvPr id="12508" name="object 12508" descr=""/>
            <p:cNvSpPr/>
            <p:nvPr/>
          </p:nvSpPr>
          <p:spPr>
            <a:xfrm>
              <a:off x="6033036" y="2661728"/>
              <a:ext cx="21590" cy="10795"/>
            </a:xfrm>
            <a:custGeom>
              <a:avLst/>
              <a:gdLst/>
              <a:ahLst/>
              <a:cxnLst/>
              <a:rect l="l" t="t" r="r" b="b"/>
              <a:pathLst>
                <a:path w="21589" h="10794">
                  <a:moveTo>
                    <a:pt x="0" y="0"/>
                  </a:moveTo>
                  <a:lnTo>
                    <a:pt x="482" y="3822"/>
                  </a:lnTo>
                  <a:lnTo>
                    <a:pt x="2870" y="7175"/>
                  </a:lnTo>
                  <a:lnTo>
                    <a:pt x="6223" y="9563"/>
                  </a:lnTo>
                  <a:lnTo>
                    <a:pt x="10528" y="10528"/>
                  </a:lnTo>
                  <a:lnTo>
                    <a:pt x="14350" y="9563"/>
                  </a:lnTo>
                  <a:lnTo>
                    <a:pt x="18186" y="7175"/>
                  </a:lnTo>
                  <a:lnTo>
                    <a:pt x="20104" y="3822"/>
                  </a:lnTo>
                  <a:lnTo>
                    <a:pt x="21056" y="0"/>
                  </a:lnTo>
                </a:path>
              </a:pathLst>
            </a:custGeom>
            <a:ln w="3175">
              <a:solidFill>
                <a:srgbClr val="565658"/>
              </a:solidFill>
            </a:ln>
          </p:spPr>
          <p:txBody>
            <a:bodyPr wrap="square" lIns="0" tIns="0" rIns="0" bIns="0" rtlCol="0"/>
            <a:lstStyle/>
            <a:p/>
          </p:txBody>
        </p:sp>
        <p:sp>
          <p:nvSpPr>
            <p:cNvPr id="12509" name="object 12509" descr=""/>
            <p:cNvSpPr/>
            <p:nvPr/>
          </p:nvSpPr>
          <p:spPr>
            <a:xfrm>
              <a:off x="6031119" y="2617222"/>
              <a:ext cx="25400" cy="12700"/>
            </a:xfrm>
            <a:custGeom>
              <a:avLst/>
              <a:gdLst/>
              <a:ahLst/>
              <a:cxnLst/>
              <a:rect l="l" t="t" r="r" b="b"/>
              <a:pathLst>
                <a:path w="25400" h="12700">
                  <a:moveTo>
                    <a:pt x="0" y="12433"/>
                  </a:moveTo>
                  <a:lnTo>
                    <a:pt x="952" y="7645"/>
                  </a:lnTo>
                  <a:lnTo>
                    <a:pt x="3822" y="3810"/>
                  </a:lnTo>
                  <a:lnTo>
                    <a:pt x="7658" y="952"/>
                  </a:lnTo>
                  <a:lnTo>
                    <a:pt x="12446" y="0"/>
                  </a:lnTo>
                  <a:lnTo>
                    <a:pt x="17233" y="952"/>
                  </a:lnTo>
                  <a:lnTo>
                    <a:pt x="21056" y="3810"/>
                  </a:lnTo>
                  <a:lnTo>
                    <a:pt x="23926" y="7645"/>
                  </a:lnTo>
                  <a:lnTo>
                    <a:pt x="24892" y="12433"/>
                  </a:lnTo>
                </a:path>
              </a:pathLst>
            </a:custGeom>
            <a:ln w="3175">
              <a:solidFill>
                <a:srgbClr val="565658"/>
              </a:solidFill>
            </a:ln>
          </p:spPr>
          <p:txBody>
            <a:bodyPr wrap="square" lIns="0" tIns="0" rIns="0" bIns="0" rtlCol="0"/>
            <a:lstStyle/>
            <a:p/>
          </p:txBody>
        </p:sp>
        <p:sp>
          <p:nvSpPr>
            <p:cNvPr id="12510" name="object 12510" descr=""/>
            <p:cNvSpPr/>
            <p:nvPr/>
          </p:nvSpPr>
          <p:spPr>
            <a:xfrm>
              <a:off x="6031119" y="2661728"/>
              <a:ext cx="25400" cy="12065"/>
            </a:xfrm>
            <a:custGeom>
              <a:avLst/>
              <a:gdLst/>
              <a:ahLst/>
              <a:cxnLst/>
              <a:rect l="l" t="t" r="r" b="b"/>
              <a:pathLst>
                <a:path w="25400" h="12064">
                  <a:moveTo>
                    <a:pt x="24891" y="0"/>
                  </a:moveTo>
                  <a:lnTo>
                    <a:pt x="23926" y="4787"/>
                  </a:lnTo>
                  <a:lnTo>
                    <a:pt x="21056" y="8610"/>
                  </a:lnTo>
                  <a:lnTo>
                    <a:pt x="17233" y="11480"/>
                  </a:lnTo>
                  <a:lnTo>
                    <a:pt x="12445" y="11963"/>
                  </a:lnTo>
                  <a:lnTo>
                    <a:pt x="7658" y="11480"/>
                  </a:lnTo>
                  <a:lnTo>
                    <a:pt x="3822" y="8610"/>
                  </a:lnTo>
                  <a:lnTo>
                    <a:pt x="952" y="4787"/>
                  </a:lnTo>
                  <a:lnTo>
                    <a:pt x="0" y="0"/>
                  </a:lnTo>
                </a:path>
              </a:pathLst>
            </a:custGeom>
            <a:ln w="3175">
              <a:solidFill>
                <a:srgbClr val="565658"/>
              </a:solidFill>
            </a:ln>
          </p:spPr>
          <p:txBody>
            <a:bodyPr wrap="square" lIns="0" tIns="0" rIns="0" bIns="0" rtlCol="0"/>
            <a:lstStyle/>
            <a:p/>
          </p:txBody>
        </p:sp>
        <p:sp>
          <p:nvSpPr>
            <p:cNvPr id="12511" name="object 12511" descr=""/>
            <p:cNvSpPr/>
            <p:nvPr/>
          </p:nvSpPr>
          <p:spPr>
            <a:xfrm>
              <a:off x="6108665" y="2682782"/>
              <a:ext cx="2540" cy="3175"/>
            </a:xfrm>
            <a:custGeom>
              <a:avLst/>
              <a:gdLst/>
              <a:ahLst/>
              <a:cxnLst/>
              <a:rect l="l" t="t" r="r" b="b"/>
              <a:pathLst>
                <a:path w="2539" h="3175">
                  <a:moveTo>
                    <a:pt x="2387" y="2870"/>
                  </a:moveTo>
                  <a:lnTo>
                    <a:pt x="1904" y="1447"/>
                  </a:lnTo>
                  <a:lnTo>
                    <a:pt x="952" y="482"/>
                  </a:lnTo>
                  <a:lnTo>
                    <a:pt x="0" y="0"/>
                  </a:lnTo>
                </a:path>
              </a:pathLst>
            </a:custGeom>
            <a:ln w="3175">
              <a:solidFill>
                <a:srgbClr val="565658"/>
              </a:solidFill>
            </a:ln>
          </p:spPr>
          <p:txBody>
            <a:bodyPr wrap="square" lIns="0" tIns="0" rIns="0" bIns="0" rtlCol="0"/>
            <a:lstStyle/>
            <a:p/>
          </p:txBody>
        </p:sp>
        <p:sp>
          <p:nvSpPr>
            <p:cNvPr id="12512" name="object 12512" descr=""/>
            <p:cNvSpPr/>
            <p:nvPr/>
          </p:nvSpPr>
          <p:spPr>
            <a:xfrm>
              <a:off x="6108659" y="2601903"/>
              <a:ext cx="9525" cy="6985"/>
            </a:xfrm>
            <a:custGeom>
              <a:avLst/>
              <a:gdLst/>
              <a:ahLst/>
              <a:cxnLst/>
              <a:rect l="l" t="t" r="r" b="b"/>
              <a:pathLst>
                <a:path w="9525" h="6985">
                  <a:moveTo>
                    <a:pt x="0" y="6692"/>
                  </a:moveTo>
                  <a:lnTo>
                    <a:pt x="952" y="6210"/>
                  </a:lnTo>
                  <a:lnTo>
                    <a:pt x="1917" y="5257"/>
                  </a:lnTo>
                  <a:lnTo>
                    <a:pt x="2870" y="3340"/>
                  </a:lnTo>
                  <a:lnTo>
                    <a:pt x="4787" y="1422"/>
                  </a:lnTo>
                  <a:lnTo>
                    <a:pt x="6705" y="469"/>
                  </a:lnTo>
                  <a:lnTo>
                    <a:pt x="9093" y="0"/>
                  </a:lnTo>
                </a:path>
              </a:pathLst>
            </a:custGeom>
            <a:ln w="3175">
              <a:solidFill>
                <a:srgbClr val="565658"/>
              </a:solidFill>
            </a:ln>
          </p:spPr>
          <p:txBody>
            <a:bodyPr wrap="square" lIns="0" tIns="0" rIns="0" bIns="0" rtlCol="0"/>
            <a:lstStyle/>
            <a:p/>
          </p:txBody>
        </p:sp>
        <p:sp>
          <p:nvSpPr>
            <p:cNvPr id="12513" name="object 12513" descr=""/>
            <p:cNvSpPr/>
            <p:nvPr/>
          </p:nvSpPr>
          <p:spPr>
            <a:xfrm>
              <a:off x="5906194" y="2592325"/>
              <a:ext cx="71120" cy="34925"/>
            </a:xfrm>
            <a:custGeom>
              <a:avLst/>
              <a:gdLst/>
              <a:ahLst/>
              <a:cxnLst/>
              <a:rect l="l" t="t" r="r" b="b"/>
              <a:pathLst>
                <a:path w="71120" h="34925">
                  <a:moveTo>
                    <a:pt x="36372" y="0"/>
                  </a:moveTo>
                  <a:lnTo>
                    <a:pt x="39242" y="0"/>
                  </a:lnTo>
                  <a:lnTo>
                    <a:pt x="42595" y="0"/>
                  </a:lnTo>
                  <a:lnTo>
                    <a:pt x="50736" y="0"/>
                  </a:lnTo>
                  <a:lnTo>
                    <a:pt x="60312" y="0"/>
                  </a:lnTo>
                  <a:lnTo>
                    <a:pt x="70840" y="0"/>
                  </a:lnTo>
                </a:path>
                <a:path w="71120" h="34925">
                  <a:moveTo>
                    <a:pt x="36372" y="0"/>
                  </a:moveTo>
                  <a:lnTo>
                    <a:pt x="30149" y="4787"/>
                  </a:lnTo>
                  <a:lnTo>
                    <a:pt x="24409" y="9093"/>
                  </a:lnTo>
                  <a:lnTo>
                    <a:pt x="19138" y="12433"/>
                  </a:lnTo>
                  <a:lnTo>
                    <a:pt x="14363" y="15316"/>
                  </a:lnTo>
                  <a:lnTo>
                    <a:pt x="10045" y="18186"/>
                  </a:lnTo>
                  <a:lnTo>
                    <a:pt x="6705" y="19621"/>
                  </a:lnTo>
                  <a:lnTo>
                    <a:pt x="3340" y="21056"/>
                  </a:lnTo>
                  <a:lnTo>
                    <a:pt x="0" y="22009"/>
                  </a:lnTo>
                  <a:lnTo>
                    <a:pt x="0" y="27762"/>
                  </a:lnTo>
                  <a:lnTo>
                    <a:pt x="0" y="34467"/>
                  </a:lnTo>
                </a:path>
              </a:pathLst>
            </a:custGeom>
            <a:ln w="3175">
              <a:solidFill>
                <a:srgbClr val="565658"/>
              </a:solidFill>
            </a:ln>
          </p:spPr>
          <p:txBody>
            <a:bodyPr wrap="square" lIns="0" tIns="0" rIns="0" bIns="0" rtlCol="0"/>
            <a:lstStyle/>
            <a:p/>
          </p:txBody>
        </p:sp>
        <p:sp>
          <p:nvSpPr>
            <p:cNvPr id="12514" name="object 12514" descr=""/>
            <p:cNvSpPr/>
            <p:nvPr/>
          </p:nvSpPr>
          <p:spPr>
            <a:xfrm>
              <a:off x="5906190" y="2664593"/>
              <a:ext cx="56515" cy="21590"/>
            </a:xfrm>
            <a:custGeom>
              <a:avLst/>
              <a:gdLst/>
              <a:ahLst/>
              <a:cxnLst/>
              <a:rect l="l" t="t" r="r" b="b"/>
              <a:pathLst>
                <a:path w="56514" h="21589">
                  <a:moveTo>
                    <a:pt x="0" y="0"/>
                  </a:moveTo>
                  <a:lnTo>
                    <a:pt x="43561" y="12446"/>
                  </a:lnTo>
                  <a:lnTo>
                    <a:pt x="56007" y="21056"/>
                  </a:lnTo>
                </a:path>
              </a:pathLst>
            </a:custGeom>
            <a:ln w="3175">
              <a:solidFill>
                <a:srgbClr val="565658"/>
              </a:solidFill>
            </a:ln>
          </p:spPr>
          <p:txBody>
            <a:bodyPr wrap="square" lIns="0" tIns="0" rIns="0" bIns="0" rtlCol="0"/>
            <a:lstStyle/>
            <a:p/>
          </p:txBody>
        </p:sp>
        <p:sp>
          <p:nvSpPr>
            <p:cNvPr id="12515" name="object 12515" descr=""/>
            <p:cNvSpPr/>
            <p:nvPr/>
          </p:nvSpPr>
          <p:spPr>
            <a:xfrm>
              <a:off x="5906192" y="2592320"/>
              <a:ext cx="71120" cy="93345"/>
            </a:xfrm>
            <a:custGeom>
              <a:avLst/>
              <a:gdLst/>
              <a:ahLst/>
              <a:cxnLst/>
              <a:rect l="l" t="t" r="r" b="b"/>
              <a:pathLst>
                <a:path w="71120" h="93344">
                  <a:moveTo>
                    <a:pt x="70840" y="93332"/>
                  </a:moveTo>
                  <a:lnTo>
                    <a:pt x="70840" y="0"/>
                  </a:lnTo>
                  <a:lnTo>
                    <a:pt x="63665" y="7175"/>
                  </a:lnTo>
                  <a:lnTo>
                    <a:pt x="55524" y="13398"/>
                  </a:lnTo>
                  <a:lnTo>
                    <a:pt x="20104" y="31597"/>
                  </a:lnTo>
                  <a:lnTo>
                    <a:pt x="0" y="34467"/>
                  </a:lnTo>
                  <a:lnTo>
                    <a:pt x="0" y="43561"/>
                  </a:lnTo>
                  <a:lnTo>
                    <a:pt x="0" y="53136"/>
                  </a:lnTo>
                  <a:lnTo>
                    <a:pt x="0" y="63182"/>
                  </a:lnTo>
                  <a:lnTo>
                    <a:pt x="0" y="72275"/>
                  </a:lnTo>
                </a:path>
              </a:pathLst>
            </a:custGeom>
            <a:ln w="3175">
              <a:solidFill>
                <a:srgbClr val="565658"/>
              </a:solidFill>
            </a:ln>
          </p:spPr>
          <p:txBody>
            <a:bodyPr wrap="square" lIns="0" tIns="0" rIns="0" bIns="0" rtlCol="0"/>
            <a:lstStyle/>
            <a:p/>
          </p:txBody>
        </p:sp>
        <p:sp>
          <p:nvSpPr>
            <p:cNvPr id="12516" name="object 12516" descr=""/>
            <p:cNvSpPr/>
            <p:nvPr/>
          </p:nvSpPr>
          <p:spPr>
            <a:xfrm>
              <a:off x="5962199" y="2686136"/>
              <a:ext cx="15240" cy="0"/>
            </a:xfrm>
            <a:custGeom>
              <a:avLst/>
              <a:gdLst/>
              <a:ahLst/>
              <a:cxnLst/>
              <a:rect l="l" t="t" r="r" b="b"/>
              <a:pathLst>
                <a:path w="15239" h="0">
                  <a:moveTo>
                    <a:pt x="14833" y="0"/>
                  </a:moveTo>
                  <a:lnTo>
                    <a:pt x="0" y="0"/>
                  </a:lnTo>
                </a:path>
              </a:pathLst>
            </a:custGeom>
            <a:ln w="3175">
              <a:solidFill>
                <a:srgbClr val="565658"/>
              </a:solidFill>
            </a:ln>
          </p:spPr>
          <p:txBody>
            <a:bodyPr wrap="square" lIns="0" tIns="0" rIns="0" bIns="0" rtlCol="0"/>
            <a:lstStyle/>
            <a:p/>
          </p:txBody>
        </p:sp>
        <p:sp>
          <p:nvSpPr>
            <p:cNvPr id="12517" name="object 12517" descr=""/>
            <p:cNvSpPr/>
            <p:nvPr/>
          </p:nvSpPr>
          <p:spPr>
            <a:xfrm>
              <a:off x="5962194" y="2685652"/>
              <a:ext cx="15240" cy="0"/>
            </a:xfrm>
            <a:custGeom>
              <a:avLst/>
              <a:gdLst/>
              <a:ahLst/>
              <a:cxnLst/>
              <a:rect l="l" t="t" r="r" b="b"/>
              <a:pathLst>
                <a:path w="15239" h="0">
                  <a:moveTo>
                    <a:pt x="0" y="0"/>
                  </a:moveTo>
                  <a:lnTo>
                    <a:pt x="14833" y="0"/>
                  </a:lnTo>
                </a:path>
              </a:pathLst>
            </a:custGeom>
            <a:ln w="3175">
              <a:solidFill>
                <a:srgbClr val="565658"/>
              </a:solidFill>
            </a:ln>
          </p:spPr>
          <p:txBody>
            <a:bodyPr wrap="square" lIns="0" tIns="0" rIns="0" bIns="0" rtlCol="0"/>
            <a:lstStyle/>
            <a:p/>
          </p:txBody>
        </p:sp>
        <p:sp>
          <p:nvSpPr>
            <p:cNvPr id="12518" name="object 12518" descr=""/>
            <p:cNvSpPr/>
            <p:nvPr/>
          </p:nvSpPr>
          <p:spPr>
            <a:xfrm>
              <a:off x="5954058" y="2628216"/>
              <a:ext cx="0" cy="35560"/>
            </a:xfrm>
            <a:custGeom>
              <a:avLst/>
              <a:gdLst/>
              <a:ahLst/>
              <a:cxnLst/>
              <a:rect l="l" t="t" r="r" b="b"/>
              <a:pathLst>
                <a:path w="0" h="35560">
                  <a:moveTo>
                    <a:pt x="0" y="34937"/>
                  </a:moveTo>
                  <a:lnTo>
                    <a:pt x="0" y="0"/>
                  </a:lnTo>
                </a:path>
              </a:pathLst>
            </a:custGeom>
            <a:ln w="3175">
              <a:solidFill>
                <a:srgbClr val="565658"/>
              </a:solidFill>
            </a:ln>
          </p:spPr>
          <p:txBody>
            <a:bodyPr wrap="square" lIns="0" tIns="0" rIns="0" bIns="0" rtlCol="0"/>
            <a:lstStyle/>
            <a:p/>
          </p:txBody>
        </p:sp>
        <p:sp>
          <p:nvSpPr>
            <p:cNvPr id="12519" name="object 12519" descr=""/>
            <p:cNvSpPr/>
            <p:nvPr/>
          </p:nvSpPr>
          <p:spPr>
            <a:xfrm>
              <a:off x="5974162" y="2627734"/>
              <a:ext cx="0" cy="35560"/>
            </a:xfrm>
            <a:custGeom>
              <a:avLst/>
              <a:gdLst/>
              <a:ahLst/>
              <a:cxnLst/>
              <a:rect l="l" t="t" r="r" b="b"/>
              <a:pathLst>
                <a:path w="0" h="35560">
                  <a:moveTo>
                    <a:pt x="0" y="0"/>
                  </a:moveTo>
                  <a:lnTo>
                    <a:pt x="0" y="35420"/>
                  </a:lnTo>
                </a:path>
              </a:pathLst>
            </a:custGeom>
            <a:ln w="3175">
              <a:solidFill>
                <a:srgbClr val="565658"/>
              </a:solidFill>
            </a:ln>
          </p:spPr>
          <p:txBody>
            <a:bodyPr wrap="square" lIns="0" tIns="0" rIns="0" bIns="0" rtlCol="0"/>
            <a:lstStyle/>
            <a:p/>
          </p:txBody>
        </p:sp>
        <p:sp>
          <p:nvSpPr>
            <p:cNvPr id="12520" name="object 12520" descr=""/>
            <p:cNvSpPr/>
            <p:nvPr/>
          </p:nvSpPr>
          <p:spPr>
            <a:xfrm>
              <a:off x="6011971" y="2618643"/>
              <a:ext cx="1270" cy="3175"/>
            </a:xfrm>
            <a:custGeom>
              <a:avLst/>
              <a:gdLst/>
              <a:ahLst/>
              <a:cxnLst/>
              <a:rect l="l" t="t" r="r" b="b"/>
              <a:pathLst>
                <a:path w="1270" h="3175">
                  <a:moveTo>
                    <a:pt x="482" y="0"/>
                  </a:moveTo>
                  <a:lnTo>
                    <a:pt x="0" y="482"/>
                  </a:lnTo>
                  <a:lnTo>
                    <a:pt x="965" y="2882"/>
                  </a:lnTo>
                </a:path>
              </a:pathLst>
            </a:custGeom>
            <a:ln w="3175">
              <a:solidFill>
                <a:srgbClr val="565658"/>
              </a:solidFill>
            </a:ln>
          </p:spPr>
          <p:txBody>
            <a:bodyPr wrap="square" lIns="0" tIns="0" rIns="0" bIns="0" rtlCol="0"/>
            <a:lstStyle/>
            <a:p/>
          </p:txBody>
        </p:sp>
        <p:sp>
          <p:nvSpPr>
            <p:cNvPr id="12521" name="object 12521" descr=""/>
            <p:cNvSpPr/>
            <p:nvPr/>
          </p:nvSpPr>
          <p:spPr>
            <a:xfrm>
              <a:off x="6011966" y="2663159"/>
              <a:ext cx="15875" cy="10160"/>
            </a:xfrm>
            <a:custGeom>
              <a:avLst/>
              <a:gdLst/>
              <a:ahLst/>
              <a:cxnLst/>
              <a:rect l="l" t="t" r="r" b="b"/>
              <a:pathLst>
                <a:path w="15875" h="10160">
                  <a:moveTo>
                    <a:pt x="965" y="6705"/>
                  </a:moveTo>
                  <a:lnTo>
                    <a:pt x="0" y="9093"/>
                  </a:lnTo>
                  <a:lnTo>
                    <a:pt x="482" y="9093"/>
                  </a:lnTo>
                  <a:lnTo>
                    <a:pt x="2870" y="10058"/>
                  </a:lnTo>
                  <a:lnTo>
                    <a:pt x="5753" y="10058"/>
                  </a:lnTo>
                  <a:lnTo>
                    <a:pt x="8140" y="10058"/>
                  </a:lnTo>
                  <a:lnTo>
                    <a:pt x="10528" y="8610"/>
                  </a:lnTo>
                  <a:lnTo>
                    <a:pt x="12446" y="7175"/>
                  </a:lnTo>
                  <a:lnTo>
                    <a:pt x="13881" y="5270"/>
                  </a:lnTo>
                  <a:lnTo>
                    <a:pt x="14846" y="2870"/>
                  </a:lnTo>
                  <a:lnTo>
                    <a:pt x="15316" y="0"/>
                  </a:lnTo>
                  <a:lnTo>
                    <a:pt x="12446" y="0"/>
                  </a:lnTo>
                </a:path>
              </a:pathLst>
            </a:custGeom>
            <a:ln w="3175">
              <a:solidFill>
                <a:srgbClr val="565658"/>
              </a:solidFill>
            </a:ln>
          </p:spPr>
          <p:txBody>
            <a:bodyPr wrap="square" lIns="0" tIns="0" rIns="0" bIns="0" rtlCol="0"/>
            <a:lstStyle/>
            <a:p/>
          </p:txBody>
        </p:sp>
        <p:sp>
          <p:nvSpPr>
            <p:cNvPr id="12522" name="object 12522" descr=""/>
            <p:cNvSpPr/>
            <p:nvPr/>
          </p:nvSpPr>
          <p:spPr>
            <a:xfrm>
              <a:off x="6012453" y="2617688"/>
              <a:ext cx="15240" cy="10160"/>
            </a:xfrm>
            <a:custGeom>
              <a:avLst/>
              <a:gdLst/>
              <a:ahLst/>
              <a:cxnLst/>
              <a:rect l="l" t="t" r="r" b="b"/>
              <a:pathLst>
                <a:path w="15239" h="10160">
                  <a:moveTo>
                    <a:pt x="11963" y="10045"/>
                  </a:moveTo>
                  <a:lnTo>
                    <a:pt x="14833" y="10045"/>
                  </a:lnTo>
                  <a:lnTo>
                    <a:pt x="14351" y="7670"/>
                  </a:lnTo>
                  <a:lnTo>
                    <a:pt x="5270" y="0"/>
                  </a:lnTo>
                  <a:lnTo>
                    <a:pt x="2387" y="482"/>
                  </a:lnTo>
                  <a:lnTo>
                    <a:pt x="0" y="952"/>
                  </a:lnTo>
                </a:path>
              </a:pathLst>
            </a:custGeom>
            <a:ln w="3175">
              <a:solidFill>
                <a:srgbClr val="565658"/>
              </a:solidFill>
            </a:ln>
          </p:spPr>
          <p:txBody>
            <a:bodyPr wrap="square" lIns="0" tIns="0" rIns="0" bIns="0" rtlCol="0"/>
            <a:lstStyle/>
            <a:p/>
          </p:txBody>
        </p:sp>
        <p:sp>
          <p:nvSpPr>
            <p:cNvPr id="12523" name="object 12523" descr=""/>
            <p:cNvSpPr/>
            <p:nvPr/>
          </p:nvSpPr>
          <p:spPr>
            <a:xfrm>
              <a:off x="5971768" y="2663154"/>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2524" name="object 12524" descr=""/>
            <p:cNvSpPr/>
            <p:nvPr/>
          </p:nvSpPr>
          <p:spPr>
            <a:xfrm>
              <a:off x="5954058" y="2663154"/>
              <a:ext cx="20320" cy="10795"/>
            </a:xfrm>
            <a:custGeom>
              <a:avLst/>
              <a:gdLst/>
              <a:ahLst/>
              <a:cxnLst/>
              <a:rect l="l" t="t" r="r" b="b"/>
              <a:pathLst>
                <a:path w="20320" h="10794">
                  <a:moveTo>
                    <a:pt x="20104" y="0"/>
                  </a:moveTo>
                  <a:lnTo>
                    <a:pt x="19621" y="3835"/>
                  </a:lnTo>
                  <a:lnTo>
                    <a:pt x="17221" y="7175"/>
                  </a:lnTo>
                  <a:lnTo>
                    <a:pt x="13881" y="9575"/>
                  </a:lnTo>
                  <a:lnTo>
                    <a:pt x="10045" y="10541"/>
                  </a:lnTo>
                  <a:lnTo>
                    <a:pt x="6223" y="9575"/>
                  </a:lnTo>
                  <a:lnTo>
                    <a:pt x="2870" y="7175"/>
                  </a:lnTo>
                  <a:lnTo>
                    <a:pt x="952" y="3835"/>
                  </a:lnTo>
                  <a:lnTo>
                    <a:pt x="0" y="0"/>
                  </a:lnTo>
                  <a:lnTo>
                    <a:pt x="2387" y="0"/>
                  </a:lnTo>
                </a:path>
              </a:pathLst>
            </a:custGeom>
            <a:ln w="3175">
              <a:solidFill>
                <a:srgbClr val="565658"/>
              </a:solidFill>
            </a:ln>
          </p:spPr>
          <p:txBody>
            <a:bodyPr wrap="square" lIns="0" tIns="0" rIns="0" bIns="0" rtlCol="0"/>
            <a:lstStyle/>
            <a:p/>
          </p:txBody>
        </p:sp>
        <p:sp>
          <p:nvSpPr>
            <p:cNvPr id="12525" name="object 12525" descr=""/>
            <p:cNvSpPr/>
            <p:nvPr/>
          </p:nvSpPr>
          <p:spPr>
            <a:xfrm>
              <a:off x="5954058" y="2628218"/>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2526" name="object 12526" descr=""/>
            <p:cNvSpPr/>
            <p:nvPr/>
          </p:nvSpPr>
          <p:spPr>
            <a:xfrm>
              <a:off x="5954052" y="2617688"/>
              <a:ext cx="20320" cy="10795"/>
            </a:xfrm>
            <a:custGeom>
              <a:avLst/>
              <a:gdLst/>
              <a:ahLst/>
              <a:cxnLst/>
              <a:rect l="l" t="t" r="r" b="b"/>
              <a:pathLst>
                <a:path w="20320" h="10794">
                  <a:moveTo>
                    <a:pt x="17716" y="10045"/>
                  </a:moveTo>
                  <a:lnTo>
                    <a:pt x="20104" y="10045"/>
                  </a:lnTo>
                  <a:lnTo>
                    <a:pt x="19621" y="6223"/>
                  </a:lnTo>
                  <a:lnTo>
                    <a:pt x="17233" y="2882"/>
                  </a:lnTo>
                  <a:lnTo>
                    <a:pt x="13881" y="952"/>
                  </a:lnTo>
                  <a:lnTo>
                    <a:pt x="10058" y="0"/>
                  </a:lnTo>
                  <a:lnTo>
                    <a:pt x="6222" y="952"/>
                  </a:lnTo>
                  <a:lnTo>
                    <a:pt x="2882" y="3352"/>
                  </a:lnTo>
                  <a:lnTo>
                    <a:pt x="965" y="6692"/>
                  </a:lnTo>
                  <a:lnTo>
                    <a:pt x="0" y="10528"/>
                  </a:lnTo>
                </a:path>
              </a:pathLst>
            </a:custGeom>
            <a:ln w="3175">
              <a:solidFill>
                <a:srgbClr val="565658"/>
              </a:solidFill>
            </a:ln>
          </p:spPr>
          <p:txBody>
            <a:bodyPr wrap="square" lIns="0" tIns="0" rIns="0" bIns="0" rtlCol="0"/>
            <a:lstStyle/>
            <a:p/>
          </p:txBody>
        </p:sp>
        <p:sp>
          <p:nvSpPr>
            <p:cNvPr id="12527" name="object 12527" descr=""/>
            <p:cNvSpPr/>
            <p:nvPr/>
          </p:nvSpPr>
          <p:spPr>
            <a:xfrm>
              <a:off x="5937779" y="2685653"/>
              <a:ext cx="24765" cy="635"/>
            </a:xfrm>
            <a:custGeom>
              <a:avLst/>
              <a:gdLst/>
              <a:ahLst/>
              <a:cxnLst/>
              <a:rect l="l" t="t" r="r" b="b"/>
              <a:pathLst>
                <a:path w="24764" h="635">
                  <a:moveTo>
                    <a:pt x="0" y="482"/>
                  </a:moveTo>
                  <a:lnTo>
                    <a:pt x="11963" y="0"/>
                  </a:lnTo>
                  <a:lnTo>
                    <a:pt x="24409" y="0"/>
                  </a:lnTo>
                  <a:lnTo>
                    <a:pt x="24409" y="482"/>
                  </a:lnTo>
                  <a:lnTo>
                    <a:pt x="11963" y="482"/>
                  </a:lnTo>
                  <a:lnTo>
                    <a:pt x="482" y="482"/>
                  </a:lnTo>
                </a:path>
              </a:pathLst>
            </a:custGeom>
            <a:ln w="3175">
              <a:solidFill>
                <a:srgbClr val="565658"/>
              </a:solidFill>
            </a:ln>
          </p:spPr>
          <p:txBody>
            <a:bodyPr wrap="square" lIns="0" tIns="0" rIns="0" bIns="0" rtlCol="0"/>
            <a:lstStyle/>
            <a:p/>
          </p:txBody>
        </p:sp>
        <p:sp>
          <p:nvSpPr>
            <p:cNvPr id="12528" name="object 12528" descr=""/>
            <p:cNvSpPr/>
            <p:nvPr/>
          </p:nvSpPr>
          <p:spPr>
            <a:xfrm>
              <a:off x="6068933" y="2608594"/>
              <a:ext cx="40005" cy="74295"/>
            </a:xfrm>
            <a:custGeom>
              <a:avLst/>
              <a:gdLst/>
              <a:ahLst/>
              <a:cxnLst/>
              <a:rect l="l" t="t" r="r" b="b"/>
              <a:pathLst>
                <a:path w="40004" h="74294">
                  <a:moveTo>
                    <a:pt x="39725" y="74193"/>
                  </a:moveTo>
                  <a:lnTo>
                    <a:pt x="3822" y="51206"/>
                  </a:lnTo>
                  <a:lnTo>
                    <a:pt x="0" y="36868"/>
                  </a:lnTo>
                  <a:lnTo>
                    <a:pt x="952" y="29679"/>
                  </a:lnTo>
                  <a:lnTo>
                    <a:pt x="32550" y="1435"/>
                  </a:lnTo>
                  <a:lnTo>
                    <a:pt x="39725" y="0"/>
                  </a:lnTo>
                </a:path>
              </a:pathLst>
            </a:custGeom>
            <a:ln w="3175">
              <a:solidFill>
                <a:srgbClr val="565658"/>
              </a:solidFill>
            </a:ln>
          </p:spPr>
          <p:txBody>
            <a:bodyPr wrap="square" lIns="0" tIns="0" rIns="0" bIns="0" rtlCol="0"/>
            <a:lstStyle/>
            <a:p/>
          </p:txBody>
        </p:sp>
        <p:sp>
          <p:nvSpPr>
            <p:cNvPr id="12529" name="object 12529" descr=""/>
            <p:cNvSpPr/>
            <p:nvPr/>
          </p:nvSpPr>
          <p:spPr>
            <a:xfrm>
              <a:off x="6091909" y="2637302"/>
              <a:ext cx="3175" cy="3175"/>
            </a:xfrm>
            <a:custGeom>
              <a:avLst/>
              <a:gdLst/>
              <a:ahLst/>
              <a:cxnLst/>
              <a:rect l="l" t="t" r="r" b="b"/>
              <a:pathLst>
                <a:path w="3175" h="3175">
                  <a:moveTo>
                    <a:pt x="0" y="2882"/>
                  </a:moveTo>
                  <a:lnTo>
                    <a:pt x="952" y="495"/>
                  </a:lnTo>
                  <a:lnTo>
                    <a:pt x="2387" y="0"/>
                  </a:lnTo>
                  <a:lnTo>
                    <a:pt x="2870" y="0"/>
                  </a:lnTo>
                </a:path>
              </a:pathLst>
            </a:custGeom>
            <a:ln w="3175">
              <a:solidFill>
                <a:srgbClr val="565658"/>
              </a:solidFill>
            </a:ln>
          </p:spPr>
          <p:txBody>
            <a:bodyPr wrap="square" lIns="0" tIns="0" rIns="0" bIns="0" rtlCol="0"/>
            <a:lstStyle/>
            <a:p/>
          </p:txBody>
        </p:sp>
        <p:sp>
          <p:nvSpPr>
            <p:cNvPr id="12530" name="object 12530" descr=""/>
            <p:cNvSpPr/>
            <p:nvPr/>
          </p:nvSpPr>
          <p:spPr>
            <a:xfrm>
              <a:off x="6069416" y="2609551"/>
              <a:ext cx="39370" cy="72390"/>
            </a:xfrm>
            <a:custGeom>
              <a:avLst/>
              <a:gdLst/>
              <a:ahLst/>
              <a:cxnLst/>
              <a:rect l="l" t="t" r="r" b="b"/>
              <a:pathLst>
                <a:path w="39370" h="72389">
                  <a:moveTo>
                    <a:pt x="39242" y="0"/>
                  </a:moveTo>
                  <a:lnTo>
                    <a:pt x="3822" y="22491"/>
                  </a:lnTo>
                  <a:lnTo>
                    <a:pt x="0" y="35902"/>
                  </a:lnTo>
                  <a:lnTo>
                    <a:pt x="952" y="43078"/>
                  </a:lnTo>
                  <a:lnTo>
                    <a:pt x="32067" y="70358"/>
                  </a:lnTo>
                  <a:lnTo>
                    <a:pt x="39242" y="72275"/>
                  </a:lnTo>
                </a:path>
              </a:pathLst>
            </a:custGeom>
            <a:ln w="3175">
              <a:solidFill>
                <a:srgbClr val="565658"/>
              </a:solidFill>
            </a:ln>
          </p:spPr>
          <p:txBody>
            <a:bodyPr wrap="square" lIns="0" tIns="0" rIns="0" bIns="0" rtlCol="0"/>
            <a:lstStyle/>
            <a:p/>
          </p:txBody>
        </p:sp>
        <p:sp>
          <p:nvSpPr>
            <p:cNvPr id="12531" name="object 12531" descr=""/>
            <p:cNvSpPr/>
            <p:nvPr/>
          </p:nvSpPr>
          <p:spPr>
            <a:xfrm>
              <a:off x="6091428" y="2640182"/>
              <a:ext cx="3810" cy="13970"/>
            </a:xfrm>
            <a:custGeom>
              <a:avLst/>
              <a:gdLst/>
              <a:ahLst/>
              <a:cxnLst/>
              <a:rect l="l" t="t" r="r" b="b"/>
              <a:pathLst>
                <a:path w="3810" h="13969">
                  <a:moveTo>
                    <a:pt x="3352" y="13881"/>
                  </a:moveTo>
                  <a:lnTo>
                    <a:pt x="2870" y="13881"/>
                  </a:lnTo>
                  <a:lnTo>
                    <a:pt x="1435" y="12928"/>
                  </a:lnTo>
                  <a:lnTo>
                    <a:pt x="482" y="10998"/>
                  </a:lnTo>
                  <a:lnTo>
                    <a:pt x="0" y="5270"/>
                  </a:lnTo>
                  <a:lnTo>
                    <a:pt x="482" y="0"/>
                  </a:lnTo>
                </a:path>
              </a:pathLst>
            </a:custGeom>
            <a:ln w="3175">
              <a:solidFill>
                <a:srgbClr val="565658"/>
              </a:solidFill>
            </a:ln>
          </p:spPr>
          <p:txBody>
            <a:bodyPr wrap="square" lIns="0" tIns="0" rIns="0" bIns="0" rtlCol="0"/>
            <a:lstStyle/>
            <a:p/>
          </p:txBody>
        </p:sp>
        <p:sp>
          <p:nvSpPr>
            <p:cNvPr id="12532" name="object 12532" descr=""/>
            <p:cNvSpPr/>
            <p:nvPr/>
          </p:nvSpPr>
          <p:spPr>
            <a:xfrm>
              <a:off x="6012931" y="2663159"/>
              <a:ext cx="12065" cy="8255"/>
            </a:xfrm>
            <a:custGeom>
              <a:avLst/>
              <a:gdLst/>
              <a:ahLst/>
              <a:cxnLst/>
              <a:rect l="l" t="t" r="r" b="b"/>
              <a:pathLst>
                <a:path w="12064" h="8255">
                  <a:moveTo>
                    <a:pt x="0" y="6705"/>
                  </a:moveTo>
                  <a:lnTo>
                    <a:pt x="482" y="7175"/>
                  </a:lnTo>
                  <a:lnTo>
                    <a:pt x="2387" y="7658"/>
                  </a:lnTo>
                  <a:lnTo>
                    <a:pt x="4305" y="7658"/>
                  </a:lnTo>
                  <a:lnTo>
                    <a:pt x="6223" y="7658"/>
                  </a:lnTo>
                  <a:lnTo>
                    <a:pt x="8140" y="6705"/>
                  </a:lnTo>
                  <a:lnTo>
                    <a:pt x="9563" y="5270"/>
                  </a:lnTo>
                  <a:lnTo>
                    <a:pt x="10528" y="3822"/>
                  </a:lnTo>
                  <a:lnTo>
                    <a:pt x="11480" y="1917"/>
                  </a:lnTo>
                  <a:lnTo>
                    <a:pt x="11480" y="0"/>
                  </a:lnTo>
                </a:path>
              </a:pathLst>
            </a:custGeom>
            <a:ln w="3175">
              <a:solidFill>
                <a:srgbClr val="565658"/>
              </a:solidFill>
            </a:ln>
          </p:spPr>
          <p:txBody>
            <a:bodyPr wrap="square" lIns="0" tIns="0" rIns="0" bIns="0" rtlCol="0"/>
            <a:lstStyle/>
            <a:p/>
          </p:txBody>
        </p:sp>
        <p:sp>
          <p:nvSpPr>
            <p:cNvPr id="12533" name="object 12533" descr=""/>
            <p:cNvSpPr/>
            <p:nvPr/>
          </p:nvSpPr>
          <p:spPr>
            <a:xfrm>
              <a:off x="6014364" y="2663154"/>
              <a:ext cx="8255" cy="5715"/>
            </a:xfrm>
            <a:custGeom>
              <a:avLst/>
              <a:gdLst/>
              <a:ahLst/>
              <a:cxnLst/>
              <a:rect l="l" t="t" r="r" b="b"/>
              <a:pathLst>
                <a:path w="8254" h="5714">
                  <a:moveTo>
                    <a:pt x="0" y="4787"/>
                  </a:moveTo>
                  <a:lnTo>
                    <a:pt x="2387" y="5270"/>
                  </a:lnTo>
                  <a:lnTo>
                    <a:pt x="5270" y="4787"/>
                  </a:lnTo>
                  <a:lnTo>
                    <a:pt x="7175" y="2882"/>
                  </a:lnTo>
                  <a:lnTo>
                    <a:pt x="7658" y="0"/>
                  </a:lnTo>
                </a:path>
              </a:pathLst>
            </a:custGeom>
            <a:ln w="3175">
              <a:solidFill>
                <a:srgbClr val="565658"/>
              </a:solidFill>
            </a:ln>
          </p:spPr>
          <p:txBody>
            <a:bodyPr wrap="square" lIns="0" tIns="0" rIns="0" bIns="0" rtlCol="0"/>
            <a:lstStyle/>
            <a:p/>
          </p:txBody>
        </p:sp>
        <p:sp>
          <p:nvSpPr>
            <p:cNvPr id="12534" name="object 12534" descr=""/>
            <p:cNvSpPr/>
            <p:nvPr/>
          </p:nvSpPr>
          <p:spPr>
            <a:xfrm>
              <a:off x="5956451" y="2663154"/>
              <a:ext cx="15875" cy="8255"/>
            </a:xfrm>
            <a:custGeom>
              <a:avLst/>
              <a:gdLst/>
              <a:ahLst/>
              <a:cxnLst/>
              <a:rect l="l" t="t" r="r" b="b"/>
              <a:pathLst>
                <a:path w="15875" h="8255">
                  <a:moveTo>
                    <a:pt x="0" y="0"/>
                  </a:moveTo>
                  <a:lnTo>
                    <a:pt x="482" y="2882"/>
                  </a:lnTo>
                  <a:lnTo>
                    <a:pt x="2387" y="5270"/>
                  </a:lnTo>
                  <a:lnTo>
                    <a:pt x="4775" y="7175"/>
                  </a:lnTo>
                  <a:lnTo>
                    <a:pt x="7658" y="7670"/>
                  </a:lnTo>
                  <a:lnTo>
                    <a:pt x="10528" y="7175"/>
                  </a:lnTo>
                  <a:lnTo>
                    <a:pt x="12928" y="5753"/>
                  </a:lnTo>
                  <a:lnTo>
                    <a:pt x="14833" y="2882"/>
                  </a:lnTo>
                  <a:lnTo>
                    <a:pt x="15316" y="0"/>
                  </a:lnTo>
                </a:path>
              </a:pathLst>
            </a:custGeom>
            <a:ln w="3175">
              <a:solidFill>
                <a:srgbClr val="565658"/>
              </a:solidFill>
            </a:ln>
          </p:spPr>
          <p:txBody>
            <a:bodyPr wrap="square" lIns="0" tIns="0" rIns="0" bIns="0" rtlCol="0"/>
            <a:lstStyle/>
            <a:p/>
          </p:txBody>
        </p:sp>
        <p:sp>
          <p:nvSpPr>
            <p:cNvPr id="12535" name="object 12535" descr=""/>
            <p:cNvSpPr/>
            <p:nvPr/>
          </p:nvSpPr>
          <p:spPr>
            <a:xfrm>
              <a:off x="5959322" y="2663154"/>
              <a:ext cx="10160" cy="5715"/>
            </a:xfrm>
            <a:custGeom>
              <a:avLst/>
              <a:gdLst/>
              <a:ahLst/>
              <a:cxnLst/>
              <a:rect l="l" t="t" r="r" b="b"/>
              <a:pathLst>
                <a:path w="10160" h="5714">
                  <a:moveTo>
                    <a:pt x="0" y="0"/>
                  </a:moveTo>
                  <a:lnTo>
                    <a:pt x="482" y="1917"/>
                  </a:lnTo>
                  <a:lnTo>
                    <a:pt x="1435" y="3365"/>
                  </a:lnTo>
                  <a:lnTo>
                    <a:pt x="3352" y="4787"/>
                  </a:lnTo>
                  <a:lnTo>
                    <a:pt x="4787" y="5270"/>
                  </a:lnTo>
                  <a:lnTo>
                    <a:pt x="6692" y="4787"/>
                  </a:lnTo>
                  <a:lnTo>
                    <a:pt x="8610" y="3835"/>
                  </a:lnTo>
                  <a:lnTo>
                    <a:pt x="9575" y="1917"/>
                  </a:lnTo>
                  <a:lnTo>
                    <a:pt x="10058" y="0"/>
                  </a:lnTo>
                </a:path>
              </a:pathLst>
            </a:custGeom>
            <a:ln w="3175">
              <a:solidFill>
                <a:srgbClr val="565658"/>
              </a:solidFill>
            </a:ln>
          </p:spPr>
          <p:txBody>
            <a:bodyPr wrap="square" lIns="0" tIns="0" rIns="0" bIns="0" rtlCol="0"/>
            <a:lstStyle/>
            <a:p/>
          </p:txBody>
        </p:sp>
        <p:sp>
          <p:nvSpPr>
            <p:cNvPr id="12536" name="object 12536" descr=""/>
            <p:cNvSpPr/>
            <p:nvPr/>
          </p:nvSpPr>
          <p:spPr>
            <a:xfrm>
              <a:off x="5956451" y="2627735"/>
              <a:ext cx="3175" cy="35560"/>
            </a:xfrm>
            <a:custGeom>
              <a:avLst/>
              <a:gdLst/>
              <a:ahLst/>
              <a:cxnLst/>
              <a:rect l="l" t="t" r="r" b="b"/>
              <a:pathLst>
                <a:path w="3175" h="35560">
                  <a:moveTo>
                    <a:pt x="0" y="482"/>
                  </a:moveTo>
                  <a:lnTo>
                    <a:pt x="0" y="35420"/>
                  </a:lnTo>
                  <a:lnTo>
                    <a:pt x="2870" y="35420"/>
                  </a:lnTo>
                  <a:lnTo>
                    <a:pt x="2387" y="17716"/>
                  </a:lnTo>
                  <a:lnTo>
                    <a:pt x="2870" y="0"/>
                  </a:lnTo>
                </a:path>
              </a:pathLst>
            </a:custGeom>
            <a:ln w="3175">
              <a:solidFill>
                <a:srgbClr val="565658"/>
              </a:solidFill>
            </a:ln>
          </p:spPr>
          <p:txBody>
            <a:bodyPr wrap="square" lIns="0" tIns="0" rIns="0" bIns="0" rtlCol="0"/>
            <a:lstStyle/>
            <a:p/>
          </p:txBody>
        </p:sp>
        <p:sp>
          <p:nvSpPr>
            <p:cNvPr id="12537" name="object 12537" descr=""/>
            <p:cNvSpPr/>
            <p:nvPr/>
          </p:nvSpPr>
          <p:spPr>
            <a:xfrm>
              <a:off x="5969374" y="2627734"/>
              <a:ext cx="2540" cy="35560"/>
            </a:xfrm>
            <a:custGeom>
              <a:avLst/>
              <a:gdLst/>
              <a:ahLst/>
              <a:cxnLst/>
              <a:rect l="l" t="t" r="r" b="b"/>
              <a:pathLst>
                <a:path w="2539" h="35560">
                  <a:moveTo>
                    <a:pt x="0" y="0"/>
                  </a:moveTo>
                  <a:lnTo>
                    <a:pt x="0" y="35420"/>
                  </a:lnTo>
                  <a:lnTo>
                    <a:pt x="2387" y="35420"/>
                  </a:lnTo>
                  <a:lnTo>
                    <a:pt x="2387" y="0"/>
                  </a:lnTo>
                </a:path>
              </a:pathLst>
            </a:custGeom>
            <a:ln w="3175">
              <a:solidFill>
                <a:srgbClr val="565658"/>
              </a:solidFill>
            </a:ln>
          </p:spPr>
          <p:txBody>
            <a:bodyPr wrap="square" lIns="0" tIns="0" rIns="0" bIns="0" rtlCol="0"/>
            <a:lstStyle/>
            <a:p/>
          </p:txBody>
        </p:sp>
        <p:sp>
          <p:nvSpPr>
            <p:cNvPr id="12538" name="object 12538" descr=""/>
            <p:cNvSpPr/>
            <p:nvPr/>
          </p:nvSpPr>
          <p:spPr>
            <a:xfrm>
              <a:off x="6012929" y="2667942"/>
              <a:ext cx="1905" cy="2540"/>
            </a:xfrm>
            <a:custGeom>
              <a:avLst/>
              <a:gdLst/>
              <a:ahLst/>
              <a:cxnLst/>
              <a:rect l="l" t="t" r="r" b="b"/>
              <a:pathLst>
                <a:path w="1904" h="2539">
                  <a:moveTo>
                    <a:pt x="1435" y="0"/>
                  </a:moveTo>
                  <a:lnTo>
                    <a:pt x="0" y="1917"/>
                  </a:lnTo>
                </a:path>
              </a:pathLst>
            </a:custGeom>
            <a:ln w="3175">
              <a:solidFill>
                <a:srgbClr val="565658"/>
              </a:solidFill>
            </a:ln>
          </p:spPr>
          <p:txBody>
            <a:bodyPr wrap="square" lIns="0" tIns="0" rIns="0" bIns="0" rtlCol="0"/>
            <a:lstStyle/>
            <a:p/>
          </p:txBody>
        </p:sp>
        <p:sp>
          <p:nvSpPr>
            <p:cNvPr id="12539" name="object 12539" descr=""/>
            <p:cNvSpPr/>
            <p:nvPr/>
          </p:nvSpPr>
          <p:spPr>
            <a:xfrm>
              <a:off x="5956452" y="2620076"/>
              <a:ext cx="15875" cy="8255"/>
            </a:xfrm>
            <a:custGeom>
              <a:avLst/>
              <a:gdLst/>
              <a:ahLst/>
              <a:cxnLst/>
              <a:rect l="l" t="t" r="r" b="b"/>
              <a:pathLst>
                <a:path w="15875" h="8255">
                  <a:moveTo>
                    <a:pt x="2870" y="7658"/>
                  </a:moveTo>
                  <a:lnTo>
                    <a:pt x="3352" y="6235"/>
                  </a:lnTo>
                  <a:lnTo>
                    <a:pt x="4305" y="4305"/>
                  </a:lnTo>
                  <a:lnTo>
                    <a:pt x="6222" y="3352"/>
                  </a:lnTo>
                  <a:lnTo>
                    <a:pt x="7658" y="2882"/>
                  </a:lnTo>
                  <a:lnTo>
                    <a:pt x="9563" y="3352"/>
                  </a:lnTo>
                  <a:lnTo>
                    <a:pt x="11480" y="4305"/>
                  </a:lnTo>
                  <a:lnTo>
                    <a:pt x="12445" y="5753"/>
                  </a:lnTo>
                  <a:lnTo>
                    <a:pt x="12928" y="7658"/>
                  </a:lnTo>
                  <a:lnTo>
                    <a:pt x="15316" y="7658"/>
                  </a:lnTo>
                  <a:lnTo>
                    <a:pt x="14833" y="4787"/>
                  </a:lnTo>
                  <a:lnTo>
                    <a:pt x="12928" y="2400"/>
                  </a:lnTo>
                  <a:lnTo>
                    <a:pt x="10528" y="495"/>
                  </a:lnTo>
                  <a:lnTo>
                    <a:pt x="7658" y="0"/>
                  </a:lnTo>
                  <a:lnTo>
                    <a:pt x="4775" y="965"/>
                  </a:lnTo>
                  <a:lnTo>
                    <a:pt x="2387" y="2400"/>
                  </a:lnTo>
                  <a:lnTo>
                    <a:pt x="482" y="5283"/>
                  </a:lnTo>
                  <a:lnTo>
                    <a:pt x="0" y="8140"/>
                  </a:lnTo>
                  <a:lnTo>
                    <a:pt x="2870" y="7658"/>
                  </a:lnTo>
                </a:path>
              </a:pathLst>
            </a:custGeom>
            <a:ln w="3175">
              <a:solidFill>
                <a:srgbClr val="565658"/>
              </a:solidFill>
            </a:ln>
          </p:spPr>
          <p:txBody>
            <a:bodyPr wrap="square" lIns="0" tIns="0" rIns="0" bIns="0" rtlCol="0"/>
            <a:lstStyle/>
            <a:p/>
          </p:txBody>
        </p:sp>
        <p:sp>
          <p:nvSpPr>
            <p:cNvPr id="12540" name="object 12540" descr=""/>
            <p:cNvSpPr/>
            <p:nvPr/>
          </p:nvSpPr>
          <p:spPr>
            <a:xfrm>
              <a:off x="6012935" y="2620076"/>
              <a:ext cx="12065" cy="8255"/>
            </a:xfrm>
            <a:custGeom>
              <a:avLst/>
              <a:gdLst/>
              <a:ahLst/>
              <a:cxnLst/>
              <a:rect l="l" t="t" r="r" b="b"/>
              <a:pathLst>
                <a:path w="12064" h="8255">
                  <a:moveTo>
                    <a:pt x="11480" y="7658"/>
                  </a:moveTo>
                  <a:lnTo>
                    <a:pt x="11480" y="5753"/>
                  </a:lnTo>
                  <a:lnTo>
                    <a:pt x="10528" y="4305"/>
                  </a:lnTo>
                  <a:lnTo>
                    <a:pt x="9563" y="2400"/>
                  </a:lnTo>
                  <a:lnTo>
                    <a:pt x="8127" y="1447"/>
                  </a:lnTo>
                  <a:lnTo>
                    <a:pt x="6210" y="495"/>
                  </a:lnTo>
                  <a:lnTo>
                    <a:pt x="4305" y="0"/>
                  </a:lnTo>
                  <a:lnTo>
                    <a:pt x="2387" y="495"/>
                  </a:lnTo>
                  <a:lnTo>
                    <a:pt x="469" y="965"/>
                  </a:lnTo>
                  <a:lnTo>
                    <a:pt x="0" y="1447"/>
                  </a:lnTo>
                  <a:lnTo>
                    <a:pt x="1422" y="3352"/>
                  </a:lnTo>
                  <a:lnTo>
                    <a:pt x="3822" y="2882"/>
                  </a:lnTo>
                  <a:lnTo>
                    <a:pt x="6692" y="3352"/>
                  </a:lnTo>
                  <a:lnTo>
                    <a:pt x="8610" y="5283"/>
                  </a:lnTo>
                  <a:lnTo>
                    <a:pt x="9093" y="7658"/>
                  </a:lnTo>
                </a:path>
              </a:pathLst>
            </a:custGeom>
            <a:ln w="3175">
              <a:solidFill>
                <a:srgbClr val="565658"/>
              </a:solidFill>
            </a:ln>
          </p:spPr>
          <p:txBody>
            <a:bodyPr wrap="square" lIns="0" tIns="0" rIns="0" bIns="0" rtlCol="0"/>
            <a:lstStyle/>
            <a:p/>
          </p:txBody>
        </p:sp>
        <p:sp>
          <p:nvSpPr>
            <p:cNvPr id="12541" name="object 12541" descr=""/>
            <p:cNvSpPr/>
            <p:nvPr/>
          </p:nvSpPr>
          <p:spPr>
            <a:xfrm>
              <a:off x="6022022" y="2663154"/>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2542" name="object 12542" descr=""/>
            <p:cNvSpPr/>
            <p:nvPr/>
          </p:nvSpPr>
          <p:spPr>
            <a:xfrm>
              <a:off x="6022022" y="2627734"/>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2543" name="object 12543" descr=""/>
            <p:cNvSpPr/>
            <p:nvPr/>
          </p:nvSpPr>
          <p:spPr>
            <a:xfrm>
              <a:off x="5605597" y="2617689"/>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2544" name="object 12544" descr=""/>
            <p:cNvSpPr/>
            <p:nvPr/>
          </p:nvSpPr>
          <p:spPr>
            <a:xfrm>
              <a:off x="5604459" y="255001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545" name="object 12545" descr=""/>
            <p:cNvSpPr/>
            <p:nvPr/>
          </p:nvSpPr>
          <p:spPr>
            <a:xfrm>
              <a:off x="5592668" y="2548768"/>
              <a:ext cx="1270" cy="1905"/>
            </a:xfrm>
            <a:custGeom>
              <a:avLst/>
              <a:gdLst/>
              <a:ahLst/>
              <a:cxnLst/>
              <a:rect l="l" t="t" r="r" b="b"/>
              <a:pathLst>
                <a:path w="1270" h="1905">
                  <a:moveTo>
                    <a:pt x="965" y="0"/>
                  </a:moveTo>
                  <a:lnTo>
                    <a:pt x="482" y="469"/>
                  </a:lnTo>
                  <a:lnTo>
                    <a:pt x="0" y="1422"/>
                  </a:lnTo>
                </a:path>
              </a:pathLst>
            </a:custGeom>
            <a:ln w="3175">
              <a:solidFill>
                <a:srgbClr val="565658"/>
              </a:solidFill>
            </a:ln>
          </p:spPr>
          <p:txBody>
            <a:bodyPr wrap="square" lIns="0" tIns="0" rIns="0" bIns="0" rtlCol="0"/>
            <a:lstStyle/>
            <a:p/>
          </p:txBody>
        </p:sp>
        <p:sp>
          <p:nvSpPr>
            <p:cNvPr id="12546" name="object 12546" descr=""/>
            <p:cNvSpPr/>
            <p:nvPr/>
          </p:nvSpPr>
          <p:spPr>
            <a:xfrm>
              <a:off x="5603208" y="2547803"/>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12547" name="object 12547" descr=""/>
            <p:cNvSpPr/>
            <p:nvPr/>
          </p:nvSpPr>
          <p:spPr>
            <a:xfrm>
              <a:off x="5603208" y="2551164"/>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548" name="object 12548" descr=""/>
            <p:cNvSpPr/>
            <p:nvPr/>
          </p:nvSpPr>
          <p:spPr>
            <a:xfrm>
              <a:off x="5603208" y="2546845"/>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2549" name="object 12549" descr=""/>
            <p:cNvSpPr/>
            <p:nvPr/>
          </p:nvSpPr>
          <p:spPr>
            <a:xfrm>
              <a:off x="5603208" y="2552117"/>
              <a:ext cx="2540" cy="1905"/>
            </a:xfrm>
            <a:custGeom>
              <a:avLst/>
              <a:gdLst/>
              <a:ahLst/>
              <a:cxnLst/>
              <a:rect l="l" t="t" r="r" b="b"/>
              <a:pathLst>
                <a:path w="2539" h="1905">
                  <a:moveTo>
                    <a:pt x="0" y="0"/>
                  </a:moveTo>
                  <a:lnTo>
                    <a:pt x="0" y="952"/>
                  </a:lnTo>
                  <a:lnTo>
                    <a:pt x="2387" y="1435"/>
                  </a:lnTo>
                </a:path>
              </a:pathLst>
            </a:custGeom>
            <a:ln w="3175">
              <a:solidFill>
                <a:srgbClr val="565658"/>
              </a:solidFill>
            </a:ln>
          </p:spPr>
          <p:txBody>
            <a:bodyPr wrap="square" lIns="0" tIns="0" rIns="0" bIns="0" rtlCol="0"/>
            <a:lstStyle/>
            <a:p/>
          </p:txBody>
        </p:sp>
        <p:sp>
          <p:nvSpPr>
            <p:cNvPr id="12550" name="object 12550" descr=""/>
            <p:cNvSpPr/>
            <p:nvPr/>
          </p:nvSpPr>
          <p:spPr>
            <a:xfrm>
              <a:off x="5605602" y="2548769"/>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551" name="object 12551" descr=""/>
            <p:cNvSpPr/>
            <p:nvPr/>
          </p:nvSpPr>
          <p:spPr>
            <a:xfrm>
              <a:off x="5603214" y="2548768"/>
              <a:ext cx="2540" cy="3810"/>
            </a:xfrm>
            <a:custGeom>
              <a:avLst/>
              <a:gdLst/>
              <a:ahLst/>
              <a:cxnLst/>
              <a:rect l="l" t="t" r="r" b="b"/>
              <a:pathLst>
                <a:path w="2539" h="3810">
                  <a:moveTo>
                    <a:pt x="2387" y="0"/>
                  </a:moveTo>
                  <a:lnTo>
                    <a:pt x="2387" y="469"/>
                  </a:lnTo>
                  <a:lnTo>
                    <a:pt x="2387" y="2387"/>
                  </a:lnTo>
                  <a:lnTo>
                    <a:pt x="1422" y="3352"/>
                  </a:lnTo>
                  <a:lnTo>
                    <a:pt x="0" y="3352"/>
                  </a:lnTo>
                </a:path>
              </a:pathLst>
            </a:custGeom>
            <a:ln w="3175">
              <a:solidFill>
                <a:srgbClr val="565658"/>
              </a:solidFill>
            </a:ln>
          </p:spPr>
          <p:txBody>
            <a:bodyPr wrap="square" lIns="0" tIns="0" rIns="0" bIns="0" rtlCol="0"/>
            <a:lstStyle/>
            <a:p/>
          </p:txBody>
        </p:sp>
        <p:sp>
          <p:nvSpPr>
            <p:cNvPr id="12552" name="object 12552" descr=""/>
            <p:cNvSpPr/>
            <p:nvPr/>
          </p:nvSpPr>
          <p:spPr>
            <a:xfrm>
              <a:off x="5604459" y="255001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553" name="object 12553" descr=""/>
            <p:cNvSpPr/>
            <p:nvPr/>
          </p:nvSpPr>
          <p:spPr>
            <a:xfrm>
              <a:off x="5603208" y="2551634"/>
              <a:ext cx="635" cy="635"/>
            </a:xfrm>
            <a:custGeom>
              <a:avLst/>
              <a:gdLst/>
              <a:ahLst/>
              <a:cxnLst/>
              <a:rect l="l" t="t" r="r" b="b"/>
              <a:pathLst>
                <a:path w="635" h="635">
                  <a:moveTo>
                    <a:pt x="0" y="482"/>
                  </a:moveTo>
                  <a:lnTo>
                    <a:pt x="0" y="0"/>
                  </a:lnTo>
                  <a:lnTo>
                    <a:pt x="482" y="0"/>
                  </a:lnTo>
                </a:path>
              </a:pathLst>
            </a:custGeom>
            <a:ln w="3175">
              <a:solidFill>
                <a:srgbClr val="565658"/>
              </a:solidFill>
            </a:ln>
          </p:spPr>
          <p:txBody>
            <a:bodyPr wrap="square" lIns="0" tIns="0" rIns="0" bIns="0" rtlCol="0"/>
            <a:lstStyle/>
            <a:p/>
          </p:txBody>
        </p:sp>
        <p:sp>
          <p:nvSpPr>
            <p:cNvPr id="12554" name="object 12554" descr=""/>
            <p:cNvSpPr/>
            <p:nvPr/>
          </p:nvSpPr>
          <p:spPr>
            <a:xfrm>
              <a:off x="5603203" y="2547801"/>
              <a:ext cx="2540" cy="3810"/>
            </a:xfrm>
            <a:custGeom>
              <a:avLst/>
              <a:gdLst/>
              <a:ahLst/>
              <a:cxnLst/>
              <a:rect l="l" t="t" r="r" b="b"/>
              <a:pathLst>
                <a:path w="2539" h="3810">
                  <a:moveTo>
                    <a:pt x="482" y="482"/>
                  </a:moveTo>
                  <a:lnTo>
                    <a:pt x="0" y="482"/>
                  </a:lnTo>
                  <a:lnTo>
                    <a:pt x="0" y="0"/>
                  </a:lnTo>
                  <a:lnTo>
                    <a:pt x="1435" y="0"/>
                  </a:lnTo>
                  <a:lnTo>
                    <a:pt x="2400" y="965"/>
                  </a:lnTo>
                  <a:lnTo>
                    <a:pt x="2400" y="3365"/>
                  </a:lnTo>
                </a:path>
              </a:pathLst>
            </a:custGeom>
            <a:ln w="3175">
              <a:solidFill>
                <a:srgbClr val="565658"/>
              </a:solidFill>
            </a:ln>
          </p:spPr>
          <p:txBody>
            <a:bodyPr wrap="square" lIns="0" tIns="0" rIns="0" bIns="0" rtlCol="0"/>
            <a:lstStyle/>
            <a:p/>
          </p:txBody>
        </p:sp>
        <p:sp>
          <p:nvSpPr>
            <p:cNvPr id="12555" name="object 12555" descr=""/>
            <p:cNvSpPr/>
            <p:nvPr/>
          </p:nvSpPr>
          <p:spPr>
            <a:xfrm>
              <a:off x="5604640" y="2548769"/>
              <a:ext cx="1270" cy="635"/>
            </a:xfrm>
            <a:custGeom>
              <a:avLst/>
              <a:gdLst/>
              <a:ahLst/>
              <a:cxnLst/>
              <a:rect l="l" t="t" r="r" b="b"/>
              <a:pathLst>
                <a:path w="1270" h="635">
                  <a:moveTo>
                    <a:pt x="0" y="469"/>
                  </a:moveTo>
                  <a:lnTo>
                    <a:pt x="965" y="0"/>
                  </a:lnTo>
                </a:path>
              </a:pathLst>
            </a:custGeom>
            <a:ln w="3175">
              <a:solidFill>
                <a:srgbClr val="565658"/>
              </a:solidFill>
            </a:ln>
          </p:spPr>
          <p:txBody>
            <a:bodyPr wrap="square" lIns="0" tIns="0" rIns="0" bIns="0" rtlCol="0"/>
            <a:lstStyle/>
            <a:p/>
          </p:txBody>
        </p:sp>
        <p:sp>
          <p:nvSpPr>
            <p:cNvPr id="12556" name="object 12556" descr=""/>
            <p:cNvSpPr/>
            <p:nvPr/>
          </p:nvSpPr>
          <p:spPr>
            <a:xfrm>
              <a:off x="5604640" y="2550678"/>
              <a:ext cx="1270" cy="635"/>
            </a:xfrm>
            <a:custGeom>
              <a:avLst/>
              <a:gdLst/>
              <a:ahLst/>
              <a:cxnLst/>
              <a:rect l="l" t="t" r="r" b="b"/>
              <a:pathLst>
                <a:path w="1270" h="635">
                  <a:moveTo>
                    <a:pt x="0" y="0"/>
                  </a:moveTo>
                  <a:lnTo>
                    <a:pt x="965" y="482"/>
                  </a:lnTo>
                </a:path>
              </a:pathLst>
            </a:custGeom>
            <a:ln w="3175">
              <a:solidFill>
                <a:srgbClr val="565658"/>
              </a:solidFill>
            </a:ln>
          </p:spPr>
          <p:txBody>
            <a:bodyPr wrap="square" lIns="0" tIns="0" rIns="0" bIns="0" rtlCol="0"/>
            <a:lstStyle/>
            <a:p/>
          </p:txBody>
        </p:sp>
        <p:sp>
          <p:nvSpPr>
            <p:cNvPr id="12557" name="object 12557" descr=""/>
            <p:cNvSpPr/>
            <p:nvPr/>
          </p:nvSpPr>
          <p:spPr>
            <a:xfrm>
              <a:off x="5603208" y="2550197"/>
              <a:ext cx="1905" cy="1905"/>
            </a:xfrm>
            <a:custGeom>
              <a:avLst/>
              <a:gdLst/>
              <a:ahLst/>
              <a:cxnLst/>
              <a:rect l="l" t="t" r="r" b="b"/>
              <a:pathLst>
                <a:path w="1904" h="1905">
                  <a:moveTo>
                    <a:pt x="0" y="965"/>
                  </a:moveTo>
                  <a:lnTo>
                    <a:pt x="0" y="1435"/>
                  </a:lnTo>
                  <a:lnTo>
                    <a:pt x="952" y="1435"/>
                  </a:lnTo>
                  <a:lnTo>
                    <a:pt x="1435" y="482"/>
                  </a:lnTo>
                  <a:lnTo>
                    <a:pt x="1435" y="0"/>
                  </a:lnTo>
                </a:path>
              </a:pathLst>
            </a:custGeom>
            <a:ln w="3175">
              <a:solidFill>
                <a:srgbClr val="565658"/>
              </a:solidFill>
            </a:ln>
          </p:spPr>
          <p:txBody>
            <a:bodyPr wrap="square" lIns="0" tIns="0" rIns="0" bIns="0" rtlCol="0"/>
            <a:lstStyle/>
            <a:p/>
          </p:txBody>
        </p:sp>
        <p:sp>
          <p:nvSpPr>
            <p:cNvPr id="12558" name="object 12558" descr=""/>
            <p:cNvSpPr/>
            <p:nvPr/>
          </p:nvSpPr>
          <p:spPr>
            <a:xfrm>
              <a:off x="5592668" y="2550198"/>
              <a:ext cx="1270" cy="1905"/>
            </a:xfrm>
            <a:custGeom>
              <a:avLst/>
              <a:gdLst/>
              <a:ahLst/>
              <a:cxnLst/>
              <a:rect l="l" t="t" r="r" b="b"/>
              <a:pathLst>
                <a:path w="1270" h="1905">
                  <a:moveTo>
                    <a:pt x="965" y="1435"/>
                  </a:moveTo>
                  <a:lnTo>
                    <a:pt x="0" y="965"/>
                  </a:lnTo>
                  <a:lnTo>
                    <a:pt x="0" y="0"/>
                  </a:lnTo>
                </a:path>
              </a:pathLst>
            </a:custGeom>
            <a:ln w="3175">
              <a:solidFill>
                <a:srgbClr val="565658"/>
              </a:solidFill>
            </a:ln>
          </p:spPr>
          <p:txBody>
            <a:bodyPr wrap="square" lIns="0" tIns="0" rIns="0" bIns="0" rtlCol="0"/>
            <a:lstStyle/>
            <a:p/>
          </p:txBody>
        </p:sp>
        <p:sp>
          <p:nvSpPr>
            <p:cNvPr id="12559" name="object 12559" descr=""/>
            <p:cNvSpPr/>
            <p:nvPr/>
          </p:nvSpPr>
          <p:spPr>
            <a:xfrm>
              <a:off x="5594588" y="2551163"/>
              <a:ext cx="8890" cy="635"/>
            </a:xfrm>
            <a:custGeom>
              <a:avLst/>
              <a:gdLst/>
              <a:ahLst/>
              <a:cxnLst/>
              <a:rect l="l" t="t" r="r" b="b"/>
              <a:pathLst>
                <a:path w="8889" h="635">
                  <a:moveTo>
                    <a:pt x="0" y="469"/>
                  </a:moveTo>
                  <a:lnTo>
                    <a:pt x="1435" y="469"/>
                  </a:lnTo>
                  <a:lnTo>
                    <a:pt x="3835" y="469"/>
                  </a:lnTo>
                  <a:lnTo>
                    <a:pt x="6223" y="469"/>
                  </a:lnTo>
                  <a:lnTo>
                    <a:pt x="8140" y="469"/>
                  </a:lnTo>
                  <a:lnTo>
                    <a:pt x="8623" y="0"/>
                  </a:lnTo>
                </a:path>
              </a:pathLst>
            </a:custGeom>
            <a:ln w="3175">
              <a:solidFill>
                <a:srgbClr val="565658"/>
              </a:solidFill>
            </a:ln>
          </p:spPr>
          <p:txBody>
            <a:bodyPr wrap="square" lIns="0" tIns="0" rIns="0" bIns="0" rtlCol="0"/>
            <a:lstStyle/>
            <a:p/>
          </p:txBody>
        </p:sp>
        <p:sp>
          <p:nvSpPr>
            <p:cNvPr id="12560" name="object 12560" descr=""/>
            <p:cNvSpPr/>
            <p:nvPr/>
          </p:nvSpPr>
          <p:spPr>
            <a:xfrm>
              <a:off x="5593628" y="255163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561" name="object 12561" descr=""/>
            <p:cNvSpPr/>
            <p:nvPr/>
          </p:nvSpPr>
          <p:spPr>
            <a:xfrm>
              <a:off x="5592672" y="2549723"/>
              <a:ext cx="2540" cy="1905"/>
            </a:xfrm>
            <a:custGeom>
              <a:avLst/>
              <a:gdLst/>
              <a:ahLst/>
              <a:cxnLst/>
              <a:rect l="l" t="t" r="r" b="b"/>
              <a:pathLst>
                <a:path w="2539" h="1905">
                  <a:moveTo>
                    <a:pt x="0" y="0"/>
                  </a:moveTo>
                  <a:lnTo>
                    <a:pt x="482" y="1435"/>
                  </a:lnTo>
                  <a:lnTo>
                    <a:pt x="1917" y="1905"/>
                  </a:lnTo>
                </a:path>
              </a:pathLst>
            </a:custGeom>
            <a:ln w="3175">
              <a:solidFill>
                <a:srgbClr val="565658"/>
              </a:solidFill>
            </a:ln>
          </p:spPr>
          <p:txBody>
            <a:bodyPr wrap="square" lIns="0" tIns="0" rIns="0" bIns="0" rtlCol="0"/>
            <a:lstStyle/>
            <a:p/>
          </p:txBody>
        </p:sp>
        <p:sp>
          <p:nvSpPr>
            <p:cNvPr id="12562" name="object 12562" descr=""/>
            <p:cNvSpPr/>
            <p:nvPr/>
          </p:nvSpPr>
          <p:spPr>
            <a:xfrm>
              <a:off x="5592667" y="2548285"/>
              <a:ext cx="12065" cy="1905"/>
            </a:xfrm>
            <a:custGeom>
              <a:avLst/>
              <a:gdLst/>
              <a:ahLst/>
              <a:cxnLst/>
              <a:rect l="l" t="t" r="r" b="b"/>
              <a:pathLst>
                <a:path w="12064" h="1905">
                  <a:moveTo>
                    <a:pt x="10540" y="482"/>
                  </a:moveTo>
                  <a:lnTo>
                    <a:pt x="10058" y="1435"/>
                  </a:lnTo>
                </a:path>
                <a:path w="12064" h="1905">
                  <a:moveTo>
                    <a:pt x="10540" y="482"/>
                  </a:moveTo>
                  <a:lnTo>
                    <a:pt x="10540" y="0"/>
                  </a:lnTo>
                  <a:lnTo>
                    <a:pt x="11493" y="482"/>
                  </a:lnTo>
                  <a:lnTo>
                    <a:pt x="11976" y="952"/>
                  </a:lnTo>
                  <a:lnTo>
                    <a:pt x="11976" y="1905"/>
                  </a:lnTo>
                  <a:lnTo>
                    <a:pt x="8623" y="1905"/>
                  </a:lnTo>
                  <a:lnTo>
                    <a:pt x="4787" y="1905"/>
                  </a:lnTo>
                  <a:lnTo>
                    <a:pt x="1917" y="1905"/>
                  </a:lnTo>
                  <a:lnTo>
                    <a:pt x="0" y="1905"/>
                  </a:lnTo>
                  <a:lnTo>
                    <a:pt x="0" y="482"/>
                  </a:lnTo>
                  <a:lnTo>
                    <a:pt x="965" y="0"/>
                  </a:lnTo>
                </a:path>
              </a:pathLst>
            </a:custGeom>
            <a:ln w="3175">
              <a:solidFill>
                <a:srgbClr val="565658"/>
              </a:solidFill>
            </a:ln>
          </p:spPr>
          <p:txBody>
            <a:bodyPr wrap="square" lIns="0" tIns="0" rIns="0" bIns="0" rtlCol="0"/>
            <a:lstStyle/>
            <a:p/>
          </p:txBody>
        </p:sp>
        <p:sp>
          <p:nvSpPr>
            <p:cNvPr id="12563" name="object 12563" descr=""/>
            <p:cNvSpPr/>
            <p:nvPr/>
          </p:nvSpPr>
          <p:spPr>
            <a:xfrm>
              <a:off x="5592671" y="2548284"/>
              <a:ext cx="10160" cy="1905"/>
            </a:xfrm>
            <a:custGeom>
              <a:avLst/>
              <a:gdLst/>
              <a:ahLst/>
              <a:cxnLst/>
              <a:rect l="l" t="t" r="r" b="b"/>
              <a:pathLst>
                <a:path w="10160" h="1905">
                  <a:moveTo>
                    <a:pt x="9575" y="0"/>
                  </a:moveTo>
                  <a:lnTo>
                    <a:pt x="5270" y="0"/>
                  </a:lnTo>
                  <a:lnTo>
                    <a:pt x="3352" y="0"/>
                  </a:lnTo>
                  <a:lnTo>
                    <a:pt x="1917" y="0"/>
                  </a:lnTo>
                  <a:lnTo>
                    <a:pt x="482" y="482"/>
                  </a:lnTo>
                  <a:lnTo>
                    <a:pt x="0" y="1905"/>
                  </a:lnTo>
                </a:path>
              </a:pathLst>
            </a:custGeom>
            <a:ln w="3175">
              <a:solidFill>
                <a:srgbClr val="565658"/>
              </a:solidFill>
            </a:ln>
          </p:spPr>
          <p:txBody>
            <a:bodyPr wrap="square" lIns="0" tIns="0" rIns="0" bIns="0" rtlCol="0"/>
            <a:lstStyle/>
            <a:p/>
          </p:txBody>
        </p:sp>
        <p:sp>
          <p:nvSpPr>
            <p:cNvPr id="12564" name="object 12564" descr=""/>
            <p:cNvSpPr/>
            <p:nvPr/>
          </p:nvSpPr>
          <p:spPr>
            <a:xfrm>
              <a:off x="5682180" y="2541590"/>
              <a:ext cx="64769" cy="41275"/>
            </a:xfrm>
            <a:custGeom>
              <a:avLst/>
              <a:gdLst/>
              <a:ahLst/>
              <a:cxnLst/>
              <a:rect l="l" t="t" r="r" b="b"/>
              <a:pathLst>
                <a:path w="64770" h="41275">
                  <a:moveTo>
                    <a:pt x="12928" y="41160"/>
                  </a:moveTo>
                  <a:lnTo>
                    <a:pt x="5270" y="29679"/>
                  </a:lnTo>
                  <a:lnTo>
                    <a:pt x="1917" y="23444"/>
                  </a:lnTo>
                  <a:lnTo>
                    <a:pt x="482" y="20104"/>
                  </a:lnTo>
                  <a:lnTo>
                    <a:pt x="0" y="16751"/>
                  </a:lnTo>
                  <a:lnTo>
                    <a:pt x="482" y="13385"/>
                  </a:lnTo>
                  <a:lnTo>
                    <a:pt x="1435" y="10045"/>
                  </a:lnTo>
                  <a:lnTo>
                    <a:pt x="2870" y="7175"/>
                  </a:lnTo>
                  <a:lnTo>
                    <a:pt x="5270" y="5257"/>
                  </a:lnTo>
                  <a:lnTo>
                    <a:pt x="7658" y="3340"/>
                  </a:lnTo>
                  <a:lnTo>
                    <a:pt x="10540" y="1904"/>
                  </a:lnTo>
                  <a:lnTo>
                    <a:pt x="16751" y="469"/>
                  </a:lnTo>
                  <a:lnTo>
                    <a:pt x="22986" y="0"/>
                  </a:lnTo>
                  <a:lnTo>
                    <a:pt x="29197" y="469"/>
                  </a:lnTo>
                  <a:lnTo>
                    <a:pt x="58877" y="10998"/>
                  </a:lnTo>
                  <a:lnTo>
                    <a:pt x="64147" y="14833"/>
                  </a:lnTo>
                </a:path>
              </a:pathLst>
            </a:custGeom>
            <a:ln w="3175">
              <a:solidFill>
                <a:srgbClr val="565658"/>
              </a:solidFill>
            </a:ln>
          </p:spPr>
          <p:txBody>
            <a:bodyPr wrap="square" lIns="0" tIns="0" rIns="0" bIns="0" rtlCol="0"/>
            <a:lstStyle/>
            <a:p/>
          </p:txBody>
        </p:sp>
        <p:sp>
          <p:nvSpPr>
            <p:cNvPr id="12565" name="object 12565" descr=""/>
            <p:cNvSpPr/>
            <p:nvPr/>
          </p:nvSpPr>
          <p:spPr>
            <a:xfrm>
              <a:off x="5679306" y="2539189"/>
              <a:ext cx="67310" cy="46355"/>
            </a:xfrm>
            <a:custGeom>
              <a:avLst/>
              <a:gdLst/>
              <a:ahLst/>
              <a:cxnLst/>
              <a:rect l="l" t="t" r="r" b="b"/>
              <a:pathLst>
                <a:path w="67310" h="46355">
                  <a:moveTo>
                    <a:pt x="67017" y="13398"/>
                  </a:moveTo>
                  <a:lnTo>
                    <a:pt x="35902" y="965"/>
                  </a:lnTo>
                  <a:lnTo>
                    <a:pt x="29197" y="0"/>
                  </a:lnTo>
                  <a:lnTo>
                    <a:pt x="22504" y="0"/>
                  </a:lnTo>
                  <a:lnTo>
                    <a:pt x="16281" y="965"/>
                  </a:lnTo>
                  <a:lnTo>
                    <a:pt x="0" y="16751"/>
                  </a:lnTo>
                  <a:lnTo>
                    <a:pt x="482" y="20573"/>
                  </a:lnTo>
                  <a:lnTo>
                    <a:pt x="965" y="24409"/>
                  </a:lnTo>
                  <a:lnTo>
                    <a:pt x="2400" y="27762"/>
                  </a:lnTo>
                  <a:lnTo>
                    <a:pt x="5753" y="33985"/>
                  </a:lnTo>
                  <a:lnTo>
                    <a:pt x="14363" y="45948"/>
                  </a:lnTo>
                </a:path>
              </a:pathLst>
            </a:custGeom>
            <a:ln w="3175">
              <a:solidFill>
                <a:srgbClr val="565658"/>
              </a:solidFill>
            </a:ln>
          </p:spPr>
          <p:txBody>
            <a:bodyPr wrap="square" lIns="0" tIns="0" rIns="0" bIns="0" rtlCol="0"/>
            <a:lstStyle/>
            <a:p/>
          </p:txBody>
        </p:sp>
        <p:sp>
          <p:nvSpPr>
            <p:cNvPr id="12566" name="object 12566" descr=""/>
            <p:cNvSpPr/>
            <p:nvPr/>
          </p:nvSpPr>
          <p:spPr>
            <a:xfrm>
              <a:off x="6185716" y="2703846"/>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567" name="object 12567" descr=""/>
            <p:cNvSpPr/>
            <p:nvPr/>
          </p:nvSpPr>
          <p:spPr>
            <a:xfrm>
              <a:off x="5951180" y="270910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568" name="object 12568" descr=""/>
            <p:cNvSpPr/>
            <p:nvPr/>
          </p:nvSpPr>
          <p:spPr>
            <a:xfrm>
              <a:off x="6176919" y="270796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569" name="object 12569" descr=""/>
            <p:cNvSpPr/>
            <p:nvPr/>
          </p:nvSpPr>
          <p:spPr>
            <a:xfrm>
              <a:off x="6152216" y="2702409"/>
              <a:ext cx="4445" cy="1905"/>
            </a:xfrm>
            <a:custGeom>
              <a:avLst/>
              <a:gdLst/>
              <a:ahLst/>
              <a:cxnLst/>
              <a:rect l="l" t="t" r="r" b="b"/>
              <a:pathLst>
                <a:path w="4445" h="1905">
                  <a:moveTo>
                    <a:pt x="0" y="482"/>
                  </a:moveTo>
                  <a:lnTo>
                    <a:pt x="482" y="952"/>
                  </a:lnTo>
                  <a:lnTo>
                    <a:pt x="1917" y="1435"/>
                  </a:lnTo>
                  <a:lnTo>
                    <a:pt x="2870" y="952"/>
                  </a:lnTo>
                  <a:lnTo>
                    <a:pt x="3835" y="0"/>
                  </a:lnTo>
                </a:path>
              </a:pathLst>
            </a:custGeom>
            <a:ln w="3175">
              <a:solidFill>
                <a:srgbClr val="565658"/>
              </a:solidFill>
            </a:ln>
          </p:spPr>
          <p:txBody>
            <a:bodyPr wrap="square" lIns="0" tIns="0" rIns="0" bIns="0" rtlCol="0"/>
            <a:lstStyle/>
            <a:p/>
          </p:txBody>
        </p:sp>
        <p:sp>
          <p:nvSpPr>
            <p:cNvPr id="12570" name="object 12570" descr=""/>
            <p:cNvSpPr/>
            <p:nvPr/>
          </p:nvSpPr>
          <p:spPr>
            <a:xfrm>
              <a:off x="6093819" y="2702891"/>
              <a:ext cx="4445" cy="1270"/>
            </a:xfrm>
            <a:custGeom>
              <a:avLst/>
              <a:gdLst/>
              <a:ahLst/>
              <a:cxnLst/>
              <a:rect l="l" t="t" r="r" b="b"/>
              <a:pathLst>
                <a:path w="4445" h="1269">
                  <a:moveTo>
                    <a:pt x="0" y="0"/>
                  </a:moveTo>
                  <a:lnTo>
                    <a:pt x="482" y="952"/>
                  </a:lnTo>
                  <a:lnTo>
                    <a:pt x="1917" y="952"/>
                  </a:lnTo>
                  <a:lnTo>
                    <a:pt x="2882" y="469"/>
                  </a:lnTo>
                  <a:lnTo>
                    <a:pt x="3835" y="0"/>
                  </a:lnTo>
                </a:path>
              </a:pathLst>
            </a:custGeom>
            <a:ln w="3175">
              <a:solidFill>
                <a:srgbClr val="565658"/>
              </a:solidFill>
            </a:ln>
          </p:spPr>
          <p:txBody>
            <a:bodyPr wrap="square" lIns="0" tIns="0" rIns="0" bIns="0" rtlCol="0"/>
            <a:lstStyle/>
            <a:p/>
          </p:txBody>
        </p:sp>
        <p:sp>
          <p:nvSpPr>
            <p:cNvPr id="12571" name="object 12571" descr=""/>
            <p:cNvSpPr/>
            <p:nvPr/>
          </p:nvSpPr>
          <p:spPr>
            <a:xfrm>
              <a:off x="6033513" y="2702891"/>
              <a:ext cx="4445" cy="1905"/>
            </a:xfrm>
            <a:custGeom>
              <a:avLst/>
              <a:gdLst/>
              <a:ahLst/>
              <a:cxnLst/>
              <a:rect l="l" t="t" r="r" b="b"/>
              <a:pathLst>
                <a:path w="4445" h="1905">
                  <a:moveTo>
                    <a:pt x="0" y="0"/>
                  </a:moveTo>
                  <a:lnTo>
                    <a:pt x="952" y="952"/>
                  </a:lnTo>
                  <a:lnTo>
                    <a:pt x="1905" y="1422"/>
                  </a:lnTo>
                  <a:lnTo>
                    <a:pt x="3352" y="952"/>
                  </a:lnTo>
                  <a:lnTo>
                    <a:pt x="3835" y="0"/>
                  </a:lnTo>
                </a:path>
              </a:pathLst>
            </a:custGeom>
            <a:ln w="3175">
              <a:solidFill>
                <a:srgbClr val="565658"/>
              </a:solidFill>
            </a:ln>
          </p:spPr>
          <p:txBody>
            <a:bodyPr wrap="square" lIns="0" tIns="0" rIns="0" bIns="0" rtlCol="0"/>
            <a:lstStyle/>
            <a:p/>
          </p:txBody>
        </p:sp>
        <p:sp>
          <p:nvSpPr>
            <p:cNvPr id="12572" name="object 12572" descr=""/>
            <p:cNvSpPr/>
            <p:nvPr/>
          </p:nvSpPr>
          <p:spPr>
            <a:xfrm>
              <a:off x="5975117" y="2702409"/>
              <a:ext cx="4445" cy="1905"/>
            </a:xfrm>
            <a:custGeom>
              <a:avLst/>
              <a:gdLst/>
              <a:ahLst/>
              <a:cxnLst/>
              <a:rect l="l" t="t" r="r" b="b"/>
              <a:pathLst>
                <a:path w="4445" h="1905">
                  <a:moveTo>
                    <a:pt x="0" y="0"/>
                  </a:moveTo>
                  <a:lnTo>
                    <a:pt x="952" y="952"/>
                  </a:lnTo>
                  <a:lnTo>
                    <a:pt x="1917" y="1435"/>
                  </a:lnTo>
                  <a:lnTo>
                    <a:pt x="3352" y="952"/>
                  </a:lnTo>
                  <a:lnTo>
                    <a:pt x="3822" y="482"/>
                  </a:lnTo>
                </a:path>
              </a:pathLst>
            </a:custGeom>
            <a:ln w="3175">
              <a:solidFill>
                <a:srgbClr val="565658"/>
              </a:solidFill>
            </a:ln>
          </p:spPr>
          <p:txBody>
            <a:bodyPr wrap="square" lIns="0" tIns="0" rIns="0" bIns="0" rtlCol="0"/>
            <a:lstStyle/>
            <a:p/>
          </p:txBody>
        </p:sp>
        <p:sp>
          <p:nvSpPr>
            <p:cNvPr id="12573" name="object 12573" descr=""/>
            <p:cNvSpPr/>
            <p:nvPr/>
          </p:nvSpPr>
          <p:spPr>
            <a:xfrm>
              <a:off x="6156048" y="2700973"/>
              <a:ext cx="1905" cy="1905"/>
            </a:xfrm>
            <a:custGeom>
              <a:avLst/>
              <a:gdLst/>
              <a:ahLst/>
              <a:cxnLst/>
              <a:rect l="l" t="t" r="r" b="b"/>
              <a:pathLst>
                <a:path w="1904" h="1905">
                  <a:moveTo>
                    <a:pt x="0" y="1435"/>
                  </a:moveTo>
                  <a:lnTo>
                    <a:pt x="1435" y="0"/>
                  </a:lnTo>
                </a:path>
              </a:pathLst>
            </a:custGeom>
            <a:ln w="3175">
              <a:solidFill>
                <a:srgbClr val="565658"/>
              </a:solidFill>
            </a:ln>
          </p:spPr>
          <p:txBody>
            <a:bodyPr wrap="square" lIns="0" tIns="0" rIns="0" bIns="0" rtlCol="0"/>
            <a:lstStyle/>
            <a:p/>
          </p:txBody>
        </p:sp>
        <p:sp>
          <p:nvSpPr>
            <p:cNvPr id="12574" name="object 12574" descr=""/>
            <p:cNvSpPr/>
            <p:nvPr/>
          </p:nvSpPr>
          <p:spPr>
            <a:xfrm>
              <a:off x="6150777" y="2700970"/>
              <a:ext cx="1905" cy="2540"/>
            </a:xfrm>
            <a:custGeom>
              <a:avLst/>
              <a:gdLst/>
              <a:ahLst/>
              <a:cxnLst/>
              <a:rect l="l" t="t" r="r" b="b"/>
              <a:pathLst>
                <a:path w="1904" h="2539">
                  <a:moveTo>
                    <a:pt x="0" y="0"/>
                  </a:moveTo>
                  <a:lnTo>
                    <a:pt x="1435" y="1917"/>
                  </a:lnTo>
                </a:path>
              </a:pathLst>
            </a:custGeom>
            <a:ln w="3175">
              <a:solidFill>
                <a:srgbClr val="565658"/>
              </a:solidFill>
            </a:ln>
          </p:spPr>
          <p:txBody>
            <a:bodyPr wrap="square" lIns="0" tIns="0" rIns="0" bIns="0" rtlCol="0"/>
            <a:lstStyle/>
            <a:p/>
          </p:txBody>
        </p:sp>
        <p:sp>
          <p:nvSpPr>
            <p:cNvPr id="12575" name="object 12575" descr=""/>
            <p:cNvSpPr/>
            <p:nvPr/>
          </p:nvSpPr>
          <p:spPr>
            <a:xfrm>
              <a:off x="6157480" y="270049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576" name="object 12576" descr=""/>
            <p:cNvSpPr/>
            <p:nvPr/>
          </p:nvSpPr>
          <p:spPr>
            <a:xfrm>
              <a:off x="6150777" y="2700500"/>
              <a:ext cx="6985" cy="635"/>
            </a:xfrm>
            <a:custGeom>
              <a:avLst/>
              <a:gdLst/>
              <a:ahLst/>
              <a:cxnLst/>
              <a:rect l="l" t="t" r="r" b="b"/>
              <a:pathLst>
                <a:path w="6985" h="635">
                  <a:moveTo>
                    <a:pt x="0" y="469"/>
                  </a:moveTo>
                  <a:lnTo>
                    <a:pt x="0" y="0"/>
                  </a:lnTo>
                  <a:lnTo>
                    <a:pt x="6705" y="0"/>
                  </a:lnTo>
                </a:path>
              </a:pathLst>
            </a:custGeom>
            <a:ln w="3175">
              <a:solidFill>
                <a:srgbClr val="565658"/>
              </a:solidFill>
            </a:ln>
          </p:spPr>
          <p:txBody>
            <a:bodyPr wrap="square" lIns="0" tIns="0" rIns="0" bIns="0" rtlCol="0"/>
            <a:lstStyle/>
            <a:p/>
          </p:txBody>
        </p:sp>
        <p:sp>
          <p:nvSpPr>
            <p:cNvPr id="12577" name="object 12577" descr=""/>
            <p:cNvSpPr/>
            <p:nvPr/>
          </p:nvSpPr>
          <p:spPr>
            <a:xfrm>
              <a:off x="6097652" y="2700973"/>
              <a:ext cx="1905" cy="2540"/>
            </a:xfrm>
            <a:custGeom>
              <a:avLst/>
              <a:gdLst/>
              <a:ahLst/>
              <a:cxnLst/>
              <a:rect l="l" t="t" r="r" b="b"/>
              <a:pathLst>
                <a:path w="1904" h="2539">
                  <a:moveTo>
                    <a:pt x="0" y="1917"/>
                  </a:moveTo>
                  <a:lnTo>
                    <a:pt x="1435" y="0"/>
                  </a:lnTo>
                </a:path>
              </a:pathLst>
            </a:custGeom>
            <a:ln w="3175">
              <a:solidFill>
                <a:srgbClr val="565658"/>
              </a:solidFill>
            </a:ln>
          </p:spPr>
          <p:txBody>
            <a:bodyPr wrap="square" lIns="0" tIns="0" rIns="0" bIns="0" rtlCol="0"/>
            <a:lstStyle/>
            <a:p/>
          </p:txBody>
        </p:sp>
        <p:sp>
          <p:nvSpPr>
            <p:cNvPr id="12578" name="object 12578" descr=""/>
            <p:cNvSpPr/>
            <p:nvPr/>
          </p:nvSpPr>
          <p:spPr>
            <a:xfrm>
              <a:off x="6092386" y="2700970"/>
              <a:ext cx="1905" cy="2540"/>
            </a:xfrm>
            <a:custGeom>
              <a:avLst/>
              <a:gdLst/>
              <a:ahLst/>
              <a:cxnLst/>
              <a:rect l="l" t="t" r="r" b="b"/>
              <a:pathLst>
                <a:path w="1904" h="2539">
                  <a:moveTo>
                    <a:pt x="0" y="0"/>
                  </a:moveTo>
                  <a:lnTo>
                    <a:pt x="1435" y="1917"/>
                  </a:lnTo>
                </a:path>
              </a:pathLst>
            </a:custGeom>
            <a:ln w="3175">
              <a:solidFill>
                <a:srgbClr val="565658"/>
              </a:solidFill>
            </a:ln>
          </p:spPr>
          <p:txBody>
            <a:bodyPr wrap="square" lIns="0" tIns="0" rIns="0" bIns="0" rtlCol="0"/>
            <a:lstStyle/>
            <a:p/>
          </p:txBody>
        </p:sp>
        <p:sp>
          <p:nvSpPr>
            <p:cNvPr id="12579" name="object 12579" descr=""/>
            <p:cNvSpPr/>
            <p:nvPr/>
          </p:nvSpPr>
          <p:spPr>
            <a:xfrm>
              <a:off x="5974162" y="2700970"/>
              <a:ext cx="1270" cy="1905"/>
            </a:xfrm>
            <a:custGeom>
              <a:avLst/>
              <a:gdLst/>
              <a:ahLst/>
              <a:cxnLst/>
              <a:rect l="l" t="t" r="r" b="b"/>
              <a:pathLst>
                <a:path w="1270" h="1905">
                  <a:moveTo>
                    <a:pt x="0" y="0"/>
                  </a:moveTo>
                  <a:lnTo>
                    <a:pt x="952" y="1435"/>
                  </a:lnTo>
                </a:path>
              </a:pathLst>
            </a:custGeom>
            <a:ln w="3175">
              <a:solidFill>
                <a:srgbClr val="565658"/>
              </a:solidFill>
            </a:ln>
          </p:spPr>
          <p:txBody>
            <a:bodyPr wrap="square" lIns="0" tIns="0" rIns="0" bIns="0" rtlCol="0"/>
            <a:lstStyle/>
            <a:p/>
          </p:txBody>
        </p:sp>
        <p:sp>
          <p:nvSpPr>
            <p:cNvPr id="12580" name="object 12580" descr=""/>
            <p:cNvSpPr/>
            <p:nvPr/>
          </p:nvSpPr>
          <p:spPr>
            <a:xfrm>
              <a:off x="6037346" y="2700973"/>
              <a:ext cx="1905" cy="2540"/>
            </a:xfrm>
            <a:custGeom>
              <a:avLst/>
              <a:gdLst/>
              <a:ahLst/>
              <a:cxnLst/>
              <a:rect l="l" t="t" r="r" b="b"/>
              <a:pathLst>
                <a:path w="1904" h="2539">
                  <a:moveTo>
                    <a:pt x="0" y="1917"/>
                  </a:moveTo>
                  <a:lnTo>
                    <a:pt x="1905" y="0"/>
                  </a:lnTo>
                </a:path>
              </a:pathLst>
            </a:custGeom>
            <a:ln w="3175">
              <a:solidFill>
                <a:srgbClr val="565658"/>
              </a:solidFill>
            </a:ln>
          </p:spPr>
          <p:txBody>
            <a:bodyPr wrap="square" lIns="0" tIns="0" rIns="0" bIns="0" rtlCol="0"/>
            <a:lstStyle/>
            <a:p/>
          </p:txBody>
        </p:sp>
        <p:sp>
          <p:nvSpPr>
            <p:cNvPr id="12581" name="object 12581" descr=""/>
            <p:cNvSpPr/>
            <p:nvPr/>
          </p:nvSpPr>
          <p:spPr>
            <a:xfrm>
              <a:off x="6032074" y="2700970"/>
              <a:ext cx="1905" cy="2540"/>
            </a:xfrm>
            <a:custGeom>
              <a:avLst/>
              <a:gdLst/>
              <a:ahLst/>
              <a:cxnLst/>
              <a:rect l="l" t="t" r="r" b="b"/>
              <a:pathLst>
                <a:path w="1904" h="2539">
                  <a:moveTo>
                    <a:pt x="0" y="0"/>
                  </a:moveTo>
                  <a:lnTo>
                    <a:pt x="1435" y="1917"/>
                  </a:lnTo>
                </a:path>
              </a:pathLst>
            </a:custGeom>
            <a:ln w="3175">
              <a:solidFill>
                <a:srgbClr val="565658"/>
              </a:solidFill>
            </a:ln>
          </p:spPr>
          <p:txBody>
            <a:bodyPr wrap="square" lIns="0" tIns="0" rIns="0" bIns="0" rtlCol="0"/>
            <a:lstStyle/>
            <a:p/>
          </p:txBody>
        </p:sp>
        <p:sp>
          <p:nvSpPr>
            <p:cNvPr id="12582" name="object 12582" descr=""/>
            <p:cNvSpPr/>
            <p:nvPr/>
          </p:nvSpPr>
          <p:spPr>
            <a:xfrm>
              <a:off x="5978942" y="2700973"/>
              <a:ext cx="1905" cy="2540"/>
            </a:xfrm>
            <a:custGeom>
              <a:avLst/>
              <a:gdLst/>
              <a:ahLst/>
              <a:cxnLst/>
              <a:rect l="l" t="t" r="r" b="b"/>
              <a:pathLst>
                <a:path w="1904" h="2539">
                  <a:moveTo>
                    <a:pt x="0" y="1917"/>
                  </a:moveTo>
                  <a:lnTo>
                    <a:pt x="1435" y="0"/>
                  </a:lnTo>
                </a:path>
              </a:pathLst>
            </a:custGeom>
            <a:ln w="3175">
              <a:solidFill>
                <a:srgbClr val="565658"/>
              </a:solidFill>
            </a:ln>
          </p:spPr>
          <p:txBody>
            <a:bodyPr wrap="square" lIns="0" tIns="0" rIns="0" bIns="0" rtlCol="0"/>
            <a:lstStyle/>
            <a:p/>
          </p:txBody>
        </p:sp>
        <p:sp>
          <p:nvSpPr>
            <p:cNvPr id="12583" name="object 12583" descr=""/>
            <p:cNvSpPr/>
            <p:nvPr/>
          </p:nvSpPr>
          <p:spPr>
            <a:xfrm>
              <a:off x="6092386" y="2700500"/>
              <a:ext cx="6985" cy="635"/>
            </a:xfrm>
            <a:custGeom>
              <a:avLst/>
              <a:gdLst/>
              <a:ahLst/>
              <a:cxnLst/>
              <a:rect l="l" t="t" r="r" b="b"/>
              <a:pathLst>
                <a:path w="6985" h="635">
                  <a:moveTo>
                    <a:pt x="0" y="469"/>
                  </a:moveTo>
                  <a:lnTo>
                    <a:pt x="0" y="0"/>
                  </a:lnTo>
                  <a:lnTo>
                    <a:pt x="6692" y="0"/>
                  </a:lnTo>
                  <a:lnTo>
                    <a:pt x="6692" y="469"/>
                  </a:lnTo>
                </a:path>
              </a:pathLst>
            </a:custGeom>
            <a:ln w="3175">
              <a:solidFill>
                <a:srgbClr val="565658"/>
              </a:solidFill>
            </a:ln>
          </p:spPr>
          <p:txBody>
            <a:bodyPr wrap="square" lIns="0" tIns="0" rIns="0" bIns="0" rtlCol="0"/>
            <a:lstStyle/>
            <a:p/>
          </p:txBody>
        </p:sp>
        <p:sp>
          <p:nvSpPr>
            <p:cNvPr id="12584" name="object 12584" descr=""/>
            <p:cNvSpPr/>
            <p:nvPr/>
          </p:nvSpPr>
          <p:spPr>
            <a:xfrm>
              <a:off x="5974162" y="270050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585" name="object 12585" descr=""/>
            <p:cNvSpPr/>
            <p:nvPr/>
          </p:nvSpPr>
          <p:spPr>
            <a:xfrm>
              <a:off x="6032080" y="2700500"/>
              <a:ext cx="7620" cy="635"/>
            </a:xfrm>
            <a:custGeom>
              <a:avLst/>
              <a:gdLst/>
              <a:ahLst/>
              <a:cxnLst/>
              <a:rect l="l" t="t" r="r" b="b"/>
              <a:pathLst>
                <a:path w="7620" h="635">
                  <a:moveTo>
                    <a:pt x="7175" y="469"/>
                  </a:moveTo>
                  <a:lnTo>
                    <a:pt x="7175" y="0"/>
                  </a:lnTo>
                  <a:lnTo>
                    <a:pt x="0" y="0"/>
                  </a:lnTo>
                </a:path>
              </a:pathLst>
            </a:custGeom>
            <a:ln w="3175">
              <a:solidFill>
                <a:srgbClr val="565658"/>
              </a:solidFill>
            </a:ln>
          </p:spPr>
          <p:txBody>
            <a:bodyPr wrap="square" lIns="0" tIns="0" rIns="0" bIns="0" rtlCol="0"/>
            <a:lstStyle/>
            <a:p/>
          </p:txBody>
        </p:sp>
        <p:sp>
          <p:nvSpPr>
            <p:cNvPr id="12586" name="object 12586" descr=""/>
            <p:cNvSpPr/>
            <p:nvPr/>
          </p:nvSpPr>
          <p:spPr>
            <a:xfrm>
              <a:off x="5980381" y="270049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587" name="object 12587" descr=""/>
            <p:cNvSpPr/>
            <p:nvPr/>
          </p:nvSpPr>
          <p:spPr>
            <a:xfrm>
              <a:off x="6032074" y="270050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588" name="object 12588" descr=""/>
            <p:cNvSpPr/>
            <p:nvPr/>
          </p:nvSpPr>
          <p:spPr>
            <a:xfrm>
              <a:off x="5974158" y="2700499"/>
              <a:ext cx="6350" cy="0"/>
            </a:xfrm>
            <a:custGeom>
              <a:avLst/>
              <a:gdLst/>
              <a:ahLst/>
              <a:cxnLst/>
              <a:rect l="l" t="t" r="r" b="b"/>
              <a:pathLst>
                <a:path w="6350" h="0">
                  <a:moveTo>
                    <a:pt x="6223" y="0"/>
                  </a:moveTo>
                  <a:lnTo>
                    <a:pt x="0" y="0"/>
                  </a:lnTo>
                </a:path>
              </a:pathLst>
            </a:custGeom>
            <a:ln w="3175">
              <a:solidFill>
                <a:srgbClr val="565658"/>
              </a:solidFill>
            </a:ln>
          </p:spPr>
          <p:txBody>
            <a:bodyPr wrap="square" lIns="0" tIns="0" rIns="0" bIns="0" rtlCol="0"/>
            <a:lstStyle/>
            <a:p/>
          </p:txBody>
        </p:sp>
        <p:sp>
          <p:nvSpPr>
            <p:cNvPr id="12589" name="object 12589" descr=""/>
            <p:cNvSpPr/>
            <p:nvPr/>
          </p:nvSpPr>
          <p:spPr>
            <a:xfrm>
              <a:off x="6150304" y="2700504"/>
              <a:ext cx="8255" cy="3810"/>
            </a:xfrm>
            <a:custGeom>
              <a:avLst/>
              <a:gdLst/>
              <a:ahLst/>
              <a:cxnLst/>
              <a:rect l="l" t="t" r="r" b="b"/>
              <a:pathLst>
                <a:path w="8254" h="3810">
                  <a:moveTo>
                    <a:pt x="1435" y="2387"/>
                  </a:moveTo>
                  <a:lnTo>
                    <a:pt x="0" y="469"/>
                  </a:lnTo>
                  <a:lnTo>
                    <a:pt x="0" y="0"/>
                  </a:lnTo>
                  <a:lnTo>
                    <a:pt x="469" y="0"/>
                  </a:lnTo>
                  <a:lnTo>
                    <a:pt x="7175" y="0"/>
                  </a:lnTo>
                  <a:lnTo>
                    <a:pt x="7658" y="0"/>
                  </a:lnTo>
                  <a:lnTo>
                    <a:pt x="7175" y="469"/>
                  </a:lnTo>
                  <a:lnTo>
                    <a:pt x="6222" y="2387"/>
                  </a:lnTo>
                  <a:lnTo>
                    <a:pt x="5257" y="2857"/>
                  </a:lnTo>
                  <a:lnTo>
                    <a:pt x="3822" y="3340"/>
                  </a:lnTo>
                  <a:lnTo>
                    <a:pt x="2400" y="3340"/>
                  </a:lnTo>
                  <a:lnTo>
                    <a:pt x="1435" y="2387"/>
                  </a:lnTo>
                </a:path>
              </a:pathLst>
            </a:custGeom>
            <a:ln w="3175">
              <a:solidFill>
                <a:srgbClr val="565658"/>
              </a:solidFill>
            </a:ln>
          </p:spPr>
          <p:txBody>
            <a:bodyPr wrap="square" lIns="0" tIns="0" rIns="0" bIns="0" rtlCol="0"/>
            <a:lstStyle/>
            <a:p/>
          </p:txBody>
        </p:sp>
        <p:sp>
          <p:nvSpPr>
            <p:cNvPr id="12590" name="object 12590" descr=""/>
            <p:cNvSpPr/>
            <p:nvPr/>
          </p:nvSpPr>
          <p:spPr>
            <a:xfrm>
              <a:off x="6091906" y="2700493"/>
              <a:ext cx="8255" cy="4445"/>
            </a:xfrm>
            <a:custGeom>
              <a:avLst/>
              <a:gdLst/>
              <a:ahLst/>
              <a:cxnLst/>
              <a:rect l="l" t="t" r="r" b="b"/>
              <a:pathLst>
                <a:path w="8254" h="4444">
                  <a:moveTo>
                    <a:pt x="1435" y="2870"/>
                  </a:moveTo>
                  <a:lnTo>
                    <a:pt x="0" y="482"/>
                  </a:lnTo>
                  <a:lnTo>
                    <a:pt x="0" y="0"/>
                  </a:lnTo>
                  <a:lnTo>
                    <a:pt x="482" y="0"/>
                  </a:lnTo>
                  <a:lnTo>
                    <a:pt x="7175" y="0"/>
                  </a:lnTo>
                  <a:lnTo>
                    <a:pt x="7658" y="0"/>
                  </a:lnTo>
                  <a:lnTo>
                    <a:pt x="7658" y="482"/>
                  </a:lnTo>
                  <a:lnTo>
                    <a:pt x="6222" y="2400"/>
                  </a:lnTo>
                  <a:lnTo>
                    <a:pt x="5270" y="3352"/>
                  </a:lnTo>
                  <a:lnTo>
                    <a:pt x="3822" y="3822"/>
                  </a:lnTo>
                  <a:lnTo>
                    <a:pt x="2387" y="3352"/>
                  </a:lnTo>
                  <a:lnTo>
                    <a:pt x="1435" y="2870"/>
                  </a:lnTo>
                </a:path>
              </a:pathLst>
            </a:custGeom>
            <a:ln w="3175">
              <a:solidFill>
                <a:srgbClr val="565658"/>
              </a:solidFill>
            </a:ln>
          </p:spPr>
          <p:txBody>
            <a:bodyPr wrap="square" lIns="0" tIns="0" rIns="0" bIns="0" rtlCol="0"/>
            <a:lstStyle/>
            <a:p/>
          </p:txBody>
        </p:sp>
        <p:sp>
          <p:nvSpPr>
            <p:cNvPr id="12591" name="object 12591" descr=""/>
            <p:cNvSpPr/>
            <p:nvPr/>
          </p:nvSpPr>
          <p:spPr>
            <a:xfrm>
              <a:off x="6031600" y="2700493"/>
              <a:ext cx="8255" cy="4445"/>
            </a:xfrm>
            <a:custGeom>
              <a:avLst/>
              <a:gdLst/>
              <a:ahLst/>
              <a:cxnLst/>
              <a:rect l="l" t="t" r="r" b="b"/>
              <a:pathLst>
                <a:path w="8254" h="4444">
                  <a:moveTo>
                    <a:pt x="1435" y="2870"/>
                  </a:moveTo>
                  <a:lnTo>
                    <a:pt x="0" y="482"/>
                  </a:lnTo>
                  <a:lnTo>
                    <a:pt x="0" y="0"/>
                  </a:lnTo>
                  <a:lnTo>
                    <a:pt x="469" y="0"/>
                  </a:lnTo>
                  <a:lnTo>
                    <a:pt x="7658" y="0"/>
                  </a:lnTo>
                  <a:lnTo>
                    <a:pt x="8127" y="0"/>
                  </a:lnTo>
                  <a:lnTo>
                    <a:pt x="7658" y="482"/>
                  </a:lnTo>
                  <a:lnTo>
                    <a:pt x="6210" y="2870"/>
                  </a:lnTo>
                  <a:lnTo>
                    <a:pt x="5257" y="3352"/>
                  </a:lnTo>
                  <a:lnTo>
                    <a:pt x="3822" y="3822"/>
                  </a:lnTo>
                  <a:lnTo>
                    <a:pt x="2387" y="3352"/>
                  </a:lnTo>
                  <a:lnTo>
                    <a:pt x="1435" y="2870"/>
                  </a:lnTo>
                </a:path>
              </a:pathLst>
            </a:custGeom>
            <a:ln w="3175">
              <a:solidFill>
                <a:srgbClr val="565658"/>
              </a:solidFill>
            </a:ln>
          </p:spPr>
          <p:txBody>
            <a:bodyPr wrap="square" lIns="0" tIns="0" rIns="0" bIns="0" rtlCol="0"/>
            <a:lstStyle/>
            <a:p/>
          </p:txBody>
        </p:sp>
        <p:sp>
          <p:nvSpPr>
            <p:cNvPr id="12592" name="object 12592" descr=""/>
            <p:cNvSpPr/>
            <p:nvPr/>
          </p:nvSpPr>
          <p:spPr>
            <a:xfrm>
              <a:off x="5973674" y="2700504"/>
              <a:ext cx="7620" cy="3810"/>
            </a:xfrm>
            <a:custGeom>
              <a:avLst/>
              <a:gdLst/>
              <a:ahLst/>
              <a:cxnLst/>
              <a:rect l="l" t="t" r="r" b="b"/>
              <a:pathLst>
                <a:path w="7620" h="3810">
                  <a:moveTo>
                    <a:pt x="965" y="2387"/>
                  </a:moveTo>
                  <a:lnTo>
                    <a:pt x="0" y="469"/>
                  </a:lnTo>
                  <a:lnTo>
                    <a:pt x="0" y="0"/>
                  </a:lnTo>
                  <a:lnTo>
                    <a:pt x="6705" y="0"/>
                  </a:lnTo>
                  <a:lnTo>
                    <a:pt x="7188" y="0"/>
                  </a:lnTo>
                  <a:lnTo>
                    <a:pt x="7188" y="469"/>
                  </a:lnTo>
                  <a:lnTo>
                    <a:pt x="5753" y="2387"/>
                  </a:lnTo>
                  <a:lnTo>
                    <a:pt x="4787" y="3340"/>
                  </a:lnTo>
                  <a:lnTo>
                    <a:pt x="3352" y="3340"/>
                  </a:lnTo>
                  <a:lnTo>
                    <a:pt x="1917" y="2857"/>
                  </a:lnTo>
                  <a:lnTo>
                    <a:pt x="965" y="2387"/>
                  </a:lnTo>
                </a:path>
              </a:pathLst>
            </a:custGeom>
            <a:ln w="3175">
              <a:solidFill>
                <a:srgbClr val="565658"/>
              </a:solidFill>
            </a:ln>
          </p:spPr>
          <p:txBody>
            <a:bodyPr wrap="square" lIns="0" tIns="0" rIns="0" bIns="0" rtlCol="0"/>
            <a:lstStyle/>
            <a:p/>
          </p:txBody>
        </p:sp>
        <p:sp>
          <p:nvSpPr>
            <p:cNvPr id="12593" name="object 12593" descr=""/>
            <p:cNvSpPr/>
            <p:nvPr/>
          </p:nvSpPr>
          <p:spPr>
            <a:xfrm>
              <a:off x="5939218" y="2700499"/>
              <a:ext cx="250825" cy="8890"/>
            </a:xfrm>
            <a:custGeom>
              <a:avLst/>
              <a:gdLst/>
              <a:ahLst/>
              <a:cxnLst/>
              <a:rect l="l" t="t" r="r" b="b"/>
              <a:pathLst>
                <a:path w="250825" h="8889">
                  <a:moveTo>
                    <a:pt x="250812" y="0"/>
                  </a:moveTo>
                  <a:lnTo>
                    <a:pt x="249859" y="469"/>
                  </a:lnTo>
                  <a:lnTo>
                    <a:pt x="247942" y="2870"/>
                  </a:lnTo>
                  <a:lnTo>
                    <a:pt x="246976" y="3352"/>
                  </a:lnTo>
                  <a:lnTo>
                    <a:pt x="246507" y="3822"/>
                  </a:lnTo>
                  <a:lnTo>
                    <a:pt x="242189" y="6692"/>
                  </a:lnTo>
                  <a:lnTo>
                    <a:pt x="240284" y="8140"/>
                  </a:lnTo>
                  <a:lnTo>
                    <a:pt x="237883" y="8610"/>
                  </a:lnTo>
                  <a:lnTo>
                    <a:pt x="237413" y="8610"/>
                  </a:lnTo>
                  <a:lnTo>
                    <a:pt x="235978" y="8610"/>
                  </a:lnTo>
                  <a:lnTo>
                    <a:pt x="13398" y="8610"/>
                  </a:lnTo>
                  <a:lnTo>
                    <a:pt x="11010" y="8140"/>
                  </a:lnTo>
                  <a:lnTo>
                    <a:pt x="8610" y="6692"/>
                  </a:lnTo>
                  <a:lnTo>
                    <a:pt x="4787" y="3822"/>
                  </a:lnTo>
                  <a:lnTo>
                    <a:pt x="4305" y="3352"/>
                  </a:lnTo>
                  <a:lnTo>
                    <a:pt x="3352" y="2870"/>
                  </a:lnTo>
                  <a:lnTo>
                    <a:pt x="952" y="469"/>
                  </a:lnTo>
                  <a:lnTo>
                    <a:pt x="0" y="0"/>
                  </a:lnTo>
                </a:path>
              </a:pathLst>
            </a:custGeom>
            <a:ln w="3175">
              <a:solidFill>
                <a:srgbClr val="565658"/>
              </a:solidFill>
            </a:ln>
          </p:spPr>
          <p:txBody>
            <a:bodyPr wrap="square" lIns="0" tIns="0" rIns="0" bIns="0" rtlCol="0"/>
            <a:lstStyle/>
            <a:p/>
          </p:txBody>
        </p:sp>
        <p:sp>
          <p:nvSpPr>
            <p:cNvPr id="12594" name="object 12594" descr=""/>
            <p:cNvSpPr/>
            <p:nvPr/>
          </p:nvSpPr>
          <p:spPr>
            <a:xfrm>
              <a:off x="5977034" y="2700015"/>
              <a:ext cx="35560" cy="0"/>
            </a:xfrm>
            <a:custGeom>
              <a:avLst/>
              <a:gdLst/>
              <a:ahLst/>
              <a:cxnLst/>
              <a:rect l="l" t="t" r="r" b="b"/>
              <a:pathLst>
                <a:path w="35560" h="0">
                  <a:moveTo>
                    <a:pt x="35420" y="0"/>
                  </a:moveTo>
                  <a:lnTo>
                    <a:pt x="0" y="0"/>
                  </a:lnTo>
                </a:path>
              </a:pathLst>
            </a:custGeom>
            <a:ln w="3175">
              <a:solidFill>
                <a:srgbClr val="565658"/>
              </a:solidFill>
            </a:ln>
          </p:spPr>
          <p:txBody>
            <a:bodyPr wrap="square" lIns="0" tIns="0" rIns="0" bIns="0" rtlCol="0"/>
            <a:lstStyle/>
            <a:p/>
          </p:txBody>
        </p:sp>
        <p:sp>
          <p:nvSpPr>
            <p:cNvPr id="12595" name="object 12595" descr=""/>
            <p:cNvSpPr/>
            <p:nvPr/>
          </p:nvSpPr>
          <p:spPr>
            <a:xfrm>
              <a:off x="5977032" y="2699531"/>
              <a:ext cx="35560" cy="0"/>
            </a:xfrm>
            <a:custGeom>
              <a:avLst/>
              <a:gdLst/>
              <a:ahLst/>
              <a:cxnLst/>
              <a:rect l="l" t="t" r="r" b="b"/>
              <a:pathLst>
                <a:path w="35560" h="0">
                  <a:moveTo>
                    <a:pt x="0" y="0"/>
                  </a:moveTo>
                  <a:lnTo>
                    <a:pt x="35420" y="0"/>
                  </a:lnTo>
                </a:path>
              </a:pathLst>
            </a:custGeom>
            <a:ln w="3175">
              <a:solidFill>
                <a:srgbClr val="565658"/>
              </a:solidFill>
            </a:ln>
          </p:spPr>
          <p:txBody>
            <a:bodyPr wrap="square" lIns="0" tIns="0" rIns="0" bIns="0" rtlCol="0"/>
            <a:lstStyle/>
            <a:p/>
          </p:txBody>
        </p:sp>
        <p:sp>
          <p:nvSpPr>
            <p:cNvPr id="12596" name="object 12596" descr=""/>
            <p:cNvSpPr/>
            <p:nvPr/>
          </p:nvSpPr>
          <p:spPr>
            <a:xfrm>
              <a:off x="6155083" y="2700015"/>
              <a:ext cx="36195" cy="0"/>
            </a:xfrm>
            <a:custGeom>
              <a:avLst/>
              <a:gdLst/>
              <a:ahLst/>
              <a:cxnLst/>
              <a:rect l="l" t="t" r="r" b="b"/>
              <a:pathLst>
                <a:path w="36195" h="0">
                  <a:moveTo>
                    <a:pt x="35902" y="0"/>
                  </a:moveTo>
                  <a:lnTo>
                    <a:pt x="35902" y="0"/>
                  </a:lnTo>
                  <a:lnTo>
                    <a:pt x="13893" y="0"/>
                  </a:lnTo>
                  <a:lnTo>
                    <a:pt x="0" y="0"/>
                  </a:lnTo>
                </a:path>
              </a:pathLst>
            </a:custGeom>
            <a:ln w="3175">
              <a:solidFill>
                <a:srgbClr val="565658"/>
              </a:solidFill>
            </a:ln>
          </p:spPr>
          <p:txBody>
            <a:bodyPr wrap="square" lIns="0" tIns="0" rIns="0" bIns="0" rtlCol="0"/>
            <a:lstStyle/>
            <a:p/>
          </p:txBody>
        </p:sp>
        <p:sp>
          <p:nvSpPr>
            <p:cNvPr id="12597" name="object 12597" descr=""/>
            <p:cNvSpPr/>
            <p:nvPr/>
          </p:nvSpPr>
          <p:spPr>
            <a:xfrm>
              <a:off x="6155088" y="2699531"/>
              <a:ext cx="36195" cy="0"/>
            </a:xfrm>
            <a:custGeom>
              <a:avLst/>
              <a:gdLst/>
              <a:ahLst/>
              <a:cxnLst/>
              <a:rect l="l" t="t" r="r" b="b"/>
              <a:pathLst>
                <a:path w="36195" h="0">
                  <a:moveTo>
                    <a:pt x="0" y="0"/>
                  </a:moveTo>
                  <a:lnTo>
                    <a:pt x="0" y="0"/>
                  </a:lnTo>
                  <a:lnTo>
                    <a:pt x="34937" y="0"/>
                  </a:lnTo>
                  <a:lnTo>
                    <a:pt x="35902" y="0"/>
                  </a:lnTo>
                </a:path>
              </a:pathLst>
            </a:custGeom>
            <a:ln w="3175">
              <a:solidFill>
                <a:srgbClr val="565658"/>
              </a:solidFill>
            </a:ln>
          </p:spPr>
          <p:txBody>
            <a:bodyPr wrap="square" lIns="0" tIns="0" rIns="0" bIns="0" rtlCol="0"/>
            <a:lstStyle/>
            <a:p/>
          </p:txBody>
        </p:sp>
        <p:sp>
          <p:nvSpPr>
            <p:cNvPr id="12598" name="object 12598" descr=""/>
            <p:cNvSpPr/>
            <p:nvPr/>
          </p:nvSpPr>
          <p:spPr>
            <a:xfrm>
              <a:off x="6012454" y="2700015"/>
              <a:ext cx="142875" cy="0"/>
            </a:xfrm>
            <a:custGeom>
              <a:avLst/>
              <a:gdLst/>
              <a:ahLst/>
              <a:cxnLst/>
              <a:rect l="l" t="t" r="r" b="b"/>
              <a:pathLst>
                <a:path w="142875" h="0">
                  <a:moveTo>
                    <a:pt x="142633" y="0"/>
                  </a:moveTo>
                  <a:lnTo>
                    <a:pt x="0" y="0"/>
                  </a:lnTo>
                </a:path>
              </a:pathLst>
            </a:custGeom>
            <a:ln w="3175">
              <a:solidFill>
                <a:srgbClr val="565658"/>
              </a:solidFill>
            </a:ln>
          </p:spPr>
          <p:txBody>
            <a:bodyPr wrap="square" lIns="0" tIns="0" rIns="0" bIns="0" rtlCol="0"/>
            <a:lstStyle/>
            <a:p/>
          </p:txBody>
        </p:sp>
        <p:sp>
          <p:nvSpPr>
            <p:cNvPr id="12599" name="object 12599" descr=""/>
            <p:cNvSpPr/>
            <p:nvPr/>
          </p:nvSpPr>
          <p:spPr>
            <a:xfrm>
              <a:off x="6012454" y="2699531"/>
              <a:ext cx="142875" cy="0"/>
            </a:xfrm>
            <a:custGeom>
              <a:avLst/>
              <a:gdLst/>
              <a:ahLst/>
              <a:cxnLst/>
              <a:rect l="l" t="t" r="r" b="b"/>
              <a:pathLst>
                <a:path w="142875" h="0">
                  <a:moveTo>
                    <a:pt x="0" y="0"/>
                  </a:moveTo>
                  <a:lnTo>
                    <a:pt x="142633" y="0"/>
                  </a:lnTo>
                </a:path>
              </a:pathLst>
            </a:custGeom>
            <a:ln w="3175">
              <a:solidFill>
                <a:srgbClr val="565658"/>
              </a:solidFill>
            </a:ln>
          </p:spPr>
          <p:txBody>
            <a:bodyPr wrap="square" lIns="0" tIns="0" rIns="0" bIns="0" rtlCol="0"/>
            <a:lstStyle/>
            <a:p/>
          </p:txBody>
        </p:sp>
        <p:sp>
          <p:nvSpPr>
            <p:cNvPr id="12600" name="object 12600" descr=""/>
            <p:cNvSpPr/>
            <p:nvPr/>
          </p:nvSpPr>
          <p:spPr>
            <a:xfrm>
              <a:off x="5938742" y="2700015"/>
              <a:ext cx="38735" cy="0"/>
            </a:xfrm>
            <a:custGeom>
              <a:avLst/>
              <a:gdLst/>
              <a:ahLst/>
              <a:cxnLst/>
              <a:rect l="l" t="t" r="r" b="b"/>
              <a:pathLst>
                <a:path w="38735" h="0">
                  <a:moveTo>
                    <a:pt x="38290" y="0"/>
                  </a:moveTo>
                  <a:lnTo>
                    <a:pt x="38290" y="0"/>
                  </a:lnTo>
                  <a:lnTo>
                    <a:pt x="469" y="0"/>
                  </a:lnTo>
                  <a:lnTo>
                    <a:pt x="0" y="0"/>
                  </a:lnTo>
                </a:path>
              </a:pathLst>
            </a:custGeom>
            <a:ln w="3175">
              <a:solidFill>
                <a:srgbClr val="565658"/>
              </a:solidFill>
            </a:ln>
          </p:spPr>
          <p:txBody>
            <a:bodyPr wrap="square" lIns="0" tIns="0" rIns="0" bIns="0" rtlCol="0"/>
            <a:lstStyle/>
            <a:p/>
          </p:txBody>
        </p:sp>
        <p:sp>
          <p:nvSpPr>
            <p:cNvPr id="12601" name="object 12601" descr=""/>
            <p:cNvSpPr/>
            <p:nvPr/>
          </p:nvSpPr>
          <p:spPr>
            <a:xfrm>
              <a:off x="5938741" y="2699531"/>
              <a:ext cx="38735" cy="0"/>
            </a:xfrm>
            <a:custGeom>
              <a:avLst/>
              <a:gdLst/>
              <a:ahLst/>
              <a:cxnLst/>
              <a:rect l="l" t="t" r="r" b="b"/>
              <a:pathLst>
                <a:path w="38735" h="0">
                  <a:moveTo>
                    <a:pt x="0" y="0"/>
                  </a:moveTo>
                  <a:lnTo>
                    <a:pt x="0" y="0"/>
                  </a:lnTo>
                  <a:lnTo>
                    <a:pt x="23456" y="0"/>
                  </a:lnTo>
                  <a:lnTo>
                    <a:pt x="38290" y="0"/>
                  </a:lnTo>
                </a:path>
              </a:pathLst>
            </a:custGeom>
            <a:ln w="3175">
              <a:solidFill>
                <a:srgbClr val="565658"/>
              </a:solidFill>
            </a:ln>
          </p:spPr>
          <p:txBody>
            <a:bodyPr wrap="square" lIns="0" tIns="0" rIns="0" bIns="0" rtlCol="0"/>
            <a:lstStyle/>
            <a:p/>
          </p:txBody>
        </p:sp>
        <p:sp>
          <p:nvSpPr>
            <p:cNvPr id="12602" name="object 12602" descr=""/>
            <p:cNvSpPr/>
            <p:nvPr/>
          </p:nvSpPr>
          <p:spPr>
            <a:xfrm>
              <a:off x="5664475" y="2517170"/>
              <a:ext cx="1905" cy="1905"/>
            </a:xfrm>
            <a:custGeom>
              <a:avLst/>
              <a:gdLst/>
              <a:ahLst/>
              <a:cxnLst/>
              <a:rect l="l" t="t" r="r" b="b"/>
              <a:pathLst>
                <a:path w="1904" h="1905">
                  <a:moveTo>
                    <a:pt x="0" y="1435"/>
                  </a:moveTo>
                  <a:lnTo>
                    <a:pt x="0" y="965"/>
                  </a:lnTo>
                  <a:lnTo>
                    <a:pt x="0" y="0"/>
                  </a:lnTo>
                  <a:lnTo>
                    <a:pt x="482" y="0"/>
                  </a:lnTo>
                  <a:lnTo>
                    <a:pt x="1435" y="0"/>
                  </a:lnTo>
                  <a:lnTo>
                    <a:pt x="482" y="0"/>
                  </a:lnTo>
                  <a:lnTo>
                    <a:pt x="0" y="0"/>
                  </a:lnTo>
                  <a:lnTo>
                    <a:pt x="0" y="965"/>
                  </a:lnTo>
                  <a:lnTo>
                    <a:pt x="0" y="1435"/>
                  </a:lnTo>
                </a:path>
              </a:pathLst>
            </a:custGeom>
            <a:ln w="3175">
              <a:solidFill>
                <a:srgbClr val="565658"/>
              </a:solidFill>
            </a:ln>
          </p:spPr>
          <p:txBody>
            <a:bodyPr wrap="square" lIns="0" tIns="0" rIns="0" bIns="0" rtlCol="0"/>
            <a:lstStyle/>
            <a:p/>
          </p:txBody>
        </p:sp>
        <p:sp>
          <p:nvSpPr>
            <p:cNvPr id="12603" name="object 12603" descr=""/>
            <p:cNvSpPr/>
            <p:nvPr/>
          </p:nvSpPr>
          <p:spPr>
            <a:xfrm>
              <a:off x="5666385" y="2519089"/>
              <a:ext cx="73660" cy="31115"/>
            </a:xfrm>
            <a:custGeom>
              <a:avLst/>
              <a:gdLst/>
              <a:ahLst/>
              <a:cxnLst/>
              <a:rect l="l" t="t" r="r" b="b"/>
              <a:pathLst>
                <a:path w="73660" h="31114">
                  <a:moveTo>
                    <a:pt x="0" y="0"/>
                  </a:moveTo>
                  <a:lnTo>
                    <a:pt x="1435" y="1905"/>
                  </a:lnTo>
                  <a:lnTo>
                    <a:pt x="3352" y="3835"/>
                  </a:lnTo>
                  <a:lnTo>
                    <a:pt x="7658" y="6692"/>
                  </a:lnTo>
                  <a:lnTo>
                    <a:pt x="11963" y="9575"/>
                  </a:lnTo>
                  <a:lnTo>
                    <a:pt x="16751" y="12433"/>
                  </a:lnTo>
                  <a:lnTo>
                    <a:pt x="26327" y="15798"/>
                  </a:lnTo>
                  <a:lnTo>
                    <a:pt x="35420" y="17716"/>
                  </a:lnTo>
                  <a:lnTo>
                    <a:pt x="44996" y="19621"/>
                  </a:lnTo>
                  <a:lnTo>
                    <a:pt x="54571" y="22009"/>
                  </a:lnTo>
                  <a:lnTo>
                    <a:pt x="64135" y="25844"/>
                  </a:lnTo>
                  <a:lnTo>
                    <a:pt x="73240" y="31102"/>
                  </a:lnTo>
                </a:path>
              </a:pathLst>
            </a:custGeom>
            <a:ln w="3175">
              <a:solidFill>
                <a:srgbClr val="565658"/>
              </a:solidFill>
            </a:ln>
          </p:spPr>
          <p:txBody>
            <a:bodyPr wrap="square" lIns="0" tIns="0" rIns="0" bIns="0" rtlCol="0"/>
            <a:lstStyle/>
            <a:p/>
          </p:txBody>
        </p:sp>
        <p:sp>
          <p:nvSpPr>
            <p:cNvPr id="12604" name="object 12604" descr=""/>
            <p:cNvSpPr/>
            <p:nvPr/>
          </p:nvSpPr>
          <p:spPr>
            <a:xfrm>
              <a:off x="5665425" y="2518133"/>
              <a:ext cx="81280" cy="34925"/>
            </a:xfrm>
            <a:custGeom>
              <a:avLst/>
              <a:gdLst/>
              <a:ahLst/>
              <a:cxnLst/>
              <a:rect l="l" t="t" r="r" b="b"/>
              <a:pathLst>
                <a:path w="81279" h="34925">
                  <a:moveTo>
                    <a:pt x="80899" y="34455"/>
                  </a:moveTo>
                  <a:lnTo>
                    <a:pt x="40208" y="17703"/>
                  </a:lnTo>
                  <a:lnTo>
                    <a:pt x="29679" y="15316"/>
                  </a:lnTo>
                  <a:lnTo>
                    <a:pt x="24409" y="13881"/>
                  </a:lnTo>
                  <a:lnTo>
                    <a:pt x="19151" y="11963"/>
                  </a:lnTo>
                  <a:lnTo>
                    <a:pt x="14363" y="9563"/>
                  </a:lnTo>
                  <a:lnTo>
                    <a:pt x="9575" y="6210"/>
                  </a:lnTo>
                  <a:lnTo>
                    <a:pt x="0" y="0"/>
                  </a:lnTo>
                </a:path>
              </a:pathLst>
            </a:custGeom>
            <a:ln w="3175">
              <a:solidFill>
                <a:srgbClr val="565658"/>
              </a:solidFill>
            </a:ln>
          </p:spPr>
          <p:txBody>
            <a:bodyPr wrap="square" lIns="0" tIns="0" rIns="0" bIns="0" rtlCol="0"/>
            <a:lstStyle/>
            <a:p/>
          </p:txBody>
        </p:sp>
        <p:sp>
          <p:nvSpPr>
            <p:cNvPr id="12605" name="object 12605" descr=""/>
            <p:cNvSpPr/>
            <p:nvPr/>
          </p:nvSpPr>
          <p:spPr>
            <a:xfrm>
              <a:off x="5505564" y="2658383"/>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606" name="object 12606" descr=""/>
            <p:cNvSpPr/>
            <p:nvPr/>
          </p:nvSpPr>
          <p:spPr>
            <a:xfrm>
              <a:off x="5507474" y="2658383"/>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607" name="object 12607" descr=""/>
            <p:cNvSpPr/>
            <p:nvPr/>
          </p:nvSpPr>
          <p:spPr>
            <a:xfrm>
              <a:off x="5505564" y="2657898"/>
              <a:ext cx="1270" cy="635"/>
            </a:xfrm>
            <a:custGeom>
              <a:avLst/>
              <a:gdLst/>
              <a:ahLst/>
              <a:cxnLst/>
              <a:rect l="l" t="t" r="r" b="b"/>
              <a:pathLst>
                <a:path w="1270" h="635">
                  <a:moveTo>
                    <a:pt x="0" y="482"/>
                  </a:moveTo>
                  <a:lnTo>
                    <a:pt x="952" y="0"/>
                  </a:lnTo>
                </a:path>
              </a:pathLst>
            </a:custGeom>
            <a:ln w="3175">
              <a:solidFill>
                <a:srgbClr val="565658"/>
              </a:solidFill>
            </a:ln>
          </p:spPr>
          <p:txBody>
            <a:bodyPr wrap="square" lIns="0" tIns="0" rIns="0" bIns="0" rtlCol="0"/>
            <a:lstStyle/>
            <a:p/>
          </p:txBody>
        </p:sp>
        <p:sp>
          <p:nvSpPr>
            <p:cNvPr id="12608" name="object 12608" descr=""/>
            <p:cNvSpPr/>
            <p:nvPr/>
          </p:nvSpPr>
          <p:spPr>
            <a:xfrm>
              <a:off x="5505566" y="2659337"/>
              <a:ext cx="1270" cy="635"/>
            </a:xfrm>
            <a:custGeom>
              <a:avLst/>
              <a:gdLst/>
              <a:ahLst/>
              <a:cxnLst/>
              <a:rect l="l" t="t" r="r" b="b"/>
              <a:pathLst>
                <a:path w="1270" h="635">
                  <a:moveTo>
                    <a:pt x="952" y="469"/>
                  </a:moveTo>
                  <a:lnTo>
                    <a:pt x="0" y="0"/>
                  </a:lnTo>
                </a:path>
              </a:pathLst>
            </a:custGeom>
            <a:ln w="3175">
              <a:solidFill>
                <a:srgbClr val="565658"/>
              </a:solidFill>
            </a:ln>
          </p:spPr>
          <p:txBody>
            <a:bodyPr wrap="square" lIns="0" tIns="0" rIns="0" bIns="0" rtlCol="0"/>
            <a:lstStyle/>
            <a:p/>
          </p:txBody>
        </p:sp>
        <p:sp>
          <p:nvSpPr>
            <p:cNvPr id="12609" name="object 12609" descr=""/>
            <p:cNvSpPr/>
            <p:nvPr/>
          </p:nvSpPr>
          <p:spPr>
            <a:xfrm>
              <a:off x="5506519" y="2657896"/>
              <a:ext cx="1270" cy="635"/>
            </a:xfrm>
            <a:custGeom>
              <a:avLst/>
              <a:gdLst/>
              <a:ahLst/>
              <a:cxnLst/>
              <a:rect l="l" t="t" r="r" b="b"/>
              <a:pathLst>
                <a:path w="1270" h="635">
                  <a:moveTo>
                    <a:pt x="0" y="0"/>
                  </a:moveTo>
                  <a:lnTo>
                    <a:pt x="952" y="482"/>
                  </a:lnTo>
                </a:path>
              </a:pathLst>
            </a:custGeom>
            <a:ln w="3175">
              <a:solidFill>
                <a:srgbClr val="565658"/>
              </a:solidFill>
            </a:ln>
          </p:spPr>
          <p:txBody>
            <a:bodyPr wrap="square" lIns="0" tIns="0" rIns="0" bIns="0" rtlCol="0"/>
            <a:lstStyle/>
            <a:p/>
          </p:txBody>
        </p:sp>
        <p:sp>
          <p:nvSpPr>
            <p:cNvPr id="12610" name="object 12610" descr=""/>
            <p:cNvSpPr/>
            <p:nvPr/>
          </p:nvSpPr>
          <p:spPr>
            <a:xfrm>
              <a:off x="5506521" y="2659335"/>
              <a:ext cx="1270" cy="635"/>
            </a:xfrm>
            <a:custGeom>
              <a:avLst/>
              <a:gdLst/>
              <a:ahLst/>
              <a:cxnLst/>
              <a:rect l="l" t="t" r="r" b="b"/>
              <a:pathLst>
                <a:path w="1270" h="635">
                  <a:moveTo>
                    <a:pt x="952" y="0"/>
                  </a:moveTo>
                  <a:lnTo>
                    <a:pt x="0" y="469"/>
                  </a:lnTo>
                </a:path>
              </a:pathLst>
            </a:custGeom>
            <a:ln w="3175">
              <a:solidFill>
                <a:srgbClr val="565658"/>
              </a:solidFill>
            </a:ln>
          </p:spPr>
          <p:txBody>
            <a:bodyPr wrap="square" lIns="0" tIns="0" rIns="0" bIns="0" rtlCol="0"/>
            <a:lstStyle/>
            <a:p/>
          </p:txBody>
        </p:sp>
        <p:sp>
          <p:nvSpPr>
            <p:cNvPr id="12611" name="object 12611" descr=""/>
            <p:cNvSpPr/>
            <p:nvPr/>
          </p:nvSpPr>
          <p:spPr>
            <a:xfrm>
              <a:off x="5544813" y="2715817"/>
              <a:ext cx="14604" cy="6350"/>
            </a:xfrm>
            <a:custGeom>
              <a:avLst/>
              <a:gdLst/>
              <a:ahLst/>
              <a:cxnLst/>
              <a:rect l="l" t="t" r="r" b="b"/>
              <a:pathLst>
                <a:path w="14604" h="6350">
                  <a:moveTo>
                    <a:pt x="13398" y="5740"/>
                  </a:moveTo>
                  <a:lnTo>
                    <a:pt x="10045" y="4787"/>
                  </a:lnTo>
                  <a:lnTo>
                    <a:pt x="6705" y="3822"/>
                  </a:lnTo>
                  <a:lnTo>
                    <a:pt x="0" y="0"/>
                  </a:lnTo>
                  <a:lnTo>
                    <a:pt x="7175" y="1435"/>
                  </a:lnTo>
                  <a:lnTo>
                    <a:pt x="14351" y="1904"/>
                  </a:lnTo>
                </a:path>
              </a:pathLst>
            </a:custGeom>
            <a:ln w="3175">
              <a:solidFill>
                <a:srgbClr val="565658"/>
              </a:solidFill>
            </a:ln>
          </p:spPr>
          <p:txBody>
            <a:bodyPr wrap="square" lIns="0" tIns="0" rIns="0" bIns="0" rtlCol="0"/>
            <a:lstStyle/>
            <a:p/>
          </p:txBody>
        </p:sp>
        <p:sp>
          <p:nvSpPr>
            <p:cNvPr id="12612" name="object 12612" descr=""/>
            <p:cNvSpPr/>
            <p:nvPr/>
          </p:nvSpPr>
          <p:spPr>
            <a:xfrm>
              <a:off x="5575256" y="271658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613" name="object 12613" descr=""/>
            <p:cNvSpPr/>
            <p:nvPr/>
          </p:nvSpPr>
          <p:spPr>
            <a:xfrm>
              <a:off x="5571134" y="2711028"/>
              <a:ext cx="5080" cy="1905"/>
            </a:xfrm>
            <a:custGeom>
              <a:avLst/>
              <a:gdLst/>
              <a:ahLst/>
              <a:cxnLst/>
              <a:rect l="l" t="t" r="r" b="b"/>
              <a:pathLst>
                <a:path w="5079" h="1905">
                  <a:moveTo>
                    <a:pt x="4787" y="0"/>
                  </a:moveTo>
                  <a:lnTo>
                    <a:pt x="2400" y="952"/>
                  </a:lnTo>
                  <a:lnTo>
                    <a:pt x="0" y="1435"/>
                  </a:lnTo>
                </a:path>
              </a:pathLst>
            </a:custGeom>
            <a:ln w="3175">
              <a:solidFill>
                <a:srgbClr val="565658"/>
              </a:solidFill>
            </a:ln>
          </p:spPr>
          <p:txBody>
            <a:bodyPr wrap="square" lIns="0" tIns="0" rIns="0" bIns="0" rtlCol="0"/>
            <a:lstStyle/>
            <a:p/>
          </p:txBody>
        </p:sp>
        <p:sp>
          <p:nvSpPr>
            <p:cNvPr id="12614" name="object 12614" descr=""/>
            <p:cNvSpPr/>
            <p:nvPr/>
          </p:nvSpPr>
          <p:spPr>
            <a:xfrm>
              <a:off x="5575444" y="2712471"/>
              <a:ext cx="0" cy="1905"/>
            </a:xfrm>
            <a:custGeom>
              <a:avLst/>
              <a:gdLst/>
              <a:ahLst/>
              <a:cxnLst/>
              <a:rect l="l" t="t" r="r" b="b"/>
              <a:pathLst>
                <a:path w="0" h="1905">
                  <a:moveTo>
                    <a:pt x="0" y="1904"/>
                  </a:moveTo>
                  <a:lnTo>
                    <a:pt x="0" y="0"/>
                  </a:lnTo>
                </a:path>
              </a:pathLst>
            </a:custGeom>
            <a:ln w="3175">
              <a:solidFill>
                <a:srgbClr val="565658"/>
              </a:solidFill>
            </a:ln>
          </p:spPr>
          <p:txBody>
            <a:bodyPr wrap="square" lIns="0" tIns="0" rIns="0" bIns="0" rtlCol="0"/>
            <a:lstStyle/>
            <a:p/>
          </p:txBody>
        </p:sp>
        <p:sp>
          <p:nvSpPr>
            <p:cNvPr id="12615" name="object 12615" descr=""/>
            <p:cNvSpPr/>
            <p:nvPr/>
          </p:nvSpPr>
          <p:spPr>
            <a:xfrm>
              <a:off x="5571613" y="2706239"/>
              <a:ext cx="6985" cy="6350"/>
            </a:xfrm>
            <a:custGeom>
              <a:avLst/>
              <a:gdLst/>
              <a:ahLst/>
              <a:cxnLst/>
              <a:rect l="l" t="t" r="r" b="b"/>
              <a:pathLst>
                <a:path w="6985" h="6350">
                  <a:moveTo>
                    <a:pt x="0" y="4305"/>
                  </a:moveTo>
                  <a:lnTo>
                    <a:pt x="1917" y="4305"/>
                  </a:lnTo>
                  <a:lnTo>
                    <a:pt x="3835" y="3352"/>
                  </a:lnTo>
                  <a:lnTo>
                    <a:pt x="5753" y="1917"/>
                  </a:lnTo>
                  <a:lnTo>
                    <a:pt x="6705" y="0"/>
                  </a:lnTo>
                  <a:lnTo>
                    <a:pt x="5753" y="2400"/>
                  </a:lnTo>
                  <a:lnTo>
                    <a:pt x="4305" y="4787"/>
                  </a:lnTo>
                  <a:lnTo>
                    <a:pt x="3835" y="6223"/>
                  </a:lnTo>
                </a:path>
              </a:pathLst>
            </a:custGeom>
            <a:ln w="3175">
              <a:solidFill>
                <a:srgbClr val="565658"/>
              </a:solidFill>
            </a:ln>
          </p:spPr>
          <p:txBody>
            <a:bodyPr wrap="square" lIns="0" tIns="0" rIns="0" bIns="0" rtlCol="0"/>
            <a:lstStyle/>
            <a:p/>
          </p:txBody>
        </p:sp>
        <p:sp>
          <p:nvSpPr>
            <p:cNvPr id="12616" name="object 12616" descr=""/>
            <p:cNvSpPr/>
            <p:nvPr/>
          </p:nvSpPr>
          <p:spPr>
            <a:xfrm>
              <a:off x="5575451" y="2714381"/>
              <a:ext cx="2540" cy="3810"/>
            </a:xfrm>
            <a:custGeom>
              <a:avLst/>
              <a:gdLst/>
              <a:ahLst/>
              <a:cxnLst/>
              <a:rect l="l" t="t" r="r" b="b"/>
              <a:pathLst>
                <a:path w="2539" h="3810">
                  <a:moveTo>
                    <a:pt x="2387" y="1904"/>
                  </a:moveTo>
                  <a:lnTo>
                    <a:pt x="952" y="3340"/>
                  </a:lnTo>
                </a:path>
                <a:path w="2539" h="3810">
                  <a:moveTo>
                    <a:pt x="2387" y="1904"/>
                  </a:moveTo>
                  <a:lnTo>
                    <a:pt x="1904" y="1904"/>
                  </a:lnTo>
                  <a:lnTo>
                    <a:pt x="469" y="1435"/>
                  </a:lnTo>
                  <a:lnTo>
                    <a:pt x="0" y="0"/>
                  </a:lnTo>
                </a:path>
              </a:pathLst>
            </a:custGeom>
            <a:ln w="3175">
              <a:solidFill>
                <a:srgbClr val="565658"/>
              </a:solidFill>
            </a:ln>
          </p:spPr>
          <p:txBody>
            <a:bodyPr wrap="square" lIns="0" tIns="0" rIns="0" bIns="0" rtlCol="0"/>
            <a:lstStyle/>
            <a:p/>
          </p:txBody>
        </p:sp>
        <p:sp>
          <p:nvSpPr>
            <p:cNvPr id="12617" name="object 12617" descr=""/>
            <p:cNvSpPr/>
            <p:nvPr/>
          </p:nvSpPr>
          <p:spPr>
            <a:xfrm>
              <a:off x="5572568" y="2685646"/>
              <a:ext cx="5715" cy="8255"/>
            </a:xfrm>
            <a:custGeom>
              <a:avLst/>
              <a:gdLst/>
              <a:ahLst/>
              <a:cxnLst/>
              <a:rect l="l" t="t" r="r" b="b"/>
              <a:pathLst>
                <a:path w="5714" h="8255">
                  <a:moveTo>
                    <a:pt x="5270" y="7670"/>
                  </a:moveTo>
                  <a:lnTo>
                    <a:pt x="5270" y="5283"/>
                  </a:lnTo>
                  <a:lnTo>
                    <a:pt x="3835" y="3365"/>
                  </a:lnTo>
                  <a:lnTo>
                    <a:pt x="2400" y="2400"/>
                  </a:lnTo>
                  <a:lnTo>
                    <a:pt x="0" y="1930"/>
                  </a:lnTo>
                  <a:lnTo>
                    <a:pt x="1917" y="1447"/>
                  </a:lnTo>
                  <a:lnTo>
                    <a:pt x="3352" y="0"/>
                  </a:lnTo>
                </a:path>
              </a:pathLst>
            </a:custGeom>
            <a:ln w="3175">
              <a:solidFill>
                <a:srgbClr val="565658"/>
              </a:solidFill>
            </a:ln>
          </p:spPr>
          <p:txBody>
            <a:bodyPr wrap="square" lIns="0" tIns="0" rIns="0" bIns="0" rtlCol="0"/>
            <a:lstStyle/>
            <a:p/>
          </p:txBody>
        </p:sp>
        <p:sp>
          <p:nvSpPr>
            <p:cNvPr id="12618" name="object 12618" descr=""/>
            <p:cNvSpPr/>
            <p:nvPr/>
          </p:nvSpPr>
          <p:spPr>
            <a:xfrm>
              <a:off x="5577361" y="2680394"/>
              <a:ext cx="3175" cy="0"/>
            </a:xfrm>
            <a:custGeom>
              <a:avLst/>
              <a:gdLst/>
              <a:ahLst/>
              <a:cxnLst/>
              <a:rect l="l" t="t" r="r" b="b"/>
              <a:pathLst>
                <a:path w="3175" h="0">
                  <a:moveTo>
                    <a:pt x="0" y="0"/>
                  </a:moveTo>
                  <a:lnTo>
                    <a:pt x="1435" y="0"/>
                  </a:lnTo>
                  <a:lnTo>
                    <a:pt x="2870" y="0"/>
                  </a:lnTo>
                </a:path>
              </a:pathLst>
            </a:custGeom>
            <a:ln w="3175">
              <a:solidFill>
                <a:srgbClr val="565658"/>
              </a:solidFill>
            </a:ln>
          </p:spPr>
          <p:txBody>
            <a:bodyPr wrap="square" lIns="0" tIns="0" rIns="0" bIns="0" rtlCol="0"/>
            <a:lstStyle/>
            <a:p/>
          </p:txBody>
        </p:sp>
        <p:sp>
          <p:nvSpPr>
            <p:cNvPr id="12619" name="object 12619" descr=""/>
            <p:cNvSpPr/>
            <p:nvPr/>
          </p:nvSpPr>
          <p:spPr>
            <a:xfrm>
              <a:off x="5575927" y="2681832"/>
              <a:ext cx="4445" cy="5080"/>
            </a:xfrm>
            <a:custGeom>
              <a:avLst/>
              <a:gdLst/>
              <a:ahLst/>
              <a:cxnLst/>
              <a:rect l="l" t="t" r="r" b="b"/>
              <a:pathLst>
                <a:path w="4445" h="5080">
                  <a:moveTo>
                    <a:pt x="4305" y="0"/>
                  </a:moveTo>
                  <a:lnTo>
                    <a:pt x="952" y="0"/>
                  </a:lnTo>
                  <a:lnTo>
                    <a:pt x="0" y="3822"/>
                  </a:lnTo>
                  <a:lnTo>
                    <a:pt x="4305" y="4787"/>
                  </a:lnTo>
                </a:path>
              </a:pathLst>
            </a:custGeom>
            <a:ln w="3175">
              <a:solidFill>
                <a:srgbClr val="565658"/>
              </a:solidFill>
            </a:ln>
          </p:spPr>
          <p:txBody>
            <a:bodyPr wrap="square" lIns="0" tIns="0" rIns="0" bIns="0" rtlCol="0"/>
            <a:lstStyle/>
            <a:p/>
          </p:txBody>
        </p:sp>
        <p:sp>
          <p:nvSpPr>
            <p:cNvPr id="12620" name="object 12620" descr=""/>
            <p:cNvSpPr/>
            <p:nvPr/>
          </p:nvSpPr>
          <p:spPr>
            <a:xfrm>
              <a:off x="5577361" y="2675606"/>
              <a:ext cx="3175" cy="0"/>
            </a:xfrm>
            <a:custGeom>
              <a:avLst/>
              <a:gdLst/>
              <a:ahLst/>
              <a:cxnLst/>
              <a:rect l="l" t="t" r="r" b="b"/>
              <a:pathLst>
                <a:path w="3175" h="0">
                  <a:moveTo>
                    <a:pt x="0" y="0"/>
                  </a:moveTo>
                  <a:lnTo>
                    <a:pt x="482" y="0"/>
                  </a:lnTo>
                  <a:lnTo>
                    <a:pt x="2870" y="0"/>
                  </a:lnTo>
                </a:path>
              </a:pathLst>
            </a:custGeom>
            <a:ln w="3175">
              <a:solidFill>
                <a:srgbClr val="565658"/>
              </a:solidFill>
            </a:ln>
          </p:spPr>
          <p:txBody>
            <a:bodyPr wrap="square" lIns="0" tIns="0" rIns="0" bIns="0" rtlCol="0"/>
            <a:lstStyle/>
            <a:p/>
          </p:txBody>
        </p:sp>
        <p:sp>
          <p:nvSpPr>
            <p:cNvPr id="12621" name="object 12621" descr=""/>
            <p:cNvSpPr/>
            <p:nvPr/>
          </p:nvSpPr>
          <p:spPr>
            <a:xfrm>
              <a:off x="5625223" y="2768468"/>
              <a:ext cx="10795" cy="2540"/>
            </a:xfrm>
            <a:custGeom>
              <a:avLst/>
              <a:gdLst/>
              <a:ahLst/>
              <a:cxnLst/>
              <a:rect l="l" t="t" r="r" b="b"/>
              <a:pathLst>
                <a:path w="10795" h="2539">
                  <a:moveTo>
                    <a:pt x="10528" y="1917"/>
                  </a:moveTo>
                  <a:lnTo>
                    <a:pt x="0" y="0"/>
                  </a:lnTo>
                </a:path>
              </a:pathLst>
            </a:custGeom>
            <a:ln w="3175">
              <a:solidFill>
                <a:srgbClr val="565658"/>
              </a:solidFill>
            </a:ln>
          </p:spPr>
          <p:txBody>
            <a:bodyPr wrap="square" lIns="0" tIns="0" rIns="0" bIns="0" rtlCol="0"/>
            <a:lstStyle/>
            <a:p/>
          </p:txBody>
        </p:sp>
        <p:sp>
          <p:nvSpPr>
            <p:cNvPr id="12622" name="object 12622" descr=""/>
            <p:cNvSpPr/>
            <p:nvPr/>
          </p:nvSpPr>
          <p:spPr>
            <a:xfrm>
              <a:off x="5635747" y="2768946"/>
              <a:ext cx="13335" cy="1905"/>
            </a:xfrm>
            <a:custGeom>
              <a:avLst/>
              <a:gdLst/>
              <a:ahLst/>
              <a:cxnLst/>
              <a:rect l="l" t="t" r="r" b="b"/>
              <a:pathLst>
                <a:path w="13335" h="1905">
                  <a:moveTo>
                    <a:pt x="12928" y="0"/>
                  </a:moveTo>
                  <a:lnTo>
                    <a:pt x="3835" y="1435"/>
                  </a:lnTo>
                  <a:lnTo>
                    <a:pt x="0" y="1435"/>
                  </a:lnTo>
                </a:path>
              </a:pathLst>
            </a:custGeom>
            <a:ln w="3175">
              <a:solidFill>
                <a:srgbClr val="565658"/>
              </a:solidFill>
            </a:ln>
          </p:spPr>
          <p:txBody>
            <a:bodyPr wrap="square" lIns="0" tIns="0" rIns="0" bIns="0" rtlCol="0"/>
            <a:lstStyle/>
            <a:p/>
          </p:txBody>
        </p:sp>
        <p:sp>
          <p:nvSpPr>
            <p:cNvPr id="12623" name="object 12623" descr=""/>
            <p:cNvSpPr/>
            <p:nvPr/>
          </p:nvSpPr>
          <p:spPr>
            <a:xfrm>
              <a:off x="5615164" y="2766558"/>
              <a:ext cx="10160" cy="1905"/>
            </a:xfrm>
            <a:custGeom>
              <a:avLst/>
              <a:gdLst/>
              <a:ahLst/>
              <a:cxnLst/>
              <a:rect l="l" t="t" r="r" b="b"/>
              <a:pathLst>
                <a:path w="10160" h="1905">
                  <a:moveTo>
                    <a:pt x="10058" y="1904"/>
                  </a:moveTo>
                  <a:lnTo>
                    <a:pt x="6705" y="1422"/>
                  </a:lnTo>
                  <a:lnTo>
                    <a:pt x="3835" y="952"/>
                  </a:lnTo>
                  <a:lnTo>
                    <a:pt x="1917" y="1422"/>
                  </a:lnTo>
                  <a:lnTo>
                    <a:pt x="965" y="1904"/>
                  </a:lnTo>
                  <a:lnTo>
                    <a:pt x="495" y="469"/>
                  </a:lnTo>
                  <a:lnTo>
                    <a:pt x="0" y="0"/>
                  </a:lnTo>
                </a:path>
              </a:pathLst>
            </a:custGeom>
            <a:ln w="3175">
              <a:solidFill>
                <a:srgbClr val="565658"/>
              </a:solidFill>
            </a:ln>
          </p:spPr>
          <p:txBody>
            <a:bodyPr wrap="square" lIns="0" tIns="0" rIns="0" bIns="0" rtlCol="0"/>
            <a:lstStyle/>
            <a:p/>
          </p:txBody>
        </p:sp>
        <p:sp>
          <p:nvSpPr>
            <p:cNvPr id="12624" name="object 12624" descr=""/>
            <p:cNvSpPr/>
            <p:nvPr/>
          </p:nvSpPr>
          <p:spPr>
            <a:xfrm>
              <a:off x="5636229" y="2767025"/>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2625" name="object 12625" descr=""/>
            <p:cNvSpPr/>
            <p:nvPr/>
          </p:nvSpPr>
          <p:spPr>
            <a:xfrm>
              <a:off x="5636229" y="2765115"/>
              <a:ext cx="2540" cy="0"/>
            </a:xfrm>
            <a:custGeom>
              <a:avLst/>
              <a:gdLst/>
              <a:ahLst/>
              <a:cxnLst/>
              <a:rect l="l" t="t" r="r" b="b"/>
              <a:pathLst>
                <a:path w="2539" h="0">
                  <a:moveTo>
                    <a:pt x="0" y="0"/>
                  </a:moveTo>
                  <a:lnTo>
                    <a:pt x="2387" y="0"/>
                  </a:lnTo>
                </a:path>
              </a:pathLst>
            </a:custGeom>
            <a:ln w="3175">
              <a:solidFill>
                <a:srgbClr val="565658"/>
              </a:solidFill>
            </a:ln>
          </p:spPr>
          <p:txBody>
            <a:bodyPr wrap="square" lIns="0" tIns="0" rIns="0" bIns="0" rtlCol="0"/>
            <a:lstStyle/>
            <a:p/>
          </p:txBody>
        </p:sp>
        <p:sp>
          <p:nvSpPr>
            <p:cNvPr id="12626" name="object 12626" descr=""/>
            <p:cNvSpPr/>
            <p:nvPr/>
          </p:nvSpPr>
          <p:spPr>
            <a:xfrm>
              <a:off x="5623784" y="2759839"/>
              <a:ext cx="15875" cy="4445"/>
            </a:xfrm>
            <a:custGeom>
              <a:avLst/>
              <a:gdLst/>
              <a:ahLst/>
              <a:cxnLst/>
              <a:rect l="l" t="t" r="r" b="b"/>
              <a:pathLst>
                <a:path w="15875" h="4444">
                  <a:moveTo>
                    <a:pt x="15798" y="3352"/>
                  </a:moveTo>
                  <a:lnTo>
                    <a:pt x="14833" y="3835"/>
                  </a:lnTo>
                  <a:lnTo>
                    <a:pt x="12928" y="3835"/>
                  </a:lnTo>
                  <a:lnTo>
                    <a:pt x="5740" y="1930"/>
                  </a:lnTo>
                  <a:lnTo>
                    <a:pt x="0" y="0"/>
                  </a:lnTo>
                </a:path>
              </a:pathLst>
            </a:custGeom>
            <a:ln w="3175">
              <a:solidFill>
                <a:srgbClr val="565658"/>
              </a:solidFill>
            </a:ln>
          </p:spPr>
          <p:txBody>
            <a:bodyPr wrap="square" lIns="0" tIns="0" rIns="0" bIns="0" rtlCol="0"/>
            <a:lstStyle/>
            <a:p/>
          </p:txBody>
        </p:sp>
        <p:sp>
          <p:nvSpPr>
            <p:cNvPr id="12627" name="object 12627" descr=""/>
            <p:cNvSpPr/>
            <p:nvPr/>
          </p:nvSpPr>
          <p:spPr>
            <a:xfrm>
              <a:off x="5602252" y="2729211"/>
              <a:ext cx="24765" cy="635"/>
            </a:xfrm>
            <a:custGeom>
              <a:avLst/>
              <a:gdLst/>
              <a:ahLst/>
              <a:cxnLst/>
              <a:rect l="l" t="t" r="r" b="b"/>
              <a:pathLst>
                <a:path w="24764" h="635">
                  <a:moveTo>
                    <a:pt x="24409" y="482"/>
                  </a:moveTo>
                  <a:lnTo>
                    <a:pt x="11480" y="0"/>
                  </a:lnTo>
                  <a:lnTo>
                    <a:pt x="5740" y="0"/>
                  </a:lnTo>
                  <a:lnTo>
                    <a:pt x="0" y="482"/>
                  </a:lnTo>
                </a:path>
              </a:pathLst>
            </a:custGeom>
            <a:ln w="3175">
              <a:solidFill>
                <a:srgbClr val="565658"/>
              </a:solidFill>
            </a:ln>
          </p:spPr>
          <p:txBody>
            <a:bodyPr wrap="square" lIns="0" tIns="0" rIns="0" bIns="0" rtlCol="0"/>
            <a:lstStyle/>
            <a:p/>
          </p:txBody>
        </p:sp>
        <p:sp>
          <p:nvSpPr>
            <p:cNvPr id="12628" name="object 12628" descr=""/>
            <p:cNvSpPr/>
            <p:nvPr/>
          </p:nvSpPr>
          <p:spPr>
            <a:xfrm>
              <a:off x="5586925" y="2741178"/>
              <a:ext cx="49530" cy="26034"/>
            </a:xfrm>
            <a:custGeom>
              <a:avLst/>
              <a:gdLst/>
              <a:ahLst/>
              <a:cxnLst/>
              <a:rect l="l" t="t" r="r" b="b"/>
              <a:pathLst>
                <a:path w="49529" h="26035">
                  <a:moveTo>
                    <a:pt x="28244" y="25374"/>
                  </a:moveTo>
                  <a:lnTo>
                    <a:pt x="26809" y="24892"/>
                  </a:lnTo>
                  <a:lnTo>
                    <a:pt x="26339" y="23939"/>
                  </a:lnTo>
                  <a:lnTo>
                    <a:pt x="26809" y="23456"/>
                  </a:lnTo>
                  <a:lnTo>
                    <a:pt x="27762" y="23456"/>
                  </a:lnTo>
                  <a:lnTo>
                    <a:pt x="30162" y="22987"/>
                  </a:lnTo>
                  <a:lnTo>
                    <a:pt x="32550" y="23456"/>
                  </a:lnTo>
                  <a:lnTo>
                    <a:pt x="38785" y="23939"/>
                  </a:lnTo>
                  <a:lnTo>
                    <a:pt x="49301" y="25844"/>
                  </a:lnTo>
                  <a:lnTo>
                    <a:pt x="49301" y="23939"/>
                  </a:lnTo>
                  <a:lnTo>
                    <a:pt x="41655" y="22491"/>
                  </a:lnTo>
                  <a:lnTo>
                    <a:pt x="35420" y="20586"/>
                  </a:lnTo>
                  <a:lnTo>
                    <a:pt x="1917" y="2882"/>
                  </a:lnTo>
                  <a:lnTo>
                    <a:pt x="0" y="0"/>
                  </a:lnTo>
                </a:path>
              </a:pathLst>
            </a:custGeom>
            <a:ln w="3175">
              <a:solidFill>
                <a:srgbClr val="565658"/>
              </a:solidFill>
            </a:ln>
          </p:spPr>
          <p:txBody>
            <a:bodyPr wrap="square" lIns="0" tIns="0" rIns="0" bIns="0" rtlCol="0"/>
            <a:lstStyle/>
            <a:p/>
          </p:txBody>
        </p:sp>
        <p:sp>
          <p:nvSpPr>
            <p:cNvPr id="12629" name="object 12629" descr=""/>
            <p:cNvSpPr/>
            <p:nvPr/>
          </p:nvSpPr>
          <p:spPr>
            <a:xfrm>
              <a:off x="5604163" y="2776116"/>
              <a:ext cx="12065" cy="2540"/>
            </a:xfrm>
            <a:custGeom>
              <a:avLst/>
              <a:gdLst/>
              <a:ahLst/>
              <a:cxnLst/>
              <a:rect l="l" t="t" r="r" b="b"/>
              <a:pathLst>
                <a:path w="12064" h="2539">
                  <a:moveTo>
                    <a:pt x="0" y="0"/>
                  </a:moveTo>
                  <a:lnTo>
                    <a:pt x="11963" y="1917"/>
                  </a:lnTo>
                </a:path>
              </a:pathLst>
            </a:custGeom>
            <a:ln w="3175">
              <a:solidFill>
                <a:srgbClr val="565658"/>
              </a:solidFill>
            </a:ln>
          </p:spPr>
          <p:txBody>
            <a:bodyPr wrap="square" lIns="0" tIns="0" rIns="0" bIns="0" rtlCol="0"/>
            <a:lstStyle/>
            <a:p/>
          </p:txBody>
        </p:sp>
        <p:sp>
          <p:nvSpPr>
            <p:cNvPr id="12630" name="object 12630" descr=""/>
            <p:cNvSpPr/>
            <p:nvPr/>
          </p:nvSpPr>
          <p:spPr>
            <a:xfrm>
              <a:off x="5648201" y="2729211"/>
              <a:ext cx="24765" cy="635"/>
            </a:xfrm>
            <a:custGeom>
              <a:avLst/>
              <a:gdLst/>
              <a:ahLst/>
              <a:cxnLst/>
              <a:rect l="l" t="t" r="r" b="b"/>
              <a:pathLst>
                <a:path w="24764" h="635">
                  <a:moveTo>
                    <a:pt x="24409" y="482"/>
                  </a:moveTo>
                  <a:lnTo>
                    <a:pt x="19138" y="0"/>
                  </a:lnTo>
                  <a:lnTo>
                    <a:pt x="12915" y="0"/>
                  </a:lnTo>
                  <a:lnTo>
                    <a:pt x="6692" y="0"/>
                  </a:lnTo>
                  <a:lnTo>
                    <a:pt x="0" y="482"/>
                  </a:lnTo>
                </a:path>
              </a:pathLst>
            </a:custGeom>
            <a:ln w="3175">
              <a:solidFill>
                <a:srgbClr val="565658"/>
              </a:solidFill>
            </a:ln>
          </p:spPr>
          <p:txBody>
            <a:bodyPr wrap="square" lIns="0" tIns="0" rIns="0" bIns="0" rtlCol="0"/>
            <a:lstStyle/>
            <a:p/>
          </p:txBody>
        </p:sp>
        <p:sp>
          <p:nvSpPr>
            <p:cNvPr id="12631" name="object 12631" descr=""/>
            <p:cNvSpPr/>
            <p:nvPr/>
          </p:nvSpPr>
          <p:spPr>
            <a:xfrm>
              <a:off x="5660166" y="2741178"/>
              <a:ext cx="27940" cy="17780"/>
            </a:xfrm>
            <a:custGeom>
              <a:avLst/>
              <a:gdLst/>
              <a:ahLst/>
              <a:cxnLst/>
              <a:rect l="l" t="t" r="r" b="b"/>
              <a:pathLst>
                <a:path w="27939" h="17780">
                  <a:moveTo>
                    <a:pt x="27762" y="0"/>
                  </a:moveTo>
                  <a:lnTo>
                    <a:pt x="26327" y="2387"/>
                  </a:lnTo>
                  <a:lnTo>
                    <a:pt x="23926" y="4787"/>
                  </a:lnTo>
                  <a:lnTo>
                    <a:pt x="21056" y="6692"/>
                  </a:lnTo>
                  <a:lnTo>
                    <a:pt x="17703" y="9105"/>
                  </a:lnTo>
                  <a:lnTo>
                    <a:pt x="9575" y="13411"/>
                  </a:lnTo>
                  <a:lnTo>
                    <a:pt x="0" y="17716"/>
                  </a:lnTo>
                </a:path>
              </a:pathLst>
            </a:custGeom>
            <a:ln w="3175">
              <a:solidFill>
                <a:srgbClr val="565658"/>
              </a:solidFill>
            </a:ln>
          </p:spPr>
          <p:txBody>
            <a:bodyPr wrap="square" lIns="0" tIns="0" rIns="0" bIns="0" rtlCol="0"/>
            <a:lstStyle/>
            <a:p/>
          </p:txBody>
        </p:sp>
        <p:sp>
          <p:nvSpPr>
            <p:cNvPr id="12632" name="object 12632" descr=""/>
            <p:cNvSpPr/>
            <p:nvPr/>
          </p:nvSpPr>
          <p:spPr>
            <a:xfrm>
              <a:off x="5638617" y="2764631"/>
              <a:ext cx="5080" cy="2540"/>
            </a:xfrm>
            <a:custGeom>
              <a:avLst/>
              <a:gdLst/>
              <a:ahLst/>
              <a:cxnLst/>
              <a:rect l="l" t="t" r="r" b="b"/>
              <a:pathLst>
                <a:path w="5079" h="2539">
                  <a:moveTo>
                    <a:pt x="2882" y="0"/>
                  </a:moveTo>
                  <a:lnTo>
                    <a:pt x="0" y="482"/>
                  </a:lnTo>
                  <a:lnTo>
                    <a:pt x="0" y="2387"/>
                  </a:lnTo>
                  <a:lnTo>
                    <a:pt x="4787" y="1435"/>
                  </a:lnTo>
                </a:path>
              </a:pathLst>
            </a:custGeom>
            <a:ln w="3175">
              <a:solidFill>
                <a:srgbClr val="565658"/>
              </a:solidFill>
            </a:ln>
          </p:spPr>
          <p:txBody>
            <a:bodyPr wrap="square" lIns="0" tIns="0" rIns="0" bIns="0" rtlCol="0"/>
            <a:lstStyle/>
            <a:p/>
          </p:txBody>
        </p:sp>
        <p:sp>
          <p:nvSpPr>
            <p:cNvPr id="12633" name="object 12633" descr=""/>
            <p:cNvSpPr/>
            <p:nvPr/>
          </p:nvSpPr>
          <p:spPr>
            <a:xfrm>
              <a:off x="5658727" y="2776119"/>
              <a:ext cx="12700" cy="2540"/>
            </a:xfrm>
            <a:custGeom>
              <a:avLst/>
              <a:gdLst/>
              <a:ahLst/>
              <a:cxnLst/>
              <a:rect l="l" t="t" r="r" b="b"/>
              <a:pathLst>
                <a:path w="12700" h="2539">
                  <a:moveTo>
                    <a:pt x="0" y="1917"/>
                  </a:moveTo>
                  <a:lnTo>
                    <a:pt x="12446" y="0"/>
                  </a:lnTo>
                </a:path>
              </a:pathLst>
            </a:custGeom>
            <a:ln w="3175">
              <a:solidFill>
                <a:srgbClr val="565658"/>
              </a:solidFill>
            </a:ln>
          </p:spPr>
          <p:txBody>
            <a:bodyPr wrap="square" lIns="0" tIns="0" rIns="0" bIns="0" rtlCol="0"/>
            <a:lstStyle/>
            <a:p/>
          </p:txBody>
        </p:sp>
        <p:sp>
          <p:nvSpPr>
            <p:cNvPr id="12634" name="object 12634" descr=""/>
            <p:cNvSpPr/>
            <p:nvPr/>
          </p:nvSpPr>
          <p:spPr>
            <a:xfrm>
              <a:off x="5588368" y="2734952"/>
              <a:ext cx="635" cy="1270"/>
            </a:xfrm>
            <a:custGeom>
              <a:avLst/>
              <a:gdLst/>
              <a:ahLst/>
              <a:cxnLst/>
              <a:rect l="l" t="t" r="r" b="b"/>
              <a:pathLst>
                <a:path w="635" h="1269">
                  <a:moveTo>
                    <a:pt x="0" y="0"/>
                  </a:moveTo>
                  <a:lnTo>
                    <a:pt x="482" y="965"/>
                  </a:lnTo>
                </a:path>
              </a:pathLst>
            </a:custGeom>
            <a:ln w="3175">
              <a:solidFill>
                <a:srgbClr val="565658"/>
              </a:solidFill>
            </a:ln>
          </p:spPr>
          <p:txBody>
            <a:bodyPr wrap="square" lIns="0" tIns="0" rIns="0" bIns="0" rtlCol="0"/>
            <a:lstStyle/>
            <a:p/>
          </p:txBody>
        </p:sp>
        <p:sp>
          <p:nvSpPr>
            <p:cNvPr id="12635" name="object 12635" descr=""/>
            <p:cNvSpPr/>
            <p:nvPr/>
          </p:nvSpPr>
          <p:spPr>
            <a:xfrm>
              <a:off x="5686012" y="2734954"/>
              <a:ext cx="635" cy="1270"/>
            </a:xfrm>
            <a:custGeom>
              <a:avLst/>
              <a:gdLst/>
              <a:ahLst/>
              <a:cxnLst/>
              <a:rect l="l" t="t" r="r" b="b"/>
              <a:pathLst>
                <a:path w="635" h="1269">
                  <a:moveTo>
                    <a:pt x="0" y="965"/>
                  </a:moveTo>
                  <a:lnTo>
                    <a:pt x="482" y="0"/>
                  </a:lnTo>
                </a:path>
              </a:pathLst>
            </a:custGeom>
            <a:ln w="3175">
              <a:solidFill>
                <a:srgbClr val="565658"/>
              </a:solidFill>
            </a:ln>
          </p:spPr>
          <p:txBody>
            <a:bodyPr wrap="square" lIns="0" tIns="0" rIns="0" bIns="0" rtlCol="0"/>
            <a:lstStyle/>
            <a:p/>
          </p:txBody>
        </p:sp>
        <p:sp>
          <p:nvSpPr>
            <p:cNvPr id="12636" name="object 12636" descr=""/>
            <p:cNvSpPr/>
            <p:nvPr/>
          </p:nvSpPr>
          <p:spPr>
            <a:xfrm>
              <a:off x="5656817" y="2739264"/>
              <a:ext cx="29209" cy="19050"/>
            </a:xfrm>
            <a:custGeom>
              <a:avLst/>
              <a:gdLst/>
              <a:ahLst/>
              <a:cxnLst/>
              <a:rect l="l" t="t" r="r" b="b"/>
              <a:pathLst>
                <a:path w="29210" h="19050">
                  <a:moveTo>
                    <a:pt x="0" y="18669"/>
                  </a:moveTo>
                  <a:lnTo>
                    <a:pt x="27279" y="2400"/>
                  </a:lnTo>
                  <a:lnTo>
                    <a:pt x="29197" y="0"/>
                  </a:lnTo>
                </a:path>
              </a:pathLst>
            </a:custGeom>
            <a:ln w="3175">
              <a:solidFill>
                <a:srgbClr val="565658"/>
              </a:solidFill>
            </a:ln>
          </p:spPr>
          <p:txBody>
            <a:bodyPr wrap="square" lIns="0" tIns="0" rIns="0" bIns="0" rtlCol="0"/>
            <a:lstStyle/>
            <a:p/>
          </p:txBody>
        </p:sp>
        <p:sp>
          <p:nvSpPr>
            <p:cNvPr id="12637" name="object 12637" descr=""/>
            <p:cNvSpPr/>
            <p:nvPr/>
          </p:nvSpPr>
          <p:spPr>
            <a:xfrm>
              <a:off x="5686012" y="2734954"/>
              <a:ext cx="635" cy="1270"/>
            </a:xfrm>
            <a:custGeom>
              <a:avLst/>
              <a:gdLst/>
              <a:ahLst/>
              <a:cxnLst/>
              <a:rect l="l" t="t" r="r" b="b"/>
              <a:pathLst>
                <a:path w="635" h="1269">
                  <a:moveTo>
                    <a:pt x="0" y="965"/>
                  </a:moveTo>
                  <a:lnTo>
                    <a:pt x="482" y="0"/>
                  </a:lnTo>
                </a:path>
              </a:pathLst>
            </a:custGeom>
            <a:ln w="3175">
              <a:solidFill>
                <a:srgbClr val="565658"/>
              </a:solidFill>
            </a:ln>
          </p:spPr>
          <p:txBody>
            <a:bodyPr wrap="square" lIns="0" tIns="0" rIns="0" bIns="0" rtlCol="0"/>
            <a:lstStyle/>
            <a:p/>
          </p:txBody>
        </p:sp>
        <p:sp>
          <p:nvSpPr>
            <p:cNvPr id="12638" name="object 12638" descr=""/>
            <p:cNvSpPr/>
            <p:nvPr/>
          </p:nvSpPr>
          <p:spPr>
            <a:xfrm>
              <a:off x="5588845" y="2739268"/>
              <a:ext cx="35560" cy="20955"/>
            </a:xfrm>
            <a:custGeom>
              <a:avLst/>
              <a:gdLst/>
              <a:ahLst/>
              <a:cxnLst/>
              <a:rect l="l" t="t" r="r" b="b"/>
              <a:pathLst>
                <a:path w="35560" h="20955">
                  <a:moveTo>
                    <a:pt x="0" y="0"/>
                  </a:moveTo>
                  <a:lnTo>
                    <a:pt x="28244" y="18186"/>
                  </a:lnTo>
                  <a:lnTo>
                    <a:pt x="34937" y="20574"/>
                  </a:lnTo>
                </a:path>
              </a:pathLst>
            </a:custGeom>
            <a:ln w="3175">
              <a:solidFill>
                <a:srgbClr val="565658"/>
              </a:solidFill>
            </a:ln>
          </p:spPr>
          <p:txBody>
            <a:bodyPr wrap="square" lIns="0" tIns="0" rIns="0" bIns="0" rtlCol="0"/>
            <a:lstStyle/>
            <a:p/>
          </p:txBody>
        </p:sp>
        <p:sp>
          <p:nvSpPr>
            <p:cNvPr id="12639" name="object 12639" descr=""/>
            <p:cNvSpPr/>
            <p:nvPr/>
          </p:nvSpPr>
          <p:spPr>
            <a:xfrm>
              <a:off x="5588368" y="2734952"/>
              <a:ext cx="635" cy="1270"/>
            </a:xfrm>
            <a:custGeom>
              <a:avLst/>
              <a:gdLst/>
              <a:ahLst/>
              <a:cxnLst/>
              <a:rect l="l" t="t" r="r" b="b"/>
              <a:pathLst>
                <a:path w="635" h="1269">
                  <a:moveTo>
                    <a:pt x="0" y="0"/>
                  </a:moveTo>
                  <a:lnTo>
                    <a:pt x="482" y="965"/>
                  </a:lnTo>
                </a:path>
              </a:pathLst>
            </a:custGeom>
            <a:ln w="3175">
              <a:solidFill>
                <a:srgbClr val="565658"/>
              </a:solidFill>
            </a:ln>
          </p:spPr>
          <p:txBody>
            <a:bodyPr wrap="square" lIns="0" tIns="0" rIns="0" bIns="0" rtlCol="0"/>
            <a:lstStyle/>
            <a:p/>
          </p:txBody>
        </p:sp>
        <p:sp>
          <p:nvSpPr>
            <p:cNvPr id="12640" name="object 12640" descr=""/>
            <p:cNvSpPr/>
            <p:nvPr/>
          </p:nvSpPr>
          <p:spPr>
            <a:xfrm>
              <a:off x="5599852" y="2729695"/>
              <a:ext cx="3175" cy="5715"/>
            </a:xfrm>
            <a:custGeom>
              <a:avLst/>
              <a:gdLst/>
              <a:ahLst/>
              <a:cxnLst/>
              <a:rect l="l" t="t" r="r" b="b"/>
              <a:pathLst>
                <a:path w="3175" h="5714">
                  <a:moveTo>
                    <a:pt x="0" y="5257"/>
                  </a:moveTo>
                  <a:lnTo>
                    <a:pt x="2870" y="0"/>
                  </a:lnTo>
                </a:path>
              </a:pathLst>
            </a:custGeom>
            <a:ln w="3175">
              <a:solidFill>
                <a:srgbClr val="565658"/>
              </a:solidFill>
            </a:ln>
          </p:spPr>
          <p:txBody>
            <a:bodyPr wrap="square" lIns="0" tIns="0" rIns="0" bIns="0" rtlCol="0"/>
            <a:lstStyle/>
            <a:p/>
          </p:txBody>
        </p:sp>
        <p:sp>
          <p:nvSpPr>
            <p:cNvPr id="12641" name="object 12641" descr=""/>
            <p:cNvSpPr/>
            <p:nvPr/>
          </p:nvSpPr>
          <p:spPr>
            <a:xfrm>
              <a:off x="5595550" y="2731132"/>
              <a:ext cx="4445" cy="4445"/>
            </a:xfrm>
            <a:custGeom>
              <a:avLst/>
              <a:gdLst/>
              <a:ahLst/>
              <a:cxnLst/>
              <a:rect l="l" t="t" r="r" b="b"/>
              <a:pathLst>
                <a:path w="4445" h="4444">
                  <a:moveTo>
                    <a:pt x="0" y="0"/>
                  </a:moveTo>
                  <a:lnTo>
                    <a:pt x="1905" y="1905"/>
                  </a:lnTo>
                  <a:lnTo>
                    <a:pt x="2870" y="3352"/>
                  </a:lnTo>
                  <a:lnTo>
                    <a:pt x="3822" y="3822"/>
                  </a:lnTo>
                  <a:lnTo>
                    <a:pt x="3822" y="4305"/>
                  </a:lnTo>
                </a:path>
              </a:pathLst>
            </a:custGeom>
            <a:ln w="3175">
              <a:solidFill>
                <a:srgbClr val="565658"/>
              </a:solidFill>
            </a:ln>
          </p:spPr>
          <p:txBody>
            <a:bodyPr wrap="square" lIns="0" tIns="0" rIns="0" bIns="0" rtlCol="0"/>
            <a:lstStyle/>
            <a:p/>
          </p:txBody>
        </p:sp>
        <p:sp>
          <p:nvSpPr>
            <p:cNvPr id="12642" name="object 12642" descr=""/>
            <p:cNvSpPr/>
            <p:nvPr/>
          </p:nvSpPr>
          <p:spPr>
            <a:xfrm>
              <a:off x="5672611" y="2729693"/>
              <a:ext cx="3175" cy="5715"/>
            </a:xfrm>
            <a:custGeom>
              <a:avLst/>
              <a:gdLst/>
              <a:ahLst/>
              <a:cxnLst/>
              <a:rect l="l" t="t" r="r" b="b"/>
              <a:pathLst>
                <a:path w="3175" h="5714">
                  <a:moveTo>
                    <a:pt x="0" y="0"/>
                  </a:moveTo>
                  <a:lnTo>
                    <a:pt x="2870" y="5257"/>
                  </a:lnTo>
                </a:path>
              </a:pathLst>
            </a:custGeom>
            <a:ln w="3175">
              <a:solidFill>
                <a:srgbClr val="565658"/>
              </a:solidFill>
            </a:ln>
          </p:spPr>
          <p:txBody>
            <a:bodyPr wrap="square" lIns="0" tIns="0" rIns="0" bIns="0" rtlCol="0"/>
            <a:lstStyle/>
            <a:p/>
          </p:txBody>
        </p:sp>
        <p:sp>
          <p:nvSpPr>
            <p:cNvPr id="12643" name="object 12643" descr=""/>
            <p:cNvSpPr/>
            <p:nvPr/>
          </p:nvSpPr>
          <p:spPr>
            <a:xfrm>
              <a:off x="5675482" y="2731130"/>
              <a:ext cx="4445" cy="4445"/>
            </a:xfrm>
            <a:custGeom>
              <a:avLst/>
              <a:gdLst/>
              <a:ahLst/>
              <a:cxnLst/>
              <a:rect l="l" t="t" r="r" b="b"/>
              <a:pathLst>
                <a:path w="4445" h="4444">
                  <a:moveTo>
                    <a:pt x="0" y="4305"/>
                  </a:moveTo>
                  <a:lnTo>
                    <a:pt x="482" y="3822"/>
                  </a:lnTo>
                  <a:lnTo>
                    <a:pt x="952" y="3352"/>
                  </a:lnTo>
                  <a:lnTo>
                    <a:pt x="2387" y="1917"/>
                  </a:lnTo>
                  <a:lnTo>
                    <a:pt x="3822" y="0"/>
                  </a:lnTo>
                </a:path>
              </a:pathLst>
            </a:custGeom>
            <a:ln w="3175">
              <a:solidFill>
                <a:srgbClr val="565658"/>
              </a:solidFill>
            </a:ln>
          </p:spPr>
          <p:txBody>
            <a:bodyPr wrap="square" lIns="0" tIns="0" rIns="0" bIns="0" rtlCol="0"/>
            <a:lstStyle/>
            <a:p/>
          </p:txBody>
        </p:sp>
        <p:sp>
          <p:nvSpPr>
            <p:cNvPr id="12644" name="object 12644" descr=""/>
            <p:cNvSpPr/>
            <p:nvPr/>
          </p:nvSpPr>
          <p:spPr>
            <a:xfrm>
              <a:off x="5587890" y="2736390"/>
              <a:ext cx="1270" cy="3175"/>
            </a:xfrm>
            <a:custGeom>
              <a:avLst/>
              <a:gdLst/>
              <a:ahLst/>
              <a:cxnLst/>
              <a:rect l="l" t="t" r="r" b="b"/>
              <a:pathLst>
                <a:path w="1270" h="3175">
                  <a:moveTo>
                    <a:pt x="0" y="0"/>
                  </a:moveTo>
                  <a:lnTo>
                    <a:pt x="482" y="1435"/>
                  </a:lnTo>
                  <a:lnTo>
                    <a:pt x="952" y="2882"/>
                  </a:lnTo>
                </a:path>
              </a:pathLst>
            </a:custGeom>
            <a:ln w="3175">
              <a:solidFill>
                <a:srgbClr val="565658"/>
              </a:solidFill>
            </a:ln>
          </p:spPr>
          <p:txBody>
            <a:bodyPr wrap="square" lIns="0" tIns="0" rIns="0" bIns="0" rtlCol="0"/>
            <a:lstStyle/>
            <a:p/>
          </p:txBody>
        </p:sp>
        <p:sp>
          <p:nvSpPr>
            <p:cNvPr id="12645" name="object 12645" descr=""/>
            <p:cNvSpPr/>
            <p:nvPr/>
          </p:nvSpPr>
          <p:spPr>
            <a:xfrm>
              <a:off x="5585969" y="2728742"/>
              <a:ext cx="45720" cy="12065"/>
            </a:xfrm>
            <a:custGeom>
              <a:avLst/>
              <a:gdLst/>
              <a:ahLst/>
              <a:cxnLst/>
              <a:rect l="l" t="t" r="r" b="b"/>
              <a:pathLst>
                <a:path w="45720" h="12064">
                  <a:moveTo>
                    <a:pt x="482" y="11480"/>
                  </a:moveTo>
                  <a:lnTo>
                    <a:pt x="23456" y="0"/>
                  </a:lnTo>
                  <a:lnTo>
                    <a:pt x="33985" y="469"/>
                  </a:lnTo>
                  <a:lnTo>
                    <a:pt x="45478" y="1435"/>
                  </a:lnTo>
                </a:path>
              </a:pathLst>
            </a:custGeom>
            <a:ln w="3175">
              <a:solidFill>
                <a:srgbClr val="565658"/>
              </a:solidFill>
            </a:ln>
          </p:spPr>
          <p:txBody>
            <a:bodyPr wrap="square" lIns="0" tIns="0" rIns="0" bIns="0" rtlCol="0"/>
            <a:lstStyle/>
            <a:p/>
          </p:txBody>
        </p:sp>
        <p:sp>
          <p:nvSpPr>
            <p:cNvPr id="12646" name="object 12646" descr=""/>
            <p:cNvSpPr/>
            <p:nvPr/>
          </p:nvSpPr>
          <p:spPr>
            <a:xfrm>
              <a:off x="5586446" y="2740708"/>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647" name="object 12647" descr=""/>
            <p:cNvSpPr/>
            <p:nvPr/>
          </p:nvSpPr>
          <p:spPr>
            <a:xfrm>
              <a:off x="5587890" y="2731602"/>
              <a:ext cx="6350" cy="5080"/>
            </a:xfrm>
            <a:custGeom>
              <a:avLst/>
              <a:gdLst/>
              <a:ahLst/>
              <a:cxnLst/>
              <a:rect l="l" t="t" r="r" b="b"/>
              <a:pathLst>
                <a:path w="6350" h="5080">
                  <a:moveTo>
                    <a:pt x="0" y="4787"/>
                  </a:moveTo>
                  <a:lnTo>
                    <a:pt x="482" y="3835"/>
                  </a:lnTo>
                  <a:lnTo>
                    <a:pt x="1435" y="2400"/>
                  </a:lnTo>
                  <a:lnTo>
                    <a:pt x="3352" y="965"/>
                  </a:lnTo>
                  <a:lnTo>
                    <a:pt x="6223" y="0"/>
                  </a:lnTo>
                </a:path>
              </a:pathLst>
            </a:custGeom>
            <a:ln w="3175">
              <a:solidFill>
                <a:srgbClr val="565658"/>
              </a:solidFill>
            </a:ln>
          </p:spPr>
          <p:txBody>
            <a:bodyPr wrap="square" lIns="0" tIns="0" rIns="0" bIns="0" rtlCol="0"/>
            <a:lstStyle/>
            <a:p/>
          </p:txBody>
        </p:sp>
        <p:sp>
          <p:nvSpPr>
            <p:cNvPr id="12648" name="object 12648" descr=""/>
            <p:cNvSpPr/>
            <p:nvPr/>
          </p:nvSpPr>
          <p:spPr>
            <a:xfrm>
              <a:off x="5643887" y="2728742"/>
              <a:ext cx="45085" cy="12065"/>
            </a:xfrm>
            <a:custGeom>
              <a:avLst/>
              <a:gdLst/>
              <a:ahLst/>
              <a:cxnLst/>
              <a:rect l="l" t="t" r="r" b="b"/>
              <a:pathLst>
                <a:path w="45085" h="12064">
                  <a:moveTo>
                    <a:pt x="0" y="1435"/>
                  </a:moveTo>
                  <a:lnTo>
                    <a:pt x="11010" y="469"/>
                  </a:lnTo>
                  <a:lnTo>
                    <a:pt x="21069" y="0"/>
                  </a:lnTo>
                  <a:lnTo>
                    <a:pt x="30162" y="952"/>
                  </a:lnTo>
                  <a:lnTo>
                    <a:pt x="33985" y="1905"/>
                  </a:lnTo>
                  <a:lnTo>
                    <a:pt x="36855" y="2387"/>
                  </a:lnTo>
                  <a:lnTo>
                    <a:pt x="41173" y="4305"/>
                  </a:lnTo>
                  <a:lnTo>
                    <a:pt x="44043" y="6210"/>
                  </a:lnTo>
                  <a:lnTo>
                    <a:pt x="44996" y="8610"/>
                  </a:lnTo>
                  <a:lnTo>
                    <a:pt x="44996" y="11480"/>
                  </a:lnTo>
                </a:path>
              </a:pathLst>
            </a:custGeom>
            <a:ln w="3175">
              <a:solidFill>
                <a:srgbClr val="565658"/>
              </a:solidFill>
            </a:ln>
          </p:spPr>
          <p:txBody>
            <a:bodyPr wrap="square" lIns="0" tIns="0" rIns="0" bIns="0" rtlCol="0"/>
            <a:lstStyle/>
            <a:p/>
          </p:txBody>
        </p:sp>
        <p:sp>
          <p:nvSpPr>
            <p:cNvPr id="12649" name="object 12649" descr=""/>
            <p:cNvSpPr/>
            <p:nvPr/>
          </p:nvSpPr>
          <p:spPr>
            <a:xfrm>
              <a:off x="5686012" y="2736385"/>
              <a:ext cx="1270" cy="3175"/>
            </a:xfrm>
            <a:custGeom>
              <a:avLst/>
              <a:gdLst/>
              <a:ahLst/>
              <a:cxnLst/>
              <a:rect l="l" t="t" r="r" b="b"/>
              <a:pathLst>
                <a:path w="1270" h="3175">
                  <a:moveTo>
                    <a:pt x="0" y="2882"/>
                  </a:moveTo>
                  <a:lnTo>
                    <a:pt x="952" y="0"/>
                  </a:lnTo>
                </a:path>
              </a:pathLst>
            </a:custGeom>
            <a:ln w="3175">
              <a:solidFill>
                <a:srgbClr val="565658"/>
              </a:solidFill>
            </a:ln>
          </p:spPr>
          <p:txBody>
            <a:bodyPr wrap="square" lIns="0" tIns="0" rIns="0" bIns="0" rtlCol="0"/>
            <a:lstStyle/>
            <a:p/>
          </p:txBody>
        </p:sp>
        <p:sp>
          <p:nvSpPr>
            <p:cNvPr id="12650" name="object 12650" descr=""/>
            <p:cNvSpPr/>
            <p:nvPr/>
          </p:nvSpPr>
          <p:spPr>
            <a:xfrm>
              <a:off x="5687923" y="2740707"/>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651" name="object 12651" descr=""/>
            <p:cNvSpPr/>
            <p:nvPr/>
          </p:nvSpPr>
          <p:spPr>
            <a:xfrm>
              <a:off x="5680270" y="2731132"/>
              <a:ext cx="6985" cy="5715"/>
            </a:xfrm>
            <a:custGeom>
              <a:avLst/>
              <a:gdLst/>
              <a:ahLst/>
              <a:cxnLst/>
              <a:rect l="l" t="t" r="r" b="b"/>
              <a:pathLst>
                <a:path w="6985" h="5714">
                  <a:moveTo>
                    <a:pt x="0" y="0"/>
                  </a:moveTo>
                  <a:lnTo>
                    <a:pt x="3352" y="1435"/>
                  </a:lnTo>
                  <a:lnTo>
                    <a:pt x="5270" y="2870"/>
                  </a:lnTo>
                  <a:lnTo>
                    <a:pt x="6692" y="4305"/>
                  </a:lnTo>
                  <a:lnTo>
                    <a:pt x="6692" y="5257"/>
                  </a:lnTo>
                </a:path>
              </a:pathLst>
            </a:custGeom>
            <a:ln w="3175">
              <a:solidFill>
                <a:srgbClr val="565658"/>
              </a:solidFill>
            </a:ln>
          </p:spPr>
          <p:txBody>
            <a:bodyPr wrap="square" lIns="0" tIns="0" rIns="0" bIns="0" rtlCol="0"/>
            <a:lstStyle/>
            <a:p/>
          </p:txBody>
        </p:sp>
        <p:sp>
          <p:nvSpPr>
            <p:cNvPr id="12652" name="object 12652" descr=""/>
            <p:cNvSpPr/>
            <p:nvPr/>
          </p:nvSpPr>
          <p:spPr>
            <a:xfrm>
              <a:off x="5637185" y="2730177"/>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653" name="object 12653" descr=""/>
            <p:cNvSpPr/>
            <p:nvPr/>
          </p:nvSpPr>
          <p:spPr>
            <a:xfrm>
              <a:off x="5630305" y="272903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654" name="object 12654" descr=""/>
            <p:cNvSpPr/>
            <p:nvPr/>
          </p:nvSpPr>
          <p:spPr>
            <a:xfrm>
              <a:off x="5631448" y="2730177"/>
              <a:ext cx="12700" cy="635"/>
            </a:xfrm>
            <a:custGeom>
              <a:avLst/>
              <a:gdLst/>
              <a:ahLst/>
              <a:cxnLst/>
              <a:rect l="l" t="t" r="r" b="b"/>
              <a:pathLst>
                <a:path w="12700" h="635">
                  <a:moveTo>
                    <a:pt x="0" y="0"/>
                  </a:moveTo>
                  <a:lnTo>
                    <a:pt x="6223" y="469"/>
                  </a:lnTo>
                  <a:lnTo>
                    <a:pt x="12433" y="0"/>
                  </a:lnTo>
                </a:path>
              </a:pathLst>
            </a:custGeom>
            <a:ln w="3175">
              <a:solidFill>
                <a:srgbClr val="565658"/>
              </a:solidFill>
            </a:ln>
          </p:spPr>
          <p:txBody>
            <a:bodyPr wrap="square" lIns="0" tIns="0" rIns="0" bIns="0" rtlCol="0"/>
            <a:lstStyle/>
            <a:p/>
          </p:txBody>
        </p:sp>
        <p:sp>
          <p:nvSpPr>
            <p:cNvPr id="12655" name="object 12655" descr=""/>
            <p:cNvSpPr/>
            <p:nvPr/>
          </p:nvSpPr>
          <p:spPr>
            <a:xfrm>
              <a:off x="5692712" y="2704316"/>
              <a:ext cx="1905" cy="14604"/>
            </a:xfrm>
            <a:custGeom>
              <a:avLst/>
              <a:gdLst/>
              <a:ahLst/>
              <a:cxnLst/>
              <a:rect l="l" t="t" r="r" b="b"/>
              <a:pathLst>
                <a:path w="1904" h="14605">
                  <a:moveTo>
                    <a:pt x="1435" y="14363"/>
                  </a:moveTo>
                  <a:lnTo>
                    <a:pt x="0" y="0"/>
                  </a:lnTo>
                </a:path>
              </a:pathLst>
            </a:custGeom>
            <a:ln w="3175">
              <a:solidFill>
                <a:srgbClr val="565658"/>
              </a:solidFill>
            </a:ln>
          </p:spPr>
          <p:txBody>
            <a:bodyPr wrap="square" lIns="0" tIns="0" rIns="0" bIns="0" rtlCol="0"/>
            <a:lstStyle/>
            <a:p/>
          </p:txBody>
        </p:sp>
        <p:sp>
          <p:nvSpPr>
            <p:cNvPr id="12656" name="object 12656" descr=""/>
            <p:cNvSpPr/>
            <p:nvPr/>
          </p:nvSpPr>
          <p:spPr>
            <a:xfrm>
              <a:off x="5700852" y="2704317"/>
              <a:ext cx="0" cy="5080"/>
            </a:xfrm>
            <a:custGeom>
              <a:avLst/>
              <a:gdLst/>
              <a:ahLst/>
              <a:cxnLst/>
              <a:rect l="l" t="t" r="r" b="b"/>
              <a:pathLst>
                <a:path w="0" h="5080">
                  <a:moveTo>
                    <a:pt x="0" y="4787"/>
                  </a:moveTo>
                  <a:lnTo>
                    <a:pt x="0" y="0"/>
                  </a:lnTo>
                </a:path>
              </a:pathLst>
            </a:custGeom>
            <a:ln w="3175">
              <a:solidFill>
                <a:srgbClr val="565658"/>
              </a:solidFill>
            </a:ln>
          </p:spPr>
          <p:txBody>
            <a:bodyPr wrap="square" lIns="0" tIns="0" rIns="0" bIns="0" rtlCol="0"/>
            <a:lstStyle/>
            <a:p/>
          </p:txBody>
        </p:sp>
        <p:sp>
          <p:nvSpPr>
            <p:cNvPr id="12657" name="object 12657" descr=""/>
            <p:cNvSpPr/>
            <p:nvPr/>
          </p:nvSpPr>
          <p:spPr>
            <a:xfrm>
              <a:off x="5575444" y="2678484"/>
              <a:ext cx="5080" cy="0"/>
            </a:xfrm>
            <a:custGeom>
              <a:avLst/>
              <a:gdLst/>
              <a:ahLst/>
              <a:cxnLst/>
              <a:rect l="l" t="t" r="r" b="b"/>
              <a:pathLst>
                <a:path w="5079" h="0">
                  <a:moveTo>
                    <a:pt x="0" y="0"/>
                  </a:moveTo>
                  <a:lnTo>
                    <a:pt x="482" y="0"/>
                  </a:lnTo>
                  <a:lnTo>
                    <a:pt x="1435" y="0"/>
                  </a:lnTo>
                  <a:lnTo>
                    <a:pt x="4787" y="0"/>
                  </a:lnTo>
                </a:path>
              </a:pathLst>
            </a:custGeom>
            <a:ln w="3175">
              <a:solidFill>
                <a:srgbClr val="565658"/>
              </a:solidFill>
            </a:ln>
          </p:spPr>
          <p:txBody>
            <a:bodyPr wrap="square" lIns="0" tIns="0" rIns="0" bIns="0" rtlCol="0"/>
            <a:lstStyle/>
            <a:p/>
          </p:txBody>
        </p:sp>
        <p:sp>
          <p:nvSpPr>
            <p:cNvPr id="12658" name="object 12658" descr=""/>
            <p:cNvSpPr/>
            <p:nvPr/>
          </p:nvSpPr>
          <p:spPr>
            <a:xfrm>
              <a:off x="5574479" y="2691879"/>
              <a:ext cx="6350" cy="1905"/>
            </a:xfrm>
            <a:custGeom>
              <a:avLst/>
              <a:gdLst/>
              <a:ahLst/>
              <a:cxnLst/>
              <a:rect l="l" t="t" r="r" b="b"/>
              <a:pathLst>
                <a:path w="6350" h="1905">
                  <a:moveTo>
                    <a:pt x="5753" y="0"/>
                  </a:moveTo>
                  <a:lnTo>
                    <a:pt x="5270" y="952"/>
                  </a:lnTo>
                  <a:lnTo>
                    <a:pt x="4787" y="1435"/>
                  </a:lnTo>
                  <a:lnTo>
                    <a:pt x="3365" y="1435"/>
                  </a:lnTo>
                  <a:lnTo>
                    <a:pt x="965" y="952"/>
                  </a:lnTo>
                  <a:lnTo>
                    <a:pt x="482" y="952"/>
                  </a:lnTo>
                  <a:lnTo>
                    <a:pt x="0" y="952"/>
                  </a:lnTo>
                </a:path>
              </a:pathLst>
            </a:custGeom>
            <a:ln w="3175">
              <a:solidFill>
                <a:srgbClr val="565658"/>
              </a:solidFill>
            </a:ln>
          </p:spPr>
          <p:txBody>
            <a:bodyPr wrap="square" lIns="0" tIns="0" rIns="0" bIns="0" rtlCol="0"/>
            <a:lstStyle/>
            <a:p/>
          </p:txBody>
        </p:sp>
        <p:sp>
          <p:nvSpPr>
            <p:cNvPr id="12659" name="object 12659" descr=""/>
            <p:cNvSpPr/>
            <p:nvPr/>
          </p:nvSpPr>
          <p:spPr>
            <a:xfrm>
              <a:off x="5586930" y="2692838"/>
              <a:ext cx="635" cy="2540"/>
            </a:xfrm>
            <a:custGeom>
              <a:avLst/>
              <a:gdLst/>
              <a:ahLst/>
              <a:cxnLst/>
              <a:rect l="l" t="t" r="r" b="b"/>
              <a:pathLst>
                <a:path w="635" h="2539">
                  <a:moveTo>
                    <a:pt x="482" y="1917"/>
                  </a:moveTo>
                  <a:lnTo>
                    <a:pt x="0" y="0"/>
                  </a:lnTo>
                </a:path>
              </a:pathLst>
            </a:custGeom>
            <a:ln w="3175">
              <a:solidFill>
                <a:srgbClr val="565658"/>
              </a:solidFill>
            </a:ln>
          </p:spPr>
          <p:txBody>
            <a:bodyPr wrap="square" lIns="0" tIns="0" rIns="0" bIns="0" rtlCol="0"/>
            <a:lstStyle/>
            <a:p/>
          </p:txBody>
        </p:sp>
        <p:sp>
          <p:nvSpPr>
            <p:cNvPr id="12660" name="object 12660" descr=""/>
            <p:cNvSpPr/>
            <p:nvPr/>
          </p:nvSpPr>
          <p:spPr>
            <a:xfrm>
              <a:off x="5575444" y="2677517"/>
              <a:ext cx="5080" cy="0"/>
            </a:xfrm>
            <a:custGeom>
              <a:avLst/>
              <a:gdLst/>
              <a:ahLst/>
              <a:cxnLst/>
              <a:rect l="l" t="t" r="r" b="b"/>
              <a:pathLst>
                <a:path w="5079" h="0">
                  <a:moveTo>
                    <a:pt x="4787" y="0"/>
                  </a:moveTo>
                  <a:lnTo>
                    <a:pt x="1435" y="0"/>
                  </a:lnTo>
                  <a:lnTo>
                    <a:pt x="482" y="0"/>
                  </a:lnTo>
                  <a:lnTo>
                    <a:pt x="0" y="0"/>
                  </a:lnTo>
                </a:path>
              </a:pathLst>
            </a:custGeom>
            <a:ln w="3175">
              <a:solidFill>
                <a:srgbClr val="565658"/>
              </a:solidFill>
            </a:ln>
          </p:spPr>
          <p:txBody>
            <a:bodyPr wrap="square" lIns="0" tIns="0" rIns="0" bIns="0" rtlCol="0"/>
            <a:lstStyle/>
            <a:p/>
          </p:txBody>
        </p:sp>
        <p:sp>
          <p:nvSpPr>
            <p:cNvPr id="12661" name="object 12661" descr=""/>
            <p:cNvSpPr/>
            <p:nvPr/>
          </p:nvSpPr>
          <p:spPr>
            <a:xfrm>
              <a:off x="5574008" y="2705763"/>
              <a:ext cx="4445" cy="7620"/>
            </a:xfrm>
            <a:custGeom>
              <a:avLst/>
              <a:gdLst/>
              <a:ahLst/>
              <a:cxnLst/>
              <a:rect l="l" t="t" r="r" b="b"/>
              <a:pathLst>
                <a:path w="4445" h="7619">
                  <a:moveTo>
                    <a:pt x="3352" y="7175"/>
                  </a:moveTo>
                  <a:lnTo>
                    <a:pt x="4305" y="482"/>
                  </a:lnTo>
                  <a:lnTo>
                    <a:pt x="1917" y="0"/>
                  </a:lnTo>
                  <a:lnTo>
                    <a:pt x="0" y="0"/>
                  </a:lnTo>
                </a:path>
              </a:pathLst>
            </a:custGeom>
            <a:ln w="3175">
              <a:solidFill>
                <a:srgbClr val="565658"/>
              </a:solidFill>
            </a:ln>
          </p:spPr>
          <p:txBody>
            <a:bodyPr wrap="square" lIns="0" tIns="0" rIns="0" bIns="0" rtlCol="0"/>
            <a:lstStyle/>
            <a:p/>
          </p:txBody>
        </p:sp>
        <p:sp>
          <p:nvSpPr>
            <p:cNvPr id="12662" name="object 12662" descr=""/>
            <p:cNvSpPr/>
            <p:nvPr/>
          </p:nvSpPr>
          <p:spPr>
            <a:xfrm>
              <a:off x="5575444" y="2676562"/>
              <a:ext cx="0" cy="2540"/>
            </a:xfrm>
            <a:custGeom>
              <a:avLst/>
              <a:gdLst/>
              <a:ahLst/>
              <a:cxnLst/>
              <a:rect l="l" t="t" r="r" b="b"/>
              <a:pathLst>
                <a:path w="0" h="2539">
                  <a:moveTo>
                    <a:pt x="0" y="0"/>
                  </a:moveTo>
                  <a:lnTo>
                    <a:pt x="0" y="1917"/>
                  </a:lnTo>
                </a:path>
              </a:pathLst>
            </a:custGeom>
            <a:ln w="3175">
              <a:solidFill>
                <a:srgbClr val="565658"/>
              </a:solidFill>
            </a:ln>
          </p:spPr>
          <p:txBody>
            <a:bodyPr wrap="square" lIns="0" tIns="0" rIns="0" bIns="0" rtlCol="0"/>
            <a:lstStyle/>
            <a:p/>
          </p:txBody>
        </p:sp>
        <p:sp>
          <p:nvSpPr>
            <p:cNvPr id="12663" name="object 12663" descr=""/>
            <p:cNvSpPr/>
            <p:nvPr/>
          </p:nvSpPr>
          <p:spPr>
            <a:xfrm>
              <a:off x="5574484" y="2692834"/>
              <a:ext cx="0" cy="13335"/>
            </a:xfrm>
            <a:custGeom>
              <a:avLst/>
              <a:gdLst/>
              <a:ahLst/>
              <a:cxnLst/>
              <a:rect l="l" t="t" r="r" b="b"/>
              <a:pathLst>
                <a:path w="0" h="13335">
                  <a:moveTo>
                    <a:pt x="0" y="0"/>
                  </a:moveTo>
                  <a:lnTo>
                    <a:pt x="0" y="6692"/>
                  </a:lnTo>
                  <a:lnTo>
                    <a:pt x="0" y="12928"/>
                  </a:lnTo>
                </a:path>
              </a:pathLst>
            </a:custGeom>
            <a:ln w="3175">
              <a:solidFill>
                <a:srgbClr val="565658"/>
              </a:solidFill>
            </a:ln>
          </p:spPr>
          <p:txBody>
            <a:bodyPr wrap="square" lIns="0" tIns="0" rIns="0" bIns="0" rtlCol="0"/>
            <a:lstStyle/>
            <a:p/>
          </p:txBody>
        </p:sp>
        <p:sp>
          <p:nvSpPr>
            <p:cNvPr id="12664" name="object 12664" descr=""/>
            <p:cNvSpPr/>
            <p:nvPr/>
          </p:nvSpPr>
          <p:spPr>
            <a:xfrm>
              <a:off x="5581191" y="2698588"/>
              <a:ext cx="1905" cy="20320"/>
            </a:xfrm>
            <a:custGeom>
              <a:avLst/>
              <a:gdLst/>
              <a:ahLst/>
              <a:cxnLst/>
              <a:rect l="l" t="t" r="r" b="b"/>
              <a:pathLst>
                <a:path w="1904" h="20319">
                  <a:moveTo>
                    <a:pt x="1435" y="0"/>
                  </a:moveTo>
                  <a:lnTo>
                    <a:pt x="0" y="20091"/>
                  </a:lnTo>
                </a:path>
              </a:pathLst>
            </a:custGeom>
            <a:ln w="3175">
              <a:solidFill>
                <a:srgbClr val="565658"/>
              </a:solidFill>
            </a:ln>
          </p:spPr>
          <p:txBody>
            <a:bodyPr wrap="square" lIns="0" tIns="0" rIns="0" bIns="0" rtlCol="0"/>
            <a:lstStyle/>
            <a:p/>
          </p:txBody>
        </p:sp>
        <p:sp>
          <p:nvSpPr>
            <p:cNvPr id="12665" name="object 12665" descr=""/>
            <p:cNvSpPr/>
            <p:nvPr/>
          </p:nvSpPr>
          <p:spPr>
            <a:xfrm>
              <a:off x="5637668" y="2698588"/>
              <a:ext cx="0" cy="10160"/>
            </a:xfrm>
            <a:custGeom>
              <a:avLst/>
              <a:gdLst/>
              <a:ahLst/>
              <a:cxnLst/>
              <a:rect l="l" t="t" r="r" b="b"/>
              <a:pathLst>
                <a:path w="0" h="10160">
                  <a:moveTo>
                    <a:pt x="0" y="10045"/>
                  </a:moveTo>
                  <a:lnTo>
                    <a:pt x="0" y="0"/>
                  </a:lnTo>
                  <a:lnTo>
                    <a:pt x="0" y="10045"/>
                  </a:lnTo>
                </a:path>
              </a:pathLst>
            </a:custGeom>
            <a:ln w="3175">
              <a:solidFill>
                <a:srgbClr val="565658"/>
              </a:solidFill>
            </a:ln>
          </p:spPr>
          <p:txBody>
            <a:bodyPr wrap="square" lIns="0" tIns="0" rIns="0" bIns="0" rtlCol="0"/>
            <a:lstStyle/>
            <a:p/>
          </p:txBody>
        </p:sp>
        <p:sp>
          <p:nvSpPr>
            <p:cNvPr id="12666" name="object 12666" descr=""/>
            <p:cNvSpPr/>
            <p:nvPr/>
          </p:nvSpPr>
          <p:spPr>
            <a:xfrm>
              <a:off x="5637668" y="2697150"/>
              <a:ext cx="8890" cy="0"/>
            </a:xfrm>
            <a:custGeom>
              <a:avLst/>
              <a:gdLst/>
              <a:ahLst/>
              <a:cxnLst/>
              <a:rect l="l" t="t" r="r" b="b"/>
              <a:pathLst>
                <a:path w="8889" h="0">
                  <a:moveTo>
                    <a:pt x="0" y="0"/>
                  </a:moveTo>
                  <a:lnTo>
                    <a:pt x="8610" y="0"/>
                  </a:lnTo>
                </a:path>
              </a:pathLst>
            </a:custGeom>
            <a:ln w="3175">
              <a:solidFill>
                <a:srgbClr val="565658"/>
              </a:solidFill>
            </a:ln>
          </p:spPr>
          <p:txBody>
            <a:bodyPr wrap="square" lIns="0" tIns="0" rIns="0" bIns="0" rtlCol="0"/>
            <a:lstStyle/>
            <a:p/>
          </p:txBody>
        </p:sp>
        <p:sp>
          <p:nvSpPr>
            <p:cNvPr id="12667" name="object 12667" descr=""/>
            <p:cNvSpPr/>
            <p:nvPr/>
          </p:nvSpPr>
          <p:spPr>
            <a:xfrm>
              <a:off x="5637668" y="2698588"/>
              <a:ext cx="24130" cy="0"/>
            </a:xfrm>
            <a:custGeom>
              <a:avLst/>
              <a:gdLst/>
              <a:ahLst/>
              <a:cxnLst/>
              <a:rect l="l" t="t" r="r" b="b"/>
              <a:pathLst>
                <a:path w="24129" h="0">
                  <a:moveTo>
                    <a:pt x="0" y="0"/>
                  </a:moveTo>
                  <a:lnTo>
                    <a:pt x="11963" y="0"/>
                  </a:lnTo>
                  <a:lnTo>
                    <a:pt x="23939" y="0"/>
                  </a:lnTo>
                </a:path>
              </a:pathLst>
            </a:custGeom>
            <a:ln w="3175">
              <a:solidFill>
                <a:srgbClr val="565658"/>
              </a:solidFill>
            </a:ln>
          </p:spPr>
          <p:txBody>
            <a:bodyPr wrap="square" lIns="0" tIns="0" rIns="0" bIns="0" rtlCol="0"/>
            <a:lstStyle/>
            <a:p/>
          </p:txBody>
        </p:sp>
        <p:sp>
          <p:nvSpPr>
            <p:cNvPr id="12668" name="object 12668" descr=""/>
            <p:cNvSpPr/>
            <p:nvPr/>
          </p:nvSpPr>
          <p:spPr>
            <a:xfrm>
              <a:off x="5584536" y="2697150"/>
              <a:ext cx="53340" cy="0"/>
            </a:xfrm>
            <a:custGeom>
              <a:avLst/>
              <a:gdLst/>
              <a:ahLst/>
              <a:cxnLst/>
              <a:rect l="l" t="t" r="r" b="b"/>
              <a:pathLst>
                <a:path w="53339" h="0">
                  <a:moveTo>
                    <a:pt x="0" y="0"/>
                  </a:moveTo>
                  <a:lnTo>
                    <a:pt x="0" y="0"/>
                  </a:lnTo>
                  <a:lnTo>
                    <a:pt x="32550" y="0"/>
                  </a:lnTo>
                  <a:lnTo>
                    <a:pt x="53136" y="0"/>
                  </a:lnTo>
                </a:path>
              </a:pathLst>
            </a:custGeom>
            <a:ln w="3175">
              <a:solidFill>
                <a:srgbClr val="565658"/>
              </a:solidFill>
            </a:ln>
          </p:spPr>
          <p:txBody>
            <a:bodyPr wrap="square" lIns="0" tIns="0" rIns="0" bIns="0" rtlCol="0"/>
            <a:lstStyle/>
            <a:p/>
          </p:txBody>
        </p:sp>
        <p:sp>
          <p:nvSpPr>
            <p:cNvPr id="12669" name="object 12669" descr=""/>
            <p:cNvSpPr/>
            <p:nvPr/>
          </p:nvSpPr>
          <p:spPr>
            <a:xfrm>
              <a:off x="5582626" y="2698588"/>
              <a:ext cx="55244" cy="0"/>
            </a:xfrm>
            <a:custGeom>
              <a:avLst/>
              <a:gdLst/>
              <a:ahLst/>
              <a:cxnLst/>
              <a:rect l="l" t="t" r="r" b="b"/>
              <a:pathLst>
                <a:path w="55245" h="0">
                  <a:moveTo>
                    <a:pt x="55041" y="0"/>
                  </a:moveTo>
                  <a:lnTo>
                    <a:pt x="33985" y="0"/>
                  </a:lnTo>
                  <a:lnTo>
                    <a:pt x="952" y="0"/>
                  </a:lnTo>
                  <a:lnTo>
                    <a:pt x="0" y="0"/>
                  </a:lnTo>
                </a:path>
              </a:pathLst>
            </a:custGeom>
            <a:ln w="3175">
              <a:solidFill>
                <a:srgbClr val="565658"/>
              </a:solidFill>
            </a:ln>
          </p:spPr>
          <p:txBody>
            <a:bodyPr wrap="square" lIns="0" tIns="0" rIns="0" bIns="0" rtlCol="0"/>
            <a:lstStyle/>
            <a:p/>
          </p:txBody>
        </p:sp>
        <p:sp>
          <p:nvSpPr>
            <p:cNvPr id="12670" name="object 12670" descr=""/>
            <p:cNvSpPr/>
            <p:nvPr/>
          </p:nvSpPr>
          <p:spPr>
            <a:xfrm>
              <a:off x="5637668" y="2708634"/>
              <a:ext cx="56515" cy="10160"/>
            </a:xfrm>
            <a:custGeom>
              <a:avLst/>
              <a:gdLst/>
              <a:ahLst/>
              <a:cxnLst/>
              <a:rect l="l" t="t" r="r" b="b"/>
              <a:pathLst>
                <a:path w="56514" h="10160">
                  <a:moveTo>
                    <a:pt x="0" y="0"/>
                  </a:moveTo>
                  <a:lnTo>
                    <a:pt x="11010" y="0"/>
                  </a:lnTo>
                  <a:lnTo>
                    <a:pt x="21056" y="952"/>
                  </a:lnTo>
                  <a:lnTo>
                    <a:pt x="31115" y="1905"/>
                  </a:lnTo>
                  <a:lnTo>
                    <a:pt x="56007" y="9093"/>
                  </a:lnTo>
                  <a:lnTo>
                    <a:pt x="56476" y="10045"/>
                  </a:lnTo>
                </a:path>
              </a:pathLst>
            </a:custGeom>
            <a:ln w="3175">
              <a:solidFill>
                <a:srgbClr val="565658"/>
              </a:solidFill>
            </a:ln>
          </p:spPr>
          <p:txBody>
            <a:bodyPr wrap="square" lIns="0" tIns="0" rIns="0" bIns="0" rtlCol="0"/>
            <a:lstStyle/>
            <a:p/>
          </p:txBody>
        </p:sp>
        <p:sp>
          <p:nvSpPr>
            <p:cNvPr id="12671" name="object 12671" descr=""/>
            <p:cNvSpPr/>
            <p:nvPr/>
          </p:nvSpPr>
          <p:spPr>
            <a:xfrm>
              <a:off x="5692715" y="2718210"/>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672" name="object 12672" descr=""/>
            <p:cNvSpPr/>
            <p:nvPr/>
          </p:nvSpPr>
          <p:spPr>
            <a:xfrm>
              <a:off x="5693670" y="2707196"/>
              <a:ext cx="8255" cy="10795"/>
            </a:xfrm>
            <a:custGeom>
              <a:avLst/>
              <a:gdLst/>
              <a:ahLst/>
              <a:cxnLst/>
              <a:rect l="l" t="t" r="r" b="b"/>
              <a:pathLst>
                <a:path w="8254" h="10794">
                  <a:moveTo>
                    <a:pt x="0" y="10528"/>
                  </a:moveTo>
                  <a:lnTo>
                    <a:pt x="3352" y="6222"/>
                  </a:lnTo>
                  <a:lnTo>
                    <a:pt x="7175" y="1435"/>
                  </a:lnTo>
                  <a:lnTo>
                    <a:pt x="7658" y="0"/>
                  </a:lnTo>
                </a:path>
              </a:pathLst>
            </a:custGeom>
            <a:ln w="3175">
              <a:solidFill>
                <a:srgbClr val="565658"/>
              </a:solidFill>
            </a:ln>
          </p:spPr>
          <p:txBody>
            <a:bodyPr wrap="square" lIns="0" tIns="0" rIns="0" bIns="0" rtlCol="0"/>
            <a:lstStyle/>
            <a:p/>
          </p:txBody>
        </p:sp>
        <p:sp>
          <p:nvSpPr>
            <p:cNvPr id="12673" name="object 12673" descr=""/>
            <p:cNvSpPr/>
            <p:nvPr/>
          </p:nvSpPr>
          <p:spPr>
            <a:xfrm>
              <a:off x="5637668" y="2708634"/>
              <a:ext cx="0" cy="1905"/>
            </a:xfrm>
            <a:custGeom>
              <a:avLst/>
              <a:gdLst/>
              <a:ahLst/>
              <a:cxnLst/>
              <a:rect l="l" t="t" r="r" b="b"/>
              <a:pathLst>
                <a:path w="0" h="1905">
                  <a:moveTo>
                    <a:pt x="0" y="0"/>
                  </a:moveTo>
                  <a:lnTo>
                    <a:pt x="0" y="469"/>
                  </a:lnTo>
                  <a:lnTo>
                    <a:pt x="0" y="1435"/>
                  </a:lnTo>
                </a:path>
              </a:pathLst>
            </a:custGeom>
            <a:ln w="3175">
              <a:solidFill>
                <a:srgbClr val="565658"/>
              </a:solidFill>
            </a:ln>
          </p:spPr>
          <p:txBody>
            <a:bodyPr wrap="square" lIns="0" tIns="0" rIns="0" bIns="0" rtlCol="0"/>
            <a:lstStyle/>
            <a:p/>
          </p:txBody>
        </p:sp>
        <p:sp>
          <p:nvSpPr>
            <p:cNvPr id="12674" name="object 12674" descr=""/>
            <p:cNvSpPr/>
            <p:nvPr/>
          </p:nvSpPr>
          <p:spPr>
            <a:xfrm>
              <a:off x="5700852" y="2707199"/>
              <a:ext cx="635" cy="1905"/>
            </a:xfrm>
            <a:custGeom>
              <a:avLst/>
              <a:gdLst/>
              <a:ahLst/>
              <a:cxnLst/>
              <a:rect l="l" t="t" r="r" b="b"/>
              <a:pathLst>
                <a:path w="635" h="1905">
                  <a:moveTo>
                    <a:pt x="0" y="1435"/>
                  </a:moveTo>
                  <a:lnTo>
                    <a:pt x="482" y="0"/>
                  </a:lnTo>
                </a:path>
              </a:pathLst>
            </a:custGeom>
            <a:ln w="3175">
              <a:solidFill>
                <a:srgbClr val="565658"/>
              </a:solidFill>
            </a:ln>
          </p:spPr>
          <p:txBody>
            <a:bodyPr wrap="square" lIns="0" tIns="0" rIns="0" bIns="0" rtlCol="0"/>
            <a:lstStyle/>
            <a:p/>
          </p:txBody>
        </p:sp>
        <p:sp>
          <p:nvSpPr>
            <p:cNvPr id="12675" name="object 12675" descr=""/>
            <p:cNvSpPr/>
            <p:nvPr/>
          </p:nvSpPr>
          <p:spPr>
            <a:xfrm>
              <a:off x="5637668" y="2708638"/>
              <a:ext cx="0" cy="1905"/>
            </a:xfrm>
            <a:custGeom>
              <a:avLst/>
              <a:gdLst/>
              <a:ahLst/>
              <a:cxnLst/>
              <a:rect l="l" t="t" r="r" b="b"/>
              <a:pathLst>
                <a:path w="0" h="1905">
                  <a:moveTo>
                    <a:pt x="0" y="1435"/>
                  </a:moveTo>
                  <a:lnTo>
                    <a:pt x="0" y="469"/>
                  </a:lnTo>
                  <a:lnTo>
                    <a:pt x="0" y="0"/>
                  </a:lnTo>
                </a:path>
              </a:pathLst>
            </a:custGeom>
            <a:ln w="3175">
              <a:solidFill>
                <a:srgbClr val="565658"/>
              </a:solidFill>
            </a:ln>
          </p:spPr>
          <p:txBody>
            <a:bodyPr wrap="square" lIns="0" tIns="0" rIns="0" bIns="0" rtlCol="0"/>
            <a:lstStyle/>
            <a:p/>
          </p:txBody>
        </p:sp>
        <p:sp>
          <p:nvSpPr>
            <p:cNvPr id="12676" name="object 12676" descr=""/>
            <p:cNvSpPr/>
            <p:nvPr/>
          </p:nvSpPr>
          <p:spPr>
            <a:xfrm>
              <a:off x="5577361" y="2712938"/>
              <a:ext cx="4445" cy="5080"/>
            </a:xfrm>
            <a:custGeom>
              <a:avLst/>
              <a:gdLst/>
              <a:ahLst/>
              <a:cxnLst/>
              <a:rect l="l" t="t" r="r" b="b"/>
              <a:pathLst>
                <a:path w="4445" h="5080">
                  <a:moveTo>
                    <a:pt x="0" y="0"/>
                  </a:moveTo>
                  <a:lnTo>
                    <a:pt x="4305" y="4787"/>
                  </a:lnTo>
                </a:path>
              </a:pathLst>
            </a:custGeom>
            <a:ln w="3175">
              <a:solidFill>
                <a:srgbClr val="565658"/>
              </a:solidFill>
            </a:ln>
          </p:spPr>
          <p:txBody>
            <a:bodyPr wrap="square" lIns="0" tIns="0" rIns="0" bIns="0" rtlCol="0"/>
            <a:lstStyle/>
            <a:p/>
          </p:txBody>
        </p:sp>
        <p:sp>
          <p:nvSpPr>
            <p:cNvPr id="12677" name="object 12677" descr=""/>
            <p:cNvSpPr/>
            <p:nvPr/>
          </p:nvSpPr>
          <p:spPr>
            <a:xfrm>
              <a:off x="5581187" y="2708634"/>
              <a:ext cx="56515" cy="10160"/>
            </a:xfrm>
            <a:custGeom>
              <a:avLst/>
              <a:gdLst/>
              <a:ahLst/>
              <a:cxnLst/>
              <a:rect l="l" t="t" r="r" b="b"/>
              <a:pathLst>
                <a:path w="56514" h="10160">
                  <a:moveTo>
                    <a:pt x="0" y="10045"/>
                  </a:moveTo>
                  <a:lnTo>
                    <a:pt x="0" y="9093"/>
                  </a:lnTo>
                  <a:lnTo>
                    <a:pt x="952" y="8140"/>
                  </a:lnTo>
                  <a:lnTo>
                    <a:pt x="2387" y="7175"/>
                  </a:lnTo>
                  <a:lnTo>
                    <a:pt x="4305" y="6223"/>
                  </a:lnTo>
                  <a:lnTo>
                    <a:pt x="6705" y="5740"/>
                  </a:lnTo>
                  <a:lnTo>
                    <a:pt x="9575" y="4787"/>
                  </a:lnTo>
                  <a:lnTo>
                    <a:pt x="16268" y="3352"/>
                  </a:lnTo>
                  <a:lnTo>
                    <a:pt x="24892" y="1905"/>
                  </a:lnTo>
                  <a:lnTo>
                    <a:pt x="34937" y="952"/>
                  </a:lnTo>
                  <a:lnTo>
                    <a:pt x="45478" y="0"/>
                  </a:lnTo>
                  <a:lnTo>
                    <a:pt x="56476" y="0"/>
                  </a:lnTo>
                </a:path>
              </a:pathLst>
            </a:custGeom>
            <a:ln w="3175">
              <a:solidFill>
                <a:srgbClr val="565658"/>
              </a:solidFill>
            </a:ln>
          </p:spPr>
          <p:txBody>
            <a:bodyPr wrap="square" lIns="0" tIns="0" rIns="0" bIns="0" rtlCol="0"/>
            <a:lstStyle/>
            <a:p/>
          </p:txBody>
        </p:sp>
        <p:sp>
          <p:nvSpPr>
            <p:cNvPr id="12678" name="object 12678" descr=""/>
            <p:cNvSpPr/>
            <p:nvPr/>
          </p:nvSpPr>
          <p:spPr>
            <a:xfrm>
              <a:off x="5577361" y="2712938"/>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2679" name="object 12679" descr=""/>
            <p:cNvSpPr/>
            <p:nvPr/>
          </p:nvSpPr>
          <p:spPr>
            <a:xfrm>
              <a:off x="5581187" y="2718680"/>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2680" name="object 12680" descr=""/>
            <p:cNvSpPr/>
            <p:nvPr/>
          </p:nvSpPr>
          <p:spPr>
            <a:xfrm>
              <a:off x="5637668" y="2728742"/>
              <a:ext cx="52069" cy="12065"/>
            </a:xfrm>
            <a:custGeom>
              <a:avLst/>
              <a:gdLst/>
              <a:ahLst/>
              <a:cxnLst/>
              <a:rect l="l" t="t" r="r" b="b"/>
              <a:pathLst>
                <a:path w="52070" h="12064">
                  <a:moveTo>
                    <a:pt x="0" y="1435"/>
                  </a:moveTo>
                  <a:lnTo>
                    <a:pt x="6223" y="1435"/>
                  </a:lnTo>
                  <a:lnTo>
                    <a:pt x="16268" y="469"/>
                  </a:lnTo>
                  <a:lnTo>
                    <a:pt x="25844" y="0"/>
                  </a:lnTo>
                  <a:lnTo>
                    <a:pt x="51689" y="10045"/>
                  </a:lnTo>
                  <a:lnTo>
                    <a:pt x="51219" y="11480"/>
                  </a:lnTo>
                  <a:lnTo>
                    <a:pt x="50736" y="11963"/>
                  </a:lnTo>
                </a:path>
              </a:pathLst>
            </a:custGeom>
            <a:ln w="3175">
              <a:solidFill>
                <a:srgbClr val="565658"/>
              </a:solidFill>
            </a:ln>
          </p:spPr>
          <p:txBody>
            <a:bodyPr wrap="square" lIns="0" tIns="0" rIns="0" bIns="0" rtlCol="0"/>
            <a:lstStyle/>
            <a:p/>
          </p:txBody>
        </p:sp>
        <p:sp>
          <p:nvSpPr>
            <p:cNvPr id="12681" name="object 12681" descr=""/>
            <p:cNvSpPr/>
            <p:nvPr/>
          </p:nvSpPr>
          <p:spPr>
            <a:xfrm>
              <a:off x="5670694" y="2775163"/>
              <a:ext cx="635" cy="1270"/>
            </a:xfrm>
            <a:custGeom>
              <a:avLst/>
              <a:gdLst/>
              <a:ahLst/>
              <a:cxnLst/>
              <a:rect l="l" t="t" r="r" b="b"/>
              <a:pathLst>
                <a:path w="635" h="1269">
                  <a:moveTo>
                    <a:pt x="0" y="952"/>
                  </a:moveTo>
                  <a:lnTo>
                    <a:pt x="0" y="482"/>
                  </a:lnTo>
                  <a:lnTo>
                    <a:pt x="482" y="0"/>
                  </a:lnTo>
                </a:path>
              </a:pathLst>
            </a:custGeom>
            <a:ln w="3175">
              <a:solidFill>
                <a:srgbClr val="565658"/>
              </a:solidFill>
            </a:ln>
          </p:spPr>
          <p:txBody>
            <a:bodyPr wrap="square" lIns="0" tIns="0" rIns="0" bIns="0" rtlCol="0"/>
            <a:lstStyle/>
            <a:p/>
          </p:txBody>
        </p:sp>
        <p:sp>
          <p:nvSpPr>
            <p:cNvPr id="12682" name="object 12682" descr=""/>
            <p:cNvSpPr/>
            <p:nvPr/>
          </p:nvSpPr>
          <p:spPr>
            <a:xfrm>
              <a:off x="5677399" y="2740709"/>
              <a:ext cx="11430" cy="21590"/>
            </a:xfrm>
            <a:custGeom>
              <a:avLst/>
              <a:gdLst/>
              <a:ahLst/>
              <a:cxnLst/>
              <a:rect l="l" t="t" r="r" b="b"/>
              <a:pathLst>
                <a:path w="11429" h="21589">
                  <a:moveTo>
                    <a:pt x="0" y="21056"/>
                  </a:moveTo>
                  <a:lnTo>
                    <a:pt x="2387" y="16738"/>
                  </a:lnTo>
                  <a:lnTo>
                    <a:pt x="4775" y="11950"/>
                  </a:lnTo>
                  <a:lnTo>
                    <a:pt x="7658" y="6210"/>
                  </a:lnTo>
                  <a:lnTo>
                    <a:pt x="11010" y="0"/>
                  </a:lnTo>
                </a:path>
              </a:pathLst>
            </a:custGeom>
            <a:ln w="3175">
              <a:solidFill>
                <a:srgbClr val="565658"/>
              </a:solidFill>
            </a:ln>
          </p:spPr>
          <p:txBody>
            <a:bodyPr wrap="square" lIns="0" tIns="0" rIns="0" bIns="0" rtlCol="0"/>
            <a:lstStyle/>
            <a:p/>
          </p:txBody>
        </p:sp>
        <p:sp>
          <p:nvSpPr>
            <p:cNvPr id="12683" name="object 12683" descr=""/>
            <p:cNvSpPr/>
            <p:nvPr/>
          </p:nvSpPr>
          <p:spPr>
            <a:xfrm>
              <a:off x="5670694" y="2775163"/>
              <a:ext cx="2540" cy="1270"/>
            </a:xfrm>
            <a:custGeom>
              <a:avLst/>
              <a:gdLst/>
              <a:ahLst/>
              <a:cxnLst/>
              <a:rect l="l" t="t" r="r" b="b"/>
              <a:pathLst>
                <a:path w="2539" h="1269">
                  <a:moveTo>
                    <a:pt x="0" y="952"/>
                  </a:moveTo>
                  <a:lnTo>
                    <a:pt x="1435" y="482"/>
                  </a:lnTo>
                  <a:lnTo>
                    <a:pt x="1917" y="0"/>
                  </a:lnTo>
                </a:path>
              </a:pathLst>
            </a:custGeom>
            <a:ln w="3175">
              <a:solidFill>
                <a:srgbClr val="565658"/>
              </a:solidFill>
            </a:ln>
          </p:spPr>
          <p:txBody>
            <a:bodyPr wrap="square" lIns="0" tIns="0" rIns="0" bIns="0" rtlCol="0"/>
            <a:lstStyle/>
            <a:p/>
          </p:txBody>
        </p:sp>
        <p:sp>
          <p:nvSpPr>
            <p:cNvPr id="12684" name="object 12684" descr=""/>
            <p:cNvSpPr/>
            <p:nvPr/>
          </p:nvSpPr>
          <p:spPr>
            <a:xfrm>
              <a:off x="5681224" y="2738780"/>
              <a:ext cx="13970" cy="23495"/>
            </a:xfrm>
            <a:custGeom>
              <a:avLst/>
              <a:gdLst/>
              <a:ahLst/>
              <a:cxnLst/>
              <a:rect l="l" t="t" r="r" b="b"/>
              <a:pathLst>
                <a:path w="13970" h="23494">
                  <a:moveTo>
                    <a:pt x="0" y="23456"/>
                  </a:moveTo>
                  <a:lnTo>
                    <a:pt x="2870" y="18668"/>
                  </a:lnTo>
                  <a:lnTo>
                    <a:pt x="6223" y="13411"/>
                  </a:lnTo>
                  <a:lnTo>
                    <a:pt x="10058" y="7188"/>
                  </a:lnTo>
                  <a:lnTo>
                    <a:pt x="13881" y="0"/>
                  </a:lnTo>
                </a:path>
              </a:pathLst>
            </a:custGeom>
            <a:ln w="3175">
              <a:solidFill>
                <a:srgbClr val="565658"/>
              </a:solidFill>
            </a:ln>
          </p:spPr>
          <p:txBody>
            <a:bodyPr wrap="square" lIns="0" tIns="0" rIns="0" bIns="0" rtlCol="0"/>
            <a:lstStyle/>
            <a:p/>
          </p:txBody>
        </p:sp>
        <p:sp>
          <p:nvSpPr>
            <p:cNvPr id="12685" name="object 12685" descr=""/>
            <p:cNvSpPr/>
            <p:nvPr/>
          </p:nvSpPr>
          <p:spPr>
            <a:xfrm>
              <a:off x="5693671" y="2708634"/>
              <a:ext cx="8255" cy="10795"/>
            </a:xfrm>
            <a:custGeom>
              <a:avLst/>
              <a:gdLst/>
              <a:ahLst/>
              <a:cxnLst/>
              <a:rect l="l" t="t" r="r" b="b"/>
              <a:pathLst>
                <a:path w="8254" h="10794">
                  <a:moveTo>
                    <a:pt x="7658" y="0"/>
                  </a:moveTo>
                  <a:lnTo>
                    <a:pt x="6223" y="1905"/>
                  </a:lnTo>
                  <a:lnTo>
                    <a:pt x="2870" y="6223"/>
                  </a:lnTo>
                  <a:lnTo>
                    <a:pt x="0" y="10528"/>
                  </a:lnTo>
                </a:path>
              </a:pathLst>
            </a:custGeom>
            <a:ln w="3175">
              <a:solidFill>
                <a:srgbClr val="565658"/>
              </a:solidFill>
            </a:ln>
          </p:spPr>
          <p:txBody>
            <a:bodyPr wrap="square" lIns="0" tIns="0" rIns="0" bIns="0" rtlCol="0"/>
            <a:lstStyle/>
            <a:p/>
          </p:txBody>
        </p:sp>
        <p:sp>
          <p:nvSpPr>
            <p:cNvPr id="12686" name="object 12686" descr=""/>
            <p:cNvSpPr/>
            <p:nvPr/>
          </p:nvSpPr>
          <p:spPr>
            <a:xfrm>
              <a:off x="5637671" y="2710072"/>
              <a:ext cx="56515" cy="52705"/>
            </a:xfrm>
            <a:custGeom>
              <a:avLst/>
              <a:gdLst/>
              <a:ahLst/>
              <a:cxnLst/>
              <a:rect l="l" t="t" r="r" b="b"/>
              <a:pathLst>
                <a:path w="56514" h="52705">
                  <a:moveTo>
                    <a:pt x="56476" y="9563"/>
                  </a:moveTo>
                  <a:lnTo>
                    <a:pt x="55994" y="9093"/>
                  </a:lnTo>
                  <a:lnTo>
                    <a:pt x="55524" y="8140"/>
                  </a:lnTo>
                  <a:lnTo>
                    <a:pt x="54089" y="7188"/>
                  </a:lnTo>
                  <a:lnTo>
                    <a:pt x="52171" y="6210"/>
                  </a:lnTo>
                  <a:lnTo>
                    <a:pt x="50253" y="5257"/>
                  </a:lnTo>
                  <a:lnTo>
                    <a:pt x="47383" y="4787"/>
                  </a:lnTo>
                  <a:lnTo>
                    <a:pt x="40208" y="2870"/>
                  </a:lnTo>
                  <a:lnTo>
                    <a:pt x="31597" y="1905"/>
                  </a:lnTo>
                  <a:lnTo>
                    <a:pt x="22021" y="952"/>
                  </a:lnTo>
                  <a:lnTo>
                    <a:pt x="10998" y="0"/>
                  </a:lnTo>
                  <a:lnTo>
                    <a:pt x="0" y="0"/>
                  </a:lnTo>
                  <a:lnTo>
                    <a:pt x="0" y="18669"/>
                  </a:lnTo>
                  <a:lnTo>
                    <a:pt x="10045" y="17233"/>
                  </a:lnTo>
                  <a:lnTo>
                    <a:pt x="20104" y="16751"/>
                  </a:lnTo>
                  <a:lnTo>
                    <a:pt x="29197" y="16751"/>
                  </a:lnTo>
                  <a:lnTo>
                    <a:pt x="37338" y="17233"/>
                  </a:lnTo>
                  <a:lnTo>
                    <a:pt x="44030" y="18669"/>
                  </a:lnTo>
                  <a:lnTo>
                    <a:pt x="48818" y="20574"/>
                  </a:lnTo>
                  <a:lnTo>
                    <a:pt x="52171" y="22504"/>
                  </a:lnTo>
                  <a:lnTo>
                    <a:pt x="53606" y="24879"/>
                  </a:lnTo>
                  <a:lnTo>
                    <a:pt x="53606" y="26797"/>
                  </a:lnTo>
                  <a:lnTo>
                    <a:pt x="52654" y="28714"/>
                  </a:lnTo>
                  <a:lnTo>
                    <a:pt x="50736" y="33020"/>
                  </a:lnTo>
                  <a:lnTo>
                    <a:pt x="46901" y="40208"/>
                  </a:lnTo>
                  <a:lnTo>
                    <a:pt x="43548" y="46901"/>
                  </a:lnTo>
                  <a:lnTo>
                    <a:pt x="40678" y="52158"/>
                  </a:lnTo>
                </a:path>
              </a:pathLst>
            </a:custGeom>
            <a:ln w="3175">
              <a:solidFill>
                <a:srgbClr val="565658"/>
              </a:solidFill>
            </a:ln>
          </p:spPr>
          <p:txBody>
            <a:bodyPr wrap="square" lIns="0" tIns="0" rIns="0" bIns="0" rtlCol="0"/>
            <a:lstStyle/>
            <a:p/>
          </p:txBody>
        </p:sp>
        <p:sp>
          <p:nvSpPr>
            <p:cNvPr id="12687" name="object 12687" descr=""/>
            <p:cNvSpPr/>
            <p:nvPr/>
          </p:nvSpPr>
          <p:spPr>
            <a:xfrm>
              <a:off x="5681224" y="2735923"/>
              <a:ext cx="15875" cy="26670"/>
            </a:xfrm>
            <a:custGeom>
              <a:avLst/>
              <a:gdLst/>
              <a:ahLst/>
              <a:cxnLst/>
              <a:rect l="l" t="t" r="r" b="b"/>
              <a:pathLst>
                <a:path w="15875" h="26669">
                  <a:moveTo>
                    <a:pt x="0" y="26314"/>
                  </a:moveTo>
                  <a:lnTo>
                    <a:pt x="2870" y="21056"/>
                  </a:lnTo>
                  <a:lnTo>
                    <a:pt x="6705" y="15316"/>
                  </a:lnTo>
                  <a:lnTo>
                    <a:pt x="11010" y="8128"/>
                  </a:lnTo>
                  <a:lnTo>
                    <a:pt x="15316" y="469"/>
                  </a:lnTo>
                  <a:lnTo>
                    <a:pt x="15316" y="0"/>
                  </a:lnTo>
                </a:path>
              </a:pathLst>
            </a:custGeom>
            <a:ln w="3175">
              <a:solidFill>
                <a:srgbClr val="565658"/>
              </a:solidFill>
            </a:ln>
          </p:spPr>
          <p:txBody>
            <a:bodyPr wrap="square" lIns="0" tIns="0" rIns="0" bIns="0" rtlCol="0"/>
            <a:lstStyle/>
            <a:p/>
          </p:txBody>
        </p:sp>
        <p:sp>
          <p:nvSpPr>
            <p:cNvPr id="12688" name="object 12688" descr=""/>
            <p:cNvSpPr/>
            <p:nvPr/>
          </p:nvSpPr>
          <p:spPr>
            <a:xfrm>
              <a:off x="5696541" y="2710545"/>
              <a:ext cx="3810" cy="26034"/>
            </a:xfrm>
            <a:custGeom>
              <a:avLst/>
              <a:gdLst/>
              <a:ahLst/>
              <a:cxnLst/>
              <a:rect l="l" t="t" r="r" b="b"/>
              <a:pathLst>
                <a:path w="3810" h="26035">
                  <a:moveTo>
                    <a:pt x="0" y="25844"/>
                  </a:moveTo>
                  <a:lnTo>
                    <a:pt x="482" y="20586"/>
                  </a:lnTo>
                  <a:lnTo>
                    <a:pt x="965" y="14363"/>
                  </a:lnTo>
                  <a:lnTo>
                    <a:pt x="3352" y="0"/>
                  </a:lnTo>
                </a:path>
              </a:pathLst>
            </a:custGeom>
            <a:ln w="3175">
              <a:solidFill>
                <a:srgbClr val="565658"/>
              </a:solidFill>
            </a:ln>
          </p:spPr>
          <p:txBody>
            <a:bodyPr wrap="square" lIns="0" tIns="0" rIns="0" bIns="0" rtlCol="0"/>
            <a:lstStyle/>
            <a:p/>
          </p:txBody>
        </p:sp>
        <p:sp>
          <p:nvSpPr>
            <p:cNvPr id="12689" name="object 12689" descr=""/>
            <p:cNvSpPr/>
            <p:nvPr/>
          </p:nvSpPr>
          <p:spPr>
            <a:xfrm>
              <a:off x="5581191" y="2710069"/>
              <a:ext cx="56515" cy="19050"/>
            </a:xfrm>
            <a:custGeom>
              <a:avLst/>
              <a:gdLst/>
              <a:ahLst/>
              <a:cxnLst/>
              <a:rect l="l" t="t" r="r" b="b"/>
              <a:pathLst>
                <a:path w="56514" h="19050">
                  <a:moveTo>
                    <a:pt x="56476" y="18669"/>
                  </a:moveTo>
                  <a:lnTo>
                    <a:pt x="56476" y="0"/>
                  </a:lnTo>
                  <a:lnTo>
                    <a:pt x="44996" y="0"/>
                  </a:lnTo>
                  <a:lnTo>
                    <a:pt x="5740" y="5740"/>
                  </a:lnTo>
                  <a:lnTo>
                    <a:pt x="3822" y="6223"/>
                  </a:lnTo>
                  <a:lnTo>
                    <a:pt x="1917" y="7188"/>
                  </a:lnTo>
                  <a:lnTo>
                    <a:pt x="469" y="8140"/>
                  </a:lnTo>
                  <a:lnTo>
                    <a:pt x="0" y="9093"/>
                  </a:lnTo>
                  <a:lnTo>
                    <a:pt x="0" y="9563"/>
                  </a:lnTo>
                </a:path>
              </a:pathLst>
            </a:custGeom>
            <a:ln w="3175">
              <a:solidFill>
                <a:srgbClr val="565658"/>
              </a:solidFill>
            </a:ln>
          </p:spPr>
          <p:txBody>
            <a:bodyPr wrap="square" lIns="0" tIns="0" rIns="0" bIns="0" rtlCol="0"/>
            <a:lstStyle/>
            <a:p/>
          </p:txBody>
        </p:sp>
        <p:sp>
          <p:nvSpPr>
            <p:cNvPr id="12690" name="object 12690" descr=""/>
            <p:cNvSpPr/>
            <p:nvPr/>
          </p:nvSpPr>
          <p:spPr>
            <a:xfrm>
              <a:off x="5575917" y="2713892"/>
              <a:ext cx="5715" cy="5715"/>
            </a:xfrm>
            <a:custGeom>
              <a:avLst/>
              <a:gdLst/>
              <a:ahLst/>
              <a:cxnLst/>
              <a:rect l="l" t="t" r="r" b="b"/>
              <a:pathLst>
                <a:path w="5714" h="5714">
                  <a:moveTo>
                    <a:pt x="5270" y="4787"/>
                  </a:moveTo>
                  <a:lnTo>
                    <a:pt x="1447" y="0"/>
                  </a:lnTo>
                  <a:lnTo>
                    <a:pt x="1917" y="2400"/>
                  </a:lnTo>
                  <a:lnTo>
                    <a:pt x="2400" y="4317"/>
                  </a:lnTo>
                  <a:lnTo>
                    <a:pt x="1917" y="5270"/>
                  </a:lnTo>
                  <a:lnTo>
                    <a:pt x="965" y="5270"/>
                  </a:lnTo>
                  <a:lnTo>
                    <a:pt x="0" y="5270"/>
                  </a:lnTo>
                </a:path>
              </a:pathLst>
            </a:custGeom>
            <a:ln w="3175">
              <a:solidFill>
                <a:srgbClr val="565658"/>
              </a:solidFill>
            </a:ln>
          </p:spPr>
          <p:txBody>
            <a:bodyPr wrap="square" lIns="0" tIns="0" rIns="0" bIns="0" rtlCol="0"/>
            <a:lstStyle/>
            <a:p/>
          </p:txBody>
        </p:sp>
        <p:sp>
          <p:nvSpPr>
            <p:cNvPr id="12691" name="object 12691" descr=""/>
            <p:cNvSpPr/>
            <p:nvPr/>
          </p:nvSpPr>
          <p:spPr>
            <a:xfrm>
              <a:off x="5576877" y="2719164"/>
              <a:ext cx="2540" cy="17780"/>
            </a:xfrm>
            <a:custGeom>
              <a:avLst/>
              <a:gdLst/>
              <a:ahLst/>
              <a:cxnLst/>
              <a:rect l="l" t="t" r="r" b="b"/>
              <a:pathLst>
                <a:path w="2539" h="17780">
                  <a:moveTo>
                    <a:pt x="0" y="0"/>
                  </a:moveTo>
                  <a:lnTo>
                    <a:pt x="482" y="5257"/>
                  </a:lnTo>
                  <a:lnTo>
                    <a:pt x="965" y="9575"/>
                  </a:lnTo>
                  <a:lnTo>
                    <a:pt x="1435" y="13881"/>
                  </a:lnTo>
                  <a:lnTo>
                    <a:pt x="1917" y="17221"/>
                  </a:lnTo>
                </a:path>
              </a:pathLst>
            </a:custGeom>
            <a:ln w="3175">
              <a:solidFill>
                <a:srgbClr val="565658"/>
              </a:solidFill>
            </a:ln>
          </p:spPr>
          <p:txBody>
            <a:bodyPr wrap="square" lIns="0" tIns="0" rIns="0" bIns="0" rtlCol="0"/>
            <a:lstStyle/>
            <a:p/>
          </p:txBody>
        </p:sp>
        <p:sp>
          <p:nvSpPr>
            <p:cNvPr id="12692" name="object 12692" descr=""/>
            <p:cNvSpPr/>
            <p:nvPr/>
          </p:nvSpPr>
          <p:spPr>
            <a:xfrm>
              <a:off x="5631448" y="2730177"/>
              <a:ext cx="6350" cy="0"/>
            </a:xfrm>
            <a:custGeom>
              <a:avLst/>
              <a:gdLst/>
              <a:ahLst/>
              <a:cxnLst/>
              <a:rect l="l" t="t" r="r" b="b"/>
              <a:pathLst>
                <a:path w="6350" h="0">
                  <a:moveTo>
                    <a:pt x="0" y="0"/>
                  </a:moveTo>
                  <a:lnTo>
                    <a:pt x="5740" y="0"/>
                  </a:lnTo>
                </a:path>
              </a:pathLst>
            </a:custGeom>
            <a:ln w="3175">
              <a:solidFill>
                <a:srgbClr val="565658"/>
              </a:solidFill>
            </a:ln>
          </p:spPr>
          <p:txBody>
            <a:bodyPr wrap="square" lIns="0" tIns="0" rIns="0" bIns="0" rtlCol="0"/>
            <a:lstStyle/>
            <a:p/>
          </p:txBody>
        </p:sp>
        <p:sp>
          <p:nvSpPr>
            <p:cNvPr id="12693" name="object 12693" descr=""/>
            <p:cNvSpPr/>
            <p:nvPr/>
          </p:nvSpPr>
          <p:spPr>
            <a:xfrm>
              <a:off x="5578316" y="2735919"/>
              <a:ext cx="23495" cy="38100"/>
            </a:xfrm>
            <a:custGeom>
              <a:avLst/>
              <a:gdLst/>
              <a:ahLst/>
              <a:cxnLst/>
              <a:rect l="l" t="t" r="r" b="b"/>
              <a:pathLst>
                <a:path w="23495" h="38100">
                  <a:moveTo>
                    <a:pt x="0" y="0"/>
                  </a:moveTo>
                  <a:lnTo>
                    <a:pt x="482" y="469"/>
                  </a:lnTo>
                  <a:lnTo>
                    <a:pt x="5270" y="8610"/>
                  </a:lnTo>
                  <a:lnTo>
                    <a:pt x="9575" y="16268"/>
                  </a:lnTo>
                  <a:lnTo>
                    <a:pt x="13398" y="22491"/>
                  </a:lnTo>
                  <a:lnTo>
                    <a:pt x="16751" y="27762"/>
                  </a:lnTo>
                  <a:lnTo>
                    <a:pt x="19621" y="32054"/>
                  </a:lnTo>
                  <a:lnTo>
                    <a:pt x="21539" y="34937"/>
                  </a:lnTo>
                  <a:lnTo>
                    <a:pt x="22974" y="36842"/>
                  </a:lnTo>
                  <a:lnTo>
                    <a:pt x="23456" y="37820"/>
                  </a:lnTo>
                </a:path>
              </a:pathLst>
            </a:custGeom>
            <a:ln w="3175">
              <a:solidFill>
                <a:srgbClr val="565658"/>
              </a:solidFill>
            </a:ln>
          </p:spPr>
          <p:txBody>
            <a:bodyPr wrap="square" lIns="0" tIns="0" rIns="0" bIns="0" rtlCol="0"/>
            <a:lstStyle/>
            <a:p/>
          </p:txBody>
        </p:sp>
        <p:sp>
          <p:nvSpPr>
            <p:cNvPr id="12694" name="object 12694" descr=""/>
            <p:cNvSpPr/>
            <p:nvPr/>
          </p:nvSpPr>
          <p:spPr>
            <a:xfrm>
              <a:off x="5583577" y="2726832"/>
              <a:ext cx="54610" cy="46990"/>
            </a:xfrm>
            <a:custGeom>
              <a:avLst/>
              <a:gdLst/>
              <a:ahLst/>
              <a:cxnLst/>
              <a:rect l="l" t="t" r="r" b="b"/>
              <a:pathLst>
                <a:path w="54610" h="46989">
                  <a:moveTo>
                    <a:pt x="18669" y="46418"/>
                  </a:moveTo>
                  <a:lnTo>
                    <a:pt x="18186" y="45465"/>
                  </a:lnTo>
                  <a:lnTo>
                    <a:pt x="16751" y="43065"/>
                  </a:lnTo>
                  <a:lnTo>
                    <a:pt x="15316" y="39725"/>
                  </a:lnTo>
                  <a:lnTo>
                    <a:pt x="12928" y="35407"/>
                  </a:lnTo>
                  <a:lnTo>
                    <a:pt x="10528" y="30149"/>
                  </a:lnTo>
                  <a:lnTo>
                    <a:pt x="7188" y="23444"/>
                  </a:lnTo>
                  <a:lnTo>
                    <a:pt x="3352" y="16255"/>
                  </a:lnTo>
                  <a:lnTo>
                    <a:pt x="952" y="11950"/>
                  </a:lnTo>
                  <a:lnTo>
                    <a:pt x="0" y="10045"/>
                  </a:lnTo>
                  <a:lnTo>
                    <a:pt x="0" y="8115"/>
                  </a:lnTo>
                  <a:lnTo>
                    <a:pt x="1447" y="5740"/>
                  </a:lnTo>
                  <a:lnTo>
                    <a:pt x="4787" y="3822"/>
                  </a:lnTo>
                  <a:lnTo>
                    <a:pt x="10058" y="1904"/>
                  </a:lnTo>
                  <a:lnTo>
                    <a:pt x="16751" y="469"/>
                  </a:lnTo>
                  <a:lnTo>
                    <a:pt x="24409" y="0"/>
                  </a:lnTo>
                  <a:lnTo>
                    <a:pt x="33985" y="0"/>
                  </a:lnTo>
                  <a:lnTo>
                    <a:pt x="43561" y="469"/>
                  </a:lnTo>
                  <a:lnTo>
                    <a:pt x="54089" y="1904"/>
                  </a:lnTo>
                </a:path>
              </a:pathLst>
            </a:custGeom>
            <a:ln w="3175">
              <a:solidFill>
                <a:srgbClr val="565658"/>
              </a:solidFill>
            </a:ln>
          </p:spPr>
          <p:txBody>
            <a:bodyPr wrap="square" lIns="0" tIns="0" rIns="0" bIns="0" rtlCol="0"/>
            <a:lstStyle/>
            <a:p/>
          </p:txBody>
        </p:sp>
        <p:sp>
          <p:nvSpPr>
            <p:cNvPr id="12695" name="object 12695" descr=""/>
            <p:cNvSpPr/>
            <p:nvPr/>
          </p:nvSpPr>
          <p:spPr>
            <a:xfrm>
              <a:off x="5579759" y="2728742"/>
              <a:ext cx="52069" cy="47625"/>
            </a:xfrm>
            <a:custGeom>
              <a:avLst/>
              <a:gdLst/>
              <a:ahLst/>
              <a:cxnLst/>
              <a:rect l="l" t="t" r="r" b="b"/>
              <a:pathLst>
                <a:path w="52070" h="47625">
                  <a:moveTo>
                    <a:pt x="51688" y="1435"/>
                  </a:moveTo>
                  <a:lnTo>
                    <a:pt x="41630" y="469"/>
                  </a:lnTo>
                  <a:lnTo>
                    <a:pt x="32067" y="0"/>
                  </a:lnTo>
                  <a:lnTo>
                    <a:pt x="23444" y="469"/>
                  </a:lnTo>
                  <a:lnTo>
                    <a:pt x="6210" y="8610"/>
                  </a:lnTo>
                  <a:lnTo>
                    <a:pt x="6210" y="10045"/>
                  </a:lnTo>
                  <a:lnTo>
                    <a:pt x="6692" y="11480"/>
                  </a:lnTo>
                  <a:lnTo>
                    <a:pt x="6692" y="11963"/>
                  </a:lnTo>
                  <a:lnTo>
                    <a:pt x="11480" y="20104"/>
                  </a:lnTo>
                  <a:lnTo>
                    <a:pt x="14833" y="27279"/>
                  </a:lnTo>
                  <a:lnTo>
                    <a:pt x="18186" y="33489"/>
                  </a:lnTo>
                  <a:lnTo>
                    <a:pt x="20573" y="38760"/>
                  </a:lnTo>
                  <a:lnTo>
                    <a:pt x="22491" y="42583"/>
                  </a:lnTo>
                  <a:lnTo>
                    <a:pt x="23926" y="44996"/>
                  </a:lnTo>
                  <a:lnTo>
                    <a:pt x="24409" y="46901"/>
                  </a:lnTo>
                  <a:lnTo>
                    <a:pt x="24409" y="47371"/>
                  </a:lnTo>
                  <a:lnTo>
                    <a:pt x="23444" y="46901"/>
                  </a:lnTo>
                  <a:lnTo>
                    <a:pt x="22961" y="46418"/>
                  </a:lnTo>
                  <a:lnTo>
                    <a:pt x="22009" y="45466"/>
                  </a:lnTo>
                  <a:lnTo>
                    <a:pt x="20573" y="43548"/>
                  </a:lnTo>
                  <a:lnTo>
                    <a:pt x="18656" y="40678"/>
                  </a:lnTo>
                  <a:lnTo>
                    <a:pt x="16268" y="36855"/>
                  </a:lnTo>
                  <a:lnTo>
                    <a:pt x="12915" y="31584"/>
                  </a:lnTo>
                  <a:lnTo>
                    <a:pt x="9093" y="25361"/>
                  </a:lnTo>
                  <a:lnTo>
                    <a:pt x="4775" y="18173"/>
                  </a:lnTo>
                  <a:lnTo>
                    <a:pt x="2387" y="14351"/>
                  </a:lnTo>
                  <a:lnTo>
                    <a:pt x="0" y="10045"/>
                  </a:lnTo>
                </a:path>
              </a:pathLst>
            </a:custGeom>
            <a:ln w="3175">
              <a:solidFill>
                <a:srgbClr val="565658"/>
              </a:solidFill>
            </a:ln>
          </p:spPr>
          <p:txBody>
            <a:bodyPr wrap="square" lIns="0" tIns="0" rIns="0" bIns="0" rtlCol="0"/>
            <a:lstStyle/>
            <a:p/>
          </p:txBody>
        </p:sp>
        <p:sp>
          <p:nvSpPr>
            <p:cNvPr id="12696" name="object 12696" descr=""/>
            <p:cNvSpPr/>
            <p:nvPr/>
          </p:nvSpPr>
          <p:spPr>
            <a:xfrm>
              <a:off x="5686014" y="2568872"/>
              <a:ext cx="8890" cy="0"/>
            </a:xfrm>
            <a:custGeom>
              <a:avLst/>
              <a:gdLst/>
              <a:ahLst/>
              <a:cxnLst/>
              <a:rect l="l" t="t" r="r" b="b"/>
              <a:pathLst>
                <a:path w="8889" h="0">
                  <a:moveTo>
                    <a:pt x="8610" y="0"/>
                  </a:moveTo>
                  <a:lnTo>
                    <a:pt x="0" y="0"/>
                  </a:lnTo>
                </a:path>
              </a:pathLst>
            </a:custGeom>
            <a:ln w="3175">
              <a:solidFill>
                <a:srgbClr val="565658"/>
              </a:solidFill>
            </a:ln>
          </p:spPr>
          <p:txBody>
            <a:bodyPr wrap="square" lIns="0" tIns="0" rIns="0" bIns="0" rtlCol="0"/>
            <a:lstStyle/>
            <a:p/>
          </p:txBody>
        </p:sp>
        <p:sp>
          <p:nvSpPr>
            <p:cNvPr id="12697" name="object 12697" descr=""/>
            <p:cNvSpPr/>
            <p:nvPr/>
          </p:nvSpPr>
          <p:spPr>
            <a:xfrm>
              <a:off x="5671652" y="2564084"/>
              <a:ext cx="11430" cy="5080"/>
            </a:xfrm>
            <a:custGeom>
              <a:avLst/>
              <a:gdLst/>
              <a:ahLst/>
              <a:cxnLst/>
              <a:rect l="l" t="t" r="r" b="b"/>
              <a:pathLst>
                <a:path w="11429" h="5080">
                  <a:moveTo>
                    <a:pt x="11010" y="4787"/>
                  </a:moveTo>
                  <a:lnTo>
                    <a:pt x="4787" y="4787"/>
                  </a:lnTo>
                  <a:lnTo>
                    <a:pt x="1917" y="3822"/>
                  </a:lnTo>
                  <a:lnTo>
                    <a:pt x="952" y="3822"/>
                  </a:lnTo>
                  <a:lnTo>
                    <a:pt x="0" y="3352"/>
                  </a:lnTo>
                  <a:lnTo>
                    <a:pt x="952" y="2870"/>
                  </a:lnTo>
                  <a:lnTo>
                    <a:pt x="3352" y="1904"/>
                  </a:lnTo>
                  <a:lnTo>
                    <a:pt x="9093" y="0"/>
                  </a:lnTo>
                </a:path>
              </a:pathLst>
            </a:custGeom>
            <a:ln w="3175">
              <a:solidFill>
                <a:srgbClr val="565658"/>
              </a:solidFill>
            </a:ln>
          </p:spPr>
          <p:txBody>
            <a:bodyPr wrap="square" lIns="0" tIns="0" rIns="0" bIns="0" rtlCol="0"/>
            <a:lstStyle/>
            <a:p/>
          </p:txBody>
        </p:sp>
        <p:sp>
          <p:nvSpPr>
            <p:cNvPr id="12698" name="object 12698" descr=""/>
            <p:cNvSpPr/>
            <p:nvPr/>
          </p:nvSpPr>
          <p:spPr>
            <a:xfrm>
              <a:off x="5686012" y="2560730"/>
              <a:ext cx="35560" cy="2540"/>
            </a:xfrm>
            <a:custGeom>
              <a:avLst/>
              <a:gdLst/>
              <a:ahLst/>
              <a:cxnLst/>
              <a:rect l="l" t="t" r="r" b="b"/>
              <a:pathLst>
                <a:path w="35560" h="2539">
                  <a:moveTo>
                    <a:pt x="0" y="2400"/>
                  </a:moveTo>
                  <a:lnTo>
                    <a:pt x="17233" y="482"/>
                  </a:lnTo>
                  <a:lnTo>
                    <a:pt x="35420" y="0"/>
                  </a:lnTo>
                </a:path>
              </a:pathLst>
            </a:custGeom>
            <a:ln w="3175">
              <a:solidFill>
                <a:srgbClr val="565658"/>
              </a:solidFill>
            </a:ln>
          </p:spPr>
          <p:txBody>
            <a:bodyPr wrap="square" lIns="0" tIns="0" rIns="0" bIns="0" rtlCol="0"/>
            <a:lstStyle/>
            <a:p/>
          </p:txBody>
        </p:sp>
        <p:sp>
          <p:nvSpPr>
            <p:cNvPr id="12699" name="object 12699" descr=""/>
            <p:cNvSpPr/>
            <p:nvPr/>
          </p:nvSpPr>
          <p:spPr>
            <a:xfrm>
              <a:off x="5722388" y="2560724"/>
              <a:ext cx="31115" cy="8255"/>
            </a:xfrm>
            <a:custGeom>
              <a:avLst/>
              <a:gdLst/>
              <a:ahLst/>
              <a:cxnLst/>
              <a:rect l="l" t="t" r="r" b="b"/>
              <a:pathLst>
                <a:path w="31114" h="8255">
                  <a:moveTo>
                    <a:pt x="0" y="0"/>
                  </a:moveTo>
                  <a:lnTo>
                    <a:pt x="8140" y="965"/>
                  </a:lnTo>
                  <a:lnTo>
                    <a:pt x="15798" y="1917"/>
                  </a:lnTo>
                  <a:lnTo>
                    <a:pt x="23456" y="4318"/>
                  </a:lnTo>
                  <a:lnTo>
                    <a:pt x="27279" y="5753"/>
                  </a:lnTo>
                  <a:lnTo>
                    <a:pt x="30632" y="7670"/>
                  </a:lnTo>
                </a:path>
              </a:pathLst>
            </a:custGeom>
            <a:ln w="3175">
              <a:solidFill>
                <a:srgbClr val="565658"/>
              </a:solidFill>
            </a:ln>
          </p:spPr>
          <p:txBody>
            <a:bodyPr wrap="square" lIns="0" tIns="0" rIns="0" bIns="0" rtlCol="0"/>
            <a:lstStyle/>
            <a:p/>
          </p:txBody>
        </p:sp>
        <p:sp>
          <p:nvSpPr>
            <p:cNvPr id="12700" name="object 12700" descr=""/>
            <p:cNvSpPr/>
            <p:nvPr/>
          </p:nvSpPr>
          <p:spPr>
            <a:xfrm>
              <a:off x="5682665" y="2557860"/>
              <a:ext cx="66675" cy="5715"/>
            </a:xfrm>
            <a:custGeom>
              <a:avLst/>
              <a:gdLst/>
              <a:ahLst/>
              <a:cxnLst/>
              <a:rect l="l" t="t" r="r" b="b"/>
              <a:pathLst>
                <a:path w="66675" h="5714">
                  <a:moveTo>
                    <a:pt x="66052" y="5270"/>
                  </a:moveTo>
                  <a:lnTo>
                    <a:pt x="57912" y="2387"/>
                  </a:lnTo>
                  <a:lnTo>
                    <a:pt x="49771" y="952"/>
                  </a:lnTo>
                  <a:lnTo>
                    <a:pt x="41160" y="482"/>
                  </a:lnTo>
                  <a:lnTo>
                    <a:pt x="32537" y="0"/>
                  </a:lnTo>
                  <a:lnTo>
                    <a:pt x="16268" y="952"/>
                  </a:lnTo>
                  <a:lnTo>
                    <a:pt x="0" y="3352"/>
                  </a:lnTo>
                </a:path>
              </a:pathLst>
            </a:custGeom>
            <a:ln w="3175">
              <a:solidFill>
                <a:srgbClr val="565658"/>
              </a:solidFill>
            </a:ln>
          </p:spPr>
          <p:txBody>
            <a:bodyPr wrap="square" lIns="0" tIns="0" rIns="0" bIns="0" rtlCol="0"/>
            <a:lstStyle/>
            <a:p/>
          </p:txBody>
        </p:sp>
        <p:sp>
          <p:nvSpPr>
            <p:cNvPr id="12701" name="object 12701" descr=""/>
            <p:cNvSpPr/>
            <p:nvPr/>
          </p:nvSpPr>
          <p:spPr>
            <a:xfrm>
              <a:off x="5669258" y="2561691"/>
              <a:ext cx="15875" cy="10160"/>
            </a:xfrm>
            <a:custGeom>
              <a:avLst/>
              <a:gdLst/>
              <a:ahLst/>
              <a:cxnLst/>
              <a:rect l="l" t="t" r="r" b="b"/>
              <a:pathLst>
                <a:path w="15875" h="10160">
                  <a:moveTo>
                    <a:pt x="10528" y="0"/>
                  </a:moveTo>
                  <a:lnTo>
                    <a:pt x="3352" y="2387"/>
                  </a:lnTo>
                  <a:lnTo>
                    <a:pt x="482" y="4305"/>
                  </a:lnTo>
                  <a:lnTo>
                    <a:pt x="0" y="5257"/>
                  </a:lnTo>
                  <a:lnTo>
                    <a:pt x="0" y="6692"/>
                  </a:lnTo>
                  <a:lnTo>
                    <a:pt x="1435" y="8140"/>
                  </a:lnTo>
                  <a:lnTo>
                    <a:pt x="2870" y="8610"/>
                  </a:lnTo>
                  <a:lnTo>
                    <a:pt x="6705" y="9575"/>
                  </a:lnTo>
                  <a:lnTo>
                    <a:pt x="15316" y="10045"/>
                  </a:lnTo>
                </a:path>
              </a:pathLst>
            </a:custGeom>
            <a:ln w="3175">
              <a:solidFill>
                <a:srgbClr val="565658"/>
              </a:solidFill>
            </a:ln>
          </p:spPr>
          <p:txBody>
            <a:bodyPr wrap="square" lIns="0" tIns="0" rIns="0" bIns="0" rtlCol="0"/>
            <a:lstStyle/>
            <a:p/>
          </p:txBody>
        </p:sp>
        <p:sp>
          <p:nvSpPr>
            <p:cNvPr id="12702" name="object 12702" descr=""/>
            <p:cNvSpPr/>
            <p:nvPr/>
          </p:nvSpPr>
          <p:spPr>
            <a:xfrm>
              <a:off x="5687928" y="2571737"/>
              <a:ext cx="6985" cy="0"/>
            </a:xfrm>
            <a:custGeom>
              <a:avLst/>
              <a:gdLst/>
              <a:ahLst/>
              <a:cxnLst/>
              <a:rect l="l" t="t" r="r" b="b"/>
              <a:pathLst>
                <a:path w="6985" h="0">
                  <a:moveTo>
                    <a:pt x="0" y="0"/>
                  </a:moveTo>
                  <a:lnTo>
                    <a:pt x="6692" y="0"/>
                  </a:lnTo>
                </a:path>
              </a:pathLst>
            </a:custGeom>
            <a:ln w="3175">
              <a:solidFill>
                <a:srgbClr val="565658"/>
              </a:solidFill>
            </a:ln>
          </p:spPr>
          <p:txBody>
            <a:bodyPr wrap="square" lIns="0" tIns="0" rIns="0" bIns="0" rtlCol="0"/>
            <a:lstStyle/>
            <a:p/>
          </p:txBody>
        </p:sp>
        <p:sp>
          <p:nvSpPr>
            <p:cNvPr id="12703" name="object 12703" descr=""/>
            <p:cNvSpPr/>
            <p:nvPr/>
          </p:nvSpPr>
          <p:spPr>
            <a:xfrm>
              <a:off x="5489764" y="2637795"/>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704" name="object 12704" descr=""/>
            <p:cNvSpPr/>
            <p:nvPr/>
          </p:nvSpPr>
          <p:spPr>
            <a:xfrm>
              <a:off x="5487854" y="2637795"/>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705" name="object 12705" descr=""/>
            <p:cNvSpPr/>
            <p:nvPr/>
          </p:nvSpPr>
          <p:spPr>
            <a:xfrm>
              <a:off x="5488811" y="2638747"/>
              <a:ext cx="1270" cy="635"/>
            </a:xfrm>
            <a:custGeom>
              <a:avLst/>
              <a:gdLst/>
              <a:ahLst/>
              <a:cxnLst/>
              <a:rect l="l" t="t" r="r" b="b"/>
              <a:pathLst>
                <a:path w="1270" h="635">
                  <a:moveTo>
                    <a:pt x="952" y="0"/>
                  </a:moveTo>
                  <a:lnTo>
                    <a:pt x="0" y="482"/>
                  </a:lnTo>
                </a:path>
              </a:pathLst>
            </a:custGeom>
            <a:ln w="3175">
              <a:solidFill>
                <a:srgbClr val="565658"/>
              </a:solidFill>
            </a:ln>
          </p:spPr>
          <p:txBody>
            <a:bodyPr wrap="square" lIns="0" tIns="0" rIns="0" bIns="0" rtlCol="0"/>
            <a:lstStyle/>
            <a:p/>
          </p:txBody>
        </p:sp>
        <p:sp>
          <p:nvSpPr>
            <p:cNvPr id="12706" name="object 12706" descr=""/>
            <p:cNvSpPr/>
            <p:nvPr/>
          </p:nvSpPr>
          <p:spPr>
            <a:xfrm>
              <a:off x="5487854" y="2637310"/>
              <a:ext cx="1905" cy="635"/>
            </a:xfrm>
            <a:custGeom>
              <a:avLst/>
              <a:gdLst/>
              <a:ahLst/>
              <a:cxnLst/>
              <a:rect l="l" t="t" r="r" b="b"/>
              <a:pathLst>
                <a:path w="1904" h="635">
                  <a:moveTo>
                    <a:pt x="0" y="482"/>
                  </a:moveTo>
                  <a:lnTo>
                    <a:pt x="952" y="0"/>
                  </a:lnTo>
                  <a:lnTo>
                    <a:pt x="1905" y="482"/>
                  </a:lnTo>
                </a:path>
              </a:pathLst>
            </a:custGeom>
            <a:ln w="3175">
              <a:solidFill>
                <a:srgbClr val="565658"/>
              </a:solidFill>
            </a:ln>
          </p:spPr>
          <p:txBody>
            <a:bodyPr wrap="square" lIns="0" tIns="0" rIns="0" bIns="0" rtlCol="0"/>
            <a:lstStyle/>
            <a:p/>
          </p:txBody>
        </p:sp>
        <p:sp>
          <p:nvSpPr>
            <p:cNvPr id="12707" name="object 12707" descr=""/>
            <p:cNvSpPr/>
            <p:nvPr/>
          </p:nvSpPr>
          <p:spPr>
            <a:xfrm>
              <a:off x="5487856" y="2638749"/>
              <a:ext cx="1270" cy="635"/>
            </a:xfrm>
            <a:custGeom>
              <a:avLst/>
              <a:gdLst/>
              <a:ahLst/>
              <a:cxnLst/>
              <a:rect l="l" t="t" r="r" b="b"/>
              <a:pathLst>
                <a:path w="1270" h="635">
                  <a:moveTo>
                    <a:pt x="952" y="482"/>
                  </a:moveTo>
                  <a:lnTo>
                    <a:pt x="0" y="0"/>
                  </a:lnTo>
                </a:path>
              </a:pathLst>
            </a:custGeom>
            <a:ln w="3175">
              <a:solidFill>
                <a:srgbClr val="565658"/>
              </a:solidFill>
            </a:ln>
          </p:spPr>
          <p:txBody>
            <a:bodyPr wrap="square" lIns="0" tIns="0" rIns="0" bIns="0" rtlCol="0"/>
            <a:lstStyle/>
            <a:p/>
          </p:txBody>
        </p:sp>
        <p:sp>
          <p:nvSpPr>
            <p:cNvPr id="12708" name="object 12708" descr=""/>
            <p:cNvSpPr/>
            <p:nvPr/>
          </p:nvSpPr>
          <p:spPr>
            <a:xfrm>
              <a:off x="5515610" y="2540148"/>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709" name="object 12709" descr=""/>
            <p:cNvSpPr/>
            <p:nvPr/>
          </p:nvSpPr>
          <p:spPr>
            <a:xfrm>
              <a:off x="5435196" y="2582267"/>
              <a:ext cx="1270" cy="1905"/>
            </a:xfrm>
            <a:custGeom>
              <a:avLst/>
              <a:gdLst/>
              <a:ahLst/>
              <a:cxnLst/>
              <a:rect l="l" t="t" r="r" b="b"/>
              <a:pathLst>
                <a:path w="1270" h="1905">
                  <a:moveTo>
                    <a:pt x="965" y="0"/>
                  </a:moveTo>
                  <a:lnTo>
                    <a:pt x="482" y="1435"/>
                  </a:lnTo>
                  <a:lnTo>
                    <a:pt x="0" y="1905"/>
                  </a:lnTo>
                </a:path>
              </a:pathLst>
            </a:custGeom>
            <a:ln w="3175">
              <a:solidFill>
                <a:srgbClr val="565658"/>
              </a:solidFill>
            </a:ln>
          </p:spPr>
          <p:txBody>
            <a:bodyPr wrap="square" lIns="0" tIns="0" rIns="0" bIns="0" rtlCol="0"/>
            <a:lstStyle/>
            <a:p/>
          </p:txBody>
        </p:sp>
        <p:sp>
          <p:nvSpPr>
            <p:cNvPr id="12710" name="object 12710" descr=""/>
            <p:cNvSpPr/>
            <p:nvPr/>
          </p:nvSpPr>
          <p:spPr>
            <a:xfrm>
              <a:off x="5410785" y="2716291"/>
              <a:ext cx="8255" cy="4445"/>
            </a:xfrm>
            <a:custGeom>
              <a:avLst/>
              <a:gdLst/>
              <a:ahLst/>
              <a:cxnLst/>
              <a:rect l="l" t="t" r="r" b="b"/>
              <a:pathLst>
                <a:path w="8254" h="4444">
                  <a:moveTo>
                    <a:pt x="0" y="1917"/>
                  </a:moveTo>
                  <a:lnTo>
                    <a:pt x="0" y="2387"/>
                  </a:lnTo>
                  <a:lnTo>
                    <a:pt x="0" y="3822"/>
                  </a:lnTo>
                  <a:lnTo>
                    <a:pt x="4305" y="3340"/>
                  </a:lnTo>
                  <a:lnTo>
                    <a:pt x="8140" y="1917"/>
                  </a:lnTo>
                  <a:lnTo>
                    <a:pt x="7670" y="482"/>
                  </a:lnTo>
                  <a:lnTo>
                    <a:pt x="7175" y="0"/>
                  </a:lnTo>
                </a:path>
              </a:pathLst>
            </a:custGeom>
            <a:ln w="3175">
              <a:solidFill>
                <a:srgbClr val="565658"/>
              </a:solidFill>
            </a:ln>
          </p:spPr>
          <p:txBody>
            <a:bodyPr wrap="square" lIns="0" tIns="0" rIns="0" bIns="0" rtlCol="0"/>
            <a:lstStyle/>
            <a:p/>
          </p:txBody>
        </p:sp>
        <p:sp>
          <p:nvSpPr>
            <p:cNvPr id="12711" name="object 12711" descr=""/>
            <p:cNvSpPr/>
            <p:nvPr/>
          </p:nvSpPr>
          <p:spPr>
            <a:xfrm>
              <a:off x="5410785" y="2570782"/>
              <a:ext cx="8890" cy="4445"/>
            </a:xfrm>
            <a:custGeom>
              <a:avLst/>
              <a:gdLst/>
              <a:ahLst/>
              <a:cxnLst/>
              <a:rect l="l" t="t" r="r" b="b"/>
              <a:pathLst>
                <a:path w="8889" h="4444">
                  <a:moveTo>
                    <a:pt x="0" y="0"/>
                  </a:moveTo>
                  <a:lnTo>
                    <a:pt x="0" y="1435"/>
                  </a:lnTo>
                  <a:lnTo>
                    <a:pt x="0" y="2387"/>
                  </a:lnTo>
                </a:path>
                <a:path w="8889" h="4444">
                  <a:moveTo>
                    <a:pt x="0" y="0"/>
                  </a:moveTo>
                  <a:lnTo>
                    <a:pt x="4305" y="482"/>
                  </a:lnTo>
                  <a:lnTo>
                    <a:pt x="8623" y="2387"/>
                  </a:lnTo>
                  <a:lnTo>
                    <a:pt x="7670" y="3835"/>
                  </a:lnTo>
                  <a:lnTo>
                    <a:pt x="7175" y="4305"/>
                  </a:lnTo>
                </a:path>
              </a:pathLst>
            </a:custGeom>
            <a:ln w="3175">
              <a:solidFill>
                <a:srgbClr val="565658"/>
              </a:solidFill>
            </a:ln>
          </p:spPr>
          <p:txBody>
            <a:bodyPr wrap="square" lIns="0" tIns="0" rIns="0" bIns="0" rtlCol="0"/>
            <a:lstStyle/>
            <a:p/>
          </p:txBody>
        </p:sp>
        <p:sp>
          <p:nvSpPr>
            <p:cNvPr id="12712" name="object 12712" descr=""/>
            <p:cNvSpPr/>
            <p:nvPr/>
          </p:nvSpPr>
          <p:spPr>
            <a:xfrm>
              <a:off x="5391639" y="2718204"/>
              <a:ext cx="11430" cy="3175"/>
            </a:xfrm>
            <a:custGeom>
              <a:avLst/>
              <a:gdLst/>
              <a:ahLst/>
              <a:cxnLst/>
              <a:rect l="l" t="t" r="r" b="b"/>
              <a:pathLst>
                <a:path w="11429" h="3175">
                  <a:moveTo>
                    <a:pt x="11010" y="2870"/>
                  </a:moveTo>
                  <a:lnTo>
                    <a:pt x="5270" y="482"/>
                  </a:lnTo>
                  <a:lnTo>
                    <a:pt x="0" y="0"/>
                  </a:lnTo>
                  <a:lnTo>
                    <a:pt x="5740" y="482"/>
                  </a:lnTo>
                  <a:lnTo>
                    <a:pt x="11010" y="1917"/>
                  </a:lnTo>
                </a:path>
              </a:pathLst>
            </a:custGeom>
            <a:ln w="3175">
              <a:solidFill>
                <a:srgbClr val="565658"/>
              </a:solidFill>
            </a:ln>
          </p:spPr>
          <p:txBody>
            <a:bodyPr wrap="square" lIns="0" tIns="0" rIns="0" bIns="0" rtlCol="0"/>
            <a:lstStyle/>
            <a:p/>
          </p:txBody>
        </p:sp>
        <p:sp>
          <p:nvSpPr>
            <p:cNvPr id="12713" name="object 12713" descr=""/>
            <p:cNvSpPr/>
            <p:nvPr/>
          </p:nvSpPr>
          <p:spPr>
            <a:xfrm>
              <a:off x="5391646" y="2570299"/>
              <a:ext cx="12065" cy="3175"/>
            </a:xfrm>
            <a:custGeom>
              <a:avLst/>
              <a:gdLst/>
              <a:ahLst/>
              <a:cxnLst/>
              <a:rect l="l" t="t" r="r" b="b"/>
              <a:pathLst>
                <a:path w="12064" h="3175">
                  <a:moveTo>
                    <a:pt x="11480" y="482"/>
                  </a:moveTo>
                  <a:lnTo>
                    <a:pt x="5740" y="2387"/>
                  </a:lnTo>
                  <a:lnTo>
                    <a:pt x="0" y="2870"/>
                  </a:lnTo>
                  <a:lnTo>
                    <a:pt x="5740" y="1917"/>
                  </a:lnTo>
                  <a:lnTo>
                    <a:pt x="10998" y="0"/>
                  </a:lnTo>
                </a:path>
              </a:pathLst>
            </a:custGeom>
            <a:ln w="3175">
              <a:solidFill>
                <a:srgbClr val="565658"/>
              </a:solidFill>
            </a:ln>
          </p:spPr>
          <p:txBody>
            <a:bodyPr wrap="square" lIns="0" tIns="0" rIns="0" bIns="0" rtlCol="0"/>
            <a:lstStyle/>
            <a:p/>
          </p:txBody>
        </p:sp>
        <p:sp>
          <p:nvSpPr>
            <p:cNvPr id="12714" name="object 12714" descr=""/>
            <p:cNvSpPr/>
            <p:nvPr/>
          </p:nvSpPr>
          <p:spPr>
            <a:xfrm>
              <a:off x="5435206" y="2583234"/>
              <a:ext cx="2540" cy="1270"/>
            </a:xfrm>
            <a:custGeom>
              <a:avLst/>
              <a:gdLst/>
              <a:ahLst/>
              <a:cxnLst/>
              <a:rect l="l" t="t" r="r" b="b"/>
              <a:pathLst>
                <a:path w="2539" h="1269">
                  <a:moveTo>
                    <a:pt x="2387" y="0"/>
                  </a:moveTo>
                  <a:lnTo>
                    <a:pt x="1422" y="939"/>
                  </a:lnTo>
                  <a:lnTo>
                    <a:pt x="0" y="939"/>
                  </a:lnTo>
                </a:path>
              </a:pathLst>
            </a:custGeom>
            <a:ln w="3175">
              <a:solidFill>
                <a:srgbClr val="565658"/>
              </a:solidFill>
            </a:ln>
          </p:spPr>
          <p:txBody>
            <a:bodyPr wrap="square" lIns="0" tIns="0" rIns="0" bIns="0" rtlCol="0"/>
            <a:lstStyle/>
            <a:p/>
          </p:txBody>
        </p:sp>
        <p:sp>
          <p:nvSpPr>
            <p:cNvPr id="12715" name="object 12715" descr=""/>
            <p:cNvSpPr/>
            <p:nvPr/>
          </p:nvSpPr>
          <p:spPr>
            <a:xfrm>
              <a:off x="5437593" y="2584661"/>
              <a:ext cx="3175" cy="1270"/>
            </a:xfrm>
            <a:custGeom>
              <a:avLst/>
              <a:gdLst/>
              <a:ahLst/>
              <a:cxnLst/>
              <a:rect l="l" t="t" r="r" b="b"/>
              <a:pathLst>
                <a:path w="3175" h="1269">
                  <a:moveTo>
                    <a:pt x="2870" y="0"/>
                  </a:moveTo>
                  <a:lnTo>
                    <a:pt x="1435" y="952"/>
                  </a:lnTo>
                  <a:lnTo>
                    <a:pt x="0" y="482"/>
                  </a:lnTo>
                </a:path>
              </a:pathLst>
            </a:custGeom>
            <a:ln w="3175">
              <a:solidFill>
                <a:srgbClr val="565658"/>
              </a:solidFill>
            </a:ln>
          </p:spPr>
          <p:txBody>
            <a:bodyPr wrap="square" lIns="0" tIns="0" rIns="0" bIns="0" rtlCol="0"/>
            <a:lstStyle/>
            <a:p/>
          </p:txBody>
        </p:sp>
        <p:sp>
          <p:nvSpPr>
            <p:cNvPr id="12716" name="object 12716" descr=""/>
            <p:cNvSpPr/>
            <p:nvPr/>
          </p:nvSpPr>
          <p:spPr>
            <a:xfrm>
              <a:off x="5562045" y="2751707"/>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717" name="object 12717" descr=""/>
            <p:cNvSpPr/>
            <p:nvPr/>
          </p:nvSpPr>
          <p:spPr>
            <a:xfrm>
              <a:off x="5437593" y="2585149"/>
              <a:ext cx="8255" cy="1905"/>
            </a:xfrm>
            <a:custGeom>
              <a:avLst/>
              <a:gdLst/>
              <a:ahLst/>
              <a:cxnLst/>
              <a:rect l="l" t="t" r="r" b="b"/>
              <a:pathLst>
                <a:path w="8254" h="1905">
                  <a:moveTo>
                    <a:pt x="7658" y="1904"/>
                  </a:moveTo>
                  <a:lnTo>
                    <a:pt x="3822" y="1904"/>
                  </a:lnTo>
                  <a:lnTo>
                    <a:pt x="0" y="0"/>
                  </a:lnTo>
                </a:path>
              </a:pathLst>
            </a:custGeom>
            <a:ln w="3175">
              <a:solidFill>
                <a:srgbClr val="565658"/>
              </a:solidFill>
            </a:ln>
          </p:spPr>
          <p:txBody>
            <a:bodyPr wrap="square" lIns="0" tIns="0" rIns="0" bIns="0" rtlCol="0"/>
            <a:lstStyle/>
            <a:p/>
          </p:txBody>
        </p:sp>
        <p:sp>
          <p:nvSpPr>
            <p:cNvPr id="12718" name="object 12718" descr=""/>
            <p:cNvSpPr/>
            <p:nvPr/>
          </p:nvSpPr>
          <p:spPr>
            <a:xfrm>
              <a:off x="5437591" y="2583229"/>
              <a:ext cx="9525" cy="3175"/>
            </a:xfrm>
            <a:custGeom>
              <a:avLst/>
              <a:gdLst/>
              <a:ahLst/>
              <a:cxnLst/>
              <a:rect l="l" t="t" r="r" b="b"/>
              <a:pathLst>
                <a:path w="9525" h="3175">
                  <a:moveTo>
                    <a:pt x="9093" y="2870"/>
                  </a:moveTo>
                  <a:lnTo>
                    <a:pt x="5740" y="2870"/>
                  </a:lnTo>
                  <a:lnTo>
                    <a:pt x="2870" y="1435"/>
                  </a:lnTo>
                  <a:lnTo>
                    <a:pt x="0" y="0"/>
                  </a:lnTo>
                </a:path>
              </a:pathLst>
            </a:custGeom>
            <a:ln w="3175">
              <a:solidFill>
                <a:srgbClr val="565658"/>
              </a:solidFill>
            </a:ln>
          </p:spPr>
          <p:txBody>
            <a:bodyPr wrap="square" lIns="0" tIns="0" rIns="0" bIns="0" rtlCol="0"/>
            <a:lstStyle/>
            <a:p/>
          </p:txBody>
        </p:sp>
        <p:sp>
          <p:nvSpPr>
            <p:cNvPr id="12719" name="object 12719" descr=""/>
            <p:cNvSpPr/>
            <p:nvPr/>
          </p:nvSpPr>
          <p:spPr>
            <a:xfrm>
              <a:off x="5515611" y="2541587"/>
              <a:ext cx="3175" cy="0"/>
            </a:xfrm>
            <a:custGeom>
              <a:avLst/>
              <a:gdLst/>
              <a:ahLst/>
              <a:cxnLst/>
              <a:rect l="l" t="t" r="r" b="b"/>
              <a:pathLst>
                <a:path w="3175" h="0">
                  <a:moveTo>
                    <a:pt x="2870" y="0"/>
                  </a:moveTo>
                  <a:lnTo>
                    <a:pt x="0" y="0"/>
                  </a:lnTo>
                </a:path>
              </a:pathLst>
            </a:custGeom>
            <a:ln w="3175">
              <a:solidFill>
                <a:srgbClr val="565658"/>
              </a:solidFill>
            </a:ln>
          </p:spPr>
          <p:txBody>
            <a:bodyPr wrap="square" lIns="0" tIns="0" rIns="0" bIns="0" rtlCol="0"/>
            <a:lstStyle/>
            <a:p/>
          </p:txBody>
        </p:sp>
        <p:sp>
          <p:nvSpPr>
            <p:cNvPr id="12720" name="object 12720" descr=""/>
            <p:cNvSpPr/>
            <p:nvPr/>
          </p:nvSpPr>
          <p:spPr>
            <a:xfrm>
              <a:off x="5437593" y="2585141"/>
              <a:ext cx="0" cy="4445"/>
            </a:xfrm>
            <a:custGeom>
              <a:avLst/>
              <a:gdLst/>
              <a:ahLst/>
              <a:cxnLst/>
              <a:rect l="l" t="t" r="r" b="b"/>
              <a:pathLst>
                <a:path w="0" h="4444">
                  <a:moveTo>
                    <a:pt x="0" y="3822"/>
                  </a:moveTo>
                  <a:lnTo>
                    <a:pt x="0" y="952"/>
                  </a:lnTo>
                  <a:lnTo>
                    <a:pt x="0" y="0"/>
                  </a:lnTo>
                </a:path>
              </a:pathLst>
            </a:custGeom>
            <a:ln w="3175">
              <a:solidFill>
                <a:srgbClr val="565658"/>
              </a:solidFill>
            </a:ln>
          </p:spPr>
          <p:txBody>
            <a:bodyPr wrap="square" lIns="0" tIns="0" rIns="0" bIns="0" rtlCol="0"/>
            <a:lstStyle/>
            <a:p/>
          </p:txBody>
        </p:sp>
        <p:sp>
          <p:nvSpPr>
            <p:cNvPr id="12721" name="object 12721" descr=""/>
            <p:cNvSpPr/>
            <p:nvPr/>
          </p:nvSpPr>
          <p:spPr>
            <a:xfrm>
              <a:off x="5410785" y="2573176"/>
              <a:ext cx="7620" cy="13970"/>
            </a:xfrm>
            <a:custGeom>
              <a:avLst/>
              <a:gdLst/>
              <a:ahLst/>
              <a:cxnLst/>
              <a:rect l="l" t="t" r="r" b="b"/>
              <a:pathLst>
                <a:path w="7620" h="13969">
                  <a:moveTo>
                    <a:pt x="0" y="0"/>
                  </a:moveTo>
                  <a:lnTo>
                    <a:pt x="3835" y="482"/>
                  </a:lnTo>
                  <a:lnTo>
                    <a:pt x="7175" y="1905"/>
                  </a:lnTo>
                  <a:lnTo>
                    <a:pt x="7175" y="2387"/>
                  </a:lnTo>
                  <a:lnTo>
                    <a:pt x="7175" y="4787"/>
                  </a:lnTo>
                  <a:lnTo>
                    <a:pt x="7175" y="8623"/>
                  </a:lnTo>
                  <a:lnTo>
                    <a:pt x="7175" y="13411"/>
                  </a:lnTo>
                </a:path>
              </a:pathLst>
            </a:custGeom>
            <a:ln w="3175">
              <a:solidFill>
                <a:srgbClr val="565658"/>
              </a:solidFill>
            </a:ln>
          </p:spPr>
          <p:txBody>
            <a:bodyPr wrap="square" lIns="0" tIns="0" rIns="0" bIns="0" rtlCol="0"/>
            <a:lstStyle/>
            <a:p/>
          </p:txBody>
        </p:sp>
        <p:sp>
          <p:nvSpPr>
            <p:cNvPr id="12722" name="object 12722" descr=""/>
            <p:cNvSpPr/>
            <p:nvPr/>
          </p:nvSpPr>
          <p:spPr>
            <a:xfrm>
              <a:off x="5410785" y="2715326"/>
              <a:ext cx="7620" cy="3175"/>
            </a:xfrm>
            <a:custGeom>
              <a:avLst/>
              <a:gdLst/>
              <a:ahLst/>
              <a:cxnLst/>
              <a:rect l="l" t="t" r="r" b="b"/>
              <a:pathLst>
                <a:path w="7620" h="3175">
                  <a:moveTo>
                    <a:pt x="0" y="2882"/>
                  </a:moveTo>
                  <a:lnTo>
                    <a:pt x="3835" y="2400"/>
                  </a:lnTo>
                  <a:lnTo>
                    <a:pt x="7175" y="965"/>
                  </a:lnTo>
                  <a:lnTo>
                    <a:pt x="7175" y="0"/>
                  </a:lnTo>
                </a:path>
              </a:pathLst>
            </a:custGeom>
            <a:ln w="3175">
              <a:solidFill>
                <a:srgbClr val="565658"/>
              </a:solidFill>
            </a:ln>
          </p:spPr>
          <p:txBody>
            <a:bodyPr wrap="square" lIns="0" tIns="0" rIns="0" bIns="0" rtlCol="0"/>
            <a:lstStyle/>
            <a:p/>
          </p:txBody>
        </p:sp>
        <p:sp>
          <p:nvSpPr>
            <p:cNvPr id="12723" name="object 12723" descr=""/>
            <p:cNvSpPr/>
            <p:nvPr/>
          </p:nvSpPr>
          <p:spPr>
            <a:xfrm>
              <a:off x="5410785" y="2573181"/>
              <a:ext cx="0" cy="12065"/>
            </a:xfrm>
            <a:custGeom>
              <a:avLst/>
              <a:gdLst/>
              <a:ahLst/>
              <a:cxnLst/>
              <a:rect l="l" t="t" r="r" b="b"/>
              <a:pathLst>
                <a:path w="0" h="12064">
                  <a:moveTo>
                    <a:pt x="0" y="11963"/>
                  </a:moveTo>
                  <a:lnTo>
                    <a:pt x="0" y="7175"/>
                  </a:lnTo>
                  <a:lnTo>
                    <a:pt x="0" y="3340"/>
                  </a:lnTo>
                  <a:lnTo>
                    <a:pt x="0" y="482"/>
                  </a:lnTo>
                  <a:lnTo>
                    <a:pt x="0" y="0"/>
                  </a:lnTo>
                </a:path>
              </a:pathLst>
            </a:custGeom>
            <a:ln w="3175">
              <a:solidFill>
                <a:srgbClr val="565658"/>
              </a:solidFill>
            </a:ln>
          </p:spPr>
          <p:txBody>
            <a:bodyPr wrap="square" lIns="0" tIns="0" rIns="0" bIns="0" rtlCol="0"/>
            <a:lstStyle/>
            <a:p/>
          </p:txBody>
        </p:sp>
        <p:sp>
          <p:nvSpPr>
            <p:cNvPr id="12724" name="object 12724" descr=""/>
            <p:cNvSpPr/>
            <p:nvPr/>
          </p:nvSpPr>
          <p:spPr>
            <a:xfrm>
              <a:off x="5410785" y="2714856"/>
              <a:ext cx="0" cy="3810"/>
            </a:xfrm>
            <a:custGeom>
              <a:avLst/>
              <a:gdLst/>
              <a:ahLst/>
              <a:cxnLst/>
              <a:rect l="l" t="t" r="r" b="b"/>
              <a:pathLst>
                <a:path w="0" h="3810">
                  <a:moveTo>
                    <a:pt x="0" y="3352"/>
                  </a:moveTo>
                  <a:lnTo>
                    <a:pt x="0" y="2400"/>
                  </a:lnTo>
                  <a:lnTo>
                    <a:pt x="0" y="0"/>
                  </a:lnTo>
                </a:path>
              </a:pathLst>
            </a:custGeom>
            <a:ln w="3175">
              <a:solidFill>
                <a:srgbClr val="565658"/>
              </a:solidFill>
            </a:ln>
          </p:spPr>
          <p:txBody>
            <a:bodyPr wrap="square" lIns="0" tIns="0" rIns="0" bIns="0" rtlCol="0"/>
            <a:lstStyle/>
            <a:p/>
          </p:txBody>
        </p:sp>
        <p:sp>
          <p:nvSpPr>
            <p:cNvPr id="12725" name="object 12725" descr=""/>
            <p:cNvSpPr/>
            <p:nvPr/>
          </p:nvSpPr>
          <p:spPr>
            <a:xfrm>
              <a:off x="5417966" y="2605249"/>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12726" name="object 12726" descr=""/>
            <p:cNvSpPr/>
            <p:nvPr/>
          </p:nvSpPr>
          <p:spPr>
            <a:xfrm>
              <a:off x="5750151" y="271054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727" name="object 12727" descr=""/>
            <p:cNvSpPr/>
            <p:nvPr/>
          </p:nvSpPr>
          <p:spPr>
            <a:xfrm>
              <a:off x="5748234" y="2710077"/>
              <a:ext cx="1905" cy="1905"/>
            </a:xfrm>
            <a:custGeom>
              <a:avLst/>
              <a:gdLst/>
              <a:ahLst/>
              <a:cxnLst/>
              <a:rect l="l" t="t" r="r" b="b"/>
              <a:pathLst>
                <a:path w="1904" h="1905">
                  <a:moveTo>
                    <a:pt x="0" y="1422"/>
                  </a:moveTo>
                  <a:lnTo>
                    <a:pt x="482" y="469"/>
                  </a:lnTo>
                  <a:lnTo>
                    <a:pt x="1435" y="0"/>
                  </a:lnTo>
                </a:path>
              </a:pathLst>
            </a:custGeom>
            <a:ln w="3175">
              <a:solidFill>
                <a:srgbClr val="565658"/>
              </a:solidFill>
            </a:ln>
          </p:spPr>
          <p:txBody>
            <a:bodyPr wrap="square" lIns="0" tIns="0" rIns="0" bIns="0" rtlCol="0"/>
            <a:lstStyle/>
            <a:p/>
          </p:txBody>
        </p:sp>
        <p:sp>
          <p:nvSpPr>
            <p:cNvPr id="12728" name="object 12728" descr=""/>
            <p:cNvSpPr/>
            <p:nvPr/>
          </p:nvSpPr>
          <p:spPr>
            <a:xfrm>
              <a:off x="5749198" y="2711499"/>
              <a:ext cx="1270" cy="635"/>
            </a:xfrm>
            <a:custGeom>
              <a:avLst/>
              <a:gdLst/>
              <a:ahLst/>
              <a:cxnLst/>
              <a:rect l="l" t="t" r="r" b="b"/>
              <a:pathLst>
                <a:path w="1270" h="635">
                  <a:moveTo>
                    <a:pt x="952" y="0"/>
                  </a:moveTo>
                  <a:lnTo>
                    <a:pt x="0" y="482"/>
                  </a:lnTo>
                </a:path>
              </a:pathLst>
            </a:custGeom>
            <a:ln w="3175">
              <a:solidFill>
                <a:srgbClr val="565658"/>
              </a:solidFill>
            </a:ln>
          </p:spPr>
          <p:txBody>
            <a:bodyPr wrap="square" lIns="0" tIns="0" rIns="0" bIns="0" rtlCol="0"/>
            <a:lstStyle/>
            <a:p/>
          </p:txBody>
        </p:sp>
        <p:sp>
          <p:nvSpPr>
            <p:cNvPr id="12729" name="object 12729" descr=""/>
            <p:cNvSpPr/>
            <p:nvPr/>
          </p:nvSpPr>
          <p:spPr>
            <a:xfrm>
              <a:off x="5749673" y="2710073"/>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730" name="object 12730" descr=""/>
            <p:cNvSpPr/>
            <p:nvPr/>
          </p:nvSpPr>
          <p:spPr>
            <a:xfrm>
              <a:off x="5748230" y="2711501"/>
              <a:ext cx="1270" cy="635"/>
            </a:xfrm>
            <a:custGeom>
              <a:avLst/>
              <a:gdLst/>
              <a:ahLst/>
              <a:cxnLst/>
              <a:rect l="l" t="t" r="r" b="b"/>
              <a:pathLst>
                <a:path w="1270" h="635">
                  <a:moveTo>
                    <a:pt x="965" y="482"/>
                  </a:moveTo>
                  <a:lnTo>
                    <a:pt x="0" y="0"/>
                  </a:lnTo>
                </a:path>
              </a:pathLst>
            </a:custGeom>
            <a:ln w="3175">
              <a:solidFill>
                <a:srgbClr val="565658"/>
              </a:solidFill>
            </a:ln>
          </p:spPr>
          <p:txBody>
            <a:bodyPr wrap="square" lIns="0" tIns="0" rIns="0" bIns="0" rtlCol="0"/>
            <a:lstStyle/>
            <a:p/>
          </p:txBody>
        </p:sp>
        <p:sp>
          <p:nvSpPr>
            <p:cNvPr id="12731" name="object 12731" descr=""/>
            <p:cNvSpPr/>
            <p:nvPr/>
          </p:nvSpPr>
          <p:spPr>
            <a:xfrm>
              <a:off x="5652984" y="2491331"/>
              <a:ext cx="0" cy="9525"/>
            </a:xfrm>
            <a:custGeom>
              <a:avLst/>
              <a:gdLst/>
              <a:ahLst/>
              <a:cxnLst/>
              <a:rect l="l" t="t" r="r" b="b"/>
              <a:pathLst>
                <a:path w="0" h="9525">
                  <a:moveTo>
                    <a:pt x="0" y="9093"/>
                  </a:moveTo>
                  <a:lnTo>
                    <a:pt x="0" y="0"/>
                  </a:lnTo>
                </a:path>
              </a:pathLst>
            </a:custGeom>
            <a:ln w="3175">
              <a:solidFill>
                <a:srgbClr val="565658"/>
              </a:solidFill>
            </a:ln>
          </p:spPr>
          <p:txBody>
            <a:bodyPr wrap="square" lIns="0" tIns="0" rIns="0" bIns="0" rtlCol="0"/>
            <a:lstStyle/>
            <a:p/>
          </p:txBody>
        </p:sp>
        <p:sp>
          <p:nvSpPr>
            <p:cNvPr id="12732" name="object 12732" descr=""/>
            <p:cNvSpPr/>
            <p:nvPr/>
          </p:nvSpPr>
          <p:spPr>
            <a:xfrm>
              <a:off x="5637190" y="2491333"/>
              <a:ext cx="0" cy="10795"/>
            </a:xfrm>
            <a:custGeom>
              <a:avLst/>
              <a:gdLst/>
              <a:ahLst/>
              <a:cxnLst/>
              <a:rect l="l" t="t" r="r" b="b"/>
              <a:pathLst>
                <a:path w="0" h="10794">
                  <a:moveTo>
                    <a:pt x="0" y="10528"/>
                  </a:moveTo>
                  <a:lnTo>
                    <a:pt x="0" y="0"/>
                  </a:lnTo>
                </a:path>
              </a:pathLst>
            </a:custGeom>
            <a:ln w="3175">
              <a:solidFill>
                <a:srgbClr val="565658"/>
              </a:solidFill>
            </a:ln>
          </p:spPr>
          <p:txBody>
            <a:bodyPr wrap="square" lIns="0" tIns="0" rIns="0" bIns="0" rtlCol="0"/>
            <a:lstStyle/>
            <a:p/>
          </p:txBody>
        </p:sp>
        <p:sp>
          <p:nvSpPr>
            <p:cNvPr id="12733" name="object 12733" descr=""/>
            <p:cNvSpPr/>
            <p:nvPr/>
          </p:nvSpPr>
          <p:spPr>
            <a:xfrm>
              <a:off x="5637668" y="2491332"/>
              <a:ext cx="0" cy="10795"/>
            </a:xfrm>
            <a:custGeom>
              <a:avLst/>
              <a:gdLst/>
              <a:ahLst/>
              <a:cxnLst/>
              <a:rect l="l" t="t" r="r" b="b"/>
              <a:pathLst>
                <a:path w="0" h="10794">
                  <a:moveTo>
                    <a:pt x="0" y="0"/>
                  </a:moveTo>
                  <a:lnTo>
                    <a:pt x="0" y="10528"/>
                  </a:lnTo>
                </a:path>
              </a:pathLst>
            </a:custGeom>
            <a:ln w="3175">
              <a:solidFill>
                <a:srgbClr val="565658"/>
              </a:solidFill>
            </a:ln>
          </p:spPr>
          <p:txBody>
            <a:bodyPr wrap="square" lIns="0" tIns="0" rIns="0" bIns="0" rtlCol="0"/>
            <a:lstStyle/>
            <a:p/>
          </p:txBody>
        </p:sp>
        <p:sp>
          <p:nvSpPr>
            <p:cNvPr id="12734" name="object 12734" descr=""/>
            <p:cNvSpPr/>
            <p:nvPr/>
          </p:nvSpPr>
          <p:spPr>
            <a:xfrm>
              <a:off x="5701329" y="2555942"/>
              <a:ext cx="2540" cy="2540"/>
            </a:xfrm>
            <a:custGeom>
              <a:avLst/>
              <a:gdLst/>
              <a:ahLst/>
              <a:cxnLst/>
              <a:rect l="l" t="t" r="r" b="b"/>
              <a:pathLst>
                <a:path w="2539" h="2539">
                  <a:moveTo>
                    <a:pt x="0" y="2400"/>
                  </a:moveTo>
                  <a:lnTo>
                    <a:pt x="0" y="965"/>
                  </a:lnTo>
                  <a:lnTo>
                    <a:pt x="0" y="0"/>
                  </a:lnTo>
                  <a:lnTo>
                    <a:pt x="1917" y="0"/>
                  </a:lnTo>
                </a:path>
              </a:pathLst>
            </a:custGeom>
            <a:ln w="3175">
              <a:solidFill>
                <a:srgbClr val="565658"/>
              </a:solidFill>
            </a:ln>
          </p:spPr>
          <p:txBody>
            <a:bodyPr wrap="square" lIns="0" tIns="0" rIns="0" bIns="0" rtlCol="0"/>
            <a:lstStyle/>
            <a:p/>
          </p:txBody>
        </p:sp>
        <p:sp>
          <p:nvSpPr>
            <p:cNvPr id="12735" name="object 12735" descr=""/>
            <p:cNvSpPr/>
            <p:nvPr/>
          </p:nvSpPr>
          <p:spPr>
            <a:xfrm>
              <a:off x="5701329" y="2561207"/>
              <a:ext cx="0" cy="4445"/>
            </a:xfrm>
            <a:custGeom>
              <a:avLst/>
              <a:gdLst/>
              <a:ahLst/>
              <a:cxnLst/>
              <a:rect l="l" t="t" r="r" b="b"/>
              <a:pathLst>
                <a:path w="0" h="4444">
                  <a:moveTo>
                    <a:pt x="0" y="0"/>
                  </a:moveTo>
                  <a:lnTo>
                    <a:pt x="0" y="3835"/>
                  </a:lnTo>
                </a:path>
              </a:pathLst>
            </a:custGeom>
            <a:ln w="3175">
              <a:solidFill>
                <a:srgbClr val="565658"/>
              </a:solidFill>
            </a:ln>
          </p:spPr>
          <p:txBody>
            <a:bodyPr wrap="square" lIns="0" tIns="0" rIns="0" bIns="0" rtlCol="0"/>
            <a:lstStyle/>
            <a:p/>
          </p:txBody>
        </p:sp>
        <p:sp>
          <p:nvSpPr>
            <p:cNvPr id="12736" name="object 12736" descr=""/>
            <p:cNvSpPr/>
            <p:nvPr/>
          </p:nvSpPr>
          <p:spPr>
            <a:xfrm>
              <a:off x="5701327" y="2555937"/>
              <a:ext cx="2540" cy="0"/>
            </a:xfrm>
            <a:custGeom>
              <a:avLst/>
              <a:gdLst/>
              <a:ahLst/>
              <a:cxnLst/>
              <a:rect l="l" t="t" r="r" b="b"/>
              <a:pathLst>
                <a:path w="2539" h="0">
                  <a:moveTo>
                    <a:pt x="1917" y="0"/>
                  </a:moveTo>
                  <a:lnTo>
                    <a:pt x="0" y="0"/>
                  </a:lnTo>
                </a:path>
              </a:pathLst>
            </a:custGeom>
            <a:ln w="3175">
              <a:solidFill>
                <a:srgbClr val="565658"/>
              </a:solidFill>
            </a:ln>
          </p:spPr>
          <p:txBody>
            <a:bodyPr wrap="square" lIns="0" tIns="0" rIns="0" bIns="0" rtlCol="0"/>
            <a:lstStyle/>
            <a:p/>
          </p:txBody>
        </p:sp>
        <p:sp>
          <p:nvSpPr>
            <p:cNvPr id="12737" name="object 12737" descr=""/>
            <p:cNvSpPr/>
            <p:nvPr/>
          </p:nvSpPr>
          <p:spPr>
            <a:xfrm>
              <a:off x="5700186" y="25634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738" name="object 12738" descr=""/>
            <p:cNvSpPr/>
            <p:nvPr/>
          </p:nvSpPr>
          <p:spPr>
            <a:xfrm>
              <a:off x="5703244" y="2555937"/>
              <a:ext cx="4445" cy="2540"/>
            </a:xfrm>
            <a:custGeom>
              <a:avLst/>
              <a:gdLst/>
              <a:ahLst/>
              <a:cxnLst/>
              <a:rect l="l" t="t" r="r" b="b"/>
              <a:pathLst>
                <a:path w="4445" h="2539">
                  <a:moveTo>
                    <a:pt x="0" y="0"/>
                  </a:moveTo>
                  <a:lnTo>
                    <a:pt x="3822" y="2400"/>
                  </a:lnTo>
                </a:path>
              </a:pathLst>
            </a:custGeom>
            <a:ln w="3175">
              <a:solidFill>
                <a:srgbClr val="565658"/>
              </a:solidFill>
            </a:ln>
          </p:spPr>
          <p:txBody>
            <a:bodyPr wrap="square" lIns="0" tIns="0" rIns="0" bIns="0" rtlCol="0"/>
            <a:lstStyle/>
            <a:p/>
          </p:txBody>
        </p:sp>
        <p:sp>
          <p:nvSpPr>
            <p:cNvPr id="12739" name="object 12739" descr=""/>
            <p:cNvSpPr/>
            <p:nvPr/>
          </p:nvSpPr>
          <p:spPr>
            <a:xfrm>
              <a:off x="5709942" y="2560724"/>
              <a:ext cx="2540" cy="6350"/>
            </a:xfrm>
            <a:custGeom>
              <a:avLst/>
              <a:gdLst/>
              <a:ahLst/>
              <a:cxnLst/>
              <a:rect l="l" t="t" r="r" b="b"/>
              <a:pathLst>
                <a:path w="2539" h="6350">
                  <a:moveTo>
                    <a:pt x="0" y="0"/>
                  </a:moveTo>
                  <a:lnTo>
                    <a:pt x="1435" y="2882"/>
                  </a:lnTo>
                  <a:lnTo>
                    <a:pt x="2387" y="6223"/>
                  </a:lnTo>
                </a:path>
              </a:pathLst>
            </a:custGeom>
            <a:ln w="3175">
              <a:solidFill>
                <a:srgbClr val="565658"/>
              </a:solidFill>
            </a:ln>
          </p:spPr>
          <p:txBody>
            <a:bodyPr wrap="square" lIns="0" tIns="0" rIns="0" bIns="0" rtlCol="0"/>
            <a:lstStyle/>
            <a:p/>
          </p:txBody>
        </p:sp>
        <p:sp>
          <p:nvSpPr>
            <p:cNvPr id="12740" name="object 12740" descr=""/>
            <p:cNvSpPr/>
            <p:nvPr/>
          </p:nvSpPr>
          <p:spPr>
            <a:xfrm>
              <a:off x="5702762" y="2555937"/>
              <a:ext cx="635" cy="2540"/>
            </a:xfrm>
            <a:custGeom>
              <a:avLst/>
              <a:gdLst/>
              <a:ahLst/>
              <a:cxnLst/>
              <a:rect l="l" t="t" r="r" b="b"/>
              <a:pathLst>
                <a:path w="635" h="2539">
                  <a:moveTo>
                    <a:pt x="482" y="0"/>
                  </a:moveTo>
                  <a:lnTo>
                    <a:pt x="0" y="965"/>
                  </a:lnTo>
                  <a:lnTo>
                    <a:pt x="0" y="2400"/>
                  </a:lnTo>
                </a:path>
              </a:pathLst>
            </a:custGeom>
            <a:ln w="3175">
              <a:solidFill>
                <a:srgbClr val="565658"/>
              </a:solidFill>
            </a:ln>
          </p:spPr>
          <p:txBody>
            <a:bodyPr wrap="square" lIns="0" tIns="0" rIns="0" bIns="0" rtlCol="0"/>
            <a:lstStyle/>
            <a:p/>
          </p:txBody>
        </p:sp>
        <p:sp>
          <p:nvSpPr>
            <p:cNvPr id="12741" name="object 12741" descr=""/>
            <p:cNvSpPr/>
            <p:nvPr/>
          </p:nvSpPr>
          <p:spPr>
            <a:xfrm>
              <a:off x="5701324" y="2561207"/>
              <a:ext cx="635" cy="4445"/>
            </a:xfrm>
            <a:custGeom>
              <a:avLst/>
              <a:gdLst/>
              <a:ahLst/>
              <a:cxnLst/>
              <a:rect l="l" t="t" r="r" b="b"/>
              <a:pathLst>
                <a:path w="635" h="4444">
                  <a:moveTo>
                    <a:pt x="482" y="0"/>
                  </a:moveTo>
                  <a:lnTo>
                    <a:pt x="0" y="3352"/>
                  </a:lnTo>
                  <a:lnTo>
                    <a:pt x="0" y="3835"/>
                  </a:lnTo>
                </a:path>
              </a:pathLst>
            </a:custGeom>
            <a:ln w="3175">
              <a:solidFill>
                <a:srgbClr val="565658"/>
              </a:solidFill>
            </a:ln>
          </p:spPr>
          <p:txBody>
            <a:bodyPr wrap="square" lIns="0" tIns="0" rIns="0" bIns="0" rtlCol="0"/>
            <a:lstStyle/>
            <a:p/>
          </p:txBody>
        </p:sp>
        <p:sp>
          <p:nvSpPr>
            <p:cNvPr id="12742" name="object 12742" descr=""/>
            <p:cNvSpPr/>
            <p:nvPr/>
          </p:nvSpPr>
          <p:spPr>
            <a:xfrm>
              <a:off x="5709471" y="2560725"/>
              <a:ext cx="2540" cy="6350"/>
            </a:xfrm>
            <a:custGeom>
              <a:avLst/>
              <a:gdLst/>
              <a:ahLst/>
              <a:cxnLst/>
              <a:rect l="l" t="t" r="r" b="b"/>
              <a:pathLst>
                <a:path w="2539" h="6350">
                  <a:moveTo>
                    <a:pt x="2387" y="5753"/>
                  </a:moveTo>
                  <a:lnTo>
                    <a:pt x="1904" y="2870"/>
                  </a:lnTo>
                  <a:lnTo>
                    <a:pt x="0" y="0"/>
                  </a:lnTo>
                </a:path>
              </a:pathLst>
            </a:custGeom>
            <a:ln w="3175">
              <a:solidFill>
                <a:srgbClr val="565658"/>
              </a:solidFill>
            </a:ln>
          </p:spPr>
          <p:txBody>
            <a:bodyPr wrap="square" lIns="0" tIns="0" rIns="0" bIns="0" rtlCol="0"/>
            <a:lstStyle/>
            <a:p/>
          </p:txBody>
        </p:sp>
        <p:sp>
          <p:nvSpPr>
            <p:cNvPr id="12743" name="object 12743" descr=""/>
            <p:cNvSpPr/>
            <p:nvPr/>
          </p:nvSpPr>
          <p:spPr>
            <a:xfrm>
              <a:off x="5702766" y="2555942"/>
              <a:ext cx="4445" cy="2540"/>
            </a:xfrm>
            <a:custGeom>
              <a:avLst/>
              <a:gdLst/>
              <a:ahLst/>
              <a:cxnLst/>
              <a:rect l="l" t="t" r="r" b="b"/>
              <a:pathLst>
                <a:path w="4445" h="2539">
                  <a:moveTo>
                    <a:pt x="4305" y="2400"/>
                  </a:moveTo>
                  <a:lnTo>
                    <a:pt x="0" y="0"/>
                  </a:lnTo>
                </a:path>
              </a:pathLst>
            </a:custGeom>
            <a:ln w="3175">
              <a:solidFill>
                <a:srgbClr val="565658"/>
              </a:solidFill>
            </a:ln>
          </p:spPr>
          <p:txBody>
            <a:bodyPr wrap="square" lIns="0" tIns="0" rIns="0" bIns="0" rtlCol="0"/>
            <a:lstStyle/>
            <a:p/>
          </p:txBody>
        </p:sp>
        <p:sp>
          <p:nvSpPr>
            <p:cNvPr id="12744" name="object 12744" descr=""/>
            <p:cNvSpPr/>
            <p:nvPr/>
          </p:nvSpPr>
          <p:spPr>
            <a:xfrm>
              <a:off x="5701329" y="2565040"/>
              <a:ext cx="0" cy="1905"/>
            </a:xfrm>
            <a:custGeom>
              <a:avLst/>
              <a:gdLst/>
              <a:ahLst/>
              <a:cxnLst/>
              <a:rect l="l" t="t" r="r" b="b"/>
              <a:pathLst>
                <a:path w="0" h="1905">
                  <a:moveTo>
                    <a:pt x="0" y="0"/>
                  </a:moveTo>
                  <a:lnTo>
                    <a:pt x="0" y="1435"/>
                  </a:lnTo>
                  <a:lnTo>
                    <a:pt x="0" y="1905"/>
                  </a:lnTo>
                  <a:lnTo>
                    <a:pt x="0" y="0"/>
                  </a:lnTo>
                </a:path>
              </a:pathLst>
            </a:custGeom>
            <a:ln w="3175">
              <a:solidFill>
                <a:srgbClr val="565658"/>
              </a:solidFill>
            </a:ln>
          </p:spPr>
          <p:txBody>
            <a:bodyPr wrap="square" lIns="0" tIns="0" rIns="0" bIns="0" rtlCol="0"/>
            <a:lstStyle/>
            <a:p/>
          </p:txBody>
        </p:sp>
        <p:sp>
          <p:nvSpPr>
            <p:cNvPr id="12745" name="object 12745" descr=""/>
            <p:cNvSpPr/>
            <p:nvPr/>
          </p:nvSpPr>
          <p:spPr>
            <a:xfrm>
              <a:off x="5700847" y="2566949"/>
              <a:ext cx="635" cy="635"/>
            </a:xfrm>
            <a:custGeom>
              <a:avLst/>
              <a:gdLst/>
              <a:ahLst/>
              <a:cxnLst/>
              <a:rect l="l" t="t" r="r" b="b"/>
              <a:pathLst>
                <a:path w="635" h="635">
                  <a:moveTo>
                    <a:pt x="482" y="0"/>
                  </a:moveTo>
                  <a:lnTo>
                    <a:pt x="482" y="0"/>
                  </a:lnTo>
                  <a:lnTo>
                    <a:pt x="0" y="482"/>
                  </a:lnTo>
                </a:path>
              </a:pathLst>
            </a:custGeom>
            <a:ln w="3175">
              <a:solidFill>
                <a:srgbClr val="565658"/>
              </a:solidFill>
            </a:ln>
          </p:spPr>
          <p:txBody>
            <a:bodyPr wrap="square" lIns="0" tIns="0" rIns="0" bIns="0" rtlCol="0"/>
            <a:lstStyle/>
            <a:p/>
          </p:txBody>
        </p:sp>
        <p:sp>
          <p:nvSpPr>
            <p:cNvPr id="12746" name="object 12746" descr=""/>
            <p:cNvSpPr/>
            <p:nvPr/>
          </p:nvSpPr>
          <p:spPr>
            <a:xfrm>
              <a:off x="5694151" y="2581314"/>
              <a:ext cx="6350" cy="1270"/>
            </a:xfrm>
            <a:custGeom>
              <a:avLst/>
              <a:gdLst/>
              <a:ahLst/>
              <a:cxnLst/>
              <a:rect l="l" t="t" r="r" b="b"/>
              <a:pathLst>
                <a:path w="6350" h="1269">
                  <a:moveTo>
                    <a:pt x="6223" y="952"/>
                  </a:moveTo>
                  <a:lnTo>
                    <a:pt x="0" y="0"/>
                  </a:lnTo>
                </a:path>
              </a:pathLst>
            </a:custGeom>
            <a:ln w="3175">
              <a:solidFill>
                <a:srgbClr val="565658"/>
              </a:solidFill>
            </a:ln>
          </p:spPr>
          <p:txBody>
            <a:bodyPr wrap="square" lIns="0" tIns="0" rIns="0" bIns="0" rtlCol="0"/>
            <a:lstStyle/>
            <a:p/>
          </p:txBody>
        </p:sp>
        <p:sp>
          <p:nvSpPr>
            <p:cNvPr id="12747" name="object 12747" descr=""/>
            <p:cNvSpPr/>
            <p:nvPr/>
          </p:nvSpPr>
          <p:spPr>
            <a:xfrm>
              <a:off x="5681703" y="2571731"/>
              <a:ext cx="8255" cy="8255"/>
            </a:xfrm>
            <a:custGeom>
              <a:avLst/>
              <a:gdLst/>
              <a:ahLst/>
              <a:cxnLst/>
              <a:rect l="l" t="t" r="r" b="b"/>
              <a:pathLst>
                <a:path w="8254" h="8255">
                  <a:moveTo>
                    <a:pt x="7658" y="7658"/>
                  </a:moveTo>
                  <a:lnTo>
                    <a:pt x="3352" y="4305"/>
                  </a:lnTo>
                  <a:lnTo>
                    <a:pt x="0" y="0"/>
                  </a:lnTo>
                </a:path>
              </a:pathLst>
            </a:custGeom>
            <a:ln w="3175">
              <a:solidFill>
                <a:srgbClr val="565658"/>
              </a:solidFill>
            </a:ln>
          </p:spPr>
          <p:txBody>
            <a:bodyPr wrap="square" lIns="0" tIns="0" rIns="0" bIns="0" rtlCol="0"/>
            <a:lstStyle/>
            <a:p/>
          </p:txBody>
        </p:sp>
        <p:sp>
          <p:nvSpPr>
            <p:cNvPr id="12748" name="object 12748" descr=""/>
            <p:cNvSpPr/>
            <p:nvPr/>
          </p:nvSpPr>
          <p:spPr>
            <a:xfrm>
              <a:off x="5679311" y="2564555"/>
              <a:ext cx="1905" cy="5080"/>
            </a:xfrm>
            <a:custGeom>
              <a:avLst/>
              <a:gdLst/>
              <a:ahLst/>
              <a:cxnLst/>
              <a:rect l="l" t="t" r="r" b="b"/>
              <a:pathLst>
                <a:path w="1904" h="5080">
                  <a:moveTo>
                    <a:pt x="1435" y="4787"/>
                  </a:moveTo>
                  <a:lnTo>
                    <a:pt x="0" y="0"/>
                  </a:lnTo>
                </a:path>
              </a:pathLst>
            </a:custGeom>
            <a:ln w="3175">
              <a:solidFill>
                <a:srgbClr val="565658"/>
              </a:solidFill>
            </a:ln>
          </p:spPr>
          <p:txBody>
            <a:bodyPr wrap="square" lIns="0" tIns="0" rIns="0" bIns="0" rtlCol="0"/>
            <a:lstStyle/>
            <a:p/>
          </p:txBody>
        </p:sp>
        <p:sp>
          <p:nvSpPr>
            <p:cNvPr id="12749" name="object 12749" descr=""/>
            <p:cNvSpPr/>
            <p:nvPr/>
          </p:nvSpPr>
          <p:spPr>
            <a:xfrm>
              <a:off x="5690802" y="2543026"/>
              <a:ext cx="41275" cy="5715"/>
            </a:xfrm>
            <a:custGeom>
              <a:avLst/>
              <a:gdLst/>
              <a:ahLst/>
              <a:cxnLst/>
              <a:rect l="l" t="t" r="r" b="b"/>
              <a:pathLst>
                <a:path w="41275" h="5714">
                  <a:moveTo>
                    <a:pt x="41160" y="5257"/>
                  </a:moveTo>
                  <a:lnTo>
                    <a:pt x="31102" y="2374"/>
                  </a:lnTo>
                  <a:lnTo>
                    <a:pt x="21056" y="469"/>
                  </a:lnTo>
                  <a:lnTo>
                    <a:pt x="10528" y="0"/>
                  </a:lnTo>
                  <a:lnTo>
                    <a:pt x="5257" y="469"/>
                  </a:lnTo>
                  <a:lnTo>
                    <a:pt x="0" y="1422"/>
                  </a:lnTo>
                </a:path>
              </a:pathLst>
            </a:custGeom>
            <a:ln w="3175">
              <a:solidFill>
                <a:srgbClr val="565658"/>
              </a:solidFill>
            </a:ln>
          </p:spPr>
          <p:txBody>
            <a:bodyPr wrap="square" lIns="0" tIns="0" rIns="0" bIns="0" rtlCol="0"/>
            <a:lstStyle/>
            <a:p/>
          </p:txBody>
        </p:sp>
        <p:sp>
          <p:nvSpPr>
            <p:cNvPr id="12750" name="object 12750" descr=""/>
            <p:cNvSpPr/>
            <p:nvPr/>
          </p:nvSpPr>
          <p:spPr>
            <a:xfrm>
              <a:off x="5678356" y="2548284"/>
              <a:ext cx="4445" cy="3810"/>
            </a:xfrm>
            <a:custGeom>
              <a:avLst/>
              <a:gdLst/>
              <a:ahLst/>
              <a:cxnLst/>
              <a:rect l="l" t="t" r="r" b="b"/>
              <a:pathLst>
                <a:path w="4445" h="3810">
                  <a:moveTo>
                    <a:pt x="3822" y="0"/>
                  </a:moveTo>
                  <a:lnTo>
                    <a:pt x="0" y="3352"/>
                  </a:lnTo>
                </a:path>
              </a:pathLst>
            </a:custGeom>
            <a:ln w="3175">
              <a:solidFill>
                <a:srgbClr val="565658"/>
              </a:solidFill>
            </a:ln>
          </p:spPr>
          <p:txBody>
            <a:bodyPr wrap="square" lIns="0" tIns="0" rIns="0" bIns="0" rtlCol="0"/>
            <a:lstStyle/>
            <a:p/>
          </p:txBody>
        </p:sp>
        <p:sp>
          <p:nvSpPr>
            <p:cNvPr id="12751" name="object 12751" descr=""/>
            <p:cNvSpPr/>
            <p:nvPr/>
          </p:nvSpPr>
          <p:spPr>
            <a:xfrm>
              <a:off x="5674522" y="2560252"/>
              <a:ext cx="635" cy="3175"/>
            </a:xfrm>
            <a:custGeom>
              <a:avLst/>
              <a:gdLst/>
              <a:ahLst/>
              <a:cxnLst/>
              <a:rect l="l" t="t" r="r" b="b"/>
              <a:pathLst>
                <a:path w="635" h="3175">
                  <a:moveTo>
                    <a:pt x="482" y="0"/>
                  </a:moveTo>
                  <a:lnTo>
                    <a:pt x="0" y="2882"/>
                  </a:lnTo>
                </a:path>
              </a:pathLst>
            </a:custGeom>
            <a:ln w="3175">
              <a:solidFill>
                <a:srgbClr val="565658"/>
              </a:solidFill>
            </a:ln>
          </p:spPr>
          <p:txBody>
            <a:bodyPr wrap="square" lIns="0" tIns="0" rIns="0" bIns="0" rtlCol="0"/>
            <a:lstStyle/>
            <a:p/>
          </p:txBody>
        </p:sp>
        <p:sp>
          <p:nvSpPr>
            <p:cNvPr id="12752" name="object 12752" descr=""/>
            <p:cNvSpPr/>
            <p:nvPr/>
          </p:nvSpPr>
          <p:spPr>
            <a:xfrm>
              <a:off x="5675005" y="2565995"/>
              <a:ext cx="1270" cy="2540"/>
            </a:xfrm>
            <a:custGeom>
              <a:avLst/>
              <a:gdLst/>
              <a:ahLst/>
              <a:cxnLst/>
              <a:rect l="l" t="t" r="r" b="b"/>
              <a:pathLst>
                <a:path w="1270" h="2539">
                  <a:moveTo>
                    <a:pt x="0" y="0"/>
                  </a:moveTo>
                  <a:lnTo>
                    <a:pt x="952" y="2387"/>
                  </a:lnTo>
                </a:path>
              </a:pathLst>
            </a:custGeom>
            <a:ln w="3175">
              <a:solidFill>
                <a:srgbClr val="565658"/>
              </a:solidFill>
            </a:ln>
          </p:spPr>
          <p:txBody>
            <a:bodyPr wrap="square" lIns="0" tIns="0" rIns="0" bIns="0" rtlCol="0"/>
            <a:lstStyle/>
            <a:p/>
          </p:txBody>
        </p:sp>
        <p:sp>
          <p:nvSpPr>
            <p:cNvPr id="12753" name="object 12753" descr=""/>
            <p:cNvSpPr/>
            <p:nvPr/>
          </p:nvSpPr>
          <p:spPr>
            <a:xfrm>
              <a:off x="5676915" y="2571266"/>
              <a:ext cx="17780" cy="14604"/>
            </a:xfrm>
            <a:custGeom>
              <a:avLst/>
              <a:gdLst/>
              <a:ahLst/>
              <a:cxnLst/>
              <a:rect l="l" t="t" r="r" b="b"/>
              <a:pathLst>
                <a:path w="17779" h="14605">
                  <a:moveTo>
                    <a:pt x="0" y="0"/>
                  </a:moveTo>
                  <a:lnTo>
                    <a:pt x="2870" y="4775"/>
                  </a:lnTo>
                  <a:lnTo>
                    <a:pt x="6705" y="9563"/>
                  </a:lnTo>
                  <a:lnTo>
                    <a:pt x="11963" y="12433"/>
                  </a:lnTo>
                  <a:lnTo>
                    <a:pt x="17716" y="14350"/>
                  </a:lnTo>
                </a:path>
              </a:pathLst>
            </a:custGeom>
            <a:ln w="3175">
              <a:solidFill>
                <a:srgbClr val="565658"/>
              </a:solidFill>
            </a:ln>
          </p:spPr>
          <p:txBody>
            <a:bodyPr wrap="square" lIns="0" tIns="0" rIns="0" bIns="0" rtlCol="0"/>
            <a:lstStyle/>
            <a:p/>
          </p:txBody>
        </p:sp>
        <p:sp>
          <p:nvSpPr>
            <p:cNvPr id="12754" name="object 12754" descr=""/>
            <p:cNvSpPr/>
            <p:nvPr/>
          </p:nvSpPr>
          <p:spPr>
            <a:xfrm>
              <a:off x="5529012" y="2638749"/>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2755" name="object 12755" descr=""/>
            <p:cNvSpPr/>
            <p:nvPr/>
          </p:nvSpPr>
          <p:spPr>
            <a:xfrm>
              <a:off x="5528534" y="2639702"/>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2756" name="object 12756" descr=""/>
            <p:cNvSpPr/>
            <p:nvPr/>
          </p:nvSpPr>
          <p:spPr>
            <a:xfrm>
              <a:off x="5529494" y="2639231"/>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2757" name="object 12757" descr=""/>
            <p:cNvSpPr/>
            <p:nvPr/>
          </p:nvSpPr>
          <p:spPr>
            <a:xfrm>
              <a:off x="5528533" y="2639232"/>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758" name="object 12758" descr=""/>
            <p:cNvSpPr/>
            <p:nvPr/>
          </p:nvSpPr>
          <p:spPr>
            <a:xfrm>
              <a:off x="5529012" y="264018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759" name="object 12759" descr=""/>
            <p:cNvSpPr/>
            <p:nvPr/>
          </p:nvSpPr>
          <p:spPr>
            <a:xfrm>
              <a:off x="5528533" y="2638749"/>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2760" name="object 12760" descr=""/>
            <p:cNvSpPr/>
            <p:nvPr/>
          </p:nvSpPr>
          <p:spPr>
            <a:xfrm>
              <a:off x="5770732" y="271054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761" name="object 12761" descr=""/>
            <p:cNvSpPr/>
            <p:nvPr/>
          </p:nvSpPr>
          <p:spPr>
            <a:xfrm>
              <a:off x="5768816" y="271054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762" name="object 12762" descr=""/>
            <p:cNvSpPr/>
            <p:nvPr/>
          </p:nvSpPr>
          <p:spPr>
            <a:xfrm>
              <a:off x="5768816" y="2710074"/>
              <a:ext cx="2540" cy="635"/>
            </a:xfrm>
            <a:custGeom>
              <a:avLst/>
              <a:gdLst/>
              <a:ahLst/>
              <a:cxnLst/>
              <a:rect l="l" t="t" r="r" b="b"/>
              <a:pathLst>
                <a:path w="2539" h="635">
                  <a:moveTo>
                    <a:pt x="0" y="469"/>
                  </a:moveTo>
                  <a:lnTo>
                    <a:pt x="965" y="0"/>
                  </a:lnTo>
                  <a:lnTo>
                    <a:pt x="1917" y="469"/>
                  </a:lnTo>
                </a:path>
              </a:pathLst>
            </a:custGeom>
            <a:ln w="3175">
              <a:solidFill>
                <a:srgbClr val="565658"/>
              </a:solidFill>
            </a:ln>
          </p:spPr>
          <p:txBody>
            <a:bodyPr wrap="square" lIns="0" tIns="0" rIns="0" bIns="0" rtlCol="0"/>
            <a:lstStyle/>
            <a:p/>
          </p:txBody>
        </p:sp>
        <p:sp>
          <p:nvSpPr>
            <p:cNvPr id="12763" name="object 12763" descr=""/>
            <p:cNvSpPr/>
            <p:nvPr/>
          </p:nvSpPr>
          <p:spPr>
            <a:xfrm>
              <a:off x="5768815" y="2711499"/>
              <a:ext cx="2540" cy="635"/>
            </a:xfrm>
            <a:custGeom>
              <a:avLst/>
              <a:gdLst/>
              <a:ahLst/>
              <a:cxnLst/>
              <a:rect l="l" t="t" r="r" b="b"/>
              <a:pathLst>
                <a:path w="2539" h="635">
                  <a:moveTo>
                    <a:pt x="1917" y="0"/>
                  </a:moveTo>
                  <a:lnTo>
                    <a:pt x="965" y="482"/>
                  </a:lnTo>
                  <a:lnTo>
                    <a:pt x="0" y="0"/>
                  </a:lnTo>
                </a:path>
              </a:pathLst>
            </a:custGeom>
            <a:ln w="3175">
              <a:solidFill>
                <a:srgbClr val="565658"/>
              </a:solidFill>
            </a:ln>
          </p:spPr>
          <p:txBody>
            <a:bodyPr wrap="square" lIns="0" tIns="0" rIns="0" bIns="0" rtlCol="0"/>
            <a:lstStyle/>
            <a:p/>
          </p:txBody>
        </p:sp>
        <p:sp>
          <p:nvSpPr>
            <p:cNvPr id="12764" name="object 12764" descr=""/>
            <p:cNvSpPr/>
            <p:nvPr/>
          </p:nvSpPr>
          <p:spPr>
            <a:xfrm>
              <a:off x="5937779" y="2695222"/>
              <a:ext cx="0" cy="3175"/>
            </a:xfrm>
            <a:custGeom>
              <a:avLst/>
              <a:gdLst/>
              <a:ahLst/>
              <a:cxnLst/>
              <a:rect l="l" t="t" r="r" b="b"/>
              <a:pathLst>
                <a:path w="0" h="3175">
                  <a:moveTo>
                    <a:pt x="0" y="2882"/>
                  </a:moveTo>
                  <a:lnTo>
                    <a:pt x="0" y="1930"/>
                  </a:lnTo>
                  <a:lnTo>
                    <a:pt x="0" y="0"/>
                  </a:lnTo>
                </a:path>
              </a:pathLst>
            </a:custGeom>
            <a:ln w="3175">
              <a:solidFill>
                <a:srgbClr val="565658"/>
              </a:solidFill>
            </a:ln>
          </p:spPr>
          <p:txBody>
            <a:bodyPr wrap="square" lIns="0" tIns="0" rIns="0" bIns="0" rtlCol="0"/>
            <a:lstStyle/>
            <a:p/>
          </p:txBody>
        </p:sp>
        <p:sp>
          <p:nvSpPr>
            <p:cNvPr id="12765" name="object 12765" descr=""/>
            <p:cNvSpPr/>
            <p:nvPr/>
          </p:nvSpPr>
          <p:spPr>
            <a:xfrm>
              <a:off x="5938263" y="2695705"/>
              <a:ext cx="0" cy="3175"/>
            </a:xfrm>
            <a:custGeom>
              <a:avLst/>
              <a:gdLst/>
              <a:ahLst/>
              <a:cxnLst/>
              <a:rect l="l" t="t" r="r" b="b"/>
              <a:pathLst>
                <a:path w="0" h="3175">
                  <a:moveTo>
                    <a:pt x="0" y="2882"/>
                  </a:moveTo>
                  <a:lnTo>
                    <a:pt x="0" y="2400"/>
                  </a:lnTo>
                  <a:lnTo>
                    <a:pt x="0" y="0"/>
                  </a:lnTo>
                </a:path>
              </a:pathLst>
            </a:custGeom>
            <a:ln w="3175">
              <a:solidFill>
                <a:srgbClr val="565658"/>
              </a:solidFill>
            </a:ln>
          </p:spPr>
          <p:txBody>
            <a:bodyPr wrap="square" lIns="0" tIns="0" rIns="0" bIns="0" rtlCol="0"/>
            <a:lstStyle/>
            <a:p/>
          </p:txBody>
        </p:sp>
        <p:sp>
          <p:nvSpPr>
            <p:cNvPr id="12766" name="object 12766" descr=""/>
            <p:cNvSpPr/>
            <p:nvPr/>
          </p:nvSpPr>
          <p:spPr>
            <a:xfrm>
              <a:off x="5937780" y="2687087"/>
              <a:ext cx="635" cy="8890"/>
            </a:xfrm>
            <a:custGeom>
              <a:avLst/>
              <a:gdLst/>
              <a:ahLst/>
              <a:cxnLst/>
              <a:rect l="l" t="t" r="r" b="b"/>
              <a:pathLst>
                <a:path w="635" h="8889">
                  <a:moveTo>
                    <a:pt x="482" y="8623"/>
                  </a:moveTo>
                  <a:lnTo>
                    <a:pt x="0" y="8140"/>
                  </a:lnTo>
                  <a:lnTo>
                    <a:pt x="0" y="4787"/>
                  </a:lnTo>
                  <a:lnTo>
                    <a:pt x="0" y="0"/>
                  </a:lnTo>
                </a:path>
              </a:pathLst>
            </a:custGeom>
            <a:ln w="3175">
              <a:solidFill>
                <a:srgbClr val="565658"/>
              </a:solidFill>
            </a:ln>
          </p:spPr>
          <p:txBody>
            <a:bodyPr wrap="square" lIns="0" tIns="0" rIns="0" bIns="0" rtlCol="0"/>
            <a:lstStyle/>
            <a:p/>
          </p:txBody>
        </p:sp>
        <p:sp>
          <p:nvSpPr>
            <p:cNvPr id="12767" name="object 12767" descr=""/>
            <p:cNvSpPr/>
            <p:nvPr/>
          </p:nvSpPr>
          <p:spPr>
            <a:xfrm>
              <a:off x="6112969" y="2686136"/>
              <a:ext cx="1270" cy="0"/>
            </a:xfrm>
            <a:custGeom>
              <a:avLst/>
              <a:gdLst/>
              <a:ahLst/>
              <a:cxnLst/>
              <a:rect l="l" t="t" r="r" b="b"/>
              <a:pathLst>
                <a:path w="1270" h="0">
                  <a:moveTo>
                    <a:pt x="0" y="0"/>
                  </a:moveTo>
                  <a:lnTo>
                    <a:pt x="952" y="0"/>
                  </a:lnTo>
                </a:path>
              </a:pathLst>
            </a:custGeom>
            <a:ln w="3175">
              <a:solidFill>
                <a:srgbClr val="565658"/>
              </a:solidFill>
            </a:ln>
          </p:spPr>
          <p:txBody>
            <a:bodyPr wrap="square" lIns="0" tIns="0" rIns="0" bIns="0" rtlCol="0"/>
            <a:lstStyle/>
            <a:p/>
          </p:txBody>
        </p:sp>
        <p:sp>
          <p:nvSpPr>
            <p:cNvPr id="12768" name="object 12768" descr=""/>
            <p:cNvSpPr/>
            <p:nvPr/>
          </p:nvSpPr>
          <p:spPr>
            <a:xfrm>
              <a:off x="6113448" y="2686620"/>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2769" name="object 12769" descr=""/>
            <p:cNvSpPr/>
            <p:nvPr/>
          </p:nvSpPr>
          <p:spPr>
            <a:xfrm>
              <a:off x="6112492" y="268613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770" name="object 12770" descr=""/>
            <p:cNvSpPr/>
            <p:nvPr/>
          </p:nvSpPr>
          <p:spPr>
            <a:xfrm>
              <a:off x="6112492" y="2686626"/>
              <a:ext cx="5715" cy="2540"/>
            </a:xfrm>
            <a:custGeom>
              <a:avLst/>
              <a:gdLst/>
              <a:ahLst/>
              <a:cxnLst/>
              <a:rect l="l" t="t" r="r" b="b"/>
              <a:pathLst>
                <a:path w="5714" h="2539">
                  <a:moveTo>
                    <a:pt x="5257" y="2387"/>
                  </a:moveTo>
                  <a:lnTo>
                    <a:pt x="2387" y="1904"/>
                  </a:lnTo>
                  <a:lnTo>
                    <a:pt x="0" y="469"/>
                  </a:lnTo>
                  <a:lnTo>
                    <a:pt x="952" y="0"/>
                  </a:lnTo>
                  <a:lnTo>
                    <a:pt x="2870" y="952"/>
                  </a:lnTo>
                  <a:lnTo>
                    <a:pt x="5257" y="1422"/>
                  </a:lnTo>
                </a:path>
              </a:pathLst>
            </a:custGeom>
            <a:ln w="3175">
              <a:solidFill>
                <a:srgbClr val="565658"/>
              </a:solidFill>
            </a:ln>
          </p:spPr>
          <p:txBody>
            <a:bodyPr wrap="square" lIns="0" tIns="0" rIns="0" bIns="0" rtlCol="0"/>
            <a:lstStyle/>
            <a:p/>
          </p:txBody>
        </p:sp>
        <p:sp>
          <p:nvSpPr>
            <p:cNvPr id="12771" name="object 12771" descr=""/>
            <p:cNvSpPr/>
            <p:nvPr/>
          </p:nvSpPr>
          <p:spPr>
            <a:xfrm>
              <a:off x="5963626" y="2687091"/>
              <a:ext cx="13970" cy="12065"/>
            </a:xfrm>
            <a:custGeom>
              <a:avLst/>
              <a:gdLst/>
              <a:ahLst/>
              <a:cxnLst/>
              <a:rect l="l" t="t" r="r" b="b"/>
              <a:pathLst>
                <a:path w="13970" h="12064">
                  <a:moveTo>
                    <a:pt x="0" y="0"/>
                  </a:moveTo>
                  <a:lnTo>
                    <a:pt x="7175" y="5740"/>
                  </a:lnTo>
                  <a:lnTo>
                    <a:pt x="13411" y="11493"/>
                  </a:lnTo>
                </a:path>
              </a:pathLst>
            </a:custGeom>
            <a:ln w="3175">
              <a:solidFill>
                <a:srgbClr val="565658"/>
              </a:solidFill>
            </a:ln>
          </p:spPr>
          <p:txBody>
            <a:bodyPr wrap="square" lIns="0" tIns="0" rIns="0" bIns="0" rtlCol="0"/>
            <a:lstStyle/>
            <a:p/>
          </p:txBody>
        </p:sp>
        <p:sp>
          <p:nvSpPr>
            <p:cNvPr id="12772" name="object 12772" descr=""/>
            <p:cNvSpPr/>
            <p:nvPr/>
          </p:nvSpPr>
          <p:spPr>
            <a:xfrm>
              <a:off x="5938263" y="2687575"/>
              <a:ext cx="4445" cy="11430"/>
            </a:xfrm>
            <a:custGeom>
              <a:avLst/>
              <a:gdLst/>
              <a:ahLst/>
              <a:cxnLst/>
              <a:rect l="l" t="t" r="r" b="b"/>
              <a:pathLst>
                <a:path w="4445" h="11430">
                  <a:moveTo>
                    <a:pt x="0" y="0"/>
                  </a:moveTo>
                  <a:lnTo>
                    <a:pt x="0" y="4787"/>
                  </a:lnTo>
                  <a:lnTo>
                    <a:pt x="0" y="8140"/>
                  </a:lnTo>
                  <a:lnTo>
                    <a:pt x="4305" y="11010"/>
                  </a:lnTo>
                </a:path>
              </a:pathLst>
            </a:custGeom>
            <a:ln w="3175">
              <a:solidFill>
                <a:srgbClr val="565658"/>
              </a:solidFill>
            </a:ln>
          </p:spPr>
          <p:txBody>
            <a:bodyPr wrap="square" lIns="0" tIns="0" rIns="0" bIns="0" rtlCol="0"/>
            <a:lstStyle/>
            <a:p/>
          </p:txBody>
        </p:sp>
        <p:sp>
          <p:nvSpPr>
            <p:cNvPr id="12773" name="object 12773" descr=""/>
            <p:cNvSpPr/>
            <p:nvPr/>
          </p:nvSpPr>
          <p:spPr>
            <a:xfrm>
              <a:off x="5977032" y="2687095"/>
              <a:ext cx="0" cy="12065"/>
            </a:xfrm>
            <a:custGeom>
              <a:avLst/>
              <a:gdLst/>
              <a:ahLst/>
              <a:cxnLst/>
              <a:rect l="l" t="t" r="r" b="b"/>
              <a:pathLst>
                <a:path w="0" h="12064">
                  <a:moveTo>
                    <a:pt x="0" y="11493"/>
                  </a:moveTo>
                  <a:lnTo>
                    <a:pt x="0" y="0"/>
                  </a:lnTo>
                </a:path>
              </a:pathLst>
            </a:custGeom>
            <a:ln w="3175">
              <a:solidFill>
                <a:srgbClr val="565658"/>
              </a:solidFill>
            </a:ln>
          </p:spPr>
          <p:txBody>
            <a:bodyPr wrap="square" lIns="0" tIns="0" rIns="0" bIns="0" rtlCol="0"/>
            <a:lstStyle/>
            <a:p/>
          </p:txBody>
        </p:sp>
        <p:sp>
          <p:nvSpPr>
            <p:cNvPr id="12774" name="object 12774" descr=""/>
            <p:cNvSpPr/>
            <p:nvPr/>
          </p:nvSpPr>
          <p:spPr>
            <a:xfrm>
              <a:off x="5963626" y="2686136"/>
              <a:ext cx="13970" cy="0"/>
            </a:xfrm>
            <a:custGeom>
              <a:avLst/>
              <a:gdLst/>
              <a:ahLst/>
              <a:cxnLst/>
              <a:rect l="l" t="t" r="r" b="b"/>
              <a:pathLst>
                <a:path w="13970" h="0">
                  <a:moveTo>
                    <a:pt x="0" y="0"/>
                  </a:moveTo>
                  <a:lnTo>
                    <a:pt x="13411" y="0"/>
                  </a:lnTo>
                </a:path>
              </a:pathLst>
            </a:custGeom>
            <a:ln w="3175">
              <a:solidFill>
                <a:srgbClr val="565658"/>
              </a:solidFill>
            </a:ln>
          </p:spPr>
          <p:txBody>
            <a:bodyPr wrap="square" lIns="0" tIns="0" rIns="0" bIns="0" rtlCol="0"/>
            <a:lstStyle/>
            <a:p/>
          </p:txBody>
        </p:sp>
        <p:sp>
          <p:nvSpPr>
            <p:cNvPr id="12775" name="object 12775" descr=""/>
            <p:cNvSpPr/>
            <p:nvPr/>
          </p:nvSpPr>
          <p:spPr>
            <a:xfrm>
              <a:off x="5938742" y="2686139"/>
              <a:ext cx="38735" cy="1270"/>
            </a:xfrm>
            <a:custGeom>
              <a:avLst/>
              <a:gdLst/>
              <a:ahLst/>
              <a:cxnLst/>
              <a:rect l="l" t="t" r="r" b="b"/>
              <a:pathLst>
                <a:path w="38735" h="1269">
                  <a:moveTo>
                    <a:pt x="38290" y="952"/>
                  </a:moveTo>
                  <a:lnTo>
                    <a:pt x="24879" y="952"/>
                  </a:lnTo>
                  <a:lnTo>
                    <a:pt x="24879" y="0"/>
                  </a:lnTo>
                  <a:lnTo>
                    <a:pt x="11963" y="0"/>
                  </a:lnTo>
                  <a:lnTo>
                    <a:pt x="0" y="0"/>
                  </a:lnTo>
                </a:path>
              </a:pathLst>
            </a:custGeom>
            <a:ln w="3175">
              <a:solidFill>
                <a:srgbClr val="565658"/>
              </a:solidFill>
            </a:ln>
          </p:spPr>
          <p:txBody>
            <a:bodyPr wrap="square" lIns="0" tIns="0" rIns="0" bIns="0" rtlCol="0"/>
            <a:lstStyle/>
            <a:p/>
          </p:txBody>
        </p:sp>
        <p:sp>
          <p:nvSpPr>
            <p:cNvPr id="12776" name="object 12776" descr=""/>
            <p:cNvSpPr/>
            <p:nvPr/>
          </p:nvSpPr>
          <p:spPr>
            <a:xfrm>
              <a:off x="5938264" y="2687091"/>
              <a:ext cx="25400" cy="635"/>
            </a:xfrm>
            <a:custGeom>
              <a:avLst/>
              <a:gdLst/>
              <a:ahLst/>
              <a:cxnLst/>
              <a:rect l="l" t="t" r="r" b="b"/>
              <a:pathLst>
                <a:path w="25400" h="635">
                  <a:moveTo>
                    <a:pt x="25361" y="0"/>
                  </a:moveTo>
                  <a:lnTo>
                    <a:pt x="12446" y="0"/>
                  </a:lnTo>
                  <a:lnTo>
                    <a:pt x="0" y="482"/>
                  </a:lnTo>
                </a:path>
              </a:pathLst>
            </a:custGeom>
            <a:ln w="3175">
              <a:solidFill>
                <a:srgbClr val="565658"/>
              </a:solidFill>
            </a:ln>
          </p:spPr>
          <p:txBody>
            <a:bodyPr wrap="square" lIns="0" tIns="0" rIns="0" bIns="0" rtlCol="0"/>
            <a:lstStyle/>
            <a:p/>
          </p:txBody>
        </p:sp>
        <p:sp>
          <p:nvSpPr>
            <p:cNvPr id="12777" name="object 12777" descr=""/>
            <p:cNvSpPr/>
            <p:nvPr/>
          </p:nvSpPr>
          <p:spPr>
            <a:xfrm>
              <a:off x="5344731" y="2706725"/>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778" name="object 12778" descr=""/>
            <p:cNvSpPr/>
            <p:nvPr/>
          </p:nvSpPr>
          <p:spPr>
            <a:xfrm>
              <a:off x="5348085" y="2706725"/>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779" name="object 12779" descr=""/>
            <p:cNvSpPr/>
            <p:nvPr/>
          </p:nvSpPr>
          <p:spPr>
            <a:xfrm>
              <a:off x="5348085" y="269092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780" name="object 12780" descr=""/>
            <p:cNvSpPr/>
            <p:nvPr/>
          </p:nvSpPr>
          <p:spPr>
            <a:xfrm>
              <a:off x="5344736" y="2690925"/>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781" name="object 12781" descr=""/>
            <p:cNvSpPr/>
            <p:nvPr/>
          </p:nvSpPr>
          <p:spPr>
            <a:xfrm>
              <a:off x="5344254" y="2693802"/>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782" name="object 12782" descr=""/>
            <p:cNvSpPr/>
            <p:nvPr/>
          </p:nvSpPr>
          <p:spPr>
            <a:xfrm>
              <a:off x="5344259" y="2703849"/>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783" name="object 12783" descr=""/>
            <p:cNvSpPr/>
            <p:nvPr/>
          </p:nvSpPr>
          <p:spPr>
            <a:xfrm>
              <a:off x="5344254" y="2695711"/>
              <a:ext cx="635" cy="1270"/>
            </a:xfrm>
            <a:custGeom>
              <a:avLst/>
              <a:gdLst/>
              <a:ahLst/>
              <a:cxnLst/>
              <a:rect l="l" t="t" r="r" b="b"/>
              <a:pathLst>
                <a:path w="635" h="1269">
                  <a:moveTo>
                    <a:pt x="482" y="0"/>
                  </a:moveTo>
                  <a:lnTo>
                    <a:pt x="0" y="952"/>
                  </a:lnTo>
                </a:path>
              </a:pathLst>
            </a:custGeom>
            <a:ln w="3175">
              <a:solidFill>
                <a:srgbClr val="565658"/>
              </a:solidFill>
            </a:ln>
          </p:spPr>
          <p:txBody>
            <a:bodyPr wrap="square" lIns="0" tIns="0" rIns="0" bIns="0" rtlCol="0"/>
            <a:lstStyle/>
            <a:p/>
          </p:txBody>
        </p:sp>
        <p:sp>
          <p:nvSpPr>
            <p:cNvPr id="12784" name="object 12784" descr=""/>
            <p:cNvSpPr/>
            <p:nvPr/>
          </p:nvSpPr>
          <p:spPr>
            <a:xfrm>
              <a:off x="5344259" y="2701454"/>
              <a:ext cx="635" cy="1270"/>
            </a:xfrm>
            <a:custGeom>
              <a:avLst/>
              <a:gdLst/>
              <a:ahLst/>
              <a:cxnLst/>
              <a:rect l="l" t="t" r="r" b="b"/>
              <a:pathLst>
                <a:path w="635" h="1269">
                  <a:moveTo>
                    <a:pt x="0" y="0"/>
                  </a:moveTo>
                  <a:lnTo>
                    <a:pt x="482" y="952"/>
                  </a:lnTo>
                </a:path>
              </a:pathLst>
            </a:custGeom>
            <a:ln w="3175">
              <a:solidFill>
                <a:srgbClr val="565658"/>
              </a:solidFill>
            </a:ln>
          </p:spPr>
          <p:txBody>
            <a:bodyPr wrap="square" lIns="0" tIns="0" rIns="0" bIns="0" rtlCol="0"/>
            <a:lstStyle/>
            <a:p/>
          </p:txBody>
        </p:sp>
        <p:sp>
          <p:nvSpPr>
            <p:cNvPr id="12785" name="object 12785" descr=""/>
            <p:cNvSpPr/>
            <p:nvPr/>
          </p:nvSpPr>
          <p:spPr>
            <a:xfrm>
              <a:off x="5347608" y="2695711"/>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2786" name="object 12786" descr=""/>
            <p:cNvSpPr/>
            <p:nvPr/>
          </p:nvSpPr>
          <p:spPr>
            <a:xfrm>
              <a:off x="5347603" y="2693801"/>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787" name="object 12787" descr=""/>
            <p:cNvSpPr/>
            <p:nvPr/>
          </p:nvSpPr>
          <p:spPr>
            <a:xfrm>
              <a:off x="5347608" y="2701454"/>
              <a:ext cx="0" cy="1270"/>
            </a:xfrm>
            <a:custGeom>
              <a:avLst/>
              <a:gdLst/>
              <a:ahLst/>
              <a:cxnLst/>
              <a:rect l="l" t="t" r="r" b="b"/>
              <a:pathLst>
                <a:path w="0" h="1269">
                  <a:moveTo>
                    <a:pt x="0" y="0"/>
                  </a:moveTo>
                  <a:lnTo>
                    <a:pt x="0" y="952"/>
                  </a:lnTo>
                </a:path>
              </a:pathLst>
            </a:custGeom>
            <a:ln w="3175">
              <a:solidFill>
                <a:srgbClr val="565658"/>
              </a:solidFill>
            </a:ln>
          </p:spPr>
          <p:txBody>
            <a:bodyPr wrap="square" lIns="0" tIns="0" rIns="0" bIns="0" rtlCol="0"/>
            <a:lstStyle/>
            <a:p/>
          </p:txBody>
        </p:sp>
        <p:sp>
          <p:nvSpPr>
            <p:cNvPr id="12788" name="object 12788" descr=""/>
            <p:cNvSpPr/>
            <p:nvPr/>
          </p:nvSpPr>
          <p:spPr>
            <a:xfrm>
              <a:off x="5347603" y="2703849"/>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789" name="object 12789" descr=""/>
            <p:cNvSpPr/>
            <p:nvPr/>
          </p:nvSpPr>
          <p:spPr>
            <a:xfrm>
              <a:off x="5362448" y="260524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790" name="object 12790" descr=""/>
            <p:cNvSpPr/>
            <p:nvPr/>
          </p:nvSpPr>
          <p:spPr>
            <a:xfrm>
              <a:off x="5357177" y="2622960"/>
              <a:ext cx="635" cy="635"/>
            </a:xfrm>
            <a:custGeom>
              <a:avLst/>
              <a:gdLst/>
              <a:ahLst/>
              <a:cxnLst/>
              <a:rect l="l" t="t" r="r" b="b"/>
              <a:pathLst>
                <a:path w="635" h="635">
                  <a:moveTo>
                    <a:pt x="482" y="469"/>
                  </a:moveTo>
                  <a:lnTo>
                    <a:pt x="482" y="469"/>
                  </a:lnTo>
                  <a:lnTo>
                    <a:pt x="0" y="0"/>
                  </a:lnTo>
                </a:path>
              </a:pathLst>
            </a:custGeom>
            <a:ln w="3175">
              <a:solidFill>
                <a:srgbClr val="565658"/>
              </a:solidFill>
            </a:ln>
          </p:spPr>
          <p:txBody>
            <a:bodyPr wrap="square" lIns="0" tIns="0" rIns="0" bIns="0" rtlCol="0"/>
            <a:lstStyle/>
            <a:p/>
          </p:txBody>
        </p:sp>
        <p:sp>
          <p:nvSpPr>
            <p:cNvPr id="12791" name="object 12791" descr=""/>
            <p:cNvSpPr/>
            <p:nvPr/>
          </p:nvSpPr>
          <p:spPr>
            <a:xfrm>
              <a:off x="5357177" y="2604766"/>
              <a:ext cx="635" cy="635"/>
            </a:xfrm>
            <a:custGeom>
              <a:avLst/>
              <a:gdLst/>
              <a:ahLst/>
              <a:cxnLst/>
              <a:rect l="l" t="t" r="r" b="b"/>
              <a:pathLst>
                <a:path w="635" h="635">
                  <a:moveTo>
                    <a:pt x="482" y="482"/>
                  </a:moveTo>
                  <a:lnTo>
                    <a:pt x="482" y="482"/>
                  </a:lnTo>
                  <a:lnTo>
                    <a:pt x="0" y="0"/>
                  </a:lnTo>
                </a:path>
              </a:pathLst>
            </a:custGeom>
            <a:ln w="3175">
              <a:solidFill>
                <a:srgbClr val="565658"/>
              </a:solidFill>
            </a:ln>
          </p:spPr>
          <p:txBody>
            <a:bodyPr wrap="square" lIns="0" tIns="0" rIns="0" bIns="0" rtlCol="0"/>
            <a:lstStyle/>
            <a:p/>
          </p:txBody>
        </p:sp>
        <p:sp>
          <p:nvSpPr>
            <p:cNvPr id="12792" name="object 12792" descr=""/>
            <p:cNvSpPr/>
            <p:nvPr/>
          </p:nvSpPr>
          <p:spPr>
            <a:xfrm>
              <a:off x="5357176" y="2603811"/>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793" name="object 12793" descr=""/>
            <p:cNvSpPr/>
            <p:nvPr/>
          </p:nvSpPr>
          <p:spPr>
            <a:xfrm>
              <a:off x="5357176" y="262247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794" name="object 12794" descr=""/>
            <p:cNvSpPr/>
            <p:nvPr/>
          </p:nvSpPr>
          <p:spPr>
            <a:xfrm>
              <a:off x="5362443" y="2622475"/>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795" name="object 12795" descr=""/>
            <p:cNvSpPr/>
            <p:nvPr/>
          </p:nvSpPr>
          <p:spPr>
            <a:xfrm>
              <a:off x="5362448" y="2604766"/>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12796" name="object 12796" descr=""/>
            <p:cNvSpPr/>
            <p:nvPr/>
          </p:nvSpPr>
          <p:spPr>
            <a:xfrm>
              <a:off x="5357660" y="262247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797" name="object 12797" descr=""/>
            <p:cNvSpPr/>
            <p:nvPr/>
          </p:nvSpPr>
          <p:spPr>
            <a:xfrm>
              <a:off x="5362448" y="2623430"/>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798" name="object 12798" descr=""/>
            <p:cNvSpPr/>
            <p:nvPr/>
          </p:nvSpPr>
          <p:spPr>
            <a:xfrm>
              <a:off x="5362448" y="2603810"/>
              <a:ext cx="635" cy="635"/>
            </a:xfrm>
            <a:custGeom>
              <a:avLst/>
              <a:gdLst/>
              <a:ahLst/>
              <a:cxnLst/>
              <a:rect l="l" t="t" r="r" b="b"/>
              <a:pathLst>
                <a:path w="635" h="635">
                  <a:moveTo>
                    <a:pt x="0" y="0"/>
                  </a:moveTo>
                  <a:lnTo>
                    <a:pt x="482" y="0"/>
                  </a:lnTo>
                  <a:lnTo>
                    <a:pt x="482" y="469"/>
                  </a:lnTo>
                </a:path>
              </a:pathLst>
            </a:custGeom>
            <a:ln w="3175">
              <a:solidFill>
                <a:srgbClr val="565658"/>
              </a:solidFill>
            </a:ln>
          </p:spPr>
          <p:txBody>
            <a:bodyPr wrap="square" lIns="0" tIns="0" rIns="0" bIns="0" rtlCol="0"/>
            <a:lstStyle/>
            <a:p/>
          </p:txBody>
        </p:sp>
        <p:sp>
          <p:nvSpPr>
            <p:cNvPr id="12799" name="object 12799" descr=""/>
            <p:cNvSpPr/>
            <p:nvPr/>
          </p:nvSpPr>
          <p:spPr>
            <a:xfrm>
              <a:off x="5358132" y="2604766"/>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2800" name="object 12800" descr=""/>
            <p:cNvSpPr/>
            <p:nvPr/>
          </p:nvSpPr>
          <p:spPr>
            <a:xfrm>
              <a:off x="5358137" y="262247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801" name="object 12801" descr=""/>
            <p:cNvSpPr/>
            <p:nvPr/>
          </p:nvSpPr>
          <p:spPr>
            <a:xfrm>
              <a:off x="5356987" y="2602674"/>
              <a:ext cx="6350" cy="22225"/>
            </a:xfrm>
            <a:custGeom>
              <a:avLst/>
              <a:gdLst/>
              <a:ahLst/>
              <a:cxnLst/>
              <a:rect l="l" t="t" r="r" b="b"/>
              <a:pathLst>
                <a:path w="6350" h="22225">
                  <a:moveTo>
                    <a:pt x="2286" y="19812"/>
                  </a:moveTo>
                  <a:lnTo>
                    <a:pt x="1955" y="18999"/>
                  </a:lnTo>
                  <a:lnTo>
                    <a:pt x="1143" y="18669"/>
                  </a:lnTo>
                  <a:lnTo>
                    <a:pt x="330" y="18999"/>
                  </a:lnTo>
                  <a:lnTo>
                    <a:pt x="0" y="19812"/>
                  </a:lnTo>
                  <a:lnTo>
                    <a:pt x="330" y="20612"/>
                  </a:lnTo>
                  <a:lnTo>
                    <a:pt x="1143" y="20955"/>
                  </a:lnTo>
                  <a:lnTo>
                    <a:pt x="1955" y="20612"/>
                  </a:lnTo>
                  <a:lnTo>
                    <a:pt x="2286" y="19812"/>
                  </a:lnTo>
                  <a:close/>
                </a:path>
                <a:path w="6350" h="22225">
                  <a:moveTo>
                    <a:pt x="2286" y="2095"/>
                  </a:moveTo>
                  <a:lnTo>
                    <a:pt x="1955" y="1282"/>
                  </a:lnTo>
                  <a:lnTo>
                    <a:pt x="1143" y="952"/>
                  </a:lnTo>
                  <a:lnTo>
                    <a:pt x="330" y="1282"/>
                  </a:lnTo>
                  <a:lnTo>
                    <a:pt x="0" y="2095"/>
                  </a:lnTo>
                  <a:lnTo>
                    <a:pt x="330" y="2908"/>
                  </a:lnTo>
                  <a:lnTo>
                    <a:pt x="1143" y="3238"/>
                  </a:lnTo>
                  <a:lnTo>
                    <a:pt x="1955" y="2908"/>
                  </a:lnTo>
                  <a:lnTo>
                    <a:pt x="2286" y="2095"/>
                  </a:lnTo>
                  <a:close/>
                </a:path>
                <a:path w="6350" h="22225">
                  <a:moveTo>
                    <a:pt x="6108" y="20764"/>
                  </a:moveTo>
                  <a:lnTo>
                    <a:pt x="5778" y="19951"/>
                  </a:lnTo>
                  <a:lnTo>
                    <a:pt x="4965" y="19621"/>
                  </a:lnTo>
                  <a:lnTo>
                    <a:pt x="4165" y="19951"/>
                  </a:lnTo>
                  <a:lnTo>
                    <a:pt x="3822" y="20764"/>
                  </a:lnTo>
                  <a:lnTo>
                    <a:pt x="4165" y="21564"/>
                  </a:lnTo>
                  <a:lnTo>
                    <a:pt x="4965" y="21907"/>
                  </a:lnTo>
                  <a:lnTo>
                    <a:pt x="5778" y="21564"/>
                  </a:lnTo>
                  <a:lnTo>
                    <a:pt x="6108" y="20764"/>
                  </a:lnTo>
                  <a:close/>
                </a:path>
                <a:path w="6350" h="22225">
                  <a:moveTo>
                    <a:pt x="6108" y="1143"/>
                  </a:moveTo>
                  <a:lnTo>
                    <a:pt x="5778" y="330"/>
                  </a:lnTo>
                  <a:lnTo>
                    <a:pt x="4965" y="0"/>
                  </a:lnTo>
                  <a:lnTo>
                    <a:pt x="4165" y="330"/>
                  </a:lnTo>
                  <a:lnTo>
                    <a:pt x="3822" y="1143"/>
                  </a:lnTo>
                  <a:lnTo>
                    <a:pt x="4165" y="1955"/>
                  </a:lnTo>
                  <a:lnTo>
                    <a:pt x="4965" y="2286"/>
                  </a:lnTo>
                  <a:lnTo>
                    <a:pt x="5778" y="1955"/>
                  </a:lnTo>
                  <a:lnTo>
                    <a:pt x="6108" y="1143"/>
                  </a:lnTo>
                  <a:close/>
                </a:path>
              </a:pathLst>
            </a:custGeom>
            <a:solidFill>
              <a:srgbClr val="565658"/>
            </a:solidFill>
          </p:spPr>
          <p:txBody>
            <a:bodyPr wrap="square" lIns="0" tIns="0" rIns="0" bIns="0" rtlCol="0"/>
            <a:lstStyle/>
            <a:p/>
          </p:txBody>
        </p:sp>
        <p:sp>
          <p:nvSpPr>
            <p:cNvPr id="12802" name="object 12802" descr=""/>
            <p:cNvSpPr/>
            <p:nvPr/>
          </p:nvSpPr>
          <p:spPr>
            <a:xfrm>
              <a:off x="5358132" y="2603810"/>
              <a:ext cx="635" cy="635"/>
            </a:xfrm>
            <a:custGeom>
              <a:avLst/>
              <a:gdLst/>
              <a:ahLst/>
              <a:cxnLst/>
              <a:rect l="l" t="t" r="r" b="b"/>
              <a:pathLst>
                <a:path w="635" h="635">
                  <a:moveTo>
                    <a:pt x="482" y="0"/>
                  </a:moveTo>
                  <a:lnTo>
                    <a:pt x="482" y="0"/>
                  </a:lnTo>
                  <a:lnTo>
                    <a:pt x="0" y="469"/>
                  </a:lnTo>
                </a:path>
              </a:pathLst>
            </a:custGeom>
            <a:ln w="3175">
              <a:solidFill>
                <a:srgbClr val="565658"/>
              </a:solidFill>
            </a:ln>
          </p:spPr>
          <p:txBody>
            <a:bodyPr wrap="square" lIns="0" tIns="0" rIns="0" bIns="0" rtlCol="0"/>
            <a:lstStyle/>
            <a:p/>
          </p:txBody>
        </p:sp>
        <p:sp>
          <p:nvSpPr>
            <p:cNvPr id="12803" name="object 12803" descr=""/>
            <p:cNvSpPr/>
            <p:nvPr/>
          </p:nvSpPr>
          <p:spPr>
            <a:xfrm>
              <a:off x="5358137" y="2622959"/>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804" name="object 12804" descr=""/>
            <p:cNvSpPr/>
            <p:nvPr/>
          </p:nvSpPr>
          <p:spPr>
            <a:xfrm>
              <a:off x="5358137" y="2604282"/>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2805" name="object 12805" descr=""/>
            <p:cNvSpPr/>
            <p:nvPr/>
          </p:nvSpPr>
          <p:spPr>
            <a:xfrm>
              <a:off x="5358137" y="2622476"/>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2806" name="object 12806" descr=""/>
            <p:cNvSpPr/>
            <p:nvPr/>
          </p:nvSpPr>
          <p:spPr>
            <a:xfrm>
              <a:off x="5358132" y="2603810"/>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807" name="object 12807" descr=""/>
            <p:cNvSpPr/>
            <p:nvPr/>
          </p:nvSpPr>
          <p:spPr>
            <a:xfrm>
              <a:off x="5358137" y="2622959"/>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808" name="object 12808" descr=""/>
            <p:cNvSpPr/>
            <p:nvPr/>
          </p:nvSpPr>
          <p:spPr>
            <a:xfrm>
              <a:off x="5357472" y="2606498"/>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809" name="object 12809" descr=""/>
            <p:cNvSpPr/>
            <p:nvPr/>
          </p:nvSpPr>
          <p:spPr>
            <a:xfrm>
              <a:off x="5358137" y="2622476"/>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810" name="object 12810" descr=""/>
            <p:cNvSpPr/>
            <p:nvPr/>
          </p:nvSpPr>
          <p:spPr>
            <a:xfrm>
              <a:off x="5357472" y="261845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811" name="object 12811" descr=""/>
            <p:cNvSpPr/>
            <p:nvPr/>
          </p:nvSpPr>
          <p:spPr>
            <a:xfrm>
              <a:off x="5361964" y="2621525"/>
              <a:ext cx="635" cy="1905"/>
            </a:xfrm>
            <a:custGeom>
              <a:avLst/>
              <a:gdLst/>
              <a:ahLst/>
              <a:cxnLst/>
              <a:rect l="l" t="t" r="r" b="b"/>
              <a:pathLst>
                <a:path w="635" h="1905">
                  <a:moveTo>
                    <a:pt x="0" y="1904"/>
                  </a:moveTo>
                  <a:lnTo>
                    <a:pt x="482" y="952"/>
                  </a:lnTo>
                  <a:lnTo>
                    <a:pt x="482" y="0"/>
                  </a:lnTo>
                </a:path>
              </a:pathLst>
            </a:custGeom>
            <a:ln w="3175">
              <a:solidFill>
                <a:srgbClr val="565658"/>
              </a:solidFill>
            </a:ln>
          </p:spPr>
          <p:txBody>
            <a:bodyPr wrap="square" lIns="0" tIns="0" rIns="0" bIns="0" rtlCol="0"/>
            <a:lstStyle/>
            <a:p/>
          </p:txBody>
        </p:sp>
        <p:sp>
          <p:nvSpPr>
            <p:cNvPr id="12812" name="object 12812" descr=""/>
            <p:cNvSpPr/>
            <p:nvPr/>
          </p:nvSpPr>
          <p:spPr>
            <a:xfrm>
              <a:off x="5361965" y="2603811"/>
              <a:ext cx="635" cy="2540"/>
            </a:xfrm>
            <a:custGeom>
              <a:avLst/>
              <a:gdLst/>
              <a:ahLst/>
              <a:cxnLst/>
              <a:rect l="l" t="t" r="r" b="b"/>
              <a:pathLst>
                <a:path w="635" h="2539">
                  <a:moveTo>
                    <a:pt x="482" y="469"/>
                  </a:moveTo>
                  <a:lnTo>
                    <a:pt x="0" y="0"/>
                  </a:lnTo>
                  <a:lnTo>
                    <a:pt x="482" y="952"/>
                  </a:lnTo>
                  <a:lnTo>
                    <a:pt x="482" y="2387"/>
                  </a:lnTo>
                </a:path>
              </a:pathLst>
            </a:custGeom>
            <a:ln w="3175">
              <a:solidFill>
                <a:srgbClr val="565658"/>
              </a:solidFill>
            </a:ln>
          </p:spPr>
          <p:txBody>
            <a:bodyPr wrap="square" lIns="0" tIns="0" rIns="0" bIns="0" rtlCol="0"/>
            <a:lstStyle/>
            <a:p/>
          </p:txBody>
        </p:sp>
        <p:sp>
          <p:nvSpPr>
            <p:cNvPr id="12813" name="object 12813" descr=""/>
            <p:cNvSpPr/>
            <p:nvPr/>
          </p:nvSpPr>
          <p:spPr>
            <a:xfrm>
              <a:off x="5360810" y="2602674"/>
              <a:ext cx="2540" cy="22225"/>
            </a:xfrm>
            <a:custGeom>
              <a:avLst/>
              <a:gdLst/>
              <a:ahLst/>
              <a:cxnLst/>
              <a:rect l="l" t="t" r="r" b="b"/>
              <a:pathLst>
                <a:path w="2539" h="22225">
                  <a:moveTo>
                    <a:pt x="2286" y="20764"/>
                  </a:moveTo>
                  <a:lnTo>
                    <a:pt x="1955" y="19951"/>
                  </a:lnTo>
                  <a:lnTo>
                    <a:pt x="1143" y="19621"/>
                  </a:lnTo>
                  <a:lnTo>
                    <a:pt x="342" y="19951"/>
                  </a:lnTo>
                  <a:lnTo>
                    <a:pt x="0" y="20764"/>
                  </a:lnTo>
                  <a:lnTo>
                    <a:pt x="342" y="21564"/>
                  </a:lnTo>
                  <a:lnTo>
                    <a:pt x="1143" y="21907"/>
                  </a:lnTo>
                  <a:lnTo>
                    <a:pt x="1955" y="21564"/>
                  </a:lnTo>
                  <a:lnTo>
                    <a:pt x="2286" y="20764"/>
                  </a:lnTo>
                  <a:close/>
                </a:path>
                <a:path w="2539" h="22225">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12814" name="object 12814" descr=""/>
            <p:cNvSpPr/>
            <p:nvPr/>
          </p:nvSpPr>
          <p:spPr>
            <a:xfrm>
              <a:off x="5358615" y="2607644"/>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815" name="object 12815" descr=""/>
            <p:cNvSpPr/>
            <p:nvPr/>
          </p:nvSpPr>
          <p:spPr>
            <a:xfrm>
              <a:off x="5358610" y="2619598"/>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816" name="object 12816" descr=""/>
            <p:cNvSpPr/>
            <p:nvPr/>
          </p:nvSpPr>
          <p:spPr>
            <a:xfrm>
              <a:off x="5358615" y="260764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817" name="object 12817" descr=""/>
            <p:cNvSpPr/>
            <p:nvPr/>
          </p:nvSpPr>
          <p:spPr>
            <a:xfrm>
              <a:off x="5358615" y="2619598"/>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818" name="object 12818" descr=""/>
            <p:cNvSpPr/>
            <p:nvPr/>
          </p:nvSpPr>
          <p:spPr>
            <a:xfrm>
              <a:off x="5358615" y="2607641"/>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2819" name="object 12819" descr=""/>
            <p:cNvSpPr/>
            <p:nvPr/>
          </p:nvSpPr>
          <p:spPr>
            <a:xfrm>
              <a:off x="5357469" y="2606979"/>
              <a:ext cx="2540" cy="13970"/>
            </a:xfrm>
            <a:custGeom>
              <a:avLst/>
              <a:gdLst/>
              <a:ahLst/>
              <a:cxnLst/>
              <a:rect l="l" t="t" r="r" b="b"/>
              <a:pathLst>
                <a:path w="2539" h="13969">
                  <a:moveTo>
                    <a:pt x="2286" y="12623"/>
                  </a:moveTo>
                  <a:lnTo>
                    <a:pt x="1943" y="11811"/>
                  </a:lnTo>
                  <a:lnTo>
                    <a:pt x="1143" y="11480"/>
                  </a:lnTo>
                  <a:lnTo>
                    <a:pt x="330" y="11811"/>
                  </a:lnTo>
                  <a:lnTo>
                    <a:pt x="0" y="12623"/>
                  </a:lnTo>
                  <a:lnTo>
                    <a:pt x="330" y="13436"/>
                  </a:lnTo>
                  <a:lnTo>
                    <a:pt x="1143" y="13766"/>
                  </a:lnTo>
                  <a:lnTo>
                    <a:pt x="1943" y="13436"/>
                  </a:lnTo>
                  <a:lnTo>
                    <a:pt x="2286" y="12623"/>
                  </a:lnTo>
                  <a:close/>
                </a:path>
                <a:path w="2539" h="13969">
                  <a:moveTo>
                    <a:pt x="2286" y="1143"/>
                  </a:moveTo>
                  <a:lnTo>
                    <a:pt x="1943" y="330"/>
                  </a:lnTo>
                  <a:lnTo>
                    <a:pt x="1143" y="0"/>
                  </a:lnTo>
                  <a:lnTo>
                    <a:pt x="330" y="330"/>
                  </a:lnTo>
                  <a:lnTo>
                    <a:pt x="0" y="1143"/>
                  </a:lnTo>
                  <a:lnTo>
                    <a:pt x="330" y="1943"/>
                  </a:lnTo>
                  <a:lnTo>
                    <a:pt x="1143" y="2286"/>
                  </a:lnTo>
                  <a:lnTo>
                    <a:pt x="1943" y="1943"/>
                  </a:lnTo>
                  <a:lnTo>
                    <a:pt x="2286" y="1143"/>
                  </a:lnTo>
                  <a:close/>
                </a:path>
              </a:pathLst>
            </a:custGeom>
            <a:solidFill>
              <a:srgbClr val="565658"/>
            </a:solidFill>
          </p:spPr>
          <p:txBody>
            <a:bodyPr wrap="square" lIns="0" tIns="0" rIns="0" bIns="0" rtlCol="0"/>
            <a:lstStyle/>
            <a:p/>
          </p:txBody>
        </p:sp>
        <p:sp>
          <p:nvSpPr>
            <p:cNvPr id="12820" name="object 12820" descr=""/>
            <p:cNvSpPr/>
            <p:nvPr/>
          </p:nvSpPr>
          <p:spPr>
            <a:xfrm>
              <a:off x="5358615" y="2619126"/>
              <a:ext cx="635" cy="635"/>
            </a:xfrm>
            <a:custGeom>
              <a:avLst/>
              <a:gdLst/>
              <a:ahLst/>
              <a:cxnLst/>
              <a:rect l="l" t="t" r="r" b="b"/>
              <a:pathLst>
                <a:path w="635" h="635">
                  <a:moveTo>
                    <a:pt x="0" y="0"/>
                  </a:moveTo>
                  <a:lnTo>
                    <a:pt x="0" y="469"/>
                  </a:lnTo>
                  <a:lnTo>
                    <a:pt x="0" y="0"/>
                  </a:lnTo>
                </a:path>
                <a:path w="635" h="635">
                  <a:moveTo>
                    <a:pt x="0" y="0"/>
                  </a:moveTo>
                  <a:lnTo>
                    <a:pt x="482" y="0"/>
                  </a:lnTo>
                  <a:lnTo>
                    <a:pt x="0" y="469"/>
                  </a:lnTo>
                </a:path>
              </a:pathLst>
            </a:custGeom>
            <a:ln w="3175">
              <a:solidFill>
                <a:srgbClr val="565658"/>
              </a:solidFill>
            </a:ln>
          </p:spPr>
          <p:txBody>
            <a:bodyPr wrap="square" lIns="0" tIns="0" rIns="0" bIns="0" rtlCol="0"/>
            <a:lstStyle/>
            <a:p/>
          </p:txBody>
        </p:sp>
        <p:sp>
          <p:nvSpPr>
            <p:cNvPr id="12821" name="object 12821" descr=""/>
            <p:cNvSpPr/>
            <p:nvPr/>
          </p:nvSpPr>
          <p:spPr>
            <a:xfrm>
              <a:off x="5358610" y="2608114"/>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822" name="object 12822" descr=""/>
            <p:cNvSpPr/>
            <p:nvPr/>
          </p:nvSpPr>
          <p:spPr>
            <a:xfrm>
              <a:off x="5358615" y="2619128"/>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2823" name="object 12823" descr=""/>
            <p:cNvSpPr/>
            <p:nvPr/>
          </p:nvSpPr>
          <p:spPr>
            <a:xfrm>
              <a:off x="5357469" y="2606979"/>
              <a:ext cx="3175" cy="7620"/>
            </a:xfrm>
            <a:custGeom>
              <a:avLst/>
              <a:gdLst/>
              <a:ahLst/>
              <a:cxnLst/>
              <a:rect l="l" t="t" r="r" b="b"/>
              <a:pathLst>
                <a:path w="3175" h="7619">
                  <a:moveTo>
                    <a:pt x="2286" y="1143"/>
                  </a:moveTo>
                  <a:lnTo>
                    <a:pt x="1943" y="330"/>
                  </a:lnTo>
                  <a:lnTo>
                    <a:pt x="1143" y="0"/>
                  </a:lnTo>
                  <a:lnTo>
                    <a:pt x="330" y="330"/>
                  </a:lnTo>
                  <a:lnTo>
                    <a:pt x="0" y="1143"/>
                  </a:lnTo>
                  <a:lnTo>
                    <a:pt x="330" y="1943"/>
                  </a:lnTo>
                  <a:lnTo>
                    <a:pt x="1143" y="2286"/>
                  </a:lnTo>
                  <a:lnTo>
                    <a:pt x="1943" y="1943"/>
                  </a:lnTo>
                  <a:lnTo>
                    <a:pt x="2286" y="1143"/>
                  </a:lnTo>
                  <a:close/>
                </a:path>
                <a:path w="3175" h="7619">
                  <a:moveTo>
                    <a:pt x="2755" y="6413"/>
                  </a:moveTo>
                  <a:lnTo>
                    <a:pt x="2425" y="5600"/>
                  </a:lnTo>
                  <a:lnTo>
                    <a:pt x="1612" y="5270"/>
                  </a:lnTo>
                  <a:lnTo>
                    <a:pt x="812" y="5600"/>
                  </a:lnTo>
                  <a:lnTo>
                    <a:pt x="469" y="6413"/>
                  </a:lnTo>
                  <a:lnTo>
                    <a:pt x="812" y="7213"/>
                  </a:lnTo>
                  <a:lnTo>
                    <a:pt x="1612" y="7556"/>
                  </a:lnTo>
                  <a:lnTo>
                    <a:pt x="2425" y="7213"/>
                  </a:lnTo>
                  <a:lnTo>
                    <a:pt x="2755" y="6413"/>
                  </a:lnTo>
                  <a:close/>
                </a:path>
              </a:pathLst>
            </a:custGeom>
            <a:solidFill>
              <a:srgbClr val="565658"/>
            </a:solidFill>
          </p:spPr>
          <p:txBody>
            <a:bodyPr wrap="square" lIns="0" tIns="0" rIns="0" bIns="0" rtlCol="0"/>
            <a:lstStyle/>
            <a:p/>
          </p:txBody>
        </p:sp>
        <p:sp>
          <p:nvSpPr>
            <p:cNvPr id="12824" name="object 12824" descr=""/>
            <p:cNvSpPr/>
            <p:nvPr/>
          </p:nvSpPr>
          <p:spPr>
            <a:xfrm>
              <a:off x="5357176" y="2612429"/>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825" name="object 12825" descr=""/>
            <p:cNvSpPr/>
            <p:nvPr/>
          </p:nvSpPr>
          <p:spPr>
            <a:xfrm>
              <a:off x="5357949" y="261224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826" name="object 12826" descr=""/>
            <p:cNvSpPr/>
            <p:nvPr/>
          </p:nvSpPr>
          <p:spPr>
            <a:xfrm>
              <a:off x="5359092" y="2612430"/>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827" name="object 12827" descr=""/>
            <p:cNvSpPr/>
            <p:nvPr/>
          </p:nvSpPr>
          <p:spPr>
            <a:xfrm>
              <a:off x="5359092" y="261003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828" name="object 12828" descr=""/>
            <p:cNvSpPr/>
            <p:nvPr/>
          </p:nvSpPr>
          <p:spPr>
            <a:xfrm>
              <a:off x="5356022" y="2611297"/>
              <a:ext cx="2540" cy="3175"/>
            </a:xfrm>
            <a:custGeom>
              <a:avLst/>
              <a:gdLst/>
              <a:ahLst/>
              <a:cxnLst/>
              <a:rect l="l" t="t" r="r" b="b"/>
              <a:pathLst>
                <a:path w="2539" h="3175">
                  <a:moveTo>
                    <a:pt x="2286" y="1143"/>
                  </a:moveTo>
                  <a:lnTo>
                    <a:pt x="1955" y="330"/>
                  </a:lnTo>
                  <a:lnTo>
                    <a:pt x="1143" y="0"/>
                  </a:lnTo>
                  <a:lnTo>
                    <a:pt x="342" y="330"/>
                  </a:lnTo>
                  <a:lnTo>
                    <a:pt x="0" y="1143"/>
                  </a:lnTo>
                  <a:lnTo>
                    <a:pt x="88" y="1384"/>
                  </a:lnTo>
                  <a:lnTo>
                    <a:pt x="0" y="1612"/>
                  </a:lnTo>
                  <a:lnTo>
                    <a:pt x="342" y="2413"/>
                  </a:lnTo>
                  <a:lnTo>
                    <a:pt x="1143" y="2755"/>
                  </a:lnTo>
                  <a:lnTo>
                    <a:pt x="1955" y="2413"/>
                  </a:lnTo>
                  <a:lnTo>
                    <a:pt x="2286" y="1612"/>
                  </a:lnTo>
                  <a:lnTo>
                    <a:pt x="2184" y="1384"/>
                  </a:lnTo>
                  <a:lnTo>
                    <a:pt x="2286" y="1143"/>
                  </a:lnTo>
                  <a:close/>
                </a:path>
              </a:pathLst>
            </a:custGeom>
            <a:solidFill>
              <a:srgbClr val="565658"/>
            </a:solidFill>
          </p:spPr>
          <p:txBody>
            <a:bodyPr wrap="square" lIns="0" tIns="0" rIns="0" bIns="0" rtlCol="0"/>
            <a:lstStyle/>
            <a:p/>
          </p:txBody>
        </p:sp>
        <p:sp>
          <p:nvSpPr>
            <p:cNvPr id="12829" name="object 12829" descr=""/>
            <p:cNvSpPr/>
            <p:nvPr/>
          </p:nvSpPr>
          <p:spPr>
            <a:xfrm>
              <a:off x="5509390" y="256360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830" name="object 12830" descr=""/>
            <p:cNvSpPr/>
            <p:nvPr/>
          </p:nvSpPr>
          <p:spPr>
            <a:xfrm>
              <a:off x="5504126" y="2563601"/>
              <a:ext cx="3175" cy="2540"/>
            </a:xfrm>
            <a:custGeom>
              <a:avLst/>
              <a:gdLst/>
              <a:ahLst/>
              <a:cxnLst/>
              <a:rect l="l" t="t" r="r" b="b"/>
              <a:pathLst>
                <a:path w="3175" h="2539">
                  <a:moveTo>
                    <a:pt x="2870" y="0"/>
                  </a:moveTo>
                  <a:lnTo>
                    <a:pt x="952" y="952"/>
                  </a:lnTo>
                  <a:lnTo>
                    <a:pt x="0" y="2387"/>
                  </a:lnTo>
                </a:path>
              </a:pathLst>
            </a:custGeom>
            <a:ln w="3175">
              <a:solidFill>
                <a:srgbClr val="565658"/>
              </a:solidFill>
            </a:ln>
          </p:spPr>
          <p:txBody>
            <a:bodyPr wrap="square" lIns="0" tIns="0" rIns="0" bIns="0" rtlCol="0"/>
            <a:lstStyle/>
            <a:p/>
          </p:txBody>
        </p:sp>
        <p:sp>
          <p:nvSpPr>
            <p:cNvPr id="12831" name="object 12831" descr=""/>
            <p:cNvSpPr/>
            <p:nvPr/>
          </p:nvSpPr>
          <p:spPr>
            <a:xfrm>
              <a:off x="5509385" y="2563601"/>
              <a:ext cx="635" cy="2540"/>
            </a:xfrm>
            <a:custGeom>
              <a:avLst/>
              <a:gdLst/>
              <a:ahLst/>
              <a:cxnLst/>
              <a:rect l="l" t="t" r="r" b="b"/>
              <a:pathLst>
                <a:path w="635" h="2539">
                  <a:moveTo>
                    <a:pt x="482" y="0"/>
                  </a:moveTo>
                  <a:lnTo>
                    <a:pt x="482" y="952"/>
                  </a:lnTo>
                  <a:lnTo>
                    <a:pt x="0" y="2387"/>
                  </a:lnTo>
                </a:path>
              </a:pathLst>
            </a:custGeom>
            <a:ln w="3175">
              <a:solidFill>
                <a:srgbClr val="565658"/>
              </a:solidFill>
            </a:ln>
          </p:spPr>
          <p:txBody>
            <a:bodyPr wrap="square" lIns="0" tIns="0" rIns="0" bIns="0" rtlCol="0"/>
            <a:lstStyle/>
            <a:p/>
          </p:txBody>
        </p:sp>
        <p:sp>
          <p:nvSpPr>
            <p:cNvPr id="12832" name="object 12832" descr=""/>
            <p:cNvSpPr/>
            <p:nvPr/>
          </p:nvSpPr>
          <p:spPr>
            <a:xfrm>
              <a:off x="5513217" y="2567433"/>
              <a:ext cx="635" cy="1905"/>
            </a:xfrm>
            <a:custGeom>
              <a:avLst/>
              <a:gdLst/>
              <a:ahLst/>
              <a:cxnLst/>
              <a:rect l="l" t="t" r="r" b="b"/>
              <a:pathLst>
                <a:path w="635" h="1905">
                  <a:moveTo>
                    <a:pt x="482" y="0"/>
                  </a:moveTo>
                  <a:lnTo>
                    <a:pt x="0" y="1435"/>
                  </a:lnTo>
                  <a:lnTo>
                    <a:pt x="0" y="1905"/>
                  </a:lnTo>
                </a:path>
              </a:pathLst>
            </a:custGeom>
            <a:ln w="3175">
              <a:solidFill>
                <a:srgbClr val="565658"/>
              </a:solidFill>
            </a:ln>
          </p:spPr>
          <p:txBody>
            <a:bodyPr wrap="square" lIns="0" tIns="0" rIns="0" bIns="0" rtlCol="0"/>
            <a:lstStyle/>
            <a:p/>
          </p:txBody>
        </p:sp>
        <p:sp>
          <p:nvSpPr>
            <p:cNvPr id="12833" name="object 12833" descr=""/>
            <p:cNvSpPr/>
            <p:nvPr/>
          </p:nvSpPr>
          <p:spPr>
            <a:xfrm>
              <a:off x="5509864" y="2563604"/>
              <a:ext cx="4445" cy="1270"/>
            </a:xfrm>
            <a:custGeom>
              <a:avLst/>
              <a:gdLst/>
              <a:ahLst/>
              <a:cxnLst/>
              <a:rect l="l" t="t" r="r" b="b"/>
              <a:pathLst>
                <a:path w="4445" h="1269">
                  <a:moveTo>
                    <a:pt x="3835" y="952"/>
                  </a:moveTo>
                  <a:lnTo>
                    <a:pt x="0" y="0"/>
                  </a:lnTo>
                </a:path>
              </a:pathLst>
            </a:custGeom>
            <a:ln w="3175">
              <a:solidFill>
                <a:srgbClr val="565658"/>
              </a:solidFill>
            </a:ln>
          </p:spPr>
          <p:txBody>
            <a:bodyPr wrap="square" lIns="0" tIns="0" rIns="0" bIns="0" rtlCol="0"/>
            <a:lstStyle/>
            <a:p/>
          </p:txBody>
        </p:sp>
        <p:sp>
          <p:nvSpPr>
            <p:cNvPr id="12834" name="object 12834" descr=""/>
            <p:cNvSpPr/>
            <p:nvPr/>
          </p:nvSpPr>
          <p:spPr>
            <a:xfrm>
              <a:off x="5508725"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835" name="object 12835" descr=""/>
            <p:cNvSpPr/>
            <p:nvPr/>
          </p:nvSpPr>
          <p:spPr>
            <a:xfrm>
              <a:off x="5509863" y="2568389"/>
              <a:ext cx="635" cy="635"/>
            </a:xfrm>
            <a:custGeom>
              <a:avLst/>
              <a:gdLst/>
              <a:ahLst/>
              <a:cxnLst/>
              <a:rect l="l" t="t" r="r" b="b"/>
              <a:pathLst>
                <a:path w="635" h="635">
                  <a:moveTo>
                    <a:pt x="482" y="482"/>
                  </a:moveTo>
                  <a:lnTo>
                    <a:pt x="482" y="0"/>
                  </a:lnTo>
                  <a:lnTo>
                    <a:pt x="0" y="0"/>
                  </a:lnTo>
                </a:path>
              </a:pathLst>
            </a:custGeom>
            <a:ln w="3175">
              <a:solidFill>
                <a:srgbClr val="565658"/>
              </a:solidFill>
            </a:ln>
          </p:spPr>
          <p:txBody>
            <a:bodyPr wrap="square" lIns="0" tIns="0" rIns="0" bIns="0" rtlCol="0"/>
            <a:lstStyle/>
            <a:p/>
          </p:txBody>
        </p:sp>
        <p:sp>
          <p:nvSpPr>
            <p:cNvPr id="12836" name="object 12836" descr=""/>
            <p:cNvSpPr/>
            <p:nvPr/>
          </p:nvSpPr>
          <p:spPr>
            <a:xfrm>
              <a:off x="5502504" y="2567245"/>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837" name="object 12837" descr=""/>
            <p:cNvSpPr/>
            <p:nvPr/>
          </p:nvSpPr>
          <p:spPr>
            <a:xfrm>
              <a:off x="5517526" y="2569829"/>
              <a:ext cx="1270" cy="1270"/>
            </a:xfrm>
            <a:custGeom>
              <a:avLst/>
              <a:gdLst/>
              <a:ahLst/>
              <a:cxnLst/>
              <a:rect l="l" t="t" r="r" b="b"/>
              <a:pathLst>
                <a:path w="1270" h="1269">
                  <a:moveTo>
                    <a:pt x="0" y="952"/>
                  </a:moveTo>
                  <a:lnTo>
                    <a:pt x="952" y="469"/>
                  </a:lnTo>
                  <a:lnTo>
                    <a:pt x="952" y="0"/>
                  </a:lnTo>
                </a:path>
              </a:pathLst>
            </a:custGeom>
            <a:ln w="3175">
              <a:solidFill>
                <a:srgbClr val="565658"/>
              </a:solidFill>
            </a:ln>
          </p:spPr>
          <p:txBody>
            <a:bodyPr wrap="square" lIns="0" tIns="0" rIns="0" bIns="0" rtlCol="0"/>
            <a:lstStyle/>
            <a:p/>
          </p:txBody>
        </p:sp>
        <p:sp>
          <p:nvSpPr>
            <p:cNvPr id="12838" name="object 12838" descr=""/>
            <p:cNvSpPr/>
            <p:nvPr/>
          </p:nvSpPr>
          <p:spPr>
            <a:xfrm>
              <a:off x="5517529" y="2563133"/>
              <a:ext cx="1270" cy="1270"/>
            </a:xfrm>
            <a:custGeom>
              <a:avLst/>
              <a:gdLst/>
              <a:ahLst/>
              <a:cxnLst/>
              <a:rect l="l" t="t" r="r" b="b"/>
              <a:pathLst>
                <a:path w="1270" h="1269">
                  <a:moveTo>
                    <a:pt x="952" y="952"/>
                  </a:moveTo>
                  <a:lnTo>
                    <a:pt x="952" y="469"/>
                  </a:lnTo>
                  <a:lnTo>
                    <a:pt x="0" y="0"/>
                  </a:lnTo>
                </a:path>
              </a:pathLst>
            </a:custGeom>
            <a:ln w="3175">
              <a:solidFill>
                <a:srgbClr val="565658"/>
              </a:solidFill>
            </a:ln>
          </p:spPr>
          <p:txBody>
            <a:bodyPr wrap="square" lIns="0" tIns="0" rIns="0" bIns="0" rtlCol="0"/>
            <a:lstStyle/>
            <a:p/>
          </p:txBody>
        </p:sp>
        <p:sp>
          <p:nvSpPr>
            <p:cNvPr id="12839" name="object 12839" descr=""/>
            <p:cNvSpPr/>
            <p:nvPr/>
          </p:nvSpPr>
          <p:spPr>
            <a:xfrm>
              <a:off x="5513700" y="2564556"/>
              <a:ext cx="0" cy="3175"/>
            </a:xfrm>
            <a:custGeom>
              <a:avLst/>
              <a:gdLst/>
              <a:ahLst/>
              <a:cxnLst/>
              <a:rect l="l" t="t" r="r" b="b"/>
              <a:pathLst>
                <a:path w="0" h="3175">
                  <a:moveTo>
                    <a:pt x="0" y="0"/>
                  </a:moveTo>
                  <a:lnTo>
                    <a:pt x="0" y="482"/>
                  </a:lnTo>
                  <a:lnTo>
                    <a:pt x="0" y="2882"/>
                  </a:lnTo>
                  <a:lnTo>
                    <a:pt x="0" y="482"/>
                  </a:lnTo>
                  <a:lnTo>
                    <a:pt x="0" y="0"/>
                  </a:lnTo>
                </a:path>
              </a:pathLst>
            </a:custGeom>
            <a:ln w="3175">
              <a:solidFill>
                <a:srgbClr val="565658"/>
              </a:solidFill>
            </a:ln>
          </p:spPr>
          <p:txBody>
            <a:bodyPr wrap="square" lIns="0" tIns="0" rIns="0" bIns="0" rtlCol="0"/>
            <a:lstStyle/>
            <a:p/>
          </p:txBody>
        </p:sp>
        <p:sp>
          <p:nvSpPr>
            <p:cNvPr id="12840" name="object 12840" descr=""/>
            <p:cNvSpPr/>
            <p:nvPr/>
          </p:nvSpPr>
          <p:spPr>
            <a:xfrm>
              <a:off x="5513700" y="2567433"/>
              <a:ext cx="0" cy="1905"/>
            </a:xfrm>
            <a:custGeom>
              <a:avLst/>
              <a:gdLst/>
              <a:ahLst/>
              <a:cxnLst/>
              <a:rect l="l" t="t" r="r" b="b"/>
              <a:pathLst>
                <a:path w="0" h="1905">
                  <a:moveTo>
                    <a:pt x="0" y="0"/>
                  </a:moveTo>
                  <a:lnTo>
                    <a:pt x="0" y="1435"/>
                  </a:lnTo>
                  <a:lnTo>
                    <a:pt x="0" y="1905"/>
                  </a:lnTo>
                </a:path>
              </a:pathLst>
            </a:custGeom>
            <a:ln w="3175">
              <a:solidFill>
                <a:srgbClr val="565658"/>
              </a:solidFill>
            </a:ln>
          </p:spPr>
          <p:txBody>
            <a:bodyPr wrap="square" lIns="0" tIns="0" rIns="0" bIns="0" rtlCol="0"/>
            <a:lstStyle/>
            <a:p/>
          </p:txBody>
        </p:sp>
        <p:sp>
          <p:nvSpPr>
            <p:cNvPr id="12841" name="object 12841" descr=""/>
            <p:cNvSpPr/>
            <p:nvPr/>
          </p:nvSpPr>
          <p:spPr>
            <a:xfrm>
              <a:off x="5762119" y="256887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2842" name="object 12842" descr=""/>
            <p:cNvSpPr/>
            <p:nvPr/>
          </p:nvSpPr>
          <p:spPr>
            <a:xfrm>
              <a:off x="5753025" y="2695227"/>
              <a:ext cx="1905" cy="12065"/>
            </a:xfrm>
            <a:custGeom>
              <a:avLst/>
              <a:gdLst/>
              <a:ahLst/>
              <a:cxnLst/>
              <a:rect l="l" t="t" r="r" b="b"/>
              <a:pathLst>
                <a:path w="1904" h="12064">
                  <a:moveTo>
                    <a:pt x="1435" y="0"/>
                  </a:moveTo>
                  <a:lnTo>
                    <a:pt x="482" y="5740"/>
                  </a:lnTo>
                  <a:lnTo>
                    <a:pt x="0" y="11963"/>
                  </a:lnTo>
                </a:path>
              </a:pathLst>
            </a:custGeom>
            <a:ln w="3175">
              <a:solidFill>
                <a:srgbClr val="565658"/>
              </a:solidFill>
            </a:ln>
          </p:spPr>
          <p:txBody>
            <a:bodyPr wrap="square" lIns="0" tIns="0" rIns="0" bIns="0" rtlCol="0"/>
            <a:lstStyle/>
            <a:p/>
          </p:txBody>
        </p:sp>
        <p:sp>
          <p:nvSpPr>
            <p:cNvPr id="12843" name="object 12843" descr=""/>
            <p:cNvSpPr/>
            <p:nvPr/>
          </p:nvSpPr>
          <p:spPr>
            <a:xfrm>
              <a:off x="5644844" y="2714860"/>
              <a:ext cx="108585" cy="47625"/>
            </a:xfrm>
            <a:custGeom>
              <a:avLst/>
              <a:gdLst/>
              <a:ahLst/>
              <a:cxnLst/>
              <a:rect l="l" t="t" r="r" b="b"/>
              <a:pathLst>
                <a:path w="108585" h="47625">
                  <a:moveTo>
                    <a:pt x="108178" y="0"/>
                  </a:moveTo>
                  <a:lnTo>
                    <a:pt x="107226" y="5257"/>
                  </a:lnTo>
                  <a:lnTo>
                    <a:pt x="105790" y="10528"/>
                  </a:lnTo>
                  <a:lnTo>
                    <a:pt x="103390" y="15316"/>
                  </a:lnTo>
                  <a:lnTo>
                    <a:pt x="100037" y="19138"/>
                  </a:lnTo>
                  <a:lnTo>
                    <a:pt x="96697" y="22974"/>
                  </a:lnTo>
                  <a:lnTo>
                    <a:pt x="58877" y="44030"/>
                  </a:lnTo>
                  <a:lnTo>
                    <a:pt x="33032" y="47371"/>
                  </a:lnTo>
                  <a:lnTo>
                    <a:pt x="25374" y="46418"/>
                  </a:lnTo>
                  <a:lnTo>
                    <a:pt x="18199" y="44983"/>
                  </a:lnTo>
                  <a:lnTo>
                    <a:pt x="11976" y="43078"/>
                  </a:lnTo>
                  <a:lnTo>
                    <a:pt x="6222" y="40678"/>
                  </a:lnTo>
                  <a:lnTo>
                    <a:pt x="2400" y="37325"/>
                  </a:lnTo>
                  <a:lnTo>
                    <a:pt x="0" y="33985"/>
                  </a:lnTo>
                </a:path>
              </a:pathLst>
            </a:custGeom>
            <a:ln w="3175">
              <a:solidFill>
                <a:srgbClr val="565658"/>
              </a:solidFill>
            </a:ln>
          </p:spPr>
          <p:txBody>
            <a:bodyPr wrap="square" lIns="0" tIns="0" rIns="0" bIns="0" rtlCol="0"/>
            <a:lstStyle/>
            <a:p/>
          </p:txBody>
        </p:sp>
        <p:sp>
          <p:nvSpPr>
            <p:cNvPr id="12844" name="object 12844" descr=""/>
            <p:cNvSpPr/>
            <p:nvPr/>
          </p:nvSpPr>
          <p:spPr>
            <a:xfrm>
              <a:off x="5628571" y="2742617"/>
              <a:ext cx="635" cy="2540"/>
            </a:xfrm>
            <a:custGeom>
              <a:avLst/>
              <a:gdLst/>
              <a:ahLst/>
              <a:cxnLst/>
              <a:rect l="l" t="t" r="r" b="b"/>
              <a:pathLst>
                <a:path w="635" h="2539">
                  <a:moveTo>
                    <a:pt x="482" y="0"/>
                  </a:moveTo>
                  <a:lnTo>
                    <a:pt x="0" y="2387"/>
                  </a:lnTo>
                </a:path>
              </a:pathLst>
            </a:custGeom>
            <a:ln w="3175">
              <a:solidFill>
                <a:srgbClr val="565658"/>
              </a:solidFill>
            </a:ln>
          </p:spPr>
          <p:txBody>
            <a:bodyPr wrap="square" lIns="0" tIns="0" rIns="0" bIns="0" rtlCol="0"/>
            <a:lstStyle/>
            <a:p/>
          </p:txBody>
        </p:sp>
        <p:sp>
          <p:nvSpPr>
            <p:cNvPr id="12845" name="object 12845" descr=""/>
            <p:cNvSpPr/>
            <p:nvPr/>
          </p:nvSpPr>
          <p:spPr>
            <a:xfrm>
              <a:off x="5542896" y="2760811"/>
              <a:ext cx="60325" cy="15875"/>
            </a:xfrm>
            <a:custGeom>
              <a:avLst/>
              <a:gdLst/>
              <a:ahLst/>
              <a:cxnLst/>
              <a:rect l="l" t="t" r="r" b="b"/>
              <a:pathLst>
                <a:path w="60325" h="15875">
                  <a:moveTo>
                    <a:pt x="60312" y="14833"/>
                  </a:moveTo>
                  <a:lnTo>
                    <a:pt x="54089" y="15303"/>
                  </a:lnTo>
                  <a:lnTo>
                    <a:pt x="47383" y="15303"/>
                  </a:lnTo>
                  <a:lnTo>
                    <a:pt x="8140" y="4305"/>
                  </a:lnTo>
                  <a:lnTo>
                    <a:pt x="0" y="0"/>
                  </a:lnTo>
                </a:path>
              </a:pathLst>
            </a:custGeom>
            <a:ln w="3175">
              <a:solidFill>
                <a:srgbClr val="565658"/>
              </a:solidFill>
            </a:ln>
          </p:spPr>
          <p:txBody>
            <a:bodyPr wrap="square" lIns="0" tIns="0" rIns="0" bIns="0" rtlCol="0"/>
            <a:lstStyle/>
            <a:p/>
          </p:txBody>
        </p:sp>
        <p:sp>
          <p:nvSpPr>
            <p:cNvPr id="12846" name="object 12846" descr=""/>
            <p:cNvSpPr/>
            <p:nvPr/>
          </p:nvSpPr>
          <p:spPr>
            <a:xfrm>
              <a:off x="5444297" y="2714865"/>
              <a:ext cx="90805" cy="41910"/>
            </a:xfrm>
            <a:custGeom>
              <a:avLst/>
              <a:gdLst/>
              <a:ahLst/>
              <a:cxnLst/>
              <a:rect l="l" t="t" r="r" b="b"/>
              <a:pathLst>
                <a:path w="90804" h="41910">
                  <a:moveTo>
                    <a:pt x="90462" y="41630"/>
                  </a:moveTo>
                  <a:lnTo>
                    <a:pt x="78968" y="35890"/>
                  </a:lnTo>
                  <a:lnTo>
                    <a:pt x="67005" y="31584"/>
                  </a:lnTo>
                  <a:lnTo>
                    <a:pt x="43078" y="23914"/>
                  </a:lnTo>
                  <a:lnTo>
                    <a:pt x="31584" y="19621"/>
                  </a:lnTo>
                  <a:lnTo>
                    <a:pt x="20091" y="14351"/>
                  </a:lnTo>
                  <a:lnTo>
                    <a:pt x="9563" y="8128"/>
                  </a:lnTo>
                  <a:lnTo>
                    <a:pt x="0" y="0"/>
                  </a:lnTo>
                </a:path>
              </a:pathLst>
            </a:custGeom>
            <a:ln w="3175">
              <a:solidFill>
                <a:srgbClr val="565658"/>
              </a:solidFill>
            </a:ln>
          </p:spPr>
          <p:txBody>
            <a:bodyPr wrap="square" lIns="0" tIns="0" rIns="0" bIns="0" rtlCol="0"/>
            <a:lstStyle/>
            <a:p/>
          </p:txBody>
        </p:sp>
        <p:sp>
          <p:nvSpPr>
            <p:cNvPr id="12847" name="object 12847" descr=""/>
            <p:cNvSpPr/>
            <p:nvPr/>
          </p:nvSpPr>
          <p:spPr>
            <a:xfrm>
              <a:off x="5420841" y="2676567"/>
              <a:ext cx="1905" cy="6985"/>
            </a:xfrm>
            <a:custGeom>
              <a:avLst/>
              <a:gdLst/>
              <a:ahLst/>
              <a:cxnLst/>
              <a:rect l="l" t="t" r="r" b="b"/>
              <a:pathLst>
                <a:path w="1904" h="6985">
                  <a:moveTo>
                    <a:pt x="1435" y="6692"/>
                  </a:moveTo>
                  <a:lnTo>
                    <a:pt x="0" y="0"/>
                  </a:lnTo>
                </a:path>
              </a:pathLst>
            </a:custGeom>
            <a:ln w="3175">
              <a:solidFill>
                <a:srgbClr val="565658"/>
              </a:solidFill>
            </a:ln>
          </p:spPr>
          <p:txBody>
            <a:bodyPr wrap="square" lIns="0" tIns="0" rIns="0" bIns="0" rtlCol="0"/>
            <a:lstStyle/>
            <a:p/>
          </p:txBody>
        </p:sp>
        <p:sp>
          <p:nvSpPr>
            <p:cNvPr id="12848" name="object 12848" descr=""/>
            <p:cNvSpPr/>
            <p:nvPr/>
          </p:nvSpPr>
          <p:spPr>
            <a:xfrm>
              <a:off x="5417964" y="2624862"/>
              <a:ext cx="2540" cy="27940"/>
            </a:xfrm>
            <a:custGeom>
              <a:avLst/>
              <a:gdLst/>
              <a:ahLst/>
              <a:cxnLst/>
              <a:rect l="l" t="t" r="r" b="b"/>
              <a:pathLst>
                <a:path w="2539" h="27939">
                  <a:moveTo>
                    <a:pt x="1917" y="27762"/>
                  </a:moveTo>
                  <a:lnTo>
                    <a:pt x="1435" y="12928"/>
                  </a:lnTo>
                  <a:lnTo>
                    <a:pt x="965" y="6235"/>
                  </a:lnTo>
                  <a:lnTo>
                    <a:pt x="0" y="0"/>
                  </a:lnTo>
                </a:path>
              </a:pathLst>
            </a:custGeom>
            <a:ln w="3175">
              <a:solidFill>
                <a:srgbClr val="565658"/>
              </a:solidFill>
            </a:ln>
          </p:spPr>
          <p:txBody>
            <a:bodyPr wrap="square" lIns="0" tIns="0" rIns="0" bIns="0" rtlCol="0"/>
            <a:lstStyle/>
            <a:p/>
          </p:txBody>
        </p:sp>
        <p:sp>
          <p:nvSpPr>
            <p:cNvPr id="12849" name="object 12849" descr=""/>
            <p:cNvSpPr/>
            <p:nvPr/>
          </p:nvSpPr>
          <p:spPr>
            <a:xfrm>
              <a:off x="5416528" y="2613860"/>
              <a:ext cx="635" cy="2540"/>
            </a:xfrm>
            <a:custGeom>
              <a:avLst/>
              <a:gdLst/>
              <a:ahLst/>
              <a:cxnLst/>
              <a:rect l="l" t="t" r="r" b="b"/>
              <a:pathLst>
                <a:path w="635" h="2539">
                  <a:moveTo>
                    <a:pt x="482" y="1917"/>
                  </a:moveTo>
                  <a:lnTo>
                    <a:pt x="0" y="0"/>
                  </a:lnTo>
                </a:path>
              </a:pathLst>
            </a:custGeom>
            <a:ln w="3175">
              <a:solidFill>
                <a:srgbClr val="565658"/>
              </a:solidFill>
            </a:ln>
          </p:spPr>
          <p:txBody>
            <a:bodyPr wrap="square" lIns="0" tIns="0" rIns="0" bIns="0" rtlCol="0"/>
            <a:lstStyle/>
            <a:p/>
          </p:txBody>
        </p:sp>
        <p:sp>
          <p:nvSpPr>
            <p:cNvPr id="12850" name="object 12850" descr=""/>
            <p:cNvSpPr/>
            <p:nvPr/>
          </p:nvSpPr>
          <p:spPr>
            <a:xfrm>
              <a:off x="5400734" y="2600461"/>
              <a:ext cx="635" cy="1905"/>
            </a:xfrm>
            <a:custGeom>
              <a:avLst/>
              <a:gdLst/>
              <a:ahLst/>
              <a:cxnLst/>
              <a:rect l="l" t="t" r="r" b="b"/>
              <a:pathLst>
                <a:path w="635" h="1905">
                  <a:moveTo>
                    <a:pt x="482" y="0"/>
                  </a:moveTo>
                  <a:lnTo>
                    <a:pt x="0" y="1905"/>
                  </a:lnTo>
                </a:path>
              </a:pathLst>
            </a:custGeom>
            <a:ln w="3175">
              <a:solidFill>
                <a:srgbClr val="565658"/>
              </a:solidFill>
            </a:ln>
          </p:spPr>
          <p:txBody>
            <a:bodyPr wrap="square" lIns="0" tIns="0" rIns="0" bIns="0" rtlCol="0"/>
            <a:lstStyle/>
            <a:p/>
          </p:txBody>
        </p:sp>
        <p:sp>
          <p:nvSpPr>
            <p:cNvPr id="12851" name="object 12851" descr=""/>
            <p:cNvSpPr/>
            <p:nvPr/>
          </p:nvSpPr>
          <p:spPr>
            <a:xfrm>
              <a:off x="5404566" y="2625353"/>
              <a:ext cx="2540" cy="27305"/>
            </a:xfrm>
            <a:custGeom>
              <a:avLst/>
              <a:gdLst/>
              <a:ahLst/>
              <a:cxnLst/>
              <a:rect l="l" t="t" r="r" b="b"/>
              <a:pathLst>
                <a:path w="2539" h="27305">
                  <a:moveTo>
                    <a:pt x="0" y="0"/>
                  </a:moveTo>
                  <a:lnTo>
                    <a:pt x="952" y="6210"/>
                  </a:lnTo>
                  <a:lnTo>
                    <a:pt x="1435" y="12433"/>
                  </a:lnTo>
                  <a:lnTo>
                    <a:pt x="1917" y="19621"/>
                  </a:lnTo>
                  <a:lnTo>
                    <a:pt x="1917" y="27266"/>
                  </a:lnTo>
                </a:path>
              </a:pathLst>
            </a:custGeom>
            <a:ln w="3175">
              <a:solidFill>
                <a:srgbClr val="565658"/>
              </a:solidFill>
            </a:ln>
          </p:spPr>
          <p:txBody>
            <a:bodyPr wrap="square" lIns="0" tIns="0" rIns="0" bIns="0" rtlCol="0"/>
            <a:lstStyle/>
            <a:p/>
          </p:txBody>
        </p:sp>
        <p:sp>
          <p:nvSpPr>
            <p:cNvPr id="12852" name="object 12852" descr=""/>
            <p:cNvSpPr/>
            <p:nvPr/>
          </p:nvSpPr>
          <p:spPr>
            <a:xfrm>
              <a:off x="5407436" y="2675606"/>
              <a:ext cx="1270" cy="8255"/>
            </a:xfrm>
            <a:custGeom>
              <a:avLst/>
              <a:gdLst/>
              <a:ahLst/>
              <a:cxnLst/>
              <a:rect l="l" t="t" r="r" b="b"/>
              <a:pathLst>
                <a:path w="1270" h="8255">
                  <a:moveTo>
                    <a:pt x="0" y="0"/>
                  </a:moveTo>
                  <a:lnTo>
                    <a:pt x="965" y="7658"/>
                  </a:lnTo>
                </a:path>
              </a:pathLst>
            </a:custGeom>
            <a:ln w="3175">
              <a:solidFill>
                <a:srgbClr val="565658"/>
              </a:solidFill>
            </a:ln>
          </p:spPr>
          <p:txBody>
            <a:bodyPr wrap="square" lIns="0" tIns="0" rIns="0" bIns="0" rtlCol="0"/>
            <a:lstStyle/>
            <a:p/>
          </p:txBody>
        </p:sp>
        <p:sp>
          <p:nvSpPr>
            <p:cNvPr id="12853" name="object 12853" descr=""/>
            <p:cNvSpPr/>
            <p:nvPr/>
          </p:nvSpPr>
          <p:spPr>
            <a:xfrm>
              <a:off x="5425147" y="2714860"/>
              <a:ext cx="104775" cy="53975"/>
            </a:xfrm>
            <a:custGeom>
              <a:avLst/>
              <a:gdLst/>
              <a:ahLst/>
              <a:cxnLst/>
              <a:rect l="l" t="t" r="r" b="b"/>
              <a:pathLst>
                <a:path w="104775" h="53975">
                  <a:moveTo>
                    <a:pt x="0" y="0"/>
                  </a:moveTo>
                  <a:lnTo>
                    <a:pt x="34937" y="27279"/>
                  </a:lnTo>
                  <a:lnTo>
                    <a:pt x="76581" y="42595"/>
                  </a:lnTo>
                  <a:lnTo>
                    <a:pt x="90462" y="47371"/>
                  </a:lnTo>
                  <a:lnTo>
                    <a:pt x="97637" y="50253"/>
                  </a:lnTo>
                  <a:lnTo>
                    <a:pt x="104343" y="53606"/>
                  </a:lnTo>
                </a:path>
              </a:pathLst>
            </a:custGeom>
            <a:ln w="3175">
              <a:solidFill>
                <a:srgbClr val="565658"/>
              </a:solidFill>
            </a:ln>
          </p:spPr>
          <p:txBody>
            <a:bodyPr wrap="square" lIns="0" tIns="0" rIns="0" bIns="0" rtlCol="0"/>
            <a:lstStyle/>
            <a:p/>
          </p:txBody>
        </p:sp>
        <p:sp>
          <p:nvSpPr>
            <p:cNvPr id="12854" name="object 12854" descr=""/>
            <p:cNvSpPr/>
            <p:nvPr/>
          </p:nvSpPr>
          <p:spPr>
            <a:xfrm>
              <a:off x="5535714" y="2772295"/>
              <a:ext cx="84455" cy="17780"/>
            </a:xfrm>
            <a:custGeom>
              <a:avLst/>
              <a:gdLst/>
              <a:ahLst/>
              <a:cxnLst/>
              <a:rect l="l" t="t" r="r" b="b"/>
              <a:pathLst>
                <a:path w="84454" h="17780">
                  <a:moveTo>
                    <a:pt x="0" y="0"/>
                  </a:moveTo>
                  <a:lnTo>
                    <a:pt x="45948" y="16751"/>
                  </a:lnTo>
                  <a:lnTo>
                    <a:pt x="56476" y="17716"/>
                  </a:lnTo>
                  <a:lnTo>
                    <a:pt x="66535" y="17221"/>
                  </a:lnTo>
                  <a:lnTo>
                    <a:pt x="71323" y="16268"/>
                  </a:lnTo>
                  <a:lnTo>
                    <a:pt x="75628" y="14833"/>
                  </a:lnTo>
                  <a:lnTo>
                    <a:pt x="80416" y="12928"/>
                  </a:lnTo>
                  <a:lnTo>
                    <a:pt x="84239" y="10528"/>
                  </a:lnTo>
                </a:path>
              </a:pathLst>
            </a:custGeom>
            <a:ln w="3175">
              <a:solidFill>
                <a:srgbClr val="565658"/>
              </a:solidFill>
            </a:ln>
          </p:spPr>
          <p:txBody>
            <a:bodyPr wrap="square" lIns="0" tIns="0" rIns="0" bIns="0" rtlCol="0"/>
            <a:lstStyle/>
            <a:p/>
          </p:txBody>
        </p:sp>
        <p:sp>
          <p:nvSpPr>
            <p:cNvPr id="12855" name="object 12855" descr=""/>
            <p:cNvSpPr/>
            <p:nvPr/>
          </p:nvSpPr>
          <p:spPr>
            <a:xfrm>
              <a:off x="5645326" y="2742610"/>
              <a:ext cx="1270" cy="3175"/>
            </a:xfrm>
            <a:custGeom>
              <a:avLst/>
              <a:gdLst/>
              <a:ahLst/>
              <a:cxnLst/>
              <a:rect l="l" t="t" r="r" b="b"/>
              <a:pathLst>
                <a:path w="1270" h="3175">
                  <a:moveTo>
                    <a:pt x="0" y="2882"/>
                  </a:moveTo>
                  <a:lnTo>
                    <a:pt x="952" y="0"/>
                  </a:lnTo>
                </a:path>
              </a:pathLst>
            </a:custGeom>
            <a:ln w="3175">
              <a:solidFill>
                <a:srgbClr val="565658"/>
              </a:solidFill>
            </a:ln>
          </p:spPr>
          <p:txBody>
            <a:bodyPr wrap="square" lIns="0" tIns="0" rIns="0" bIns="0" rtlCol="0"/>
            <a:lstStyle/>
            <a:p/>
          </p:txBody>
        </p:sp>
        <p:sp>
          <p:nvSpPr>
            <p:cNvPr id="12856" name="object 12856" descr=""/>
            <p:cNvSpPr/>
            <p:nvPr/>
          </p:nvSpPr>
          <p:spPr>
            <a:xfrm>
              <a:off x="5631448" y="2714863"/>
              <a:ext cx="135255" cy="60960"/>
            </a:xfrm>
            <a:custGeom>
              <a:avLst/>
              <a:gdLst/>
              <a:ahLst/>
              <a:cxnLst/>
              <a:rect l="l" t="t" r="r" b="b"/>
              <a:pathLst>
                <a:path w="135254" h="60960">
                  <a:moveTo>
                    <a:pt x="0" y="36372"/>
                  </a:moveTo>
                  <a:lnTo>
                    <a:pt x="33985" y="59347"/>
                  </a:lnTo>
                  <a:lnTo>
                    <a:pt x="54559" y="60782"/>
                  </a:lnTo>
                  <a:lnTo>
                    <a:pt x="65570" y="59347"/>
                  </a:lnTo>
                  <a:lnTo>
                    <a:pt x="109131" y="41630"/>
                  </a:lnTo>
                  <a:lnTo>
                    <a:pt x="134023" y="6210"/>
                  </a:lnTo>
                  <a:lnTo>
                    <a:pt x="134975" y="0"/>
                  </a:lnTo>
                </a:path>
              </a:pathLst>
            </a:custGeom>
            <a:ln w="3175">
              <a:solidFill>
                <a:srgbClr val="565658"/>
              </a:solidFill>
            </a:ln>
          </p:spPr>
          <p:txBody>
            <a:bodyPr wrap="square" lIns="0" tIns="0" rIns="0" bIns="0" rtlCol="0"/>
            <a:lstStyle/>
            <a:p/>
          </p:txBody>
        </p:sp>
        <p:sp>
          <p:nvSpPr>
            <p:cNvPr id="12857" name="object 12857" descr=""/>
            <p:cNvSpPr/>
            <p:nvPr/>
          </p:nvSpPr>
          <p:spPr>
            <a:xfrm>
              <a:off x="5766422" y="2689974"/>
              <a:ext cx="4445" cy="17780"/>
            </a:xfrm>
            <a:custGeom>
              <a:avLst/>
              <a:gdLst/>
              <a:ahLst/>
              <a:cxnLst/>
              <a:rect l="l" t="t" r="r" b="b"/>
              <a:pathLst>
                <a:path w="4445" h="17780">
                  <a:moveTo>
                    <a:pt x="0" y="17221"/>
                  </a:moveTo>
                  <a:lnTo>
                    <a:pt x="482" y="11963"/>
                  </a:lnTo>
                  <a:lnTo>
                    <a:pt x="965" y="7175"/>
                  </a:lnTo>
                  <a:lnTo>
                    <a:pt x="3835" y="0"/>
                  </a:lnTo>
                </a:path>
              </a:pathLst>
            </a:custGeom>
            <a:ln w="3175">
              <a:solidFill>
                <a:srgbClr val="565658"/>
              </a:solidFill>
            </a:ln>
          </p:spPr>
          <p:txBody>
            <a:bodyPr wrap="square" lIns="0" tIns="0" rIns="0" bIns="0" rtlCol="0"/>
            <a:lstStyle/>
            <a:p/>
          </p:txBody>
        </p:sp>
        <p:sp>
          <p:nvSpPr>
            <p:cNvPr id="12858" name="object 12858" descr=""/>
            <p:cNvSpPr/>
            <p:nvPr/>
          </p:nvSpPr>
          <p:spPr>
            <a:xfrm>
              <a:off x="5766426" y="2587052"/>
              <a:ext cx="1905" cy="14604"/>
            </a:xfrm>
            <a:custGeom>
              <a:avLst/>
              <a:gdLst/>
              <a:ahLst/>
              <a:cxnLst/>
              <a:rect l="l" t="t" r="r" b="b"/>
              <a:pathLst>
                <a:path w="1904" h="14605">
                  <a:moveTo>
                    <a:pt x="1435" y="14363"/>
                  </a:moveTo>
                  <a:lnTo>
                    <a:pt x="0" y="0"/>
                  </a:lnTo>
                </a:path>
              </a:pathLst>
            </a:custGeom>
            <a:ln w="3175">
              <a:solidFill>
                <a:srgbClr val="565658"/>
              </a:solidFill>
            </a:ln>
          </p:spPr>
          <p:txBody>
            <a:bodyPr wrap="square" lIns="0" tIns="0" rIns="0" bIns="0" rtlCol="0"/>
            <a:lstStyle/>
            <a:p/>
          </p:txBody>
        </p:sp>
        <p:sp>
          <p:nvSpPr>
            <p:cNvPr id="12859" name="object 12859" descr=""/>
            <p:cNvSpPr/>
            <p:nvPr/>
          </p:nvSpPr>
          <p:spPr>
            <a:xfrm>
              <a:off x="6223054" y="2667942"/>
              <a:ext cx="6985" cy="5080"/>
            </a:xfrm>
            <a:custGeom>
              <a:avLst/>
              <a:gdLst/>
              <a:ahLst/>
              <a:cxnLst/>
              <a:rect l="l" t="t" r="r" b="b"/>
              <a:pathLst>
                <a:path w="6985" h="5080">
                  <a:moveTo>
                    <a:pt x="3352" y="0"/>
                  </a:moveTo>
                  <a:lnTo>
                    <a:pt x="965" y="965"/>
                  </a:lnTo>
                  <a:lnTo>
                    <a:pt x="0" y="1435"/>
                  </a:lnTo>
                  <a:lnTo>
                    <a:pt x="0" y="2387"/>
                  </a:lnTo>
                  <a:lnTo>
                    <a:pt x="0" y="3352"/>
                  </a:lnTo>
                  <a:lnTo>
                    <a:pt x="965" y="4318"/>
                  </a:lnTo>
                  <a:lnTo>
                    <a:pt x="3352" y="4787"/>
                  </a:lnTo>
                  <a:lnTo>
                    <a:pt x="5740" y="4318"/>
                  </a:lnTo>
                  <a:lnTo>
                    <a:pt x="6223" y="3352"/>
                  </a:lnTo>
                  <a:lnTo>
                    <a:pt x="6705" y="2387"/>
                  </a:lnTo>
                  <a:lnTo>
                    <a:pt x="6223" y="1435"/>
                  </a:lnTo>
                  <a:lnTo>
                    <a:pt x="5740" y="965"/>
                  </a:lnTo>
                  <a:lnTo>
                    <a:pt x="3352" y="0"/>
                  </a:lnTo>
                  <a:lnTo>
                    <a:pt x="965" y="965"/>
                  </a:lnTo>
                  <a:lnTo>
                    <a:pt x="0" y="2387"/>
                  </a:lnTo>
                  <a:lnTo>
                    <a:pt x="965" y="3835"/>
                  </a:lnTo>
                  <a:lnTo>
                    <a:pt x="3352" y="4787"/>
                  </a:lnTo>
                  <a:lnTo>
                    <a:pt x="5270" y="3835"/>
                  </a:lnTo>
                  <a:lnTo>
                    <a:pt x="6223" y="2387"/>
                  </a:lnTo>
                  <a:lnTo>
                    <a:pt x="5270" y="965"/>
                  </a:lnTo>
                  <a:lnTo>
                    <a:pt x="3352" y="0"/>
                  </a:lnTo>
                </a:path>
              </a:pathLst>
            </a:custGeom>
            <a:ln w="3175">
              <a:solidFill>
                <a:srgbClr val="565658"/>
              </a:solidFill>
            </a:ln>
          </p:spPr>
          <p:txBody>
            <a:bodyPr wrap="square" lIns="0" tIns="0" rIns="0" bIns="0" rtlCol="0"/>
            <a:lstStyle/>
            <a:p/>
          </p:txBody>
        </p:sp>
        <p:sp>
          <p:nvSpPr>
            <p:cNvPr id="12860" name="object 12860" descr=""/>
            <p:cNvSpPr/>
            <p:nvPr/>
          </p:nvSpPr>
          <p:spPr>
            <a:xfrm>
              <a:off x="6219521" y="260936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861" name="object 12861" descr=""/>
            <p:cNvSpPr/>
            <p:nvPr/>
          </p:nvSpPr>
          <p:spPr>
            <a:xfrm>
              <a:off x="6233110" y="2610035"/>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862" name="object 12862" descr=""/>
            <p:cNvSpPr/>
            <p:nvPr/>
          </p:nvSpPr>
          <p:spPr>
            <a:xfrm>
              <a:off x="5697974" y="2640673"/>
              <a:ext cx="27940" cy="1905"/>
            </a:xfrm>
            <a:custGeom>
              <a:avLst/>
              <a:gdLst/>
              <a:ahLst/>
              <a:cxnLst/>
              <a:rect l="l" t="t" r="r" b="b"/>
              <a:pathLst>
                <a:path w="27939" h="1905">
                  <a:moveTo>
                    <a:pt x="27762" y="1422"/>
                  </a:moveTo>
                  <a:lnTo>
                    <a:pt x="13881" y="469"/>
                  </a:lnTo>
                  <a:lnTo>
                    <a:pt x="7188" y="0"/>
                  </a:lnTo>
                  <a:lnTo>
                    <a:pt x="0" y="469"/>
                  </a:lnTo>
                </a:path>
              </a:pathLst>
            </a:custGeom>
            <a:ln w="3175">
              <a:solidFill>
                <a:srgbClr val="565658"/>
              </a:solidFill>
            </a:ln>
          </p:spPr>
          <p:txBody>
            <a:bodyPr wrap="square" lIns="0" tIns="0" rIns="0" bIns="0" rtlCol="0"/>
            <a:lstStyle/>
            <a:p/>
          </p:txBody>
        </p:sp>
        <p:sp>
          <p:nvSpPr>
            <p:cNvPr id="12863" name="object 12863" descr=""/>
            <p:cNvSpPr/>
            <p:nvPr/>
          </p:nvSpPr>
          <p:spPr>
            <a:xfrm>
              <a:off x="5662086" y="2641140"/>
              <a:ext cx="34925" cy="6350"/>
            </a:xfrm>
            <a:custGeom>
              <a:avLst/>
              <a:gdLst/>
              <a:ahLst/>
              <a:cxnLst/>
              <a:rect l="l" t="t" r="r" b="b"/>
              <a:pathLst>
                <a:path w="34925" h="6350">
                  <a:moveTo>
                    <a:pt x="34455" y="0"/>
                  </a:moveTo>
                  <a:lnTo>
                    <a:pt x="25844" y="952"/>
                  </a:lnTo>
                  <a:lnTo>
                    <a:pt x="17221" y="2387"/>
                  </a:lnTo>
                  <a:lnTo>
                    <a:pt x="9080" y="4318"/>
                  </a:lnTo>
                  <a:lnTo>
                    <a:pt x="0" y="5740"/>
                  </a:lnTo>
                </a:path>
              </a:pathLst>
            </a:custGeom>
            <a:ln w="3175">
              <a:solidFill>
                <a:srgbClr val="565658"/>
              </a:solidFill>
            </a:ln>
          </p:spPr>
          <p:txBody>
            <a:bodyPr wrap="square" lIns="0" tIns="0" rIns="0" bIns="0" rtlCol="0"/>
            <a:lstStyle/>
            <a:p/>
          </p:txBody>
        </p:sp>
        <p:sp>
          <p:nvSpPr>
            <p:cNvPr id="12864" name="object 12864" descr=""/>
            <p:cNvSpPr/>
            <p:nvPr/>
          </p:nvSpPr>
          <p:spPr>
            <a:xfrm>
              <a:off x="5666869" y="2651672"/>
              <a:ext cx="6985" cy="1270"/>
            </a:xfrm>
            <a:custGeom>
              <a:avLst/>
              <a:gdLst/>
              <a:ahLst/>
              <a:cxnLst/>
              <a:rect l="l" t="t" r="r" b="b"/>
              <a:pathLst>
                <a:path w="6985" h="1269">
                  <a:moveTo>
                    <a:pt x="0" y="952"/>
                  </a:moveTo>
                  <a:lnTo>
                    <a:pt x="6692" y="0"/>
                  </a:lnTo>
                </a:path>
              </a:pathLst>
            </a:custGeom>
            <a:ln w="3175">
              <a:solidFill>
                <a:srgbClr val="565658"/>
              </a:solidFill>
            </a:ln>
          </p:spPr>
          <p:txBody>
            <a:bodyPr wrap="square" lIns="0" tIns="0" rIns="0" bIns="0" rtlCol="0"/>
            <a:lstStyle/>
            <a:p/>
          </p:txBody>
        </p:sp>
        <p:sp>
          <p:nvSpPr>
            <p:cNvPr id="12865" name="object 12865" descr=""/>
            <p:cNvSpPr/>
            <p:nvPr/>
          </p:nvSpPr>
          <p:spPr>
            <a:xfrm>
              <a:off x="5687928" y="2647371"/>
              <a:ext cx="38100" cy="1905"/>
            </a:xfrm>
            <a:custGeom>
              <a:avLst/>
              <a:gdLst/>
              <a:ahLst/>
              <a:cxnLst/>
              <a:rect l="l" t="t" r="r" b="b"/>
              <a:pathLst>
                <a:path w="38100" h="1905">
                  <a:moveTo>
                    <a:pt x="0" y="1435"/>
                  </a:moveTo>
                  <a:lnTo>
                    <a:pt x="9093" y="469"/>
                  </a:lnTo>
                  <a:lnTo>
                    <a:pt x="18669" y="0"/>
                  </a:lnTo>
                  <a:lnTo>
                    <a:pt x="37807" y="1435"/>
                  </a:lnTo>
                </a:path>
              </a:pathLst>
            </a:custGeom>
            <a:ln w="3175">
              <a:solidFill>
                <a:srgbClr val="565658"/>
              </a:solidFill>
            </a:ln>
          </p:spPr>
          <p:txBody>
            <a:bodyPr wrap="square" lIns="0" tIns="0" rIns="0" bIns="0" rtlCol="0"/>
            <a:lstStyle/>
            <a:p/>
          </p:txBody>
        </p:sp>
        <p:sp>
          <p:nvSpPr>
            <p:cNvPr id="12866" name="object 12866" descr=""/>
            <p:cNvSpPr/>
            <p:nvPr/>
          </p:nvSpPr>
          <p:spPr>
            <a:xfrm>
              <a:off x="5717601" y="2589447"/>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2867" name="object 12867" descr=""/>
            <p:cNvSpPr/>
            <p:nvPr/>
          </p:nvSpPr>
          <p:spPr>
            <a:xfrm>
              <a:off x="5720956" y="258944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868" name="object 12868" descr=""/>
            <p:cNvSpPr/>
            <p:nvPr/>
          </p:nvSpPr>
          <p:spPr>
            <a:xfrm>
              <a:off x="5720956" y="2578918"/>
              <a:ext cx="635" cy="1270"/>
            </a:xfrm>
            <a:custGeom>
              <a:avLst/>
              <a:gdLst/>
              <a:ahLst/>
              <a:cxnLst/>
              <a:rect l="l" t="t" r="r" b="b"/>
              <a:pathLst>
                <a:path w="635" h="1269">
                  <a:moveTo>
                    <a:pt x="0" y="0"/>
                  </a:moveTo>
                  <a:lnTo>
                    <a:pt x="482" y="952"/>
                  </a:lnTo>
                </a:path>
              </a:pathLst>
            </a:custGeom>
            <a:ln w="3175">
              <a:solidFill>
                <a:srgbClr val="565658"/>
              </a:solidFill>
            </a:ln>
          </p:spPr>
          <p:txBody>
            <a:bodyPr wrap="square" lIns="0" tIns="0" rIns="0" bIns="0" rtlCol="0"/>
            <a:lstStyle/>
            <a:p/>
          </p:txBody>
        </p:sp>
        <p:sp>
          <p:nvSpPr>
            <p:cNvPr id="12869" name="object 12869" descr=""/>
            <p:cNvSpPr/>
            <p:nvPr/>
          </p:nvSpPr>
          <p:spPr>
            <a:xfrm>
              <a:off x="5717601" y="2578920"/>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2870" name="object 12870" descr=""/>
            <p:cNvSpPr/>
            <p:nvPr/>
          </p:nvSpPr>
          <p:spPr>
            <a:xfrm>
              <a:off x="5720951" y="2588963"/>
              <a:ext cx="635" cy="1270"/>
            </a:xfrm>
            <a:custGeom>
              <a:avLst/>
              <a:gdLst/>
              <a:ahLst/>
              <a:cxnLst/>
              <a:rect l="l" t="t" r="r" b="b"/>
              <a:pathLst>
                <a:path w="635" h="1269">
                  <a:moveTo>
                    <a:pt x="482" y="0"/>
                  </a:moveTo>
                  <a:lnTo>
                    <a:pt x="0" y="965"/>
                  </a:lnTo>
                </a:path>
              </a:pathLst>
            </a:custGeom>
            <a:ln w="3175">
              <a:solidFill>
                <a:srgbClr val="565658"/>
              </a:solidFill>
            </a:ln>
          </p:spPr>
          <p:txBody>
            <a:bodyPr wrap="square" lIns="0" tIns="0" rIns="0" bIns="0" rtlCol="0"/>
            <a:lstStyle/>
            <a:p/>
          </p:txBody>
        </p:sp>
        <p:sp>
          <p:nvSpPr>
            <p:cNvPr id="12871" name="object 12871" descr=""/>
            <p:cNvSpPr/>
            <p:nvPr/>
          </p:nvSpPr>
          <p:spPr>
            <a:xfrm>
              <a:off x="5717601" y="2588496"/>
              <a:ext cx="0" cy="1905"/>
            </a:xfrm>
            <a:custGeom>
              <a:avLst/>
              <a:gdLst/>
              <a:ahLst/>
              <a:cxnLst/>
              <a:rect l="l" t="t" r="r" b="b"/>
              <a:pathLst>
                <a:path w="0" h="1905">
                  <a:moveTo>
                    <a:pt x="0" y="1435"/>
                  </a:moveTo>
                  <a:lnTo>
                    <a:pt x="0" y="0"/>
                  </a:lnTo>
                </a:path>
              </a:pathLst>
            </a:custGeom>
            <a:ln w="3175">
              <a:solidFill>
                <a:srgbClr val="565658"/>
              </a:solidFill>
            </a:ln>
          </p:spPr>
          <p:txBody>
            <a:bodyPr wrap="square" lIns="0" tIns="0" rIns="0" bIns="0" rtlCol="0"/>
            <a:lstStyle/>
            <a:p/>
          </p:txBody>
        </p:sp>
        <p:sp>
          <p:nvSpPr>
            <p:cNvPr id="12872" name="object 12872" descr=""/>
            <p:cNvSpPr/>
            <p:nvPr/>
          </p:nvSpPr>
          <p:spPr>
            <a:xfrm>
              <a:off x="5717601" y="2579874"/>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873" name="object 12873" descr=""/>
            <p:cNvSpPr/>
            <p:nvPr/>
          </p:nvSpPr>
          <p:spPr>
            <a:xfrm>
              <a:off x="5501254" y="2519563"/>
              <a:ext cx="11430" cy="11430"/>
            </a:xfrm>
            <a:custGeom>
              <a:avLst/>
              <a:gdLst/>
              <a:ahLst/>
              <a:cxnLst/>
              <a:rect l="l" t="t" r="r" b="b"/>
              <a:pathLst>
                <a:path w="11429" h="11430">
                  <a:moveTo>
                    <a:pt x="7175" y="11010"/>
                  </a:moveTo>
                  <a:lnTo>
                    <a:pt x="9093" y="10058"/>
                  </a:lnTo>
                  <a:lnTo>
                    <a:pt x="10528" y="8623"/>
                  </a:lnTo>
                  <a:lnTo>
                    <a:pt x="11010" y="6705"/>
                  </a:lnTo>
                  <a:lnTo>
                    <a:pt x="11010" y="4787"/>
                  </a:lnTo>
                  <a:lnTo>
                    <a:pt x="10528" y="2870"/>
                  </a:lnTo>
                  <a:lnTo>
                    <a:pt x="9093" y="1435"/>
                  </a:lnTo>
                  <a:lnTo>
                    <a:pt x="7658" y="482"/>
                  </a:lnTo>
                  <a:lnTo>
                    <a:pt x="5740" y="0"/>
                  </a:lnTo>
                  <a:lnTo>
                    <a:pt x="2870" y="965"/>
                  </a:lnTo>
                  <a:lnTo>
                    <a:pt x="952" y="2387"/>
                  </a:lnTo>
                  <a:lnTo>
                    <a:pt x="0" y="4787"/>
                  </a:lnTo>
                  <a:lnTo>
                    <a:pt x="482" y="7658"/>
                  </a:lnTo>
                  <a:lnTo>
                    <a:pt x="0" y="5753"/>
                  </a:lnTo>
                  <a:lnTo>
                    <a:pt x="482" y="3835"/>
                  </a:lnTo>
                  <a:lnTo>
                    <a:pt x="1435" y="2387"/>
                  </a:lnTo>
                  <a:lnTo>
                    <a:pt x="2400" y="965"/>
                  </a:lnTo>
                  <a:lnTo>
                    <a:pt x="5740" y="0"/>
                  </a:lnTo>
                </a:path>
              </a:pathLst>
            </a:custGeom>
            <a:ln w="3175">
              <a:solidFill>
                <a:srgbClr val="565658"/>
              </a:solidFill>
            </a:ln>
          </p:spPr>
          <p:txBody>
            <a:bodyPr wrap="square" lIns="0" tIns="0" rIns="0" bIns="0" rtlCol="0"/>
            <a:lstStyle/>
            <a:p/>
          </p:txBody>
        </p:sp>
        <p:sp>
          <p:nvSpPr>
            <p:cNvPr id="12874" name="object 12874" descr=""/>
            <p:cNvSpPr/>
            <p:nvPr/>
          </p:nvSpPr>
          <p:spPr>
            <a:xfrm>
              <a:off x="5501248" y="2526741"/>
              <a:ext cx="635" cy="3810"/>
            </a:xfrm>
            <a:custGeom>
              <a:avLst/>
              <a:gdLst/>
              <a:ahLst/>
              <a:cxnLst/>
              <a:rect l="l" t="t" r="r" b="b"/>
              <a:pathLst>
                <a:path w="635" h="3810">
                  <a:moveTo>
                    <a:pt x="482" y="0"/>
                  </a:moveTo>
                  <a:lnTo>
                    <a:pt x="0" y="952"/>
                  </a:lnTo>
                  <a:lnTo>
                    <a:pt x="0" y="3365"/>
                  </a:lnTo>
                </a:path>
              </a:pathLst>
            </a:custGeom>
            <a:ln w="3175">
              <a:solidFill>
                <a:srgbClr val="565658"/>
              </a:solidFill>
            </a:ln>
          </p:spPr>
          <p:txBody>
            <a:bodyPr wrap="square" lIns="0" tIns="0" rIns="0" bIns="0" rtlCol="0"/>
            <a:lstStyle/>
            <a:p/>
          </p:txBody>
        </p:sp>
        <p:sp>
          <p:nvSpPr>
            <p:cNvPr id="12875" name="object 12875" descr=""/>
            <p:cNvSpPr/>
            <p:nvPr/>
          </p:nvSpPr>
          <p:spPr>
            <a:xfrm>
              <a:off x="5506990" y="2519562"/>
              <a:ext cx="5715" cy="11430"/>
            </a:xfrm>
            <a:custGeom>
              <a:avLst/>
              <a:gdLst/>
              <a:ahLst/>
              <a:cxnLst/>
              <a:rect l="l" t="t" r="r" b="b"/>
              <a:pathLst>
                <a:path w="5714" h="11430">
                  <a:moveTo>
                    <a:pt x="5270" y="10541"/>
                  </a:moveTo>
                  <a:lnTo>
                    <a:pt x="4787" y="10058"/>
                  </a:lnTo>
                  <a:lnTo>
                    <a:pt x="3835" y="9575"/>
                  </a:lnTo>
                  <a:lnTo>
                    <a:pt x="0" y="9105"/>
                  </a:lnTo>
                  <a:lnTo>
                    <a:pt x="0" y="5753"/>
                  </a:lnTo>
                  <a:lnTo>
                    <a:pt x="0" y="2870"/>
                  </a:lnTo>
                  <a:lnTo>
                    <a:pt x="0" y="965"/>
                  </a:lnTo>
                  <a:lnTo>
                    <a:pt x="0" y="0"/>
                  </a:lnTo>
                  <a:lnTo>
                    <a:pt x="2882" y="965"/>
                  </a:lnTo>
                  <a:lnTo>
                    <a:pt x="4318" y="2387"/>
                  </a:lnTo>
                  <a:lnTo>
                    <a:pt x="5270" y="3835"/>
                  </a:lnTo>
                  <a:lnTo>
                    <a:pt x="5270" y="5753"/>
                  </a:lnTo>
                  <a:lnTo>
                    <a:pt x="5270" y="7175"/>
                  </a:lnTo>
                  <a:lnTo>
                    <a:pt x="5270" y="8623"/>
                  </a:lnTo>
                  <a:lnTo>
                    <a:pt x="5270" y="10541"/>
                  </a:lnTo>
                  <a:lnTo>
                    <a:pt x="5270" y="11010"/>
                  </a:lnTo>
                </a:path>
              </a:pathLst>
            </a:custGeom>
            <a:ln w="3175">
              <a:solidFill>
                <a:srgbClr val="565658"/>
              </a:solidFill>
            </a:ln>
          </p:spPr>
          <p:txBody>
            <a:bodyPr wrap="square" lIns="0" tIns="0" rIns="0" bIns="0" rtlCol="0"/>
            <a:lstStyle/>
            <a:p/>
          </p:txBody>
        </p:sp>
        <p:sp>
          <p:nvSpPr>
            <p:cNvPr id="12876" name="object 12876" descr=""/>
            <p:cNvSpPr/>
            <p:nvPr/>
          </p:nvSpPr>
          <p:spPr>
            <a:xfrm>
              <a:off x="5501254" y="2528669"/>
              <a:ext cx="6350" cy="1905"/>
            </a:xfrm>
            <a:custGeom>
              <a:avLst/>
              <a:gdLst/>
              <a:ahLst/>
              <a:cxnLst/>
              <a:rect l="l" t="t" r="r" b="b"/>
              <a:pathLst>
                <a:path w="6350" h="1905">
                  <a:moveTo>
                    <a:pt x="0" y="1904"/>
                  </a:moveTo>
                  <a:lnTo>
                    <a:pt x="482" y="1904"/>
                  </a:lnTo>
                  <a:lnTo>
                    <a:pt x="1917" y="1904"/>
                  </a:lnTo>
                  <a:lnTo>
                    <a:pt x="5740" y="1904"/>
                  </a:lnTo>
                  <a:lnTo>
                    <a:pt x="5740" y="0"/>
                  </a:lnTo>
                  <a:lnTo>
                    <a:pt x="1917" y="469"/>
                  </a:lnTo>
                  <a:lnTo>
                    <a:pt x="482" y="952"/>
                  </a:lnTo>
                  <a:lnTo>
                    <a:pt x="0" y="1435"/>
                  </a:lnTo>
                  <a:lnTo>
                    <a:pt x="0" y="1904"/>
                  </a:lnTo>
                </a:path>
              </a:pathLst>
            </a:custGeom>
            <a:ln w="3175">
              <a:solidFill>
                <a:srgbClr val="565658"/>
              </a:solidFill>
            </a:ln>
          </p:spPr>
          <p:txBody>
            <a:bodyPr wrap="square" lIns="0" tIns="0" rIns="0" bIns="0" rtlCol="0"/>
            <a:lstStyle/>
            <a:p/>
          </p:txBody>
        </p:sp>
        <p:sp>
          <p:nvSpPr>
            <p:cNvPr id="12877" name="object 12877" descr=""/>
            <p:cNvSpPr/>
            <p:nvPr/>
          </p:nvSpPr>
          <p:spPr>
            <a:xfrm>
              <a:off x="5682179"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878" name="object 12878" descr=""/>
            <p:cNvSpPr/>
            <p:nvPr/>
          </p:nvSpPr>
          <p:spPr>
            <a:xfrm>
              <a:off x="5671657" y="2572221"/>
              <a:ext cx="635" cy="1270"/>
            </a:xfrm>
            <a:custGeom>
              <a:avLst/>
              <a:gdLst/>
              <a:ahLst/>
              <a:cxnLst/>
              <a:rect l="l" t="t" r="r" b="b"/>
              <a:pathLst>
                <a:path w="635" h="1269">
                  <a:moveTo>
                    <a:pt x="469" y="0"/>
                  </a:moveTo>
                  <a:lnTo>
                    <a:pt x="0" y="952"/>
                  </a:lnTo>
                </a:path>
              </a:pathLst>
            </a:custGeom>
            <a:ln w="3175">
              <a:solidFill>
                <a:srgbClr val="565658"/>
              </a:solidFill>
            </a:ln>
          </p:spPr>
          <p:txBody>
            <a:bodyPr wrap="square" lIns="0" tIns="0" rIns="0" bIns="0" rtlCol="0"/>
            <a:lstStyle/>
            <a:p/>
          </p:txBody>
        </p:sp>
        <p:sp>
          <p:nvSpPr>
            <p:cNvPr id="12879" name="object 12879" descr=""/>
            <p:cNvSpPr/>
            <p:nvPr/>
          </p:nvSpPr>
          <p:spPr>
            <a:xfrm>
              <a:off x="5669263" y="2572221"/>
              <a:ext cx="2540" cy="3175"/>
            </a:xfrm>
            <a:custGeom>
              <a:avLst/>
              <a:gdLst/>
              <a:ahLst/>
              <a:cxnLst/>
              <a:rect l="l" t="t" r="r" b="b"/>
              <a:pathLst>
                <a:path w="2539" h="3175">
                  <a:moveTo>
                    <a:pt x="0" y="0"/>
                  </a:moveTo>
                  <a:lnTo>
                    <a:pt x="952" y="952"/>
                  </a:lnTo>
                  <a:lnTo>
                    <a:pt x="2387" y="952"/>
                  </a:lnTo>
                  <a:lnTo>
                    <a:pt x="2387" y="1905"/>
                  </a:lnTo>
                  <a:lnTo>
                    <a:pt x="2387" y="2387"/>
                  </a:lnTo>
                  <a:lnTo>
                    <a:pt x="0" y="2870"/>
                  </a:lnTo>
                </a:path>
              </a:pathLst>
            </a:custGeom>
            <a:ln w="3175">
              <a:solidFill>
                <a:srgbClr val="565658"/>
              </a:solidFill>
            </a:ln>
          </p:spPr>
          <p:txBody>
            <a:bodyPr wrap="square" lIns="0" tIns="0" rIns="0" bIns="0" rtlCol="0"/>
            <a:lstStyle/>
            <a:p/>
          </p:txBody>
        </p:sp>
        <p:sp>
          <p:nvSpPr>
            <p:cNvPr id="12880" name="object 12880" descr=""/>
            <p:cNvSpPr/>
            <p:nvPr/>
          </p:nvSpPr>
          <p:spPr>
            <a:xfrm>
              <a:off x="5671657" y="2572692"/>
              <a:ext cx="635" cy="635"/>
            </a:xfrm>
            <a:custGeom>
              <a:avLst/>
              <a:gdLst/>
              <a:ahLst/>
              <a:cxnLst/>
              <a:rect l="l" t="t" r="r" b="b"/>
              <a:pathLst>
                <a:path w="635" h="635">
                  <a:moveTo>
                    <a:pt x="469" y="0"/>
                  </a:moveTo>
                  <a:lnTo>
                    <a:pt x="0" y="0"/>
                  </a:lnTo>
                  <a:lnTo>
                    <a:pt x="0" y="482"/>
                  </a:lnTo>
                </a:path>
              </a:pathLst>
            </a:custGeom>
            <a:ln w="3175">
              <a:solidFill>
                <a:srgbClr val="565658"/>
              </a:solidFill>
            </a:ln>
          </p:spPr>
          <p:txBody>
            <a:bodyPr wrap="square" lIns="0" tIns="0" rIns="0" bIns="0" rtlCol="0"/>
            <a:lstStyle/>
            <a:p/>
          </p:txBody>
        </p:sp>
        <p:sp>
          <p:nvSpPr>
            <p:cNvPr id="12881" name="object 12881" descr=""/>
            <p:cNvSpPr/>
            <p:nvPr/>
          </p:nvSpPr>
          <p:spPr>
            <a:xfrm>
              <a:off x="5671173" y="257269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2882" name="object 12882" descr=""/>
            <p:cNvSpPr/>
            <p:nvPr/>
          </p:nvSpPr>
          <p:spPr>
            <a:xfrm>
              <a:off x="5682179" y="2571738"/>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883" name="object 12883" descr=""/>
            <p:cNvSpPr/>
            <p:nvPr/>
          </p:nvSpPr>
          <p:spPr>
            <a:xfrm>
              <a:off x="5672127" y="2572692"/>
              <a:ext cx="6350" cy="0"/>
            </a:xfrm>
            <a:custGeom>
              <a:avLst/>
              <a:gdLst/>
              <a:ahLst/>
              <a:cxnLst/>
              <a:rect l="l" t="t" r="r" b="b"/>
              <a:pathLst>
                <a:path w="6350" h="0">
                  <a:moveTo>
                    <a:pt x="0" y="0"/>
                  </a:moveTo>
                  <a:lnTo>
                    <a:pt x="5753" y="0"/>
                  </a:lnTo>
                </a:path>
              </a:pathLst>
            </a:custGeom>
            <a:ln w="3175">
              <a:solidFill>
                <a:srgbClr val="565658"/>
              </a:solidFill>
            </a:ln>
          </p:spPr>
          <p:txBody>
            <a:bodyPr wrap="square" lIns="0" tIns="0" rIns="0" bIns="0" rtlCol="0"/>
            <a:lstStyle/>
            <a:p/>
          </p:txBody>
        </p:sp>
        <p:sp>
          <p:nvSpPr>
            <p:cNvPr id="12884" name="object 12884" descr=""/>
            <p:cNvSpPr/>
            <p:nvPr/>
          </p:nvSpPr>
          <p:spPr>
            <a:xfrm>
              <a:off x="5676437" y="25712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885" name="object 12885" descr=""/>
            <p:cNvSpPr/>
            <p:nvPr/>
          </p:nvSpPr>
          <p:spPr>
            <a:xfrm>
              <a:off x="5439986" y="2622961"/>
              <a:ext cx="635" cy="1270"/>
            </a:xfrm>
            <a:custGeom>
              <a:avLst/>
              <a:gdLst/>
              <a:ahLst/>
              <a:cxnLst/>
              <a:rect l="l" t="t" r="r" b="b"/>
              <a:pathLst>
                <a:path w="635" h="1269">
                  <a:moveTo>
                    <a:pt x="0" y="952"/>
                  </a:moveTo>
                  <a:lnTo>
                    <a:pt x="482" y="0"/>
                  </a:lnTo>
                </a:path>
              </a:pathLst>
            </a:custGeom>
            <a:ln w="3175">
              <a:solidFill>
                <a:srgbClr val="565658"/>
              </a:solidFill>
            </a:ln>
          </p:spPr>
          <p:txBody>
            <a:bodyPr wrap="square" lIns="0" tIns="0" rIns="0" bIns="0" rtlCol="0"/>
            <a:lstStyle/>
            <a:p/>
          </p:txBody>
        </p:sp>
        <p:sp>
          <p:nvSpPr>
            <p:cNvPr id="12886" name="object 12886" descr=""/>
            <p:cNvSpPr/>
            <p:nvPr/>
          </p:nvSpPr>
          <p:spPr>
            <a:xfrm>
              <a:off x="5587885" y="2499940"/>
              <a:ext cx="20955" cy="33020"/>
            </a:xfrm>
            <a:custGeom>
              <a:avLst/>
              <a:gdLst/>
              <a:ahLst/>
              <a:cxnLst/>
              <a:rect l="l" t="t" r="r" b="b"/>
              <a:pathLst>
                <a:path w="20954" h="33019">
                  <a:moveTo>
                    <a:pt x="20586" y="0"/>
                  </a:moveTo>
                  <a:lnTo>
                    <a:pt x="3835" y="29197"/>
                  </a:lnTo>
                  <a:lnTo>
                    <a:pt x="0" y="32550"/>
                  </a:lnTo>
                </a:path>
              </a:pathLst>
            </a:custGeom>
            <a:ln w="3175">
              <a:solidFill>
                <a:srgbClr val="565658"/>
              </a:solidFill>
            </a:ln>
          </p:spPr>
          <p:txBody>
            <a:bodyPr wrap="square" lIns="0" tIns="0" rIns="0" bIns="0" rtlCol="0"/>
            <a:lstStyle/>
            <a:p/>
          </p:txBody>
        </p:sp>
        <p:sp>
          <p:nvSpPr>
            <p:cNvPr id="12887" name="object 12887" descr=""/>
            <p:cNvSpPr/>
            <p:nvPr/>
          </p:nvSpPr>
          <p:spPr>
            <a:xfrm>
              <a:off x="5540024" y="2527225"/>
              <a:ext cx="27940" cy="10160"/>
            </a:xfrm>
            <a:custGeom>
              <a:avLst/>
              <a:gdLst/>
              <a:ahLst/>
              <a:cxnLst/>
              <a:rect l="l" t="t" r="r" b="b"/>
              <a:pathLst>
                <a:path w="27939" h="10160">
                  <a:moveTo>
                    <a:pt x="27762" y="10045"/>
                  </a:moveTo>
                  <a:lnTo>
                    <a:pt x="21056" y="8140"/>
                  </a:lnTo>
                  <a:lnTo>
                    <a:pt x="13881" y="5257"/>
                  </a:lnTo>
                  <a:lnTo>
                    <a:pt x="7175" y="2387"/>
                  </a:lnTo>
                  <a:lnTo>
                    <a:pt x="0" y="0"/>
                  </a:lnTo>
                </a:path>
              </a:pathLst>
            </a:custGeom>
            <a:ln w="3175">
              <a:solidFill>
                <a:srgbClr val="565658"/>
              </a:solidFill>
            </a:ln>
          </p:spPr>
          <p:txBody>
            <a:bodyPr wrap="square" lIns="0" tIns="0" rIns="0" bIns="0" rtlCol="0"/>
            <a:lstStyle/>
            <a:p/>
          </p:txBody>
        </p:sp>
        <p:sp>
          <p:nvSpPr>
            <p:cNvPr id="12888" name="object 12888" descr=""/>
            <p:cNvSpPr/>
            <p:nvPr/>
          </p:nvSpPr>
          <p:spPr>
            <a:xfrm>
              <a:off x="5545288" y="2531058"/>
              <a:ext cx="21590" cy="8255"/>
            </a:xfrm>
            <a:custGeom>
              <a:avLst/>
              <a:gdLst/>
              <a:ahLst/>
              <a:cxnLst/>
              <a:rect l="l" t="t" r="r" b="b"/>
              <a:pathLst>
                <a:path w="21589" h="8255">
                  <a:moveTo>
                    <a:pt x="0" y="0"/>
                  </a:moveTo>
                  <a:lnTo>
                    <a:pt x="10528" y="4305"/>
                  </a:lnTo>
                  <a:lnTo>
                    <a:pt x="21056" y="8140"/>
                  </a:lnTo>
                </a:path>
              </a:pathLst>
            </a:custGeom>
            <a:ln w="3175">
              <a:solidFill>
                <a:srgbClr val="565658"/>
              </a:solidFill>
            </a:ln>
          </p:spPr>
          <p:txBody>
            <a:bodyPr wrap="square" lIns="0" tIns="0" rIns="0" bIns="0" rtlCol="0"/>
            <a:lstStyle/>
            <a:p/>
          </p:txBody>
        </p:sp>
        <p:sp>
          <p:nvSpPr>
            <p:cNvPr id="12889" name="object 12889" descr=""/>
            <p:cNvSpPr/>
            <p:nvPr/>
          </p:nvSpPr>
          <p:spPr>
            <a:xfrm>
              <a:off x="5590762" y="2500418"/>
              <a:ext cx="18415" cy="33020"/>
            </a:xfrm>
            <a:custGeom>
              <a:avLst/>
              <a:gdLst/>
              <a:ahLst/>
              <a:cxnLst/>
              <a:rect l="l" t="t" r="r" b="b"/>
              <a:pathLst>
                <a:path w="18414" h="33019">
                  <a:moveTo>
                    <a:pt x="0" y="32550"/>
                  </a:moveTo>
                  <a:lnTo>
                    <a:pt x="3822" y="28714"/>
                  </a:lnTo>
                  <a:lnTo>
                    <a:pt x="7175" y="24409"/>
                  </a:lnTo>
                  <a:lnTo>
                    <a:pt x="12446" y="15328"/>
                  </a:lnTo>
                  <a:lnTo>
                    <a:pt x="14350" y="11023"/>
                  </a:lnTo>
                  <a:lnTo>
                    <a:pt x="16268" y="6705"/>
                  </a:lnTo>
                  <a:lnTo>
                    <a:pt x="17716" y="3352"/>
                  </a:lnTo>
                  <a:lnTo>
                    <a:pt x="18186" y="0"/>
                  </a:lnTo>
                </a:path>
              </a:pathLst>
            </a:custGeom>
            <a:ln w="3175">
              <a:solidFill>
                <a:srgbClr val="565658"/>
              </a:solidFill>
            </a:ln>
          </p:spPr>
          <p:txBody>
            <a:bodyPr wrap="square" lIns="0" tIns="0" rIns="0" bIns="0" rtlCol="0"/>
            <a:lstStyle/>
            <a:p/>
          </p:txBody>
        </p:sp>
        <p:sp>
          <p:nvSpPr>
            <p:cNvPr id="12890" name="object 12890" descr=""/>
            <p:cNvSpPr/>
            <p:nvPr/>
          </p:nvSpPr>
          <p:spPr>
            <a:xfrm>
              <a:off x="5489764" y="2657415"/>
              <a:ext cx="0" cy="1270"/>
            </a:xfrm>
            <a:custGeom>
              <a:avLst/>
              <a:gdLst/>
              <a:ahLst/>
              <a:cxnLst/>
              <a:rect l="l" t="t" r="r" b="b"/>
              <a:pathLst>
                <a:path w="0" h="1269">
                  <a:moveTo>
                    <a:pt x="0" y="965"/>
                  </a:moveTo>
                  <a:lnTo>
                    <a:pt x="0" y="0"/>
                  </a:lnTo>
                </a:path>
              </a:pathLst>
            </a:custGeom>
            <a:ln w="3175">
              <a:solidFill>
                <a:srgbClr val="565658"/>
              </a:solidFill>
            </a:ln>
          </p:spPr>
          <p:txBody>
            <a:bodyPr wrap="square" lIns="0" tIns="0" rIns="0" bIns="0" rtlCol="0"/>
            <a:lstStyle/>
            <a:p/>
          </p:txBody>
        </p:sp>
        <p:sp>
          <p:nvSpPr>
            <p:cNvPr id="12891" name="object 12891" descr=""/>
            <p:cNvSpPr/>
            <p:nvPr/>
          </p:nvSpPr>
          <p:spPr>
            <a:xfrm>
              <a:off x="5487854" y="2656945"/>
              <a:ext cx="1905" cy="1905"/>
            </a:xfrm>
            <a:custGeom>
              <a:avLst/>
              <a:gdLst/>
              <a:ahLst/>
              <a:cxnLst/>
              <a:rect l="l" t="t" r="r" b="b"/>
              <a:pathLst>
                <a:path w="1904" h="1905">
                  <a:moveTo>
                    <a:pt x="0" y="1435"/>
                  </a:moveTo>
                  <a:lnTo>
                    <a:pt x="0" y="469"/>
                  </a:lnTo>
                  <a:lnTo>
                    <a:pt x="952" y="0"/>
                  </a:lnTo>
                  <a:lnTo>
                    <a:pt x="1905" y="469"/>
                  </a:lnTo>
                </a:path>
              </a:pathLst>
            </a:custGeom>
            <a:ln w="3175">
              <a:solidFill>
                <a:srgbClr val="565658"/>
              </a:solidFill>
            </a:ln>
          </p:spPr>
          <p:txBody>
            <a:bodyPr wrap="square" lIns="0" tIns="0" rIns="0" bIns="0" rtlCol="0"/>
            <a:lstStyle/>
            <a:p/>
          </p:txBody>
        </p:sp>
        <p:sp>
          <p:nvSpPr>
            <p:cNvPr id="12892" name="object 12892" descr=""/>
            <p:cNvSpPr/>
            <p:nvPr/>
          </p:nvSpPr>
          <p:spPr>
            <a:xfrm>
              <a:off x="5487859" y="2658380"/>
              <a:ext cx="1905" cy="635"/>
            </a:xfrm>
            <a:custGeom>
              <a:avLst/>
              <a:gdLst/>
              <a:ahLst/>
              <a:cxnLst/>
              <a:rect l="l" t="t" r="r" b="b"/>
              <a:pathLst>
                <a:path w="1904" h="635">
                  <a:moveTo>
                    <a:pt x="1904" y="0"/>
                  </a:moveTo>
                  <a:lnTo>
                    <a:pt x="952" y="469"/>
                  </a:lnTo>
                  <a:lnTo>
                    <a:pt x="0" y="0"/>
                  </a:lnTo>
                </a:path>
              </a:pathLst>
            </a:custGeom>
            <a:ln w="3175">
              <a:solidFill>
                <a:srgbClr val="565658"/>
              </a:solidFill>
            </a:ln>
          </p:spPr>
          <p:txBody>
            <a:bodyPr wrap="square" lIns="0" tIns="0" rIns="0" bIns="0" rtlCol="0"/>
            <a:lstStyle/>
            <a:p/>
          </p:txBody>
        </p:sp>
        <p:sp>
          <p:nvSpPr>
            <p:cNvPr id="12893" name="object 12893" descr=""/>
            <p:cNvSpPr/>
            <p:nvPr/>
          </p:nvSpPr>
          <p:spPr>
            <a:xfrm>
              <a:off x="5670694" y="2651187"/>
              <a:ext cx="4445" cy="1270"/>
            </a:xfrm>
            <a:custGeom>
              <a:avLst/>
              <a:gdLst/>
              <a:ahLst/>
              <a:cxnLst/>
              <a:rect l="l" t="t" r="r" b="b"/>
              <a:pathLst>
                <a:path w="4445" h="1269">
                  <a:moveTo>
                    <a:pt x="0" y="0"/>
                  </a:moveTo>
                  <a:lnTo>
                    <a:pt x="2387" y="482"/>
                  </a:lnTo>
                  <a:lnTo>
                    <a:pt x="3822" y="965"/>
                  </a:lnTo>
                </a:path>
              </a:pathLst>
            </a:custGeom>
            <a:ln w="3175">
              <a:solidFill>
                <a:srgbClr val="565658"/>
              </a:solidFill>
            </a:ln>
          </p:spPr>
          <p:txBody>
            <a:bodyPr wrap="square" lIns="0" tIns="0" rIns="0" bIns="0" rtlCol="0"/>
            <a:lstStyle/>
            <a:p/>
          </p:txBody>
        </p:sp>
        <p:sp>
          <p:nvSpPr>
            <p:cNvPr id="12894" name="object 12894" descr=""/>
            <p:cNvSpPr/>
            <p:nvPr/>
          </p:nvSpPr>
          <p:spPr>
            <a:xfrm>
              <a:off x="5666864" y="2651670"/>
              <a:ext cx="8255" cy="1270"/>
            </a:xfrm>
            <a:custGeom>
              <a:avLst/>
              <a:gdLst/>
              <a:ahLst/>
              <a:cxnLst/>
              <a:rect l="l" t="t" r="r" b="b"/>
              <a:pathLst>
                <a:path w="8254" h="1269">
                  <a:moveTo>
                    <a:pt x="8140" y="0"/>
                  </a:moveTo>
                  <a:lnTo>
                    <a:pt x="7658" y="482"/>
                  </a:lnTo>
                  <a:lnTo>
                    <a:pt x="6223" y="482"/>
                  </a:lnTo>
                  <a:lnTo>
                    <a:pt x="3835" y="952"/>
                  </a:lnTo>
                  <a:lnTo>
                    <a:pt x="0" y="952"/>
                  </a:lnTo>
                </a:path>
              </a:pathLst>
            </a:custGeom>
            <a:ln w="3175">
              <a:solidFill>
                <a:srgbClr val="565658"/>
              </a:solidFill>
            </a:ln>
          </p:spPr>
          <p:txBody>
            <a:bodyPr wrap="square" lIns="0" tIns="0" rIns="0" bIns="0" rtlCol="0"/>
            <a:lstStyle/>
            <a:p/>
          </p:txBody>
        </p:sp>
        <p:sp>
          <p:nvSpPr>
            <p:cNvPr id="12895" name="object 12895" descr=""/>
            <p:cNvSpPr/>
            <p:nvPr/>
          </p:nvSpPr>
          <p:spPr>
            <a:xfrm>
              <a:off x="5666869" y="2654065"/>
              <a:ext cx="7620" cy="635"/>
            </a:xfrm>
            <a:custGeom>
              <a:avLst/>
              <a:gdLst/>
              <a:ahLst/>
              <a:cxnLst/>
              <a:rect l="l" t="t" r="r" b="b"/>
              <a:pathLst>
                <a:path w="7620" h="635">
                  <a:moveTo>
                    <a:pt x="0" y="482"/>
                  </a:moveTo>
                  <a:lnTo>
                    <a:pt x="4305" y="482"/>
                  </a:lnTo>
                  <a:lnTo>
                    <a:pt x="7175" y="0"/>
                  </a:lnTo>
                </a:path>
              </a:pathLst>
            </a:custGeom>
            <a:ln w="3175">
              <a:solidFill>
                <a:srgbClr val="565658"/>
              </a:solidFill>
            </a:ln>
          </p:spPr>
          <p:txBody>
            <a:bodyPr wrap="square" lIns="0" tIns="0" rIns="0" bIns="0" rtlCol="0"/>
            <a:lstStyle/>
            <a:p/>
          </p:txBody>
        </p:sp>
        <p:sp>
          <p:nvSpPr>
            <p:cNvPr id="12896" name="object 12896" descr=""/>
            <p:cNvSpPr/>
            <p:nvPr/>
          </p:nvSpPr>
          <p:spPr>
            <a:xfrm>
              <a:off x="5622351" y="2512380"/>
              <a:ext cx="0" cy="10795"/>
            </a:xfrm>
            <a:custGeom>
              <a:avLst/>
              <a:gdLst/>
              <a:ahLst/>
              <a:cxnLst/>
              <a:rect l="l" t="t" r="r" b="b"/>
              <a:pathLst>
                <a:path w="0" h="10794">
                  <a:moveTo>
                    <a:pt x="0" y="0"/>
                  </a:moveTo>
                  <a:lnTo>
                    <a:pt x="0" y="10541"/>
                  </a:lnTo>
                </a:path>
              </a:pathLst>
            </a:custGeom>
            <a:ln w="3175">
              <a:solidFill>
                <a:srgbClr val="565658"/>
              </a:solidFill>
            </a:ln>
          </p:spPr>
          <p:txBody>
            <a:bodyPr wrap="square" lIns="0" tIns="0" rIns="0" bIns="0" rtlCol="0"/>
            <a:lstStyle/>
            <a:p/>
          </p:txBody>
        </p:sp>
        <p:sp>
          <p:nvSpPr>
            <p:cNvPr id="12897" name="object 12897" descr=""/>
            <p:cNvSpPr/>
            <p:nvPr/>
          </p:nvSpPr>
          <p:spPr>
            <a:xfrm>
              <a:off x="5651068" y="2522916"/>
              <a:ext cx="0" cy="3175"/>
            </a:xfrm>
            <a:custGeom>
              <a:avLst/>
              <a:gdLst/>
              <a:ahLst/>
              <a:cxnLst/>
              <a:rect l="l" t="t" r="r" b="b"/>
              <a:pathLst>
                <a:path w="0" h="3175">
                  <a:moveTo>
                    <a:pt x="0" y="2870"/>
                  </a:moveTo>
                  <a:lnTo>
                    <a:pt x="0" y="0"/>
                  </a:lnTo>
                </a:path>
              </a:pathLst>
            </a:custGeom>
            <a:ln w="3175">
              <a:solidFill>
                <a:srgbClr val="565658"/>
              </a:solidFill>
            </a:ln>
          </p:spPr>
          <p:txBody>
            <a:bodyPr wrap="square" lIns="0" tIns="0" rIns="0" bIns="0" rtlCol="0"/>
            <a:lstStyle/>
            <a:p/>
          </p:txBody>
        </p:sp>
        <p:sp>
          <p:nvSpPr>
            <p:cNvPr id="12898" name="object 12898" descr=""/>
            <p:cNvSpPr/>
            <p:nvPr/>
          </p:nvSpPr>
          <p:spPr>
            <a:xfrm>
              <a:off x="5637190" y="2512381"/>
              <a:ext cx="0" cy="10795"/>
            </a:xfrm>
            <a:custGeom>
              <a:avLst/>
              <a:gdLst/>
              <a:ahLst/>
              <a:cxnLst/>
              <a:rect l="l" t="t" r="r" b="b"/>
              <a:pathLst>
                <a:path w="0" h="10794">
                  <a:moveTo>
                    <a:pt x="0" y="10541"/>
                  </a:moveTo>
                  <a:lnTo>
                    <a:pt x="0" y="0"/>
                  </a:lnTo>
                </a:path>
              </a:pathLst>
            </a:custGeom>
            <a:ln w="3175">
              <a:solidFill>
                <a:srgbClr val="565658"/>
              </a:solidFill>
            </a:ln>
          </p:spPr>
          <p:txBody>
            <a:bodyPr wrap="square" lIns="0" tIns="0" rIns="0" bIns="0" rtlCol="0"/>
            <a:lstStyle/>
            <a:p/>
          </p:txBody>
        </p:sp>
        <p:sp>
          <p:nvSpPr>
            <p:cNvPr id="12899" name="object 12899" descr=""/>
            <p:cNvSpPr/>
            <p:nvPr/>
          </p:nvSpPr>
          <p:spPr>
            <a:xfrm>
              <a:off x="5637668" y="2512380"/>
              <a:ext cx="0" cy="10795"/>
            </a:xfrm>
            <a:custGeom>
              <a:avLst/>
              <a:gdLst/>
              <a:ahLst/>
              <a:cxnLst/>
              <a:rect l="l" t="t" r="r" b="b"/>
              <a:pathLst>
                <a:path w="0" h="10794">
                  <a:moveTo>
                    <a:pt x="0" y="0"/>
                  </a:moveTo>
                  <a:lnTo>
                    <a:pt x="0" y="10541"/>
                  </a:lnTo>
                </a:path>
              </a:pathLst>
            </a:custGeom>
            <a:ln w="3175">
              <a:solidFill>
                <a:srgbClr val="565658"/>
              </a:solidFill>
            </a:ln>
          </p:spPr>
          <p:txBody>
            <a:bodyPr wrap="square" lIns="0" tIns="0" rIns="0" bIns="0" rtlCol="0"/>
            <a:lstStyle/>
            <a:p/>
          </p:txBody>
        </p:sp>
        <p:sp>
          <p:nvSpPr>
            <p:cNvPr id="12900" name="object 12900" descr=""/>
            <p:cNvSpPr/>
            <p:nvPr/>
          </p:nvSpPr>
          <p:spPr>
            <a:xfrm>
              <a:off x="5470916" y="259021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901" name="object 12901" descr=""/>
            <p:cNvSpPr/>
            <p:nvPr/>
          </p:nvSpPr>
          <p:spPr>
            <a:xfrm>
              <a:off x="5461045" y="266842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902" name="object 12902" descr=""/>
            <p:cNvSpPr/>
            <p:nvPr/>
          </p:nvSpPr>
          <p:spPr>
            <a:xfrm>
              <a:off x="5559171" y="2668911"/>
              <a:ext cx="1905" cy="635"/>
            </a:xfrm>
            <a:custGeom>
              <a:avLst/>
              <a:gdLst/>
              <a:ahLst/>
              <a:cxnLst/>
              <a:rect l="l" t="t" r="r" b="b"/>
              <a:pathLst>
                <a:path w="1904" h="635">
                  <a:moveTo>
                    <a:pt x="1435" y="469"/>
                  </a:moveTo>
                  <a:lnTo>
                    <a:pt x="952" y="469"/>
                  </a:lnTo>
                  <a:lnTo>
                    <a:pt x="0" y="0"/>
                  </a:lnTo>
                </a:path>
              </a:pathLst>
            </a:custGeom>
            <a:ln w="3175">
              <a:solidFill>
                <a:srgbClr val="565658"/>
              </a:solidFill>
            </a:ln>
          </p:spPr>
          <p:txBody>
            <a:bodyPr wrap="square" lIns="0" tIns="0" rIns="0" bIns="0" rtlCol="0"/>
            <a:lstStyle/>
            <a:p/>
          </p:txBody>
        </p:sp>
        <p:sp>
          <p:nvSpPr>
            <p:cNvPr id="12903" name="object 12903" descr=""/>
            <p:cNvSpPr/>
            <p:nvPr/>
          </p:nvSpPr>
          <p:spPr>
            <a:xfrm>
              <a:off x="5557257" y="2663157"/>
              <a:ext cx="1270" cy="1270"/>
            </a:xfrm>
            <a:custGeom>
              <a:avLst/>
              <a:gdLst/>
              <a:ahLst/>
              <a:cxnLst/>
              <a:rect l="l" t="t" r="r" b="b"/>
              <a:pathLst>
                <a:path w="1270" h="1269">
                  <a:moveTo>
                    <a:pt x="0" y="965"/>
                  </a:moveTo>
                  <a:lnTo>
                    <a:pt x="482" y="482"/>
                  </a:lnTo>
                  <a:lnTo>
                    <a:pt x="952" y="0"/>
                  </a:lnTo>
                </a:path>
              </a:pathLst>
            </a:custGeom>
            <a:ln w="3175">
              <a:solidFill>
                <a:srgbClr val="565658"/>
              </a:solidFill>
            </a:ln>
          </p:spPr>
          <p:txBody>
            <a:bodyPr wrap="square" lIns="0" tIns="0" rIns="0" bIns="0" rtlCol="0"/>
            <a:lstStyle/>
            <a:p/>
          </p:txBody>
        </p:sp>
        <p:sp>
          <p:nvSpPr>
            <p:cNvPr id="12904" name="object 12904" descr=""/>
            <p:cNvSpPr/>
            <p:nvPr/>
          </p:nvSpPr>
          <p:spPr>
            <a:xfrm>
              <a:off x="5565870" y="2659806"/>
              <a:ext cx="1905" cy="635"/>
            </a:xfrm>
            <a:custGeom>
              <a:avLst/>
              <a:gdLst/>
              <a:ahLst/>
              <a:cxnLst/>
              <a:rect l="l" t="t" r="r" b="b"/>
              <a:pathLst>
                <a:path w="1904" h="635">
                  <a:moveTo>
                    <a:pt x="0" y="0"/>
                  </a:moveTo>
                  <a:lnTo>
                    <a:pt x="482" y="0"/>
                  </a:lnTo>
                  <a:lnTo>
                    <a:pt x="1435" y="482"/>
                  </a:lnTo>
                </a:path>
              </a:pathLst>
            </a:custGeom>
            <a:ln w="3175">
              <a:solidFill>
                <a:srgbClr val="565658"/>
              </a:solidFill>
            </a:ln>
          </p:spPr>
          <p:txBody>
            <a:bodyPr wrap="square" lIns="0" tIns="0" rIns="0" bIns="0" rtlCol="0"/>
            <a:lstStyle/>
            <a:p/>
          </p:txBody>
        </p:sp>
        <p:sp>
          <p:nvSpPr>
            <p:cNvPr id="12905" name="object 12905" descr=""/>
            <p:cNvSpPr/>
            <p:nvPr/>
          </p:nvSpPr>
          <p:spPr>
            <a:xfrm>
              <a:off x="5568266" y="2665077"/>
              <a:ext cx="1270" cy="1270"/>
            </a:xfrm>
            <a:custGeom>
              <a:avLst/>
              <a:gdLst/>
              <a:ahLst/>
              <a:cxnLst/>
              <a:rect l="l" t="t" r="r" b="b"/>
              <a:pathLst>
                <a:path w="1270" h="1269">
                  <a:moveTo>
                    <a:pt x="952" y="0"/>
                  </a:moveTo>
                  <a:lnTo>
                    <a:pt x="469" y="952"/>
                  </a:lnTo>
                  <a:lnTo>
                    <a:pt x="0" y="952"/>
                  </a:lnTo>
                </a:path>
              </a:pathLst>
            </a:custGeom>
            <a:ln w="3175">
              <a:solidFill>
                <a:srgbClr val="565658"/>
              </a:solidFill>
            </a:ln>
          </p:spPr>
          <p:txBody>
            <a:bodyPr wrap="square" lIns="0" tIns="0" rIns="0" bIns="0" rtlCol="0"/>
            <a:lstStyle/>
            <a:p/>
          </p:txBody>
        </p:sp>
        <p:sp>
          <p:nvSpPr>
            <p:cNvPr id="12906" name="object 12906" descr=""/>
            <p:cNvSpPr/>
            <p:nvPr/>
          </p:nvSpPr>
          <p:spPr>
            <a:xfrm>
              <a:off x="5560128" y="2661249"/>
              <a:ext cx="4445" cy="1905"/>
            </a:xfrm>
            <a:custGeom>
              <a:avLst/>
              <a:gdLst/>
              <a:ahLst/>
              <a:cxnLst/>
              <a:rect l="l" t="t" r="r" b="b"/>
              <a:pathLst>
                <a:path w="4445" h="1905">
                  <a:moveTo>
                    <a:pt x="0" y="1904"/>
                  </a:moveTo>
                  <a:lnTo>
                    <a:pt x="1917" y="0"/>
                  </a:lnTo>
                  <a:lnTo>
                    <a:pt x="4305" y="0"/>
                  </a:lnTo>
                </a:path>
              </a:pathLst>
            </a:custGeom>
            <a:ln w="3175">
              <a:solidFill>
                <a:srgbClr val="565658"/>
              </a:solidFill>
            </a:ln>
          </p:spPr>
          <p:txBody>
            <a:bodyPr wrap="square" lIns="0" tIns="0" rIns="0" bIns="0" rtlCol="0"/>
            <a:lstStyle/>
            <a:p/>
          </p:txBody>
        </p:sp>
        <p:sp>
          <p:nvSpPr>
            <p:cNvPr id="12907" name="object 12907" descr=""/>
            <p:cNvSpPr/>
            <p:nvPr/>
          </p:nvSpPr>
          <p:spPr>
            <a:xfrm>
              <a:off x="5565391" y="2659808"/>
              <a:ext cx="2540" cy="635"/>
            </a:xfrm>
            <a:custGeom>
              <a:avLst/>
              <a:gdLst/>
              <a:ahLst/>
              <a:cxnLst/>
              <a:rect l="l" t="t" r="r" b="b"/>
              <a:pathLst>
                <a:path w="2539" h="635">
                  <a:moveTo>
                    <a:pt x="1917" y="482"/>
                  </a:moveTo>
                  <a:lnTo>
                    <a:pt x="482" y="0"/>
                  </a:lnTo>
                  <a:lnTo>
                    <a:pt x="0" y="482"/>
                  </a:lnTo>
                </a:path>
              </a:pathLst>
            </a:custGeom>
            <a:ln w="3175">
              <a:solidFill>
                <a:srgbClr val="565658"/>
              </a:solidFill>
            </a:ln>
          </p:spPr>
          <p:txBody>
            <a:bodyPr wrap="square" lIns="0" tIns="0" rIns="0" bIns="0" rtlCol="0"/>
            <a:lstStyle/>
            <a:p/>
          </p:txBody>
        </p:sp>
        <p:sp>
          <p:nvSpPr>
            <p:cNvPr id="12908" name="object 12908" descr=""/>
            <p:cNvSpPr/>
            <p:nvPr/>
          </p:nvSpPr>
          <p:spPr>
            <a:xfrm>
              <a:off x="5559166" y="2669381"/>
              <a:ext cx="2540" cy="0"/>
            </a:xfrm>
            <a:custGeom>
              <a:avLst/>
              <a:gdLst/>
              <a:ahLst/>
              <a:cxnLst/>
              <a:rect l="l" t="t" r="r" b="b"/>
              <a:pathLst>
                <a:path w="2539" h="0">
                  <a:moveTo>
                    <a:pt x="1917" y="0"/>
                  </a:moveTo>
                  <a:lnTo>
                    <a:pt x="1435" y="0"/>
                  </a:lnTo>
                  <a:lnTo>
                    <a:pt x="0" y="0"/>
                  </a:lnTo>
                </a:path>
              </a:pathLst>
            </a:custGeom>
            <a:ln w="3175">
              <a:solidFill>
                <a:srgbClr val="565658"/>
              </a:solidFill>
            </a:ln>
          </p:spPr>
          <p:txBody>
            <a:bodyPr wrap="square" lIns="0" tIns="0" rIns="0" bIns="0" rtlCol="0"/>
            <a:lstStyle/>
            <a:p/>
          </p:txBody>
        </p:sp>
        <p:sp>
          <p:nvSpPr>
            <p:cNvPr id="12909" name="object 12909" descr=""/>
            <p:cNvSpPr/>
            <p:nvPr/>
          </p:nvSpPr>
          <p:spPr>
            <a:xfrm>
              <a:off x="5568266" y="2665077"/>
              <a:ext cx="1270" cy="1270"/>
            </a:xfrm>
            <a:custGeom>
              <a:avLst/>
              <a:gdLst/>
              <a:ahLst/>
              <a:cxnLst/>
              <a:rect l="l" t="t" r="r" b="b"/>
              <a:pathLst>
                <a:path w="1270" h="1269">
                  <a:moveTo>
                    <a:pt x="952" y="0"/>
                  </a:moveTo>
                  <a:lnTo>
                    <a:pt x="0" y="952"/>
                  </a:lnTo>
                </a:path>
              </a:pathLst>
            </a:custGeom>
            <a:ln w="3175">
              <a:solidFill>
                <a:srgbClr val="565658"/>
              </a:solidFill>
            </a:ln>
          </p:spPr>
          <p:txBody>
            <a:bodyPr wrap="square" lIns="0" tIns="0" rIns="0" bIns="0" rtlCol="0"/>
            <a:lstStyle/>
            <a:p/>
          </p:txBody>
        </p:sp>
        <p:sp>
          <p:nvSpPr>
            <p:cNvPr id="12910" name="object 12910" descr=""/>
            <p:cNvSpPr/>
            <p:nvPr/>
          </p:nvSpPr>
          <p:spPr>
            <a:xfrm>
              <a:off x="5557257" y="2663157"/>
              <a:ext cx="1270" cy="1270"/>
            </a:xfrm>
            <a:custGeom>
              <a:avLst/>
              <a:gdLst/>
              <a:ahLst/>
              <a:cxnLst/>
              <a:rect l="l" t="t" r="r" b="b"/>
              <a:pathLst>
                <a:path w="1270" h="1269">
                  <a:moveTo>
                    <a:pt x="0" y="965"/>
                  </a:moveTo>
                  <a:lnTo>
                    <a:pt x="952" y="0"/>
                  </a:lnTo>
                </a:path>
              </a:pathLst>
            </a:custGeom>
            <a:ln w="3175">
              <a:solidFill>
                <a:srgbClr val="565658"/>
              </a:solidFill>
            </a:ln>
          </p:spPr>
          <p:txBody>
            <a:bodyPr wrap="square" lIns="0" tIns="0" rIns="0" bIns="0" rtlCol="0"/>
            <a:lstStyle/>
            <a:p/>
          </p:txBody>
        </p:sp>
        <p:sp>
          <p:nvSpPr>
            <p:cNvPr id="12911" name="object 12911" descr=""/>
            <p:cNvSpPr/>
            <p:nvPr/>
          </p:nvSpPr>
          <p:spPr>
            <a:xfrm>
              <a:off x="5551518" y="2698105"/>
              <a:ext cx="1270" cy="1905"/>
            </a:xfrm>
            <a:custGeom>
              <a:avLst/>
              <a:gdLst/>
              <a:ahLst/>
              <a:cxnLst/>
              <a:rect l="l" t="t" r="r" b="b"/>
              <a:pathLst>
                <a:path w="1270" h="1905">
                  <a:moveTo>
                    <a:pt x="952" y="0"/>
                  </a:moveTo>
                  <a:lnTo>
                    <a:pt x="469" y="482"/>
                  </a:lnTo>
                  <a:lnTo>
                    <a:pt x="0" y="952"/>
                  </a:lnTo>
                  <a:lnTo>
                    <a:pt x="469" y="1422"/>
                  </a:lnTo>
                  <a:lnTo>
                    <a:pt x="952" y="1905"/>
                  </a:lnTo>
                </a:path>
              </a:pathLst>
            </a:custGeom>
            <a:ln w="3175">
              <a:solidFill>
                <a:srgbClr val="565658"/>
              </a:solidFill>
            </a:ln>
          </p:spPr>
          <p:txBody>
            <a:bodyPr wrap="square" lIns="0" tIns="0" rIns="0" bIns="0" rtlCol="0"/>
            <a:lstStyle/>
            <a:p/>
          </p:txBody>
        </p:sp>
        <p:sp>
          <p:nvSpPr>
            <p:cNvPr id="12912" name="object 12912" descr=""/>
            <p:cNvSpPr/>
            <p:nvPr/>
          </p:nvSpPr>
          <p:spPr>
            <a:xfrm>
              <a:off x="5480192" y="2567433"/>
              <a:ext cx="3810" cy="4445"/>
            </a:xfrm>
            <a:custGeom>
              <a:avLst/>
              <a:gdLst/>
              <a:ahLst/>
              <a:cxnLst/>
              <a:rect l="l" t="t" r="r" b="b"/>
              <a:pathLst>
                <a:path w="3810" h="4444">
                  <a:moveTo>
                    <a:pt x="1435" y="0"/>
                  </a:moveTo>
                  <a:lnTo>
                    <a:pt x="0" y="952"/>
                  </a:lnTo>
                </a:path>
                <a:path w="3810" h="4444">
                  <a:moveTo>
                    <a:pt x="1435" y="0"/>
                  </a:moveTo>
                  <a:lnTo>
                    <a:pt x="3352" y="952"/>
                  </a:lnTo>
                  <a:lnTo>
                    <a:pt x="3352" y="2870"/>
                  </a:lnTo>
                  <a:lnTo>
                    <a:pt x="1917" y="3835"/>
                  </a:lnTo>
                  <a:lnTo>
                    <a:pt x="0" y="2870"/>
                  </a:lnTo>
                  <a:lnTo>
                    <a:pt x="0" y="952"/>
                  </a:lnTo>
                </a:path>
              </a:pathLst>
            </a:custGeom>
            <a:ln w="3175">
              <a:solidFill>
                <a:srgbClr val="565658"/>
              </a:solidFill>
            </a:ln>
          </p:spPr>
          <p:txBody>
            <a:bodyPr wrap="square" lIns="0" tIns="0" rIns="0" bIns="0" rtlCol="0"/>
            <a:lstStyle/>
            <a:p/>
          </p:txBody>
        </p:sp>
        <p:sp>
          <p:nvSpPr>
            <p:cNvPr id="12913" name="object 12913" descr=""/>
            <p:cNvSpPr/>
            <p:nvPr/>
          </p:nvSpPr>
          <p:spPr>
            <a:xfrm>
              <a:off x="5321763" y="2698110"/>
              <a:ext cx="1270" cy="1905"/>
            </a:xfrm>
            <a:custGeom>
              <a:avLst/>
              <a:gdLst/>
              <a:ahLst/>
              <a:cxnLst/>
              <a:rect l="l" t="t" r="r" b="b"/>
              <a:pathLst>
                <a:path w="1270" h="1905">
                  <a:moveTo>
                    <a:pt x="952" y="1904"/>
                  </a:moveTo>
                  <a:lnTo>
                    <a:pt x="0" y="952"/>
                  </a:lnTo>
                  <a:lnTo>
                    <a:pt x="952" y="0"/>
                  </a:lnTo>
                </a:path>
              </a:pathLst>
            </a:custGeom>
            <a:ln w="3175">
              <a:solidFill>
                <a:srgbClr val="565658"/>
              </a:solidFill>
            </a:ln>
          </p:spPr>
          <p:txBody>
            <a:bodyPr wrap="square" lIns="0" tIns="0" rIns="0" bIns="0" rtlCol="0"/>
            <a:lstStyle/>
            <a:p/>
          </p:txBody>
        </p:sp>
        <p:sp>
          <p:nvSpPr>
            <p:cNvPr id="12914" name="object 12914" descr=""/>
            <p:cNvSpPr/>
            <p:nvPr/>
          </p:nvSpPr>
          <p:spPr>
            <a:xfrm>
              <a:off x="5705161" y="258753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2915" name="object 12915" descr=""/>
            <p:cNvSpPr/>
            <p:nvPr/>
          </p:nvSpPr>
          <p:spPr>
            <a:xfrm>
              <a:off x="5704973" y="258686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916" name="object 12916" descr=""/>
            <p:cNvSpPr/>
            <p:nvPr/>
          </p:nvSpPr>
          <p:spPr>
            <a:xfrm>
              <a:off x="5705163" y="2587537"/>
              <a:ext cx="1270" cy="1270"/>
            </a:xfrm>
            <a:custGeom>
              <a:avLst/>
              <a:gdLst/>
              <a:ahLst/>
              <a:cxnLst/>
              <a:rect l="l" t="t" r="r" b="b"/>
              <a:pathLst>
                <a:path w="1270" h="1269">
                  <a:moveTo>
                    <a:pt x="952" y="0"/>
                  </a:moveTo>
                  <a:lnTo>
                    <a:pt x="469" y="952"/>
                  </a:lnTo>
                  <a:lnTo>
                    <a:pt x="0" y="469"/>
                  </a:lnTo>
                  <a:lnTo>
                    <a:pt x="469" y="952"/>
                  </a:lnTo>
                  <a:lnTo>
                    <a:pt x="952" y="469"/>
                  </a:lnTo>
                  <a:lnTo>
                    <a:pt x="469" y="0"/>
                  </a:lnTo>
                </a:path>
              </a:pathLst>
            </a:custGeom>
            <a:ln w="3175">
              <a:solidFill>
                <a:srgbClr val="565658"/>
              </a:solidFill>
            </a:ln>
          </p:spPr>
          <p:txBody>
            <a:bodyPr wrap="square" lIns="0" tIns="0" rIns="0" bIns="0" rtlCol="0"/>
            <a:lstStyle/>
            <a:p/>
          </p:txBody>
        </p:sp>
        <p:sp>
          <p:nvSpPr>
            <p:cNvPr id="12917" name="object 12917" descr=""/>
            <p:cNvSpPr/>
            <p:nvPr/>
          </p:nvSpPr>
          <p:spPr>
            <a:xfrm>
              <a:off x="5705161" y="2587540"/>
              <a:ext cx="635" cy="635"/>
            </a:xfrm>
            <a:custGeom>
              <a:avLst/>
              <a:gdLst/>
              <a:ahLst/>
              <a:cxnLst/>
              <a:rect l="l" t="t" r="r" b="b"/>
              <a:pathLst>
                <a:path w="635" h="635">
                  <a:moveTo>
                    <a:pt x="0" y="469"/>
                  </a:moveTo>
                  <a:lnTo>
                    <a:pt x="0" y="0"/>
                  </a:lnTo>
                  <a:lnTo>
                    <a:pt x="482" y="0"/>
                  </a:lnTo>
                </a:path>
              </a:pathLst>
            </a:custGeom>
            <a:ln w="3175">
              <a:solidFill>
                <a:srgbClr val="565658"/>
              </a:solidFill>
            </a:ln>
          </p:spPr>
          <p:txBody>
            <a:bodyPr wrap="square" lIns="0" tIns="0" rIns="0" bIns="0" rtlCol="0"/>
            <a:lstStyle/>
            <a:p/>
          </p:txBody>
        </p:sp>
        <p:sp>
          <p:nvSpPr>
            <p:cNvPr id="12918" name="object 12918" descr=""/>
            <p:cNvSpPr/>
            <p:nvPr/>
          </p:nvSpPr>
          <p:spPr>
            <a:xfrm>
              <a:off x="5705163" y="2587537"/>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2919" name="object 12919" descr=""/>
            <p:cNvSpPr/>
            <p:nvPr/>
          </p:nvSpPr>
          <p:spPr>
            <a:xfrm>
              <a:off x="5703049" y="2581135"/>
              <a:ext cx="5715" cy="6985"/>
            </a:xfrm>
            <a:custGeom>
              <a:avLst/>
              <a:gdLst/>
              <a:ahLst/>
              <a:cxnLst/>
              <a:rect l="l" t="t" r="r" b="b"/>
              <a:pathLst>
                <a:path w="5714" h="6985">
                  <a:moveTo>
                    <a:pt x="2286" y="5448"/>
                  </a:moveTo>
                  <a:lnTo>
                    <a:pt x="1955" y="4648"/>
                  </a:lnTo>
                  <a:lnTo>
                    <a:pt x="1143" y="4305"/>
                  </a:lnTo>
                  <a:lnTo>
                    <a:pt x="330" y="4648"/>
                  </a:lnTo>
                  <a:lnTo>
                    <a:pt x="0" y="5448"/>
                  </a:lnTo>
                  <a:lnTo>
                    <a:pt x="330" y="6261"/>
                  </a:lnTo>
                  <a:lnTo>
                    <a:pt x="1143" y="6591"/>
                  </a:lnTo>
                  <a:lnTo>
                    <a:pt x="1955" y="6261"/>
                  </a:lnTo>
                  <a:lnTo>
                    <a:pt x="2286" y="5448"/>
                  </a:lnTo>
                  <a:close/>
                </a:path>
                <a:path w="5714" h="6985">
                  <a:moveTo>
                    <a:pt x="2286" y="1143"/>
                  </a:moveTo>
                  <a:lnTo>
                    <a:pt x="1955" y="330"/>
                  </a:lnTo>
                  <a:lnTo>
                    <a:pt x="1143" y="0"/>
                  </a:lnTo>
                  <a:lnTo>
                    <a:pt x="330" y="330"/>
                  </a:lnTo>
                  <a:lnTo>
                    <a:pt x="0" y="1143"/>
                  </a:lnTo>
                  <a:lnTo>
                    <a:pt x="330" y="1943"/>
                  </a:lnTo>
                  <a:lnTo>
                    <a:pt x="1143" y="2286"/>
                  </a:lnTo>
                  <a:lnTo>
                    <a:pt x="1955" y="1943"/>
                  </a:lnTo>
                  <a:lnTo>
                    <a:pt x="2286" y="1143"/>
                  </a:lnTo>
                  <a:close/>
                </a:path>
                <a:path w="5714" h="6985">
                  <a:moveTo>
                    <a:pt x="5156" y="5448"/>
                  </a:moveTo>
                  <a:lnTo>
                    <a:pt x="4826" y="4648"/>
                  </a:lnTo>
                  <a:lnTo>
                    <a:pt x="4013" y="4305"/>
                  </a:lnTo>
                  <a:lnTo>
                    <a:pt x="3213" y="4648"/>
                  </a:lnTo>
                  <a:lnTo>
                    <a:pt x="2870" y="5448"/>
                  </a:lnTo>
                  <a:lnTo>
                    <a:pt x="3213" y="6261"/>
                  </a:lnTo>
                  <a:lnTo>
                    <a:pt x="4013" y="6591"/>
                  </a:lnTo>
                  <a:lnTo>
                    <a:pt x="4826" y="6261"/>
                  </a:lnTo>
                  <a:lnTo>
                    <a:pt x="5156" y="5448"/>
                  </a:lnTo>
                  <a:close/>
                </a:path>
                <a:path w="5714" h="6985">
                  <a:moveTo>
                    <a:pt x="5156" y="1143"/>
                  </a:moveTo>
                  <a:lnTo>
                    <a:pt x="4826" y="330"/>
                  </a:lnTo>
                  <a:lnTo>
                    <a:pt x="4013" y="0"/>
                  </a:lnTo>
                  <a:lnTo>
                    <a:pt x="3213" y="330"/>
                  </a:lnTo>
                  <a:lnTo>
                    <a:pt x="2870" y="1143"/>
                  </a:lnTo>
                  <a:lnTo>
                    <a:pt x="3213"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12920" name="object 12920" descr=""/>
            <p:cNvSpPr/>
            <p:nvPr/>
          </p:nvSpPr>
          <p:spPr>
            <a:xfrm>
              <a:off x="5520397" y="266076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921" name="object 12921" descr=""/>
            <p:cNvSpPr/>
            <p:nvPr/>
          </p:nvSpPr>
          <p:spPr>
            <a:xfrm>
              <a:off x="5520397" y="265933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922" name="object 12922" descr=""/>
            <p:cNvSpPr/>
            <p:nvPr/>
          </p:nvSpPr>
          <p:spPr>
            <a:xfrm>
              <a:off x="5520876" y="2660290"/>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2923" name="object 12923" descr=""/>
            <p:cNvSpPr/>
            <p:nvPr/>
          </p:nvSpPr>
          <p:spPr>
            <a:xfrm>
              <a:off x="5519920" y="2659338"/>
              <a:ext cx="635" cy="1270"/>
            </a:xfrm>
            <a:custGeom>
              <a:avLst/>
              <a:gdLst/>
              <a:ahLst/>
              <a:cxnLst/>
              <a:rect l="l" t="t" r="r" b="b"/>
              <a:pathLst>
                <a:path w="635" h="1269">
                  <a:moveTo>
                    <a:pt x="0" y="952"/>
                  </a:moveTo>
                  <a:lnTo>
                    <a:pt x="482" y="0"/>
                  </a:lnTo>
                </a:path>
              </a:pathLst>
            </a:custGeom>
            <a:ln w="3175">
              <a:solidFill>
                <a:srgbClr val="565658"/>
              </a:solidFill>
            </a:ln>
          </p:spPr>
          <p:txBody>
            <a:bodyPr wrap="square" lIns="0" tIns="0" rIns="0" bIns="0" rtlCol="0"/>
            <a:lstStyle/>
            <a:p/>
          </p:txBody>
        </p:sp>
        <p:sp>
          <p:nvSpPr>
            <p:cNvPr id="12924" name="object 12924" descr=""/>
            <p:cNvSpPr/>
            <p:nvPr/>
          </p:nvSpPr>
          <p:spPr>
            <a:xfrm>
              <a:off x="5520875" y="2659335"/>
              <a:ext cx="635" cy="1270"/>
            </a:xfrm>
            <a:custGeom>
              <a:avLst/>
              <a:gdLst/>
              <a:ahLst/>
              <a:cxnLst/>
              <a:rect l="l" t="t" r="r" b="b"/>
              <a:pathLst>
                <a:path w="635" h="1269">
                  <a:moveTo>
                    <a:pt x="0" y="0"/>
                  </a:moveTo>
                  <a:lnTo>
                    <a:pt x="482" y="952"/>
                  </a:lnTo>
                </a:path>
              </a:pathLst>
            </a:custGeom>
            <a:ln w="3175">
              <a:solidFill>
                <a:srgbClr val="565658"/>
              </a:solidFill>
            </a:ln>
          </p:spPr>
          <p:txBody>
            <a:bodyPr wrap="square" lIns="0" tIns="0" rIns="0" bIns="0" rtlCol="0"/>
            <a:lstStyle/>
            <a:p/>
          </p:txBody>
        </p:sp>
        <p:sp>
          <p:nvSpPr>
            <p:cNvPr id="12925" name="object 12925" descr=""/>
            <p:cNvSpPr/>
            <p:nvPr/>
          </p:nvSpPr>
          <p:spPr>
            <a:xfrm>
              <a:off x="5519915" y="2660292"/>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2926" name="object 12926" descr=""/>
            <p:cNvSpPr/>
            <p:nvPr/>
          </p:nvSpPr>
          <p:spPr>
            <a:xfrm>
              <a:off x="5410603" y="2591182"/>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927" name="object 12927" descr=""/>
            <p:cNvSpPr/>
            <p:nvPr/>
          </p:nvSpPr>
          <p:spPr>
            <a:xfrm>
              <a:off x="5417011" y="2605249"/>
              <a:ext cx="17145" cy="3175"/>
            </a:xfrm>
            <a:custGeom>
              <a:avLst/>
              <a:gdLst/>
              <a:ahLst/>
              <a:cxnLst/>
              <a:rect l="l" t="t" r="r" b="b"/>
              <a:pathLst>
                <a:path w="17145" h="3175">
                  <a:moveTo>
                    <a:pt x="0" y="0"/>
                  </a:moveTo>
                  <a:lnTo>
                    <a:pt x="7658" y="1905"/>
                  </a:lnTo>
                  <a:lnTo>
                    <a:pt x="16751" y="2870"/>
                  </a:lnTo>
                </a:path>
              </a:pathLst>
            </a:custGeom>
            <a:ln w="3175">
              <a:solidFill>
                <a:srgbClr val="565658"/>
              </a:solidFill>
            </a:ln>
          </p:spPr>
          <p:txBody>
            <a:bodyPr wrap="square" lIns="0" tIns="0" rIns="0" bIns="0" rtlCol="0"/>
            <a:lstStyle/>
            <a:p/>
          </p:txBody>
        </p:sp>
        <p:sp>
          <p:nvSpPr>
            <p:cNvPr id="12928" name="object 12928" descr=""/>
            <p:cNvSpPr/>
            <p:nvPr/>
          </p:nvSpPr>
          <p:spPr>
            <a:xfrm>
              <a:off x="5453865" y="2539662"/>
              <a:ext cx="46355" cy="59690"/>
            </a:xfrm>
            <a:custGeom>
              <a:avLst/>
              <a:gdLst/>
              <a:ahLst/>
              <a:cxnLst/>
              <a:rect l="l" t="t" r="r" b="b"/>
              <a:pathLst>
                <a:path w="46354" h="59689">
                  <a:moveTo>
                    <a:pt x="0" y="59359"/>
                  </a:moveTo>
                  <a:lnTo>
                    <a:pt x="5753" y="51688"/>
                  </a:lnTo>
                  <a:lnTo>
                    <a:pt x="10058" y="43091"/>
                  </a:lnTo>
                  <a:lnTo>
                    <a:pt x="18669" y="25844"/>
                  </a:lnTo>
                  <a:lnTo>
                    <a:pt x="23939" y="18199"/>
                  </a:lnTo>
                  <a:lnTo>
                    <a:pt x="30162" y="11010"/>
                  </a:lnTo>
                  <a:lnTo>
                    <a:pt x="37820" y="4787"/>
                  </a:lnTo>
                  <a:lnTo>
                    <a:pt x="45948" y="0"/>
                  </a:lnTo>
                </a:path>
              </a:pathLst>
            </a:custGeom>
            <a:ln w="3175">
              <a:solidFill>
                <a:srgbClr val="565658"/>
              </a:solidFill>
            </a:ln>
          </p:spPr>
          <p:txBody>
            <a:bodyPr wrap="square" lIns="0" tIns="0" rIns="0" bIns="0" rtlCol="0"/>
            <a:lstStyle/>
            <a:p/>
          </p:txBody>
        </p:sp>
        <p:sp>
          <p:nvSpPr>
            <p:cNvPr id="12929" name="object 12929" descr=""/>
            <p:cNvSpPr/>
            <p:nvPr/>
          </p:nvSpPr>
          <p:spPr>
            <a:xfrm>
              <a:off x="5516093" y="2532486"/>
              <a:ext cx="4445" cy="1270"/>
            </a:xfrm>
            <a:custGeom>
              <a:avLst/>
              <a:gdLst/>
              <a:ahLst/>
              <a:cxnLst/>
              <a:rect l="l" t="t" r="r" b="b"/>
              <a:pathLst>
                <a:path w="4445" h="1269">
                  <a:moveTo>
                    <a:pt x="0" y="965"/>
                  </a:moveTo>
                  <a:lnTo>
                    <a:pt x="4305" y="0"/>
                  </a:lnTo>
                </a:path>
              </a:pathLst>
            </a:custGeom>
            <a:ln w="3175">
              <a:solidFill>
                <a:srgbClr val="565658"/>
              </a:solidFill>
            </a:ln>
          </p:spPr>
          <p:txBody>
            <a:bodyPr wrap="square" lIns="0" tIns="0" rIns="0" bIns="0" rtlCol="0"/>
            <a:lstStyle/>
            <a:p/>
          </p:txBody>
        </p:sp>
        <p:sp>
          <p:nvSpPr>
            <p:cNvPr id="12930" name="object 12930" descr=""/>
            <p:cNvSpPr/>
            <p:nvPr/>
          </p:nvSpPr>
          <p:spPr>
            <a:xfrm>
              <a:off x="5514181" y="2522922"/>
              <a:ext cx="12065" cy="1905"/>
            </a:xfrm>
            <a:custGeom>
              <a:avLst/>
              <a:gdLst/>
              <a:ahLst/>
              <a:cxnLst/>
              <a:rect l="l" t="t" r="r" b="b"/>
              <a:pathLst>
                <a:path w="12064" h="1905">
                  <a:moveTo>
                    <a:pt x="11480" y="0"/>
                  </a:moveTo>
                  <a:lnTo>
                    <a:pt x="5740" y="469"/>
                  </a:lnTo>
                  <a:lnTo>
                    <a:pt x="0" y="1422"/>
                  </a:lnTo>
                </a:path>
              </a:pathLst>
            </a:custGeom>
            <a:ln w="3175">
              <a:solidFill>
                <a:srgbClr val="565658"/>
              </a:solidFill>
            </a:ln>
          </p:spPr>
          <p:txBody>
            <a:bodyPr wrap="square" lIns="0" tIns="0" rIns="0" bIns="0" rtlCol="0"/>
            <a:lstStyle/>
            <a:p/>
          </p:txBody>
        </p:sp>
        <p:sp>
          <p:nvSpPr>
            <p:cNvPr id="12931" name="object 12931" descr=""/>
            <p:cNvSpPr/>
            <p:nvPr/>
          </p:nvSpPr>
          <p:spPr>
            <a:xfrm>
              <a:off x="5444769" y="2528664"/>
              <a:ext cx="55880" cy="66675"/>
            </a:xfrm>
            <a:custGeom>
              <a:avLst/>
              <a:gdLst/>
              <a:ahLst/>
              <a:cxnLst/>
              <a:rect l="l" t="t" r="r" b="b"/>
              <a:pathLst>
                <a:path w="55879" h="66675">
                  <a:moveTo>
                    <a:pt x="55524" y="0"/>
                  </a:moveTo>
                  <a:lnTo>
                    <a:pt x="22021" y="28244"/>
                  </a:lnTo>
                  <a:lnTo>
                    <a:pt x="11963" y="47866"/>
                  </a:lnTo>
                  <a:lnTo>
                    <a:pt x="6705" y="57429"/>
                  </a:lnTo>
                  <a:lnTo>
                    <a:pt x="3835" y="62217"/>
                  </a:lnTo>
                  <a:lnTo>
                    <a:pt x="0" y="66052"/>
                  </a:lnTo>
                </a:path>
              </a:pathLst>
            </a:custGeom>
            <a:ln w="3175">
              <a:solidFill>
                <a:srgbClr val="565658"/>
              </a:solidFill>
            </a:ln>
          </p:spPr>
          <p:txBody>
            <a:bodyPr wrap="square" lIns="0" tIns="0" rIns="0" bIns="0" rtlCol="0"/>
            <a:lstStyle/>
            <a:p/>
          </p:txBody>
        </p:sp>
        <p:sp>
          <p:nvSpPr>
            <p:cNvPr id="12932" name="object 12932" descr=""/>
            <p:cNvSpPr/>
            <p:nvPr/>
          </p:nvSpPr>
          <p:spPr>
            <a:xfrm>
              <a:off x="5411264" y="2591842"/>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2933" name="object 12933" descr=""/>
            <p:cNvSpPr/>
            <p:nvPr/>
          </p:nvSpPr>
          <p:spPr>
            <a:xfrm>
              <a:off x="5532843" y="264783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934" name="object 12934" descr=""/>
            <p:cNvSpPr/>
            <p:nvPr/>
          </p:nvSpPr>
          <p:spPr>
            <a:xfrm>
              <a:off x="5531883" y="2647840"/>
              <a:ext cx="635" cy="1270"/>
            </a:xfrm>
            <a:custGeom>
              <a:avLst/>
              <a:gdLst/>
              <a:ahLst/>
              <a:cxnLst/>
              <a:rect l="l" t="t" r="r" b="b"/>
              <a:pathLst>
                <a:path w="635" h="1269">
                  <a:moveTo>
                    <a:pt x="482" y="965"/>
                  </a:moveTo>
                  <a:lnTo>
                    <a:pt x="0" y="482"/>
                  </a:lnTo>
                  <a:lnTo>
                    <a:pt x="0" y="0"/>
                  </a:lnTo>
                </a:path>
              </a:pathLst>
            </a:custGeom>
            <a:ln w="3175">
              <a:solidFill>
                <a:srgbClr val="565658"/>
              </a:solidFill>
            </a:ln>
          </p:spPr>
          <p:txBody>
            <a:bodyPr wrap="square" lIns="0" tIns="0" rIns="0" bIns="0" rtlCol="0"/>
            <a:lstStyle/>
            <a:p/>
          </p:txBody>
        </p:sp>
        <p:sp>
          <p:nvSpPr>
            <p:cNvPr id="12935" name="object 12935" descr=""/>
            <p:cNvSpPr/>
            <p:nvPr/>
          </p:nvSpPr>
          <p:spPr>
            <a:xfrm>
              <a:off x="5532366" y="2647367"/>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2936" name="object 12936" descr=""/>
            <p:cNvSpPr/>
            <p:nvPr/>
          </p:nvSpPr>
          <p:spPr>
            <a:xfrm>
              <a:off x="5532361" y="2648322"/>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12937" name="object 12937" descr=""/>
            <p:cNvSpPr/>
            <p:nvPr/>
          </p:nvSpPr>
          <p:spPr>
            <a:xfrm>
              <a:off x="5531888" y="2647368"/>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938" name="object 12938" descr=""/>
            <p:cNvSpPr/>
            <p:nvPr/>
          </p:nvSpPr>
          <p:spPr>
            <a:xfrm>
              <a:off x="5797067" y="2605723"/>
              <a:ext cx="1905" cy="2540"/>
            </a:xfrm>
            <a:custGeom>
              <a:avLst/>
              <a:gdLst/>
              <a:ahLst/>
              <a:cxnLst/>
              <a:rect l="l" t="t" r="r" b="b"/>
              <a:pathLst>
                <a:path w="1904" h="2539">
                  <a:moveTo>
                    <a:pt x="1904" y="1917"/>
                  </a:moveTo>
                  <a:lnTo>
                    <a:pt x="0" y="0"/>
                  </a:lnTo>
                </a:path>
              </a:pathLst>
            </a:custGeom>
            <a:ln w="3175">
              <a:solidFill>
                <a:srgbClr val="565658"/>
              </a:solidFill>
            </a:ln>
          </p:spPr>
          <p:txBody>
            <a:bodyPr wrap="square" lIns="0" tIns="0" rIns="0" bIns="0" rtlCol="0"/>
            <a:lstStyle/>
            <a:p/>
          </p:txBody>
        </p:sp>
        <p:sp>
          <p:nvSpPr>
            <p:cNvPr id="12939" name="object 12939" descr=""/>
            <p:cNvSpPr/>
            <p:nvPr/>
          </p:nvSpPr>
          <p:spPr>
            <a:xfrm>
              <a:off x="5796390" y="260457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940" name="object 12940" descr=""/>
            <p:cNvSpPr/>
            <p:nvPr/>
          </p:nvSpPr>
          <p:spPr>
            <a:xfrm>
              <a:off x="5785095" y="2605723"/>
              <a:ext cx="1905" cy="2540"/>
            </a:xfrm>
            <a:custGeom>
              <a:avLst/>
              <a:gdLst/>
              <a:ahLst/>
              <a:cxnLst/>
              <a:rect l="l" t="t" r="r" b="b"/>
              <a:pathLst>
                <a:path w="1904" h="2539">
                  <a:moveTo>
                    <a:pt x="0" y="1917"/>
                  </a:moveTo>
                  <a:lnTo>
                    <a:pt x="1435" y="0"/>
                  </a:lnTo>
                </a:path>
              </a:pathLst>
            </a:custGeom>
            <a:ln w="3175">
              <a:solidFill>
                <a:srgbClr val="565658"/>
              </a:solidFill>
            </a:ln>
          </p:spPr>
          <p:txBody>
            <a:bodyPr wrap="square" lIns="0" tIns="0" rIns="0" bIns="0" rtlCol="0"/>
            <a:lstStyle/>
            <a:p/>
          </p:txBody>
        </p:sp>
        <p:sp>
          <p:nvSpPr>
            <p:cNvPr id="12941" name="object 12941" descr=""/>
            <p:cNvSpPr/>
            <p:nvPr/>
          </p:nvSpPr>
          <p:spPr>
            <a:xfrm>
              <a:off x="5854980" y="2608596"/>
              <a:ext cx="4445" cy="1270"/>
            </a:xfrm>
            <a:custGeom>
              <a:avLst/>
              <a:gdLst/>
              <a:ahLst/>
              <a:cxnLst/>
              <a:rect l="l" t="t" r="r" b="b"/>
              <a:pathLst>
                <a:path w="4445" h="1269">
                  <a:moveTo>
                    <a:pt x="4305" y="0"/>
                  </a:moveTo>
                  <a:lnTo>
                    <a:pt x="3340" y="469"/>
                  </a:lnTo>
                  <a:lnTo>
                    <a:pt x="2870" y="952"/>
                  </a:lnTo>
                  <a:lnTo>
                    <a:pt x="0" y="952"/>
                  </a:lnTo>
                </a:path>
              </a:pathLst>
            </a:custGeom>
            <a:ln w="3175">
              <a:solidFill>
                <a:srgbClr val="565658"/>
              </a:solidFill>
            </a:ln>
          </p:spPr>
          <p:txBody>
            <a:bodyPr wrap="square" lIns="0" tIns="0" rIns="0" bIns="0" rtlCol="0"/>
            <a:lstStyle/>
            <a:p/>
          </p:txBody>
        </p:sp>
        <p:sp>
          <p:nvSpPr>
            <p:cNvPr id="12942" name="object 12942" descr=""/>
            <p:cNvSpPr/>
            <p:nvPr/>
          </p:nvSpPr>
          <p:spPr>
            <a:xfrm>
              <a:off x="5854975" y="2681349"/>
              <a:ext cx="4445" cy="1905"/>
            </a:xfrm>
            <a:custGeom>
              <a:avLst/>
              <a:gdLst/>
              <a:ahLst/>
              <a:cxnLst/>
              <a:rect l="l" t="t" r="r" b="b"/>
              <a:pathLst>
                <a:path w="4445" h="1905">
                  <a:moveTo>
                    <a:pt x="0" y="482"/>
                  </a:moveTo>
                  <a:lnTo>
                    <a:pt x="2870" y="0"/>
                  </a:lnTo>
                  <a:lnTo>
                    <a:pt x="3352" y="952"/>
                  </a:lnTo>
                  <a:lnTo>
                    <a:pt x="4305" y="1435"/>
                  </a:lnTo>
                </a:path>
              </a:pathLst>
            </a:custGeom>
            <a:ln w="3175">
              <a:solidFill>
                <a:srgbClr val="565658"/>
              </a:solidFill>
            </a:ln>
          </p:spPr>
          <p:txBody>
            <a:bodyPr wrap="square" lIns="0" tIns="0" rIns="0" bIns="0" rtlCol="0"/>
            <a:lstStyle/>
            <a:p/>
          </p:txBody>
        </p:sp>
        <p:sp>
          <p:nvSpPr>
            <p:cNvPr id="12943" name="object 12943" descr=""/>
            <p:cNvSpPr/>
            <p:nvPr/>
          </p:nvSpPr>
          <p:spPr>
            <a:xfrm>
              <a:off x="5812857" y="2609069"/>
              <a:ext cx="13970" cy="5715"/>
            </a:xfrm>
            <a:custGeom>
              <a:avLst/>
              <a:gdLst/>
              <a:ahLst/>
              <a:cxnLst/>
              <a:rect l="l" t="t" r="r" b="b"/>
              <a:pathLst>
                <a:path w="13970" h="5714">
                  <a:moveTo>
                    <a:pt x="0" y="482"/>
                  </a:moveTo>
                  <a:lnTo>
                    <a:pt x="482" y="482"/>
                  </a:lnTo>
                  <a:lnTo>
                    <a:pt x="1435" y="0"/>
                  </a:lnTo>
                  <a:lnTo>
                    <a:pt x="4305" y="482"/>
                  </a:lnTo>
                  <a:lnTo>
                    <a:pt x="5740" y="2387"/>
                  </a:lnTo>
                  <a:lnTo>
                    <a:pt x="8140" y="3835"/>
                  </a:lnTo>
                  <a:lnTo>
                    <a:pt x="10528" y="5270"/>
                  </a:lnTo>
                  <a:lnTo>
                    <a:pt x="13398" y="5270"/>
                  </a:lnTo>
                </a:path>
              </a:pathLst>
            </a:custGeom>
            <a:ln w="3175">
              <a:solidFill>
                <a:srgbClr val="565658"/>
              </a:solidFill>
            </a:ln>
          </p:spPr>
          <p:txBody>
            <a:bodyPr wrap="square" lIns="0" tIns="0" rIns="0" bIns="0" rtlCol="0"/>
            <a:lstStyle/>
            <a:p/>
          </p:txBody>
        </p:sp>
        <p:sp>
          <p:nvSpPr>
            <p:cNvPr id="12944" name="object 12944" descr=""/>
            <p:cNvSpPr/>
            <p:nvPr/>
          </p:nvSpPr>
          <p:spPr>
            <a:xfrm>
              <a:off x="5812857" y="2676562"/>
              <a:ext cx="13970" cy="5715"/>
            </a:xfrm>
            <a:custGeom>
              <a:avLst/>
              <a:gdLst/>
              <a:ahLst/>
              <a:cxnLst/>
              <a:rect l="l" t="t" r="r" b="b"/>
              <a:pathLst>
                <a:path w="13970" h="5714">
                  <a:moveTo>
                    <a:pt x="0" y="4787"/>
                  </a:moveTo>
                  <a:lnTo>
                    <a:pt x="482" y="5270"/>
                  </a:lnTo>
                  <a:lnTo>
                    <a:pt x="1435" y="5270"/>
                  </a:lnTo>
                  <a:lnTo>
                    <a:pt x="4305" y="5270"/>
                  </a:lnTo>
                  <a:lnTo>
                    <a:pt x="5740" y="3352"/>
                  </a:lnTo>
                  <a:lnTo>
                    <a:pt x="8140" y="1435"/>
                  </a:lnTo>
                  <a:lnTo>
                    <a:pt x="10528" y="482"/>
                  </a:lnTo>
                  <a:lnTo>
                    <a:pt x="13398" y="0"/>
                  </a:lnTo>
                </a:path>
              </a:pathLst>
            </a:custGeom>
            <a:ln w="3175">
              <a:solidFill>
                <a:srgbClr val="565658"/>
              </a:solidFill>
            </a:ln>
          </p:spPr>
          <p:txBody>
            <a:bodyPr wrap="square" lIns="0" tIns="0" rIns="0" bIns="0" rtlCol="0"/>
            <a:lstStyle/>
            <a:p/>
          </p:txBody>
        </p:sp>
        <p:sp>
          <p:nvSpPr>
            <p:cNvPr id="12945" name="object 12945" descr=""/>
            <p:cNvSpPr/>
            <p:nvPr/>
          </p:nvSpPr>
          <p:spPr>
            <a:xfrm>
              <a:off x="5781261" y="2611945"/>
              <a:ext cx="2540" cy="635"/>
            </a:xfrm>
            <a:custGeom>
              <a:avLst/>
              <a:gdLst/>
              <a:ahLst/>
              <a:cxnLst/>
              <a:rect l="l" t="t" r="r" b="b"/>
              <a:pathLst>
                <a:path w="2539" h="635">
                  <a:moveTo>
                    <a:pt x="1917" y="0"/>
                  </a:moveTo>
                  <a:lnTo>
                    <a:pt x="0" y="482"/>
                  </a:lnTo>
                </a:path>
              </a:pathLst>
            </a:custGeom>
            <a:ln w="3175">
              <a:solidFill>
                <a:srgbClr val="565658"/>
              </a:solidFill>
            </a:ln>
          </p:spPr>
          <p:txBody>
            <a:bodyPr wrap="square" lIns="0" tIns="0" rIns="0" bIns="0" rtlCol="0"/>
            <a:lstStyle/>
            <a:p/>
          </p:txBody>
        </p:sp>
        <p:sp>
          <p:nvSpPr>
            <p:cNvPr id="12946" name="object 12946" descr=""/>
            <p:cNvSpPr/>
            <p:nvPr/>
          </p:nvSpPr>
          <p:spPr>
            <a:xfrm>
              <a:off x="5783177" y="2611940"/>
              <a:ext cx="3810" cy="3175"/>
            </a:xfrm>
            <a:custGeom>
              <a:avLst/>
              <a:gdLst/>
              <a:ahLst/>
              <a:cxnLst/>
              <a:rect l="l" t="t" r="r" b="b"/>
              <a:pathLst>
                <a:path w="3810" h="3175">
                  <a:moveTo>
                    <a:pt x="1917" y="2882"/>
                  </a:moveTo>
                  <a:lnTo>
                    <a:pt x="2870" y="2400"/>
                  </a:lnTo>
                  <a:lnTo>
                    <a:pt x="3352" y="1447"/>
                  </a:lnTo>
                  <a:lnTo>
                    <a:pt x="2400" y="495"/>
                  </a:lnTo>
                  <a:lnTo>
                    <a:pt x="0" y="0"/>
                  </a:lnTo>
                </a:path>
              </a:pathLst>
            </a:custGeom>
            <a:ln w="3175">
              <a:solidFill>
                <a:srgbClr val="565658"/>
              </a:solidFill>
            </a:ln>
          </p:spPr>
          <p:txBody>
            <a:bodyPr wrap="square" lIns="0" tIns="0" rIns="0" bIns="0" rtlCol="0"/>
            <a:lstStyle/>
            <a:p/>
          </p:txBody>
        </p:sp>
        <p:sp>
          <p:nvSpPr>
            <p:cNvPr id="12947" name="object 12947" descr=""/>
            <p:cNvSpPr/>
            <p:nvPr/>
          </p:nvSpPr>
          <p:spPr>
            <a:xfrm>
              <a:off x="5780789" y="2614339"/>
              <a:ext cx="4445" cy="635"/>
            </a:xfrm>
            <a:custGeom>
              <a:avLst/>
              <a:gdLst/>
              <a:ahLst/>
              <a:cxnLst/>
              <a:rect l="l" t="t" r="r" b="b"/>
              <a:pathLst>
                <a:path w="4445" h="635">
                  <a:moveTo>
                    <a:pt x="4305" y="0"/>
                  </a:moveTo>
                  <a:lnTo>
                    <a:pt x="2387" y="482"/>
                  </a:lnTo>
                  <a:lnTo>
                    <a:pt x="0" y="0"/>
                  </a:lnTo>
                </a:path>
              </a:pathLst>
            </a:custGeom>
            <a:ln w="3175">
              <a:solidFill>
                <a:srgbClr val="565658"/>
              </a:solidFill>
            </a:ln>
          </p:spPr>
          <p:txBody>
            <a:bodyPr wrap="square" lIns="0" tIns="0" rIns="0" bIns="0" rtlCol="0"/>
            <a:lstStyle/>
            <a:p/>
          </p:txBody>
        </p:sp>
        <p:sp>
          <p:nvSpPr>
            <p:cNvPr id="12948" name="object 12948" descr=""/>
            <p:cNvSpPr/>
            <p:nvPr/>
          </p:nvSpPr>
          <p:spPr>
            <a:xfrm>
              <a:off x="5781262" y="2612429"/>
              <a:ext cx="1270" cy="0"/>
            </a:xfrm>
            <a:custGeom>
              <a:avLst/>
              <a:gdLst/>
              <a:ahLst/>
              <a:cxnLst/>
              <a:rect l="l" t="t" r="r" b="b"/>
              <a:pathLst>
                <a:path w="1270" h="0">
                  <a:moveTo>
                    <a:pt x="0" y="0"/>
                  </a:moveTo>
                  <a:lnTo>
                    <a:pt x="965" y="0"/>
                  </a:lnTo>
                </a:path>
              </a:pathLst>
            </a:custGeom>
            <a:ln w="3175">
              <a:solidFill>
                <a:srgbClr val="565658"/>
              </a:solidFill>
            </a:ln>
          </p:spPr>
          <p:txBody>
            <a:bodyPr wrap="square" lIns="0" tIns="0" rIns="0" bIns="0" rtlCol="0"/>
            <a:lstStyle/>
            <a:p/>
          </p:txBody>
        </p:sp>
        <p:sp>
          <p:nvSpPr>
            <p:cNvPr id="12949" name="object 12949" descr=""/>
            <p:cNvSpPr/>
            <p:nvPr/>
          </p:nvSpPr>
          <p:spPr>
            <a:xfrm>
              <a:off x="5855749" y="2617029"/>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950" name="object 12950" descr=""/>
            <p:cNvSpPr/>
            <p:nvPr/>
          </p:nvSpPr>
          <p:spPr>
            <a:xfrm>
              <a:off x="5856892" y="2672730"/>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2951" name="object 12951" descr=""/>
            <p:cNvSpPr/>
            <p:nvPr/>
          </p:nvSpPr>
          <p:spPr>
            <a:xfrm>
              <a:off x="5857364" y="2637794"/>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2952" name="object 12952" descr=""/>
            <p:cNvSpPr/>
            <p:nvPr/>
          </p:nvSpPr>
          <p:spPr>
            <a:xfrm>
              <a:off x="5857369" y="2653110"/>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2953" name="object 12953" descr=""/>
            <p:cNvSpPr/>
            <p:nvPr/>
          </p:nvSpPr>
          <p:spPr>
            <a:xfrm>
              <a:off x="5785091" y="2660763"/>
              <a:ext cx="6985" cy="6350"/>
            </a:xfrm>
            <a:custGeom>
              <a:avLst/>
              <a:gdLst/>
              <a:ahLst/>
              <a:cxnLst/>
              <a:rect l="l" t="t" r="r" b="b"/>
              <a:pathLst>
                <a:path w="6985" h="6350">
                  <a:moveTo>
                    <a:pt x="6223" y="5753"/>
                  </a:moveTo>
                  <a:lnTo>
                    <a:pt x="6705" y="3835"/>
                  </a:lnTo>
                  <a:lnTo>
                    <a:pt x="6705" y="2387"/>
                  </a:lnTo>
                  <a:lnTo>
                    <a:pt x="5270" y="482"/>
                  </a:lnTo>
                  <a:lnTo>
                    <a:pt x="3352" y="0"/>
                  </a:lnTo>
                  <a:lnTo>
                    <a:pt x="1435" y="482"/>
                  </a:lnTo>
                  <a:lnTo>
                    <a:pt x="0" y="2387"/>
                  </a:lnTo>
                  <a:lnTo>
                    <a:pt x="0" y="3835"/>
                  </a:lnTo>
                  <a:lnTo>
                    <a:pt x="482" y="5753"/>
                  </a:lnTo>
                </a:path>
              </a:pathLst>
            </a:custGeom>
            <a:ln w="3175">
              <a:solidFill>
                <a:srgbClr val="565658"/>
              </a:solidFill>
            </a:ln>
          </p:spPr>
          <p:txBody>
            <a:bodyPr wrap="square" lIns="0" tIns="0" rIns="0" bIns="0" rtlCol="0"/>
            <a:lstStyle/>
            <a:p/>
          </p:txBody>
        </p:sp>
        <p:sp>
          <p:nvSpPr>
            <p:cNvPr id="12954" name="object 12954" descr=""/>
            <p:cNvSpPr/>
            <p:nvPr/>
          </p:nvSpPr>
          <p:spPr>
            <a:xfrm>
              <a:off x="5785090" y="2624869"/>
              <a:ext cx="6985" cy="6350"/>
            </a:xfrm>
            <a:custGeom>
              <a:avLst/>
              <a:gdLst/>
              <a:ahLst/>
              <a:cxnLst/>
              <a:rect l="l" t="t" r="r" b="b"/>
              <a:pathLst>
                <a:path w="6985" h="6350">
                  <a:moveTo>
                    <a:pt x="482" y="0"/>
                  </a:moveTo>
                  <a:lnTo>
                    <a:pt x="0" y="1435"/>
                  </a:lnTo>
                  <a:lnTo>
                    <a:pt x="0" y="3352"/>
                  </a:lnTo>
                  <a:lnTo>
                    <a:pt x="1435" y="5270"/>
                  </a:lnTo>
                  <a:lnTo>
                    <a:pt x="3352" y="5740"/>
                  </a:lnTo>
                  <a:lnTo>
                    <a:pt x="5270" y="5270"/>
                  </a:lnTo>
                  <a:lnTo>
                    <a:pt x="6705" y="3352"/>
                  </a:lnTo>
                  <a:lnTo>
                    <a:pt x="6705" y="1435"/>
                  </a:lnTo>
                  <a:lnTo>
                    <a:pt x="6223" y="0"/>
                  </a:lnTo>
                </a:path>
              </a:pathLst>
            </a:custGeom>
            <a:ln w="3175">
              <a:solidFill>
                <a:srgbClr val="565658"/>
              </a:solidFill>
            </a:ln>
          </p:spPr>
          <p:txBody>
            <a:bodyPr wrap="square" lIns="0" tIns="0" rIns="0" bIns="0" rtlCol="0"/>
            <a:lstStyle/>
            <a:p/>
          </p:txBody>
        </p:sp>
        <p:sp>
          <p:nvSpPr>
            <p:cNvPr id="12955" name="object 12955" descr=""/>
            <p:cNvSpPr/>
            <p:nvPr/>
          </p:nvSpPr>
          <p:spPr>
            <a:xfrm>
              <a:off x="5812859" y="2609550"/>
              <a:ext cx="13970" cy="9525"/>
            </a:xfrm>
            <a:custGeom>
              <a:avLst/>
              <a:gdLst/>
              <a:ahLst/>
              <a:cxnLst/>
              <a:rect l="l" t="t" r="r" b="b"/>
              <a:pathLst>
                <a:path w="13970" h="9525">
                  <a:moveTo>
                    <a:pt x="13398" y="9093"/>
                  </a:moveTo>
                  <a:lnTo>
                    <a:pt x="9093" y="8140"/>
                  </a:lnTo>
                  <a:lnTo>
                    <a:pt x="5257" y="6705"/>
                  </a:lnTo>
                  <a:lnTo>
                    <a:pt x="2387" y="3835"/>
                  </a:lnTo>
                  <a:lnTo>
                    <a:pt x="0" y="0"/>
                  </a:lnTo>
                </a:path>
              </a:pathLst>
            </a:custGeom>
            <a:ln w="3175">
              <a:solidFill>
                <a:srgbClr val="565658"/>
              </a:solidFill>
            </a:ln>
          </p:spPr>
          <p:txBody>
            <a:bodyPr wrap="square" lIns="0" tIns="0" rIns="0" bIns="0" rtlCol="0"/>
            <a:lstStyle/>
            <a:p/>
          </p:txBody>
        </p:sp>
        <p:sp>
          <p:nvSpPr>
            <p:cNvPr id="12956" name="object 12956" descr=""/>
            <p:cNvSpPr/>
            <p:nvPr/>
          </p:nvSpPr>
          <p:spPr>
            <a:xfrm>
              <a:off x="5812857" y="2672726"/>
              <a:ext cx="13970" cy="8890"/>
            </a:xfrm>
            <a:custGeom>
              <a:avLst/>
              <a:gdLst/>
              <a:ahLst/>
              <a:cxnLst/>
              <a:rect l="l" t="t" r="r" b="b"/>
              <a:pathLst>
                <a:path w="13970" h="8889">
                  <a:moveTo>
                    <a:pt x="0" y="8623"/>
                  </a:moveTo>
                  <a:lnTo>
                    <a:pt x="2387" y="5270"/>
                  </a:lnTo>
                  <a:lnTo>
                    <a:pt x="5270" y="2400"/>
                  </a:lnTo>
                  <a:lnTo>
                    <a:pt x="9093" y="482"/>
                  </a:lnTo>
                  <a:lnTo>
                    <a:pt x="13398" y="0"/>
                  </a:lnTo>
                </a:path>
              </a:pathLst>
            </a:custGeom>
            <a:ln w="3175">
              <a:solidFill>
                <a:srgbClr val="565658"/>
              </a:solidFill>
            </a:ln>
          </p:spPr>
          <p:txBody>
            <a:bodyPr wrap="square" lIns="0" tIns="0" rIns="0" bIns="0" rtlCol="0"/>
            <a:lstStyle/>
            <a:p/>
          </p:txBody>
        </p:sp>
        <p:sp>
          <p:nvSpPr>
            <p:cNvPr id="12957" name="object 12957" descr=""/>
            <p:cNvSpPr/>
            <p:nvPr/>
          </p:nvSpPr>
          <p:spPr>
            <a:xfrm>
              <a:off x="5812859" y="2653592"/>
              <a:ext cx="13970" cy="1905"/>
            </a:xfrm>
            <a:custGeom>
              <a:avLst/>
              <a:gdLst/>
              <a:ahLst/>
              <a:cxnLst/>
              <a:rect l="l" t="t" r="r" b="b"/>
              <a:pathLst>
                <a:path w="13970" h="1905">
                  <a:moveTo>
                    <a:pt x="13398" y="0"/>
                  </a:moveTo>
                  <a:lnTo>
                    <a:pt x="5257" y="469"/>
                  </a:lnTo>
                  <a:lnTo>
                    <a:pt x="2387" y="952"/>
                  </a:lnTo>
                  <a:lnTo>
                    <a:pt x="0" y="1905"/>
                  </a:lnTo>
                </a:path>
              </a:pathLst>
            </a:custGeom>
            <a:ln w="3175">
              <a:solidFill>
                <a:srgbClr val="565658"/>
              </a:solidFill>
            </a:ln>
          </p:spPr>
          <p:txBody>
            <a:bodyPr wrap="square" lIns="0" tIns="0" rIns="0" bIns="0" rtlCol="0"/>
            <a:lstStyle/>
            <a:p/>
          </p:txBody>
        </p:sp>
        <p:sp>
          <p:nvSpPr>
            <p:cNvPr id="12958" name="object 12958" descr=""/>
            <p:cNvSpPr/>
            <p:nvPr/>
          </p:nvSpPr>
          <p:spPr>
            <a:xfrm>
              <a:off x="5812857" y="2635882"/>
              <a:ext cx="13970" cy="1905"/>
            </a:xfrm>
            <a:custGeom>
              <a:avLst/>
              <a:gdLst/>
              <a:ahLst/>
              <a:cxnLst/>
              <a:rect l="l" t="t" r="r" b="b"/>
              <a:pathLst>
                <a:path w="13970" h="1905">
                  <a:moveTo>
                    <a:pt x="0" y="0"/>
                  </a:moveTo>
                  <a:lnTo>
                    <a:pt x="2387" y="469"/>
                  </a:lnTo>
                  <a:lnTo>
                    <a:pt x="5270" y="1422"/>
                  </a:lnTo>
                  <a:lnTo>
                    <a:pt x="13398" y="1905"/>
                  </a:lnTo>
                </a:path>
              </a:pathLst>
            </a:custGeom>
            <a:ln w="3175">
              <a:solidFill>
                <a:srgbClr val="565658"/>
              </a:solidFill>
            </a:ln>
          </p:spPr>
          <p:txBody>
            <a:bodyPr wrap="square" lIns="0" tIns="0" rIns="0" bIns="0" rtlCol="0"/>
            <a:lstStyle/>
            <a:p/>
          </p:txBody>
        </p:sp>
        <p:sp>
          <p:nvSpPr>
            <p:cNvPr id="12959" name="object 12959" descr=""/>
            <p:cNvSpPr/>
            <p:nvPr/>
          </p:nvSpPr>
          <p:spPr>
            <a:xfrm>
              <a:off x="5854980" y="2652157"/>
              <a:ext cx="4445" cy="1905"/>
            </a:xfrm>
            <a:custGeom>
              <a:avLst/>
              <a:gdLst/>
              <a:ahLst/>
              <a:cxnLst/>
              <a:rect l="l" t="t" r="r" b="b"/>
              <a:pathLst>
                <a:path w="4445" h="1905">
                  <a:moveTo>
                    <a:pt x="4305" y="1435"/>
                  </a:moveTo>
                  <a:lnTo>
                    <a:pt x="2870" y="1435"/>
                  </a:lnTo>
                  <a:lnTo>
                    <a:pt x="1917" y="469"/>
                  </a:lnTo>
                  <a:lnTo>
                    <a:pt x="0" y="0"/>
                  </a:lnTo>
                </a:path>
              </a:pathLst>
            </a:custGeom>
            <a:ln w="3175">
              <a:solidFill>
                <a:srgbClr val="565658"/>
              </a:solidFill>
            </a:ln>
          </p:spPr>
          <p:txBody>
            <a:bodyPr wrap="square" lIns="0" tIns="0" rIns="0" bIns="0" rtlCol="0"/>
            <a:lstStyle/>
            <a:p/>
          </p:txBody>
        </p:sp>
        <p:sp>
          <p:nvSpPr>
            <p:cNvPr id="12960" name="object 12960" descr=""/>
            <p:cNvSpPr/>
            <p:nvPr/>
          </p:nvSpPr>
          <p:spPr>
            <a:xfrm>
              <a:off x="5854975" y="2637313"/>
              <a:ext cx="4445" cy="2540"/>
            </a:xfrm>
            <a:custGeom>
              <a:avLst/>
              <a:gdLst/>
              <a:ahLst/>
              <a:cxnLst/>
              <a:rect l="l" t="t" r="r" b="b"/>
              <a:pathLst>
                <a:path w="4445" h="2539">
                  <a:moveTo>
                    <a:pt x="0" y="1917"/>
                  </a:moveTo>
                  <a:lnTo>
                    <a:pt x="1917" y="1435"/>
                  </a:lnTo>
                  <a:lnTo>
                    <a:pt x="2870" y="482"/>
                  </a:lnTo>
                  <a:lnTo>
                    <a:pt x="4305" y="0"/>
                  </a:lnTo>
                </a:path>
              </a:pathLst>
            </a:custGeom>
            <a:ln w="3175">
              <a:solidFill>
                <a:srgbClr val="565658"/>
              </a:solidFill>
            </a:ln>
          </p:spPr>
          <p:txBody>
            <a:bodyPr wrap="square" lIns="0" tIns="0" rIns="0" bIns="0" rtlCol="0"/>
            <a:lstStyle/>
            <a:p/>
          </p:txBody>
        </p:sp>
        <p:sp>
          <p:nvSpPr>
            <p:cNvPr id="12961" name="object 12961" descr=""/>
            <p:cNvSpPr/>
            <p:nvPr/>
          </p:nvSpPr>
          <p:spPr>
            <a:xfrm>
              <a:off x="5812857" y="2635882"/>
              <a:ext cx="4445" cy="3810"/>
            </a:xfrm>
            <a:custGeom>
              <a:avLst/>
              <a:gdLst/>
              <a:ahLst/>
              <a:cxnLst/>
              <a:rect l="l" t="t" r="r" b="b"/>
              <a:pathLst>
                <a:path w="4445" h="3810">
                  <a:moveTo>
                    <a:pt x="0" y="0"/>
                  </a:moveTo>
                  <a:lnTo>
                    <a:pt x="482" y="1422"/>
                  </a:lnTo>
                  <a:lnTo>
                    <a:pt x="1435" y="2387"/>
                  </a:lnTo>
                  <a:lnTo>
                    <a:pt x="4305" y="3352"/>
                  </a:lnTo>
                </a:path>
              </a:pathLst>
            </a:custGeom>
            <a:ln w="3175">
              <a:solidFill>
                <a:srgbClr val="565658"/>
              </a:solidFill>
            </a:ln>
          </p:spPr>
          <p:txBody>
            <a:bodyPr wrap="square" lIns="0" tIns="0" rIns="0" bIns="0" rtlCol="0"/>
            <a:lstStyle/>
            <a:p/>
          </p:txBody>
        </p:sp>
        <p:sp>
          <p:nvSpPr>
            <p:cNvPr id="12962" name="object 12962" descr=""/>
            <p:cNvSpPr/>
            <p:nvPr/>
          </p:nvSpPr>
          <p:spPr>
            <a:xfrm>
              <a:off x="5812856" y="2652153"/>
              <a:ext cx="4445" cy="3810"/>
            </a:xfrm>
            <a:custGeom>
              <a:avLst/>
              <a:gdLst/>
              <a:ahLst/>
              <a:cxnLst/>
              <a:rect l="l" t="t" r="r" b="b"/>
              <a:pathLst>
                <a:path w="4445" h="3810">
                  <a:moveTo>
                    <a:pt x="4305" y="0"/>
                  </a:moveTo>
                  <a:lnTo>
                    <a:pt x="1435" y="952"/>
                  </a:lnTo>
                  <a:lnTo>
                    <a:pt x="482" y="1905"/>
                  </a:lnTo>
                  <a:lnTo>
                    <a:pt x="0" y="3352"/>
                  </a:lnTo>
                </a:path>
              </a:pathLst>
            </a:custGeom>
            <a:ln w="3175">
              <a:solidFill>
                <a:srgbClr val="565658"/>
              </a:solidFill>
            </a:ln>
          </p:spPr>
          <p:txBody>
            <a:bodyPr wrap="square" lIns="0" tIns="0" rIns="0" bIns="0" rtlCol="0"/>
            <a:lstStyle/>
            <a:p/>
          </p:txBody>
        </p:sp>
        <p:sp>
          <p:nvSpPr>
            <p:cNvPr id="12963" name="object 12963" descr=""/>
            <p:cNvSpPr/>
            <p:nvPr/>
          </p:nvSpPr>
          <p:spPr>
            <a:xfrm>
              <a:off x="5784129" y="2660295"/>
              <a:ext cx="8890" cy="8255"/>
            </a:xfrm>
            <a:custGeom>
              <a:avLst/>
              <a:gdLst/>
              <a:ahLst/>
              <a:cxnLst/>
              <a:rect l="l" t="t" r="r" b="b"/>
              <a:pathLst>
                <a:path w="8889" h="8255">
                  <a:moveTo>
                    <a:pt x="965" y="7175"/>
                  </a:moveTo>
                  <a:lnTo>
                    <a:pt x="0" y="4787"/>
                  </a:lnTo>
                  <a:lnTo>
                    <a:pt x="482" y="2857"/>
                  </a:lnTo>
                  <a:lnTo>
                    <a:pt x="1917" y="952"/>
                  </a:lnTo>
                  <a:lnTo>
                    <a:pt x="4318" y="0"/>
                  </a:lnTo>
                  <a:lnTo>
                    <a:pt x="6705" y="952"/>
                  </a:lnTo>
                  <a:lnTo>
                    <a:pt x="8140" y="2857"/>
                  </a:lnTo>
                  <a:lnTo>
                    <a:pt x="8623" y="4787"/>
                  </a:lnTo>
                  <a:lnTo>
                    <a:pt x="7658" y="7175"/>
                  </a:lnTo>
                  <a:lnTo>
                    <a:pt x="6235" y="7645"/>
                  </a:lnTo>
                  <a:lnTo>
                    <a:pt x="4318" y="8128"/>
                  </a:lnTo>
                  <a:lnTo>
                    <a:pt x="2400" y="7645"/>
                  </a:lnTo>
                  <a:lnTo>
                    <a:pt x="965" y="7175"/>
                  </a:lnTo>
                </a:path>
              </a:pathLst>
            </a:custGeom>
            <a:ln w="3175">
              <a:solidFill>
                <a:srgbClr val="565658"/>
              </a:solidFill>
            </a:ln>
          </p:spPr>
          <p:txBody>
            <a:bodyPr wrap="square" lIns="0" tIns="0" rIns="0" bIns="0" rtlCol="0"/>
            <a:lstStyle/>
            <a:p/>
          </p:txBody>
        </p:sp>
        <p:sp>
          <p:nvSpPr>
            <p:cNvPr id="12964" name="object 12964" descr=""/>
            <p:cNvSpPr/>
            <p:nvPr/>
          </p:nvSpPr>
          <p:spPr>
            <a:xfrm>
              <a:off x="5784129" y="2622961"/>
              <a:ext cx="8890" cy="8255"/>
            </a:xfrm>
            <a:custGeom>
              <a:avLst/>
              <a:gdLst/>
              <a:ahLst/>
              <a:cxnLst/>
              <a:rect l="l" t="t" r="r" b="b"/>
              <a:pathLst>
                <a:path w="8889" h="8255">
                  <a:moveTo>
                    <a:pt x="965" y="952"/>
                  </a:moveTo>
                  <a:lnTo>
                    <a:pt x="2400" y="0"/>
                  </a:lnTo>
                  <a:lnTo>
                    <a:pt x="4318" y="0"/>
                  </a:lnTo>
                  <a:lnTo>
                    <a:pt x="6235" y="0"/>
                  </a:lnTo>
                  <a:lnTo>
                    <a:pt x="7658" y="952"/>
                  </a:lnTo>
                  <a:lnTo>
                    <a:pt x="8623" y="2857"/>
                  </a:lnTo>
                  <a:lnTo>
                    <a:pt x="8140" y="5257"/>
                  </a:lnTo>
                  <a:lnTo>
                    <a:pt x="6705" y="7175"/>
                  </a:lnTo>
                  <a:lnTo>
                    <a:pt x="4318" y="8128"/>
                  </a:lnTo>
                  <a:lnTo>
                    <a:pt x="1917" y="7175"/>
                  </a:lnTo>
                  <a:lnTo>
                    <a:pt x="482" y="5257"/>
                  </a:lnTo>
                  <a:lnTo>
                    <a:pt x="0" y="2857"/>
                  </a:lnTo>
                  <a:lnTo>
                    <a:pt x="965" y="952"/>
                  </a:lnTo>
                </a:path>
              </a:pathLst>
            </a:custGeom>
            <a:ln w="3175">
              <a:solidFill>
                <a:srgbClr val="565658"/>
              </a:solidFill>
            </a:ln>
          </p:spPr>
          <p:txBody>
            <a:bodyPr wrap="square" lIns="0" tIns="0" rIns="0" bIns="0" rtlCol="0"/>
            <a:lstStyle/>
            <a:p/>
          </p:txBody>
        </p:sp>
        <p:sp>
          <p:nvSpPr>
            <p:cNvPr id="12965" name="object 12965" descr=""/>
            <p:cNvSpPr/>
            <p:nvPr/>
          </p:nvSpPr>
          <p:spPr>
            <a:xfrm>
              <a:off x="5783172" y="2607644"/>
              <a:ext cx="5715" cy="1270"/>
            </a:xfrm>
            <a:custGeom>
              <a:avLst/>
              <a:gdLst/>
              <a:ahLst/>
              <a:cxnLst/>
              <a:rect l="l" t="t" r="r" b="b"/>
              <a:pathLst>
                <a:path w="5714" h="1269">
                  <a:moveTo>
                    <a:pt x="5270" y="952"/>
                  </a:moveTo>
                  <a:lnTo>
                    <a:pt x="1917" y="469"/>
                  </a:lnTo>
                  <a:lnTo>
                    <a:pt x="482" y="469"/>
                  </a:lnTo>
                  <a:lnTo>
                    <a:pt x="0" y="0"/>
                  </a:lnTo>
                </a:path>
              </a:pathLst>
            </a:custGeom>
            <a:ln w="3175">
              <a:solidFill>
                <a:srgbClr val="565658"/>
              </a:solidFill>
            </a:ln>
          </p:spPr>
          <p:txBody>
            <a:bodyPr wrap="square" lIns="0" tIns="0" rIns="0" bIns="0" rtlCol="0"/>
            <a:lstStyle/>
            <a:p/>
          </p:txBody>
        </p:sp>
        <p:sp>
          <p:nvSpPr>
            <p:cNvPr id="12966" name="object 12966" descr=""/>
            <p:cNvSpPr/>
            <p:nvPr/>
          </p:nvSpPr>
          <p:spPr>
            <a:xfrm>
              <a:off x="5795624" y="2607644"/>
              <a:ext cx="5080" cy="1270"/>
            </a:xfrm>
            <a:custGeom>
              <a:avLst/>
              <a:gdLst/>
              <a:ahLst/>
              <a:cxnLst/>
              <a:rect l="l" t="t" r="r" b="b"/>
              <a:pathLst>
                <a:path w="5079" h="1269">
                  <a:moveTo>
                    <a:pt x="0" y="952"/>
                  </a:moveTo>
                  <a:lnTo>
                    <a:pt x="3352" y="469"/>
                  </a:lnTo>
                  <a:lnTo>
                    <a:pt x="4787" y="469"/>
                  </a:lnTo>
                  <a:lnTo>
                    <a:pt x="4787" y="0"/>
                  </a:lnTo>
                </a:path>
              </a:pathLst>
            </a:custGeom>
            <a:ln w="3175">
              <a:solidFill>
                <a:srgbClr val="565658"/>
              </a:solidFill>
            </a:ln>
          </p:spPr>
          <p:txBody>
            <a:bodyPr wrap="square" lIns="0" tIns="0" rIns="0" bIns="0" rtlCol="0"/>
            <a:lstStyle/>
            <a:p/>
          </p:txBody>
        </p:sp>
        <p:sp>
          <p:nvSpPr>
            <p:cNvPr id="12967" name="object 12967" descr=""/>
            <p:cNvSpPr/>
            <p:nvPr/>
          </p:nvSpPr>
          <p:spPr>
            <a:xfrm>
              <a:off x="5854980" y="2682787"/>
              <a:ext cx="4445" cy="635"/>
            </a:xfrm>
            <a:custGeom>
              <a:avLst/>
              <a:gdLst/>
              <a:ahLst/>
              <a:cxnLst/>
              <a:rect l="l" t="t" r="r" b="b"/>
              <a:pathLst>
                <a:path w="4445" h="635">
                  <a:moveTo>
                    <a:pt x="4305" y="0"/>
                  </a:moveTo>
                  <a:lnTo>
                    <a:pt x="2387" y="0"/>
                  </a:lnTo>
                  <a:lnTo>
                    <a:pt x="0" y="469"/>
                  </a:lnTo>
                </a:path>
              </a:pathLst>
            </a:custGeom>
            <a:ln w="3175">
              <a:solidFill>
                <a:srgbClr val="565658"/>
              </a:solidFill>
            </a:ln>
          </p:spPr>
          <p:txBody>
            <a:bodyPr wrap="square" lIns="0" tIns="0" rIns="0" bIns="0" rtlCol="0"/>
            <a:lstStyle/>
            <a:p/>
          </p:txBody>
        </p:sp>
        <p:sp>
          <p:nvSpPr>
            <p:cNvPr id="12968" name="object 12968" descr=""/>
            <p:cNvSpPr/>
            <p:nvPr/>
          </p:nvSpPr>
          <p:spPr>
            <a:xfrm>
              <a:off x="5811890" y="2682307"/>
              <a:ext cx="5715" cy="1270"/>
            </a:xfrm>
            <a:custGeom>
              <a:avLst/>
              <a:gdLst/>
              <a:ahLst/>
              <a:cxnLst/>
              <a:rect l="l" t="t" r="r" b="b"/>
              <a:pathLst>
                <a:path w="5714" h="1269">
                  <a:moveTo>
                    <a:pt x="5270" y="952"/>
                  </a:moveTo>
                  <a:lnTo>
                    <a:pt x="1447" y="482"/>
                  </a:lnTo>
                  <a:lnTo>
                    <a:pt x="482" y="482"/>
                  </a:lnTo>
                  <a:lnTo>
                    <a:pt x="0" y="0"/>
                  </a:lnTo>
                </a:path>
              </a:pathLst>
            </a:custGeom>
            <a:ln w="3175">
              <a:solidFill>
                <a:srgbClr val="565658"/>
              </a:solidFill>
            </a:ln>
          </p:spPr>
          <p:txBody>
            <a:bodyPr wrap="square" lIns="0" tIns="0" rIns="0" bIns="0" rtlCol="0"/>
            <a:lstStyle/>
            <a:p/>
          </p:txBody>
        </p:sp>
        <p:sp>
          <p:nvSpPr>
            <p:cNvPr id="12969" name="object 12969" descr=""/>
            <p:cNvSpPr/>
            <p:nvPr/>
          </p:nvSpPr>
          <p:spPr>
            <a:xfrm>
              <a:off x="5811896" y="2651184"/>
              <a:ext cx="5715" cy="4445"/>
            </a:xfrm>
            <a:custGeom>
              <a:avLst/>
              <a:gdLst/>
              <a:ahLst/>
              <a:cxnLst/>
              <a:rect l="l" t="t" r="r" b="b"/>
              <a:pathLst>
                <a:path w="5714" h="4444">
                  <a:moveTo>
                    <a:pt x="0" y="4318"/>
                  </a:moveTo>
                  <a:lnTo>
                    <a:pt x="482" y="2413"/>
                  </a:lnTo>
                  <a:lnTo>
                    <a:pt x="1435" y="965"/>
                  </a:lnTo>
                  <a:lnTo>
                    <a:pt x="3352" y="0"/>
                  </a:lnTo>
                  <a:lnTo>
                    <a:pt x="5270" y="0"/>
                  </a:lnTo>
                </a:path>
              </a:pathLst>
            </a:custGeom>
            <a:ln w="3175">
              <a:solidFill>
                <a:srgbClr val="565658"/>
              </a:solidFill>
            </a:ln>
          </p:spPr>
          <p:txBody>
            <a:bodyPr wrap="square" lIns="0" tIns="0" rIns="0" bIns="0" rtlCol="0"/>
            <a:lstStyle/>
            <a:p/>
          </p:txBody>
        </p:sp>
        <p:sp>
          <p:nvSpPr>
            <p:cNvPr id="12970" name="object 12970" descr=""/>
            <p:cNvSpPr/>
            <p:nvPr/>
          </p:nvSpPr>
          <p:spPr>
            <a:xfrm>
              <a:off x="5854975" y="2651187"/>
              <a:ext cx="4445" cy="2540"/>
            </a:xfrm>
            <a:custGeom>
              <a:avLst/>
              <a:gdLst/>
              <a:ahLst/>
              <a:cxnLst/>
              <a:rect l="l" t="t" r="r" b="b"/>
              <a:pathLst>
                <a:path w="4445" h="2539">
                  <a:moveTo>
                    <a:pt x="0" y="0"/>
                  </a:moveTo>
                  <a:lnTo>
                    <a:pt x="2870" y="482"/>
                  </a:lnTo>
                  <a:lnTo>
                    <a:pt x="4305" y="2400"/>
                  </a:lnTo>
                </a:path>
              </a:pathLst>
            </a:custGeom>
            <a:ln w="3175">
              <a:solidFill>
                <a:srgbClr val="565658"/>
              </a:solidFill>
            </a:ln>
          </p:spPr>
          <p:txBody>
            <a:bodyPr wrap="square" lIns="0" tIns="0" rIns="0" bIns="0" rtlCol="0"/>
            <a:lstStyle/>
            <a:p/>
          </p:txBody>
        </p:sp>
        <p:sp>
          <p:nvSpPr>
            <p:cNvPr id="12971" name="object 12971" descr=""/>
            <p:cNvSpPr/>
            <p:nvPr/>
          </p:nvSpPr>
          <p:spPr>
            <a:xfrm>
              <a:off x="5854980" y="2637308"/>
              <a:ext cx="4445" cy="3175"/>
            </a:xfrm>
            <a:custGeom>
              <a:avLst/>
              <a:gdLst/>
              <a:ahLst/>
              <a:cxnLst/>
              <a:rect l="l" t="t" r="r" b="b"/>
              <a:pathLst>
                <a:path w="4445" h="3175">
                  <a:moveTo>
                    <a:pt x="4305" y="0"/>
                  </a:moveTo>
                  <a:lnTo>
                    <a:pt x="2387" y="1917"/>
                  </a:lnTo>
                  <a:lnTo>
                    <a:pt x="0" y="2882"/>
                  </a:lnTo>
                </a:path>
              </a:pathLst>
            </a:custGeom>
            <a:ln w="3175">
              <a:solidFill>
                <a:srgbClr val="565658"/>
              </a:solidFill>
            </a:ln>
          </p:spPr>
          <p:txBody>
            <a:bodyPr wrap="square" lIns="0" tIns="0" rIns="0" bIns="0" rtlCol="0"/>
            <a:lstStyle/>
            <a:p/>
          </p:txBody>
        </p:sp>
        <p:sp>
          <p:nvSpPr>
            <p:cNvPr id="12972" name="object 12972" descr=""/>
            <p:cNvSpPr/>
            <p:nvPr/>
          </p:nvSpPr>
          <p:spPr>
            <a:xfrm>
              <a:off x="5811890" y="2635880"/>
              <a:ext cx="5715" cy="4445"/>
            </a:xfrm>
            <a:custGeom>
              <a:avLst/>
              <a:gdLst/>
              <a:ahLst/>
              <a:cxnLst/>
              <a:rect l="l" t="t" r="r" b="b"/>
              <a:pathLst>
                <a:path w="5714" h="4444">
                  <a:moveTo>
                    <a:pt x="5270" y="4305"/>
                  </a:moveTo>
                  <a:lnTo>
                    <a:pt x="3365" y="3822"/>
                  </a:lnTo>
                  <a:lnTo>
                    <a:pt x="1447" y="2870"/>
                  </a:lnTo>
                  <a:lnTo>
                    <a:pt x="482" y="1422"/>
                  </a:lnTo>
                  <a:lnTo>
                    <a:pt x="0" y="0"/>
                  </a:lnTo>
                </a:path>
              </a:pathLst>
            </a:custGeom>
            <a:ln w="3175">
              <a:solidFill>
                <a:srgbClr val="565658"/>
              </a:solidFill>
            </a:ln>
          </p:spPr>
          <p:txBody>
            <a:bodyPr wrap="square" lIns="0" tIns="0" rIns="0" bIns="0" rtlCol="0"/>
            <a:lstStyle/>
            <a:p/>
          </p:txBody>
        </p:sp>
        <p:sp>
          <p:nvSpPr>
            <p:cNvPr id="12973" name="object 12973" descr=""/>
            <p:cNvSpPr/>
            <p:nvPr/>
          </p:nvSpPr>
          <p:spPr>
            <a:xfrm>
              <a:off x="5811896" y="2608116"/>
              <a:ext cx="5715" cy="1270"/>
            </a:xfrm>
            <a:custGeom>
              <a:avLst/>
              <a:gdLst/>
              <a:ahLst/>
              <a:cxnLst/>
              <a:rect l="l" t="t" r="r" b="b"/>
              <a:pathLst>
                <a:path w="5714" h="1269">
                  <a:moveTo>
                    <a:pt x="0" y="952"/>
                  </a:moveTo>
                  <a:lnTo>
                    <a:pt x="482" y="482"/>
                  </a:lnTo>
                  <a:lnTo>
                    <a:pt x="1435" y="482"/>
                  </a:lnTo>
                  <a:lnTo>
                    <a:pt x="5270" y="0"/>
                  </a:lnTo>
                </a:path>
              </a:pathLst>
            </a:custGeom>
            <a:ln w="3175">
              <a:solidFill>
                <a:srgbClr val="565658"/>
              </a:solidFill>
            </a:ln>
          </p:spPr>
          <p:txBody>
            <a:bodyPr wrap="square" lIns="0" tIns="0" rIns="0" bIns="0" rtlCol="0"/>
            <a:lstStyle/>
            <a:p/>
          </p:txBody>
        </p:sp>
        <p:sp>
          <p:nvSpPr>
            <p:cNvPr id="12974" name="object 12974" descr=""/>
            <p:cNvSpPr/>
            <p:nvPr/>
          </p:nvSpPr>
          <p:spPr>
            <a:xfrm>
              <a:off x="5854975" y="2608114"/>
              <a:ext cx="4445" cy="635"/>
            </a:xfrm>
            <a:custGeom>
              <a:avLst/>
              <a:gdLst/>
              <a:ahLst/>
              <a:cxnLst/>
              <a:rect l="l" t="t" r="r" b="b"/>
              <a:pathLst>
                <a:path w="4445" h="635">
                  <a:moveTo>
                    <a:pt x="0" y="0"/>
                  </a:moveTo>
                  <a:lnTo>
                    <a:pt x="2870" y="0"/>
                  </a:lnTo>
                  <a:lnTo>
                    <a:pt x="4305" y="482"/>
                  </a:lnTo>
                </a:path>
              </a:pathLst>
            </a:custGeom>
            <a:ln w="3175">
              <a:solidFill>
                <a:srgbClr val="565658"/>
              </a:solidFill>
            </a:ln>
          </p:spPr>
          <p:txBody>
            <a:bodyPr wrap="square" lIns="0" tIns="0" rIns="0" bIns="0" rtlCol="0"/>
            <a:lstStyle/>
            <a:p/>
          </p:txBody>
        </p:sp>
        <p:sp>
          <p:nvSpPr>
            <p:cNvPr id="12975" name="object 12975" descr=""/>
            <p:cNvSpPr/>
            <p:nvPr/>
          </p:nvSpPr>
          <p:spPr>
            <a:xfrm>
              <a:off x="5780309" y="2610990"/>
              <a:ext cx="6985" cy="4445"/>
            </a:xfrm>
            <a:custGeom>
              <a:avLst/>
              <a:gdLst/>
              <a:ahLst/>
              <a:cxnLst/>
              <a:rect l="l" t="t" r="r" b="b"/>
              <a:pathLst>
                <a:path w="6985" h="4444">
                  <a:moveTo>
                    <a:pt x="952" y="0"/>
                  </a:moveTo>
                  <a:lnTo>
                    <a:pt x="2870" y="0"/>
                  </a:lnTo>
                  <a:lnTo>
                    <a:pt x="4787" y="469"/>
                  </a:lnTo>
                  <a:lnTo>
                    <a:pt x="6222" y="952"/>
                  </a:lnTo>
                  <a:lnTo>
                    <a:pt x="6705" y="1905"/>
                  </a:lnTo>
                  <a:lnTo>
                    <a:pt x="6222" y="2870"/>
                  </a:lnTo>
                  <a:lnTo>
                    <a:pt x="5257" y="3352"/>
                  </a:lnTo>
                  <a:lnTo>
                    <a:pt x="3340" y="3835"/>
                  </a:lnTo>
                  <a:lnTo>
                    <a:pt x="1435" y="3835"/>
                  </a:lnTo>
                  <a:lnTo>
                    <a:pt x="0" y="3352"/>
                  </a:lnTo>
                </a:path>
              </a:pathLst>
            </a:custGeom>
            <a:ln w="3175">
              <a:solidFill>
                <a:srgbClr val="565658"/>
              </a:solidFill>
            </a:ln>
          </p:spPr>
          <p:txBody>
            <a:bodyPr wrap="square" lIns="0" tIns="0" rIns="0" bIns="0" rtlCol="0"/>
            <a:lstStyle/>
            <a:p/>
          </p:txBody>
        </p:sp>
        <p:sp>
          <p:nvSpPr>
            <p:cNvPr id="12976" name="object 12976" descr=""/>
            <p:cNvSpPr/>
            <p:nvPr/>
          </p:nvSpPr>
          <p:spPr>
            <a:xfrm>
              <a:off x="5705161" y="2573176"/>
              <a:ext cx="0" cy="1270"/>
            </a:xfrm>
            <a:custGeom>
              <a:avLst/>
              <a:gdLst/>
              <a:ahLst/>
              <a:cxnLst/>
              <a:rect l="l" t="t" r="r" b="b"/>
              <a:pathLst>
                <a:path w="0" h="1269">
                  <a:moveTo>
                    <a:pt x="0" y="0"/>
                  </a:moveTo>
                  <a:lnTo>
                    <a:pt x="0" y="482"/>
                  </a:lnTo>
                  <a:lnTo>
                    <a:pt x="0" y="952"/>
                  </a:lnTo>
                </a:path>
              </a:pathLst>
            </a:custGeom>
            <a:ln w="3175">
              <a:solidFill>
                <a:srgbClr val="565658"/>
              </a:solidFill>
            </a:ln>
          </p:spPr>
          <p:txBody>
            <a:bodyPr wrap="square" lIns="0" tIns="0" rIns="0" bIns="0" rtlCol="0"/>
            <a:lstStyle/>
            <a:p/>
          </p:txBody>
        </p:sp>
        <p:sp>
          <p:nvSpPr>
            <p:cNvPr id="12977" name="object 12977" descr=""/>
            <p:cNvSpPr/>
            <p:nvPr/>
          </p:nvSpPr>
          <p:spPr>
            <a:xfrm>
              <a:off x="5705161" y="2573660"/>
              <a:ext cx="1270" cy="635"/>
            </a:xfrm>
            <a:custGeom>
              <a:avLst/>
              <a:gdLst/>
              <a:ahLst/>
              <a:cxnLst/>
              <a:rect l="l" t="t" r="r" b="b"/>
              <a:pathLst>
                <a:path w="1270" h="635">
                  <a:moveTo>
                    <a:pt x="0" y="0"/>
                  </a:moveTo>
                  <a:lnTo>
                    <a:pt x="482" y="469"/>
                  </a:lnTo>
                  <a:lnTo>
                    <a:pt x="952" y="0"/>
                  </a:lnTo>
                  <a:lnTo>
                    <a:pt x="482" y="469"/>
                  </a:lnTo>
                  <a:lnTo>
                    <a:pt x="0" y="0"/>
                  </a:lnTo>
                </a:path>
              </a:pathLst>
            </a:custGeom>
            <a:ln w="3175">
              <a:solidFill>
                <a:srgbClr val="565658"/>
              </a:solidFill>
            </a:ln>
          </p:spPr>
          <p:txBody>
            <a:bodyPr wrap="square" lIns="0" tIns="0" rIns="0" bIns="0" rtlCol="0"/>
            <a:lstStyle/>
            <a:p/>
          </p:txBody>
        </p:sp>
        <p:sp>
          <p:nvSpPr>
            <p:cNvPr id="12978" name="object 12978" descr=""/>
            <p:cNvSpPr/>
            <p:nvPr/>
          </p:nvSpPr>
          <p:spPr>
            <a:xfrm>
              <a:off x="5705156" y="2573177"/>
              <a:ext cx="1270" cy="635"/>
            </a:xfrm>
            <a:custGeom>
              <a:avLst/>
              <a:gdLst/>
              <a:ahLst/>
              <a:cxnLst/>
              <a:rect l="l" t="t" r="r" b="b"/>
              <a:pathLst>
                <a:path w="1270" h="635">
                  <a:moveTo>
                    <a:pt x="482" y="482"/>
                  </a:moveTo>
                  <a:lnTo>
                    <a:pt x="965" y="482"/>
                  </a:lnTo>
                </a:path>
                <a:path w="1270" h="635">
                  <a:moveTo>
                    <a:pt x="482" y="482"/>
                  </a:moveTo>
                  <a:lnTo>
                    <a:pt x="0" y="482"/>
                  </a:lnTo>
                  <a:lnTo>
                    <a:pt x="0" y="0"/>
                  </a:lnTo>
                </a:path>
              </a:pathLst>
            </a:custGeom>
            <a:ln w="3175">
              <a:solidFill>
                <a:srgbClr val="565658"/>
              </a:solidFill>
            </a:ln>
          </p:spPr>
          <p:txBody>
            <a:bodyPr wrap="square" lIns="0" tIns="0" rIns="0" bIns="0" rtlCol="0"/>
            <a:lstStyle/>
            <a:p/>
          </p:txBody>
        </p:sp>
        <p:sp>
          <p:nvSpPr>
            <p:cNvPr id="12979" name="object 12979" descr=""/>
            <p:cNvSpPr/>
            <p:nvPr/>
          </p:nvSpPr>
          <p:spPr>
            <a:xfrm>
              <a:off x="5705163" y="2573660"/>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2980" name="object 12980" descr=""/>
            <p:cNvSpPr/>
            <p:nvPr/>
          </p:nvSpPr>
          <p:spPr>
            <a:xfrm>
              <a:off x="5703049" y="2566771"/>
              <a:ext cx="5715" cy="6985"/>
            </a:xfrm>
            <a:custGeom>
              <a:avLst/>
              <a:gdLst/>
              <a:ahLst/>
              <a:cxnLst/>
              <a:rect l="l" t="t" r="r" b="b"/>
              <a:pathLst>
                <a:path w="5714" h="6985">
                  <a:moveTo>
                    <a:pt x="2286" y="5461"/>
                  </a:moveTo>
                  <a:lnTo>
                    <a:pt x="1955" y="4648"/>
                  </a:lnTo>
                  <a:lnTo>
                    <a:pt x="1143" y="4318"/>
                  </a:lnTo>
                  <a:lnTo>
                    <a:pt x="330" y="4648"/>
                  </a:lnTo>
                  <a:lnTo>
                    <a:pt x="0" y="5461"/>
                  </a:lnTo>
                  <a:lnTo>
                    <a:pt x="330" y="6261"/>
                  </a:lnTo>
                  <a:lnTo>
                    <a:pt x="1143" y="6604"/>
                  </a:lnTo>
                  <a:lnTo>
                    <a:pt x="1955" y="6261"/>
                  </a:lnTo>
                  <a:lnTo>
                    <a:pt x="2286" y="5461"/>
                  </a:lnTo>
                  <a:close/>
                </a:path>
                <a:path w="5714" h="6985">
                  <a:moveTo>
                    <a:pt x="2286" y="1143"/>
                  </a:moveTo>
                  <a:lnTo>
                    <a:pt x="1955" y="330"/>
                  </a:lnTo>
                  <a:lnTo>
                    <a:pt x="1143" y="0"/>
                  </a:lnTo>
                  <a:lnTo>
                    <a:pt x="330" y="330"/>
                  </a:lnTo>
                  <a:lnTo>
                    <a:pt x="0" y="1143"/>
                  </a:lnTo>
                  <a:lnTo>
                    <a:pt x="330" y="1943"/>
                  </a:lnTo>
                  <a:lnTo>
                    <a:pt x="1143" y="2286"/>
                  </a:lnTo>
                  <a:lnTo>
                    <a:pt x="1955" y="1943"/>
                  </a:lnTo>
                  <a:lnTo>
                    <a:pt x="2286" y="1143"/>
                  </a:lnTo>
                  <a:close/>
                </a:path>
                <a:path w="5714" h="6985">
                  <a:moveTo>
                    <a:pt x="5156" y="5461"/>
                  </a:moveTo>
                  <a:lnTo>
                    <a:pt x="4826" y="4648"/>
                  </a:lnTo>
                  <a:lnTo>
                    <a:pt x="4013" y="4318"/>
                  </a:lnTo>
                  <a:lnTo>
                    <a:pt x="3213" y="4648"/>
                  </a:lnTo>
                  <a:lnTo>
                    <a:pt x="2870" y="5461"/>
                  </a:lnTo>
                  <a:lnTo>
                    <a:pt x="3213" y="6261"/>
                  </a:lnTo>
                  <a:lnTo>
                    <a:pt x="4013" y="6604"/>
                  </a:lnTo>
                  <a:lnTo>
                    <a:pt x="4826" y="6261"/>
                  </a:lnTo>
                  <a:lnTo>
                    <a:pt x="5156" y="5461"/>
                  </a:lnTo>
                  <a:close/>
                </a:path>
                <a:path w="5714" h="6985">
                  <a:moveTo>
                    <a:pt x="5156" y="1143"/>
                  </a:moveTo>
                  <a:lnTo>
                    <a:pt x="4826" y="330"/>
                  </a:lnTo>
                  <a:lnTo>
                    <a:pt x="4013" y="0"/>
                  </a:lnTo>
                  <a:lnTo>
                    <a:pt x="3213" y="330"/>
                  </a:lnTo>
                  <a:lnTo>
                    <a:pt x="2870" y="1143"/>
                  </a:lnTo>
                  <a:lnTo>
                    <a:pt x="3213" y="1943"/>
                  </a:lnTo>
                  <a:lnTo>
                    <a:pt x="4013" y="2286"/>
                  </a:lnTo>
                  <a:lnTo>
                    <a:pt x="4826" y="1943"/>
                  </a:lnTo>
                  <a:lnTo>
                    <a:pt x="5156" y="1143"/>
                  </a:lnTo>
                  <a:close/>
                </a:path>
              </a:pathLst>
            </a:custGeom>
            <a:solidFill>
              <a:srgbClr val="565658"/>
            </a:solidFill>
          </p:spPr>
          <p:txBody>
            <a:bodyPr wrap="square" lIns="0" tIns="0" rIns="0" bIns="0" rtlCol="0"/>
            <a:lstStyle/>
            <a:p/>
          </p:txBody>
        </p:sp>
        <p:sp>
          <p:nvSpPr>
            <p:cNvPr id="12981" name="object 12981" descr=""/>
            <p:cNvSpPr/>
            <p:nvPr/>
          </p:nvSpPr>
          <p:spPr>
            <a:xfrm>
              <a:off x="5432328" y="2612432"/>
              <a:ext cx="2540" cy="1905"/>
            </a:xfrm>
            <a:custGeom>
              <a:avLst/>
              <a:gdLst/>
              <a:ahLst/>
              <a:cxnLst/>
              <a:rect l="l" t="t" r="r" b="b"/>
              <a:pathLst>
                <a:path w="2539" h="1905">
                  <a:moveTo>
                    <a:pt x="0" y="952"/>
                  </a:moveTo>
                  <a:lnTo>
                    <a:pt x="482" y="1905"/>
                  </a:lnTo>
                  <a:lnTo>
                    <a:pt x="1435" y="1905"/>
                  </a:lnTo>
                  <a:lnTo>
                    <a:pt x="1917" y="952"/>
                  </a:lnTo>
                  <a:lnTo>
                    <a:pt x="1435" y="0"/>
                  </a:lnTo>
                  <a:lnTo>
                    <a:pt x="482" y="0"/>
                  </a:lnTo>
                  <a:lnTo>
                    <a:pt x="0" y="952"/>
                  </a:lnTo>
                </a:path>
              </a:pathLst>
            </a:custGeom>
            <a:ln w="3175">
              <a:solidFill>
                <a:srgbClr val="565658"/>
              </a:solidFill>
            </a:ln>
          </p:spPr>
          <p:txBody>
            <a:bodyPr wrap="square" lIns="0" tIns="0" rIns="0" bIns="0" rtlCol="0"/>
            <a:lstStyle/>
            <a:p/>
          </p:txBody>
        </p:sp>
        <p:sp>
          <p:nvSpPr>
            <p:cNvPr id="12982" name="object 12982" descr=""/>
            <p:cNvSpPr/>
            <p:nvPr/>
          </p:nvSpPr>
          <p:spPr>
            <a:xfrm>
              <a:off x="5505853" y="252943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2983" name="object 12983" descr=""/>
            <p:cNvSpPr/>
            <p:nvPr/>
          </p:nvSpPr>
          <p:spPr>
            <a:xfrm>
              <a:off x="5513700" y="2532484"/>
              <a:ext cx="34925" cy="20320"/>
            </a:xfrm>
            <a:custGeom>
              <a:avLst/>
              <a:gdLst/>
              <a:ahLst/>
              <a:cxnLst/>
              <a:rect l="l" t="t" r="r" b="b"/>
              <a:pathLst>
                <a:path w="34925" h="20319">
                  <a:moveTo>
                    <a:pt x="0" y="5270"/>
                  </a:moveTo>
                  <a:lnTo>
                    <a:pt x="27279" y="20104"/>
                  </a:lnTo>
                  <a:lnTo>
                    <a:pt x="30632" y="19151"/>
                  </a:lnTo>
                  <a:lnTo>
                    <a:pt x="33032" y="16751"/>
                  </a:lnTo>
                  <a:lnTo>
                    <a:pt x="33985" y="13411"/>
                  </a:lnTo>
                  <a:lnTo>
                    <a:pt x="34455" y="10058"/>
                  </a:lnTo>
                  <a:lnTo>
                    <a:pt x="33502" y="6222"/>
                  </a:lnTo>
                  <a:lnTo>
                    <a:pt x="32550" y="2882"/>
                  </a:lnTo>
                  <a:lnTo>
                    <a:pt x="30632" y="0"/>
                  </a:lnTo>
                </a:path>
              </a:pathLst>
            </a:custGeom>
            <a:ln w="3175">
              <a:solidFill>
                <a:srgbClr val="565658"/>
              </a:solidFill>
            </a:ln>
          </p:spPr>
          <p:txBody>
            <a:bodyPr wrap="square" lIns="0" tIns="0" rIns="0" bIns="0" rtlCol="0"/>
            <a:lstStyle/>
            <a:p/>
          </p:txBody>
        </p:sp>
        <p:sp>
          <p:nvSpPr>
            <p:cNvPr id="12984" name="object 12984" descr=""/>
            <p:cNvSpPr/>
            <p:nvPr/>
          </p:nvSpPr>
          <p:spPr>
            <a:xfrm>
              <a:off x="5533318" y="2525320"/>
              <a:ext cx="6985" cy="1905"/>
            </a:xfrm>
            <a:custGeom>
              <a:avLst/>
              <a:gdLst/>
              <a:ahLst/>
              <a:cxnLst/>
              <a:rect l="l" t="t" r="r" b="b"/>
              <a:pathLst>
                <a:path w="6985" h="1905">
                  <a:moveTo>
                    <a:pt x="6705" y="1904"/>
                  </a:moveTo>
                  <a:lnTo>
                    <a:pt x="3352" y="469"/>
                  </a:lnTo>
                  <a:lnTo>
                    <a:pt x="0" y="0"/>
                  </a:lnTo>
                </a:path>
              </a:pathLst>
            </a:custGeom>
            <a:ln w="3175">
              <a:solidFill>
                <a:srgbClr val="565658"/>
              </a:solidFill>
            </a:ln>
          </p:spPr>
          <p:txBody>
            <a:bodyPr wrap="square" lIns="0" tIns="0" rIns="0" bIns="0" rtlCol="0"/>
            <a:lstStyle/>
            <a:p/>
          </p:txBody>
        </p:sp>
        <p:sp>
          <p:nvSpPr>
            <p:cNvPr id="12985" name="object 12985" descr=""/>
            <p:cNvSpPr/>
            <p:nvPr/>
          </p:nvSpPr>
          <p:spPr>
            <a:xfrm>
              <a:off x="5512258" y="2530109"/>
              <a:ext cx="31115" cy="17780"/>
            </a:xfrm>
            <a:custGeom>
              <a:avLst/>
              <a:gdLst/>
              <a:ahLst/>
              <a:cxnLst/>
              <a:rect l="l" t="t" r="r" b="b"/>
              <a:pathLst>
                <a:path w="31114" h="17780">
                  <a:moveTo>
                    <a:pt x="26327" y="2374"/>
                  </a:moveTo>
                  <a:lnTo>
                    <a:pt x="28244" y="4775"/>
                  </a:lnTo>
                  <a:lnTo>
                    <a:pt x="29679" y="8128"/>
                  </a:lnTo>
                  <a:lnTo>
                    <a:pt x="30632" y="11480"/>
                  </a:lnTo>
                  <a:lnTo>
                    <a:pt x="30632" y="14820"/>
                  </a:lnTo>
                  <a:lnTo>
                    <a:pt x="30632" y="16268"/>
                  </a:lnTo>
                  <a:lnTo>
                    <a:pt x="29679" y="17221"/>
                  </a:lnTo>
                  <a:lnTo>
                    <a:pt x="27762" y="17691"/>
                  </a:lnTo>
                  <a:lnTo>
                    <a:pt x="26327" y="17221"/>
                  </a:lnTo>
                  <a:lnTo>
                    <a:pt x="20104" y="14820"/>
                  </a:lnTo>
                  <a:lnTo>
                    <a:pt x="14363" y="11480"/>
                  </a:lnTo>
                  <a:lnTo>
                    <a:pt x="8610" y="7645"/>
                  </a:lnTo>
                  <a:lnTo>
                    <a:pt x="3835" y="3340"/>
                  </a:lnTo>
                  <a:lnTo>
                    <a:pt x="0" y="0"/>
                  </a:lnTo>
                </a:path>
              </a:pathLst>
            </a:custGeom>
            <a:ln w="3175">
              <a:solidFill>
                <a:srgbClr val="565658"/>
              </a:solidFill>
            </a:ln>
          </p:spPr>
          <p:txBody>
            <a:bodyPr wrap="square" lIns="0" tIns="0" rIns="0" bIns="0" rtlCol="0"/>
            <a:lstStyle/>
            <a:p/>
          </p:txBody>
        </p:sp>
        <p:sp>
          <p:nvSpPr>
            <p:cNvPr id="12986" name="object 12986" descr=""/>
            <p:cNvSpPr/>
            <p:nvPr/>
          </p:nvSpPr>
          <p:spPr>
            <a:xfrm>
              <a:off x="5528533" y="2655975"/>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2987" name="object 12987" descr=""/>
            <p:cNvSpPr/>
            <p:nvPr/>
          </p:nvSpPr>
          <p:spPr>
            <a:xfrm>
              <a:off x="5529017" y="265694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988" name="object 12988" descr=""/>
            <p:cNvSpPr/>
            <p:nvPr/>
          </p:nvSpPr>
          <p:spPr>
            <a:xfrm>
              <a:off x="5529017" y="2655974"/>
              <a:ext cx="635" cy="1270"/>
            </a:xfrm>
            <a:custGeom>
              <a:avLst/>
              <a:gdLst/>
              <a:ahLst/>
              <a:cxnLst/>
              <a:rect l="l" t="t" r="r" b="b"/>
              <a:pathLst>
                <a:path w="635" h="1269">
                  <a:moveTo>
                    <a:pt x="0" y="0"/>
                  </a:moveTo>
                  <a:lnTo>
                    <a:pt x="482" y="0"/>
                  </a:lnTo>
                  <a:lnTo>
                    <a:pt x="482" y="965"/>
                  </a:lnTo>
                </a:path>
              </a:pathLst>
            </a:custGeom>
            <a:ln w="3175">
              <a:solidFill>
                <a:srgbClr val="565658"/>
              </a:solidFill>
            </a:ln>
          </p:spPr>
          <p:txBody>
            <a:bodyPr wrap="square" lIns="0" tIns="0" rIns="0" bIns="0" rtlCol="0"/>
            <a:lstStyle/>
            <a:p/>
          </p:txBody>
        </p:sp>
        <p:sp>
          <p:nvSpPr>
            <p:cNvPr id="12989" name="object 12989" descr=""/>
            <p:cNvSpPr/>
            <p:nvPr/>
          </p:nvSpPr>
          <p:spPr>
            <a:xfrm>
              <a:off x="5528534" y="2656459"/>
              <a:ext cx="635" cy="635"/>
            </a:xfrm>
            <a:custGeom>
              <a:avLst/>
              <a:gdLst/>
              <a:ahLst/>
              <a:cxnLst/>
              <a:rect l="l" t="t" r="r" b="b"/>
              <a:pathLst>
                <a:path w="635" h="635">
                  <a:moveTo>
                    <a:pt x="482" y="482"/>
                  </a:moveTo>
                  <a:lnTo>
                    <a:pt x="0" y="482"/>
                  </a:lnTo>
                  <a:lnTo>
                    <a:pt x="0" y="0"/>
                  </a:lnTo>
                </a:path>
              </a:pathLst>
            </a:custGeom>
            <a:ln w="3175">
              <a:solidFill>
                <a:srgbClr val="565658"/>
              </a:solidFill>
            </a:ln>
          </p:spPr>
          <p:txBody>
            <a:bodyPr wrap="square" lIns="0" tIns="0" rIns="0" bIns="0" rtlCol="0"/>
            <a:lstStyle/>
            <a:p/>
          </p:txBody>
        </p:sp>
        <p:sp>
          <p:nvSpPr>
            <p:cNvPr id="12990" name="object 12990" descr=""/>
            <p:cNvSpPr/>
            <p:nvPr/>
          </p:nvSpPr>
          <p:spPr>
            <a:xfrm>
              <a:off x="6225449" y="2669865"/>
              <a:ext cx="2540" cy="1905"/>
            </a:xfrm>
            <a:custGeom>
              <a:avLst/>
              <a:gdLst/>
              <a:ahLst/>
              <a:cxnLst/>
              <a:rect l="l" t="t" r="r" b="b"/>
              <a:pathLst>
                <a:path w="2539" h="1905">
                  <a:moveTo>
                    <a:pt x="1435" y="0"/>
                  </a:moveTo>
                  <a:lnTo>
                    <a:pt x="1917" y="469"/>
                  </a:lnTo>
                  <a:lnTo>
                    <a:pt x="1435" y="1422"/>
                  </a:lnTo>
                  <a:lnTo>
                    <a:pt x="482" y="1422"/>
                  </a:lnTo>
                  <a:lnTo>
                    <a:pt x="0" y="469"/>
                  </a:lnTo>
                  <a:lnTo>
                    <a:pt x="482" y="0"/>
                  </a:lnTo>
                  <a:lnTo>
                    <a:pt x="1435" y="0"/>
                  </a:lnTo>
                </a:path>
              </a:pathLst>
            </a:custGeom>
            <a:ln w="3175">
              <a:solidFill>
                <a:srgbClr val="565658"/>
              </a:solidFill>
            </a:ln>
          </p:spPr>
          <p:txBody>
            <a:bodyPr wrap="square" lIns="0" tIns="0" rIns="0" bIns="0" rtlCol="0"/>
            <a:lstStyle/>
            <a:p/>
          </p:txBody>
        </p:sp>
        <p:sp>
          <p:nvSpPr>
            <p:cNvPr id="12991" name="object 12991" descr=""/>
            <p:cNvSpPr/>
            <p:nvPr/>
          </p:nvSpPr>
          <p:spPr>
            <a:xfrm>
              <a:off x="5357176" y="2578919"/>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2992" name="object 12992" descr=""/>
            <p:cNvSpPr/>
            <p:nvPr/>
          </p:nvSpPr>
          <p:spPr>
            <a:xfrm>
              <a:off x="5357176" y="259853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993" name="object 12993" descr=""/>
            <p:cNvSpPr/>
            <p:nvPr/>
          </p:nvSpPr>
          <p:spPr>
            <a:xfrm>
              <a:off x="5357176" y="2579873"/>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2994" name="object 12994" descr=""/>
            <p:cNvSpPr/>
            <p:nvPr/>
          </p:nvSpPr>
          <p:spPr>
            <a:xfrm>
              <a:off x="5357176" y="2597584"/>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2995" name="object 12995" descr=""/>
            <p:cNvSpPr/>
            <p:nvPr/>
          </p:nvSpPr>
          <p:spPr>
            <a:xfrm>
              <a:off x="5362443" y="2597584"/>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996" name="object 12996" descr=""/>
            <p:cNvSpPr/>
            <p:nvPr/>
          </p:nvSpPr>
          <p:spPr>
            <a:xfrm>
              <a:off x="5362448" y="2579874"/>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12997" name="object 12997" descr=""/>
            <p:cNvSpPr/>
            <p:nvPr/>
          </p:nvSpPr>
          <p:spPr>
            <a:xfrm>
              <a:off x="5357660" y="259758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2998" name="object 12998" descr=""/>
            <p:cNvSpPr/>
            <p:nvPr/>
          </p:nvSpPr>
          <p:spPr>
            <a:xfrm>
              <a:off x="5362443" y="259853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2999" name="object 12999" descr=""/>
            <p:cNvSpPr/>
            <p:nvPr/>
          </p:nvSpPr>
          <p:spPr>
            <a:xfrm>
              <a:off x="5362443" y="2578919"/>
              <a:ext cx="635" cy="635"/>
            </a:xfrm>
            <a:custGeom>
              <a:avLst/>
              <a:gdLst/>
              <a:ahLst/>
              <a:cxnLst/>
              <a:rect l="l" t="t" r="r" b="b"/>
              <a:pathLst>
                <a:path w="635" h="635">
                  <a:moveTo>
                    <a:pt x="482" y="469"/>
                  </a:moveTo>
                  <a:lnTo>
                    <a:pt x="482" y="0"/>
                  </a:lnTo>
                  <a:lnTo>
                    <a:pt x="0" y="0"/>
                  </a:lnTo>
                </a:path>
              </a:pathLst>
            </a:custGeom>
            <a:ln w="3175">
              <a:solidFill>
                <a:srgbClr val="565658"/>
              </a:solidFill>
            </a:ln>
          </p:spPr>
          <p:txBody>
            <a:bodyPr wrap="square" lIns="0" tIns="0" rIns="0" bIns="0" rtlCol="0"/>
            <a:lstStyle/>
            <a:p/>
          </p:txBody>
        </p:sp>
        <p:sp>
          <p:nvSpPr>
            <p:cNvPr id="13000" name="object 13000" descr=""/>
            <p:cNvSpPr/>
            <p:nvPr/>
          </p:nvSpPr>
          <p:spPr>
            <a:xfrm>
              <a:off x="5358137" y="2579873"/>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3001" name="object 13001" descr=""/>
            <p:cNvSpPr/>
            <p:nvPr/>
          </p:nvSpPr>
          <p:spPr>
            <a:xfrm>
              <a:off x="5358137" y="259758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002" name="object 13002" descr=""/>
            <p:cNvSpPr/>
            <p:nvPr/>
          </p:nvSpPr>
          <p:spPr>
            <a:xfrm>
              <a:off x="5356987" y="2577782"/>
              <a:ext cx="6350" cy="22225"/>
            </a:xfrm>
            <a:custGeom>
              <a:avLst/>
              <a:gdLst/>
              <a:ahLst/>
              <a:cxnLst/>
              <a:rect l="l" t="t" r="r" b="b"/>
              <a:pathLst>
                <a:path w="6350" h="22225">
                  <a:moveTo>
                    <a:pt x="2286" y="19812"/>
                  </a:moveTo>
                  <a:lnTo>
                    <a:pt x="1955" y="18999"/>
                  </a:lnTo>
                  <a:lnTo>
                    <a:pt x="1143" y="18669"/>
                  </a:lnTo>
                  <a:lnTo>
                    <a:pt x="330" y="18999"/>
                  </a:lnTo>
                  <a:lnTo>
                    <a:pt x="0" y="19812"/>
                  </a:lnTo>
                  <a:lnTo>
                    <a:pt x="330" y="20612"/>
                  </a:lnTo>
                  <a:lnTo>
                    <a:pt x="1143" y="20955"/>
                  </a:lnTo>
                  <a:lnTo>
                    <a:pt x="1955" y="20612"/>
                  </a:lnTo>
                  <a:lnTo>
                    <a:pt x="2286" y="19812"/>
                  </a:lnTo>
                  <a:close/>
                </a:path>
                <a:path w="6350" h="22225">
                  <a:moveTo>
                    <a:pt x="2286" y="2095"/>
                  </a:moveTo>
                  <a:lnTo>
                    <a:pt x="1955" y="1282"/>
                  </a:lnTo>
                  <a:lnTo>
                    <a:pt x="1143" y="952"/>
                  </a:lnTo>
                  <a:lnTo>
                    <a:pt x="330" y="1282"/>
                  </a:lnTo>
                  <a:lnTo>
                    <a:pt x="0" y="2095"/>
                  </a:lnTo>
                  <a:lnTo>
                    <a:pt x="330" y="2908"/>
                  </a:lnTo>
                  <a:lnTo>
                    <a:pt x="1143" y="3238"/>
                  </a:lnTo>
                  <a:lnTo>
                    <a:pt x="1955" y="2908"/>
                  </a:lnTo>
                  <a:lnTo>
                    <a:pt x="2286" y="2095"/>
                  </a:lnTo>
                  <a:close/>
                </a:path>
                <a:path w="6350" h="22225">
                  <a:moveTo>
                    <a:pt x="6108" y="20764"/>
                  </a:moveTo>
                  <a:lnTo>
                    <a:pt x="5778" y="19951"/>
                  </a:lnTo>
                  <a:lnTo>
                    <a:pt x="4965" y="19621"/>
                  </a:lnTo>
                  <a:lnTo>
                    <a:pt x="4165" y="19951"/>
                  </a:lnTo>
                  <a:lnTo>
                    <a:pt x="3822" y="20764"/>
                  </a:lnTo>
                  <a:lnTo>
                    <a:pt x="4165" y="21577"/>
                  </a:lnTo>
                  <a:lnTo>
                    <a:pt x="4965" y="21907"/>
                  </a:lnTo>
                  <a:lnTo>
                    <a:pt x="5778" y="21577"/>
                  </a:lnTo>
                  <a:lnTo>
                    <a:pt x="6108" y="20764"/>
                  </a:lnTo>
                  <a:close/>
                </a:path>
                <a:path w="6350" h="22225">
                  <a:moveTo>
                    <a:pt x="6108" y="1143"/>
                  </a:moveTo>
                  <a:lnTo>
                    <a:pt x="5778" y="330"/>
                  </a:lnTo>
                  <a:lnTo>
                    <a:pt x="4965" y="0"/>
                  </a:lnTo>
                  <a:lnTo>
                    <a:pt x="4165" y="330"/>
                  </a:lnTo>
                  <a:lnTo>
                    <a:pt x="3822" y="1143"/>
                  </a:lnTo>
                  <a:lnTo>
                    <a:pt x="4165" y="1955"/>
                  </a:lnTo>
                  <a:lnTo>
                    <a:pt x="4965" y="2286"/>
                  </a:lnTo>
                  <a:lnTo>
                    <a:pt x="5778" y="1955"/>
                  </a:lnTo>
                  <a:lnTo>
                    <a:pt x="6108" y="1143"/>
                  </a:lnTo>
                  <a:close/>
                </a:path>
              </a:pathLst>
            </a:custGeom>
            <a:solidFill>
              <a:srgbClr val="565658"/>
            </a:solidFill>
          </p:spPr>
          <p:txBody>
            <a:bodyPr wrap="square" lIns="0" tIns="0" rIns="0" bIns="0" rtlCol="0"/>
            <a:lstStyle/>
            <a:p/>
          </p:txBody>
        </p:sp>
        <p:sp>
          <p:nvSpPr>
            <p:cNvPr id="13003" name="object 13003" descr=""/>
            <p:cNvSpPr/>
            <p:nvPr/>
          </p:nvSpPr>
          <p:spPr>
            <a:xfrm>
              <a:off x="5361964" y="2578919"/>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3004" name="object 13004" descr=""/>
            <p:cNvSpPr/>
            <p:nvPr/>
          </p:nvSpPr>
          <p:spPr>
            <a:xfrm>
              <a:off x="5369144" y="259279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3005" name="object 13005" descr=""/>
            <p:cNvSpPr/>
            <p:nvPr/>
          </p:nvSpPr>
          <p:spPr>
            <a:xfrm>
              <a:off x="5369144" y="2584661"/>
              <a:ext cx="635" cy="635"/>
            </a:xfrm>
            <a:custGeom>
              <a:avLst/>
              <a:gdLst/>
              <a:ahLst/>
              <a:cxnLst/>
              <a:rect l="l" t="t" r="r" b="b"/>
              <a:pathLst>
                <a:path w="635" h="635">
                  <a:moveTo>
                    <a:pt x="0" y="0"/>
                  </a:moveTo>
                  <a:lnTo>
                    <a:pt x="0" y="482"/>
                  </a:lnTo>
                  <a:lnTo>
                    <a:pt x="0" y="0"/>
                  </a:lnTo>
                  <a:lnTo>
                    <a:pt x="482" y="0"/>
                  </a:lnTo>
                </a:path>
              </a:pathLst>
            </a:custGeom>
            <a:ln w="3175">
              <a:solidFill>
                <a:srgbClr val="565658"/>
              </a:solidFill>
            </a:ln>
          </p:spPr>
          <p:txBody>
            <a:bodyPr wrap="square" lIns="0" tIns="0" rIns="0" bIns="0" rtlCol="0"/>
            <a:lstStyle/>
            <a:p/>
          </p:txBody>
        </p:sp>
        <p:sp>
          <p:nvSpPr>
            <p:cNvPr id="13006" name="object 13006" descr=""/>
            <p:cNvSpPr/>
            <p:nvPr/>
          </p:nvSpPr>
          <p:spPr>
            <a:xfrm>
              <a:off x="5369144" y="259279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3007" name="object 13007" descr=""/>
            <p:cNvSpPr/>
            <p:nvPr/>
          </p:nvSpPr>
          <p:spPr>
            <a:xfrm>
              <a:off x="5358137" y="2578919"/>
              <a:ext cx="635" cy="635"/>
            </a:xfrm>
            <a:custGeom>
              <a:avLst/>
              <a:gdLst/>
              <a:ahLst/>
              <a:cxnLst/>
              <a:rect l="l" t="t" r="r" b="b"/>
              <a:pathLst>
                <a:path w="635" h="635">
                  <a:moveTo>
                    <a:pt x="0" y="469"/>
                  </a:moveTo>
                  <a:lnTo>
                    <a:pt x="482" y="0"/>
                  </a:lnTo>
                </a:path>
              </a:pathLst>
            </a:custGeom>
            <a:ln w="3175">
              <a:solidFill>
                <a:srgbClr val="565658"/>
              </a:solidFill>
            </a:ln>
          </p:spPr>
          <p:txBody>
            <a:bodyPr wrap="square" lIns="0" tIns="0" rIns="0" bIns="0" rtlCol="0"/>
            <a:lstStyle/>
            <a:p/>
          </p:txBody>
        </p:sp>
        <p:sp>
          <p:nvSpPr>
            <p:cNvPr id="13008" name="object 13008" descr=""/>
            <p:cNvSpPr/>
            <p:nvPr/>
          </p:nvSpPr>
          <p:spPr>
            <a:xfrm>
              <a:off x="5358132" y="2598539"/>
              <a:ext cx="635" cy="0"/>
            </a:xfrm>
            <a:custGeom>
              <a:avLst/>
              <a:gdLst/>
              <a:ahLst/>
              <a:cxnLst/>
              <a:rect l="l" t="t" r="r" b="b"/>
              <a:pathLst>
                <a:path w="635" h="0">
                  <a:moveTo>
                    <a:pt x="482" y="0"/>
                  </a:moveTo>
                  <a:lnTo>
                    <a:pt x="482" y="0"/>
                  </a:lnTo>
                  <a:lnTo>
                    <a:pt x="0" y="0"/>
                  </a:lnTo>
                </a:path>
              </a:pathLst>
            </a:custGeom>
            <a:ln w="3175">
              <a:solidFill>
                <a:srgbClr val="565658"/>
              </a:solidFill>
            </a:ln>
          </p:spPr>
          <p:txBody>
            <a:bodyPr wrap="square" lIns="0" tIns="0" rIns="0" bIns="0" rtlCol="0"/>
            <a:lstStyle/>
            <a:p/>
          </p:txBody>
        </p:sp>
        <p:sp>
          <p:nvSpPr>
            <p:cNvPr id="13009" name="object 13009" descr=""/>
            <p:cNvSpPr/>
            <p:nvPr/>
          </p:nvSpPr>
          <p:spPr>
            <a:xfrm>
              <a:off x="5358137" y="2579389"/>
              <a:ext cx="0" cy="1270"/>
            </a:xfrm>
            <a:custGeom>
              <a:avLst/>
              <a:gdLst/>
              <a:ahLst/>
              <a:cxnLst/>
              <a:rect l="l" t="t" r="r" b="b"/>
              <a:pathLst>
                <a:path w="0" h="1269">
                  <a:moveTo>
                    <a:pt x="0" y="0"/>
                  </a:moveTo>
                  <a:lnTo>
                    <a:pt x="0" y="482"/>
                  </a:lnTo>
                  <a:lnTo>
                    <a:pt x="0" y="965"/>
                  </a:lnTo>
                </a:path>
              </a:pathLst>
            </a:custGeom>
            <a:ln w="3175">
              <a:solidFill>
                <a:srgbClr val="565658"/>
              </a:solidFill>
            </a:ln>
          </p:spPr>
          <p:txBody>
            <a:bodyPr wrap="square" lIns="0" tIns="0" rIns="0" bIns="0" rtlCol="0"/>
            <a:lstStyle/>
            <a:p/>
          </p:txBody>
        </p:sp>
        <p:sp>
          <p:nvSpPr>
            <p:cNvPr id="13010" name="object 13010" descr=""/>
            <p:cNvSpPr/>
            <p:nvPr/>
          </p:nvSpPr>
          <p:spPr>
            <a:xfrm>
              <a:off x="5358137" y="2597587"/>
              <a:ext cx="0" cy="1270"/>
            </a:xfrm>
            <a:custGeom>
              <a:avLst/>
              <a:gdLst/>
              <a:ahLst/>
              <a:cxnLst/>
              <a:rect l="l" t="t" r="r" b="b"/>
              <a:pathLst>
                <a:path w="0" h="1269">
                  <a:moveTo>
                    <a:pt x="0" y="952"/>
                  </a:moveTo>
                  <a:lnTo>
                    <a:pt x="0" y="952"/>
                  </a:lnTo>
                  <a:lnTo>
                    <a:pt x="0" y="0"/>
                  </a:lnTo>
                </a:path>
              </a:pathLst>
            </a:custGeom>
            <a:ln w="3175">
              <a:solidFill>
                <a:srgbClr val="565658"/>
              </a:solidFill>
            </a:ln>
          </p:spPr>
          <p:txBody>
            <a:bodyPr wrap="square" lIns="0" tIns="0" rIns="0" bIns="0" rtlCol="0"/>
            <a:lstStyle/>
            <a:p/>
          </p:txBody>
        </p:sp>
        <p:sp>
          <p:nvSpPr>
            <p:cNvPr id="13011" name="object 13011" descr=""/>
            <p:cNvSpPr/>
            <p:nvPr/>
          </p:nvSpPr>
          <p:spPr>
            <a:xfrm>
              <a:off x="5358132" y="2578918"/>
              <a:ext cx="635" cy="635"/>
            </a:xfrm>
            <a:custGeom>
              <a:avLst/>
              <a:gdLst/>
              <a:ahLst/>
              <a:cxnLst/>
              <a:rect l="l" t="t" r="r" b="b"/>
              <a:pathLst>
                <a:path w="635" h="635">
                  <a:moveTo>
                    <a:pt x="482" y="0"/>
                  </a:moveTo>
                  <a:lnTo>
                    <a:pt x="0" y="469"/>
                  </a:lnTo>
                </a:path>
              </a:pathLst>
            </a:custGeom>
            <a:ln w="3175">
              <a:solidFill>
                <a:srgbClr val="565658"/>
              </a:solidFill>
            </a:ln>
          </p:spPr>
          <p:txBody>
            <a:bodyPr wrap="square" lIns="0" tIns="0" rIns="0" bIns="0" rtlCol="0"/>
            <a:lstStyle/>
            <a:p/>
          </p:txBody>
        </p:sp>
        <p:sp>
          <p:nvSpPr>
            <p:cNvPr id="13012" name="object 13012" descr=""/>
            <p:cNvSpPr/>
            <p:nvPr/>
          </p:nvSpPr>
          <p:spPr>
            <a:xfrm>
              <a:off x="5358132" y="259853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13" name="object 13013" descr=""/>
            <p:cNvSpPr/>
            <p:nvPr/>
          </p:nvSpPr>
          <p:spPr>
            <a:xfrm>
              <a:off x="5357472" y="2581607"/>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014" name="object 13014" descr=""/>
            <p:cNvSpPr/>
            <p:nvPr/>
          </p:nvSpPr>
          <p:spPr>
            <a:xfrm>
              <a:off x="5358137" y="2597587"/>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3015" name="object 13015" descr=""/>
            <p:cNvSpPr/>
            <p:nvPr/>
          </p:nvSpPr>
          <p:spPr>
            <a:xfrm>
              <a:off x="5357472" y="259357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016" name="object 13016" descr=""/>
            <p:cNvSpPr/>
            <p:nvPr/>
          </p:nvSpPr>
          <p:spPr>
            <a:xfrm>
              <a:off x="5361965" y="2578919"/>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3017" name="object 13017" descr=""/>
            <p:cNvSpPr/>
            <p:nvPr/>
          </p:nvSpPr>
          <p:spPr>
            <a:xfrm>
              <a:off x="5361965" y="2579394"/>
              <a:ext cx="635" cy="2540"/>
            </a:xfrm>
            <a:custGeom>
              <a:avLst/>
              <a:gdLst/>
              <a:ahLst/>
              <a:cxnLst/>
              <a:rect l="l" t="t" r="r" b="b"/>
              <a:pathLst>
                <a:path w="635" h="2539">
                  <a:moveTo>
                    <a:pt x="482" y="1917"/>
                  </a:moveTo>
                  <a:lnTo>
                    <a:pt x="482" y="482"/>
                  </a:lnTo>
                  <a:lnTo>
                    <a:pt x="0" y="0"/>
                  </a:lnTo>
                </a:path>
              </a:pathLst>
            </a:custGeom>
            <a:ln w="3175">
              <a:solidFill>
                <a:srgbClr val="565658"/>
              </a:solidFill>
            </a:ln>
          </p:spPr>
          <p:txBody>
            <a:bodyPr wrap="square" lIns="0" tIns="0" rIns="0" bIns="0" rtlCol="0"/>
            <a:lstStyle/>
            <a:p/>
          </p:txBody>
        </p:sp>
        <p:sp>
          <p:nvSpPr>
            <p:cNvPr id="13018" name="object 13018" descr=""/>
            <p:cNvSpPr/>
            <p:nvPr/>
          </p:nvSpPr>
          <p:spPr>
            <a:xfrm>
              <a:off x="5361964" y="2596634"/>
              <a:ext cx="635" cy="1905"/>
            </a:xfrm>
            <a:custGeom>
              <a:avLst/>
              <a:gdLst/>
              <a:ahLst/>
              <a:cxnLst/>
              <a:rect l="l" t="t" r="r" b="b"/>
              <a:pathLst>
                <a:path w="635" h="1905">
                  <a:moveTo>
                    <a:pt x="0" y="1904"/>
                  </a:moveTo>
                  <a:lnTo>
                    <a:pt x="482" y="1435"/>
                  </a:lnTo>
                  <a:lnTo>
                    <a:pt x="482" y="0"/>
                  </a:lnTo>
                </a:path>
              </a:pathLst>
            </a:custGeom>
            <a:ln w="3175">
              <a:solidFill>
                <a:srgbClr val="565658"/>
              </a:solidFill>
            </a:ln>
          </p:spPr>
          <p:txBody>
            <a:bodyPr wrap="square" lIns="0" tIns="0" rIns="0" bIns="0" rtlCol="0"/>
            <a:lstStyle/>
            <a:p/>
          </p:txBody>
        </p:sp>
        <p:sp>
          <p:nvSpPr>
            <p:cNvPr id="13019" name="object 13019" descr=""/>
            <p:cNvSpPr/>
            <p:nvPr/>
          </p:nvSpPr>
          <p:spPr>
            <a:xfrm>
              <a:off x="5360810" y="2577782"/>
              <a:ext cx="2540" cy="22225"/>
            </a:xfrm>
            <a:custGeom>
              <a:avLst/>
              <a:gdLst/>
              <a:ahLst/>
              <a:cxnLst/>
              <a:rect l="l" t="t" r="r" b="b"/>
              <a:pathLst>
                <a:path w="2539" h="22225">
                  <a:moveTo>
                    <a:pt x="2286" y="20764"/>
                  </a:moveTo>
                  <a:lnTo>
                    <a:pt x="1955" y="19951"/>
                  </a:lnTo>
                  <a:lnTo>
                    <a:pt x="1143" y="19621"/>
                  </a:lnTo>
                  <a:lnTo>
                    <a:pt x="342" y="19951"/>
                  </a:lnTo>
                  <a:lnTo>
                    <a:pt x="0" y="20764"/>
                  </a:lnTo>
                  <a:lnTo>
                    <a:pt x="342" y="21577"/>
                  </a:lnTo>
                  <a:lnTo>
                    <a:pt x="1143" y="21907"/>
                  </a:lnTo>
                  <a:lnTo>
                    <a:pt x="1955" y="21577"/>
                  </a:lnTo>
                  <a:lnTo>
                    <a:pt x="2286" y="20764"/>
                  </a:lnTo>
                  <a:close/>
                </a:path>
                <a:path w="2539" h="22225">
                  <a:moveTo>
                    <a:pt x="2286" y="1143"/>
                  </a:moveTo>
                  <a:lnTo>
                    <a:pt x="1955" y="330"/>
                  </a:lnTo>
                  <a:lnTo>
                    <a:pt x="1143" y="0"/>
                  </a:lnTo>
                  <a:lnTo>
                    <a:pt x="342" y="330"/>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13020" name="object 13020" descr=""/>
            <p:cNvSpPr/>
            <p:nvPr/>
          </p:nvSpPr>
          <p:spPr>
            <a:xfrm>
              <a:off x="5358610" y="2582750"/>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13021" name="object 13021" descr=""/>
            <p:cNvSpPr/>
            <p:nvPr/>
          </p:nvSpPr>
          <p:spPr>
            <a:xfrm>
              <a:off x="5358615" y="259471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022" name="object 13022" descr=""/>
            <p:cNvSpPr/>
            <p:nvPr/>
          </p:nvSpPr>
          <p:spPr>
            <a:xfrm>
              <a:off x="5358615" y="2582752"/>
              <a:ext cx="635" cy="635"/>
            </a:xfrm>
            <a:custGeom>
              <a:avLst/>
              <a:gdLst/>
              <a:ahLst/>
              <a:cxnLst/>
              <a:rect l="l" t="t" r="r" b="b"/>
              <a:pathLst>
                <a:path w="635" h="635">
                  <a:moveTo>
                    <a:pt x="0" y="482"/>
                  </a:moveTo>
                  <a:lnTo>
                    <a:pt x="482" y="0"/>
                  </a:lnTo>
                </a:path>
              </a:pathLst>
            </a:custGeom>
            <a:ln w="3175">
              <a:solidFill>
                <a:srgbClr val="565658"/>
              </a:solidFill>
            </a:ln>
          </p:spPr>
          <p:txBody>
            <a:bodyPr wrap="square" lIns="0" tIns="0" rIns="0" bIns="0" rtlCol="0"/>
            <a:lstStyle/>
            <a:p/>
          </p:txBody>
        </p:sp>
        <p:sp>
          <p:nvSpPr>
            <p:cNvPr id="13023" name="object 13023" descr=""/>
            <p:cNvSpPr/>
            <p:nvPr/>
          </p:nvSpPr>
          <p:spPr>
            <a:xfrm>
              <a:off x="5358610" y="2594719"/>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24" name="object 13024" descr=""/>
            <p:cNvSpPr/>
            <p:nvPr/>
          </p:nvSpPr>
          <p:spPr>
            <a:xfrm>
              <a:off x="5357472" y="2582091"/>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025" name="object 13025" descr=""/>
            <p:cNvSpPr/>
            <p:nvPr/>
          </p:nvSpPr>
          <p:spPr>
            <a:xfrm>
              <a:off x="5358615" y="2594236"/>
              <a:ext cx="635" cy="635"/>
            </a:xfrm>
            <a:custGeom>
              <a:avLst/>
              <a:gdLst/>
              <a:ahLst/>
              <a:cxnLst/>
              <a:rect l="l" t="t" r="r" b="b"/>
              <a:pathLst>
                <a:path w="635" h="635">
                  <a:moveTo>
                    <a:pt x="0" y="482"/>
                  </a:moveTo>
                  <a:lnTo>
                    <a:pt x="0" y="482"/>
                  </a:lnTo>
                  <a:lnTo>
                    <a:pt x="482" y="0"/>
                  </a:lnTo>
                </a:path>
              </a:pathLst>
            </a:custGeom>
            <a:ln w="3175">
              <a:solidFill>
                <a:srgbClr val="565658"/>
              </a:solidFill>
            </a:ln>
          </p:spPr>
          <p:txBody>
            <a:bodyPr wrap="square" lIns="0" tIns="0" rIns="0" bIns="0" rtlCol="0"/>
            <a:lstStyle/>
            <a:p/>
          </p:txBody>
        </p:sp>
        <p:sp>
          <p:nvSpPr>
            <p:cNvPr id="13026" name="object 13026" descr=""/>
            <p:cNvSpPr/>
            <p:nvPr/>
          </p:nvSpPr>
          <p:spPr>
            <a:xfrm>
              <a:off x="5358610" y="2583236"/>
              <a:ext cx="635" cy="635"/>
            </a:xfrm>
            <a:custGeom>
              <a:avLst/>
              <a:gdLst/>
              <a:ahLst/>
              <a:cxnLst/>
              <a:rect l="l" t="t" r="r" b="b"/>
              <a:pathLst>
                <a:path w="635" h="635">
                  <a:moveTo>
                    <a:pt x="482" y="469"/>
                  </a:moveTo>
                  <a:lnTo>
                    <a:pt x="0" y="0"/>
                  </a:lnTo>
                </a:path>
              </a:pathLst>
            </a:custGeom>
            <a:ln w="3175">
              <a:solidFill>
                <a:srgbClr val="565658"/>
              </a:solidFill>
            </a:ln>
          </p:spPr>
          <p:txBody>
            <a:bodyPr wrap="square" lIns="0" tIns="0" rIns="0" bIns="0" rtlCol="0"/>
            <a:lstStyle/>
            <a:p/>
          </p:txBody>
        </p:sp>
        <p:sp>
          <p:nvSpPr>
            <p:cNvPr id="13027" name="object 13027" descr=""/>
            <p:cNvSpPr/>
            <p:nvPr/>
          </p:nvSpPr>
          <p:spPr>
            <a:xfrm>
              <a:off x="5357472" y="2593576"/>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028" name="object 13028" descr=""/>
            <p:cNvSpPr/>
            <p:nvPr/>
          </p:nvSpPr>
          <p:spPr>
            <a:xfrm>
              <a:off x="5369144" y="2592796"/>
              <a:ext cx="635" cy="635"/>
            </a:xfrm>
            <a:custGeom>
              <a:avLst/>
              <a:gdLst/>
              <a:ahLst/>
              <a:cxnLst/>
              <a:rect l="l" t="t" r="r" b="b"/>
              <a:pathLst>
                <a:path w="635" h="635">
                  <a:moveTo>
                    <a:pt x="0" y="0"/>
                  </a:moveTo>
                  <a:lnTo>
                    <a:pt x="482" y="482"/>
                  </a:lnTo>
                </a:path>
              </a:pathLst>
            </a:custGeom>
            <a:ln w="3175">
              <a:solidFill>
                <a:srgbClr val="565658"/>
              </a:solidFill>
            </a:ln>
          </p:spPr>
          <p:txBody>
            <a:bodyPr wrap="square" lIns="0" tIns="0" rIns="0" bIns="0" rtlCol="0"/>
            <a:lstStyle/>
            <a:p/>
          </p:txBody>
        </p:sp>
        <p:sp>
          <p:nvSpPr>
            <p:cNvPr id="13029" name="object 13029" descr=""/>
            <p:cNvSpPr/>
            <p:nvPr/>
          </p:nvSpPr>
          <p:spPr>
            <a:xfrm>
              <a:off x="5369139" y="2584661"/>
              <a:ext cx="635" cy="635"/>
            </a:xfrm>
            <a:custGeom>
              <a:avLst/>
              <a:gdLst/>
              <a:ahLst/>
              <a:cxnLst/>
              <a:rect l="l" t="t" r="r" b="b"/>
              <a:pathLst>
                <a:path w="635" h="635">
                  <a:moveTo>
                    <a:pt x="482" y="0"/>
                  </a:moveTo>
                  <a:lnTo>
                    <a:pt x="0" y="482"/>
                  </a:lnTo>
                </a:path>
              </a:pathLst>
            </a:custGeom>
            <a:ln w="3175">
              <a:solidFill>
                <a:srgbClr val="565658"/>
              </a:solidFill>
            </a:ln>
          </p:spPr>
          <p:txBody>
            <a:bodyPr wrap="square" lIns="0" tIns="0" rIns="0" bIns="0" rtlCol="0"/>
            <a:lstStyle/>
            <a:p/>
          </p:txBody>
        </p:sp>
        <p:sp>
          <p:nvSpPr>
            <p:cNvPr id="13030" name="object 13030" descr=""/>
            <p:cNvSpPr/>
            <p:nvPr/>
          </p:nvSpPr>
          <p:spPr>
            <a:xfrm>
              <a:off x="5369139" y="259279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31" name="object 13031" descr=""/>
            <p:cNvSpPr/>
            <p:nvPr/>
          </p:nvSpPr>
          <p:spPr>
            <a:xfrm>
              <a:off x="5369144" y="2584662"/>
              <a:ext cx="635" cy="635"/>
            </a:xfrm>
            <a:custGeom>
              <a:avLst/>
              <a:gdLst/>
              <a:ahLst/>
              <a:cxnLst/>
              <a:rect l="l" t="t" r="r" b="b"/>
              <a:pathLst>
                <a:path w="635" h="635">
                  <a:moveTo>
                    <a:pt x="0" y="482"/>
                  </a:moveTo>
                  <a:lnTo>
                    <a:pt x="482" y="482"/>
                  </a:lnTo>
                  <a:lnTo>
                    <a:pt x="482" y="0"/>
                  </a:lnTo>
                </a:path>
              </a:pathLst>
            </a:custGeom>
            <a:ln w="3175">
              <a:solidFill>
                <a:srgbClr val="565658"/>
              </a:solidFill>
            </a:ln>
          </p:spPr>
          <p:txBody>
            <a:bodyPr wrap="square" lIns="0" tIns="0" rIns="0" bIns="0" rtlCol="0"/>
            <a:lstStyle/>
            <a:p/>
          </p:txBody>
        </p:sp>
        <p:sp>
          <p:nvSpPr>
            <p:cNvPr id="13032" name="object 13032" descr=""/>
            <p:cNvSpPr/>
            <p:nvPr/>
          </p:nvSpPr>
          <p:spPr>
            <a:xfrm>
              <a:off x="5369622" y="2592796"/>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3033" name="object 13033" descr=""/>
            <p:cNvSpPr/>
            <p:nvPr/>
          </p:nvSpPr>
          <p:spPr>
            <a:xfrm>
              <a:off x="5356022" y="2586875"/>
              <a:ext cx="4445" cy="3175"/>
            </a:xfrm>
            <a:custGeom>
              <a:avLst/>
              <a:gdLst/>
              <a:ahLst/>
              <a:cxnLst/>
              <a:rect l="l" t="t" r="r" b="b"/>
              <a:pathLst>
                <a:path w="4445" h="3175">
                  <a:moveTo>
                    <a:pt x="4203" y="1625"/>
                  </a:moveTo>
                  <a:lnTo>
                    <a:pt x="3873" y="812"/>
                  </a:lnTo>
                  <a:lnTo>
                    <a:pt x="3060" y="482"/>
                  </a:lnTo>
                  <a:lnTo>
                    <a:pt x="2260" y="812"/>
                  </a:lnTo>
                  <a:lnTo>
                    <a:pt x="2197" y="952"/>
                  </a:lnTo>
                  <a:lnTo>
                    <a:pt x="1955" y="330"/>
                  </a:lnTo>
                  <a:lnTo>
                    <a:pt x="1143" y="0"/>
                  </a:lnTo>
                  <a:lnTo>
                    <a:pt x="342" y="330"/>
                  </a:lnTo>
                  <a:lnTo>
                    <a:pt x="0" y="1143"/>
                  </a:lnTo>
                  <a:lnTo>
                    <a:pt x="342" y="1943"/>
                  </a:lnTo>
                  <a:lnTo>
                    <a:pt x="1143" y="2286"/>
                  </a:lnTo>
                  <a:lnTo>
                    <a:pt x="1955" y="1943"/>
                  </a:lnTo>
                  <a:lnTo>
                    <a:pt x="2260" y="2425"/>
                  </a:lnTo>
                  <a:lnTo>
                    <a:pt x="3060" y="2768"/>
                  </a:lnTo>
                  <a:lnTo>
                    <a:pt x="3873" y="2425"/>
                  </a:lnTo>
                  <a:lnTo>
                    <a:pt x="4203" y="1625"/>
                  </a:lnTo>
                  <a:close/>
                </a:path>
              </a:pathLst>
            </a:custGeom>
            <a:solidFill>
              <a:srgbClr val="565658"/>
            </a:solidFill>
          </p:spPr>
          <p:txBody>
            <a:bodyPr wrap="square" lIns="0" tIns="0" rIns="0" bIns="0" rtlCol="0"/>
            <a:lstStyle/>
            <a:p/>
          </p:txBody>
        </p:sp>
        <p:sp>
          <p:nvSpPr>
            <p:cNvPr id="13034" name="object 13034" descr=""/>
            <p:cNvSpPr/>
            <p:nvPr/>
          </p:nvSpPr>
          <p:spPr>
            <a:xfrm>
              <a:off x="5359092" y="2587537"/>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035" name="object 13035" descr=""/>
            <p:cNvSpPr/>
            <p:nvPr/>
          </p:nvSpPr>
          <p:spPr>
            <a:xfrm>
              <a:off x="5359092" y="2585146"/>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3036" name="object 13036" descr=""/>
            <p:cNvSpPr/>
            <p:nvPr/>
          </p:nvSpPr>
          <p:spPr>
            <a:xfrm>
              <a:off x="5357176" y="2587540"/>
              <a:ext cx="0" cy="635"/>
            </a:xfrm>
            <a:custGeom>
              <a:avLst/>
              <a:gdLst/>
              <a:ahLst/>
              <a:cxnLst/>
              <a:rect l="l" t="t" r="r" b="b"/>
              <a:pathLst>
                <a:path w="0" h="635">
                  <a:moveTo>
                    <a:pt x="0" y="469"/>
                  </a:moveTo>
                  <a:lnTo>
                    <a:pt x="0" y="469"/>
                  </a:lnTo>
                  <a:lnTo>
                    <a:pt x="0" y="0"/>
                  </a:lnTo>
                </a:path>
              </a:pathLst>
            </a:custGeom>
            <a:ln w="3175">
              <a:solidFill>
                <a:srgbClr val="565658"/>
              </a:solidFill>
            </a:ln>
          </p:spPr>
          <p:txBody>
            <a:bodyPr wrap="square" lIns="0" tIns="0" rIns="0" bIns="0" rtlCol="0"/>
            <a:lstStyle/>
            <a:p/>
          </p:txBody>
        </p:sp>
        <p:sp>
          <p:nvSpPr>
            <p:cNvPr id="13037" name="object 13037" descr=""/>
            <p:cNvSpPr/>
            <p:nvPr/>
          </p:nvSpPr>
          <p:spPr>
            <a:xfrm>
              <a:off x="5496467" y="265167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3038" name="object 13038" descr=""/>
            <p:cNvSpPr/>
            <p:nvPr/>
          </p:nvSpPr>
          <p:spPr>
            <a:xfrm>
              <a:off x="5498383" y="2651672"/>
              <a:ext cx="0" cy="1270"/>
            </a:xfrm>
            <a:custGeom>
              <a:avLst/>
              <a:gdLst/>
              <a:ahLst/>
              <a:cxnLst/>
              <a:rect l="l" t="t" r="r" b="b"/>
              <a:pathLst>
                <a:path w="0" h="1269">
                  <a:moveTo>
                    <a:pt x="0" y="952"/>
                  </a:moveTo>
                  <a:lnTo>
                    <a:pt x="0" y="0"/>
                  </a:lnTo>
                </a:path>
              </a:pathLst>
            </a:custGeom>
            <a:ln w="3175">
              <a:solidFill>
                <a:srgbClr val="565658"/>
              </a:solidFill>
            </a:ln>
          </p:spPr>
          <p:txBody>
            <a:bodyPr wrap="square" lIns="0" tIns="0" rIns="0" bIns="0" rtlCol="0"/>
            <a:lstStyle/>
            <a:p/>
          </p:txBody>
        </p:sp>
        <p:sp>
          <p:nvSpPr>
            <p:cNvPr id="13039" name="object 13039" descr=""/>
            <p:cNvSpPr/>
            <p:nvPr/>
          </p:nvSpPr>
          <p:spPr>
            <a:xfrm>
              <a:off x="5496467" y="2651187"/>
              <a:ext cx="1270" cy="635"/>
            </a:xfrm>
            <a:custGeom>
              <a:avLst/>
              <a:gdLst/>
              <a:ahLst/>
              <a:cxnLst/>
              <a:rect l="l" t="t" r="r" b="b"/>
              <a:pathLst>
                <a:path w="1270" h="635">
                  <a:moveTo>
                    <a:pt x="0" y="482"/>
                  </a:moveTo>
                  <a:lnTo>
                    <a:pt x="952" y="0"/>
                  </a:lnTo>
                </a:path>
              </a:pathLst>
            </a:custGeom>
            <a:ln w="3175">
              <a:solidFill>
                <a:srgbClr val="565658"/>
              </a:solidFill>
            </a:ln>
          </p:spPr>
          <p:txBody>
            <a:bodyPr wrap="square" lIns="0" tIns="0" rIns="0" bIns="0" rtlCol="0"/>
            <a:lstStyle/>
            <a:p/>
          </p:txBody>
        </p:sp>
        <p:sp>
          <p:nvSpPr>
            <p:cNvPr id="13040" name="object 13040" descr=""/>
            <p:cNvSpPr/>
            <p:nvPr/>
          </p:nvSpPr>
          <p:spPr>
            <a:xfrm>
              <a:off x="5496466" y="2652625"/>
              <a:ext cx="2540" cy="635"/>
            </a:xfrm>
            <a:custGeom>
              <a:avLst/>
              <a:gdLst/>
              <a:ahLst/>
              <a:cxnLst/>
              <a:rect l="l" t="t" r="r" b="b"/>
              <a:pathLst>
                <a:path w="2539" h="635">
                  <a:moveTo>
                    <a:pt x="1917" y="0"/>
                  </a:moveTo>
                  <a:lnTo>
                    <a:pt x="952" y="482"/>
                  </a:lnTo>
                  <a:lnTo>
                    <a:pt x="0" y="0"/>
                  </a:lnTo>
                </a:path>
              </a:pathLst>
            </a:custGeom>
            <a:ln w="3175">
              <a:solidFill>
                <a:srgbClr val="565658"/>
              </a:solidFill>
            </a:ln>
          </p:spPr>
          <p:txBody>
            <a:bodyPr wrap="square" lIns="0" tIns="0" rIns="0" bIns="0" rtlCol="0"/>
            <a:lstStyle/>
            <a:p/>
          </p:txBody>
        </p:sp>
        <p:sp>
          <p:nvSpPr>
            <p:cNvPr id="13041" name="object 13041" descr=""/>
            <p:cNvSpPr/>
            <p:nvPr/>
          </p:nvSpPr>
          <p:spPr>
            <a:xfrm>
              <a:off x="5497422" y="2651187"/>
              <a:ext cx="1270" cy="635"/>
            </a:xfrm>
            <a:custGeom>
              <a:avLst/>
              <a:gdLst/>
              <a:ahLst/>
              <a:cxnLst/>
              <a:rect l="l" t="t" r="r" b="b"/>
              <a:pathLst>
                <a:path w="1270" h="635">
                  <a:moveTo>
                    <a:pt x="0" y="0"/>
                  </a:moveTo>
                  <a:lnTo>
                    <a:pt x="965" y="482"/>
                  </a:lnTo>
                </a:path>
              </a:pathLst>
            </a:custGeom>
            <a:ln w="3175">
              <a:solidFill>
                <a:srgbClr val="565658"/>
              </a:solidFill>
            </a:ln>
          </p:spPr>
          <p:txBody>
            <a:bodyPr wrap="square" lIns="0" tIns="0" rIns="0" bIns="0" rtlCol="0"/>
            <a:lstStyle/>
            <a:p/>
          </p:txBody>
        </p:sp>
        <p:sp>
          <p:nvSpPr>
            <p:cNvPr id="13042" name="object 13042" descr=""/>
            <p:cNvSpPr/>
            <p:nvPr/>
          </p:nvSpPr>
          <p:spPr>
            <a:xfrm>
              <a:off x="5782223" y="2613387"/>
              <a:ext cx="1905" cy="1270"/>
            </a:xfrm>
            <a:custGeom>
              <a:avLst/>
              <a:gdLst/>
              <a:ahLst/>
              <a:cxnLst/>
              <a:rect l="l" t="t" r="r" b="b"/>
              <a:pathLst>
                <a:path w="1904" h="1269">
                  <a:moveTo>
                    <a:pt x="0" y="952"/>
                  </a:moveTo>
                  <a:lnTo>
                    <a:pt x="0" y="469"/>
                  </a:lnTo>
                  <a:lnTo>
                    <a:pt x="0" y="0"/>
                  </a:lnTo>
                  <a:lnTo>
                    <a:pt x="1435" y="0"/>
                  </a:lnTo>
                  <a:lnTo>
                    <a:pt x="1905" y="469"/>
                  </a:lnTo>
                  <a:lnTo>
                    <a:pt x="1435" y="952"/>
                  </a:lnTo>
                </a:path>
              </a:pathLst>
            </a:custGeom>
            <a:ln w="3175">
              <a:solidFill>
                <a:srgbClr val="565658"/>
              </a:solidFill>
            </a:ln>
          </p:spPr>
          <p:txBody>
            <a:bodyPr wrap="square" lIns="0" tIns="0" rIns="0" bIns="0" rtlCol="0"/>
            <a:lstStyle/>
            <a:p/>
          </p:txBody>
        </p:sp>
        <p:sp>
          <p:nvSpPr>
            <p:cNvPr id="13043" name="object 13043" descr=""/>
            <p:cNvSpPr/>
            <p:nvPr/>
          </p:nvSpPr>
          <p:spPr>
            <a:xfrm>
              <a:off x="5335639" y="2613854"/>
              <a:ext cx="0" cy="4445"/>
            </a:xfrm>
            <a:custGeom>
              <a:avLst/>
              <a:gdLst/>
              <a:ahLst/>
              <a:cxnLst/>
              <a:rect l="l" t="t" r="r" b="b"/>
              <a:pathLst>
                <a:path w="0" h="4444">
                  <a:moveTo>
                    <a:pt x="0" y="4318"/>
                  </a:moveTo>
                  <a:lnTo>
                    <a:pt x="0" y="3835"/>
                  </a:lnTo>
                  <a:lnTo>
                    <a:pt x="0" y="2882"/>
                  </a:lnTo>
                  <a:lnTo>
                    <a:pt x="0" y="0"/>
                  </a:lnTo>
                </a:path>
              </a:pathLst>
            </a:custGeom>
            <a:ln w="3175">
              <a:solidFill>
                <a:srgbClr val="565658"/>
              </a:solidFill>
            </a:ln>
          </p:spPr>
          <p:txBody>
            <a:bodyPr wrap="square" lIns="0" tIns="0" rIns="0" bIns="0" rtlCol="0"/>
            <a:lstStyle/>
            <a:p/>
          </p:txBody>
        </p:sp>
        <p:sp>
          <p:nvSpPr>
            <p:cNvPr id="13044" name="object 13044" descr=""/>
            <p:cNvSpPr/>
            <p:nvPr/>
          </p:nvSpPr>
          <p:spPr>
            <a:xfrm>
              <a:off x="5347411" y="2605544"/>
              <a:ext cx="2540" cy="17145"/>
            </a:xfrm>
            <a:custGeom>
              <a:avLst/>
              <a:gdLst/>
              <a:ahLst/>
              <a:cxnLst/>
              <a:rect l="l" t="t" r="r" b="b"/>
              <a:pathLst>
                <a:path w="2539" h="17144">
                  <a:moveTo>
                    <a:pt x="2286" y="15494"/>
                  </a:moveTo>
                  <a:lnTo>
                    <a:pt x="1955" y="14693"/>
                  </a:lnTo>
                  <a:lnTo>
                    <a:pt x="1143" y="14351"/>
                  </a:lnTo>
                  <a:lnTo>
                    <a:pt x="342" y="14693"/>
                  </a:lnTo>
                  <a:lnTo>
                    <a:pt x="0" y="15494"/>
                  </a:lnTo>
                  <a:lnTo>
                    <a:pt x="342" y="16306"/>
                  </a:lnTo>
                  <a:lnTo>
                    <a:pt x="1143" y="16637"/>
                  </a:lnTo>
                  <a:lnTo>
                    <a:pt x="1955" y="16306"/>
                  </a:lnTo>
                  <a:lnTo>
                    <a:pt x="2286" y="15494"/>
                  </a:lnTo>
                  <a:close/>
                </a:path>
                <a:path w="2539" h="17144">
                  <a:moveTo>
                    <a:pt x="2286" y="1143"/>
                  </a:moveTo>
                  <a:lnTo>
                    <a:pt x="1955" y="342"/>
                  </a:lnTo>
                  <a:lnTo>
                    <a:pt x="1143" y="0"/>
                  </a:lnTo>
                  <a:lnTo>
                    <a:pt x="342" y="342"/>
                  </a:lnTo>
                  <a:lnTo>
                    <a:pt x="0" y="1143"/>
                  </a:lnTo>
                  <a:lnTo>
                    <a:pt x="342" y="1955"/>
                  </a:lnTo>
                  <a:lnTo>
                    <a:pt x="1143" y="2286"/>
                  </a:lnTo>
                  <a:lnTo>
                    <a:pt x="1955" y="1955"/>
                  </a:lnTo>
                  <a:lnTo>
                    <a:pt x="2286" y="1143"/>
                  </a:lnTo>
                  <a:close/>
                </a:path>
              </a:pathLst>
            </a:custGeom>
            <a:solidFill>
              <a:srgbClr val="565658"/>
            </a:solidFill>
          </p:spPr>
          <p:txBody>
            <a:bodyPr wrap="square" lIns="0" tIns="0" rIns="0" bIns="0" rtlCol="0"/>
            <a:lstStyle/>
            <a:p/>
          </p:txBody>
        </p:sp>
        <p:sp>
          <p:nvSpPr>
            <p:cNvPr id="13045" name="object 13045" descr=""/>
            <p:cNvSpPr/>
            <p:nvPr/>
          </p:nvSpPr>
          <p:spPr>
            <a:xfrm>
              <a:off x="5350957" y="2605720"/>
              <a:ext cx="0" cy="635"/>
            </a:xfrm>
            <a:custGeom>
              <a:avLst/>
              <a:gdLst/>
              <a:ahLst/>
              <a:cxnLst/>
              <a:rect l="l" t="t" r="r" b="b"/>
              <a:pathLst>
                <a:path w="0" h="635">
                  <a:moveTo>
                    <a:pt x="0" y="0"/>
                  </a:moveTo>
                  <a:lnTo>
                    <a:pt x="0" y="482"/>
                  </a:lnTo>
                </a:path>
              </a:pathLst>
            </a:custGeom>
            <a:ln w="3175">
              <a:solidFill>
                <a:srgbClr val="565658"/>
              </a:solidFill>
            </a:ln>
          </p:spPr>
          <p:txBody>
            <a:bodyPr wrap="square" lIns="0" tIns="0" rIns="0" bIns="0" rtlCol="0"/>
            <a:lstStyle/>
            <a:p/>
          </p:txBody>
        </p:sp>
        <p:sp>
          <p:nvSpPr>
            <p:cNvPr id="13046" name="object 13046" descr=""/>
            <p:cNvSpPr/>
            <p:nvPr/>
          </p:nvSpPr>
          <p:spPr>
            <a:xfrm>
              <a:off x="5347420" y="260554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047" name="object 13047" descr=""/>
            <p:cNvSpPr/>
            <p:nvPr/>
          </p:nvSpPr>
          <p:spPr>
            <a:xfrm>
              <a:off x="5350957" y="2621037"/>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3048" name="object 13048" descr=""/>
            <p:cNvSpPr/>
            <p:nvPr/>
          </p:nvSpPr>
          <p:spPr>
            <a:xfrm>
              <a:off x="5348563" y="2620565"/>
              <a:ext cx="0" cy="635"/>
            </a:xfrm>
            <a:custGeom>
              <a:avLst/>
              <a:gdLst/>
              <a:ahLst/>
              <a:cxnLst/>
              <a:rect l="l" t="t" r="r" b="b"/>
              <a:pathLst>
                <a:path w="0" h="635">
                  <a:moveTo>
                    <a:pt x="0" y="0"/>
                  </a:moveTo>
                  <a:lnTo>
                    <a:pt x="0" y="0"/>
                  </a:lnTo>
                  <a:lnTo>
                    <a:pt x="0" y="469"/>
                  </a:lnTo>
                </a:path>
              </a:pathLst>
            </a:custGeom>
            <a:ln w="3175">
              <a:solidFill>
                <a:srgbClr val="565658"/>
              </a:solidFill>
            </a:ln>
          </p:spPr>
          <p:txBody>
            <a:bodyPr wrap="square" lIns="0" tIns="0" rIns="0" bIns="0" rtlCol="0"/>
            <a:lstStyle/>
            <a:p/>
          </p:txBody>
        </p:sp>
        <p:sp>
          <p:nvSpPr>
            <p:cNvPr id="13049" name="object 13049" descr=""/>
            <p:cNvSpPr/>
            <p:nvPr/>
          </p:nvSpPr>
          <p:spPr>
            <a:xfrm>
              <a:off x="5347420" y="260554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050" name="object 13050" descr=""/>
            <p:cNvSpPr/>
            <p:nvPr/>
          </p:nvSpPr>
          <p:spPr>
            <a:xfrm>
              <a:off x="5348559" y="2620081"/>
              <a:ext cx="1270" cy="635"/>
            </a:xfrm>
            <a:custGeom>
              <a:avLst/>
              <a:gdLst/>
              <a:ahLst/>
              <a:cxnLst/>
              <a:rect l="l" t="t" r="r" b="b"/>
              <a:pathLst>
                <a:path w="1270" h="635">
                  <a:moveTo>
                    <a:pt x="965" y="0"/>
                  </a:moveTo>
                  <a:lnTo>
                    <a:pt x="0" y="482"/>
                  </a:lnTo>
                </a:path>
              </a:pathLst>
            </a:custGeom>
            <a:ln w="3175">
              <a:solidFill>
                <a:srgbClr val="565658"/>
              </a:solidFill>
            </a:ln>
          </p:spPr>
          <p:txBody>
            <a:bodyPr wrap="square" lIns="0" tIns="0" rIns="0" bIns="0" rtlCol="0"/>
            <a:lstStyle/>
            <a:p/>
          </p:txBody>
        </p:sp>
        <p:sp>
          <p:nvSpPr>
            <p:cNvPr id="13051" name="object 13051" descr=""/>
            <p:cNvSpPr/>
            <p:nvPr/>
          </p:nvSpPr>
          <p:spPr>
            <a:xfrm>
              <a:off x="5348563" y="2606687"/>
              <a:ext cx="1905" cy="635"/>
            </a:xfrm>
            <a:custGeom>
              <a:avLst/>
              <a:gdLst/>
              <a:ahLst/>
              <a:cxnLst/>
              <a:rect l="l" t="t" r="r" b="b"/>
              <a:pathLst>
                <a:path w="1904" h="635">
                  <a:moveTo>
                    <a:pt x="0" y="0"/>
                  </a:moveTo>
                  <a:lnTo>
                    <a:pt x="965" y="469"/>
                  </a:lnTo>
                  <a:lnTo>
                    <a:pt x="1435" y="469"/>
                  </a:lnTo>
                </a:path>
              </a:pathLst>
            </a:custGeom>
            <a:ln w="3175">
              <a:solidFill>
                <a:srgbClr val="565658"/>
              </a:solidFill>
            </a:ln>
          </p:spPr>
          <p:txBody>
            <a:bodyPr wrap="square" lIns="0" tIns="0" rIns="0" bIns="0" rtlCol="0"/>
            <a:lstStyle/>
            <a:p/>
          </p:txBody>
        </p:sp>
        <p:sp>
          <p:nvSpPr>
            <p:cNvPr id="13052" name="object 13052" descr=""/>
            <p:cNvSpPr/>
            <p:nvPr/>
          </p:nvSpPr>
          <p:spPr>
            <a:xfrm>
              <a:off x="5349519" y="261385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53" name="object 13053" descr=""/>
            <p:cNvSpPr/>
            <p:nvPr/>
          </p:nvSpPr>
          <p:spPr>
            <a:xfrm>
              <a:off x="5349519" y="2620081"/>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54" name="object 13054" descr=""/>
            <p:cNvSpPr/>
            <p:nvPr/>
          </p:nvSpPr>
          <p:spPr>
            <a:xfrm>
              <a:off x="5348566" y="2620565"/>
              <a:ext cx="1905" cy="635"/>
            </a:xfrm>
            <a:custGeom>
              <a:avLst/>
              <a:gdLst/>
              <a:ahLst/>
              <a:cxnLst/>
              <a:rect l="l" t="t" r="r" b="b"/>
              <a:pathLst>
                <a:path w="1904" h="635">
                  <a:moveTo>
                    <a:pt x="1435" y="0"/>
                  </a:moveTo>
                  <a:lnTo>
                    <a:pt x="952" y="0"/>
                  </a:lnTo>
                  <a:lnTo>
                    <a:pt x="0" y="469"/>
                  </a:lnTo>
                </a:path>
              </a:pathLst>
            </a:custGeom>
            <a:ln w="3175">
              <a:solidFill>
                <a:srgbClr val="565658"/>
              </a:solidFill>
            </a:ln>
          </p:spPr>
          <p:txBody>
            <a:bodyPr wrap="square" lIns="0" tIns="0" rIns="0" bIns="0" rtlCol="0"/>
            <a:lstStyle/>
            <a:p/>
          </p:txBody>
        </p:sp>
        <p:sp>
          <p:nvSpPr>
            <p:cNvPr id="13055" name="object 13055" descr=""/>
            <p:cNvSpPr/>
            <p:nvPr/>
          </p:nvSpPr>
          <p:spPr>
            <a:xfrm>
              <a:off x="5348563" y="2606687"/>
              <a:ext cx="1905" cy="0"/>
            </a:xfrm>
            <a:custGeom>
              <a:avLst/>
              <a:gdLst/>
              <a:ahLst/>
              <a:cxnLst/>
              <a:rect l="l" t="t" r="r" b="b"/>
              <a:pathLst>
                <a:path w="1904" h="0">
                  <a:moveTo>
                    <a:pt x="0" y="0"/>
                  </a:moveTo>
                  <a:lnTo>
                    <a:pt x="965" y="0"/>
                  </a:lnTo>
                  <a:lnTo>
                    <a:pt x="1435" y="0"/>
                  </a:lnTo>
                </a:path>
              </a:pathLst>
            </a:custGeom>
            <a:ln w="3175">
              <a:solidFill>
                <a:srgbClr val="565658"/>
              </a:solidFill>
            </a:ln>
          </p:spPr>
          <p:txBody>
            <a:bodyPr wrap="square" lIns="0" tIns="0" rIns="0" bIns="0" rtlCol="0"/>
            <a:lstStyle/>
            <a:p/>
          </p:txBody>
        </p:sp>
        <p:sp>
          <p:nvSpPr>
            <p:cNvPr id="13056" name="object 13056" descr=""/>
            <p:cNvSpPr/>
            <p:nvPr/>
          </p:nvSpPr>
          <p:spPr>
            <a:xfrm>
              <a:off x="5350000" y="2618643"/>
              <a:ext cx="7620" cy="2540"/>
            </a:xfrm>
            <a:custGeom>
              <a:avLst/>
              <a:gdLst/>
              <a:ahLst/>
              <a:cxnLst/>
              <a:rect l="l" t="t" r="r" b="b"/>
              <a:pathLst>
                <a:path w="7620" h="2539">
                  <a:moveTo>
                    <a:pt x="7175" y="0"/>
                  </a:moveTo>
                  <a:lnTo>
                    <a:pt x="5740" y="952"/>
                  </a:lnTo>
                  <a:lnTo>
                    <a:pt x="3822" y="1435"/>
                  </a:lnTo>
                  <a:lnTo>
                    <a:pt x="0" y="1917"/>
                  </a:lnTo>
                </a:path>
              </a:pathLst>
            </a:custGeom>
            <a:ln w="3175">
              <a:solidFill>
                <a:srgbClr val="565658"/>
              </a:solidFill>
            </a:ln>
          </p:spPr>
          <p:txBody>
            <a:bodyPr wrap="square" lIns="0" tIns="0" rIns="0" bIns="0" rtlCol="0"/>
            <a:lstStyle/>
            <a:p/>
          </p:txBody>
        </p:sp>
        <p:sp>
          <p:nvSpPr>
            <p:cNvPr id="13057" name="object 13057" descr=""/>
            <p:cNvSpPr/>
            <p:nvPr/>
          </p:nvSpPr>
          <p:spPr>
            <a:xfrm>
              <a:off x="5350002" y="2606687"/>
              <a:ext cx="7620" cy="1905"/>
            </a:xfrm>
            <a:custGeom>
              <a:avLst/>
              <a:gdLst/>
              <a:ahLst/>
              <a:cxnLst/>
              <a:rect l="l" t="t" r="r" b="b"/>
              <a:pathLst>
                <a:path w="7620" h="1905">
                  <a:moveTo>
                    <a:pt x="0" y="0"/>
                  </a:moveTo>
                  <a:lnTo>
                    <a:pt x="3822" y="952"/>
                  </a:lnTo>
                  <a:lnTo>
                    <a:pt x="5740" y="952"/>
                  </a:lnTo>
                  <a:lnTo>
                    <a:pt x="7175" y="1905"/>
                  </a:lnTo>
                </a:path>
              </a:pathLst>
            </a:custGeom>
            <a:ln w="3175">
              <a:solidFill>
                <a:srgbClr val="565658"/>
              </a:solidFill>
            </a:ln>
          </p:spPr>
          <p:txBody>
            <a:bodyPr wrap="square" lIns="0" tIns="0" rIns="0" bIns="0" rtlCol="0"/>
            <a:lstStyle/>
            <a:p/>
          </p:txBody>
        </p:sp>
        <p:sp>
          <p:nvSpPr>
            <p:cNvPr id="13058" name="object 13058" descr=""/>
            <p:cNvSpPr/>
            <p:nvPr/>
          </p:nvSpPr>
          <p:spPr>
            <a:xfrm>
              <a:off x="5350000" y="2618643"/>
              <a:ext cx="7620" cy="1905"/>
            </a:xfrm>
            <a:custGeom>
              <a:avLst/>
              <a:gdLst/>
              <a:ahLst/>
              <a:cxnLst/>
              <a:rect l="l" t="t" r="r" b="b"/>
              <a:pathLst>
                <a:path w="7620" h="1905">
                  <a:moveTo>
                    <a:pt x="7175" y="0"/>
                  </a:moveTo>
                  <a:lnTo>
                    <a:pt x="6692" y="482"/>
                  </a:lnTo>
                  <a:lnTo>
                    <a:pt x="5740" y="952"/>
                  </a:lnTo>
                  <a:lnTo>
                    <a:pt x="3352" y="952"/>
                  </a:lnTo>
                  <a:lnTo>
                    <a:pt x="1917" y="1435"/>
                  </a:lnTo>
                  <a:lnTo>
                    <a:pt x="0" y="1435"/>
                  </a:lnTo>
                </a:path>
              </a:pathLst>
            </a:custGeom>
            <a:ln w="3175">
              <a:solidFill>
                <a:srgbClr val="565658"/>
              </a:solidFill>
            </a:ln>
          </p:spPr>
          <p:txBody>
            <a:bodyPr wrap="square" lIns="0" tIns="0" rIns="0" bIns="0" rtlCol="0"/>
            <a:lstStyle/>
            <a:p/>
          </p:txBody>
        </p:sp>
        <p:sp>
          <p:nvSpPr>
            <p:cNvPr id="13059" name="object 13059" descr=""/>
            <p:cNvSpPr/>
            <p:nvPr/>
          </p:nvSpPr>
          <p:spPr>
            <a:xfrm>
              <a:off x="5350002" y="2607159"/>
              <a:ext cx="7620" cy="1905"/>
            </a:xfrm>
            <a:custGeom>
              <a:avLst/>
              <a:gdLst/>
              <a:ahLst/>
              <a:cxnLst/>
              <a:rect l="l" t="t" r="r" b="b"/>
              <a:pathLst>
                <a:path w="7620" h="1905">
                  <a:moveTo>
                    <a:pt x="0" y="0"/>
                  </a:moveTo>
                  <a:lnTo>
                    <a:pt x="1917" y="0"/>
                  </a:lnTo>
                  <a:lnTo>
                    <a:pt x="3352" y="482"/>
                  </a:lnTo>
                  <a:lnTo>
                    <a:pt x="5270" y="952"/>
                  </a:lnTo>
                  <a:lnTo>
                    <a:pt x="6692" y="952"/>
                  </a:lnTo>
                  <a:lnTo>
                    <a:pt x="7175" y="1435"/>
                  </a:lnTo>
                </a:path>
              </a:pathLst>
            </a:custGeom>
            <a:ln w="3175">
              <a:solidFill>
                <a:srgbClr val="565658"/>
              </a:solidFill>
            </a:ln>
          </p:spPr>
          <p:txBody>
            <a:bodyPr wrap="square" lIns="0" tIns="0" rIns="0" bIns="0" rtlCol="0"/>
            <a:lstStyle/>
            <a:p/>
          </p:txBody>
        </p:sp>
        <p:sp>
          <p:nvSpPr>
            <p:cNvPr id="13060" name="object 13060" descr=""/>
            <p:cNvSpPr/>
            <p:nvPr/>
          </p:nvSpPr>
          <p:spPr>
            <a:xfrm>
              <a:off x="5356022" y="2612720"/>
              <a:ext cx="10160" cy="69850"/>
            </a:xfrm>
            <a:custGeom>
              <a:avLst/>
              <a:gdLst/>
              <a:ahLst/>
              <a:cxnLst/>
              <a:rect l="l" t="t" r="r" b="b"/>
              <a:pathLst>
                <a:path w="10160" h="69850">
                  <a:moveTo>
                    <a:pt x="2286" y="1143"/>
                  </a:moveTo>
                  <a:lnTo>
                    <a:pt x="1955" y="330"/>
                  </a:lnTo>
                  <a:lnTo>
                    <a:pt x="1143" y="0"/>
                  </a:lnTo>
                  <a:lnTo>
                    <a:pt x="342" y="330"/>
                  </a:lnTo>
                  <a:lnTo>
                    <a:pt x="0" y="1143"/>
                  </a:lnTo>
                  <a:lnTo>
                    <a:pt x="342" y="1955"/>
                  </a:lnTo>
                  <a:lnTo>
                    <a:pt x="1143" y="2286"/>
                  </a:lnTo>
                  <a:lnTo>
                    <a:pt x="1955" y="1955"/>
                  </a:lnTo>
                  <a:lnTo>
                    <a:pt x="2286" y="1143"/>
                  </a:lnTo>
                  <a:close/>
                </a:path>
                <a:path w="10160" h="69850">
                  <a:moveTo>
                    <a:pt x="9944" y="68148"/>
                  </a:moveTo>
                  <a:lnTo>
                    <a:pt x="9613" y="67348"/>
                  </a:lnTo>
                  <a:lnTo>
                    <a:pt x="8801" y="67005"/>
                  </a:lnTo>
                  <a:lnTo>
                    <a:pt x="8001" y="67348"/>
                  </a:lnTo>
                  <a:lnTo>
                    <a:pt x="7658" y="68148"/>
                  </a:lnTo>
                  <a:lnTo>
                    <a:pt x="8001" y="68961"/>
                  </a:lnTo>
                  <a:lnTo>
                    <a:pt x="8801" y="69291"/>
                  </a:lnTo>
                  <a:lnTo>
                    <a:pt x="9613" y="68961"/>
                  </a:lnTo>
                  <a:lnTo>
                    <a:pt x="9944" y="68148"/>
                  </a:lnTo>
                  <a:close/>
                </a:path>
              </a:pathLst>
            </a:custGeom>
            <a:solidFill>
              <a:srgbClr val="565658"/>
            </a:solidFill>
          </p:spPr>
          <p:txBody>
            <a:bodyPr wrap="square" lIns="0" tIns="0" rIns="0" bIns="0" rtlCol="0"/>
            <a:lstStyle/>
            <a:p/>
          </p:txBody>
        </p:sp>
        <p:sp>
          <p:nvSpPr>
            <p:cNvPr id="13061" name="object 13061" descr=""/>
            <p:cNvSpPr/>
            <p:nvPr/>
          </p:nvSpPr>
          <p:spPr>
            <a:xfrm>
              <a:off x="5364834" y="2674651"/>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062" name="object 13062" descr=""/>
            <p:cNvSpPr/>
            <p:nvPr/>
          </p:nvSpPr>
          <p:spPr>
            <a:xfrm>
              <a:off x="5364835" y="268086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63" name="object 13063" descr=""/>
            <p:cNvSpPr/>
            <p:nvPr/>
          </p:nvSpPr>
          <p:spPr>
            <a:xfrm>
              <a:off x="5364834" y="2681832"/>
              <a:ext cx="635" cy="635"/>
            </a:xfrm>
            <a:custGeom>
              <a:avLst/>
              <a:gdLst/>
              <a:ahLst/>
              <a:cxnLst/>
              <a:rect l="l" t="t" r="r" b="b"/>
              <a:pathLst>
                <a:path w="635" h="635">
                  <a:moveTo>
                    <a:pt x="0" y="0"/>
                  </a:moveTo>
                  <a:lnTo>
                    <a:pt x="0" y="0"/>
                  </a:lnTo>
                  <a:lnTo>
                    <a:pt x="482" y="469"/>
                  </a:lnTo>
                </a:path>
              </a:pathLst>
            </a:custGeom>
            <a:ln w="3175">
              <a:solidFill>
                <a:srgbClr val="565658"/>
              </a:solidFill>
            </a:ln>
          </p:spPr>
          <p:txBody>
            <a:bodyPr wrap="square" lIns="0" tIns="0" rIns="0" bIns="0" rtlCol="0"/>
            <a:lstStyle/>
            <a:p/>
          </p:txBody>
        </p:sp>
        <p:sp>
          <p:nvSpPr>
            <p:cNvPr id="13064" name="object 13064" descr=""/>
            <p:cNvSpPr/>
            <p:nvPr/>
          </p:nvSpPr>
          <p:spPr>
            <a:xfrm>
              <a:off x="5364835" y="2674169"/>
              <a:ext cx="635" cy="635"/>
            </a:xfrm>
            <a:custGeom>
              <a:avLst/>
              <a:gdLst/>
              <a:ahLst/>
              <a:cxnLst/>
              <a:rect l="l" t="t" r="r" b="b"/>
              <a:pathLst>
                <a:path w="635" h="635">
                  <a:moveTo>
                    <a:pt x="482" y="482"/>
                  </a:moveTo>
                  <a:lnTo>
                    <a:pt x="0" y="0"/>
                  </a:lnTo>
                </a:path>
              </a:pathLst>
            </a:custGeom>
            <a:ln w="3175">
              <a:solidFill>
                <a:srgbClr val="565658"/>
              </a:solidFill>
            </a:ln>
          </p:spPr>
          <p:txBody>
            <a:bodyPr wrap="square" lIns="0" tIns="0" rIns="0" bIns="0" rtlCol="0"/>
            <a:lstStyle/>
            <a:p/>
          </p:txBody>
        </p:sp>
        <p:sp>
          <p:nvSpPr>
            <p:cNvPr id="13065" name="object 13065" descr=""/>
            <p:cNvSpPr/>
            <p:nvPr/>
          </p:nvSpPr>
          <p:spPr>
            <a:xfrm>
              <a:off x="5364834" y="268086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066" name="object 13066" descr=""/>
            <p:cNvSpPr/>
            <p:nvPr/>
          </p:nvSpPr>
          <p:spPr>
            <a:xfrm>
              <a:off x="5364175" y="2681173"/>
              <a:ext cx="5715" cy="2540"/>
            </a:xfrm>
            <a:custGeom>
              <a:avLst/>
              <a:gdLst/>
              <a:ahLst/>
              <a:cxnLst/>
              <a:rect l="l" t="t" r="r" b="b"/>
              <a:pathLst>
                <a:path w="5714" h="2539">
                  <a:moveTo>
                    <a:pt x="5156" y="1143"/>
                  </a:moveTo>
                  <a:lnTo>
                    <a:pt x="4813" y="330"/>
                  </a:lnTo>
                  <a:lnTo>
                    <a:pt x="4013" y="0"/>
                  </a:lnTo>
                  <a:lnTo>
                    <a:pt x="3530" y="203"/>
                  </a:lnTo>
                  <a:lnTo>
                    <a:pt x="3048" y="0"/>
                  </a:lnTo>
                  <a:lnTo>
                    <a:pt x="2235" y="330"/>
                  </a:lnTo>
                  <a:lnTo>
                    <a:pt x="2082" y="685"/>
                  </a:lnTo>
                  <a:lnTo>
                    <a:pt x="1943" y="330"/>
                  </a:lnTo>
                  <a:lnTo>
                    <a:pt x="1143" y="0"/>
                  </a:lnTo>
                  <a:lnTo>
                    <a:pt x="330" y="330"/>
                  </a:lnTo>
                  <a:lnTo>
                    <a:pt x="0" y="1143"/>
                  </a:lnTo>
                  <a:lnTo>
                    <a:pt x="330" y="1943"/>
                  </a:lnTo>
                  <a:lnTo>
                    <a:pt x="1143" y="2286"/>
                  </a:lnTo>
                  <a:lnTo>
                    <a:pt x="1943" y="1943"/>
                  </a:lnTo>
                  <a:lnTo>
                    <a:pt x="2082" y="1600"/>
                  </a:lnTo>
                  <a:lnTo>
                    <a:pt x="2235" y="1943"/>
                  </a:lnTo>
                  <a:lnTo>
                    <a:pt x="3048" y="2286"/>
                  </a:lnTo>
                  <a:lnTo>
                    <a:pt x="3530" y="2082"/>
                  </a:lnTo>
                  <a:lnTo>
                    <a:pt x="4013" y="2286"/>
                  </a:lnTo>
                  <a:lnTo>
                    <a:pt x="4813" y="1943"/>
                  </a:lnTo>
                  <a:lnTo>
                    <a:pt x="5156" y="1143"/>
                  </a:lnTo>
                  <a:close/>
                </a:path>
              </a:pathLst>
            </a:custGeom>
            <a:solidFill>
              <a:srgbClr val="565658"/>
            </a:solidFill>
          </p:spPr>
          <p:txBody>
            <a:bodyPr wrap="square" lIns="0" tIns="0" rIns="0" bIns="0" rtlCol="0"/>
            <a:lstStyle/>
            <a:p/>
          </p:txBody>
        </p:sp>
        <p:sp>
          <p:nvSpPr>
            <p:cNvPr id="13067" name="object 13067" descr=""/>
            <p:cNvSpPr/>
            <p:nvPr/>
          </p:nvSpPr>
          <p:spPr>
            <a:xfrm>
              <a:off x="5364835" y="2678956"/>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68" name="object 13068" descr=""/>
            <p:cNvSpPr/>
            <p:nvPr/>
          </p:nvSpPr>
          <p:spPr>
            <a:xfrm>
              <a:off x="5364834" y="267656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069" name="object 13069" descr=""/>
            <p:cNvSpPr/>
            <p:nvPr/>
          </p:nvSpPr>
          <p:spPr>
            <a:xfrm>
              <a:off x="5365323" y="2681835"/>
              <a:ext cx="1905" cy="635"/>
            </a:xfrm>
            <a:custGeom>
              <a:avLst/>
              <a:gdLst/>
              <a:ahLst/>
              <a:cxnLst/>
              <a:rect l="l" t="t" r="r" b="b"/>
              <a:pathLst>
                <a:path w="1904" h="635">
                  <a:moveTo>
                    <a:pt x="1904" y="469"/>
                  </a:moveTo>
                  <a:lnTo>
                    <a:pt x="0" y="469"/>
                  </a:lnTo>
                  <a:lnTo>
                    <a:pt x="0" y="0"/>
                  </a:lnTo>
                </a:path>
              </a:pathLst>
            </a:custGeom>
            <a:ln w="3175">
              <a:solidFill>
                <a:srgbClr val="565658"/>
              </a:solidFill>
            </a:ln>
          </p:spPr>
          <p:txBody>
            <a:bodyPr wrap="square" lIns="0" tIns="0" rIns="0" bIns="0" rtlCol="0"/>
            <a:lstStyle/>
            <a:p/>
          </p:txBody>
        </p:sp>
        <p:sp>
          <p:nvSpPr>
            <p:cNvPr id="13070" name="object 13070" descr=""/>
            <p:cNvSpPr/>
            <p:nvPr/>
          </p:nvSpPr>
          <p:spPr>
            <a:xfrm>
              <a:off x="5363680" y="2673514"/>
              <a:ext cx="5080" cy="8890"/>
            </a:xfrm>
            <a:custGeom>
              <a:avLst/>
              <a:gdLst/>
              <a:ahLst/>
              <a:cxnLst/>
              <a:rect l="l" t="t" r="r" b="b"/>
              <a:pathLst>
                <a:path w="5079" h="8889">
                  <a:moveTo>
                    <a:pt x="4686" y="7353"/>
                  </a:moveTo>
                  <a:lnTo>
                    <a:pt x="4356" y="6553"/>
                  </a:lnTo>
                  <a:lnTo>
                    <a:pt x="3543" y="6210"/>
                  </a:lnTo>
                  <a:lnTo>
                    <a:pt x="2730" y="6553"/>
                  </a:lnTo>
                  <a:lnTo>
                    <a:pt x="2438" y="6083"/>
                  </a:lnTo>
                  <a:lnTo>
                    <a:pt x="2082" y="5943"/>
                  </a:lnTo>
                  <a:lnTo>
                    <a:pt x="2286" y="5448"/>
                  </a:lnTo>
                  <a:lnTo>
                    <a:pt x="1955" y="4635"/>
                  </a:lnTo>
                  <a:lnTo>
                    <a:pt x="1143" y="4305"/>
                  </a:lnTo>
                  <a:lnTo>
                    <a:pt x="342" y="4635"/>
                  </a:lnTo>
                  <a:lnTo>
                    <a:pt x="0" y="5448"/>
                  </a:lnTo>
                  <a:lnTo>
                    <a:pt x="304" y="6172"/>
                  </a:lnTo>
                  <a:lnTo>
                    <a:pt x="0" y="6883"/>
                  </a:lnTo>
                  <a:lnTo>
                    <a:pt x="342" y="7696"/>
                  </a:lnTo>
                  <a:lnTo>
                    <a:pt x="1143" y="8026"/>
                  </a:lnTo>
                  <a:lnTo>
                    <a:pt x="1384" y="7937"/>
                  </a:lnTo>
                  <a:lnTo>
                    <a:pt x="1638" y="8026"/>
                  </a:lnTo>
                  <a:lnTo>
                    <a:pt x="2438" y="7696"/>
                  </a:lnTo>
                  <a:lnTo>
                    <a:pt x="2730" y="8166"/>
                  </a:lnTo>
                  <a:lnTo>
                    <a:pt x="3543" y="8496"/>
                  </a:lnTo>
                  <a:lnTo>
                    <a:pt x="4356" y="8166"/>
                  </a:lnTo>
                  <a:lnTo>
                    <a:pt x="4686" y="7353"/>
                  </a:lnTo>
                  <a:close/>
                </a:path>
                <a:path w="5079" h="8889">
                  <a:moveTo>
                    <a:pt x="4686" y="1143"/>
                  </a:moveTo>
                  <a:lnTo>
                    <a:pt x="4356" y="330"/>
                  </a:lnTo>
                  <a:lnTo>
                    <a:pt x="3543" y="0"/>
                  </a:lnTo>
                  <a:lnTo>
                    <a:pt x="2730" y="330"/>
                  </a:lnTo>
                  <a:lnTo>
                    <a:pt x="2489" y="927"/>
                  </a:lnTo>
                  <a:lnTo>
                    <a:pt x="2438" y="800"/>
                  </a:lnTo>
                  <a:lnTo>
                    <a:pt x="1638" y="469"/>
                  </a:lnTo>
                  <a:lnTo>
                    <a:pt x="1384" y="571"/>
                  </a:lnTo>
                  <a:lnTo>
                    <a:pt x="1143" y="469"/>
                  </a:lnTo>
                  <a:lnTo>
                    <a:pt x="342" y="800"/>
                  </a:lnTo>
                  <a:lnTo>
                    <a:pt x="0" y="1612"/>
                  </a:lnTo>
                  <a:lnTo>
                    <a:pt x="304" y="2336"/>
                  </a:lnTo>
                  <a:lnTo>
                    <a:pt x="0" y="3048"/>
                  </a:lnTo>
                  <a:lnTo>
                    <a:pt x="342" y="3860"/>
                  </a:lnTo>
                  <a:lnTo>
                    <a:pt x="1143" y="4191"/>
                  </a:lnTo>
                  <a:lnTo>
                    <a:pt x="1955" y="3860"/>
                  </a:lnTo>
                  <a:lnTo>
                    <a:pt x="2286" y="3048"/>
                  </a:lnTo>
                  <a:lnTo>
                    <a:pt x="2070" y="2578"/>
                  </a:lnTo>
                  <a:lnTo>
                    <a:pt x="2438" y="2425"/>
                  </a:lnTo>
                  <a:lnTo>
                    <a:pt x="2679" y="1854"/>
                  </a:lnTo>
                  <a:lnTo>
                    <a:pt x="3543" y="2286"/>
                  </a:lnTo>
                  <a:lnTo>
                    <a:pt x="4356" y="1955"/>
                  </a:lnTo>
                  <a:lnTo>
                    <a:pt x="4686" y="1143"/>
                  </a:lnTo>
                  <a:close/>
                </a:path>
              </a:pathLst>
            </a:custGeom>
            <a:solidFill>
              <a:srgbClr val="565658"/>
            </a:solidFill>
          </p:spPr>
          <p:txBody>
            <a:bodyPr wrap="square" lIns="0" tIns="0" rIns="0" bIns="0" rtlCol="0"/>
            <a:lstStyle/>
            <a:p/>
          </p:txBody>
        </p:sp>
        <p:sp>
          <p:nvSpPr>
            <p:cNvPr id="13071" name="object 13071" descr=""/>
            <p:cNvSpPr/>
            <p:nvPr/>
          </p:nvSpPr>
          <p:spPr>
            <a:xfrm>
              <a:off x="5367712" y="2673696"/>
              <a:ext cx="0" cy="635"/>
            </a:xfrm>
            <a:custGeom>
              <a:avLst/>
              <a:gdLst/>
              <a:ahLst/>
              <a:cxnLst/>
              <a:rect l="l" t="t" r="r" b="b"/>
              <a:pathLst>
                <a:path w="0" h="635">
                  <a:moveTo>
                    <a:pt x="0" y="0"/>
                  </a:moveTo>
                  <a:lnTo>
                    <a:pt x="0" y="469"/>
                  </a:lnTo>
                  <a:lnTo>
                    <a:pt x="0" y="0"/>
                  </a:lnTo>
                </a:path>
              </a:pathLst>
            </a:custGeom>
            <a:ln w="3175">
              <a:solidFill>
                <a:srgbClr val="565658"/>
              </a:solidFill>
            </a:ln>
          </p:spPr>
          <p:txBody>
            <a:bodyPr wrap="square" lIns="0" tIns="0" rIns="0" bIns="0" rtlCol="0"/>
            <a:lstStyle/>
            <a:p/>
          </p:txBody>
        </p:sp>
        <p:sp>
          <p:nvSpPr>
            <p:cNvPr id="13072" name="object 13072" descr=""/>
            <p:cNvSpPr/>
            <p:nvPr/>
          </p:nvSpPr>
          <p:spPr>
            <a:xfrm>
              <a:off x="5367228" y="267369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073" name="object 13073" descr=""/>
            <p:cNvSpPr/>
            <p:nvPr/>
          </p:nvSpPr>
          <p:spPr>
            <a:xfrm>
              <a:off x="5366750" y="267369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074" name="object 13074" descr=""/>
            <p:cNvSpPr/>
            <p:nvPr/>
          </p:nvSpPr>
          <p:spPr>
            <a:xfrm>
              <a:off x="5367712" y="267369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075" name="object 13075" descr=""/>
            <p:cNvSpPr/>
            <p:nvPr/>
          </p:nvSpPr>
          <p:spPr>
            <a:xfrm>
              <a:off x="5366750" y="2673698"/>
              <a:ext cx="0" cy="635"/>
            </a:xfrm>
            <a:custGeom>
              <a:avLst/>
              <a:gdLst/>
              <a:ahLst/>
              <a:cxnLst/>
              <a:rect l="l" t="t" r="r" b="b"/>
              <a:pathLst>
                <a:path w="0" h="635">
                  <a:moveTo>
                    <a:pt x="0" y="469"/>
                  </a:moveTo>
                  <a:lnTo>
                    <a:pt x="0" y="0"/>
                  </a:lnTo>
                  <a:lnTo>
                    <a:pt x="0" y="469"/>
                  </a:lnTo>
                </a:path>
              </a:pathLst>
            </a:custGeom>
            <a:ln w="3175">
              <a:solidFill>
                <a:srgbClr val="565658"/>
              </a:solidFill>
            </a:ln>
          </p:spPr>
          <p:txBody>
            <a:bodyPr wrap="square" lIns="0" tIns="0" rIns="0" bIns="0" rtlCol="0"/>
            <a:lstStyle/>
            <a:p/>
          </p:txBody>
        </p:sp>
        <p:sp>
          <p:nvSpPr>
            <p:cNvPr id="13076" name="object 13076" descr=""/>
            <p:cNvSpPr/>
            <p:nvPr/>
          </p:nvSpPr>
          <p:spPr>
            <a:xfrm>
              <a:off x="5367228" y="2673696"/>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077" name="object 13077" descr=""/>
            <p:cNvSpPr/>
            <p:nvPr/>
          </p:nvSpPr>
          <p:spPr>
            <a:xfrm>
              <a:off x="5365795" y="2676076"/>
              <a:ext cx="0" cy="4445"/>
            </a:xfrm>
            <a:custGeom>
              <a:avLst/>
              <a:gdLst/>
              <a:ahLst/>
              <a:cxnLst/>
              <a:rect l="l" t="t" r="r" b="b"/>
              <a:pathLst>
                <a:path w="0" h="4444">
                  <a:moveTo>
                    <a:pt x="0" y="4318"/>
                  </a:moveTo>
                  <a:lnTo>
                    <a:pt x="0" y="0"/>
                  </a:lnTo>
                </a:path>
              </a:pathLst>
            </a:custGeom>
            <a:ln w="3175">
              <a:solidFill>
                <a:srgbClr val="565658"/>
              </a:solidFill>
            </a:ln>
          </p:spPr>
          <p:txBody>
            <a:bodyPr wrap="square" lIns="0" tIns="0" rIns="0" bIns="0" rtlCol="0"/>
            <a:lstStyle/>
            <a:p/>
          </p:txBody>
        </p:sp>
        <p:sp>
          <p:nvSpPr>
            <p:cNvPr id="13078" name="object 13078" descr=""/>
            <p:cNvSpPr/>
            <p:nvPr/>
          </p:nvSpPr>
          <p:spPr>
            <a:xfrm>
              <a:off x="5364835" y="2676562"/>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79" name="object 13079" descr=""/>
            <p:cNvSpPr/>
            <p:nvPr/>
          </p:nvSpPr>
          <p:spPr>
            <a:xfrm>
              <a:off x="5364834" y="267895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080" name="object 13080" descr=""/>
            <p:cNvSpPr/>
            <p:nvPr/>
          </p:nvSpPr>
          <p:spPr>
            <a:xfrm>
              <a:off x="5364834" y="268039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081" name="object 13081" descr=""/>
            <p:cNvSpPr/>
            <p:nvPr/>
          </p:nvSpPr>
          <p:spPr>
            <a:xfrm>
              <a:off x="5364835" y="267512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082" name="object 13082" descr=""/>
            <p:cNvSpPr/>
            <p:nvPr/>
          </p:nvSpPr>
          <p:spPr>
            <a:xfrm>
              <a:off x="5364834" y="2676078"/>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3083" name="object 13083" descr=""/>
            <p:cNvSpPr/>
            <p:nvPr/>
          </p:nvSpPr>
          <p:spPr>
            <a:xfrm>
              <a:off x="5364834" y="2679439"/>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3084" name="object 13084" descr=""/>
            <p:cNvSpPr/>
            <p:nvPr/>
          </p:nvSpPr>
          <p:spPr>
            <a:xfrm>
              <a:off x="5364175" y="2673514"/>
              <a:ext cx="5715" cy="8890"/>
            </a:xfrm>
            <a:custGeom>
              <a:avLst/>
              <a:gdLst/>
              <a:ahLst/>
              <a:cxnLst/>
              <a:rect l="l" t="t" r="r" b="b"/>
              <a:pathLst>
                <a:path w="5714" h="8889">
                  <a:moveTo>
                    <a:pt x="2286" y="5930"/>
                  </a:moveTo>
                  <a:lnTo>
                    <a:pt x="1943" y="5118"/>
                  </a:lnTo>
                  <a:lnTo>
                    <a:pt x="1143" y="4787"/>
                  </a:lnTo>
                  <a:lnTo>
                    <a:pt x="330" y="5118"/>
                  </a:lnTo>
                  <a:lnTo>
                    <a:pt x="0" y="5930"/>
                  </a:lnTo>
                  <a:lnTo>
                    <a:pt x="330" y="6743"/>
                  </a:lnTo>
                  <a:lnTo>
                    <a:pt x="1143" y="7073"/>
                  </a:lnTo>
                  <a:lnTo>
                    <a:pt x="1943" y="6743"/>
                  </a:lnTo>
                  <a:lnTo>
                    <a:pt x="2286" y="5930"/>
                  </a:lnTo>
                  <a:close/>
                </a:path>
                <a:path w="5714" h="8889">
                  <a:moveTo>
                    <a:pt x="5156" y="5930"/>
                  </a:moveTo>
                  <a:lnTo>
                    <a:pt x="4813" y="5118"/>
                  </a:lnTo>
                  <a:lnTo>
                    <a:pt x="4013" y="4787"/>
                  </a:lnTo>
                  <a:lnTo>
                    <a:pt x="3200" y="5118"/>
                  </a:lnTo>
                  <a:lnTo>
                    <a:pt x="2870" y="5930"/>
                  </a:lnTo>
                  <a:lnTo>
                    <a:pt x="3149" y="6654"/>
                  </a:lnTo>
                  <a:lnTo>
                    <a:pt x="2870" y="7353"/>
                  </a:lnTo>
                  <a:lnTo>
                    <a:pt x="3200" y="8166"/>
                  </a:lnTo>
                  <a:lnTo>
                    <a:pt x="4013" y="8496"/>
                  </a:lnTo>
                  <a:lnTo>
                    <a:pt x="4813" y="8166"/>
                  </a:lnTo>
                  <a:lnTo>
                    <a:pt x="5156" y="7353"/>
                  </a:lnTo>
                  <a:lnTo>
                    <a:pt x="4851" y="6654"/>
                  </a:lnTo>
                  <a:lnTo>
                    <a:pt x="5156" y="5930"/>
                  </a:lnTo>
                  <a:close/>
                </a:path>
                <a:path w="5714" h="8889">
                  <a:moveTo>
                    <a:pt x="5156" y="1143"/>
                  </a:moveTo>
                  <a:lnTo>
                    <a:pt x="4813" y="330"/>
                  </a:lnTo>
                  <a:lnTo>
                    <a:pt x="4013" y="0"/>
                  </a:lnTo>
                  <a:lnTo>
                    <a:pt x="3200" y="330"/>
                  </a:lnTo>
                  <a:lnTo>
                    <a:pt x="2870" y="1143"/>
                  </a:lnTo>
                  <a:lnTo>
                    <a:pt x="3149" y="1866"/>
                  </a:lnTo>
                  <a:lnTo>
                    <a:pt x="2235" y="2247"/>
                  </a:lnTo>
                  <a:lnTo>
                    <a:pt x="1943" y="1765"/>
                  </a:lnTo>
                  <a:lnTo>
                    <a:pt x="1143" y="1422"/>
                  </a:lnTo>
                  <a:lnTo>
                    <a:pt x="330" y="1765"/>
                  </a:lnTo>
                  <a:lnTo>
                    <a:pt x="0" y="2565"/>
                  </a:lnTo>
                  <a:lnTo>
                    <a:pt x="330" y="3378"/>
                  </a:lnTo>
                  <a:lnTo>
                    <a:pt x="1143" y="3708"/>
                  </a:lnTo>
                  <a:lnTo>
                    <a:pt x="1943" y="3378"/>
                  </a:lnTo>
                  <a:lnTo>
                    <a:pt x="2235" y="3860"/>
                  </a:lnTo>
                  <a:lnTo>
                    <a:pt x="3048" y="4191"/>
                  </a:lnTo>
                  <a:lnTo>
                    <a:pt x="3860" y="3860"/>
                  </a:lnTo>
                  <a:lnTo>
                    <a:pt x="3924" y="3683"/>
                  </a:lnTo>
                  <a:lnTo>
                    <a:pt x="4813" y="3378"/>
                  </a:lnTo>
                  <a:lnTo>
                    <a:pt x="5156" y="2565"/>
                  </a:lnTo>
                  <a:lnTo>
                    <a:pt x="4851" y="1866"/>
                  </a:lnTo>
                  <a:lnTo>
                    <a:pt x="5156" y="1143"/>
                  </a:lnTo>
                  <a:close/>
                </a:path>
              </a:pathLst>
            </a:custGeom>
            <a:solidFill>
              <a:srgbClr val="565658"/>
            </a:solidFill>
          </p:spPr>
          <p:txBody>
            <a:bodyPr wrap="square" lIns="0" tIns="0" rIns="0" bIns="0" rtlCol="0"/>
            <a:lstStyle/>
            <a:p/>
          </p:txBody>
        </p:sp>
        <p:sp>
          <p:nvSpPr>
            <p:cNvPr id="13085" name="object 13085" descr=""/>
            <p:cNvSpPr/>
            <p:nvPr/>
          </p:nvSpPr>
          <p:spPr>
            <a:xfrm>
              <a:off x="5365318" y="2676078"/>
              <a:ext cx="1905" cy="0"/>
            </a:xfrm>
            <a:custGeom>
              <a:avLst/>
              <a:gdLst/>
              <a:ahLst/>
              <a:cxnLst/>
              <a:rect l="l" t="t" r="r" b="b"/>
              <a:pathLst>
                <a:path w="1904" h="0">
                  <a:moveTo>
                    <a:pt x="0" y="0"/>
                  </a:moveTo>
                  <a:lnTo>
                    <a:pt x="1905" y="0"/>
                  </a:lnTo>
                </a:path>
              </a:pathLst>
            </a:custGeom>
            <a:ln w="3175">
              <a:solidFill>
                <a:srgbClr val="565658"/>
              </a:solidFill>
            </a:ln>
          </p:spPr>
          <p:txBody>
            <a:bodyPr wrap="square" lIns="0" tIns="0" rIns="0" bIns="0" rtlCol="0"/>
            <a:lstStyle/>
            <a:p/>
          </p:txBody>
        </p:sp>
        <p:sp>
          <p:nvSpPr>
            <p:cNvPr id="13086" name="object 13086" descr=""/>
            <p:cNvSpPr/>
            <p:nvPr/>
          </p:nvSpPr>
          <p:spPr>
            <a:xfrm>
              <a:off x="5365323" y="2679439"/>
              <a:ext cx="1905" cy="0"/>
            </a:xfrm>
            <a:custGeom>
              <a:avLst/>
              <a:gdLst/>
              <a:ahLst/>
              <a:cxnLst/>
              <a:rect l="l" t="t" r="r" b="b"/>
              <a:pathLst>
                <a:path w="1904" h="0">
                  <a:moveTo>
                    <a:pt x="1904" y="0"/>
                  </a:moveTo>
                  <a:lnTo>
                    <a:pt x="0" y="0"/>
                  </a:lnTo>
                </a:path>
              </a:pathLst>
            </a:custGeom>
            <a:ln w="3175">
              <a:solidFill>
                <a:srgbClr val="565658"/>
              </a:solidFill>
            </a:ln>
          </p:spPr>
          <p:txBody>
            <a:bodyPr wrap="square" lIns="0" tIns="0" rIns="0" bIns="0" rtlCol="0"/>
            <a:lstStyle/>
            <a:p/>
          </p:txBody>
        </p:sp>
        <p:sp>
          <p:nvSpPr>
            <p:cNvPr id="13087" name="object 13087" descr=""/>
            <p:cNvSpPr/>
            <p:nvPr/>
          </p:nvSpPr>
          <p:spPr>
            <a:xfrm>
              <a:off x="5366085" y="267781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088" name="object 13088" descr=""/>
            <p:cNvSpPr/>
            <p:nvPr/>
          </p:nvSpPr>
          <p:spPr>
            <a:xfrm>
              <a:off x="5367228" y="2678957"/>
              <a:ext cx="0" cy="635"/>
            </a:xfrm>
            <a:custGeom>
              <a:avLst/>
              <a:gdLst/>
              <a:ahLst/>
              <a:cxnLst/>
              <a:rect l="l" t="t" r="r" b="b"/>
              <a:pathLst>
                <a:path w="0" h="635">
                  <a:moveTo>
                    <a:pt x="0" y="482"/>
                  </a:moveTo>
                  <a:lnTo>
                    <a:pt x="0" y="482"/>
                  </a:lnTo>
                  <a:lnTo>
                    <a:pt x="0" y="0"/>
                  </a:lnTo>
                </a:path>
              </a:pathLst>
            </a:custGeom>
            <a:ln w="3175">
              <a:solidFill>
                <a:srgbClr val="565658"/>
              </a:solidFill>
            </a:ln>
          </p:spPr>
          <p:txBody>
            <a:bodyPr wrap="square" lIns="0" tIns="0" rIns="0" bIns="0" rtlCol="0"/>
            <a:lstStyle/>
            <a:p/>
          </p:txBody>
        </p:sp>
        <p:sp>
          <p:nvSpPr>
            <p:cNvPr id="13089" name="object 13089" descr=""/>
            <p:cNvSpPr/>
            <p:nvPr/>
          </p:nvSpPr>
          <p:spPr>
            <a:xfrm>
              <a:off x="5367228" y="2676079"/>
              <a:ext cx="0" cy="635"/>
            </a:xfrm>
            <a:custGeom>
              <a:avLst/>
              <a:gdLst/>
              <a:ahLst/>
              <a:cxnLst/>
              <a:rect l="l" t="t" r="r" b="b"/>
              <a:pathLst>
                <a:path w="0" h="635">
                  <a:moveTo>
                    <a:pt x="0" y="482"/>
                  </a:moveTo>
                  <a:lnTo>
                    <a:pt x="0" y="0"/>
                  </a:lnTo>
                </a:path>
              </a:pathLst>
            </a:custGeom>
            <a:ln w="3175">
              <a:solidFill>
                <a:srgbClr val="565658"/>
              </a:solidFill>
            </a:ln>
          </p:spPr>
          <p:txBody>
            <a:bodyPr wrap="square" lIns="0" tIns="0" rIns="0" bIns="0" rtlCol="0"/>
            <a:lstStyle/>
            <a:p/>
          </p:txBody>
        </p:sp>
        <p:sp>
          <p:nvSpPr>
            <p:cNvPr id="13090" name="object 13090" descr=""/>
            <p:cNvSpPr/>
            <p:nvPr/>
          </p:nvSpPr>
          <p:spPr>
            <a:xfrm>
              <a:off x="5365324" y="2674651"/>
              <a:ext cx="2540" cy="635"/>
            </a:xfrm>
            <a:custGeom>
              <a:avLst/>
              <a:gdLst/>
              <a:ahLst/>
              <a:cxnLst/>
              <a:rect l="l" t="t" r="r" b="b"/>
              <a:pathLst>
                <a:path w="2539" h="635">
                  <a:moveTo>
                    <a:pt x="2387" y="0"/>
                  </a:moveTo>
                  <a:lnTo>
                    <a:pt x="1904" y="0"/>
                  </a:lnTo>
                  <a:lnTo>
                    <a:pt x="0" y="469"/>
                  </a:lnTo>
                </a:path>
              </a:pathLst>
            </a:custGeom>
            <a:ln w="3175">
              <a:solidFill>
                <a:srgbClr val="565658"/>
              </a:solidFill>
            </a:ln>
          </p:spPr>
          <p:txBody>
            <a:bodyPr wrap="square" lIns="0" tIns="0" rIns="0" bIns="0" rtlCol="0"/>
            <a:lstStyle/>
            <a:p/>
          </p:txBody>
        </p:sp>
        <p:sp>
          <p:nvSpPr>
            <p:cNvPr id="13091" name="object 13091" descr=""/>
            <p:cNvSpPr/>
            <p:nvPr/>
          </p:nvSpPr>
          <p:spPr>
            <a:xfrm>
              <a:off x="5365324" y="2676079"/>
              <a:ext cx="2540" cy="635"/>
            </a:xfrm>
            <a:custGeom>
              <a:avLst/>
              <a:gdLst/>
              <a:ahLst/>
              <a:cxnLst/>
              <a:rect l="l" t="t" r="r" b="b"/>
              <a:pathLst>
                <a:path w="2539" h="635">
                  <a:moveTo>
                    <a:pt x="2387" y="482"/>
                  </a:moveTo>
                  <a:lnTo>
                    <a:pt x="1904" y="0"/>
                  </a:lnTo>
                  <a:lnTo>
                    <a:pt x="0" y="0"/>
                  </a:lnTo>
                </a:path>
              </a:pathLst>
            </a:custGeom>
            <a:ln w="3175">
              <a:solidFill>
                <a:srgbClr val="565658"/>
              </a:solidFill>
            </a:ln>
          </p:spPr>
          <p:txBody>
            <a:bodyPr wrap="square" lIns="0" tIns="0" rIns="0" bIns="0" rtlCol="0"/>
            <a:lstStyle/>
            <a:p/>
          </p:txBody>
        </p:sp>
        <p:sp>
          <p:nvSpPr>
            <p:cNvPr id="13092" name="object 13092" descr=""/>
            <p:cNvSpPr/>
            <p:nvPr/>
          </p:nvSpPr>
          <p:spPr>
            <a:xfrm>
              <a:off x="5365324" y="2678956"/>
              <a:ext cx="2540" cy="635"/>
            </a:xfrm>
            <a:custGeom>
              <a:avLst/>
              <a:gdLst/>
              <a:ahLst/>
              <a:cxnLst/>
              <a:rect l="l" t="t" r="r" b="b"/>
              <a:pathLst>
                <a:path w="2539" h="635">
                  <a:moveTo>
                    <a:pt x="2387" y="0"/>
                  </a:moveTo>
                  <a:lnTo>
                    <a:pt x="1904" y="482"/>
                  </a:lnTo>
                  <a:lnTo>
                    <a:pt x="0" y="482"/>
                  </a:lnTo>
                </a:path>
              </a:pathLst>
            </a:custGeom>
            <a:ln w="3175">
              <a:solidFill>
                <a:srgbClr val="565658"/>
              </a:solidFill>
            </a:ln>
          </p:spPr>
          <p:txBody>
            <a:bodyPr wrap="square" lIns="0" tIns="0" rIns="0" bIns="0" rtlCol="0"/>
            <a:lstStyle/>
            <a:p/>
          </p:txBody>
        </p:sp>
        <p:sp>
          <p:nvSpPr>
            <p:cNvPr id="13093" name="object 13093" descr=""/>
            <p:cNvSpPr/>
            <p:nvPr/>
          </p:nvSpPr>
          <p:spPr>
            <a:xfrm>
              <a:off x="5365324" y="2680396"/>
              <a:ext cx="2540" cy="635"/>
            </a:xfrm>
            <a:custGeom>
              <a:avLst/>
              <a:gdLst/>
              <a:ahLst/>
              <a:cxnLst/>
              <a:rect l="l" t="t" r="r" b="b"/>
              <a:pathLst>
                <a:path w="2539" h="635">
                  <a:moveTo>
                    <a:pt x="2387" y="469"/>
                  </a:moveTo>
                  <a:lnTo>
                    <a:pt x="1904" y="469"/>
                  </a:lnTo>
                  <a:lnTo>
                    <a:pt x="0" y="0"/>
                  </a:lnTo>
                </a:path>
              </a:pathLst>
            </a:custGeom>
            <a:ln w="3175">
              <a:solidFill>
                <a:srgbClr val="565658"/>
              </a:solidFill>
            </a:ln>
          </p:spPr>
          <p:txBody>
            <a:bodyPr wrap="square" lIns="0" tIns="0" rIns="0" bIns="0" rtlCol="0"/>
            <a:lstStyle/>
            <a:p/>
          </p:txBody>
        </p:sp>
        <p:sp>
          <p:nvSpPr>
            <p:cNvPr id="13094" name="object 13094" descr=""/>
            <p:cNvSpPr/>
            <p:nvPr/>
          </p:nvSpPr>
          <p:spPr>
            <a:xfrm>
              <a:off x="5365324" y="2682304"/>
              <a:ext cx="2540" cy="0"/>
            </a:xfrm>
            <a:custGeom>
              <a:avLst/>
              <a:gdLst/>
              <a:ahLst/>
              <a:cxnLst/>
              <a:rect l="l" t="t" r="r" b="b"/>
              <a:pathLst>
                <a:path w="2539" h="0">
                  <a:moveTo>
                    <a:pt x="2387" y="0"/>
                  </a:moveTo>
                  <a:lnTo>
                    <a:pt x="1904" y="0"/>
                  </a:lnTo>
                  <a:lnTo>
                    <a:pt x="0" y="0"/>
                  </a:lnTo>
                </a:path>
              </a:pathLst>
            </a:custGeom>
            <a:ln w="3175">
              <a:solidFill>
                <a:srgbClr val="565658"/>
              </a:solidFill>
            </a:ln>
          </p:spPr>
          <p:txBody>
            <a:bodyPr wrap="square" lIns="0" tIns="0" rIns="0" bIns="0" rtlCol="0"/>
            <a:lstStyle/>
            <a:p/>
          </p:txBody>
        </p:sp>
        <p:sp>
          <p:nvSpPr>
            <p:cNvPr id="13095" name="object 13095" descr=""/>
            <p:cNvSpPr/>
            <p:nvPr/>
          </p:nvSpPr>
          <p:spPr>
            <a:xfrm>
              <a:off x="5491975" y="256150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096" name="object 13096" descr=""/>
            <p:cNvSpPr/>
            <p:nvPr/>
          </p:nvSpPr>
          <p:spPr>
            <a:xfrm>
              <a:off x="5488811" y="2549723"/>
              <a:ext cx="1905" cy="0"/>
            </a:xfrm>
            <a:custGeom>
              <a:avLst/>
              <a:gdLst/>
              <a:ahLst/>
              <a:cxnLst/>
              <a:rect l="l" t="t" r="r" b="b"/>
              <a:pathLst>
                <a:path w="1904" h="0">
                  <a:moveTo>
                    <a:pt x="1435" y="0"/>
                  </a:moveTo>
                  <a:lnTo>
                    <a:pt x="469" y="0"/>
                  </a:lnTo>
                  <a:lnTo>
                    <a:pt x="0" y="0"/>
                  </a:lnTo>
                </a:path>
              </a:pathLst>
            </a:custGeom>
            <a:ln w="3175">
              <a:solidFill>
                <a:srgbClr val="565658"/>
              </a:solidFill>
            </a:ln>
          </p:spPr>
          <p:txBody>
            <a:bodyPr wrap="square" lIns="0" tIns="0" rIns="0" bIns="0" rtlCol="0"/>
            <a:lstStyle/>
            <a:p/>
          </p:txBody>
        </p:sp>
        <p:sp>
          <p:nvSpPr>
            <p:cNvPr id="13097" name="object 13097" descr=""/>
            <p:cNvSpPr/>
            <p:nvPr/>
          </p:nvSpPr>
          <p:spPr>
            <a:xfrm>
              <a:off x="5484976" y="2561207"/>
              <a:ext cx="1270" cy="1905"/>
            </a:xfrm>
            <a:custGeom>
              <a:avLst/>
              <a:gdLst/>
              <a:ahLst/>
              <a:cxnLst/>
              <a:rect l="l" t="t" r="r" b="b"/>
              <a:pathLst>
                <a:path w="1270" h="1905">
                  <a:moveTo>
                    <a:pt x="0" y="0"/>
                  </a:moveTo>
                  <a:lnTo>
                    <a:pt x="482" y="1435"/>
                  </a:lnTo>
                  <a:lnTo>
                    <a:pt x="965" y="1435"/>
                  </a:lnTo>
                </a:path>
              </a:pathLst>
            </a:custGeom>
            <a:ln w="3175">
              <a:solidFill>
                <a:srgbClr val="565658"/>
              </a:solidFill>
            </a:ln>
          </p:spPr>
          <p:txBody>
            <a:bodyPr wrap="square" lIns="0" tIns="0" rIns="0" bIns="0" rtlCol="0"/>
            <a:lstStyle/>
            <a:p/>
          </p:txBody>
        </p:sp>
        <p:sp>
          <p:nvSpPr>
            <p:cNvPr id="13098" name="object 13098" descr=""/>
            <p:cNvSpPr/>
            <p:nvPr/>
          </p:nvSpPr>
          <p:spPr>
            <a:xfrm>
              <a:off x="5485460" y="2562646"/>
              <a:ext cx="635" cy="0"/>
            </a:xfrm>
            <a:custGeom>
              <a:avLst/>
              <a:gdLst/>
              <a:ahLst/>
              <a:cxnLst/>
              <a:rect l="l" t="t" r="r" b="b"/>
              <a:pathLst>
                <a:path w="635" h="0">
                  <a:moveTo>
                    <a:pt x="0" y="0"/>
                  </a:moveTo>
                  <a:lnTo>
                    <a:pt x="0" y="0"/>
                  </a:lnTo>
                  <a:lnTo>
                    <a:pt x="482" y="0"/>
                  </a:lnTo>
                </a:path>
              </a:pathLst>
            </a:custGeom>
            <a:ln w="3175">
              <a:solidFill>
                <a:srgbClr val="565658"/>
              </a:solidFill>
            </a:ln>
          </p:spPr>
          <p:txBody>
            <a:bodyPr wrap="square" lIns="0" tIns="0" rIns="0" bIns="0" rtlCol="0"/>
            <a:lstStyle/>
            <a:p/>
          </p:txBody>
        </p:sp>
        <p:sp>
          <p:nvSpPr>
            <p:cNvPr id="13099" name="object 13099" descr=""/>
            <p:cNvSpPr/>
            <p:nvPr/>
          </p:nvSpPr>
          <p:spPr>
            <a:xfrm>
              <a:off x="5491975" y="256150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100" name="object 13100" descr=""/>
            <p:cNvSpPr/>
            <p:nvPr/>
          </p:nvSpPr>
          <p:spPr>
            <a:xfrm>
              <a:off x="5493113" y="2561207"/>
              <a:ext cx="635" cy="1905"/>
            </a:xfrm>
            <a:custGeom>
              <a:avLst/>
              <a:gdLst/>
              <a:ahLst/>
              <a:cxnLst/>
              <a:rect l="l" t="t" r="r" b="b"/>
              <a:pathLst>
                <a:path w="635" h="1905">
                  <a:moveTo>
                    <a:pt x="482" y="0"/>
                  </a:moveTo>
                  <a:lnTo>
                    <a:pt x="482" y="0"/>
                  </a:lnTo>
                  <a:lnTo>
                    <a:pt x="0" y="1435"/>
                  </a:lnTo>
                </a:path>
              </a:pathLst>
            </a:custGeom>
            <a:ln w="3175">
              <a:solidFill>
                <a:srgbClr val="565658"/>
              </a:solidFill>
            </a:ln>
          </p:spPr>
          <p:txBody>
            <a:bodyPr wrap="square" lIns="0" tIns="0" rIns="0" bIns="0" rtlCol="0"/>
            <a:lstStyle/>
            <a:p/>
          </p:txBody>
        </p:sp>
        <p:sp>
          <p:nvSpPr>
            <p:cNvPr id="13101" name="object 13101" descr=""/>
            <p:cNvSpPr/>
            <p:nvPr/>
          </p:nvSpPr>
          <p:spPr>
            <a:xfrm>
              <a:off x="5484794" y="256150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102" name="object 13102" descr=""/>
            <p:cNvSpPr/>
            <p:nvPr/>
          </p:nvSpPr>
          <p:spPr>
            <a:xfrm>
              <a:off x="5492634" y="256264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103" name="object 13103" descr=""/>
            <p:cNvSpPr/>
            <p:nvPr/>
          </p:nvSpPr>
          <p:spPr>
            <a:xfrm>
              <a:off x="5485933" y="2552588"/>
              <a:ext cx="3810" cy="7620"/>
            </a:xfrm>
            <a:custGeom>
              <a:avLst/>
              <a:gdLst/>
              <a:ahLst/>
              <a:cxnLst/>
              <a:rect l="l" t="t" r="r" b="b"/>
              <a:pathLst>
                <a:path w="3810" h="7619">
                  <a:moveTo>
                    <a:pt x="3352" y="0"/>
                  </a:moveTo>
                  <a:lnTo>
                    <a:pt x="1917" y="482"/>
                  </a:lnTo>
                  <a:lnTo>
                    <a:pt x="965" y="965"/>
                  </a:lnTo>
                  <a:lnTo>
                    <a:pt x="0" y="2387"/>
                  </a:lnTo>
                  <a:lnTo>
                    <a:pt x="0" y="3835"/>
                  </a:lnTo>
                  <a:lnTo>
                    <a:pt x="0" y="4787"/>
                  </a:lnTo>
                  <a:lnTo>
                    <a:pt x="965" y="6223"/>
                  </a:lnTo>
                  <a:lnTo>
                    <a:pt x="1917" y="6705"/>
                  </a:lnTo>
                  <a:lnTo>
                    <a:pt x="3352" y="7175"/>
                  </a:lnTo>
                </a:path>
              </a:pathLst>
            </a:custGeom>
            <a:ln w="3175">
              <a:solidFill>
                <a:srgbClr val="565658"/>
              </a:solidFill>
            </a:ln>
          </p:spPr>
          <p:txBody>
            <a:bodyPr wrap="square" lIns="0" tIns="0" rIns="0" bIns="0" rtlCol="0"/>
            <a:lstStyle/>
            <a:p/>
          </p:txBody>
        </p:sp>
        <p:sp>
          <p:nvSpPr>
            <p:cNvPr id="13104" name="object 13104" descr=""/>
            <p:cNvSpPr/>
            <p:nvPr/>
          </p:nvSpPr>
          <p:spPr>
            <a:xfrm>
              <a:off x="5482581" y="2549239"/>
              <a:ext cx="6985" cy="12065"/>
            </a:xfrm>
            <a:custGeom>
              <a:avLst/>
              <a:gdLst/>
              <a:ahLst/>
              <a:cxnLst/>
              <a:rect l="l" t="t" r="r" b="b"/>
              <a:pathLst>
                <a:path w="6985" h="12064">
                  <a:moveTo>
                    <a:pt x="6705" y="0"/>
                  </a:moveTo>
                  <a:lnTo>
                    <a:pt x="0" y="6692"/>
                  </a:lnTo>
                  <a:lnTo>
                    <a:pt x="482" y="8623"/>
                  </a:lnTo>
                  <a:lnTo>
                    <a:pt x="965" y="10528"/>
                  </a:lnTo>
                  <a:lnTo>
                    <a:pt x="2400" y="11963"/>
                  </a:lnTo>
                  <a:lnTo>
                    <a:pt x="2882" y="11963"/>
                  </a:lnTo>
                  <a:lnTo>
                    <a:pt x="1435" y="10528"/>
                  </a:lnTo>
                  <a:lnTo>
                    <a:pt x="482" y="8623"/>
                  </a:lnTo>
                  <a:lnTo>
                    <a:pt x="0" y="6692"/>
                  </a:lnTo>
                  <a:lnTo>
                    <a:pt x="482" y="4787"/>
                  </a:lnTo>
                  <a:lnTo>
                    <a:pt x="1435" y="2882"/>
                  </a:lnTo>
                  <a:lnTo>
                    <a:pt x="2882" y="1435"/>
                  </a:lnTo>
                  <a:lnTo>
                    <a:pt x="4787" y="482"/>
                  </a:lnTo>
                  <a:lnTo>
                    <a:pt x="6705" y="482"/>
                  </a:lnTo>
                </a:path>
              </a:pathLst>
            </a:custGeom>
            <a:ln w="3175">
              <a:solidFill>
                <a:srgbClr val="565658"/>
              </a:solidFill>
            </a:ln>
          </p:spPr>
          <p:txBody>
            <a:bodyPr wrap="square" lIns="0" tIns="0" rIns="0" bIns="0" rtlCol="0"/>
            <a:lstStyle/>
            <a:p/>
          </p:txBody>
        </p:sp>
        <p:sp>
          <p:nvSpPr>
            <p:cNvPr id="13105" name="object 13105" descr=""/>
            <p:cNvSpPr/>
            <p:nvPr/>
          </p:nvSpPr>
          <p:spPr>
            <a:xfrm>
              <a:off x="5484317" y="2560064"/>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106" name="object 13106" descr=""/>
            <p:cNvSpPr/>
            <p:nvPr/>
          </p:nvSpPr>
          <p:spPr>
            <a:xfrm>
              <a:off x="5489286" y="2549240"/>
              <a:ext cx="6985" cy="12065"/>
            </a:xfrm>
            <a:custGeom>
              <a:avLst/>
              <a:gdLst/>
              <a:ahLst/>
              <a:cxnLst/>
              <a:rect l="l" t="t" r="r" b="b"/>
              <a:pathLst>
                <a:path w="6985" h="12064">
                  <a:moveTo>
                    <a:pt x="0" y="10528"/>
                  </a:moveTo>
                  <a:lnTo>
                    <a:pt x="1435" y="10058"/>
                  </a:lnTo>
                  <a:lnTo>
                    <a:pt x="2387" y="9575"/>
                  </a:lnTo>
                  <a:lnTo>
                    <a:pt x="3352" y="8140"/>
                  </a:lnTo>
                  <a:lnTo>
                    <a:pt x="3835" y="7175"/>
                  </a:lnTo>
                  <a:lnTo>
                    <a:pt x="3352" y="5740"/>
                  </a:lnTo>
                  <a:lnTo>
                    <a:pt x="2387" y="4317"/>
                  </a:lnTo>
                  <a:lnTo>
                    <a:pt x="1435" y="3835"/>
                  </a:lnTo>
                  <a:lnTo>
                    <a:pt x="0" y="3352"/>
                  </a:lnTo>
                  <a:lnTo>
                    <a:pt x="0" y="2870"/>
                  </a:lnTo>
                  <a:lnTo>
                    <a:pt x="0" y="1917"/>
                  </a:lnTo>
                  <a:lnTo>
                    <a:pt x="0" y="482"/>
                  </a:lnTo>
                  <a:lnTo>
                    <a:pt x="0" y="0"/>
                  </a:lnTo>
                  <a:lnTo>
                    <a:pt x="2387" y="482"/>
                  </a:lnTo>
                  <a:lnTo>
                    <a:pt x="3835" y="1435"/>
                  </a:lnTo>
                  <a:lnTo>
                    <a:pt x="5270" y="2870"/>
                  </a:lnTo>
                  <a:lnTo>
                    <a:pt x="6223" y="4787"/>
                  </a:lnTo>
                  <a:lnTo>
                    <a:pt x="6705" y="6692"/>
                  </a:lnTo>
                  <a:lnTo>
                    <a:pt x="6705" y="8623"/>
                  </a:lnTo>
                  <a:lnTo>
                    <a:pt x="5740" y="10528"/>
                  </a:lnTo>
                  <a:lnTo>
                    <a:pt x="4305" y="11963"/>
                  </a:lnTo>
                  <a:lnTo>
                    <a:pt x="5740" y="10528"/>
                  </a:lnTo>
                  <a:lnTo>
                    <a:pt x="6705" y="8623"/>
                  </a:lnTo>
                  <a:lnTo>
                    <a:pt x="6705" y="6692"/>
                  </a:lnTo>
                  <a:lnTo>
                    <a:pt x="6223" y="4787"/>
                  </a:lnTo>
                  <a:lnTo>
                    <a:pt x="5270" y="2870"/>
                  </a:lnTo>
                  <a:lnTo>
                    <a:pt x="3835" y="1435"/>
                  </a:lnTo>
                  <a:lnTo>
                    <a:pt x="1917" y="482"/>
                  </a:lnTo>
                  <a:lnTo>
                    <a:pt x="0" y="482"/>
                  </a:lnTo>
                </a:path>
              </a:pathLst>
            </a:custGeom>
            <a:ln w="3175">
              <a:solidFill>
                <a:srgbClr val="565658"/>
              </a:solidFill>
            </a:ln>
          </p:spPr>
          <p:txBody>
            <a:bodyPr wrap="square" lIns="0" tIns="0" rIns="0" bIns="0" rtlCol="0"/>
            <a:lstStyle/>
            <a:p/>
          </p:txBody>
        </p:sp>
        <p:sp>
          <p:nvSpPr>
            <p:cNvPr id="13107" name="object 13107" descr=""/>
            <p:cNvSpPr/>
            <p:nvPr/>
          </p:nvSpPr>
          <p:spPr>
            <a:xfrm>
              <a:off x="5485937" y="2559770"/>
              <a:ext cx="2540" cy="635"/>
            </a:xfrm>
            <a:custGeom>
              <a:avLst/>
              <a:gdLst/>
              <a:ahLst/>
              <a:cxnLst/>
              <a:rect l="l" t="t" r="r" b="b"/>
              <a:pathLst>
                <a:path w="2539" h="635">
                  <a:moveTo>
                    <a:pt x="0" y="482"/>
                  </a:moveTo>
                  <a:lnTo>
                    <a:pt x="2387" y="0"/>
                  </a:lnTo>
                </a:path>
              </a:pathLst>
            </a:custGeom>
            <a:ln w="3175">
              <a:solidFill>
                <a:srgbClr val="565658"/>
              </a:solidFill>
            </a:ln>
          </p:spPr>
          <p:txBody>
            <a:bodyPr wrap="square" lIns="0" tIns="0" rIns="0" bIns="0" rtlCol="0"/>
            <a:lstStyle/>
            <a:p/>
          </p:txBody>
        </p:sp>
        <p:sp>
          <p:nvSpPr>
            <p:cNvPr id="13108" name="object 13108" descr=""/>
            <p:cNvSpPr/>
            <p:nvPr/>
          </p:nvSpPr>
          <p:spPr>
            <a:xfrm>
              <a:off x="5492635" y="2560259"/>
              <a:ext cx="1270" cy="2540"/>
            </a:xfrm>
            <a:custGeom>
              <a:avLst/>
              <a:gdLst/>
              <a:ahLst/>
              <a:cxnLst/>
              <a:rect l="l" t="t" r="r" b="b"/>
              <a:pathLst>
                <a:path w="1270" h="2539">
                  <a:moveTo>
                    <a:pt x="482" y="2387"/>
                  </a:moveTo>
                  <a:lnTo>
                    <a:pt x="965" y="952"/>
                  </a:lnTo>
                  <a:lnTo>
                    <a:pt x="0" y="0"/>
                  </a:lnTo>
                </a:path>
              </a:pathLst>
            </a:custGeom>
            <a:ln w="3175">
              <a:solidFill>
                <a:srgbClr val="565658"/>
              </a:solidFill>
            </a:ln>
          </p:spPr>
          <p:txBody>
            <a:bodyPr wrap="square" lIns="0" tIns="0" rIns="0" bIns="0" rtlCol="0"/>
            <a:lstStyle/>
            <a:p/>
          </p:txBody>
        </p:sp>
        <p:sp>
          <p:nvSpPr>
            <p:cNvPr id="13109" name="object 13109" descr=""/>
            <p:cNvSpPr/>
            <p:nvPr/>
          </p:nvSpPr>
          <p:spPr>
            <a:xfrm>
              <a:off x="5485457" y="2560252"/>
              <a:ext cx="1905" cy="2540"/>
            </a:xfrm>
            <a:custGeom>
              <a:avLst/>
              <a:gdLst/>
              <a:ahLst/>
              <a:cxnLst/>
              <a:rect l="l" t="t" r="r" b="b"/>
              <a:pathLst>
                <a:path w="1904" h="2539">
                  <a:moveTo>
                    <a:pt x="1435" y="0"/>
                  </a:moveTo>
                  <a:lnTo>
                    <a:pt x="482" y="0"/>
                  </a:lnTo>
                  <a:lnTo>
                    <a:pt x="0" y="952"/>
                  </a:lnTo>
                  <a:lnTo>
                    <a:pt x="482" y="2387"/>
                  </a:lnTo>
                </a:path>
              </a:pathLst>
            </a:custGeom>
            <a:ln w="3175">
              <a:solidFill>
                <a:srgbClr val="565658"/>
              </a:solidFill>
            </a:ln>
          </p:spPr>
          <p:txBody>
            <a:bodyPr wrap="square" lIns="0" tIns="0" rIns="0" bIns="0" rtlCol="0"/>
            <a:lstStyle/>
            <a:p/>
          </p:txBody>
        </p:sp>
        <p:sp>
          <p:nvSpPr>
            <p:cNvPr id="13110" name="object 13110" descr=""/>
            <p:cNvSpPr/>
            <p:nvPr/>
          </p:nvSpPr>
          <p:spPr>
            <a:xfrm>
              <a:off x="5485937" y="2559763"/>
              <a:ext cx="6985" cy="3175"/>
            </a:xfrm>
            <a:custGeom>
              <a:avLst/>
              <a:gdLst/>
              <a:ahLst/>
              <a:cxnLst/>
              <a:rect l="l" t="t" r="r" b="b"/>
              <a:pathLst>
                <a:path w="6985" h="3175">
                  <a:moveTo>
                    <a:pt x="0" y="2882"/>
                  </a:moveTo>
                  <a:lnTo>
                    <a:pt x="482" y="1930"/>
                  </a:lnTo>
                  <a:lnTo>
                    <a:pt x="952" y="495"/>
                  </a:lnTo>
                  <a:lnTo>
                    <a:pt x="2387" y="0"/>
                  </a:lnTo>
                  <a:lnTo>
                    <a:pt x="3352" y="0"/>
                  </a:lnTo>
                  <a:lnTo>
                    <a:pt x="4787" y="0"/>
                  </a:lnTo>
                  <a:lnTo>
                    <a:pt x="5740" y="495"/>
                  </a:lnTo>
                  <a:lnTo>
                    <a:pt x="6692" y="495"/>
                  </a:lnTo>
                  <a:lnTo>
                    <a:pt x="4787" y="0"/>
                  </a:lnTo>
                </a:path>
              </a:pathLst>
            </a:custGeom>
            <a:ln w="3175">
              <a:solidFill>
                <a:srgbClr val="565658"/>
              </a:solidFill>
            </a:ln>
          </p:spPr>
          <p:txBody>
            <a:bodyPr wrap="square" lIns="0" tIns="0" rIns="0" bIns="0" rtlCol="0"/>
            <a:lstStyle/>
            <a:p/>
          </p:txBody>
        </p:sp>
        <p:sp>
          <p:nvSpPr>
            <p:cNvPr id="13111" name="object 13111" descr=""/>
            <p:cNvSpPr/>
            <p:nvPr/>
          </p:nvSpPr>
          <p:spPr>
            <a:xfrm>
              <a:off x="5486892" y="2560252"/>
              <a:ext cx="6350" cy="2540"/>
            </a:xfrm>
            <a:custGeom>
              <a:avLst/>
              <a:gdLst/>
              <a:ahLst/>
              <a:cxnLst/>
              <a:rect l="l" t="t" r="r" b="b"/>
              <a:pathLst>
                <a:path w="6350" h="2539">
                  <a:moveTo>
                    <a:pt x="0" y="0"/>
                  </a:moveTo>
                  <a:lnTo>
                    <a:pt x="2387" y="0"/>
                  </a:lnTo>
                  <a:lnTo>
                    <a:pt x="4787" y="0"/>
                  </a:lnTo>
                  <a:lnTo>
                    <a:pt x="5270" y="1435"/>
                  </a:lnTo>
                  <a:lnTo>
                    <a:pt x="6223" y="2387"/>
                  </a:lnTo>
                </a:path>
              </a:pathLst>
            </a:custGeom>
            <a:ln w="3175">
              <a:solidFill>
                <a:srgbClr val="565658"/>
              </a:solidFill>
            </a:ln>
          </p:spPr>
          <p:txBody>
            <a:bodyPr wrap="square" lIns="0" tIns="0" rIns="0" bIns="0" rtlCol="0"/>
            <a:lstStyle/>
            <a:p/>
          </p:txBody>
        </p:sp>
        <p:sp>
          <p:nvSpPr>
            <p:cNvPr id="13112" name="object 13112" descr=""/>
            <p:cNvSpPr/>
            <p:nvPr/>
          </p:nvSpPr>
          <p:spPr>
            <a:xfrm>
              <a:off x="5612297" y="2559302"/>
              <a:ext cx="67945" cy="87630"/>
            </a:xfrm>
            <a:custGeom>
              <a:avLst/>
              <a:gdLst/>
              <a:ahLst/>
              <a:cxnLst/>
              <a:rect l="l" t="t" r="r" b="b"/>
              <a:pathLst>
                <a:path w="67945" h="87630">
                  <a:moveTo>
                    <a:pt x="49784" y="87109"/>
                  </a:moveTo>
                  <a:lnTo>
                    <a:pt x="44513" y="87109"/>
                  </a:lnTo>
                  <a:lnTo>
                    <a:pt x="39725" y="86626"/>
                  </a:lnTo>
                  <a:lnTo>
                    <a:pt x="5740" y="67005"/>
                  </a:lnTo>
                  <a:lnTo>
                    <a:pt x="0" y="53124"/>
                  </a:lnTo>
                  <a:lnTo>
                    <a:pt x="0" y="48336"/>
                  </a:lnTo>
                  <a:lnTo>
                    <a:pt x="31584" y="13385"/>
                  </a:lnTo>
                  <a:lnTo>
                    <a:pt x="57924" y="2387"/>
                  </a:lnTo>
                  <a:lnTo>
                    <a:pt x="67487" y="0"/>
                  </a:lnTo>
                </a:path>
              </a:pathLst>
            </a:custGeom>
            <a:ln w="3175">
              <a:solidFill>
                <a:srgbClr val="565658"/>
              </a:solidFill>
            </a:ln>
          </p:spPr>
          <p:txBody>
            <a:bodyPr wrap="square" lIns="0" tIns="0" rIns="0" bIns="0" rtlCol="0"/>
            <a:lstStyle/>
            <a:p/>
          </p:txBody>
        </p:sp>
        <p:sp>
          <p:nvSpPr>
            <p:cNvPr id="13113" name="object 13113" descr=""/>
            <p:cNvSpPr/>
            <p:nvPr/>
          </p:nvSpPr>
          <p:spPr>
            <a:xfrm>
              <a:off x="5682179" y="2554507"/>
              <a:ext cx="66675" cy="8890"/>
            </a:xfrm>
            <a:custGeom>
              <a:avLst/>
              <a:gdLst/>
              <a:ahLst/>
              <a:cxnLst/>
              <a:rect l="l" t="t" r="r" b="b"/>
              <a:pathLst>
                <a:path w="66675" h="8889">
                  <a:moveTo>
                    <a:pt x="0" y="3835"/>
                  </a:moveTo>
                  <a:lnTo>
                    <a:pt x="16751" y="952"/>
                  </a:lnTo>
                  <a:lnTo>
                    <a:pt x="25374" y="0"/>
                  </a:lnTo>
                  <a:lnTo>
                    <a:pt x="33985" y="0"/>
                  </a:lnTo>
                  <a:lnTo>
                    <a:pt x="42595" y="469"/>
                  </a:lnTo>
                  <a:lnTo>
                    <a:pt x="50736" y="1435"/>
                  </a:lnTo>
                  <a:lnTo>
                    <a:pt x="58877" y="4305"/>
                  </a:lnTo>
                  <a:lnTo>
                    <a:pt x="62699" y="6210"/>
                  </a:lnTo>
                  <a:lnTo>
                    <a:pt x="66535" y="8623"/>
                  </a:lnTo>
                </a:path>
              </a:pathLst>
            </a:custGeom>
            <a:ln w="3175">
              <a:solidFill>
                <a:srgbClr val="565658"/>
              </a:solidFill>
            </a:ln>
          </p:spPr>
          <p:txBody>
            <a:bodyPr wrap="square" lIns="0" tIns="0" rIns="0" bIns="0" rtlCol="0"/>
            <a:lstStyle/>
            <a:p/>
          </p:txBody>
        </p:sp>
        <p:sp>
          <p:nvSpPr>
            <p:cNvPr id="13114" name="object 13114" descr=""/>
            <p:cNvSpPr/>
            <p:nvPr/>
          </p:nvSpPr>
          <p:spPr>
            <a:xfrm>
              <a:off x="5753506" y="2568388"/>
              <a:ext cx="635" cy="1270"/>
            </a:xfrm>
            <a:custGeom>
              <a:avLst/>
              <a:gdLst/>
              <a:ahLst/>
              <a:cxnLst/>
              <a:rect l="l" t="t" r="r" b="b"/>
              <a:pathLst>
                <a:path w="635" h="1269">
                  <a:moveTo>
                    <a:pt x="0" y="0"/>
                  </a:moveTo>
                  <a:lnTo>
                    <a:pt x="482" y="952"/>
                  </a:lnTo>
                </a:path>
              </a:pathLst>
            </a:custGeom>
            <a:ln w="3175">
              <a:solidFill>
                <a:srgbClr val="565658"/>
              </a:solidFill>
            </a:ln>
          </p:spPr>
          <p:txBody>
            <a:bodyPr wrap="square" lIns="0" tIns="0" rIns="0" bIns="0" rtlCol="0"/>
            <a:lstStyle/>
            <a:p/>
          </p:txBody>
        </p:sp>
        <p:sp>
          <p:nvSpPr>
            <p:cNvPr id="13115" name="object 13115" descr=""/>
            <p:cNvSpPr/>
            <p:nvPr/>
          </p:nvSpPr>
          <p:spPr>
            <a:xfrm>
              <a:off x="5746320" y="2552592"/>
              <a:ext cx="15875" cy="17145"/>
            </a:xfrm>
            <a:custGeom>
              <a:avLst/>
              <a:gdLst/>
              <a:ahLst/>
              <a:cxnLst/>
              <a:rect l="l" t="t" r="r" b="b"/>
              <a:pathLst>
                <a:path w="15875" h="17144">
                  <a:moveTo>
                    <a:pt x="15798" y="16751"/>
                  </a:moveTo>
                  <a:lnTo>
                    <a:pt x="13411" y="11493"/>
                  </a:lnTo>
                  <a:lnTo>
                    <a:pt x="9575" y="6705"/>
                  </a:lnTo>
                  <a:lnTo>
                    <a:pt x="5270" y="2870"/>
                  </a:lnTo>
                  <a:lnTo>
                    <a:pt x="0" y="0"/>
                  </a:lnTo>
                </a:path>
              </a:pathLst>
            </a:custGeom>
            <a:ln w="3175">
              <a:solidFill>
                <a:srgbClr val="565658"/>
              </a:solidFill>
            </a:ln>
          </p:spPr>
          <p:txBody>
            <a:bodyPr wrap="square" lIns="0" tIns="0" rIns="0" bIns="0" rtlCol="0"/>
            <a:lstStyle/>
            <a:p/>
          </p:txBody>
        </p:sp>
        <p:sp>
          <p:nvSpPr>
            <p:cNvPr id="13116" name="object 13116" descr=""/>
            <p:cNvSpPr/>
            <p:nvPr/>
          </p:nvSpPr>
          <p:spPr>
            <a:xfrm>
              <a:off x="5684097" y="2546849"/>
              <a:ext cx="48260" cy="3810"/>
            </a:xfrm>
            <a:custGeom>
              <a:avLst/>
              <a:gdLst/>
              <a:ahLst/>
              <a:cxnLst/>
              <a:rect l="l" t="t" r="r" b="b"/>
              <a:pathLst>
                <a:path w="48260" h="3810">
                  <a:moveTo>
                    <a:pt x="47866" y="1435"/>
                  </a:moveTo>
                  <a:lnTo>
                    <a:pt x="35902" y="0"/>
                  </a:lnTo>
                  <a:lnTo>
                    <a:pt x="23926" y="0"/>
                  </a:lnTo>
                  <a:lnTo>
                    <a:pt x="11963" y="952"/>
                  </a:lnTo>
                  <a:lnTo>
                    <a:pt x="0" y="3340"/>
                  </a:lnTo>
                </a:path>
              </a:pathLst>
            </a:custGeom>
            <a:ln w="3175">
              <a:solidFill>
                <a:srgbClr val="565658"/>
              </a:solidFill>
            </a:ln>
          </p:spPr>
          <p:txBody>
            <a:bodyPr wrap="square" lIns="0" tIns="0" rIns="0" bIns="0" rtlCol="0"/>
            <a:lstStyle/>
            <a:p/>
          </p:txBody>
        </p:sp>
        <p:sp>
          <p:nvSpPr>
            <p:cNvPr id="13117" name="object 13117" descr=""/>
            <p:cNvSpPr/>
            <p:nvPr/>
          </p:nvSpPr>
          <p:spPr>
            <a:xfrm>
              <a:off x="5604635" y="2550678"/>
              <a:ext cx="76200" cy="102870"/>
            </a:xfrm>
            <a:custGeom>
              <a:avLst/>
              <a:gdLst/>
              <a:ahLst/>
              <a:cxnLst/>
              <a:rect l="l" t="t" r="r" b="b"/>
              <a:pathLst>
                <a:path w="76200" h="102869">
                  <a:moveTo>
                    <a:pt x="76111" y="0"/>
                  </a:moveTo>
                  <a:lnTo>
                    <a:pt x="36868" y="14363"/>
                  </a:lnTo>
                  <a:lnTo>
                    <a:pt x="5270" y="41160"/>
                  </a:lnTo>
                  <a:lnTo>
                    <a:pt x="0" y="56007"/>
                  </a:lnTo>
                  <a:lnTo>
                    <a:pt x="0" y="61264"/>
                  </a:lnTo>
                  <a:lnTo>
                    <a:pt x="24422" y="94780"/>
                  </a:lnTo>
                  <a:lnTo>
                    <a:pt x="33985" y="99568"/>
                  </a:lnTo>
                  <a:lnTo>
                    <a:pt x="44526" y="102425"/>
                  </a:lnTo>
                </a:path>
              </a:pathLst>
            </a:custGeom>
            <a:ln w="3175">
              <a:solidFill>
                <a:srgbClr val="565658"/>
              </a:solidFill>
            </a:ln>
          </p:spPr>
          <p:txBody>
            <a:bodyPr wrap="square" lIns="0" tIns="0" rIns="0" bIns="0" rtlCol="0"/>
            <a:lstStyle/>
            <a:p/>
          </p:txBody>
        </p:sp>
        <p:sp>
          <p:nvSpPr>
            <p:cNvPr id="13118" name="object 13118" descr=""/>
            <p:cNvSpPr/>
            <p:nvPr/>
          </p:nvSpPr>
          <p:spPr>
            <a:xfrm>
              <a:off x="5522125" y="2561503"/>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119" name="object 13119" descr=""/>
            <p:cNvSpPr/>
            <p:nvPr/>
          </p:nvSpPr>
          <p:spPr>
            <a:xfrm>
              <a:off x="5524227" y="2549725"/>
              <a:ext cx="1905" cy="1270"/>
            </a:xfrm>
            <a:custGeom>
              <a:avLst/>
              <a:gdLst/>
              <a:ahLst/>
              <a:cxnLst/>
              <a:rect l="l" t="t" r="r" b="b"/>
              <a:pathLst>
                <a:path w="1904" h="1269">
                  <a:moveTo>
                    <a:pt x="1435" y="952"/>
                  </a:moveTo>
                  <a:lnTo>
                    <a:pt x="952" y="0"/>
                  </a:lnTo>
                  <a:lnTo>
                    <a:pt x="0" y="0"/>
                  </a:lnTo>
                </a:path>
              </a:pathLst>
            </a:custGeom>
            <a:ln w="3175">
              <a:solidFill>
                <a:srgbClr val="565658"/>
              </a:solidFill>
            </a:ln>
          </p:spPr>
          <p:txBody>
            <a:bodyPr wrap="square" lIns="0" tIns="0" rIns="0" bIns="0" rtlCol="0"/>
            <a:lstStyle/>
            <a:p/>
          </p:txBody>
        </p:sp>
        <p:sp>
          <p:nvSpPr>
            <p:cNvPr id="13120" name="object 13120" descr=""/>
            <p:cNvSpPr/>
            <p:nvPr/>
          </p:nvSpPr>
          <p:spPr>
            <a:xfrm>
              <a:off x="5525662" y="2559769"/>
              <a:ext cx="1270" cy="635"/>
            </a:xfrm>
            <a:custGeom>
              <a:avLst/>
              <a:gdLst/>
              <a:ahLst/>
              <a:cxnLst/>
              <a:rect l="l" t="t" r="r" b="b"/>
              <a:pathLst>
                <a:path w="1270" h="635">
                  <a:moveTo>
                    <a:pt x="0" y="0"/>
                  </a:moveTo>
                  <a:lnTo>
                    <a:pt x="965" y="482"/>
                  </a:lnTo>
                </a:path>
              </a:pathLst>
            </a:custGeom>
            <a:ln w="3175">
              <a:solidFill>
                <a:srgbClr val="565658"/>
              </a:solidFill>
            </a:ln>
          </p:spPr>
          <p:txBody>
            <a:bodyPr wrap="square" lIns="0" tIns="0" rIns="0" bIns="0" rtlCol="0"/>
            <a:lstStyle/>
            <a:p/>
          </p:txBody>
        </p:sp>
        <p:sp>
          <p:nvSpPr>
            <p:cNvPr id="13121" name="object 13121" descr=""/>
            <p:cNvSpPr/>
            <p:nvPr/>
          </p:nvSpPr>
          <p:spPr>
            <a:xfrm>
              <a:off x="5522314" y="2559770"/>
              <a:ext cx="1270" cy="635"/>
            </a:xfrm>
            <a:custGeom>
              <a:avLst/>
              <a:gdLst/>
              <a:ahLst/>
              <a:cxnLst/>
              <a:rect l="l" t="t" r="r" b="b"/>
              <a:pathLst>
                <a:path w="1270" h="635">
                  <a:moveTo>
                    <a:pt x="0" y="482"/>
                  </a:moveTo>
                  <a:lnTo>
                    <a:pt x="952" y="0"/>
                  </a:lnTo>
                </a:path>
              </a:pathLst>
            </a:custGeom>
            <a:ln w="3175">
              <a:solidFill>
                <a:srgbClr val="565658"/>
              </a:solidFill>
            </a:ln>
          </p:spPr>
          <p:txBody>
            <a:bodyPr wrap="square" lIns="0" tIns="0" rIns="0" bIns="0" rtlCol="0"/>
            <a:lstStyle/>
            <a:p/>
          </p:txBody>
        </p:sp>
        <p:sp>
          <p:nvSpPr>
            <p:cNvPr id="13122" name="object 13122" descr=""/>
            <p:cNvSpPr/>
            <p:nvPr/>
          </p:nvSpPr>
          <p:spPr>
            <a:xfrm>
              <a:off x="5526626" y="2560252"/>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3123" name="object 13123" descr=""/>
            <p:cNvSpPr/>
            <p:nvPr/>
          </p:nvSpPr>
          <p:spPr>
            <a:xfrm>
              <a:off x="5520879" y="2560252"/>
              <a:ext cx="1905" cy="2540"/>
            </a:xfrm>
            <a:custGeom>
              <a:avLst/>
              <a:gdLst/>
              <a:ahLst/>
              <a:cxnLst/>
              <a:rect l="l" t="t" r="r" b="b"/>
              <a:pathLst>
                <a:path w="1904" h="2539">
                  <a:moveTo>
                    <a:pt x="1435" y="0"/>
                  </a:moveTo>
                  <a:lnTo>
                    <a:pt x="482" y="0"/>
                  </a:lnTo>
                  <a:lnTo>
                    <a:pt x="0" y="2387"/>
                  </a:lnTo>
                </a:path>
              </a:pathLst>
            </a:custGeom>
            <a:ln w="3175">
              <a:solidFill>
                <a:srgbClr val="565658"/>
              </a:solidFill>
            </a:ln>
          </p:spPr>
          <p:txBody>
            <a:bodyPr wrap="square" lIns="0" tIns="0" rIns="0" bIns="0" rtlCol="0"/>
            <a:lstStyle/>
            <a:p/>
          </p:txBody>
        </p:sp>
        <p:sp>
          <p:nvSpPr>
            <p:cNvPr id="13124" name="object 13124" descr=""/>
            <p:cNvSpPr/>
            <p:nvPr/>
          </p:nvSpPr>
          <p:spPr>
            <a:xfrm>
              <a:off x="5523264" y="2562646"/>
              <a:ext cx="1270" cy="0"/>
            </a:xfrm>
            <a:custGeom>
              <a:avLst/>
              <a:gdLst/>
              <a:ahLst/>
              <a:cxnLst/>
              <a:rect l="l" t="t" r="r" b="b"/>
              <a:pathLst>
                <a:path w="1270" h="0">
                  <a:moveTo>
                    <a:pt x="965" y="0"/>
                  </a:moveTo>
                  <a:lnTo>
                    <a:pt x="0" y="0"/>
                  </a:lnTo>
                </a:path>
              </a:pathLst>
            </a:custGeom>
            <a:ln w="3175">
              <a:solidFill>
                <a:srgbClr val="565658"/>
              </a:solidFill>
            </a:ln>
          </p:spPr>
          <p:txBody>
            <a:bodyPr wrap="square" lIns="0" tIns="0" rIns="0" bIns="0" rtlCol="0"/>
            <a:lstStyle/>
            <a:p/>
          </p:txBody>
        </p:sp>
        <p:sp>
          <p:nvSpPr>
            <p:cNvPr id="13125" name="object 13125" descr=""/>
            <p:cNvSpPr/>
            <p:nvPr/>
          </p:nvSpPr>
          <p:spPr>
            <a:xfrm>
              <a:off x="5524707" y="2562646"/>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126" name="object 13126" descr=""/>
            <p:cNvSpPr/>
            <p:nvPr/>
          </p:nvSpPr>
          <p:spPr>
            <a:xfrm>
              <a:off x="5522308" y="2559769"/>
              <a:ext cx="1270" cy="3175"/>
            </a:xfrm>
            <a:custGeom>
              <a:avLst/>
              <a:gdLst/>
              <a:ahLst/>
              <a:cxnLst/>
              <a:rect l="l" t="t" r="r" b="b"/>
              <a:pathLst>
                <a:path w="1270" h="3175">
                  <a:moveTo>
                    <a:pt x="482" y="0"/>
                  </a:moveTo>
                  <a:lnTo>
                    <a:pt x="482" y="482"/>
                  </a:lnTo>
                  <a:lnTo>
                    <a:pt x="0" y="482"/>
                  </a:lnTo>
                  <a:lnTo>
                    <a:pt x="0" y="1917"/>
                  </a:lnTo>
                  <a:lnTo>
                    <a:pt x="965" y="2882"/>
                  </a:lnTo>
                </a:path>
              </a:pathLst>
            </a:custGeom>
            <a:ln w="3175">
              <a:solidFill>
                <a:srgbClr val="565658"/>
              </a:solidFill>
            </a:ln>
          </p:spPr>
          <p:txBody>
            <a:bodyPr wrap="square" lIns="0" tIns="0" rIns="0" bIns="0" rtlCol="0"/>
            <a:lstStyle/>
            <a:p/>
          </p:txBody>
        </p:sp>
        <p:sp>
          <p:nvSpPr>
            <p:cNvPr id="13127" name="object 13127" descr=""/>
            <p:cNvSpPr/>
            <p:nvPr/>
          </p:nvSpPr>
          <p:spPr>
            <a:xfrm>
              <a:off x="5523263" y="2559769"/>
              <a:ext cx="3810" cy="3175"/>
            </a:xfrm>
            <a:custGeom>
              <a:avLst/>
              <a:gdLst/>
              <a:ahLst/>
              <a:cxnLst/>
              <a:rect l="l" t="t" r="r" b="b"/>
              <a:pathLst>
                <a:path w="3810" h="3175">
                  <a:moveTo>
                    <a:pt x="2882" y="0"/>
                  </a:moveTo>
                  <a:lnTo>
                    <a:pt x="2882" y="482"/>
                  </a:lnTo>
                  <a:lnTo>
                    <a:pt x="3365" y="482"/>
                  </a:lnTo>
                  <a:lnTo>
                    <a:pt x="3365" y="1917"/>
                  </a:lnTo>
                  <a:lnTo>
                    <a:pt x="2400" y="2882"/>
                  </a:lnTo>
                  <a:lnTo>
                    <a:pt x="1917" y="2882"/>
                  </a:lnTo>
                  <a:lnTo>
                    <a:pt x="0" y="2882"/>
                  </a:lnTo>
                </a:path>
              </a:pathLst>
            </a:custGeom>
            <a:ln w="3175">
              <a:solidFill>
                <a:srgbClr val="565658"/>
              </a:solidFill>
            </a:ln>
          </p:spPr>
          <p:txBody>
            <a:bodyPr wrap="square" lIns="0" tIns="0" rIns="0" bIns="0" rtlCol="0"/>
            <a:lstStyle/>
            <a:p/>
          </p:txBody>
        </p:sp>
        <p:sp>
          <p:nvSpPr>
            <p:cNvPr id="13128" name="object 13128" descr=""/>
            <p:cNvSpPr/>
            <p:nvPr/>
          </p:nvSpPr>
          <p:spPr>
            <a:xfrm>
              <a:off x="5525184" y="2561207"/>
              <a:ext cx="0" cy="1905"/>
            </a:xfrm>
            <a:custGeom>
              <a:avLst/>
              <a:gdLst/>
              <a:ahLst/>
              <a:cxnLst/>
              <a:rect l="l" t="t" r="r" b="b"/>
              <a:pathLst>
                <a:path w="0" h="1905">
                  <a:moveTo>
                    <a:pt x="0" y="0"/>
                  </a:moveTo>
                  <a:lnTo>
                    <a:pt x="0" y="1435"/>
                  </a:lnTo>
                </a:path>
              </a:pathLst>
            </a:custGeom>
            <a:ln w="3175">
              <a:solidFill>
                <a:srgbClr val="565658"/>
              </a:solidFill>
            </a:ln>
          </p:spPr>
          <p:txBody>
            <a:bodyPr wrap="square" lIns="0" tIns="0" rIns="0" bIns="0" rtlCol="0"/>
            <a:lstStyle/>
            <a:p/>
          </p:txBody>
        </p:sp>
        <p:sp>
          <p:nvSpPr>
            <p:cNvPr id="13129" name="object 13129" descr=""/>
            <p:cNvSpPr/>
            <p:nvPr/>
          </p:nvSpPr>
          <p:spPr>
            <a:xfrm>
              <a:off x="5523269" y="2561207"/>
              <a:ext cx="635" cy="1905"/>
            </a:xfrm>
            <a:custGeom>
              <a:avLst/>
              <a:gdLst/>
              <a:ahLst/>
              <a:cxnLst/>
              <a:rect l="l" t="t" r="r" b="b"/>
              <a:pathLst>
                <a:path w="635" h="1905">
                  <a:moveTo>
                    <a:pt x="482" y="0"/>
                  </a:moveTo>
                  <a:lnTo>
                    <a:pt x="0" y="1435"/>
                  </a:lnTo>
                </a:path>
              </a:pathLst>
            </a:custGeom>
            <a:ln w="3175">
              <a:solidFill>
                <a:srgbClr val="565658"/>
              </a:solidFill>
            </a:ln>
          </p:spPr>
          <p:txBody>
            <a:bodyPr wrap="square" lIns="0" tIns="0" rIns="0" bIns="0" rtlCol="0"/>
            <a:lstStyle/>
            <a:p/>
          </p:txBody>
        </p:sp>
        <p:sp>
          <p:nvSpPr>
            <p:cNvPr id="13130" name="object 13130" descr=""/>
            <p:cNvSpPr/>
            <p:nvPr/>
          </p:nvSpPr>
          <p:spPr>
            <a:xfrm>
              <a:off x="5522785" y="2559769"/>
              <a:ext cx="1905" cy="1905"/>
            </a:xfrm>
            <a:custGeom>
              <a:avLst/>
              <a:gdLst/>
              <a:ahLst/>
              <a:cxnLst/>
              <a:rect l="l" t="t" r="r" b="b"/>
              <a:pathLst>
                <a:path w="1904" h="1905">
                  <a:moveTo>
                    <a:pt x="482" y="0"/>
                  </a:moveTo>
                  <a:lnTo>
                    <a:pt x="0" y="482"/>
                  </a:lnTo>
                  <a:lnTo>
                    <a:pt x="0" y="952"/>
                  </a:lnTo>
                  <a:lnTo>
                    <a:pt x="965" y="1435"/>
                  </a:lnTo>
                  <a:lnTo>
                    <a:pt x="1447" y="1435"/>
                  </a:lnTo>
                </a:path>
              </a:pathLst>
            </a:custGeom>
            <a:ln w="3175">
              <a:solidFill>
                <a:srgbClr val="565658"/>
              </a:solidFill>
            </a:ln>
          </p:spPr>
          <p:txBody>
            <a:bodyPr wrap="square" lIns="0" tIns="0" rIns="0" bIns="0" rtlCol="0"/>
            <a:lstStyle/>
            <a:p/>
          </p:txBody>
        </p:sp>
        <p:sp>
          <p:nvSpPr>
            <p:cNvPr id="13131" name="object 13131" descr=""/>
            <p:cNvSpPr/>
            <p:nvPr/>
          </p:nvSpPr>
          <p:spPr>
            <a:xfrm>
              <a:off x="5522790" y="2549243"/>
              <a:ext cx="1905" cy="1905"/>
            </a:xfrm>
            <a:custGeom>
              <a:avLst/>
              <a:gdLst/>
              <a:ahLst/>
              <a:cxnLst/>
              <a:rect l="l" t="t" r="r" b="b"/>
              <a:pathLst>
                <a:path w="1904" h="1905">
                  <a:moveTo>
                    <a:pt x="0" y="1435"/>
                  </a:moveTo>
                  <a:lnTo>
                    <a:pt x="482" y="482"/>
                  </a:lnTo>
                  <a:lnTo>
                    <a:pt x="1435" y="0"/>
                  </a:lnTo>
                </a:path>
              </a:pathLst>
            </a:custGeom>
            <a:ln w="3175">
              <a:solidFill>
                <a:srgbClr val="565658"/>
              </a:solidFill>
            </a:ln>
          </p:spPr>
          <p:txBody>
            <a:bodyPr wrap="square" lIns="0" tIns="0" rIns="0" bIns="0" rtlCol="0"/>
            <a:lstStyle/>
            <a:p/>
          </p:txBody>
        </p:sp>
        <p:sp>
          <p:nvSpPr>
            <p:cNvPr id="13132" name="object 13132" descr=""/>
            <p:cNvSpPr/>
            <p:nvPr/>
          </p:nvSpPr>
          <p:spPr>
            <a:xfrm>
              <a:off x="5522790" y="2551633"/>
              <a:ext cx="635" cy="8255"/>
            </a:xfrm>
            <a:custGeom>
              <a:avLst/>
              <a:gdLst/>
              <a:ahLst/>
              <a:cxnLst/>
              <a:rect l="l" t="t" r="r" b="b"/>
              <a:pathLst>
                <a:path w="635" h="8255">
                  <a:moveTo>
                    <a:pt x="0" y="0"/>
                  </a:moveTo>
                  <a:lnTo>
                    <a:pt x="0" y="1435"/>
                  </a:lnTo>
                  <a:lnTo>
                    <a:pt x="0" y="3352"/>
                  </a:lnTo>
                  <a:lnTo>
                    <a:pt x="0" y="6223"/>
                  </a:lnTo>
                  <a:lnTo>
                    <a:pt x="0" y="7670"/>
                  </a:lnTo>
                  <a:lnTo>
                    <a:pt x="482" y="8140"/>
                  </a:lnTo>
                </a:path>
              </a:pathLst>
            </a:custGeom>
            <a:ln w="3175">
              <a:solidFill>
                <a:srgbClr val="565658"/>
              </a:solidFill>
            </a:ln>
          </p:spPr>
          <p:txBody>
            <a:bodyPr wrap="square" lIns="0" tIns="0" rIns="0" bIns="0" rtlCol="0"/>
            <a:lstStyle/>
            <a:p/>
          </p:txBody>
        </p:sp>
        <p:sp>
          <p:nvSpPr>
            <p:cNvPr id="13133" name="object 13133" descr=""/>
            <p:cNvSpPr/>
            <p:nvPr/>
          </p:nvSpPr>
          <p:spPr>
            <a:xfrm>
              <a:off x="5522794" y="2549723"/>
              <a:ext cx="1905" cy="1905"/>
            </a:xfrm>
            <a:custGeom>
              <a:avLst/>
              <a:gdLst/>
              <a:ahLst/>
              <a:cxnLst/>
              <a:rect l="l" t="t" r="r" b="b"/>
              <a:pathLst>
                <a:path w="1904" h="1905">
                  <a:moveTo>
                    <a:pt x="1435" y="0"/>
                  </a:moveTo>
                  <a:lnTo>
                    <a:pt x="469" y="469"/>
                  </a:lnTo>
                  <a:lnTo>
                    <a:pt x="0" y="1435"/>
                  </a:lnTo>
                  <a:lnTo>
                    <a:pt x="0" y="952"/>
                  </a:lnTo>
                </a:path>
              </a:pathLst>
            </a:custGeom>
            <a:ln w="3175">
              <a:solidFill>
                <a:srgbClr val="565658"/>
              </a:solidFill>
            </a:ln>
          </p:spPr>
          <p:txBody>
            <a:bodyPr wrap="square" lIns="0" tIns="0" rIns="0" bIns="0" rtlCol="0"/>
            <a:lstStyle/>
            <a:p/>
          </p:txBody>
        </p:sp>
        <p:sp>
          <p:nvSpPr>
            <p:cNvPr id="13134" name="object 13134" descr=""/>
            <p:cNvSpPr/>
            <p:nvPr/>
          </p:nvSpPr>
          <p:spPr>
            <a:xfrm>
              <a:off x="5524709" y="2559769"/>
              <a:ext cx="1270" cy="0"/>
            </a:xfrm>
            <a:custGeom>
              <a:avLst/>
              <a:gdLst/>
              <a:ahLst/>
              <a:cxnLst/>
              <a:rect l="l" t="t" r="r" b="b"/>
              <a:pathLst>
                <a:path w="1270" h="0">
                  <a:moveTo>
                    <a:pt x="952" y="0"/>
                  </a:moveTo>
                  <a:lnTo>
                    <a:pt x="0" y="0"/>
                  </a:lnTo>
                </a:path>
              </a:pathLst>
            </a:custGeom>
            <a:ln w="3175">
              <a:solidFill>
                <a:srgbClr val="565658"/>
              </a:solidFill>
            </a:ln>
          </p:spPr>
          <p:txBody>
            <a:bodyPr wrap="square" lIns="0" tIns="0" rIns="0" bIns="0" rtlCol="0"/>
            <a:lstStyle/>
            <a:p/>
          </p:txBody>
        </p:sp>
        <p:sp>
          <p:nvSpPr>
            <p:cNvPr id="13135" name="object 13135" descr=""/>
            <p:cNvSpPr/>
            <p:nvPr/>
          </p:nvSpPr>
          <p:spPr>
            <a:xfrm>
              <a:off x="5524229" y="2549239"/>
              <a:ext cx="2540" cy="1905"/>
            </a:xfrm>
            <a:custGeom>
              <a:avLst/>
              <a:gdLst/>
              <a:ahLst/>
              <a:cxnLst/>
              <a:rect l="l" t="t" r="r" b="b"/>
              <a:pathLst>
                <a:path w="2539" h="1905">
                  <a:moveTo>
                    <a:pt x="0" y="0"/>
                  </a:moveTo>
                  <a:lnTo>
                    <a:pt x="952" y="482"/>
                  </a:lnTo>
                  <a:lnTo>
                    <a:pt x="1917" y="1435"/>
                  </a:lnTo>
                </a:path>
              </a:pathLst>
            </a:custGeom>
            <a:ln w="3175">
              <a:solidFill>
                <a:srgbClr val="565658"/>
              </a:solidFill>
            </a:ln>
          </p:spPr>
          <p:txBody>
            <a:bodyPr wrap="square" lIns="0" tIns="0" rIns="0" bIns="0" rtlCol="0"/>
            <a:lstStyle/>
            <a:p/>
          </p:txBody>
        </p:sp>
        <p:sp>
          <p:nvSpPr>
            <p:cNvPr id="13136" name="object 13136" descr=""/>
            <p:cNvSpPr/>
            <p:nvPr/>
          </p:nvSpPr>
          <p:spPr>
            <a:xfrm>
              <a:off x="5524228" y="2549727"/>
              <a:ext cx="2540" cy="12065"/>
            </a:xfrm>
            <a:custGeom>
              <a:avLst/>
              <a:gdLst/>
              <a:ahLst/>
              <a:cxnLst/>
              <a:rect l="l" t="t" r="r" b="b"/>
              <a:pathLst>
                <a:path w="2539" h="12064">
                  <a:moveTo>
                    <a:pt x="1917" y="1435"/>
                  </a:moveTo>
                  <a:lnTo>
                    <a:pt x="1435" y="469"/>
                  </a:lnTo>
                  <a:lnTo>
                    <a:pt x="0" y="0"/>
                  </a:lnTo>
                  <a:lnTo>
                    <a:pt x="0" y="1435"/>
                  </a:lnTo>
                  <a:lnTo>
                    <a:pt x="0" y="4787"/>
                  </a:lnTo>
                  <a:lnTo>
                    <a:pt x="0" y="8610"/>
                  </a:lnTo>
                  <a:lnTo>
                    <a:pt x="0" y="11480"/>
                  </a:lnTo>
                  <a:lnTo>
                    <a:pt x="952" y="11480"/>
                  </a:lnTo>
                  <a:lnTo>
                    <a:pt x="1435" y="10998"/>
                  </a:lnTo>
                  <a:lnTo>
                    <a:pt x="1917" y="10528"/>
                  </a:lnTo>
                  <a:lnTo>
                    <a:pt x="1435" y="10045"/>
                  </a:lnTo>
                </a:path>
              </a:pathLst>
            </a:custGeom>
            <a:ln w="3175">
              <a:solidFill>
                <a:srgbClr val="565658"/>
              </a:solidFill>
            </a:ln>
          </p:spPr>
          <p:txBody>
            <a:bodyPr wrap="square" lIns="0" tIns="0" rIns="0" bIns="0" rtlCol="0"/>
            <a:lstStyle/>
            <a:p/>
          </p:txBody>
        </p:sp>
        <p:sp>
          <p:nvSpPr>
            <p:cNvPr id="13137" name="object 13137" descr=""/>
            <p:cNvSpPr/>
            <p:nvPr/>
          </p:nvSpPr>
          <p:spPr>
            <a:xfrm>
              <a:off x="5526145" y="2551627"/>
              <a:ext cx="0" cy="8255"/>
            </a:xfrm>
            <a:custGeom>
              <a:avLst/>
              <a:gdLst/>
              <a:ahLst/>
              <a:cxnLst/>
              <a:rect l="l" t="t" r="r" b="b"/>
              <a:pathLst>
                <a:path w="0" h="8255">
                  <a:moveTo>
                    <a:pt x="0" y="7670"/>
                  </a:moveTo>
                  <a:lnTo>
                    <a:pt x="0" y="3352"/>
                  </a:lnTo>
                  <a:lnTo>
                    <a:pt x="0" y="965"/>
                  </a:lnTo>
                  <a:lnTo>
                    <a:pt x="0" y="0"/>
                  </a:lnTo>
                </a:path>
              </a:pathLst>
            </a:custGeom>
            <a:ln w="3175">
              <a:solidFill>
                <a:srgbClr val="565658"/>
              </a:solidFill>
            </a:ln>
          </p:spPr>
          <p:txBody>
            <a:bodyPr wrap="square" lIns="0" tIns="0" rIns="0" bIns="0" rtlCol="0"/>
            <a:lstStyle/>
            <a:p/>
          </p:txBody>
        </p:sp>
        <p:sp>
          <p:nvSpPr>
            <p:cNvPr id="13138" name="object 13138" descr=""/>
            <p:cNvSpPr/>
            <p:nvPr/>
          </p:nvSpPr>
          <p:spPr>
            <a:xfrm>
              <a:off x="5350479" y="2581312"/>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139" name="object 13139" descr=""/>
            <p:cNvSpPr/>
            <p:nvPr/>
          </p:nvSpPr>
          <p:spPr>
            <a:xfrm>
              <a:off x="5350479" y="2596629"/>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140" name="object 13140" descr=""/>
            <p:cNvSpPr/>
            <p:nvPr/>
          </p:nvSpPr>
          <p:spPr>
            <a:xfrm>
              <a:off x="5345686" y="2596145"/>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141" name="object 13141" descr=""/>
            <p:cNvSpPr/>
            <p:nvPr/>
          </p:nvSpPr>
          <p:spPr>
            <a:xfrm>
              <a:off x="5345691" y="2581795"/>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142" name="object 13142" descr=""/>
            <p:cNvSpPr/>
            <p:nvPr/>
          </p:nvSpPr>
          <p:spPr>
            <a:xfrm>
              <a:off x="5345698" y="2596145"/>
              <a:ext cx="2540" cy="0"/>
            </a:xfrm>
            <a:custGeom>
              <a:avLst/>
              <a:gdLst/>
              <a:ahLst/>
              <a:cxnLst/>
              <a:rect l="l" t="t" r="r" b="b"/>
              <a:pathLst>
                <a:path w="2539" h="0">
                  <a:moveTo>
                    <a:pt x="2387" y="0"/>
                  </a:moveTo>
                  <a:lnTo>
                    <a:pt x="0" y="0"/>
                  </a:lnTo>
                  <a:lnTo>
                    <a:pt x="469" y="0"/>
                  </a:lnTo>
                </a:path>
              </a:pathLst>
            </a:custGeom>
            <a:ln w="3175">
              <a:solidFill>
                <a:srgbClr val="565658"/>
              </a:solidFill>
            </a:ln>
          </p:spPr>
          <p:txBody>
            <a:bodyPr wrap="square" lIns="0" tIns="0" rIns="0" bIns="0" rtlCol="0"/>
            <a:lstStyle/>
            <a:p/>
          </p:txBody>
        </p:sp>
        <p:sp>
          <p:nvSpPr>
            <p:cNvPr id="13143" name="object 13143" descr=""/>
            <p:cNvSpPr/>
            <p:nvPr/>
          </p:nvSpPr>
          <p:spPr>
            <a:xfrm>
              <a:off x="5345698" y="2581795"/>
              <a:ext cx="2540" cy="0"/>
            </a:xfrm>
            <a:custGeom>
              <a:avLst/>
              <a:gdLst/>
              <a:ahLst/>
              <a:cxnLst/>
              <a:rect l="l" t="t" r="r" b="b"/>
              <a:pathLst>
                <a:path w="2539" h="0">
                  <a:moveTo>
                    <a:pt x="2387" y="0"/>
                  </a:moveTo>
                  <a:lnTo>
                    <a:pt x="0" y="0"/>
                  </a:lnTo>
                  <a:lnTo>
                    <a:pt x="469" y="0"/>
                  </a:lnTo>
                </a:path>
              </a:pathLst>
            </a:custGeom>
            <a:ln w="3175">
              <a:solidFill>
                <a:srgbClr val="565658"/>
              </a:solidFill>
            </a:ln>
          </p:spPr>
          <p:txBody>
            <a:bodyPr wrap="square" lIns="0" tIns="0" rIns="0" bIns="0" rtlCol="0"/>
            <a:lstStyle/>
            <a:p/>
          </p:txBody>
        </p:sp>
        <p:sp>
          <p:nvSpPr>
            <p:cNvPr id="13144" name="object 13144" descr=""/>
            <p:cNvSpPr/>
            <p:nvPr/>
          </p:nvSpPr>
          <p:spPr>
            <a:xfrm>
              <a:off x="5348085" y="2595674"/>
              <a:ext cx="0" cy="635"/>
            </a:xfrm>
            <a:custGeom>
              <a:avLst/>
              <a:gdLst/>
              <a:ahLst/>
              <a:cxnLst/>
              <a:rect l="l" t="t" r="r" b="b"/>
              <a:pathLst>
                <a:path w="0" h="635">
                  <a:moveTo>
                    <a:pt x="0" y="0"/>
                  </a:moveTo>
                  <a:lnTo>
                    <a:pt x="0" y="469"/>
                  </a:lnTo>
                </a:path>
              </a:pathLst>
            </a:custGeom>
            <a:ln w="3175">
              <a:solidFill>
                <a:srgbClr val="565658"/>
              </a:solidFill>
            </a:ln>
          </p:spPr>
          <p:txBody>
            <a:bodyPr wrap="square" lIns="0" tIns="0" rIns="0" bIns="0" rtlCol="0"/>
            <a:lstStyle/>
            <a:p/>
          </p:txBody>
        </p:sp>
        <p:sp>
          <p:nvSpPr>
            <p:cNvPr id="13145" name="object 13145" descr=""/>
            <p:cNvSpPr/>
            <p:nvPr/>
          </p:nvSpPr>
          <p:spPr>
            <a:xfrm>
              <a:off x="5348085" y="2581797"/>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3146" name="object 13146" descr=""/>
            <p:cNvSpPr/>
            <p:nvPr/>
          </p:nvSpPr>
          <p:spPr>
            <a:xfrm>
              <a:off x="5346169" y="2595675"/>
              <a:ext cx="3810" cy="635"/>
            </a:xfrm>
            <a:custGeom>
              <a:avLst/>
              <a:gdLst/>
              <a:ahLst/>
              <a:cxnLst/>
              <a:rect l="l" t="t" r="r" b="b"/>
              <a:pathLst>
                <a:path w="3810" h="635">
                  <a:moveTo>
                    <a:pt x="0" y="469"/>
                  </a:moveTo>
                  <a:lnTo>
                    <a:pt x="1917" y="0"/>
                  </a:lnTo>
                  <a:lnTo>
                    <a:pt x="3352" y="0"/>
                  </a:lnTo>
                </a:path>
              </a:pathLst>
            </a:custGeom>
            <a:ln w="3175">
              <a:solidFill>
                <a:srgbClr val="565658"/>
              </a:solidFill>
            </a:ln>
          </p:spPr>
          <p:txBody>
            <a:bodyPr wrap="square" lIns="0" tIns="0" rIns="0" bIns="0" rtlCol="0"/>
            <a:lstStyle/>
            <a:p/>
          </p:txBody>
        </p:sp>
        <p:sp>
          <p:nvSpPr>
            <p:cNvPr id="13147" name="object 13147" descr=""/>
            <p:cNvSpPr/>
            <p:nvPr/>
          </p:nvSpPr>
          <p:spPr>
            <a:xfrm>
              <a:off x="5346166" y="2581797"/>
              <a:ext cx="4445" cy="635"/>
            </a:xfrm>
            <a:custGeom>
              <a:avLst/>
              <a:gdLst/>
              <a:ahLst/>
              <a:cxnLst/>
              <a:rect l="l" t="t" r="r" b="b"/>
              <a:pathLst>
                <a:path w="4445" h="635">
                  <a:moveTo>
                    <a:pt x="3835" y="469"/>
                  </a:moveTo>
                  <a:lnTo>
                    <a:pt x="3352" y="469"/>
                  </a:lnTo>
                  <a:lnTo>
                    <a:pt x="1917" y="469"/>
                  </a:lnTo>
                  <a:lnTo>
                    <a:pt x="0" y="0"/>
                  </a:lnTo>
                </a:path>
              </a:pathLst>
            </a:custGeom>
            <a:ln w="3175">
              <a:solidFill>
                <a:srgbClr val="565658"/>
              </a:solidFill>
            </a:ln>
          </p:spPr>
          <p:txBody>
            <a:bodyPr wrap="square" lIns="0" tIns="0" rIns="0" bIns="0" rtlCol="0"/>
            <a:lstStyle/>
            <a:p/>
          </p:txBody>
        </p:sp>
        <p:sp>
          <p:nvSpPr>
            <p:cNvPr id="13148" name="object 13148" descr=""/>
            <p:cNvSpPr/>
            <p:nvPr/>
          </p:nvSpPr>
          <p:spPr>
            <a:xfrm>
              <a:off x="5349519" y="2588963"/>
              <a:ext cx="635" cy="0"/>
            </a:xfrm>
            <a:custGeom>
              <a:avLst/>
              <a:gdLst/>
              <a:ahLst/>
              <a:cxnLst/>
              <a:rect l="l" t="t" r="r" b="b"/>
              <a:pathLst>
                <a:path w="635" h="0">
                  <a:moveTo>
                    <a:pt x="482" y="0"/>
                  </a:moveTo>
                  <a:lnTo>
                    <a:pt x="0" y="0"/>
                  </a:lnTo>
                </a:path>
              </a:pathLst>
            </a:custGeom>
            <a:ln w="3175">
              <a:solidFill>
                <a:srgbClr val="565658"/>
              </a:solidFill>
            </a:ln>
          </p:spPr>
          <p:txBody>
            <a:bodyPr wrap="square" lIns="0" tIns="0" rIns="0" bIns="0" rtlCol="0"/>
            <a:lstStyle/>
            <a:p/>
          </p:txBody>
        </p:sp>
        <p:sp>
          <p:nvSpPr>
            <p:cNvPr id="13149" name="object 13149" descr=""/>
            <p:cNvSpPr/>
            <p:nvPr/>
          </p:nvSpPr>
          <p:spPr>
            <a:xfrm>
              <a:off x="5349524" y="2595674"/>
              <a:ext cx="635" cy="0"/>
            </a:xfrm>
            <a:custGeom>
              <a:avLst/>
              <a:gdLst/>
              <a:ahLst/>
              <a:cxnLst/>
              <a:rect l="l" t="t" r="r" b="b"/>
              <a:pathLst>
                <a:path w="635" h="0">
                  <a:moveTo>
                    <a:pt x="0" y="0"/>
                  </a:moveTo>
                  <a:lnTo>
                    <a:pt x="482" y="0"/>
                  </a:lnTo>
                </a:path>
              </a:pathLst>
            </a:custGeom>
            <a:ln w="3175">
              <a:solidFill>
                <a:srgbClr val="565658"/>
              </a:solidFill>
            </a:ln>
          </p:spPr>
          <p:txBody>
            <a:bodyPr wrap="square" lIns="0" tIns="0" rIns="0" bIns="0" rtlCol="0"/>
            <a:lstStyle/>
            <a:p/>
          </p:txBody>
        </p:sp>
        <p:sp>
          <p:nvSpPr>
            <p:cNvPr id="13150" name="object 13150" descr=""/>
            <p:cNvSpPr/>
            <p:nvPr/>
          </p:nvSpPr>
          <p:spPr>
            <a:xfrm>
              <a:off x="5348084" y="2581797"/>
              <a:ext cx="2540" cy="635"/>
            </a:xfrm>
            <a:custGeom>
              <a:avLst/>
              <a:gdLst/>
              <a:ahLst/>
              <a:cxnLst/>
              <a:rect l="l" t="t" r="r" b="b"/>
              <a:pathLst>
                <a:path w="2539" h="635">
                  <a:moveTo>
                    <a:pt x="1917" y="469"/>
                  </a:moveTo>
                  <a:lnTo>
                    <a:pt x="1435" y="469"/>
                  </a:lnTo>
                  <a:lnTo>
                    <a:pt x="0" y="0"/>
                  </a:lnTo>
                </a:path>
              </a:pathLst>
            </a:custGeom>
            <a:ln w="3175">
              <a:solidFill>
                <a:srgbClr val="565658"/>
              </a:solidFill>
            </a:ln>
          </p:spPr>
          <p:txBody>
            <a:bodyPr wrap="square" lIns="0" tIns="0" rIns="0" bIns="0" rtlCol="0"/>
            <a:lstStyle/>
            <a:p/>
          </p:txBody>
        </p:sp>
        <p:sp>
          <p:nvSpPr>
            <p:cNvPr id="13151" name="object 13151" descr=""/>
            <p:cNvSpPr/>
            <p:nvPr/>
          </p:nvSpPr>
          <p:spPr>
            <a:xfrm>
              <a:off x="5348085" y="2595675"/>
              <a:ext cx="2540" cy="635"/>
            </a:xfrm>
            <a:custGeom>
              <a:avLst/>
              <a:gdLst/>
              <a:ahLst/>
              <a:cxnLst/>
              <a:rect l="l" t="t" r="r" b="b"/>
              <a:pathLst>
                <a:path w="2539" h="635">
                  <a:moveTo>
                    <a:pt x="0" y="469"/>
                  </a:moveTo>
                  <a:lnTo>
                    <a:pt x="1435" y="0"/>
                  </a:lnTo>
                  <a:lnTo>
                    <a:pt x="1917" y="0"/>
                  </a:lnTo>
                </a:path>
              </a:pathLst>
            </a:custGeom>
            <a:ln w="3175">
              <a:solidFill>
                <a:srgbClr val="565658"/>
              </a:solidFill>
            </a:ln>
          </p:spPr>
          <p:txBody>
            <a:bodyPr wrap="square" lIns="0" tIns="0" rIns="0" bIns="0" rtlCol="0"/>
            <a:lstStyle/>
            <a:p/>
          </p:txBody>
        </p:sp>
        <p:sp>
          <p:nvSpPr>
            <p:cNvPr id="13152" name="object 13152" descr=""/>
            <p:cNvSpPr/>
            <p:nvPr/>
          </p:nvSpPr>
          <p:spPr>
            <a:xfrm>
              <a:off x="5350000" y="2582272"/>
              <a:ext cx="7620" cy="1905"/>
            </a:xfrm>
            <a:custGeom>
              <a:avLst/>
              <a:gdLst/>
              <a:ahLst/>
              <a:cxnLst/>
              <a:rect l="l" t="t" r="r" b="b"/>
              <a:pathLst>
                <a:path w="7620" h="1905">
                  <a:moveTo>
                    <a:pt x="7175" y="1904"/>
                  </a:moveTo>
                  <a:lnTo>
                    <a:pt x="5740" y="965"/>
                  </a:lnTo>
                  <a:lnTo>
                    <a:pt x="3822" y="482"/>
                  </a:lnTo>
                  <a:lnTo>
                    <a:pt x="0" y="0"/>
                  </a:lnTo>
                </a:path>
              </a:pathLst>
            </a:custGeom>
            <a:ln w="3175">
              <a:solidFill>
                <a:srgbClr val="565658"/>
              </a:solidFill>
            </a:ln>
          </p:spPr>
          <p:txBody>
            <a:bodyPr wrap="square" lIns="0" tIns="0" rIns="0" bIns="0" rtlCol="0"/>
            <a:lstStyle/>
            <a:p/>
          </p:txBody>
        </p:sp>
        <p:sp>
          <p:nvSpPr>
            <p:cNvPr id="13153" name="object 13153" descr=""/>
            <p:cNvSpPr/>
            <p:nvPr/>
          </p:nvSpPr>
          <p:spPr>
            <a:xfrm>
              <a:off x="5350002" y="2593756"/>
              <a:ext cx="7620" cy="2540"/>
            </a:xfrm>
            <a:custGeom>
              <a:avLst/>
              <a:gdLst/>
              <a:ahLst/>
              <a:cxnLst/>
              <a:rect l="l" t="t" r="r" b="b"/>
              <a:pathLst>
                <a:path w="7620" h="2539">
                  <a:moveTo>
                    <a:pt x="0" y="1917"/>
                  </a:moveTo>
                  <a:lnTo>
                    <a:pt x="3822" y="1435"/>
                  </a:lnTo>
                  <a:lnTo>
                    <a:pt x="5740" y="965"/>
                  </a:lnTo>
                  <a:lnTo>
                    <a:pt x="7175" y="0"/>
                  </a:lnTo>
                </a:path>
              </a:pathLst>
            </a:custGeom>
            <a:ln w="3175">
              <a:solidFill>
                <a:srgbClr val="565658"/>
              </a:solidFill>
            </a:ln>
          </p:spPr>
          <p:txBody>
            <a:bodyPr wrap="square" lIns="0" tIns="0" rIns="0" bIns="0" rtlCol="0"/>
            <a:lstStyle/>
            <a:p/>
          </p:txBody>
        </p:sp>
        <p:sp>
          <p:nvSpPr>
            <p:cNvPr id="13154" name="object 13154" descr=""/>
            <p:cNvSpPr/>
            <p:nvPr/>
          </p:nvSpPr>
          <p:spPr>
            <a:xfrm>
              <a:off x="5350000" y="2582272"/>
              <a:ext cx="7620" cy="1905"/>
            </a:xfrm>
            <a:custGeom>
              <a:avLst/>
              <a:gdLst/>
              <a:ahLst/>
              <a:cxnLst/>
              <a:rect l="l" t="t" r="r" b="b"/>
              <a:pathLst>
                <a:path w="7620" h="1905">
                  <a:moveTo>
                    <a:pt x="7175" y="1904"/>
                  </a:moveTo>
                  <a:lnTo>
                    <a:pt x="6692" y="1435"/>
                  </a:lnTo>
                  <a:lnTo>
                    <a:pt x="5270" y="965"/>
                  </a:lnTo>
                  <a:lnTo>
                    <a:pt x="3352" y="482"/>
                  </a:lnTo>
                  <a:lnTo>
                    <a:pt x="1917" y="482"/>
                  </a:lnTo>
                  <a:lnTo>
                    <a:pt x="0" y="0"/>
                  </a:lnTo>
                </a:path>
              </a:pathLst>
            </a:custGeom>
            <a:ln w="3175">
              <a:solidFill>
                <a:srgbClr val="565658"/>
              </a:solidFill>
            </a:ln>
          </p:spPr>
          <p:txBody>
            <a:bodyPr wrap="square" lIns="0" tIns="0" rIns="0" bIns="0" rtlCol="0"/>
            <a:lstStyle/>
            <a:p/>
          </p:txBody>
        </p:sp>
        <p:sp>
          <p:nvSpPr>
            <p:cNvPr id="13155" name="object 13155" descr=""/>
            <p:cNvSpPr/>
            <p:nvPr/>
          </p:nvSpPr>
          <p:spPr>
            <a:xfrm>
              <a:off x="5350002" y="2593756"/>
              <a:ext cx="7620" cy="2540"/>
            </a:xfrm>
            <a:custGeom>
              <a:avLst/>
              <a:gdLst/>
              <a:ahLst/>
              <a:cxnLst/>
              <a:rect l="l" t="t" r="r" b="b"/>
              <a:pathLst>
                <a:path w="7620" h="2539">
                  <a:moveTo>
                    <a:pt x="0" y="1917"/>
                  </a:moveTo>
                  <a:lnTo>
                    <a:pt x="1917" y="1435"/>
                  </a:lnTo>
                  <a:lnTo>
                    <a:pt x="3352" y="1435"/>
                  </a:lnTo>
                  <a:lnTo>
                    <a:pt x="5270" y="965"/>
                  </a:lnTo>
                  <a:lnTo>
                    <a:pt x="6692" y="482"/>
                  </a:lnTo>
                  <a:lnTo>
                    <a:pt x="7175" y="0"/>
                  </a:lnTo>
                </a:path>
              </a:pathLst>
            </a:custGeom>
            <a:ln w="3175">
              <a:solidFill>
                <a:srgbClr val="565658"/>
              </a:solidFill>
            </a:ln>
          </p:spPr>
          <p:txBody>
            <a:bodyPr wrap="square" lIns="0" tIns="0" rIns="0" bIns="0" rtlCol="0"/>
            <a:lstStyle/>
            <a:p/>
          </p:txBody>
        </p:sp>
        <p:sp>
          <p:nvSpPr>
            <p:cNvPr id="13156" name="object 13156" descr=""/>
            <p:cNvSpPr/>
            <p:nvPr/>
          </p:nvSpPr>
          <p:spPr>
            <a:xfrm>
              <a:off x="5356033" y="2587820"/>
              <a:ext cx="2540" cy="2540"/>
            </a:xfrm>
            <a:custGeom>
              <a:avLst/>
              <a:gdLst/>
              <a:ahLst/>
              <a:cxnLst/>
              <a:rect l="l" t="t" r="r" b="b"/>
              <a:pathLst>
                <a:path w="2539" h="2539">
                  <a:moveTo>
                    <a:pt x="0" y="1143"/>
                  </a:moveTo>
                  <a:lnTo>
                    <a:pt x="334" y="334"/>
                  </a:lnTo>
                  <a:lnTo>
                    <a:pt x="1142" y="0"/>
                  </a:lnTo>
                  <a:lnTo>
                    <a:pt x="1951" y="334"/>
                  </a:lnTo>
                  <a:lnTo>
                    <a:pt x="2285" y="1143"/>
                  </a:lnTo>
                  <a:lnTo>
                    <a:pt x="1951" y="1951"/>
                  </a:lnTo>
                  <a:lnTo>
                    <a:pt x="1142" y="2286"/>
                  </a:lnTo>
                  <a:lnTo>
                    <a:pt x="334" y="1951"/>
                  </a:lnTo>
                  <a:lnTo>
                    <a:pt x="0" y="1143"/>
                  </a:lnTo>
                  <a:close/>
                </a:path>
              </a:pathLst>
            </a:custGeom>
            <a:solidFill>
              <a:srgbClr val="565658"/>
            </a:solidFill>
          </p:spPr>
          <p:txBody>
            <a:bodyPr wrap="square" lIns="0" tIns="0" rIns="0" bIns="0" rtlCol="0"/>
            <a:lstStyle/>
            <a:p/>
          </p:txBody>
        </p:sp>
        <p:sp>
          <p:nvSpPr>
            <p:cNvPr id="13157" name="object 13157" descr=""/>
            <p:cNvSpPr/>
            <p:nvPr/>
          </p:nvSpPr>
          <p:spPr>
            <a:xfrm>
              <a:off x="5685536" y="2563599"/>
              <a:ext cx="15875" cy="4445"/>
            </a:xfrm>
            <a:custGeom>
              <a:avLst/>
              <a:gdLst/>
              <a:ahLst/>
              <a:cxnLst/>
              <a:rect l="l" t="t" r="r" b="b"/>
              <a:pathLst>
                <a:path w="15875" h="4444">
                  <a:moveTo>
                    <a:pt x="15316" y="4305"/>
                  </a:moveTo>
                  <a:lnTo>
                    <a:pt x="7175" y="3352"/>
                  </a:lnTo>
                  <a:lnTo>
                    <a:pt x="3352" y="1917"/>
                  </a:lnTo>
                  <a:lnTo>
                    <a:pt x="0" y="0"/>
                  </a:lnTo>
                </a:path>
              </a:pathLst>
            </a:custGeom>
            <a:ln w="3175">
              <a:solidFill>
                <a:srgbClr val="565658"/>
              </a:solidFill>
            </a:ln>
          </p:spPr>
          <p:txBody>
            <a:bodyPr wrap="square" lIns="0" tIns="0" rIns="0" bIns="0" rtlCol="0"/>
            <a:lstStyle/>
            <a:p/>
          </p:txBody>
        </p:sp>
        <p:sp>
          <p:nvSpPr>
            <p:cNvPr id="13158" name="object 13158" descr=""/>
            <p:cNvSpPr/>
            <p:nvPr/>
          </p:nvSpPr>
          <p:spPr>
            <a:xfrm>
              <a:off x="5741061" y="2548768"/>
              <a:ext cx="20955" cy="20320"/>
            </a:xfrm>
            <a:custGeom>
              <a:avLst/>
              <a:gdLst/>
              <a:ahLst/>
              <a:cxnLst/>
              <a:rect l="l" t="t" r="r" b="b"/>
              <a:pathLst>
                <a:path w="20954" h="20319">
                  <a:moveTo>
                    <a:pt x="20574" y="20104"/>
                  </a:moveTo>
                  <a:lnTo>
                    <a:pt x="19621" y="16738"/>
                  </a:lnTo>
                  <a:lnTo>
                    <a:pt x="17703" y="13398"/>
                  </a:lnTo>
                  <a:lnTo>
                    <a:pt x="15798" y="10045"/>
                  </a:lnTo>
                  <a:lnTo>
                    <a:pt x="12915" y="7658"/>
                  </a:lnTo>
                  <a:lnTo>
                    <a:pt x="6692" y="3352"/>
                  </a:lnTo>
                  <a:lnTo>
                    <a:pt x="0" y="0"/>
                  </a:lnTo>
                </a:path>
              </a:pathLst>
            </a:custGeom>
            <a:ln w="3175">
              <a:solidFill>
                <a:srgbClr val="565658"/>
              </a:solidFill>
            </a:ln>
          </p:spPr>
          <p:txBody>
            <a:bodyPr wrap="square" lIns="0" tIns="0" rIns="0" bIns="0" rtlCol="0"/>
            <a:lstStyle/>
            <a:p/>
          </p:txBody>
        </p:sp>
        <p:sp>
          <p:nvSpPr>
            <p:cNvPr id="13159" name="object 13159" descr=""/>
            <p:cNvSpPr/>
            <p:nvPr/>
          </p:nvSpPr>
          <p:spPr>
            <a:xfrm>
              <a:off x="5731963" y="2545409"/>
              <a:ext cx="3175" cy="1270"/>
            </a:xfrm>
            <a:custGeom>
              <a:avLst/>
              <a:gdLst/>
              <a:ahLst/>
              <a:cxnLst/>
              <a:rect l="l" t="t" r="r" b="b"/>
              <a:pathLst>
                <a:path w="3175" h="1269">
                  <a:moveTo>
                    <a:pt x="2870" y="965"/>
                  </a:moveTo>
                  <a:lnTo>
                    <a:pt x="0" y="0"/>
                  </a:lnTo>
                </a:path>
              </a:pathLst>
            </a:custGeom>
            <a:ln w="3175">
              <a:solidFill>
                <a:srgbClr val="565658"/>
              </a:solidFill>
            </a:ln>
          </p:spPr>
          <p:txBody>
            <a:bodyPr wrap="square" lIns="0" tIns="0" rIns="0" bIns="0" rtlCol="0"/>
            <a:lstStyle/>
            <a:p/>
          </p:txBody>
        </p:sp>
        <p:sp>
          <p:nvSpPr>
            <p:cNvPr id="13160" name="object 13160" descr=""/>
            <p:cNvSpPr/>
            <p:nvPr/>
          </p:nvSpPr>
          <p:spPr>
            <a:xfrm>
              <a:off x="5675482" y="2543026"/>
              <a:ext cx="12700" cy="9525"/>
            </a:xfrm>
            <a:custGeom>
              <a:avLst/>
              <a:gdLst/>
              <a:ahLst/>
              <a:cxnLst/>
              <a:rect l="l" t="t" r="r" b="b"/>
              <a:pathLst>
                <a:path w="12700" h="9525">
                  <a:moveTo>
                    <a:pt x="12446" y="0"/>
                  </a:moveTo>
                  <a:lnTo>
                    <a:pt x="8610" y="1422"/>
                  </a:lnTo>
                  <a:lnTo>
                    <a:pt x="4787" y="3352"/>
                  </a:lnTo>
                  <a:lnTo>
                    <a:pt x="1917" y="5740"/>
                  </a:lnTo>
                  <a:lnTo>
                    <a:pt x="0" y="9093"/>
                  </a:lnTo>
                </a:path>
              </a:pathLst>
            </a:custGeom>
            <a:ln w="3175">
              <a:solidFill>
                <a:srgbClr val="565658"/>
              </a:solidFill>
            </a:ln>
          </p:spPr>
          <p:txBody>
            <a:bodyPr wrap="square" lIns="0" tIns="0" rIns="0" bIns="0" rtlCol="0"/>
            <a:lstStyle/>
            <a:p/>
          </p:txBody>
        </p:sp>
        <p:sp>
          <p:nvSpPr>
            <p:cNvPr id="13161" name="object 13161" descr=""/>
            <p:cNvSpPr/>
            <p:nvPr/>
          </p:nvSpPr>
          <p:spPr>
            <a:xfrm>
              <a:off x="5676437" y="2559769"/>
              <a:ext cx="2540" cy="2540"/>
            </a:xfrm>
            <a:custGeom>
              <a:avLst/>
              <a:gdLst/>
              <a:ahLst/>
              <a:cxnLst/>
              <a:rect l="l" t="t" r="r" b="b"/>
              <a:pathLst>
                <a:path w="2539" h="2539">
                  <a:moveTo>
                    <a:pt x="0" y="0"/>
                  </a:moveTo>
                  <a:lnTo>
                    <a:pt x="1917" y="2387"/>
                  </a:lnTo>
                </a:path>
              </a:pathLst>
            </a:custGeom>
            <a:ln w="3175">
              <a:solidFill>
                <a:srgbClr val="565658"/>
              </a:solidFill>
            </a:ln>
          </p:spPr>
          <p:txBody>
            <a:bodyPr wrap="square" lIns="0" tIns="0" rIns="0" bIns="0" rtlCol="0"/>
            <a:lstStyle/>
            <a:p/>
          </p:txBody>
        </p:sp>
        <p:sp>
          <p:nvSpPr>
            <p:cNvPr id="13162" name="object 13162" descr=""/>
            <p:cNvSpPr/>
            <p:nvPr/>
          </p:nvSpPr>
          <p:spPr>
            <a:xfrm>
              <a:off x="5680746" y="2565040"/>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3163" name="object 13163" descr=""/>
            <p:cNvSpPr/>
            <p:nvPr/>
          </p:nvSpPr>
          <p:spPr>
            <a:xfrm>
              <a:off x="5685534" y="2568388"/>
              <a:ext cx="1905" cy="635"/>
            </a:xfrm>
            <a:custGeom>
              <a:avLst/>
              <a:gdLst/>
              <a:ahLst/>
              <a:cxnLst/>
              <a:rect l="l" t="t" r="r" b="b"/>
              <a:pathLst>
                <a:path w="1904" h="635">
                  <a:moveTo>
                    <a:pt x="0" y="0"/>
                  </a:moveTo>
                  <a:lnTo>
                    <a:pt x="1435" y="482"/>
                  </a:lnTo>
                </a:path>
              </a:pathLst>
            </a:custGeom>
            <a:ln w="3175">
              <a:solidFill>
                <a:srgbClr val="565658"/>
              </a:solidFill>
            </a:ln>
          </p:spPr>
          <p:txBody>
            <a:bodyPr wrap="square" lIns="0" tIns="0" rIns="0" bIns="0" rtlCol="0"/>
            <a:lstStyle/>
            <a:p/>
          </p:txBody>
        </p:sp>
        <p:sp>
          <p:nvSpPr>
            <p:cNvPr id="13164" name="object 13164" descr=""/>
            <p:cNvSpPr/>
            <p:nvPr/>
          </p:nvSpPr>
          <p:spPr>
            <a:xfrm>
              <a:off x="5694147" y="2571266"/>
              <a:ext cx="635" cy="635"/>
            </a:xfrm>
            <a:custGeom>
              <a:avLst/>
              <a:gdLst/>
              <a:ahLst/>
              <a:cxnLst/>
              <a:rect l="l" t="t" r="r" b="b"/>
              <a:pathLst>
                <a:path w="635" h="635">
                  <a:moveTo>
                    <a:pt x="0" y="0"/>
                  </a:moveTo>
                  <a:lnTo>
                    <a:pt x="482" y="469"/>
                  </a:lnTo>
                </a:path>
              </a:pathLst>
            </a:custGeom>
            <a:ln w="3175">
              <a:solidFill>
                <a:srgbClr val="565658"/>
              </a:solidFill>
            </a:ln>
          </p:spPr>
          <p:txBody>
            <a:bodyPr wrap="square" lIns="0" tIns="0" rIns="0" bIns="0" rtlCol="0"/>
            <a:lstStyle/>
            <a:p/>
          </p:txBody>
        </p:sp>
        <p:sp>
          <p:nvSpPr>
            <p:cNvPr id="13165" name="object 13165" descr=""/>
            <p:cNvSpPr/>
            <p:nvPr/>
          </p:nvSpPr>
          <p:spPr>
            <a:xfrm>
              <a:off x="5623789" y="2587048"/>
              <a:ext cx="0" cy="23495"/>
            </a:xfrm>
            <a:custGeom>
              <a:avLst/>
              <a:gdLst/>
              <a:ahLst/>
              <a:cxnLst/>
              <a:rect l="l" t="t" r="r" b="b"/>
              <a:pathLst>
                <a:path w="0" h="23494">
                  <a:moveTo>
                    <a:pt x="0" y="22986"/>
                  </a:moveTo>
                  <a:lnTo>
                    <a:pt x="0" y="0"/>
                  </a:lnTo>
                </a:path>
              </a:pathLst>
            </a:custGeom>
            <a:ln w="3175">
              <a:solidFill>
                <a:srgbClr val="565658"/>
              </a:solidFill>
            </a:ln>
          </p:spPr>
          <p:txBody>
            <a:bodyPr wrap="square" lIns="0" tIns="0" rIns="0" bIns="0" rtlCol="0"/>
            <a:lstStyle/>
            <a:p/>
          </p:txBody>
        </p:sp>
        <p:sp>
          <p:nvSpPr>
            <p:cNvPr id="13166" name="object 13166" descr=""/>
            <p:cNvSpPr/>
            <p:nvPr/>
          </p:nvSpPr>
          <p:spPr>
            <a:xfrm>
              <a:off x="5623789" y="2533447"/>
              <a:ext cx="0" cy="43815"/>
            </a:xfrm>
            <a:custGeom>
              <a:avLst/>
              <a:gdLst/>
              <a:ahLst/>
              <a:cxnLst/>
              <a:rect l="l" t="t" r="r" b="b"/>
              <a:pathLst>
                <a:path w="0" h="43814">
                  <a:moveTo>
                    <a:pt x="0" y="43560"/>
                  </a:moveTo>
                  <a:lnTo>
                    <a:pt x="0" y="0"/>
                  </a:lnTo>
                </a:path>
              </a:pathLst>
            </a:custGeom>
            <a:ln w="3175">
              <a:solidFill>
                <a:srgbClr val="565658"/>
              </a:solidFill>
            </a:ln>
          </p:spPr>
          <p:txBody>
            <a:bodyPr wrap="square" lIns="0" tIns="0" rIns="0" bIns="0" rtlCol="0"/>
            <a:lstStyle/>
            <a:p/>
          </p:txBody>
        </p:sp>
        <p:sp>
          <p:nvSpPr>
            <p:cNvPr id="13167" name="object 13167" descr=""/>
            <p:cNvSpPr/>
            <p:nvPr/>
          </p:nvSpPr>
          <p:spPr>
            <a:xfrm>
              <a:off x="5537153" y="2637312"/>
              <a:ext cx="2540" cy="2540"/>
            </a:xfrm>
            <a:custGeom>
              <a:avLst/>
              <a:gdLst/>
              <a:ahLst/>
              <a:cxnLst/>
              <a:rect l="l" t="t" r="r" b="b"/>
              <a:pathLst>
                <a:path w="2539" h="2539">
                  <a:moveTo>
                    <a:pt x="0" y="1435"/>
                  </a:moveTo>
                  <a:lnTo>
                    <a:pt x="0" y="482"/>
                  </a:lnTo>
                </a:path>
                <a:path w="2539" h="2539">
                  <a:moveTo>
                    <a:pt x="0" y="1435"/>
                  </a:moveTo>
                  <a:lnTo>
                    <a:pt x="952" y="1917"/>
                  </a:lnTo>
                  <a:lnTo>
                    <a:pt x="1917" y="1435"/>
                  </a:lnTo>
                  <a:lnTo>
                    <a:pt x="1917" y="482"/>
                  </a:lnTo>
                  <a:lnTo>
                    <a:pt x="952" y="0"/>
                  </a:lnTo>
                  <a:lnTo>
                    <a:pt x="0" y="482"/>
                  </a:lnTo>
                </a:path>
              </a:pathLst>
            </a:custGeom>
            <a:ln w="3175">
              <a:solidFill>
                <a:srgbClr val="565658"/>
              </a:solidFill>
            </a:ln>
          </p:spPr>
          <p:txBody>
            <a:bodyPr wrap="square" lIns="0" tIns="0" rIns="0" bIns="0" rtlCol="0"/>
            <a:lstStyle/>
            <a:p/>
          </p:txBody>
        </p:sp>
        <p:sp>
          <p:nvSpPr>
            <p:cNvPr id="13168" name="object 13168" descr=""/>
            <p:cNvSpPr/>
            <p:nvPr/>
          </p:nvSpPr>
          <p:spPr>
            <a:xfrm>
              <a:off x="6171365" y="2595191"/>
              <a:ext cx="1905" cy="2540"/>
            </a:xfrm>
            <a:custGeom>
              <a:avLst/>
              <a:gdLst/>
              <a:ahLst/>
              <a:cxnLst/>
              <a:rect l="l" t="t" r="r" b="b"/>
              <a:pathLst>
                <a:path w="1904" h="2539">
                  <a:moveTo>
                    <a:pt x="0" y="482"/>
                  </a:moveTo>
                  <a:lnTo>
                    <a:pt x="482" y="0"/>
                  </a:lnTo>
                  <a:lnTo>
                    <a:pt x="1435" y="0"/>
                  </a:lnTo>
                  <a:lnTo>
                    <a:pt x="1435" y="952"/>
                  </a:lnTo>
                  <a:lnTo>
                    <a:pt x="952" y="1917"/>
                  </a:lnTo>
                  <a:lnTo>
                    <a:pt x="0" y="1435"/>
                  </a:lnTo>
                  <a:lnTo>
                    <a:pt x="0" y="482"/>
                  </a:lnTo>
                </a:path>
              </a:pathLst>
            </a:custGeom>
            <a:ln w="3175">
              <a:solidFill>
                <a:srgbClr val="565658"/>
              </a:solidFill>
            </a:ln>
          </p:spPr>
          <p:txBody>
            <a:bodyPr wrap="square" lIns="0" tIns="0" rIns="0" bIns="0" rtlCol="0"/>
            <a:lstStyle/>
            <a:p/>
          </p:txBody>
        </p:sp>
        <p:sp>
          <p:nvSpPr>
            <p:cNvPr id="13169" name="object 13169" descr=""/>
            <p:cNvSpPr/>
            <p:nvPr/>
          </p:nvSpPr>
          <p:spPr>
            <a:xfrm>
              <a:off x="5517526" y="2634927"/>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3170" name="object 13170" descr=""/>
            <p:cNvSpPr/>
            <p:nvPr/>
          </p:nvSpPr>
          <p:spPr>
            <a:xfrm>
              <a:off x="5523269" y="2634927"/>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3171" name="object 13171" descr=""/>
            <p:cNvSpPr/>
            <p:nvPr/>
          </p:nvSpPr>
          <p:spPr>
            <a:xfrm>
              <a:off x="5523269" y="2661245"/>
              <a:ext cx="635" cy="0"/>
            </a:xfrm>
            <a:custGeom>
              <a:avLst/>
              <a:gdLst/>
              <a:ahLst/>
              <a:cxnLst/>
              <a:rect l="l" t="t" r="r" b="b"/>
              <a:pathLst>
                <a:path w="635" h="0">
                  <a:moveTo>
                    <a:pt x="482" y="0"/>
                  </a:moveTo>
                  <a:lnTo>
                    <a:pt x="0" y="0"/>
                  </a:lnTo>
                  <a:lnTo>
                    <a:pt x="482" y="0"/>
                  </a:lnTo>
                </a:path>
              </a:pathLst>
            </a:custGeom>
            <a:ln w="3175">
              <a:solidFill>
                <a:srgbClr val="565658"/>
              </a:solidFill>
            </a:ln>
          </p:spPr>
          <p:txBody>
            <a:bodyPr wrap="square" lIns="0" tIns="0" rIns="0" bIns="0" rtlCol="0"/>
            <a:lstStyle/>
            <a:p/>
          </p:txBody>
        </p:sp>
        <p:sp>
          <p:nvSpPr>
            <p:cNvPr id="13172" name="object 13172" descr=""/>
            <p:cNvSpPr/>
            <p:nvPr/>
          </p:nvSpPr>
          <p:spPr>
            <a:xfrm>
              <a:off x="5517526" y="2661245"/>
              <a:ext cx="635" cy="0"/>
            </a:xfrm>
            <a:custGeom>
              <a:avLst/>
              <a:gdLst/>
              <a:ahLst/>
              <a:cxnLst/>
              <a:rect l="l" t="t" r="r" b="b"/>
              <a:pathLst>
                <a:path w="635" h="0">
                  <a:moveTo>
                    <a:pt x="0" y="0"/>
                  </a:moveTo>
                  <a:lnTo>
                    <a:pt x="482" y="0"/>
                  </a:lnTo>
                  <a:lnTo>
                    <a:pt x="0" y="0"/>
                  </a:lnTo>
                </a:path>
              </a:pathLst>
            </a:custGeom>
            <a:ln w="3175">
              <a:solidFill>
                <a:srgbClr val="565658"/>
              </a:solidFill>
            </a:ln>
          </p:spPr>
          <p:txBody>
            <a:bodyPr wrap="square" lIns="0" tIns="0" rIns="0" bIns="0" rtlCol="0"/>
            <a:lstStyle/>
            <a:p/>
          </p:txBody>
        </p:sp>
        <p:sp>
          <p:nvSpPr>
            <p:cNvPr id="13173" name="object 13173" descr=""/>
            <p:cNvSpPr/>
            <p:nvPr/>
          </p:nvSpPr>
          <p:spPr>
            <a:xfrm>
              <a:off x="5492157" y="2726342"/>
              <a:ext cx="1270" cy="4445"/>
            </a:xfrm>
            <a:custGeom>
              <a:avLst/>
              <a:gdLst/>
              <a:ahLst/>
              <a:cxnLst/>
              <a:rect l="l" t="t" r="r" b="b"/>
              <a:pathLst>
                <a:path w="1270" h="4444">
                  <a:moveTo>
                    <a:pt x="0" y="3835"/>
                  </a:moveTo>
                  <a:lnTo>
                    <a:pt x="482" y="3352"/>
                  </a:lnTo>
                  <a:lnTo>
                    <a:pt x="965" y="1917"/>
                  </a:lnTo>
                  <a:lnTo>
                    <a:pt x="482" y="482"/>
                  </a:lnTo>
                  <a:lnTo>
                    <a:pt x="0" y="0"/>
                  </a:lnTo>
                </a:path>
              </a:pathLst>
            </a:custGeom>
            <a:ln w="3175">
              <a:solidFill>
                <a:srgbClr val="565658"/>
              </a:solidFill>
            </a:ln>
          </p:spPr>
          <p:txBody>
            <a:bodyPr wrap="square" lIns="0" tIns="0" rIns="0" bIns="0" rtlCol="0"/>
            <a:lstStyle/>
            <a:p/>
          </p:txBody>
        </p:sp>
        <p:sp>
          <p:nvSpPr>
            <p:cNvPr id="13174" name="object 13174" descr=""/>
            <p:cNvSpPr/>
            <p:nvPr/>
          </p:nvSpPr>
          <p:spPr>
            <a:xfrm>
              <a:off x="5722866" y="2574619"/>
              <a:ext cx="15875" cy="5080"/>
            </a:xfrm>
            <a:custGeom>
              <a:avLst/>
              <a:gdLst/>
              <a:ahLst/>
              <a:cxnLst/>
              <a:rect l="l" t="t" r="r" b="b"/>
              <a:pathLst>
                <a:path w="15875" h="5080">
                  <a:moveTo>
                    <a:pt x="15316" y="1422"/>
                  </a:moveTo>
                  <a:lnTo>
                    <a:pt x="11493" y="0"/>
                  </a:lnTo>
                  <a:lnTo>
                    <a:pt x="9575" y="0"/>
                  </a:lnTo>
                  <a:lnTo>
                    <a:pt x="7175" y="469"/>
                  </a:lnTo>
                  <a:lnTo>
                    <a:pt x="3352" y="1904"/>
                  </a:lnTo>
                  <a:lnTo>
                    <a:pt x="0" y="4775"/>
                  </a:lnTo>
                </a:path>
              </a:pathLst>
            </a:custGeom>
            <a:ln w="3175">
              <a:solidFill>
                <a:srgbClr val="565658"/>
              </a:solidFill>
            </a:ln>
          </p:spPr>
          <p:txBody>
            <a:bodyPr wrap="square" lIns="0" tIns="0" rIns="0" bIns="0" rtlCol="0"/>
            <a:lstStyle/>
            <a:p/>
          </p:txBody>
        </p:sp>
        <p:sp>
          <p:nvSpPr>
            <p:cNvPr id="13175" name="object 13175" descr=""/>
            <p:cNvSpPr/>
            <p:nvPr/>
          </p:nvSpPr>
          <p:spPr>
            <a:xfrm>
              <a:off x="5710904" y="2587537"/>
              <a:ext cx="3175" cy="2540"/>
            </a:xfrm>
            <a:custGeom>
              <a:avLst/>
              <a:gdLst/>
              <a:ahLst/>
              <a:cxnLst/>
              <a:rect l="l" t="t" r="r" b="b"/>
              <a:pathLst>
                <a:path w="3175" h="2539">
                  <a:moveTo>
                    <a:pt x="2870" y="0"/>
                  </a:moveTo>
                  <a:lnTo>
                    <a:pt x="0" y="2387"/>
                  </a:lnTo>
                </a:path>
              </a:pathLst>
            </a:custGeom>
            <a:ln w="3175">
              <a:solidFill>
                <a:srgbClr val="565658"/>
              </a:solidFill>
            </a:ln>
          </p:spPr>
          <p:txBody>
            <a:bodyPr wrap="square" lIns="0" tIns="0" rIns="0" bIns="0" rtlCol="0"/>
            <a:lstStyle/>
            <a:p/>
          </p:txBody>
        </p:sp>
        <p:sp>
          <p:nvSpPr>
            <p:cNvPr id="13176" name="object 13176" descr=""/>
            <p:cNvSpPr/>
            <p:nvPr/>
          </p:nvSpPr>
          <p:spPr>
            <a:xfrm>
              <a:off x="5703722" y="2590886"/>
              <a:ext cx="6350" cy="4445"/>
            </a:xfrm>
            <a:custGeom>
              <a:avLst/>
              <a:gdLst/>
              <a:ahLst/>
              <a:cxnLst/>
              <a:rect l="l" t="t" r="r" b="b"/>
              <a:pathLst>
                <a:path w="6350" h="4444">
                  <a:moveTo>
                    <a:pt x="0" y="0"/>
                  </a:moveTo>
                  <a:lnTo>
                    <a:pt x="2387" y="2870"/>
                  </a:lnTo>
                  <a:lnTo>
                    <a:pt x="3835" y="3835"/>
                  </a:lnTo>
                  <a:lnTo>
                    <a:pt x="5740" y="3835"/>
                  </a:lnTo>
                </a:path>
              </a:pathLst>
            </a:custGeom>
            <a:ln w="3175">
              <a:solidFill>
                <a:srgbClr val="565658"/>
              </a:solidFill>
            </a:ln>
          </p:spPr>
          <p:txBody>
            <a:bodyPr wrap="square" lIns="0" tIns="0" rIns="0" bIns="0" rtlCol="0"/>
            <a:lstStyle/>
            <a:p/>
          </p:txBody>
        </p:sp>
        <p:sp>
          <p:nvSpPr>
            <p:cNvPr id="13177" name="object 13177" descr=""/>
            <p:cNvSpPr/>
            <p:nvPr/>
          </p:nvSpPr>
          <p:spPr>
            <a:xfrm>
              <a:off x="5714252" y="2589927"/>
              <a:ext cx="4445" cy="3810"/>
            </a:xfrm>
            <a:custGeom>
              <a:avLst/>
              <a:gdLst/>
              <a:ahLst/>
              <a:cxnLst/>
              <a:rect l="l" t="t" r="r" b="b"/>
              <a:pathLst>
                <a:path w="4445" h="3810">
                  <a:moveTo>
                    <a:pt x="0" y="3352"/>
                  </a:moveTo>
                  <a:lnTo>
                    <a:pt x="4305" y="0"/>
                  </a:lnTo>
                </a:path>
              </a:pathLst>
            </a:custGeom>
            <a:ln w="3175">
              <a:solidFill>
                <a:srgbClr val="565658"/>
              </a:solidFill>
            </a:ln>
          </p:spPr>
          <p:txBody>
            <a:bodyPr wrap="square" lIns="0" tIns="0" rIns="0" bIns="0" rtlCol="0"/>
            <a:lstStyle/>
            <a:p/>
          </p:txBody>
        </p:sp>
        <p:sp>
          <p:nvSpPr>
            <p:cNvPr id="13178" name="object 13178" descr=""/>
            <p:cNvSpPr/>
            <p:nvPr/>
          </p:nvSpPr>
          <p:spPr>
            <a:xfrm>
              <a:off x="5729569" y="2579391"/>
              <a:ext cx="7620" cy="1905"/>
            </a:xfrm>
            <a:custGeom>
              <a:avLst/>
              <a:gdLst/>
              <a:ahLst/>
              <a:cxnLst/>
              <a:rect l="l" t="t" r="r" b="b"/>
              <a:pathLst>
                <a:path w="7620" h="1905">
                  <a:moveTo>
                    <a:pt x="0" y="965"/>
                  </a:moveTo>
                  <a:lnTo>
                    <a:pt x="1435" y="0"/>
                  </a:lnTo>
                  <a:lnTo>
                    <a:pt x="3352" y="0"/>
                  </a:lnTo>
                  <a:lnTo>
                    <a:pt x="7175" y="1435"/>
                  </a:lnTo>
                </a:path>
              </a:pathLst>
            </a:custGeom>
            <a:ln w="3175">
              <a:solidFill>
                <a:srgbClr val="565658"/>
              </a:solidFill>
            </a:ln>
          </p:spPr>
          <p:txBody>
            <a:bodyPr wrap="square" lIns="0" tIns="0" rIns="0" bIns="0" rtlCol="0"/>
            <a:lstStyle/>
            <a:p/>
          </p:txBody>
        </p:sp>
        <p:sp>
          <p:nvSpPr>
            <p:cNvPr id="13179" name="object 13179" descr=""/>
            <p:cNvSpPr/>
            <p:nvPr/>
          </p:nvSpPr>
          <p:spPr>
            <a:xfrm>
              <a:off x="5762119" y="2568873"/>
              <a:ext cx="0" cy="635"/>
            </a:xfrm>
            <a:custGeom>
              <a:avLst/>
              <a:gdLst/>
              <a:ahLst/>
              <a:cxnLst/>
              <a:rect l="l" t="t" r="r" b="b"/>
              <a:pathLst>
                <a:path w="0" h="635">
                  <a:moveTo>
                    <a:pt x="0" y="469"/>
                  </a:moveTo>
                  <a:lnTo>
                    <a:pt x="0" y="0"/>
                  </a:lnTo>
                </a:path>
              </a:pathLst>
            </a:custGeom>
            <a:ln w="3175">
              <a:solidFill>
                <a:srgbClr val="565658"/>
              </a:solidFill>
            </a:ln>
          </p:spPr>
          <p:txBody>
            <a:bodyPr wrap="square" lIns="0" tIns="0" rIns="0" bIns="0" rtlCol="0"/>
            <a:lstStyle/>
            <a:p/>
          </p:txBody>
        </p:sp>
        <p:sp>
          <p:nvSpPr>
            <p:cNvPr id="13180" name="object 13180" descr=""/>
            <p:cNvSpPr/>
            <p:nvPr/>
          </p:nvSpPr>
          <p:spPr>
            <a:xfrm>
              <a:off x="5521836" y="1948062"/>
              <a:ext cx="855344" cy="697865"/>
            </a:xfrm>
            <a:custGeom>
              <a:avLst/>
              <a:gdLst/>
              <a:ahLst/>
              <a:cxnLst/>
              <a:rect l="l" t="t" r="r" b="b"/>
              <a:pathLst>
                <a:path w="855345" h="697864">
                  <a:moveTo>
                    <a:pt x="0" y="697395"/>
                  </a:moveTo>
                  <a:lnTo>
                    <a:pt x="854875" y="0"/>
                  </a:lnTo>
                </a:path>
              </a:pathLst>
            </a:custGeom>
            <a:ln w="3175">
              <a:solidFill>
                <a:srgbClr val="565658"/>
              </a:solidFill>
            </a:ln>
          </p:spPr>
          <p:txBody>
            <a:bodyPr wrap="square" lIns="0" tIns="0" rIns="0" bIns="0" rtlCol="0"/>
            <a:lstStyle/>
            <a:p/>
          </p:txBody>
        </p:sp>
      </p:grpSp>
      <p:sp>
        <p:nvSpPr>
          <p:cNvPr id="13181" name="object 13181" descr=""/>
          <p:cNvSpPr txBox="1"/>
          <p:nvPr/>
        </p:nvSpPr>
        <p:spPr>
          <a:xfrm rot="21540000">
            <a:off x="6596966" y="1793674"/>
            <a:ext cx="326886" cy="71755"/>
          </a:xfrm>
          <a:prstGeom prst="rect">
            <a:avLst/>
          </a:prstGeom>
        </p:spPr>
        <p:txBody>
          <a:bodyPr wrap="square" lIns="0" tIns="0" rIns="0" bIns="0" rtlCol="0" vert="horz">
            <a:spAutoFit/>
          </a:bodyPr>
          <a:lstStyle/>
          <a:p>
            <a:pPr>
              <a:lnSpc>
                <a:spcPts val="565"/>
              </a:lnSpc>
            </a:pPr>
            <a:r>
              <a:rPr dirty="0" sz="550" spc="-10">
                <a:solidFill>
                  <a:srgbClr val="565658"/>
                </a:solidFill>
                <a:latin typeface="Microsoft YaHei"/>
                <a:cs typeface="Microsoft YaHei"/>
              </a:rPr>
              <a:t>R2705.46</a:t>
            </a:r>
            <a:endParaRPr sz="550">
              <a:latin typeface="Microsoft YaHei"/>
              <a:cs typeface="Microsoft YaHei"/>
            </a:endParaRPr>
          </a:p>
        </p:txBody>
      </p:sp>
      <p:sp>
        <p:nvSpPr>
          <p:cNvPr id="13182" name="object 13182" descr=""/>
          <p:cNvSpPr txBox="1"/>
          <p:nvPr/>
        </p:nvSpPr>
        <p:spPr>
          <a:xfrm rot="21540000">
            <a:off x="6596976" y="1907183"/>
            <a:ext cx="326886" cy="71755"/>
          </a:xfrm>
          <a:prstGeom prst="rect">
            <a:avLst/>
          </a:prstGeom>
        </p:spPr>
        <p:txBody>
          <a:bodyPr wrap="square" lIns="0" tIns="0" rIns="0" bIns="0" rtlCol="0" vert="horz">
            <a:spAutoFit/>
          </a:bodyPr>
          <a:lstStyle/>
          <a:p>
            <a:pPr>
              <a:lnSpc>
                <a:spcPts val="565"/>
              </a:lnSpc>
            </a:pPr>
            <a:r>
              <a:rPr dirty="0" sz="550" spc="-10">
                <a:solidFill>
                  <a:srgbClr val="565658"/>
                </a:solidFill>
                <a:latin typeface="Microsoft YaHei"/>
                <a:cs typeface="Microsoft YaHei"/>
              </a:rPr>
              <a:t>R3201.16</a:t>
            </a:r>
            <a:endParaRPr sz="550">
              <a:latin typeface="Microsoft YaHei"/>
              <a:cs typeface="Microsoft YaHei"/>
            </a:endParaRPr>
          </a:p>
        </p:txBody>
      </p:sp>
      <p:grpSp>
        <p:nvGrpSpPr>
          <p:cNvPr id="13183" name="object 13183" descr=""/>
          <p:cNvGrpSpPr/>
          <p:nvPr/>
        </p:nvGrpSpPr>
        <p:grpSpPr>
          <a:xfrm>
            <a:off x="6369208" y="1780417"/>
            <a:ext cx="211454" cy="216535"/>
            <a:chOff x="6369208" y="1780417"/>
            <a:chExt cx="211454" cy="216535"/>
          </a:xfrm>
        </p:grpSpPr>
        <p:sp>
          <p:nvSpPr>
            <p:cNvPr id="13184" name="object 13184" descr=""/>
            <p:cNvSpPr/>
            <p:nvPr/>
          </p:nvSpPr>
          <p:spPr>
            <a:xfrm>
              <a:off x="6373834" y="1929864"/>
              <a:ext cx="25400" cy="21590"/>
            </a:xfrm>
            <a:custGeom>
              <a:avLst/>
              <a:gdLst/>
              <a:ahLst/>
              <a:cxnLst/>
              <a:rect l="l" t="t" r="r" b="b"/>
              <a:pathLst>
                <a:path w="25400" h="21589">
                  <a:moveTo>
                    <a:pt x="24892" y="0"/>
                  </a:moveTo>
                  <a:lnTo>
                    <a:pt x="0" y="14363"/>
                  </a:lnTo>
                  <a:lnTo>
                    <a:pt x="5740" y="21539"/>
                  </a:lnTo>
                  <a:lnTo>
                    <a:pt x="24892" y="0"/>
                  </a:lnTo>
                  <a:close/>
                </a:path>
              </a:pathLst>
            </a:custGeom>
            <a:solidFill>
              <a:srgbClr val="565658"/>
            </a:solidFill>
          </p:spPr>
          <p:txBody>
            <a:bodyPr wrap="square" lIns="0" tIns="0" rIns="0" bIns="0" rtlCol="0"/>
            <a:lstStyle/>
            <a:p/>
          </p:txBody>
        </p:sp>
        <p:sp>
          <p:nvSpPr>
            <p:cNvPr id="13185" name="object 13185" descr=""/>
            <p:cNvSpPr/>
            <p:nvPr/>
          </p:nvSpPr>
          <p:spPr>
            <a:xfrm>
              <a:off x="6373834" y="1929864"/>
              <a:ext cx="25400" cy="21590"/>
            </a:xfrm>
            <a:custGeom>
              <a:avLst/>
              <a:gdLst/>
              <a:ahLst/>
              <a:cxnLst/>
              <a:rect l="l" t="t" r="r" b="b"/>
              <a:pathLst>
                <a:path w="25400" h="21589">
                  <a:moveTo>
                    <a:pt x="0" y="14363"/>
                  </a:moveTo>
                  <a:lnTo>
                    <a:pt x="5740" y="21539"/>
                  </a:lnTo>
                  <a:lnTo>
                    <a:pt x="24892" y="0"/>
                  </a:lnTo>
                  <a:lnTo>
                    <a:pt x="0" y="14363"/>
                  </a:lnTo>
                  <a:close/>
                </a:path>
              </a:pathLst>
            </a:custGeom>
            <a:ln w="3175">
              <a:solidFill>
                <a:srgbClr val="565658"/>
              </a:solidFill>
            </a:ln>
          </p:spPr>
          <p:txBody>
            <a:bodyPr wrap="square" lIns="0" tIns="0" rIns="0" bIns="0" rtlCol="0"/>
            <a:lstStyle/>
            <a:p/>
          </p:txBody>
        </p:sp>
        <p:sp>
          <p:nvSpPr>
            <p:cNvPr id="13186" name="object 13186" descr=""/>
            <p:cNvSpPr/>
            <p:nvPr/>
          </p:nvSpPr>
          <p:spPr>
            <a:xfrm>
              <a:off x="6481568" y="1780417"/>
              <a:ext cx="97790" cy="97790"/>
            </a:xfrm>
            <a:custGeom>
              <a:avLst/>
              <a:gdLst/>
              <a:ahLst/>
              <a:cxnLst/>
              <a:rect l="l" t="t" r="r" b="b"/>
              <a:pathLst>
                <a:path w="97790" h="97789">
                  <a:moveTo>
                    <a:pt x="48793" y="0"/>
                  </a:moveTo>
                  <a:lnTo>
                    <a:pt x="29805" y="3830"/>
                  </a:lnTo>
                  <a:lnTo>
                    <a:pt x="14295" y="14277"/>
                  </a:lnTo>
                  <a:lnTo>
                    <a:pt x="3835" y="29778"/>
                  </a:lnTo>
                  <a:lnTo>
                    <a:pt x="0" y="48768"/>
                  </a:lnTo>
                  <a:lnTo>
                    <a:pt x="3835" y="67751"/>
                  </a:lnTo>
                  <a:lnTo>
                    <a:pt x="14295" y="83253"/>
                  </a:lnTo>
                  <a:lnTo>
                    <a:pt x="29805" y="93703"/>
                  </a:lnTo>
                  <a:lnTo>
                    <a:pt x="48793" y="97536"/>
                  </a:lnTo>
                  <a:lnTo>
                    <a:pt x="67784" y="93703"/>
                  </a:lnTo>
                  <a:lnTo>
                    <a:pt x="83289" y="83253"/>
                  </a:lnTo>
                  <a:lnTo>
                    <a:pt x="93741" y="67751"/>
                  </a:lnTo>
                  <a:lnTo>
                    <a:pt x="97574" y="48768"/>
                  </a:lnTo>
                  <a:lnTo>
                    <a:pt x="93741" y="29778"/>
                  </a:lnTo>
                  <a:lnTo>
                    <a:pt x="83289" y="14277"/>
                  </a:lnTo>
                  <a:lnTo>
                    <a:pt x="67784" y="3830"/>
                  </a:lnTo>
                  <a:lnTo>
                    <a:pt x="48793" y="0"/>
                  </a:lnTo>
                  <a:close/>
                </a:path>
              </a:pathLst>
            </a:custGeom>
            <a:solidFill>
              <a:srgbClr val="00AEEF"/>
            </a:solidFill>
          </p:spPr>
          <p:txBody>
            <a:bodyPr wrap="square" lIns="0" tIns="0" rIns="0" bIns="0" rtlCol="0"/>
            <a:lstStyle/>
            <a:p/>
          </p:txBody>
        </p:sp>
        <p:sp>
          <p:nvSpPr>
            <p:cNvPr id="13187" name="object 13187" descr=""/>
            <p:cNvSpPr/>
            <p:nvPr/>
          </p:nvSpPr>
          <p:spPr>
            <a:xfrm>
              <a:off x="6369208" y="1780417"/>
              <a:ext cx="97790" cy="97790"/>
            </a:xfrm>
            <a:custGeom>
              <a:avLst/>
              <a:gdLst/>
              <a:ahLst/>
              <a:cxnLst/>
              <a:rect l="l" t="t" r="r" b="b"/>
              <a:pathLst>
                <a:path w="97789" h="97789">
                  <a:moveTo>
                    <a:pt x="48793" y="0"/>
                  </a:moveTo>
                  <a:lnTo>
                    <a:pt x="29805" y="3830"/>
                  </a:lnTo>
                  <a:lnTo>
                    <a:pt x="14295" y="14277"/>
                  </a:lnTo>
                  <a:lnTo>
                    <a:pt x="3835" y="29778"/>
                  </a:lnTo>
                  <a:lnTo>
                    <a:pt x="0" y="48768"/>
                  </a:lnTo>
                  <a:lnTo>
                    <a:pt x="3835" y="67751"/>
                  </a:lnTo>
                  <a:lnTo>
                    <a:pt x="14295" y="83253"/>
                  </a:lnTo>
                  <a:lnTo>
                    <a:pt x="29805" y="93703"/>
                  </a:lnTo>
                  <a:lnTo>
                    <a:pt x="48793" y="97536"/>
                  </a:lnTo>
                  <a:lnTo>
                    <a:pt x="67779" y="93703"/>
                  </a:lnTo>
                  <a:lnTo>
                    <a:pt x="83285" y="83253"/>
                  </a:lnTo>
                  <a:lnTo>
                    <a:pt x="93740" y="67751"/>
                  </a:lnTo>
                  <a:lnTo>
                    <a:pt x="97574" y="48768"/>
                  </a:lnTo>
                  <a:lnTo>
                    <a:pt x="93740" y="29778"/>
                  </a:lnTo>
                  <a:lnTo>
                    <a:pt x="83285" y="14277"/>
                  </a:lnTo>
                  <a:lnTo>
                    <a:pt x="67779" y="3830"/>
                  </a:lnTo>
                  <a:lnTo>
                    <a:pt x="48793" y="0"/>
                  </a:lnTo>
                  <a:close/>
                </a:path>
              </a:pathLst>
            </a:custGeom>
            <a:solidFill>
              <a:srgbClr val="EF4136"/>
            </a:solidFill>
          </p:spPr>
          <p:txBody>
            <a:bodyPr wrap="square" lIns="0" tIns="0" rIns="0" bIns="0" rtlCol="0"/>
            <a:lstStyle/>
            <a:p/>
          </p:txBody>
        </p:sp>
        <p:pic>
          <p:nvPicPr>
            <p:cNvPr id="13188" name="object 13188" descr=""/>
            <p:cNvPicPr/>
            <p:nvPr/>
          </p:nvPicPr>
          <p:blipFill>
            <a:blip r:embed="rId4" cstate="print"/>
            <a:stretch>
              <a:fillRect/>
            </a:stretch>
          </p:blipFill>
          <p:spPr>
            <a:xfrm>
              <a:off x="6482509" y="1899292"/>
              <a:ext cx="97599" cy="97536"/>
            </a:xfrm>
            <a:prstGeom prst="rect">
              <a:avLst/>
            </a:prstGeom>
          </p:spPr>
        </p:pic>
      </p:grpSp>
      <p:sp>
        <p:nvSpPr>
          <p:cNvPr id="13189" name="object 13189" descr=""/>
          <p:cNvSpPr txBox="1"/>
          <p:nvPr/>
        </p:nvSpPr>
        <p:spPr>
          <a:xfrm>
            <a:off x="6377043" y="1753019"/>
            <a:ext cx="200025" cy="247650"/>
          </a:xfrm>
          <a:prstGeom prst="rect">
            <a:avLst/>
          </a:prstGeom>
        </p:spPr>
        <p:txBody>
          <a:bodyPr wrap="square" lIns="0" tIns="10160" rIns="0" bIns="0" rtlCol="0" vert="horz">
            <a:spAutoFit/>
          </a:bodyPr>
          <a:lstStyle/>
          <a:p>
            <a:pPr marL="127000" marR="5080" indent="-114935">
              <a:lnSpc>
                <a:spcPct val="104700"/>
              </a:lnSpc>
              <a:spcBef>
                <a:spcPts val="80"/>
              </a:spcBef>
            </a:pPr>
            <a:r>
              <a:rPr dirty="0" baseline="3968" sz="1050" spc="127">
                <a:solidFill>
                  <a:srgbClr val="FFFFFF"/>
                </a:solidFill>
                <a:latin typeface="Arial MT"/>
                <a:cs typeface="Arial MT"/>
              </a:rPr>
              <a:t>a</a:t>
            </a:r>
            <a:r>
              <a:rPr dirty="0" baseline="3968" sz="1050" spc="337">
                <a:solidFill>
                  <a:srgbClr val="FFFFFF"/>
                </a:solidFill>
                <a:latin typeface="Arial MT"/>
                <a:cs typeface="Arial MT"/>
              </a:rPr>
              <a:t> </a:t>
            </a:r>
            <a:r>
              <a:rPr dirty="0" sz="700" spc="40">
                <a:solidFill>
                  <a:srgbClr val="FFFFFF"/>
                </a:solidFill>
                <a:latin typeface="Arial MT"/>
                <a:cs typeface="Arial MT"/>
              </a:rPr>
              <a:t>b </a:t>
            </a:r>
            <a:r>
              <a:rPr dirty="0" sz="700" spc="55">
                <a:solidFill>
                  <a:srgbClr val="FFFFFF"/>
                </a:solidFill>
                <a:latin typeface="Arial MT"/>
                <a:cs typeface="Arial MT"/>
              </a:rPr>
              <a:t>c</a:t>
            </a:r>
            <a:endParaRPr sz="700">
              <a:latin typeface="Arial MT"/>
              <a:cs typeface="Arial MT"/>
            </a:endParaRPr>
          </a:p>
        </p:txBody>
      </p:sp>
      <p:pic>
        <p:nvPicPr>
          <p:cNvPr id="13190" name="object 13190" descr=""/>
          <p:cNvPicPr/>
          <p:nvPr/>
        </p:nvPicPr>
        <p:blipFill>
          <a:blip r:embed="rId5" cstate="print"/>
          <a:stretch>
            <a:fillRect/>
          </a:stretch>
        </p:blipFill>
        <p:spPr>
          <a:xfrm>
            <a:off x="986770" y="1369340"/>
            <a:ext cx="2861146" cy="2393445"/>
          </a:xfrm>
          <a:prstGeom prst="rect">
            <a:avLst/>
          </a:prstGeom>
        </p:spPr>
      </p:pic>
      <p:sp>
        <p:nvSpPr>
          <p:cNvPr id="13191" name="object 13191" descr=""/>
          <p:cNvSpPr txBox="1"/>
          <p:nvPr/>
        </p:nvSpPr>
        <p:spPr>
          <a:xfrm>
            <a:off x="808422" y="2127580"/>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220</a:t>
            </a:r>
            <a:endParaRPr sz="550">
              <a:latin typeface="Microsoft YaHei"/>
              <a:cs typeface="Microsoft YaHei"/>
            </a:endParaRPr>
          </a:p>
        </p:txBody>
      </p:sp>
      <p:sp>
        <p:nvSpPr>
          <p:cNvPr id="13192" name="object 13192" descr=""/>
          <p:cNvSpPr txBox="1"/>
          <p:nvPr/>
        </p:nvSpPr>
        <p:spPr>
          <a:xfrm>
            <a:off x="808409" y="2785648"/>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650</a:t>
            </a:r>
            <a:endParaRPr sz="550">
              <a:latin typeface="Microsoft YaHei"/>
              <a:cs typeface="Microsoft YaHei"/>
            </a:endParaRPr>
          </a:p>
        </p:txBody>
      </p:sp>
      <p:sp>
        <p:nvSpPr>
          <p:cNvPr id="13193" name="object 13193" descr=""/>
          <p:cNvSpPr txBox="1"/>
          <p:nvPr/>
        </p:nvSpPr>
        <p:spPr>
          <a:xfrm>
            <a:off x="1961170" y="2975665"/>
            <a:ext cx="152400" cy="112395"/>
          </a:xfrm>
          <a:prstGeom prst="rect">
            <a:avLst/>
          </a:prstGeom>
        </p:spPr>
        <p:txBody>
          <a:bodyPr wrap="square" lIns="0" tIns="14604" rIns="0" bIns="0" rtlCol="0" vert="horz">
            <a:spAutoFit/>
          </a:bodyPr>
          <a:lstStyle/>
          <a:p>
            <a:pPr marL="12700">
              <a:lnSpc>
                <a:spcPct val="100000"/>
              </a:lnSpc>
              <a:spcBef>
                <a:spcPts val="114"/>
              </a:spcBef>
            </a:pPr>
            <a:r>
              <a:rPr dirty="0" sz="550" spc="-25">
                <a:solidFill>
                  <a:srgbClr val="565658"/>
                </a:solidFill>
                <a:latin typeface="Microsoft YaHei"/>
                <a:cs typeface="Microsoft YaHei"/>
              </a:rPr>
              <a:t>330</a:t>
            </a:r>
            <a:endParaRPr sz="550">
              <a:latin typeface="Microsoft YaHei"/>
              <a:cs typeface="Microsoft YaHei"/>
            </a:endParaRPr>
          </a:p>
        </p:txBody>
      </p:sp>
      <p:sp>
        <p:nvSpPr>
          <p:cNvPr id="13194" name="object 13194" descr=""/>
          <p:cNvSpPr txBox="1"/>
          <p:nvPr/>
        </p:nvSpPr>
        <p:spPr>
          <a:xfrm rot="18240000">
            <a:off x="2253352" y="2213891"/>
            <a:ext cx="136369" cy="71755"/>
          </a:xfrm>
          <a:prstGeom prst="rect">
            <a:avLst/>
          </a:prstGeom>
        </p:spPr>
        <p:txBody>
          <a:bodyPr wrap="square" lIns="0" tIns="0" rIns="0" bIns="0" rtlCol="0" vert="horz">
            <a:spAutoFit/>
          </a:bodyPr>
          <a:lstStyle/>
          <a:p>
            <a:pPr>
              <a:lnSpc>
                <a:spcPts val="565"/>
              </a:lnSpc>
            </a:pPr>
            <a:r>
              <a:rPr dirty="0" sz="550" spc="-25">
                <a:solidFill>
                  <a:srgbClr val="565658"/>
                </a:solidFill>
                <a:latin typeface="Microsoft YaHei"/>
                <a:cs typeface="Microsoft YaHei"/>
              </a:rPr>
              <a:t>80°</a:t>
            </a:r>
            <a:endParaRPr sz="550">
              <a:latin typeface="Microsoft YaHei"/>
              <a:cs typeface="Microsoft YaHei"/>
            </a:endParaRPr>
          </a:p>
        </p:txBody>
      </p:sp>
      <p:sp>
        <p:nvSpPr>
          <p:cNvPr id="13195" name="object 13195" descr=""/>
          <p:cNvSpPr txBox="1"/>
          <p:nvPr/>
        </p:nvSpPr>
        <p:spPr>
          <a:xfrm rot="19860000">
            <a:off x="1828169" y="1870954"/>
            <a:ext cx="173321" cy="71755"/>
          </a:xfrm>
          <a:prstGeom prst="rect">
            <a:avLst/>
          </a:prstGeom>
        </p:spPr>
        <p:txBody>
          <a:bodyPr wrap="square" lIns="0" tIns="0" rIns="0" bIns="0" rtlCol="0" vert="horz">
            <a:spAutoFit/>
          </a:bodyPr>
          <a:lstStyle/>
          <a:p>
            <a:pPr>
              <a:lnSpc>
                <a:spcPts val="565"/>
              </a:lnSpc>
            </a:pPr>
            <a:r>
              <a:rPr dirty="0" sz="550" spc="-20">
                <a:solidFill>
                  <a:srgbClr val="565658"/>
                </a:solidFill>
                <a:latin typeface="Microsoft YaHei"/>
                <a:cs typeface="Microsoft YaHei"/>
              </a:rPr>
              <a:t>185°</a:t>
            </a:r>
            <a:endParaRPr sz="550">
              <a:latin typeface="Microsoft YaHei"/>
              <a:cs typeface="Microsoft YaHei"/>
            </a:endParaRPr>
          </a:p>
        </p:txBody>
      </p:sp>
      <p:sp>
        <p:nvSpPr>
          <p:cNvPr id="13196" name="object 13196" descr=""/>
          <p:cNvSpPr txBox="1"/>
          <p:nvPr/>
        </p:nvSpPr>
        <p:spPr>
          <a:xfrm rot="3360000">
            <a:off x="2231786" y="2560884"/>
            <a:ext cx="136369" cy="71755"/>
          </a:xfrm>
          <a:prstGeom prst="rect">
            <a:avLst/>
          </a:prstGeom>
        </p:spPr>
        <p:txBody>
          <a:bodyPr wrap="square" lIns="0" tIns="0" rIns="0" bIns="0" rtlCol="0" vert="horz">
            <a:spAutoFit/>
          </a:bodyPr>
          <a:lstStyle/>
          <a:p>
            <a:pPr>
              <a:lnSpc>
                <a:spcPts val="565"/>
              </a:lnSpc>
            </a:pPr>
            <a:r>
              <a:rPr dirty="0" sz="550" spc="-25">
                <a:solidFill>
                  <a:srgbClr val="565658"/>
                </a:solidFill>
                <a:latin typeface="Microsoft YaHei"/>
                <a:cs typeface="Microsoft YaHei"/>
              </a:rPr>
              <a:t>85°</a:t>
            </a:r>
            <a:endParaRPr sz="550">
              <a:latin typeface="Microsoft YaHei"/>
              <a:cs typeface="Microsoft YaHei"/>
            </a:endParaRPr>
          </a:p>
        </p:txBody>
      </p:sp>
      <p:sp>
        <p:nvSpPr>
          <p:cNvPr id="13197" name="object 13197" descr=""/>
          <p:cNvSpPr txBox="1"/>
          <p:nvPr/>
        </p:nvSpPr>
        <p:spPr>
          <a:xfrm rot="19680000">
            <a:off x="1873804" y="2453837"/>
            <a:ext cx="135295" cy="71755"/>
          </a:xfrm>
          <a:prstGeom prst="rect">
            <a:avLst/>
          </a:prstGeom>
        </p:spPr>
        <p:txBody>
          <a:bodyPr wrap="square" lIns="0" tIns="0" rIns="0" bIns="0" rtlCol="0" vert="horz">
            <a:spAutoFit/>
          </a:bodyPr>
          <a:lstStyle/>
          <a:p>
            <a:pPr>
              <a:lnSpc>
                <a:spcPts val="565"/>
              </a:lnSpc>
            </a:pPr>
            <a:r>
              <a:rPr dirty="0" sz="550" spc="-25">
                <a:solidFill>
                  <a:srgbClr val="565658"/>
                </a:solidFill>
                <a:latin typeface="Microsoft YaHei"/>
                <a:cs typeface="Microsoft YaHei"/>
              </a:rPr>
              <a:t>65°</a:t>
            </a:r>
            <a:endParaRPr sz="550">
              <a:latin typeface="Microsoft YaHei"/>
              <a:cs typeface="Microsoft YaHei"/>
            </a:endParaRPr>
          </a:p>
        </p:txBody>
      </p:sp>
      <p:sp>
        <p:nvSpPr>
          <p:cNvPr id="13198" name="object 13198" descr=""/>
          <p:cNvSpPr txBox="1"/>
          <p:nvPr/>
        </p:nvSpPr>
        <p:spPr>
          <a:xfrm>
            <a:off x="2021483" y="1325091"/>
            <a:ext cx="704215" cy="279400"/>
          </a:xfrm>
          <a:prstGeom prst="rect">
            <a:avLst/>
          </a:prstGeom>
        </p:spPr>
        <p:txBody>
          <a:bodyPr wrap="square" lIns="0" tIns="32384" rIns="0" bIns="0" rtlCol="0" vert="horz">
            <a:spAutoFit/>
          </a:bodyPr>
          <a:lstStyle/>
          <a:p>
            <a:pPr marL="50800">
              <a:lnSpc>
                <a:spcPct val="100000"/>
              </a:lnSpc>
              <a:spcBef>
                <a:spcPts val="254"/>
              </a:spcBef>
            </a:pPr>
            <a:r>
              <a:rPr dirty="0" baseline="3968" sz="1050" spc="127">
                <a:solidFill>
                  <a:srgbClr val="FFFFFF"/>
                </a:solidFill>
                <a:latin typeface="Arial MT"/>
                <a:cs typeface="Arial MT"/>
              </a:rPr>
              <a:t>a</a:t>
            </a:r>
            <a:r>
              <a:rPr dirty="0" baseline="3968" sz="1050" spc="337">
                <a:solidFill>
                  <a:srgbClr val="FFFFFF"/>
                </a:solidFill>
                <a:latin typeface="Arial MT"/>
                <a:cs typeface="Arial MT"/>
              </a:rPr>
              <a:t> </a:t>
            </a:r>
            <a:r>
              <a:rPr dirty="0" sz="700" spc="90">
                <a:solidFill>
                  <a:srgbClr val="FFFFFF"/>
                </a:solidFill>
                <a:latin typeface="Arial MT"/>
                <a:cs typeface="Arial MT"/>
              </a:rPr>
              <a:t>b</a:t>
            </a:r>
            <a:r>
              <a:rPr dirty="0" sz="700" spc="110">
                <a:solidFill>
                  <a:srgbClr val="FFFFFF"/>
                </a:solidFill>
                <a:latin typeface="Arial MT"/>
                <a:cs typeface="Arial MT"/>
              </a:rPr>
              <a:t> </a:t>
            </a:r>
            <a:r>
              <a:rPr dirty="0" sz="550" spc="-20">
                <a:solidFill>
                  <a:srgbClr val="565658"/>
                </a:solidFill>
                <a:latin typeface="Microsoft YaHei"/>
                <a:cs typeface="Microsoft YaHei"/>
              </a:rPr>
              <a:t>1210</a:t>
            </a:r>
            <a:endParaRPr sz="550">
              <a:latin typeface="Microsoft YaHei"/>
              <a:cs typeface="Microsoft YaHei"/>
            </a:endParaRPr>
          </a:p>
          <a:p>
            <a:pPr marL="165100">
              <a:lnSpc>
                <a:spcPct val="100000"/>
              </a:lnSpc>
              <a:spcBef>
                <a:spcPts val="160"/>
              </a:spcBef>
            </a:pPr>
            <a:r>
              <a:rPr dirty="0" baseline="7936" sz="1050" spc="157">
                <a:solidFill>
                  <a:srgbClr val="FFFFFF"/>
                </a:solidFill>
                <a:latin typeface="Arial MT"/>
                <a:cs typeface="Arial MT"/>
              </a:rPr>
              <a:t>c</a:t>
            </a:r>
            <a:r>
              <a:rPr dirty="0" baseline="7936" sz="1050" spc="172">
                <a:solidFill>
                  <a:srgbClr val="FFFFFF"/>
                </a:solidFill>
                <a:latin typeface="Arial MT"/>
                <a:cs typeface="Arial MT"/>
              </a:rPr>
              <a:t> </a:t>
            </a:r>
            <a:r>
              <a:rPr dirty="0" sz="550">
                <a:solidFill>
                  <a:srgbClr val="565658"/>
                </a:solidFill>
                <a:latin typeface="Microsoft YaHei"/>
                <a:cs typeface="Microsoft YaHei"/>
              </a:rPr>
              <a:t>1460</a:t>
            </a:r>
            <a:r>
              <a:rPr dirty="0" sz="550" spc="265">
                <a:solidFill>
                  <a:srgbClr val="565658"/>
                </a:solidFill>
                <a:latin typeface="Microsoft YaHei"/>
                <a:cs typeface="Microsoft YaHei"/>
              </a:rPr>
              <a:t>  </a:t>
            </a:r>
            <a:r>
              <a:rPr dirty="0" sz="550" spc="-25">
                <a:solidFill>
                  <a:srgbClr val="565658"/>
                </a:solidFill>
                <a:latin typeface="Microsoft YaHei"/>
                <a:cs typeface="Microsoft YaHei"/>
              </a:rPr>
              <a:t>225</a:t>
            </a:r>
            <a:endParaRPr sz="550">
              <a:latin typeface="Microsoft YaHei"/>
              <a:cs typeface="Microsoft YaHei"/>
            </a:endParaRPr>
          </a:p>
        </p:txBody>
      </p:sp>
      <p:sp>
        <p:nvSpPr>
          <p:cNvPr id="13199" name="object 13199" descr=""/>
          <p:cNvSpPr txBox="1"/>
          <p:nvPr/>
        </p:nvSpPr>
        <p:spPr>
          <a:xfrm>
            <a:off x="3644850" y="2337968"/>
            <a:ext cx="510540" cy="261620"/>
          </a:xfrm>
          <a:prstGeom prst="rect">
            <a:avLst/>
          </a:prstGeom>
        </p:spPr>
        <p:txBody>
          <a:bodyPr wrap="square" lIns="0" tIns="22860" rIns="0" bIns="0" rtlCol="0" vert="horz">
            <a:spAutoFit/>
          </a:bodyPr>
          <a:lstStyle/>
          <a:p>
            <a:pPr algn="r" marR="5080">
              <a:lnSpc>
                <a:spcPct val="100000"/>
              </a:lnSpc>
              <a:spcBef>
                <a:spcPts val="180"/>
              </a:spcBef>
            </a:pPr>
            <a:r>
              <a:rPr dirty="0" baseline="3968" sz="1050" spc="127">
                <a:solidFill>
                  <a:srgbClr val="FFFFFF"/>
                </a:solidFill>
                <a:latin typeface="Arial MT"/>
                <a:cs typeface="Arial MT"/>
              </a:rPr>
              <a:t>a</a:t>
            </a:r>
            <a:r>
              <a:rPr dirty="0" baseline="3968" sz="1050" spc="337">
                <a:solidFill>
                  <a:srgbClr val="FFFFFF"/>
                </a:solidFill>
                <a:latin typeface="Arial MT"/>
                <a:cs typeface="Arial MT"/>
              </a:rPr>
              <a:t> </a:t>
            </a:r>
            <a:r>
              <a:rPr dirty="0" sz="700" spc="90">
                <a:solidFill>
                  <a:srgbClr val="FFFFFF"/>
                </a:solidFill>
                <a:latin typeface="Arial MT"/>
                <a:cs typeface="Arial MT"/>
              </a:rPr>
              <a:t>b</a:t>
            </a:r>
            <a:r>
              <a:rPr dirty="0" sz="700" spc="130">
                <a:solidFill>
                  <a:srgbClr val="FFFFFF"/>
                </a:solidFill>
                <a:latin typeface="Arial MT"/>
                <a:cs typeface="Arial MT"/>
              </a:rPr>
              <a:t> </a:t>
            </a:r>
            <a:r>
              <a:rPr dirty="0" baseline="5050" sz="825" spc="-15">
                <a:solidFill>
                  <a:srgbClr val="565658"/>
                </a:solidFill>
                <a:latin typeface="Microsoft YaHei"/>
                <a:cs typeface="Microsoft YaHei"/>
              </a:rPr>
              <a:t>3509.45</a:t>
            </a:r>
            <a:endParaRPr baseline="5050" sz="825">
              <a:latin typeface="Microsoft YaHei"/>
              <a:cs typeface="Microsoft YaHei"/>
            </a:endParaRPr>
          </a:p>
          <a:p>
            <a:pPr algn="r" marR="5080">
              <a:lnSpc>
                <a:spcPct val="100000"/>
              </a:lnSpc>
              <a:spcBef>
                <a:spcPts val="90"/>
              </a:spcBef>
            </a:pPr>
            <a:r>
              <a:rPr dirty="0" baseline="3968" sz="1050" spc="157">
                <a:solidFill>
                  <a:srgbClr val="FFFFFF"/>
                </a:solidFill>
                <a:latin typeface="Arial MT"/>
                <a:cs typeface="Arial MT"/>
              </a:rPr>
              <a:t>c</a:t>
            </a:r>
            <a:r>
              <a:rPr dirty="0" baseline="3968" sz="1050" spc="209">
                <a:solidFill>
                  <a:srgbClr val="FFFFFF"/>
                </a:solidFill>
                <a:latin typeface="Arial MT"/>
                <a:cs typeface="Arial MT"/>
              </a:rPr>
              <a:t> </a:t>
            </a:r>
            <a:r>
              <a:rPr dirty="0" sz="550" spc="-10">
                <a:solidFill>
                  <a:srgbClr val="565658"/>
                </a:solidFill>
                <a:latin typeface="Microsoft YaHei"/>
                <a:cs typeface="Microsoft YaHei"/>
              </a:rPr>
              <a:t>4230.95</a:t>
            </a:r>
            <a:endParaRPr sz="550">
              <a:latin typeface="Microsoft YaHei"/>
              <a:cs typeface="Microsoft YaHei"/>
            </a:endParaRPr>
          </a:p>
        </p:txBody>
      </p:sp>
      <p:sp>
        <p:nvSpPr>
          <p:cNvPr id="13200" name="object 13200" descr=""/>
          <p:cNvSpPr txBox="1"/>
          <p:nvPr/>
        </p:nvSpPr>
        <p:spPr>
          <a:xfrm>
            <a:off x="2968823" y="2160727"/>
            <a:ext cx="551180" cy="273050"/>
          </a:xfrm>
          <a:prstGeom prst="rect">
            <a:avLst/>
          </a:prstGeom>
        </p:spPr>
        <p:txBody>
          <a:bodyPr wrap="square" lIns="0" tIns="28575" rIns="0" bIns="0" rtlCol="0" vert="horz">
            <a:spAutoFit/>
          </a:bodyPr>
          <a:lstStyle/>
          <a:p>
            <a:pPr algn="r" marR="30480">
              <a:lnSpc>
                <a:spcPct val="100000"/>
              </a:lnSpc>
              <a:spcBef>
                <a:spcPts val="225"/>
              </a:spcBef>
            </a:pPr>
            <a:r>
              <a:rPr dirty="0" baseline="3968" sz="1050" spc="127">
                <a:solidFill>
                  <a:srgbClr val="FFFFFF"/>
                </a:solidFill>
                <a:latin typeface="Arial MT"/>
                <a:cs typeface="Arial MT"/>
              </a:rPr>
              <a:t>a</a:t>
            </a:r>
            <a:r>
              <a:rPr dirty="0" baseline="3968" sz="1050" spc="337">
                <a:solidFill>
                  <a:srgbClr val="FFFFFF"/>
                </a:solidFill>
                <a:latin typeface="Arial MT"/>
                <a:cs typeface="Arial MT"/>
              </a:rPr>
              <a:t> </a:t>
            </a:r>
            <a:r>
              <a:rPr dirty="0" sz="700" spc="90">
                <a:solidFill>
                  <a:srgbClr val="FFFFFF"/>
                </a:solidFill>
                <a:latin typeface="Arial MT"/>
                <a:cs typeface="Arial MT"/>
              </a:rPr>
              <a:t>b</a:t>
            </a:r>
            <a:r>
              <a:rPr dirty="0" sz="700" spc="40">
                <a:solidFill>
                  <a:srgbClr val="FFFFFF"/>
                </a:solidFill>
                <a:latin typeface="Arial MT"/>
                <a:cs typeface="Arial MT"/>
              </a:rPr>
              <a:t> </a:t>
            </a:r>
            <a:r>
              <a:rPr dirty="0" sz="550" spc="-10">
                <a:solidFill>
                  <a:srgbClr val="565658"/>
                </a:solidFill>
                <a:latin typeface="Microsoft YaHei"/>
                <a:cs typeface="Microsoft YaHei"/>
              </a:rPr>
              <a:t>3029.84</a:t>
            </a:r>
            <a:endParaRPr sz="550">
              <a:latin typeface="Microsoft YaHei"/>
              <a:cs typeface="Microsoft YaHei"/>
            </a:endParaRPr>
          </a:p>
          <a:p>
            <a:pPr algn="r" marR="30480">
              <a:lnSpc>
                <a:spcPct val="100000"/>
              </a:lnSpc>
              <a:spcBef>
                <a:spcPts val="135"/>
              </a:spcBef>
            </a:pPr>
            <a:r>
              <a:rPr dirty="0" baseline="7936" sz="1050" spc="157">
                <a:solidFill>
                  <a:srgbClr val="FFFFFF"/>
                </a:solidFill>
                <a:latin typeface="Arial MT"/>
                <a:cs typeface="Arial MT"/>
              </a:rPr>
              <a:t>c</a:t>
            </a:r>
            <a:r>
              <a:rPr dirty="0" baseline="7936" sz="1050" spc="75">
                <a:solidFill>
                  <a:srgbClr val="FFFFFF"/>
                </a:solidFill>
                <a:latin typeface="Arial MT"/>
                <a:cs typeface="Arial MT"/>
              </a:rPr>
              <a:t> </a:t>
            </a:r>
            <a:r>
              <a:rPr dirty="0" sz="550" spc="-10">
                <a:solidFill>
                  <a:srgbClr val="565658"/>
                </a:solidFill>
                <a:latin typeface="Microsoft YaHei"/>
                <a:cs typeface="Microsoft YaHei"/>
              </a:rPr>
              <a:t>3526.48</a:t>
            </a:r>
            <a:endParaRPr sz="550">
              <a:latin typeface="Microsoft YaHei"/>
              <a:cs typeface="Microsoft YaHei"/>
            </a:endParaRPr>
          </a:p>
        </p:txBody>
      </p:sp>
      <p:sp>
        <p:nvSpPr>
          <p:cNvPr id="13201" name="object 13201" descr=""/>
          <p:cNvSpPr txBox="1"/>
          <p:nvPr/>
        </p:nvSpPr>
        <p:spPr>
          <a:xfrm>
            <a:off x="1254770" y="3186326"/>
            <a:ext cx="657225" cy="589915"/>
          </a:xfrm>
          <a:prstGeom prst="rect">
            <a:avLst/>
          </a:prstGeom>
        </p:spPr>
        <p:txBody>
          <a:bodyPr wrap="square" lIns="0" tIns="22225" rIns="0" bIns="0" rtlCol="0" vert="horz">
            <a:spAutoFit/>
          </a:bodyPr>
          <a:lstStyle/>
          <a:p>
            <a:pPr algn="r" marR="30480">
              <a:lnSpc>
                <a:spcPct val="100000"/>
              </a:lnSpc>
              <a:spcBef>
                <a:spcPts val="175"/>
              </a:spcBef>
            </a:pPr>
            <a:r>
              <a:rPr dirty="0" baseline="3968" sz="1050" spc="127">
                <a:solidFill>
                  <a:srgbClr val="FFFFFF"/>
                </a:solidFill>
                <a:latin typeface="Arial MT"/>
                <a:cs typeface="Arial MT"/>
              </a:rPr>
              <a:t>a</a:t>
            </a:r>
            <a:r>
              <a:rPr dirty="0" baseline="3968" sz="1050" spc="337">
                <a:solidFill>
                  <a:srgbClr val="FFFFFF"/>
                </a:solidFill>
                <a:latin typeface="Arial MT"/>
                <a:cs typeface="Arial MT"/>
              </a:rPr>
              <a:t> </a:t>
            </a:r>
            <a:r>
              <a:rPr dirty="0" sz="700" spc="90">
                <a:solidFill>
                  <a:srgbClr val="FFFFFF"/>
                </a:solidFill>
                <a:latin typeface="Arial MT"/>
                <a:cs typeface="Arial MT"/>
              </a:rPr>
              <a:t>b</a:t>
            </a:r>
            <a:r>
              <a:rPr dirty="0" sz="700" spc="45">
                <a:solidFill>
                  <a:srgbClr val="FFFFFF"/>
                </a:solidFill>
                <a:latin typeface="Arial MT"/>
                <a:cs typeface="Arial MT"/>
              </a:rPr>
              <a:t> </a:t>
            </a:r>
            <a:r>
              <a:rPr dirty="0" sz="550" spc="-10">
                <a:solidFill>
                  <a:srgbClr val="565658"/>
                </a:solidFill>
                <a:latin typeface="Microsoft YaHei"/>
                <a:cs typeface="Microsoft YaHei"/>
              </a:rPr>
              <a:t>1115.12</a:t>
            </a:r>
            <a:endParaRPr sz="550">
              <a:latin typeface="Microsoft YaHei"/>
              <a:cs typeface="Microsoft YaHei"/>
            </a:endParaRPr>
          </a:p>
          <a:p>
            <a:pPr algn="r" marR="30480">
              <a:lnSpc>
                <a:spcPct val="100000"/>
              </a:lnSpc>
              <a:spcBef>
                <a:spcPts val="80"/>
              </a:spcBef>
            </a:pPr>
            <a:r>
              <a:rPr dirty="0" baseline="3968" sz="1050" spc="157">
                <a:solidFill>
                  <a:srgbClr val="FFFFFF"/>
                </a:solidFill>
                <a:latin typeface="Arial MT"/>
                <a:cs typeface="Arial MT"/>
              </a:rPr>
              <a:t>c</a:t>
            </a:r>
            <a:r>
              <a:rPr dirty="0" baseline="3968" sz="1050" spc="82">
                <a:solidFill>
                  <a:srgbClr val="FFFFFF"/>
                </a:solidFill>
                <a:latin typeface="Arial MT"/>
                <a:cs typeface="Arial MT"/>
              </a:rPr>
              <a:t> </a:t>
            </a:r>
            <a:r>
              <a:rPr dirty="0" sz="550" spc="-10">
                <a:solidFill>
                  <a:srgbClr val="565658"/>
                </a:solidFill>
                <a:latin typeface="Microsoft YaHei"/>
                <a:cs typeface="Microsoft YaHei"/>
              </a:rPr>
              <a:t>1450.46</a:t>
            </a:r>
            <a:endParaRPr sz="550">
              <a:latin typeface="Microsoft YaHei"/>
              <a:cs typeface="Microsoft YaHei"/>
            </a:endParaRPr>
          </a:p>
          <a:p>
            <a:pPr algn="r" marR="125730">
              <a:lnSpc>
                <a:spcPct val="100000"/>
              </a:lnSpc>
              <a:spcBef>
                <a:spcPts val="844"/>
              </a:spcBef>
            </a:pPr>
            <a:r>
              <a:rPr dirty="0" baseline="7936" sz="1050" spc="127">
                <a:solidFill>
                  <a:srgbClr val="FFFFFF"/>
                </a:solidFill>
                <a:latin typeface="Arial MT"/>
                <a:cs typeface="Arial MT"/>
              </a:rPr>
              <a:t>a</a:t>
            </a:r>
            <a:r>
              <a:rPr dirty="0" baseline="7936" sz="1050" spc="337">
                <a:solidFill>
                  <a:srgbClr val="FFFFFF"/>
                </a:solidFill>
                <a:latin typeface="Arial MT"/>
                <a:cs typeface="Arial MT"/>
              </a:rPr>
              <a:t> </a:t>
            </a:r>
            <a:r>
              <a:rPr dirty="0" baseline="3968" sz="1050" spc="135">
                <a:solidFill>
                  <a:srgbClr val="FFFFFF"/>
                </a:solidFill>
                <a:latin typeface="Arial MT"/>
                <a:cs typeface="Arial MT"/>
              </a:rPr>
              <a:t>b</a:t>
            </a:r>
            <a:r>
              <a:rPr dirty="0" baseline="3968" sz="1050" spc="195">
                <a:solidFill>
                  <a:srgbClr val="FFFFFF"/>
                </a:solidFill>
                <a:latin typeface="Arial MT"/>
                <a:cs typeface="Arial MT"/>
              </a:rPr>
              <a:t> </a:t>
            </a:r>
            <a:r>
              <a:rPr dirty="0" sz="550" spc="-10">
                <a:solidFill>
                  <a:srgbClr val="565658"/>
                </a:solidFill>
                <a:latin typeface="Microsoft YaHei"/>
                <a:cs typeface="Microsoft YaHei"/>
              </a:rPr>
              <a:t>1942.09</a:t>
            </a:r>
            <a:endParaRPr sz="550">
              <a:latin typeface="Microsoft YaHei"/>
              <a:cs typeface="Microsoft YaHei"/>
            </a:endParaRPr>
          </a:p>
          <a:p>
            <a:pPr algn="r" marR="125730">
              <a:lnSpc>
                <a:spcPct val="100000"/>
              </a:lnSpc>
              <a:spcBef>
                <a:spcPts val="75"/>
              </a:spcBef>
            </a:pPr>
            <a:r>
              <a:rPr dirty="0" baseline="7936" sz="1050" spc="157">
                <a:solidFill>
                  <a:srgbClr val="FFFFFF"/>
                </a:solidFill>
                <a:latin typeface="Arial MT"/>
                <a:cs typeface="Arial MT"/>
              </a:rPr>
              <a:t>c</a:t>
            </a:r>
            <a:r>
              <a:rPr dirty="0" baseline="7936" sz="1050" spc="209">
                <a:solidFill>
                  <a:srgbClr val="FFFFFF"/>
                </a:solidFill>
                <a:latin typeface="Arial MT"/>
                <a:cs typeface="Arial MT"/>
              </a:rPr>
              <a:t> </a:t>
            </a:r>
            <a:r>
              <a:rPr dirty="0" sz="550" spc="-10">
                <a:solidFill>
                  <a:srgbClr val="565658"/>
                </a:solidFill>
                <a:latin typeface="Microsoft YaHei"/>
                <a:cs typeface="Microsoft YaHei"/>
              </a:rPr>
              <a:t>2415.31</a:t>
            </a:r>
            <a:endParaRPr sz="550">
              <a:latin typeface="Microsoft YaHei"/>
              <a:cs typeface="Microsoft YaHei"/>
            </a:endParaRPr>
          </a:p>
        </p:txBody>
      </p:sp>
      <p:sp>
        <p:nvSpPr>
          <p:cNvPr id="13202" name="object 13202" descr=""/>
          <p:cNvSpPr txBox="1"/>
          <p:nvPr/>
        </p:nvSpPr>
        <p:spPr>
          <a:xfrm>
            <a:off x="1970037" y="3186326"/>
            <a:ext cx="838200" cy="589915"/>
          </a:xfrm>
          <a:prstGeom prst="rect">
            <a:avLst/>
          </a:prstGeom>
        </p:spPr>
        <p:txBody>
          <a:bodyPr wrap="square" lIns="0" tIns="22225" rIns="0" bIns="0" rtlCol="0" vert="horz">
            <a:spAutoFit/>
          </a:bodyPr>
          <a:lstStyle/>
          <a:p>
            <a:pPr algn="r" marR="339090">
              <a:lnSpc>
                <a:spcPct val="100000"/>
              </a:lnSpc>
              <a:spcBef>
                <a:spcPts val="175"/>
              </a:spcBef>
            </a:pPr>
            <a:r>
              <a:rPr dirty="0" baseline="3968" sz="1050" spc="127">
                <a:solidFill>
                  <a:srgbClr val="FFFFFF"/>
                </a:solidFill>
                <a:latin typeface="Arial MT"/>
                <a:cs typeface="Arial MT"/>
              </a:rPr>
              <a:t>a</a:t>
            </a:r>
            <a:r>
              <a:rPr dirty="0" baseline="3968" sz="1050" spc="337">
                <a:solidFill>
                  <a:srgbClr val="FFFFFF"/>
                </a:solidFill>
                <a:latin typeface="Arial MT"/>
                <a:cs typeface="Arial MT"/>
              </a:rPr>
              <a:t> </a:t>
            </a:r>
            <a:r>
              <a:rPr dirty="0" sz="700" spc="90">
                <a:solidFill>
                  <a:srgbClr val="FFFFFF"/>
                </a:solidFill>
                <a:latin typeface="Arial MT"/>
                <a:cs typeface="Arial MT"/>
              </a:rPr>
              <a:t>b</a:t>
            </a:r>
            <a:r>
              <a:rPr dirty="0" sz="700" spc="210">
                <a:solidFill>
                  <a:srgbClr val="FFFFFF"/>
                </a:solidFill>
                <a:latin typeface="Arial MT"/>
                <a:cs typeface="Arial MT"/>
              </a:rPr>
              <a:t> </a:t>
            </a:r>
            <a:r>
              <a:rPr dirty="0" sz="550" spc="-10">
                <a:solidFill>
                  <a:srgbClr val="565658"/>
                </a:solidFill>
                <a:latin typeface="Microsoft YaHei"/>
                <a:cs typeface="Microsoft YaHei"/>
              </a:rPr>
              <a:t>756.79</a:t>
            </a:r>
            <a:endParaRPr sz="550">
              <a:latin typeface="Microsoft YaHei"/>
              <a:cs typeface="Microsoft YaHei"/>
            </a:endParaRPr>
          </a:p>
          <a:p>
            <a:pPr algn="r" marR="339090">
              <a:lnSpc>
                <a:spcPct val="100000"/>
              </a:lnSpc>
              <a:spcBef>
                <a:spcPts val="80"/>
              </a:spcBef>
            </a:pPr>
            <a:r>
              <a:rPr dirty="0" baseline="3968" sz="1050" spc="157">
                <a:solidFill>
                  <a:srgbClr val="FFFFFF"/>
                </a:solidFill>
                <a:latin typeface="Arial MT"/>
                <a:cs typeface="Arial MT"/>
              </a:rPr>
              <a:t>c</a:t>
            </a:r>
            <a:r>
              <a:rPr dirty="0" baseline="3968" sz="1050" spc="330">
                <a:solidFill>
                  <a:srgbClr val="FFFFFF"/>
                </a:solidFill>
                <a:latin typeface="Arial MT"/>
                <a:cs typeface="Arial MT"/>
              </a:rPr>
              <a:t> </a:t>
            </a:r>
            <a:r>
              <a:rPr dirty="0" sz="550" spc="-10">
                <a:solidFill>
                  <a:srgbClr val="565658"/>
                </a:solidFill>
                <a:latin typeface="Microsoft YaHei"/>
                <a:cs typeface="Microsoft YaHei"/>
              </a:rPr>
              <a:t>800.18</a:t>
            </a:r>
            <a:endParaRPr sz="550">
              <a:latin typeface="Microsoft YaHei"/>
              <a:cs typeface="Microsoft YaHei"/>
            </a:endParaRPr>
          </a:p>
          <a:p>
            <a:pPr algn="r" marR="30480">
              <a:lnSpc>
                <a:spcPct val="100000"/>
              </a:lnSpc>
              <a:spcBef>
                <a:spcPts val="844"/>
              </a:spcBef>
            </a:pPr>
            <a:r>
              <a:rPr dirty="0" baseline="7936" sz="1050" spc="127">
                <a:solidFill>
                  <a:srgbClr val="FFFFFF"/>
                </a:solidFill>
                <a:latin typeface="Arial MT"/>
                <a:cs typeface="Arial MT"/>
              </a:rPr>
              <a:t>a</a:t>
            </a:r>
            <a:r>
              <a:rPr dirty="0" baseline="7936" sz="1050" spc="337">
                <a:solidFill>
                  <a:srgbClr val="FFFFFF"/>
                </a:solidFill>
                <a:latin typeface="Arial MT"/>
                <a:cs typeface="Arial MT"/>
              </a:rPr>
              <a:t> </a:t>
            </a:r>
            <a:r>
              <a:rPr dirty="0" baseline="3968" sz="1050" spc="135">
                <a:solidFill>
                  <a:srgbClr val="FFFFFF"/>
                </a:solidFill>
                <a:latin typeface="Arial MT"/>
                <a:cs typeface="Arial MT"/>
              </a:rPr>
              <a:t>b</a:t>
            </a:r>
            <a:r>
              <a:rPr dirty="0" baseline="3968" sz="1050" spc="82">
                <a:solidFill>
                  <a:srgbClr val="FFFFFF"/>
                </a:solidFill>
                <a:latin typeface="Arial MT"/>
                <a:cs typeface="Arial MT"/>
              </a:rPr>
              <a:t> </a:t>
            </a:r>
            <a:r>
              <a:rPr dirty="0" sz="550" spc="-10">
                <a:solidFill>
                  <a:srgbClr val="565658"/>
                </a:solidFill>
                <a:latin typeface="Microsoft YaHei"/>
                <a:cs typeface="Microsoft YaHei"/>
              </a:rPr>
              <a:t>2705.46</a:t>
            </a:r>
            <a:endParaRPr sz="550">
              <a:latin typeface="Microsoft YaHei"/>
              <a:cs typeface="Microsoft YaHei"/>
            </a:endParaRPr>
          </a:p>
          <a:p>
            <a:pPr algn="r" marR="30480">
              <a:lnSpc>
                <a:spcPct val="100000"/>
              </a:lnSpc>
              <a:spcBef>
                <a:spcPts val="75"/>
              </a:spcBef>
            </a:pPr>
            <a:r>
              <a:rPr dirty="0" baseline="7936" sz="1050" spc="157">
                <a:solidFill>
                  <a:srgbClr val="FFFFFF"/>
                </a:solidFill>
                <a:latin typeface="Arial MT"/>
                <a:cs typeface="Arial MT"/>
              </a:rPr>
              <a:t>c</a:t>
            </a:r>
            <a:r>
              <a:rPr dirty="0" baseline="7936" sz="1050" spc="89">
                <a:solidFill>
                  <a:srgbClr val="FFFFFF"/>
                </a:solidFill>
                <a:latin typeface="Arial MT"/>
                <a:cs typeface="Arial MT"/>
              </a:rPr>
              <a:t> </a:t>
            </a:r>
            <a:r>
              <a:rPr dirty="0" sz="550" spc="-10">
                <a:solidFill>
                  <a:srgbClr val="565658"/>
                </a:solidFill>
                <a:latin typeface="Microsoft YaHei"/>
                <a:cs typeface="Microsoft YaHei"/>
              </a:rPr>
              <a:t>3201.16</a:t>
            </a:r>
            <a:endParaRPr sz="550">
              <a:latin typeface="Microsoft YaHei"/>
              <a:cs typeface="Microsoft YaHei"/>
            </a:endParaRPr>
          </a:p>
        </p:txBody>
      </p:sp>
      <p:grpSp>
        <p:nvGrpSpPr>
          <p:cNvPr id="13203" name="object 13203" descr=""/>
          <p:cNvGrpSpPr/>
          <p:nvPr/>
        </p:nvGrpSpPr>
        <p:grpSpPr>
          <a:xfrm>
            <a:off x="553372" y="2369156"/>
            <a:ext cx="211454" cy="216535"/>
            <a:chOff x="553372" y="2369156"/>
            <a:chExt cx="211454" cy="216535"/>
          </a:xfrm>
        </p:grpSpPr>
        <p:sp>
          <p:nvSpPr>
            <p:cNvPr id="13204" name="object 13204" descr=""/>
            <p:cNvSpPr/>
            <p:nvPr/>
          </p:nvSpPr>
          <p:spPr>
            <a:xfrm>
              <a:off x="665731" y="2369156"/>
              <a:ext cx="97790" cy="97790"/>
            </a:xfrm>
            <a:custGeom>
              <a:avLst/>
              <a:gdLst/>
              <a:ahLst/>
              <a:cxnLst/>
              <a:rect l="l" t="t" r="r" b="b"/>
              <a:pathLst>
                <a:path w="97790" h="97789">
                  <a:moveTo>
                    <a:pt x="48793" y="0"/>
                  </a:moveTo>
                  <a:lnTo>
                    <a:pt x="29805" y="3832"/>
                  </a:lnTo>
                  <a:lnTo>
                    <a:pt x="14295" y="14282"/>
                  </a:lnTo>
                  <a:lnTo>
                    <a:pt x="3835" y="29784"/>
                  </a:lnTo>
                  <a:lnTo>
                    <a:pt x="0" y="48768"/>
                  </a:lnTo>
                  <a:lnTo>
                    <a:pt x="3835" y="67751"/>
                  </a:lnTo>
                  <a:lnTo>
                    <a:pt x="14295" y="83253"/>
                  </a:lnTo>
                  <a:lnTo>
                    <a:pt x="29805" y="93703"/>
                  </a:lnTo>
                  <a:lnTo>
                    <a:pt x="48793" y="97536"/>
                  </a:lnTo>
                  <a:lnTo>
                    <a:pt x="67784" y="93703"/>
                  </a:lnTo>
                  <a:lnTo>
                    <a:pt x="83289" y="83253"/>
                  </a:lnTo>
                  <a:lnTo>
                    <a:pt x="93741" y="67751"/>
                  </a:lnTo>
                  <a:lnTo>
                    <a:pt x="97574" y="48768"/>
                  </a:lnTo>
                  <a:lnTo>
                    <a:pt x="93741" y="29784"/>
                  </a:lnTo>
                  <a:lnTo>
                    <a:pt x="83289" y="14282"/>
                  </a:lnTo>
                  <a:lnTo>
                    <a:pt x="67784" y="3832"/>
                  </a:lnTo>
                  <a:lnTo>
                    <a:pt x="48793" y="0"/>
                  </a:lnTo>
                  <a:close/>
                </a:path>
              </a:pathLst>
            </a:custGeom>
            <a:solidFill>
              <a:srgbClr val="00AEEF"/>
            </a:solidFill>
          </p:spPr>
          <p:txBody>
            <a:bodyPr wrap="square" lIns="0" tIns="0" rIns="0" bIns="0" rtlCol="0"/>
            <a:lstStyle/>
            <a:p/>
          </p:txBody>
        </p:sp>
        <p:sp>
          <p:nvSpPr>
            <p:cNvPr id="13205" name="object 13205" descr=""/>
            <p:cNvSpPr/>
            <p:nvPr/>
          </p:nvSpPr>
          <p:spPr>
            <a:xfrm>
              <a:off x="553372" y="2369156"/>
              <a:ext cx="97790" cy="97790"/>
            </a:xfrm>
            <a:custGeom>
              <a:avLst/>
              <a:gdLst/>
              <a:ahLst/>
              <a:cxnLst/>
              <a:rect l="l" t="t" r="r" b="b"/>
              <a:pathLst>
                <a:path w="97790" h="97789">
                  <a:moveTo>
                    <a:pt x="48793" y="0"/>
                  </a:moveTo>
                  <a:lnTo>
                    <a:pt x="29805" y="3832"/>
                  </a:lnTo>
                  <a:lnTo>
                    <a:pt x="14295" y="14282"/>
                  </a:lnTo>
                  <a:lnTo>
                    <a:pt x="3835" y="29784"/>
                  </a:lnTo>
                  <a:lnTo>
                    <a:pt x="0" y="48768"/>
                  </a:lnTo>
                  <a:lnTo>
                    <a:pt x="3835" y="67751"/>
                  </a:lnTo>
                  <a:lnTo>
                    <a:pt x="14295" y="83253"/>
                  </a:lnTo>
                  <a:lnTo>
                    <a:pt x="29805" y="93703"/>
                  </a:lnTo>
                  <a:lnTo>
                    <a:pt x="48793" y="97536"/>
                  </a:lnTo>
                  <a:lnTo>
                    <a:pt x="67784" y="93703"/>
                  </a:lnTo>
                  <a:lnTo>
                    <a:pt x="83289" y="83253"/>
                  </a:lnTo>
                  <a:lnTo>
                    <a:pt x="93741" y="67751"/>
                  </a:lnTo>
                  <a:lnTo>
                    <a:pt x="97574" y="48768"/>
                  </a:lnTo>
                  <a:lnTo>
                    <a:pt x="93741" y="29784"/>
                  </a:lnTo>
                  <a:lnTo>
                    <a:pt x="83289" y="14282"/>
                  </a:lnTo>
                  <a:lnTo>
                    <a:pt x="67784" y="3832"/>
                  </a:lnTo>
                  <a:lnTo>
                    <a:pt x="48793" y="0"/>
                  </a:lnTo>
                  <a:close/>
                </a:path>
              </a:pathLst>
            </a:custGeom>
            <a:solidFill>
              <a:srgbClr val="EF4136"/>
            </a:solidFill>
          </p:spPr>
          <p:txBody>
            <a:bodyPr wrap="square" lIns="0" tIns="0" rIns="0" bIns="0" rtlCol="0"/>
            <a:lstStyle/>
            <a:p/>
          </p:txBody>
        </p:sp>
        <p:pic>
          <p:nvPicPr>
            <p:cNvPr id="13206" name="object 13206" descr=""/>
            <p:cNvPicPr/>
            <p:nvPr/>
          </p:nvPicPr>
          <p:blipFill>
            <a:blip r:embed="rId6" cstate="print"/>
            <a:stretch>
              <a:fillRect/>
            </a:stretch>
          </p:blipFill>
          <p:spPr>
            <a:xfrm>
              <a:off x="666672" y="2488031"/>
              <a:ext cx="97599" cy="97536"/>
            </a:xfrm>
            <a:prstGeom prst="rect">
              <a:avLst/>
            </a:prstGeom>
          </p:spPr>
        </p:pic>
      </p:grpSp>
      <p:sp>
        <p:nvSpPr>
          <p:cNvPr id="13207" name="object 13207" descr=""/>
          <p:cNvSpPr txBox="1"/>
          <p:nvPr/>
        </p:nvSpPr>
        <p:spPr>
          <a:xfrm>
            <a:off x="561206" y="2331666"/>
            <a:ext cx="399415" cy="266065"/>
          </a:xfrm>
          <a:prstGeom prst="rect">
            <a:avLst/>
          </a:prstGeom>
        </p:spPr>
        <p:txBody>
          <a:bodyPr wrap="square" lIns="0" tIns="25400" rIns="0" bIns="0" rtlCol="0" vert="horz">
            <a:spAutoFit/>
          </a:bodyPr>
          <a:lstStyle/>
          <a:p>
            <a:pPr algn="r" marR="5080">
              <a:lnSpc>
                <a:spcPct val="100000"/>
              </a:lnSpc>
              <a:spcBef>
                <a:spcPts val="200"/>
              </a:spcBef>
            </a:pPr>
            <a:r>
              <a:rPr dirty="0" baseline="3968" sz="1050" spc="127">
                <a:solidFill>
                  <a:srgbClr val="FFFFFF"/>
                </a:solidFill>
                <a:latin typeface="Arial MT"/>
                <a:cs typeface="Arial MT"/>
              </a:rPr>
              <a:t>a</a:t>
            </a:r>
            <a:r>
              <a:rPr dirty="0" baseline="3968" sz="1050" spc="337">
                <a:solidFill>
                  <a:srgbClr val="FFFFFF"/>
                </a:solidFill>
                <a:latin typeface="Arial MT"/>
                <a:cs typeface="Arial MT"/>
              </a:rPr>
              <a:t> </a:t>
            </a:r>
            <a:r>
              <a:rPr dirty="0" sz="700" spc="90">
                <a:solidFill>
                  <a:srgbClr val="FFFFFF"/>
                </a:solidFill>
                <a:latin typeface="Arial MT"/>
                <a:cs typeface="Arial MT"/>
              </a:rPr>
              <a:t>b</a:t>
            </a:r>
            <a:r>
              <a:rPr dirty="0" sz="700" spc="50">
                <a:solidFill>
                  <a:srgbClr val="FFFFFF"/>
                </a:solidFill>
                <a:latin typeface="Arial MT"/>
                <a:cs typeface="Arial MT"/>
              </a:rPr>
              <a:t> </a:t>
            </a:r>
            <a:r>
              <a:rPr dirty="0" sz="550" spc="-20">
                <a:solidFill>
                  <a:srgbClr val="565658"/>
                </a:solidFill>
                <a:latin typeface="Microsoft YaHei"/>
                <a:cs typeface="Microsoft YaHei"/>
              </a:rPr>
              <a:t>1150</a:t>
            </a:r>
            <a:endParaRPr sz="550">
              <a:latin typeface="Microsoft YaHei"/>
              <a:cs typeface="Microsoft YaHei"/>
            </a:endParaRPr>
          </a:p>
          <a:p>
            <a:pPr algn="r" marR="5080">
              <a:lnSpc>
                <a:spcPct val="100000"/>
              </a:lnSpc>
              <a:spcBef>
                <a:spcPts val="105"/>
              </a:spcBef>
            </a:pPr>
            <a:r>
              <a:rPr dirty="0" baseline="3968" sz="1050" spc="157">
                <a:solidFill>
                  <a:srgbClr val="FFFFFF"/>
                </a:solidFill>
                <a:latin typeface="Arial MT"/>
                <a:cs typeface="Arial MT"/>
              </a:rPr>
              <a:t>c</a:t>
            </a:r>
            <a:r>
              <a:rPr dirty="0" baseline="3968" sz="1050" spc="82">
                <a:solidFill>
                  <a:srgbClr val="FFFFFF"/>
                </a:solidFill>
                <a:latin typeface="Arial MT"/>
                <a:cs typeface="Arial MT"/>
              </a:rPr>
              <a:t> </a:t>
            </a:r>
            <a:r>
              <a:rPr dirty="0" sz="550" spc="-20">
                <a:solidFill>
                  <a:srgbClr val="565658"/>
                </a:solidFill>
                <a:latin typeface="Microsoft YaHei"/>
                <a:cs typeface="Microsoft YaHei"/>
              </a:rPr>
              <a:t>1400</a:t>
            </a:r>
            <a:endParaRPr sz="550">
              <a:latin typeface="Microsoft YaHei"/>
              <a:cs typeface="Microsoft YaHei"/>
            </a:endParaRPr>
          </a:p>
        </p:txBody>
      </p:sp>
      <p:grpSp>
        <p:nvGrpSpPr>
          <p:cNvPr id="13208" name="object 13208" descr=""/>
          <p:cNvGrpSpPr/>
          <p:nvPr/>
        </p:nvGrpSpPr>
        <p:grpSpPr>
          <a:xfrm>
            <a:off x="484545" y="3039490"/>
            <a:ext cx="211454" cy="216535"/>
            <a:chOff x="484545" y="3039490"/>
            <a:chExt cx="211454" cy="216535"/>
          </a:xfrm>
        </p:grpSpPr>
        <p:sp>
          <p:nvSpPr>
            <p:cNvPr id="13209" name="object 13209" descr=""/>
            <p:cNvSpPr/>
            <p:nvPr/>
          </p:nvSpPr>
          <p:spPr>
            <a:xfrm>
              <a:off x="596903" y="3039490"/>
              <a:ext cx="97790" cy="97790"/>
            </a:xfrm>
            <a:custGeom>
              <a:avLst/>
              <a:gdLst/>
              <a:ahLst/>
              <a:cxnLst/>
              <a:rect l="l" t="t" r="r" b="b"/>
              <a:pathLst>
                <a:path w="97790" h="97789">
                  <a:moveTo>
                    <a:pt x="48793" y="0"/>
                  </a:moveTo>
                  <a:lnTo>
                    <a:pt x="29805" y="3832"/>
                  </a:lnTo>
                  <a:lnTo>
                    <a:pt x="14295" y="14282"/>
                  </a:lnTo>
                  <a:lnTo>
                    <a:pt x="3835" y="29784"/>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84"/>
                  </a:lnTo>
                  <a:lnTo>
                    <a:pt x="83289" y="14282"/>
                  </a:lnTo>
                  <a:lnTo>
                    <a:pt x="67784" y="3832"/>
                  </a:lnTo>
                  <a:lnTo>
                    <a:pt x="48793" y="0"/>
                  </a:lnTo>
                  <a:close/>
                </a:path>
              </a:pathLst>
            </a:custGeom>
            <a:solidFill>
              <a:srgbClr val="00AEEF"/>
            </a:solidFill>
          </p:spPr>
          <p:txBody>
            <a:bodyPr wrap="square" lIns="0" tIns="0" rIns="0" bIns="0" rtlCol="0"/>
            <a:lstStyle/>
            <a:p/>
          </p:txBody>
        </p:sp>
        <p:sp>
          <p:nvSpPr>
            <p:cNvPr id="13210" name="object 13210" descr=""/>
            <p:cNvSpPr/>
            <p:nvPr/>
          </p:nvSpPr>
          <p:spPr>
            <a:xfrm>
              <a:off x="484545" y="3039490"/>
              <a:ext cx="97790" cy="97790"/>
            </a:xfrm>
            <a:custGeom>
              <a:avLst/>
              <a:gdLst/>
              <a:ahLst/>
              <a:cxnLst/>
              <a:rect l="l" t="t" r="r" b="b"/>
              <a:pathLst>
                <a:path w="97790" h="97789">
                  <a:moveTo>
                    <a:pt x="48793" y="0"/>
                  </a:moveTo>
                  <a:lnTo>
                    <a:pt x="29805" y="3832"/>
                  </a:lnTo>
                  <a:lnTo>
                    <a:pt x="14295" y="14282"/>
                  </a:lnTo>
                  <a:lnTo>
                    <a:pt x="3835" y="29784"/>
                  </a:lnTo>
                  <a:lnTo>
                    <a:pt x="0" y="48768"/>
                  </a:lnTo>
                  <a:lnTo>
                    <a:pt x="3835" y="67757"/>
                  </a:lnTo>
                  <a:lnTo>
                    <a:pt x="14295" y="83258"/>
                  </a:lnTo>
                  <a:lnTo>
                    <a:pt x="29805" y="93705"/>
                  </a:lnTo>
                  <a:lnTo>
                    <a:pt x="48793" y="97536"/>
                  </a:lnTo>
                  <a:lnTo>
                    <a:pt x="67784" y="93705"/>
                  </a:lnTo>
                  <a:lnTo>
                    <a:pt x="83289" y="83258"/>
                  </a:lnTo>
                  <a:lnTo>
                    <a:pt x="93741" y="67757"/>
                  </a:lnTo>
                  <a:lnTo>
                    <a:pt x="97574" y="48768"/>
                  </a:lnTo>
                  <a:lnTo>
                    <a:pt x="93741" y="29784"/>
                  </a:lnTo>
                  <a:lnTo>
                    <a:pt x="83289" y="14282"/>
                  </a:lnTo>
                  <a:lnTo>
                    <a:pt x="67784" y="3832"/>
                  </a:lnTo>
                  <a:lnTo>
                    <a:pt x="48793" y="0"/>
                  </a:lnTo>
                  <a:close/>
                </a:path>
              </a:pathLst>
            </a:custGeom>
            <a:solidFill>
              <a:srgbClr val="EF4136"/>
            </a:solidFill>
          </p:spPr>
          <p:txBody>
            <a:bodyPr wrap="square" lIns="0" tIns="0" rIns="0" bIns="0" rtlCol="0"/>
            <a:lstStyle/>
            <a:p/>
          </p:txBody>
        </p:sp>
        <p:pic>
          <p:nvPicPr>
            <p:cNvPr id="13211" name="object 13211" descr=""/>
            <p:cNvPicPr/>
            <p:nvPr/>
          </p:nvPicPr>
          <p:blipFill>
            <a:blip r:embed="rId7" cstate="print"/>
            <a:stretch>
              <a:fillRect/>
            </a:stretch>
          </p:blipFill>
          <p:spPr>
            <a:xfrm>
              <a:off x="597858" y="3158365"/>
              <a:ext cx="97586" cy="97548"/>
            </a:xfrm>
            <a:prstGeom prst="rect">
              <a:avLst/>
            </a:prstGeom>
          </p:spPr>
        </p:pic>
      </p:grpSp>
      <p:sp>
        <p:nvSpPr>
          <p:cNvPr id="13212" name="object 13212" descr=""/>
          <p:cNvSpPr txBox="1"/>
          <p:nvPr/>
        </p:nvSpPr>
        <p:spPr>
          <a:xfrm>
            <a:off x="492385" y="3001706"/>
            <a:ext cx="467995" cy="266700"/>
          </a:xfrm>
          <a:prstGeom prst="rect">
            <a:avLst/>
          </a:prstGeom>
        </p:spPr>
        <p:txBody>
          <a:bodyPr wrap="square" lIns="0" tIns="26034" rIns="0" bIns="0" rtlCol="0" vert="horz">
            <a:spAutoFit/>
          </a:bodyPr>
          <a:lstStyle/>
          <a:p>
            <a:pPr algn="r" marR="46990">
              <a:lnSpc>
                <a:spcPct val="100000"/>
              </a:lnSpc>
              <a:spcBef>
                <a:spcPts val="204"/>
              </a:spcBef>
            </a:pPr>
            <a:r>
              <a:rPr dirty="0" baseline="3968" sz="1050" spc="127">
                <a:solidFill>
                  <a:srgbClr val="FFFFFF"/>
                </a:solidFill>
                <a:latin typeface="Arial MT"/>
                <a:cs typeface="Arial MT"/>
              </a:rPr>
              <a:t>a</a:t>
            </a:r>
            <a:r>
              <a:rPr dirty="0" baseline="3968" sz="1050" spc="337">
                <a:solidFill>
                  <a:srgbClr val="FFFFFF"/>
                </a:solidFill>
                <a:latin typeface="Arial MT"/>
                <a:cs typeface="Arial MT"/>
              </a:rPr>
              <a:t> </a:t>
            </a:r>
            <a:r>
              <a:rPr dirty="0" sz="700" spc="90">
                <a:solidFill>
                  <a:srgbClr val="FFFFFF"/>
                </a:solidFill>
                <a:latin typeface="Arial MT"/>
                <a:cs typeface="Arial MT"/>
              </a:rPr>
              <a:t>b</a:t>
            </a:r>
            <a:r>
              <a:rPr dirty="0" sz="700" spc="125">
                <a:solidFill>
                  <a:srgbClr val="FFFFFF"/>
                </a:solidFill>
                <a:latin typeface="Arial MT"/>
                <a:cs typeface="Arial MT"/>
              </a:rPr>
              <a:t> </a:t>
            </a:r>
            <a:r>
              <a:rPr dirty="0" sz="550" spc="-10">
                <a:solidFill>
                  <a:srgbClr val="565658"/>
                </a:solidFill>
                <a:latin typeface="Microsoft YaHei"/>
                <a:cs typeface="Microsoft YaHei"/>
              </a:rPr>
              <a:t>76.26</a:t>
            </a:r>
            <a:endParaRPr sz="550">
              <a:latin typeface="Microsoft YaHei"/>
              <a:cs typeface="Microsoft YaHei"/>
            </a:endParaRPr>
          </a:p>
          <a:p>
            <a:pPr algn="r" marR="5080">
              <a:lnSpc>
                <a:spcPct val="100000"/>
              </a:lnSpc>
              <a:spcBef>
                <a:spcPts val="105"/>
              </a:spcBef>
            </a:pPr>
            <a:r>
              <a:rPr dirty="0" baseline="3968" sz="1050" spc="157">
                <a:solidFill>
                  <a:srgbClr val="FFFFFF"/>
                </a:solidFill>
                <a:latin typeface="Arial MT"/>
                <a:cs typeface="Arial MT"/>
              </a:rPr>
              <a:t>c</a:t>
            </a:r>
            <a:r>
              <a:rPr dirty="0" baseline="3968" sz="1050" spc="202">
                <a:solidFill>
                  <a:srgbClr val="FFFFFF"/>
                </a:solidFill>
                <a:latin typeface="Arial MT"/>
                <a:cs typeface="Arial MT"/>
              </a:rPr>
              <a:t> </a:t>
            </a:r>
            <a:r>
              <a:rPr dirty="0" sz="550" spc="-10">
                <a:solidFill>
                  <a:srgbClr val="565658"/>
                </a:solidFill>
                <a:latin typeface="Microsoft YaHei"/>
                <a:cs typeface="Microsoft YaHei"/>
              </a:rPr>
              <a:t>205.53</a:t>
            </a:r>
            <a:endParaRPr sz="550">
              <a:latin typeface="Microsoft YaHei"/>
              <a:cs typeface="Microsoft YaHei"/>
            </a:endParaRPr>
          </a:p>
        </p:txBody>
      </p:sp>
      <p:sp>
        <p:nvSpPr>
          <p:cNvPr id="13213" name="object 13213" descr=""/>
          <p:cNvSpPr txBox="1"/>
          <p:nvPr/>
        </p:nvSpPr>
        <p:spPr>
          <a:xfrm>
            <a:off x="671189" y="7247322"/>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输出法兰</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sp>
        <p:nvSpPr>
          <p:cNvPr id="13214" name="object 13214" descr=""/>
          <p:cNvSpPr txBox="1"/>
          <p:nvPr/>
        </p:nvSpPr>
        <p:spPr>
          <a:xfrm>
            <a:off x="671189" y="4183311"/>
            <a:ext cx="1153795"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手腕负载曲线</a:t>
            </a:r>
            <a:endParaRPr sz="1400">
              <a:latin typeface="Microsoft JhengHei"/>
              <a:cs typeface="Microsoft JhengHei"/>
            </a:endParaRPr>
          </a:p>
        </p:txBody>
      </p:sp>
      <p:grpSp>
        <p:nvGrpSpPr>
          <p:cNvPr id="13215" name="object 13215" descr=""/>
          <p:cNvGrpSpPr/>
          <p:nvPr/>
        </p:nvGrpSpPr>
        <p:grpSpPr>
          <a:xfrm>
            <a:off x="683907" y="7513332"/>
            <a:ext cx="6192520" cy="25400"/>
            <a:chOff x="683907" y="7513332"/>
            <a:chExt cx="6192520" cy="25400"/>
          </a:xfrm>
        </p:grpSpPr>
        <p:sp>
          <p:nvSpPr>
            <p:cNvPr id="13216" name="object 13216" descr=""/>
            <p:cNvSpPr/>
            <p:nvPr/>
          </p:nvSpPr>
          <p:spPr>
            <a:xfrm>
              <a:off x="683907" y="7523975"/>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3217" name="object 13217" descr=""/>
            <p:cNvSpPr/>
            <p:nvPr/>
          </p:nvSpPr>
          <p:spPr>
            <a:xfrm>
              <a:off x="683907" y="7513332"/>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3218" name="object 13218" descr=""/>
          <p:cNvGrpSpPr/>
          <p:nvPr/>
        </p:nvGrpSpPr>
        <p:grpSpPr>
          <a:xfrm>
            <a:off x="683907" y="4455591"/>
            <a:ext cx="6192520" cy="25400"/>
            <a:chOff x="683907" y="4455591"/>
            <a:chExt cx="6192520" cy="25400"/>
          </a:xfrm>
        </p:grpSpPr>
        <p:sp>
          <p:nvSpPr>
            <p:cNvPr id="13219" name="object 13219" descr=""/>
            <p:cNvSpPr/>
            <p:nvPr/>
          </p:nvSpPr>
          <p:spPr>
            <a:xfrm>
              <a:off x="683907" y="4466234"/>
              <a:ext cx="6192520" cy="3810"/>
            </a:xfrm>
            <a:custGeom>
              <a:avLst/>
              <a:gdLst/>
              <a:ahLst/>
              <a:cxnLst/>
              <a:rect l="l" t="t" r="r" b="b"/>
              <a:pathLst>
                <a:path w="6192520" h="3810">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3220" name="object 13220" descr=""/>
            <p:cNvSpPr/>
            <p:nvPr/>
          </p:nvSpPr>
          <p:spPr>
            <a:xfrm>
              <a:off x="683907" y="4455591"/>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grpSp>
        <p:nvGrpSpPr>
          <p:cNvPr id="13221" name="object 13221" descr=""/>
          <p:cNvGrpSpPr/>
          <p:nvPr/>
        </p:nvGrpSpPr>
        <p:grpSpPr>
          <a:xfrm>
            <a:off x="3712667" y="810604"/>
            <a:ext cx="1259840" cy="108585"/>
            <a:chOff x="3712667" y="810604"/>
            <a:chExt cx="1259840" cy="108585"/>
          </a:xfrm>
        </p:grpSpPr>
        <p:pic>
          <p:nvPicPr>
            <p:cNvPr id="13222" name="object 13222" descr=""/>
            <p:cNvPicPr/>
            <p:nvPr/>
          </p:nvPicPr>
          <p:blipFill>
            <a:blip r:embed="rId8" cstate="print"/>
            <a:stretch>
              <a:fillRect/>
            </a:stretch>
          </p:blipFill>
          <p:spPr>
            <a:xfrm>
              <a:off x="4863970" y="810604"/>
              <a:ext cx="108038" cy="108000"/>
            </a:xfrm>
            <a:prstGeom prst="rect">
              <a:avLst/>
            </a:prstGeom>
          </p:spPr>
        </p:pic>
        <p:pic>
          <p:nvPicPr>
            <p:cNvPr id="13223" name="object 13223" descr=""/>
            <p:cNvPicPr/>
            <p:nvPr/>
          </p:nvPicPr>
          <p:blipFill>
            <a:blip r:embed="rId3" cstate="print"/>
            <a:stretch>
              <a:fillRect/>
            </a:stretch>
          </p:blipFill>
          <p:spPr>
            <a:xfrm>
              <a:off x="3712667" y="810604"/>
              <a:ext cx="108038" cy="108000"/>
            </a:xfrm>
            <a:prstGeom prst="rect">
              <a:avLst/>
            </a:prstGeom>
          </p:spPr>
        </p:pic>
      </p:grpSp>
      <p:sp>
        <p:nvSpPr>
          <p:cNvPr id="13224" name="object 13224" descr=""/>
          <p:cNvSpPr txBox="1"/>
          <p:nvPr/>
        </p:nvSpPr>
        <p:spPr>
          <a:xfrm>
            <a:off x="671202" y="685403"/>
            <a:ext cx="1562100" cy="238760"/>
          </a:xfrm>
          <a:prstGeom prst="rect">
            <a:avLst/>
          </a:prstGeom>
        </p:spPr>
        <p:txBody>
          <a:bodyPr wrap="square" lIns="0" tIns="12065" rIns="0" bIns="0" rtlCol="0" vert="horz">
            <a:spAutoFit/>
          </a:bodyPr>
          <a:lstStyle/>
          <a:p>
            <a:pPr marL="12700">
              <a:lnSpc>
                <a:spcPct val="100000"/>
              </a:lnSpc>
              <a:spcBef>
                <a:spcPts val="95"/>
              </a:spcBef>
            </a:pPr>
            <a:r>
              <a:rPr dirty="0" sz="1400" spc="-55" b="1">
                <a:solidFill>
                  <a:srgbClr val="231F20"/>
                </a:solidFill>
                <a:latin typeface="Microsoft JhengHei"/>
                <a:cs typeface="Microsoft JhengHei"/>
              </a:rPr>
              <a:t>工作区间</a:t>
            </a:r>
            <a:r>
              <a:rPr dirty="0" sz="1000">
                <a:solidFill>
                  <a:srgbClr val="231F20"/>
                </a:solidFill>
                <a:latin typeface="SimSun"/>
                <a:cs typeface="SimSun"/>
              </a:rPr>
              <a:t>（</a:t>
            </a:r>
            <a:r>
              <a:rPr dirty="0" sz="1000" spc="-45">
                <a:solidFill>
                  <a:srgbClr val="231F20"/>
                </a:solidFill>
                <a:latin typeface="SimSun"/>
                <a:cs typeface="SimSun"/>
              </a:rPr>
              <a:t>单位：</a:t>
            </a:r>
            <a:r>
              <a:rPr dirty="0" sz="1000" spc="250">
                <a:solidFill>
                  <a:srgbClr val="231F20"/>
                </a:solidFill>
                <a:latin typeface="SimSun"/>
                <a:cs typeface="SimSun"/>
              </a:rPr>
              <a:t>m</a:t>
            </a:r>
            <a:r>
              <a:rPr dirty="0" sz="1000" spc="210">
                <a:solidFill>
                  <a:srgbClr val="231F20"/>
                </a:solidFill>
                <a:latin typeface="SimSun"/>
                <a:cs typeface="SimSun"/>
              </a:rPr>
              <a:t>m</a:t>
            </a:r>
            <a:r>
              <a:rPr dirty="0" sz="1000" spc="190">
                <a:solidFill>
                  <a:srgbClr val="231F20"/>
                </a:solidFill>
                <a:latin typeface="SimSun"/>
                <a:cs typeface="SimSun"/>
              </a:rPr>
              <a:t>）</a:t>
            </a:r>
            <a:endParaRPr sz="1000">
              <a:latin typeface="SimSun"/>
              <a:cs typeface="SimSun"/>
            </a:endParaRPr>
          </a:p>
        </p:txBody>
      </p:sp>
      <p:grpSp>
        <p:nvGrpSpPr>
          <p:cNvPr id="13225" name="object 13225" descr=""/>
          <p:cNvGrpSpPr/>
          <p:nvPr/>
        </p:nvGrpSpPr>
        <p:grpSpPr>
          <a:xfrm>
            <a:off x="683907" y="812699"/>
            <a:ext cx="6192520" cy="157480"/>
            <a:chOff x="683907" y="812699"/>
            <a:chExt cx="6192520" cy="157480"/>
          </a:xfrm>
        </p:grpSpPr>
        <p:sp>
          <p:nvSpPr>
            <p:cNvPr id="13226" name="object 13226" descr=""/>
            <p:cNvSpPr/>
            <p:nvPr/>
          </p:nvSpPr>
          <p:spPr>
            <a:xfrm>
              <a:off x="683907" y="955510"/>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3227" name="object 13227" descr=""/>
            <p:cNvSpPr/>
            <p:nvPr/>
          </p:nvSpPr>
          <p:spPr>
            <a:xfrm>
              <a:off x="683920" y="944867"/>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pic>
          <p:nvPicPr>
            <p:cNvPr id="13228" name="object 13228" descr=""/>
            <p:cNvPicPr/>
            <p:nvPr/>
          </p:nvPicPr>
          <p:blipFill>
            <a:blip r:embed="rId9" cstate="print"/>
            <a:stretch>
              <a:fillRect/>
            </a:stretch>
          </p:blipFill>
          <p:spPr>
            <a:xfrm>
              <a:off x="5997586" y="812699"/>
              <a:ext cx="105968" cy="105905"/>
            </a:xfrm>
            <a:prstGeom prst="rect">
              <a:avLst/>
            </a:prstGeom>
          </p:spPr>
        </p:pic>
      </p:grpSp>
      <p:grpSp>
        <p:nvGrpSpPr>
          <p:cNvPr id="13229" name="object 13229" descr=""/>
          <p:cNvGrpSpPr/>
          <p:nvPr/>
        </p:nvGrpSpPr>
        <p:grpSpPr>
          <a:xfrm>
            <a:off x="2752196" y="4633701"/>
            <a:ext cx="2008505" cy="2324100"/>
            <a:chOff x="2752196" y="4633701"/>
            <a:chExt cx="2008505" cy="2324100"/>
          </a:xfrm>
        </p:grpSpPr>
        <p:pic>
          <p:nvPicPr>
            <p:cNvPr id="13230" name="object 13230" descr=""/>
            <p:cNvPicPr/>
            <p:nvPr/>
          </p:nvPicPr>
          <p:blipFill>
            <a:blip r:embed="rId10" cstate="print"/>
            <a:stretch>
              <a:fillRect/>
            </a:stretch>
          </p:blipFill>
          <p:spPr>
            <a:xfrm>
              <a:off x="2752196" y="4633701"/>
              <a:ext cx="2008449" cy="2323955"/>
            </a:xfrm>
            <a:prstGeom prst="rect">
              <a:avLst/>
            </a:prstGeom>
          </p:spPr>
        </p:pic>
        <p:pic>
          <p:nvPicPr>
            <p:cNvPr id="13231" name="object 13231" descr=""/>
            <p:cNvPicPr/>
            <p:nvPr/>
          </p:nvPicPr>
          <p:blipFill>
            <a:blip r:embed="rId11" cstate="print"/>
            <a:stretch>
              <a:fillRect/>
            </a:stretch>
          </p:blipFill>
          <p:spPr>
            <a:xfrm>
              <a:off x="2773506" y="4635114"/>
              <a:ext cx="108038" cy="108000"/>
            </a:xfrm>
            <a:prstGeom prst="rect">
              <a:avLst/>
            </a:prstGeom>
          </p:spPr>
        </p:pic>
      </p:grpSp>
      <p:grpSp>
        <p:nvGrpSpPr>
          <p:cNvPr id="13232" name="object 13232" descr=""/>
          <p:cNvGrpSpPr/>
          <p:nvPr/>
        </p:nvGrpSpPr>
        <p:grpSpPr>
          <a:xfrm>
            <a:off x="4921355" y="4614408"/>
            <a:ext cx="2021205" cy="2357755"/>
            <a:chOff x="4921355" y="4614408"/>
            <a:chExt cx="2021205" cy="2357755"/>
          </a:xfrm>
        </p:grpSpPr>
        <p:pic>
          <p:nvPicPr>
            <p:cNvPr id="13233" name="object 13233" descr=""/>
            <p:cNvPicPr/>
            <p:nvPr/>
          </p:nvPicPr>
          <p:blipFill>
            <a:blip r:embed="rId12" cstate="print"/>
            <a:stretch>
              <a:fillRect/>
            </a:stretch>
          </p:blipFill>
          <p:spPr>
            <a:xfrm>
              <a:off x="4930193" y="4614408"/>
              <a:ext cx="2011944" cy="2357335"/>
            </a:xfrm>
            <a:prstGeom prst="rect">
              <a:avLst/>
            </a:prstGeom>
          </p:spPr>
        </p:pic>
        <p:pic>
          <p:nvPicPr>
            <p:cNvPr id="13234" name="object 13234" descr=""/>
            <p:cNvPicPr/>
            <p:nvPr/>
          </p:nvPicPr>
          <p:blipFill>
            <a:blip r:embed="rId13" cstate="print"/>
            <a:stretch>
              <a:fillRect/>
            </a:stretch>
          </p:blipFill>
          <p:spPr>
            <a:xfrm>
              <a:off x="4921355" y="4636155"/>
              <a:ext cx="105968" cy="105905"/>
            </a:xfrm>
            <a:prstGeom prst="rect">
              <a:avLst/>
            </a:prstGeom>
          </p:spPr>
        </p:pic>
      </p:grpSp>
      <p:grpSp>
        <p:nvGrpSpPr>
          <p:cNvPr id="13235" name="object 13235" descr=""/>
          <p:cNvGrpSpPr/>
          <p:nvPr/>
        </p:nvGrpSpPr>
        <p:grpSpPr>
          <a:xfrm>
            <a:off x="4775277" y="7807806"/>
            <a:ext cx="814069" cy="1883410"/>
            <a:chOff x="4775277" y="7807806"/>
            <a:chExt cx="814069" cy="1883410"/>
          </a:xfrm>
        </p:grpSpPr>
        <p:sp>
          <p:nvSpPr>
            <p:cNvPr id="13236" name="object 13236" descr=""/>
            <p:cNvSpPr/>
            <p:nvPr/>
          </p:nvSpPr>
          <p:spPr>
            <a:xfrm>
              <a:off x="5445951" y="9076254"/>
              <a:ext cx="56515" cy="56515"/>
            </a:xfrm>
            <a:custGeom>
              <a:avLst/>
              <a:gdLst/>
              <a:ahLst/>
              <a:cxnLst/>
              <a:rect l="l" t="t" r="r" b="b"/>
              <a:pathLst>
                <a:path w="56514" h="56515">
                  <a:moveTo>
                    <a:pt x="56375" y="28194"/>
                  </a:moveTo>
                  <a:lnTo>
                    <a:pt x="54159" y="17220"/>
                  </a:lnTo>
                  <a:lnTo>
                    <a:pt x="48117" y="8258"/>
                  </a:lnTo>
                  <a:lnTo>
                    <a:pt x="39155" y="2215"/>
                  </a:lnTo>
                  <a:lnTo>
                    <a:pt x="28181" y="0"/>
                  </a:lnTo>
                  <a:lnTo>
                    <a:pt x="17209" y="2215"/>
                  </a:lnTo>
                  <a:lnTo>
                    <a:pt x="8251" y="8258"/>
                  </a:lnTo>
                  <a:lnTo>
                    <a:pt x="2213" y="17220"/>
                  </a:lnTo>
                  <a:lnTo>
                    <a:pt x="0" y="28194"/>
                  </a:lnTo>
                  <a:lnTo>
                    <a:pt x="2213" y="39167"/>
                  </a:lnTo>
                  <a:lnTo>
                    <a:pt x="8251" y="48129"/>
                  </a:lnTo>
                  <a:lnTo>
                    <a:pt x="17209" y="54172"/>
                  </a:lnTo>
                  <a:lnTo>
                    <a:pt x="28181" y="56388"/>
                  </a:lnTo>
                  <a:lnTo>
                    <a:pt x="39155" y="54172"/>
                  </a:lnTo>
                  <a:lnTo>
                    <a:pt x="48117" y="48129"/>
                  </a:lnTo>
                  <a:lnTo>
                    <a:pt x="54159" y="39167"/>
                  </a:lnTo>
                  <a:lnTo>
                    <a:pt x="56375" y="28194"/>
                  </a:lnTo>
                </a:path>
              </a:pathLst>
            </a:custGeom>
            <a:ln w="3911">
              <a:solidFill>
                <a:srgbClr val="231F20"/>
              </a:solidFill>
            </a:ln>
          </p:spPr>
          <p:txBody>
            <a:bodyPr wrap="square" lIns="0" tIns="0" rIns="0" bIns="0" rtlCol="0"/>
            <a:lstStyle/>
            <a:p/>
          </p:txBody>
        </p:sp>
        <p:sp>
          <p:nvSpPr>
            <p:cNvPr id="13237" name="object 13237" descr=""/>
            <p:cNvSpPr/>
            <p:nvPr/>
          </p:nvSpPr>
          <p:spPr>
            <a:xfrm>
              <a:off x="4919113" y="8200887"/>
              <a:ext cx="6350" cy="10160"/>
            </a:xfrm>
            <a:custGeom>
              <a:avLst/>
              <a:gdLst/>
              <a:ahLst/>
              <a:cxnLst/>
              <a:rect l="l" t="t" r="r" b="b"/>
              <a:pathLst>
                <a:path w="6350" h="10159">
                  <a:moveTo>
                    <a:pt x="0" y="0"/>
                  </a:moveTo>
                  <a:lnTo>
                    <a:pt x="5829" y="10096"/>
                  </a:lnTo>
                </a:path>
              </a:pathLst>
            </a:custGeom>
            <a:ln w="3911">
              <a:solidFill>
                <a:srgbClr val="231F20"/>
              </a:solidFill>
            </a:ln>
          </p:spPr>
          <p:txBody>
            <a:bodyPr wrap="square" lIns="0" tIns="0" rIns="0" bIns="0" rtlCol="0"/>
            <a:lstStyle/>
            <a:p/>
          </p:txBody>
        </p:sp>
        <p:sp>
          <p:nvSpPr>
            <p:cNvPr id="13238" name="object 13238" descr=""/>
            <p:cNvSpPr/>
            <p:nvPr/>
          </p:nvSpPr>
          <p:spPr>
            <a:xfrm>
              <a:off x="4996144" y="8200887"/>
              <a:ext cx="6350" cy="10160"/>
            </a:xfrm>
            <a:custGeom>
              <a:avLst/>
              <a:gdLst/>
              <a:ahLst/>
              <a:cxnLst/>
              <a:rect l="l" t="t" r="r" b="b"/>
              <a:pathLst>
                <a:path w="6350" h="10159">
                  <a:moveTo>
                    <a:pt x="5829" y="0"/>
                  </a:moveTo>
                  <a:lnTo>
                    <a:pt x="0" y="10096"/>
                  </a:lnTo>
                </a:path>
              </a:pathLst>
            </a:custGeom>
            <a:ln w="3911">
              <a:solidFill>
                <a:srgbClr val="231F20"/>
              </a:solidFill>
            </a:ln>
          </p:spPr>
          <p:txBody>
            <a:bodyPr wrap="square" lIns="0" tIns="0" rIns="0" bIns="0" rtlCol="0"/>
            <a:lstStyle/>
            <a:p/>
          </p:txBody>
        </p:sp>
        <p:sp>
          <p:nvSpPr>
            <p:cNvPr id="13239" name="object 13239" descr=""/>
            <p:cNvSpPr/>
            <p:nvPr/>
          </p:nvSpPr>
          <p:spPr>
            <a:xfrm>
              <a:off x="4919113" y="8118028"/>
              <a:ext cx="0" cy="83185"/>
            </a:xfrm>
            <a:custGeom>
              <a:avLst/>
              <a:gdLst/>
              <a:ahLst/>
              <a:cxnLst/>
              <a:rect l="l" t="t" r="r" b="b"/>
              <a:pathLst>
                <a:path w="0" h="83184">
                  <a:moveTo>
                    <a:pt x="0" y="0"/>
                  </a:moveTo>
                  <a:lnTo>
                    <a:pt x="0" y="82854"/>
                  </a:lnTo>
                </a:path>
              </a:pathLst>
            </a:custGeom>
            <a:ln w="3911">
              <a:solidFill>
                <a:srgbClr val="231F20"/>
              </a:solidFill>
            </a:ln>
          </p:spPr>
          <p:txBody>
            <a:bodyPr wrap="square" lIns="0" tIns="0" rIns="0" bIns="0" rtlCol="0"/>
            <a:lstStyle/>
            <a:p/>
          </p:txBody>
        </p:sp>
        <p:sp>
          <p:nvSpPr>
            <p:cNvPr id="13240" name="object 13240" descr=""/>
            <p:cNvSpPr/>
            <p:nvPr/>
          </p:nvSpPr>
          <p:spPr>
            <a:xfrm>
              <a:off x="5001973" y="8118028"/>
              <a:ext cx="0" cy="83185"/>
            </a:xfrm>
            <a:custGeom>
              <a:avLst/>
              <a:gdLst/>
              <a:ahLst/>
              <a:cxnLst/>
              <a:rect l="l" t="t" r="r" b="b"/>
              <a:pathLst>
                <a:path w="0" h="83184">
                  <a:moveTo>
                    <a:pt x="0" y="0"/>
                  </a:moveTo>
                  <a:lnTo>
                    <a:pt x="0" y="82854"/>
                  </a:lnTo>
                </a:path>
              </a:pathLst>
            </a:custGeom>
            <a:ln w="3911">
              <a:solidFill>
                <a:srgbClr val="231F20"/>
              </a:solidFill>
            </a:ln>
          </p:spPr>
          <p:txBody>
            <a:bodyPr wrap="square" lIns="0" tIns="0" rIns="0" bIns="0" rtlCol="0"/>
            <a:lstStyle/>
            <a:p/>
          </p:txBody>
        </p:sp>
        <p:sp>
          <p:nvSpPr>
            <p:cNvPr id="13241" name="object 13241" descr=""/>
            <p:cNvSpPr/>
            <p:nvPr/>
          </p:nvSpPr>
          <p:spPr>
            <a:xfrm>
              <a:off x="4956736" y="9479321"/>
              <a:ext cx="12065" cy="6985"/>
            </a:xfrm>
            <a:custGeom>
              <a:avLst/>
              <a:gdLst/>
              <a:ahLst/>
              <a:cxnLst/>
              <a:rect l="l" t="t" r="r" b="b"/>
              <a:pathLst>
                <a:path w="12064" h="6984">
                  <a:moveTo>
                    <a:pt x="11861" y="0"/>
                  </a:moveTo>
                  <a:lnTo>
                    <a:pt x="0" y="6845"/>
                  </a:lnTo>
                </a:path>
              </a:pathLst>
            </a:custGeom>
            <a:ln w="3911">
              <a:solidFill>
                <a:srgbClr val="231F20"/>
              </a:solidFill>
            </a:ln>
          </p:spPr>
          <p:txBody>
            <a:bodyPr wrap="square" lIns="0" tIns="0" rIns="0" bIns="0" rtlCol="0"/>
            <a:lstStyle/>
            <a:p/>
          </p:txBody>
        </p:sp>
        <p:sp>
          <p:nvSpPr>
            <p:cNvPr id="13242" name="object 13242" descr=""/>
            <p:cNvSpPr/>
            <p:nvPr/>
          </p:nvSpPr>
          <p:spPr>
            <a:xfrm>
              <a:off x="4956736" y="9569140"/>
              <a:ext cx="12065" cy="6985"/>
            </a:xfrm>
            <a:custGeom>
              <a:avLst/>
              <a:gdLst/>
              <a:ahLst/>
              <a:cxnLst/>
              <a:rect l="l" t="t" r="r" b="b"/>
              <a:pathLst>
                <a:path w="12064" h="6984">
                  <a:moveTo>
                    <a:pt x="11861" y="6845"/>
                  </a:moveTo>
                  <a:lnTo>
                    <a:pt x="0" y="0"/>
                  </a:lnTo>
                </a:path>
              </a:pathLst>
            </a:custGeom>
            <a:ln w="3911">
              <a:solidFill>
                <a:srgbClr val="231F20"/>
              </a:solidFill>
            </a:ln>
          </p:spPr>
          <p:txBody>
            <a:bodyPr wrap="square" lIns="0" tIns="0" rIns="0" bIns="0" rtlCol="0"/>
            <a:lstStyle/>
            <a:p/>
          </p:txBody>
        </p:sp>
        <p:sp>
          <p:nvSpPr>
            <p:cNvPr id="13243" name="object 13243" descr=""/>
            <p:cNvSpPr/>
            <p:nvPr/>
          </p:nvSpPr>
          <p:spPr>
            <a:xfrm>
              <a:off x="4968599" y="9479321"/>
              <a:ext cx="161290" cy="0"/>
            </a:xfrm>
            <a:custGeom>
              <a:avLst/>
              <a:gdLst/>
              <a:ahLst/>
              <a:cxnLst/>
              <a:rect l="l" t="t" r="r" b="b"/>
              <a:pathLst>
                <a:path w="161289" h="0">
                  <a:moveTo>
                    <a:pt x="161099" y="0"/>
                  </a:moveTo>
                  <a:lnTo>
                    <a:pt x="0" y="0"/>
                  </a:lnTo>
                </a:path>
              </a:pathLst>
            </a:custGeom>
            <a:ln w="3911">
              <a:solidFill>
                <a:srgbClr val="231F20"/>
              </a:solidFill>
            </a:ln>
          </p:spPr>
          <p:txBody>
            <a:bodyPr wrap="square" lIns="0" tIns="0" rIns="0" bIns="0" rtlCol="0"/>
            <a:lstStyle/>
            <a:p/>
          </p:txBody>
        </p:sp>
        <p:sp>
          <p:nvSpPr>
            <p:cNvPr id="13244" name="object 13244" descr=""/>
            <p:cNvSpPr/>
            <p:nvPr/>
          </p:nvSpPr>
          <p:spPr>
            <a:xfrm>
              <a:off x="4968599" y="9575985"/>
              <a:ext cx="161290" cy="0"/>
            </a:xfrm>
            <a:custGeom>
              <a:avLst/>
              <a:gdLst/>
              <a:ahLst/>
              <a:cxnLst/>
              <a:rect l="l" t="t" r="r" b="b"/>
              <a:pathLst>
                <a:path w="161289" h="0">
                  <a:moveTo>
                    <a:pt x="161099" y="0"/>
                  </a:moveTo>
                  <a:lnTo>
                    <a:pt x="0" y="0"/>
                  </a:lnTo>
                </a:path>
              </a:pathLst>
            </a:custGeom>
            <a:ln w="3911">
              <a:solidFill>
                <a:srgbClr val="231F20"/>
              </a:solidFill>
            </a:ln>
          </p:spPr>
          <p:txBody>
            <a:bodyPr wrap="square" lIns="0" tIns="0" rIns="0" bIns="0" rtlCol="0"/>
            <a:lstStyle/>
            <a:p/>
          </p:txBody>
        </p:sp>
        <p:sp>
          <p:nvSpPr>
            <p:cNvPr id="13245" name="object 13245" descr=""/>
            <p:cNvSpPr/>
            <p:nvPr/>
          </p:nvSpPr>
          <p:spPr>
            <a:xfrm>
              <a:off x="5431961" y="9080925"/>
              <a:ext cx="85725" cy="48260"/>
            </a:xfrm>
            <a:custGeom>
              <a:avLst/>
              <a:gdLst/>
              <a:ahLst/>
              <a:cxnLst/>
              <a:rect l="l" t="t" r="r" b="b"/>
              <a:pathLst>
                <a:path w="85725" h="48259">
                  <a:moveTo>
                    <a:pt x="85242" y="47942"/>
                  </a:moveTo>
                  <a:lnTo>
                    <a:pt x="0" y="0"/>
                  </a:lnTo>
                </a:path>
              </a:pathLst>
            </a:custGeom>
            <a:ln w="3911">
              <a:solidFill>
                <a:srgbClr val="231F20"/>
              </a:solidFill>
            </a:ln>
          </p:spPr>
          <p:txBody>
            <a:bodyPr wrap="square" lIns="0" tIns="0" rIns="0" bIns="0" rtlCol="0"/>
            <a:lstStyle/>
            <a:p/>
          </p:txBody>
        </p:sp>
        <p:sp>
          <p:nvSpPr>
            <p:cNvPr id="13246" name="object 13246" descr=""/>
            <p:cNvSpPr/>
            <p:nvPr/>
          </p:nvSpPr>
          <p:spPr>
            <a:xfrm>
              <a:off x="5408805" y="8617672"/>
              <a:ext cx="91440" cy="24765"/>
            </a:xfrm>
            <a:custGeom>
              <a:avLst/>
              <a:gdLst/>
              <a:ahLst/>
              <a:cxnLst/>
              <a:rect l="l" t="t" r="r" b="b"/>
              <a:pathLst>
                <a:path w="91439" h="24765">
                  <a:moveTo>
                    <a:pt x="91338" y="24726"/>
                  </a:moveTo>
                  <a:lnTo>
                    <a:pt x="87528" y="15214"/>
                  </a:lnTo>
                  <a:lnTo>
                    <a:pt x="78016" y="5702"/>
                  </a:lnTo>
                  <a:lnTo>
                    <a:pt x="65646" y="1892"/>
                  </a:lnTo>
                  <a:lnTo>
                    <a:pt x="54229" y="952"/>
                  </a:lnTo>
                  <a:lnTo>
                    <a:pt x="45669" y="0"/>
                  </a:lnTo>
                  <a:lnTo>
                    <a:pt x="37109" y="952"/>
                  </a:lnTo>
                  <a:lnTo>
                    <a:pt x="25692" y="1892"/>
                  </a:lnTo>
                  <a:lnTo>
                    <a:pt x="13322" y="5702"/>
                  </a:lnTo>
                  <a:lnTo>
                    <a:pt x="3810" y="15214"/>
                  </a:lnTo>
                  <a:lnTo>
                    <a:pt x="0" y="24726"/>
                  </a:lnTo>
                </a:path>
              </a:pathLst>
            </a:custGeom>
            <a:ln w="3911">
              <a:solidFill>
                <a:srgbClr val="231F20"/>
              </a:solidFill>
            </a:ln>
          </p:spPr>
          <p:txBody>
            <a:bodyPr wrap="square" lIns="0" tIns="0" rIns="0" bIns="0" rtlCol="0"/>
            <a:lstStyle/>
            <a:p/>
          </p:txBody>
        </p:sp>
        <p:sp>
          <p:nvSpPr>
            <p:cNvPr id="13247" name="object 13247" descr=""/>
            <p:cNvSpPr/>
            <p:nvPr/>
          </p:nvSpPr>
          <p:spPr>
            <a:xfrm>
              <a:off x="5472121" y="8755854"/>
              <a:ext cx="1905" cy="2540"/>
            </a:xfrm>
            <a:custGeom>
              <a:avLst/>
              <a:gdLst/>
              <a:ahLst/>
              <a:cxnLst/>
              <a:rect l="l" t="t" r="r" b="b"/>
              <a:pathLst>
                <a:path w="1904" h="2540">
                  <a:moveTo>
                    <a:pt x="1346" y="0"/>
                  </a:moveTo>
                  <a:lnTo>
                    <a:pt x="0" y="2362"/>
                  </a:lnTo>
                </a:path>
              </a:pathLst>
            </a:custGeom>
            <a:ln w="3911">
              <a:solidFill>
                <a:srgbClr val="231F20"/>
              </a:solidFill>
            </a:ln>
          </p:spPr>
          <p:txBody>
            <a:bodyPr wrap="square" lIns="0" tIns="0" rIns="0" bIns="0" rtlCol="0"/>
            <a:lstStyle/>
            <a:p/>
          </p:txBody>
        </p:sp>
        <p:sp>
          <p:nvSpPr>
            <p:cNvPr id="13248" name="object 13248" descr=""/>
            <p:cNvSpPr/>
            <p:nvPr/>
          </p:nvSpPr>
          <p:spPr>
            <a:xfrm>
              <a:off x="5473468" y="8754454"/>
              <a:ext cx="1270" cy="1905"/>
            </a:xfrm>
            <a:custGeom>
              <a:avLst/>
              <a:gdLst/>
              <a:ahLst/>
              <a:cxnLst/>
              <a:rect l="l" t="t" r="r" b="b"/>
              <a:pathLst>
                <a:path w="1270" h="1904">
                  <a:moveTo>
                    <a:pt x="1003" y="0"/>
                  </a:moveTo>
                  <a:lnTo>
                    <a:pt x="0" y="1397"/>
                  </a:lnTo>
                </a:path>
              </a:pathLst>
            </a:custGeom>
            <a:ln w="3911">
              <a:solidFill>
                <a:srgbClr val="231F20"/>
              </a:solidFill>
            </a:ln>
          </p:spPr>
          <p:txBody>
            <a:bodyPr wrap="square" lIns="0" tIns="0" rIns="0" bIns="0" rtlCol="0"/>
            <a:lstStyle/>
            <a:p/>
          </p:txBody>
        </p:sp>
        <p:sp>
          <p:nvSpPr>
            <p:cNvPr id="13249" name="object 13249" descr=""/>
            <p:cNvSpPr/>
            <p:nvPr/>
          </p:nvSpPr>
          <p:spPr>
            <a:xfrm>
              <a:off x="5474468" y="8753040"/>
              <a:ext cx="2540" cy="1905"/>
            </a:xfrm>
            <a:custGeom>
              <a:avLst/>
              <a:gdLst/>
              <a:ahLst/>
              <a:cxnLst/>
              <a:rect l="l" t="t" r="r" b="b"/>
              <a:pathLst>
                <a:path w="2539" h="1904">
                  <a:moveTo>
                    <a:pt x="2019" y="0"/>
                  </a:moveTo>
                  <a:lnTo>
                    <a:pt x="0" y="1409"/>
                  </a:lnTo>
                </a:path>
              </a:pathLst>
            </a:custGeom>
            <a:ln w="3911">
              <a:solidFill>
                <a:srgbClr val="231F20"/>
              </a:solidFill>
            </a:ln>
          </p:spPr>
          <p:txBody>
            <a:bodyPr wrap="square" lIns="0" tIns="0" rIns="0" bIns="0" rtlCol="0"/>
            <a:lstStyle/>
            <a:p/>
          </p:txBody>
        </p:sp>
        <p:sp>
          <p:nvSpPr>
            <p:cNvPr id="13250" name="object 13250" descr=""/>
            <p:cNvSpPr/>
            <p:nvPr/>
          </p:nvSpPr>
          <p:spPr>
            <a:xfrm>
              <a:off x="5476483" y="8751638"/>
              <a:ext cx="3175" cy="1905"/>
            </a:xfrm>
            <a:custGeom>
              <a:avLst/>
              <a:gdLst/>
              <a:ahLst/>
              <a:cxnLst/>
              <a:rect l="l" t="t" r="r" b="b"/>
              <a:pathLst>
                <a:path w="3175" h="1904">
                  <a:moveTo>
                    <a:pt x="3022" y="0"/>
                  </a:moveTo>
                  <a:lnTo>
                    <a:pt x="0" y="1396"/>
                  </a:lnTo>
                </a:path>
              </a:pathLst>
            </a:custGeom>
            <a:ln w="3911">
              <a:solidFill>
                <a:srgbClr val="231F20"/>
              </a:solidFill>
            </a:ln>
          </p:spPr>
          <p:txBody>
            <a:bodyPr wrap="square" lIns="0" tIns="0" rIns="0" bIns="0" rtlCol="0"/>
            <a:lstStyle/>
            <a:p/>
          </p:txBody>
        </p:sp>
        <p:sp>
          <p:nvSpPr>
            <p:cNvPr id="13251" name="object 13251" descr=""/>
            <p:cNvSpPr/>
            <p:nvPr/>
          </p:nvSpPr>
          <p:spPr>
            <a:xfrm>
              <a:off x="5479505" y="8750932"/>
              <a:ext cx="5715" cy="1270"/>
            </a:xfrm>
            <a:custGeom>
              <a:avLst/>
              <a:gdLst/>
              <a:ahLst/>
              <a:cxnLst/>
              <a:rect l="l" t="t" r="r" b="b"/>
              <a:pathLst>
                <a:path w="5714" h="1270">
                  <a:moveTo>
                    <a:pt x="5372" y="0"/>
                  </a:moveTo>
                  <a:lnTo>
                    <a:pt x="0" y="711"/>
                  </a:lnTo>
                </a:path>
              </a:pathLst>
            </a:custGeom>
            <a:ln w="3911">
              <a:solidFill>
                <a:srgbClr val="231F20"/>
              </a:solidFill>
            </a:ln>
          </p:spPr>
          <p:txBody>
            <a:bodyPr wrap="square" lIns="0" tIns="0" rIns="0" bIns="0" rtlCol="0"/>
            <a:lstStyle/>
            <a:p/>
          </p:txBody>
        </p:sp>
        <p:sp>
          <p:nvSpPr>
            <p:cNvPr id="13252" name="object 13252" descr=""/>
            <p:cNvSpPr/>
            <p:nvPr/>
          </p:nvSpPr>
          <p:spPr>
            <a:xfrm>
              <a:off x="5484883" y="8750932"/>
              <a:ext cx="5080" cy="0"/>
            </a:xfrm>
            <a:custGeom>
              <a:avLst/>
              <a:gdLst/>
              <a:ahLst/>
              <a:cxnLst/>
              <a:rect l="l" t="t" r="r" b="b"/>
              <a:pathLst>
                <a:path w="5079" h="0">
                  <a:moveTo>
                    <a:pt x="5029" y="0"/>
                  </a:moveTo>
                  <a:lnTo>
                    <a:pt x="0" y="0"/>
                  </a:lnTo>
                </a:path>
              </a:pathLst>
            </a:custGeom>
            <a:ln w="3911">
              <a:solidFill>
                <a:srgbClr val="231F20"/>
              </a:solidFill>
            </a:ln>
          </p:spPr>
          <p:txBody>
            <a:bodyPr wrap="square" lIns="0" tIns="0" rIns="0" bIns="0" rtlCol="0"/>
            <a:lstStyle/>
            <a:p/>
          </p:txBody>
        </p:sp>
        <p:sp>
          <p:nvSpPr>
            <p:cNvPr id="13253" name="object 13253" descr=""/>
            <p:cNvSpPr/>
            <p:nvPr/>
          </p:nvSpPr>
          <p:spPr>
            <a:xfrm>
              <a:off x="5489910" y="8750927"/>
              <a:ext cx="5715" cy="1270"/>
            </a:xfrm>
            <a:custGeom>
              <a:avLst/>
              <a:gdLst/>
              <a:ahLst/>
              <a:cxnLst/>
              <a:rect l="l" t="t" r="r" b="b"/>
              <a:pathLst>
                <a:path w="5714" h="1270">
                  <a:moveTo>
                    <a:pt x="5372" y="711"/>
                  </a:moveTo>
                  <a:lnTo>
                    <a:pt x="0" y="0"/>
                  </a:lnTo>
                </a:path>
              </a:pathLst>
            </a:custGeom>
            <a:ln w="3911">
              <a:solidFill>
                <a:srgbClr val="231F20"/>
              </a:solidFill>
            </a:ln>
          </p:spPr>
          <p:txBody>
            <a:bodyPr wrap="square" lIns="0" tIns="0" rIns="0" bIns="0" rtlCol="0"/>
            <a:lstStyle/>
            <a:p/>
          </p:txBody>
        </p:sp>
        <p:sp>
          <p:nvSpPr>
            <p:cNvPr id="13254" name="object 13254" descr=""/>
            <p:cNvSpPr/>
            <p:nvPr/>
          </p:nvSpPr>
          <p:spPr>
            <a:xfrm>
              <a:off x="5495279" y="8751643"/>
              <a:ext cx="3175" cy="1905"/>
            </a:xfrm>
            <a:custGeom>
              <a:avLst/>
              <a:gdLst/>
              <a:ahLst/>
              <a:cxnLst/>
              <a:rect l="l" t="t" r="r" b="b"/>
              <a:pathLst>
                <a:path w="3175" h="1904">
                  <a:moveTo>
                    <a:pt x="3022" y="1396"/>
                  </a:moveTo>
                  <a:lnTo>
                    <a:pt x="0" y="0"/>
                  </a:lnTo>
                </a:path>
              </a:pathLst>
            </a:custGeom>
            <a:ln w="3911">
              <a:solidFill>
                <a:srgbClr val="231F20"/>
              </a:solidFill>
            </a:ln>
          </p:spPr>
          <p:txBody>
            <a:bodyPr wrap="square" lIns="0" tIns="0" rIns="0" bIns="0" rtlCol="0"/>
            <a:lstStyle/>
            <a:p/>
          </p:txBody>
        </p:sp>
        <p:sp>
          <p:nvSpPr>
            <p:cNvPr id="13255" name="object 13255" descr=""/>
            <p:cNvSpPr/>
            <p:nvPr/>
          </p:nvSpPr>
          <p:spPr>
            <a:xfrm>
              <a:off x="5498298" y="8753044"/>
              <a:ext cx="2540" cy="1905"/>
            </a:xfrm>
            <a:custGeom>
              <a:avLst/>
              <a:gdLst/>
              <a:ahLst/>
              <a:cxnLst/>
              <a:rect l="l" t="t" r="r" b="b"/>
              <a:pathLst>
                <a:path w="2539" h="1904">
                  <a:moveTo>
                    <a:pt x="2019" y="1409"/>
                  </a:moveTo>
                  <a:lnTo>
                    <a:pt x="0" y="0"/>
                  </a:lnTo>
                </a:path>
              </a:pathLst>
            </a:custGeom>
            <a:ln w="3911">
              <a:solidFill>
                <a:srgbClr val="231F20"/>
              </a:solidFill>
            </a:ln>
          </p:spPr>
          <p:txBody>
            <a:bodyPr wrap="square" lIns="0" tIns="0" rIns="0" bIns="0" rtlCol="0"/>
            <a:lstStyle/>
            <a:p/>
          </p:txBody>
        </p:sp>
        <p:sp>
          <p:nvSpPr>
            <p:cNvPr id="13256" name="object 13256" descr=""/>
            <p:cNvSpPr/>
            <p:nvPr/>
          </p:nvSpPr>
          <p:spPr>
            <a:xfrm>
              <a:off x="5500319" y="8754457"/>
              <a:ext cx="1270" cy="1905"/>
            </a:xfrm>
            <a:custGeom>
              <a:avLst/>
              <a:gdLst/>
              <a:ahLst/>
              <a:cxnLst/>
              <a:rect l="l" t="t" r="r" b="b"/>
              <a:pathLst>
                <a:path w="1270" h="1904">
                  <a:moveTo>
                    <a:pt x="1003" y="1397"/>
                  </a:moveTo>
                  <a:lnTo>
                    <a:pt x="0" y="0"/>
                  </a:lnTo>
                </a:path>
              </a:pathLst>
            </a:custGeom>
            <a:ln w="3911">
              <a:solidFill>
                <a:srgbClr val="231F20"/>
              </a:solidFill>
            </a:ln>
          </p:spPr>
          <p:txBody>
            <a:bodyPr wrap="square" lIns="0" tIns="0" rIns="0" bIns="0" rtlCol="0"/>
            <a:lstStyle/>
            <a:p/>
          </p:txBody>
        </p:sp>
        <p:sp>
          <p:nvSpPr>
            <p:cNvPr id="13257" name="object 13257" descr=""/>
            <p:cNvSpPr/>
            <p:nvPr/>
          </p:nvSpPr>
          <p:spPr>
            <a:xfrm>
              <a:off x="5501317" y="8755849"/>
              <a:ext cx="1270" cy="2540"/>
            </a:xfrm>
            <a:custGeom>
              <a:avLst/>
              <a:gdLst/>
              <a:ahLst/>
              <a:cxnLst/>
              <a:rect l="l" t="t" r="r" b="b"/>
              <a:pathLst>
                <a:path w="1270" h="2540">
                  <a:moveTo>
                    <a:pt x="1015" y="2362"/>
                  </a:moveTo>
                  <a:lnTo>
                    <a:pt x="0" y="0"/>
                  </a:lnTo>
                </a:path>
              </a:pathLst>
            </a:custGeom>
            <a:ln w="3911">
              <a:solidFill>
                <a:srgbClr val="231F20"/>
              </a:solidFill>
            </a:ln>
          </p:spPr>
          <p:txBody>
            <a:bodyPr wrap="square" lIns="0" tIns="0" rIns="0" bIns="0" rtlCol="0"/>
            <a:lstStyle/>
            <a:p/>
          </p:txBody>
        </p:sp>
        <p:sp>
          <p:nvSpPr>
            <p:cNvPr id="13258" name="object 13258" descr=""/>
            <p:cNvSpPr/>
            <p:nvPr/>
          </p:nvSpPr>
          <p:spPr>
            <a:xfrm>
              <a:off x="5502333" y="8758212"/>
              <a:ext cx="0" cy="2540"/>
            </a:xfrm>
            <a:custGeom>
              <a:avLst/>
              <a:gdLst/>
              <a:ahLst/>
              <a:cxnLst/>
              <a:rect l="l" t="t" r="r" b="b"/>
              <a:pathLst>
                <a:path w="0" h="2540">
                  <a:moveTo>
                    <a:pt x="0" y="2108"/>
                  </a:moveTo>
                  <a:lnTo>
                    <a:pt x="0" y="0"/>
                  </a:lnTo>
                </a:path>
              </a:pathLst>
            </a:custGeom>
            <a:ln w="3911">
              <a:solidFill>
                <a:srgbClr val="231F20"/>
              </a:solidFill>
            </a:ln>
          </p:spPr>
          <p:txBody>
            <a:bodyPr wrap="square" lIns="0" tIns="0" rIns="0" bIns="0" rtlCol="0"/>
            <a:lstStyle/>
            <a:p/>
          </p:txBody>
        </p:sp>
        <p:sp>
          <p:nvSpPr>
            <p:cNvPr id="13259" name="object 13259" descr=""/>
            <p:cNvSpPr/>
            <p:nvPr/>
          </p:nvSpPr>
          <p:spPr>
            <a:xfrm>
              <a:off x="5501322" y="8760320"/>
              <a:ext cx="1270" cy="2540"/>
            </a:xfrm>
            <a:custGeom>
              <a:avLst/>
              <a:gdLst/>
              <a:ahLst/>
              <a:cxnLst/>
              <a:rect l="l" t="t" r="r" b="b"/>
              <a:pathLst>
                <a:path w="1270" h="2540">
                  <a:moveTo>
                    <a:pt x="0" y="2120"/>
                  </a:moveTo>
                  <a:lnTo>
                    <a:pt x="1016" y="0"/>
                  </a:lnTo>
                </a:path>
              </a:pathLst>
            </a:custGeom>
            <a:ln w="3911">
              <a:solidFill>
                <a:srgbClr val="231F20"/>
              </a:solidFill>
            </a:ln>
          </p:spPr>
          <p:txBody>
            <a:bodyPr wrap="square" lIns="0" tIns="0" rIns="0" bIns="0" rtlCol="0"/>
            <a:lstStyle/>
            <a:p/>
          </p:txBody>
        </p:sp>
        <p:sp>
          <p:nvSpPr>
            <p:cNvPr id="13260" name="object 13260" descr=""/>
            <p:cNvSpPr/>
            <p:nvPr/>
          </p:nvSpPr>
          <p:spPr>
            <a:xfrm>
              <a:off x="5500317" y="8762439"/>
              <a:ext cx="1270" cy="1905"/>
            </a:xfrm>
            <a:custGeom>
              <a:avLst/>
              <a:gdLst/>
              <a:ahLst/>
              <a:cxnLst/>
              <a:rect l="l" t="t" r="r" b="b"/>
              <a:pathLst>
                <a:path w="1270" h="1904">
                  <a:moveTo>
                    <a:pt x="0" y="1650"/>
                  </a:moveTo>
                  <a:lnTo>
                    <a:pt x="1003" y="0"/>
                  </a:lnTo>
                </a:path>
              </a:pathLst>
            </a:custGeom>
            <a:ln w="3911">
              <a:solidFill>
                <a:srgbClr val="231F20"/>
              </a:solidFill>
            </a:ln>
          </p:spPr>
          <p:txBody>
            <a:bodyPr wrap="square" lIns="0" tIns="0" rIns="0" bIns="0" rtlCol="0"/>
            <a:lstStyle/>
            <a:p/>
          </p:txBody>
        </p:sp>
        <p:sp>
          <p:nvSpPr>
            <p:cNvPr id="13261" name="object 13261" descr=""/>
            <p:cNvSpPr/>
            <p:nvPr/>
          </p:nvSpPr>
          <p:spPr>
            <a:xfrm>
              <a:off x="5498302" y="8764094"/>
              <a:ext cx="2540" cy="1905"/>
            </a:xfrm>
            <a:custGeom>
              <a:avLst/>
              <a:gdLst/>
              <a:ahLst/>
              <a:cxnLst/>
              <a:rect l="l" t="t" r="r" b="b"/>
              <a:pathLst>
                <a:path w="2539" h="1904">
                  <a:moveTo>
                    <a:pt x="0" y="1397"/>
                  </a:moveTo>
                  <a:lnTo>
                    <a:pt x="2019" y="0"/>
                  </a:lnTo>
                </a:path>
              </a:pathLst>
            </a:custGeom>
            <a:ln w="3911">
              <a:solidFill>
                <a:srgbClr val="231F20"/>
              </a:solidFill>
            </a:ln>
          </p:spPr>
          <p:txBody>
            <a:bodyPr wrap="square" lIns="0" tIns="0" rIns="0" bIns="0" rtlCol="0"/>
            <a:lstStyle/>
            <a:p/>
          </p:txBody>
        </p:sp>
        <p:sp>
          <p:nvSpPr>
            <p:cNvPr id="13262" name="object 13262" descr=""/>
            <p:cNvSpPr/>
            <p:nvPr/>
          </p:nvSpPr>
          <p:spPr>
            <a:xfrm>
              <a:off x="5495282" y="8765496"/>
              <a:ext cx="3175" cy="1905"/>
            </a:xfrm>
            <a:custGeom>
              <a:avLst/>
              <a:gdLst/>
              <a:ahLst/>
              <a:cxnLst/>
              <a:rect l="l" t="t" r="r" b="b"/>
              <a:pathLst>
                <a:path w="3175" h="1904">
                  <a:moveTo>
                    <a:pt x="0" y="1409"/>
                  </a:moveTo>
                  <a:lnTo>
                    <a:pt x="3022" y="0"/>
                  </a:lnTo>
                </a:path>
              </a:pathLst>
            </a:custGeom>
            <a:ln w="3911">
              <a:solidFill>
                <a:srgbClr val="231F20"/>
              </a:solidFill>
            </a:ln>
          </p:spPr>
          <p:txBody>
            <a:bodyPr wrap="square" lIns="0" tIns="0" rIns="0" bIns="0" rtlCol="0"/>
            <a:lstStyle/>
            <a:p/>
          </p:txBody>
        </p:sp>
        <p:sp>
          <p:nvSpPr>
            <p:cNvPr id="13263" name="object 13263" descr=""/>
            <p:cNvSpPr/>
            <p:nvPr/>
          </p:nvSpPr>
          <p:spPr>
            <a:xfrm>
              <a:off x="5489912" y="8766901"/>
              <a:ext cx="5715" cy="1270"/>
            </a:xfrm>
            <a:custGeom>
              <a:avLst/>
              <a:gdLst/>
              <a:ahLst/>
              <a:cxnLst/>
              <a:rect l="l" t="t" r="r" b="b"/>
              <a:pathLst>
                <a:path w="5714" h="1270">
                  <a:moveTo>
                    <a:pt x="0" y="711"/>
                  </a:moveTo>
                  <a:lnTo>
                    <a:pt x="5372" y="0"/>
                  </a:lnTo>
                </a:path>
              </a:pathLst>
            </a:custGeom>
            <a:ln w="3911">
              <a:solidFill>
                <a:srgbClr val="231F20"/>
              </a:solidFill>
            </a:ln>
          </p:spPr>
          <p:txBody>
            <a:bodyPr wrap="square" lIns="0" tIns="0" rIns="0" bIns="0" rtlCol="0"/>
            <a:lstStyle/>
            <a:p/>
          </p:txBody>
        </p:sp>
        <p:sp>
          <p:nvSpPr>
            <p:cNvPr id="13264" name="object 13264" descr=""/>
            <p:cNvSpPr/>
            <p:nvPr/>
          </p:nvSpPr>
          <p:spPr>
            <a:xfrm>
              <a:off x="5484877" y="8767612"/>
              <a:ext cx="5080" cy="0"/>
            </a:xfrm>
            <a:custGeom>
              <a:avLst/>
              <a:gdLst/>
              <a:ahLst/>
              <a:cxnLst/>
              <a:rect l="l" t="t" r="r" b="b"/>
              <a:pathLst>
                <a:path w="5079" h="0">
                  <a:moveTo>
                    <a:pt x="0" y="0"/>
                  </a:moveTo>
                  <a:lnTo>
                    <a:pt x="5029" y="0"/>
                  </a:lnTo>
                </a:path>
              </a:pathLst>
            </a:custGeom>
            <a:ln w="3911">
              <a:solidFill>
                <a:srgbClr val="231F20"/>
              </a:solidFill>
            </a:ln>
          </p:spPr>
          <p:txBody>
            <a:bodyPr wrap="square" lIns="0" tIns="0" rIns="0" bIns="0" rtlCol="0"/>
            <a:lstStyle/>
            <a:p/>
          </p:txBody>
        </p:sp>
        <p:sp>
          <p:nvSpPr>
            <p:cNvPr id="13265" name="object 13265" descr=""/>
            <p:cNvSpPr/>
            <p:nvPr/>
          </p:nvSpPr>
          <p:spPr>
            <a:xfrm>
              <a:off x="5479506" y="8766906"/>
              <a:ext cx="5715" cy="1270"/>
            </a:xfrm>
            <a:custGeom>
              <a:avLst/>
              <a:gdLst/>
              <a:ahLst/>
              <a:cxnLst/>
              <a:rect l="l" t="t" r="r" b="b"/>
              <a:pathLst>
                <a:path w="5714" h="1270">
                  <a:moveTo>
                    <a:pt x="0" y="0"/>
                  </a:moveTo>
                  <a:lnTo>
                    <a:pt x="5372" y="711"/>
                  </a:lnTo>
                </a:path>
              </a:pathLst>
            </a:custGeom>
            <a:ln w="3911">
              <a:solidFill>
                <a:srgbClr val="231F20"/>
              </a:solidFill>
            </a:ln>
          </p:spPr>
          <p:txBody>
            <a:bodyPr wrap="square" lIns="0" tIns="0" rIns="0" bIns="0" rtlCol="0"/>
            <a:lstStyle/>
            <a:p/>
          </p:txBody>
        </p:sp>
        <p:sp>
          <p:nvSpPr>
            <p:cNvPr id="13266" name="object 13266" descr=""/>
            <p:cNvSpPr/>
            <p:nvPr/>
          </p:nvSpPr>
          <p:spPr>
            <a:xfrm>
              <a:off x="5476487" y="8765491"/>
              <a:ext cx="3175" cy="1905"/>
            </a:xfrm>
            <a:custGeom>
              <a:avLst/>
              <a:gdLst/>
              <a:ahLst/>
              <a:cxnLst/>
              <a:rect l="l" t="t" r="r" b="b"/>
              <a:pathLst>
                <a:path w="3175" h="1904">
                  <a:moveTo>
                    <a:pt x="0" y="0"/>
                  </a:moveTo>
                  <a:lnTo>
                    <a:pt x="3022" y="1409"/>
                  </a:lnTo>
                </a:path>
              </a:pathLst>
            </a:custGeom>
            <a:ln w="3911">
              <a:solidFill>
                <a:srgbClr val="231F20"/>
              </a:solidFill>
            </a:ln>
          </p:spPr>
          <p:txBody>
            <a:bodyPr wrap="square" lIns="0" tIns="0" rIns="0" bIns="0" rtlCol="0"/>
            <a:lstStyle/>
            <a:p/>
          </p:txBody>
        </p:sp>
        <p:sp>
          <p:nvSpPr>
            <p:cNvPr id="13267" name="object 13267" descr=""/>
            <p:cNvSpPr/>
            <p:nvPr/>
          </p:nvSpPr>
          <p:spPr>
            <a:xfrm>
              <a:off x="5474472" y="8764090"/>
              <a:ext cx="2540" cy="1905"/>
            </a:xfrm>
            <a:custGeom>
              <a:avLst/>
              <a:gdLst/>
              <a:ahLst/>
              <a:cxnLst/>
              <a:rect l="l" t="t" r="r" b="b"/>
              <a:pathLst>
                <a:path w="2539" h="1904">
                  <a:moveTo>
                    <a:pt x="0" y="0"/>
                  </a:moveTo>
                  <a:lnTo>
                    <a:pt x="2019" y="1396"/>
                  </a:lnTo>
                </a:path>
              </a:pathLst>
            </a:custGeom>
            <a:ln w="3911">
              <a:solidFill>
                <a:srgbClr val="231F20"/>
              </a:solidFill>
            </a:ln>
          </p:spPr>
          <p:txBody>
            <a:bodyPr wrap="square" lIns="0" tIns="0" rIns="0" bIns="0" rtlCol="0"/>
            <a:lstStyle/>
            <a:p/>
          </p:txBody>
        </p:sp>
        <p:sp>
          <p:nvSpPr>
            <p:cNvPr id="13268" name="object 13268" descr=""/>
            <p:cNvSpPr/>
            <p:nvPr/>
          </p:nvSpPr>
          <p:spPr>
            <a:xfrm>
              <a:off x="5473467" y="8762441"/>
              <a:ext cx="1270" cy="1905"/>
            </a:xfrm>
            <a:custGeom>
              <a:avLst/>
              <a:gdLst/>
              <a:ahLst/>
              <a:cxnLst/>
              <a:rect l="l" t="t" r="r" b="b"/>
              <a:pathLst>
                <a:path w="1270" h="1904">
                  <a:moveTo>
                    <a:pt x="0" y="0"/>
                  </a:moveTo>
                  <a:lnTo>
                    <a:pt x="1003" y="1651"/>
                  </a:lnTo>
                </a:path>
              </a:pathLst>
            </a:custGeom>
            <a:ln w="3911">
              <a:solidFill>
                <a:srgbClr val="231F20"/>
              </a:solidFill>
            </a:ln>
          </p:spPr>
          <p:txBody>
            <a:bodyPr wrap="square" lIns="0" tIns="0" rIns="0" bIns="0" rtlCol="0"/>
            <a:lstStyle/>
            <a:p/>
          </p:txBody>
        </p:sp>
        <p:sp>
          <p:nvSpPr>
            <p:cNvPr id="13269" name="object 13269" descr=""/>
            <p:cNvSpPr/>
            <p:nvPr/>
          </p:nvSpPr>
          <p:spPr>
            <a:xfrm>
              <a:off x="5472121" y="8760320"/>
              <a:ext cx="1905" cy="2540"/>
            </a:xfrm>
            <a:custGeom>
              <a:avLst/>
              <a:gdLst/>
              <a:ahLst/>
              <a:cxnLst/>
              <a:rect l="l" t="t" r="r" b="b"/>
              <a:pathLst>
                <a:path w="1904" h="2540">
                  <a:moveTo>
                    <a:pt x="0" y="0"/>
                  </a:moveTo>
                  <a:lnTo>
                    <a:pt x="1346" y="2120"/>
                  </a:lnTo>
                </a:path>
              </a:pathLst>
            </a:custGeom>
            <a:ln w="3911">
              <a:solidFill>
                <a:srgbClr val="231F20"/>
              </a:solidFill>
            </a:ln>
          </p:spPr>
          <p:txBody>
            <a:bodyPr wrap="square" lIns="0" tIns="0" rIns="0" bIns="0" rtlCol="0"/>
            <a:lstStyle/>
            <a:p/>
          </p:txBody>
        </p:sp>
        <p:sp>
          <p:nvSpPr>
            <p:cNvPr id="13270" name="object 13270" descr=""/>
            <p:cNvSpPr/>
            <p:nvPr/>
          </p:nvSpPr>
          <p:spPr>
            <a:xfrm>
              <a:off x="5472121" y="8758212"/>
              <a:ext cx="0" cy="2540"/>
            </a:xfrm>
            <a:custGeom>
              <a:avLst/>
              <a:gdLst/>
              <a:ahLst/>
              <a:cxnLst/>
              <a:rect l="l" t="t" r="r" b="b"/>
              <a:pathLst>
                <a:path w="0" h="2540">
                  <a:moveTo>
                    <a:pt x="0" y="0"/>
                  </a:moveTo>
                  <a:lnTo>
                    <a:pt x="0" y="2108"/>
                  </a:lnTo>
                </a:path>
              </a:pathLst>
            </a:custGeom>
            <a:ln w="3911">
              <a:solidFill>
                <a:srgbClr val="231F20"/>
              </a:solidFill>
            </a:ln>
          </p:spPr>
          <p:txBody>
            <a:bodyPr wrap="square" lIns="0" tIns="0" rIns="0" bIns="0" rtlCol="0"/>
            <a:lstStyle/>
            <a:p/>
          </p:txBody>
        </p:sp>
        <p:sp>
          <p:nvSpPr>
            <p:cNvPr id="13271" name="object 13271" descr=""/>
            <p:cNvSpPr/>
            <p:nvPr/>
          </p:nvSpPr>
          <p:spPr>
            <a:xfrm>
              <a:off x="5407685" y="8655216"/>
              <a:ext cx="0" cy="17145"/>
            </a:xfrm>
            <a:custGeom>
              <a:avLst/>
              <a:gdLst/>
              <a:ahLst/>
              <a:cxnLst/>
              <a:rect l="l" t="t" r="r" b="b"/>
              <a:pathLst>
                <a:path w="0" h="17145">
                  <a:moveTo>
                    <a:pt x="0" y="16675"/>
                  </a:moveTo>
                  <a:lnTo>
                    <a:pt x="0" y="0"/>
                  </a:lnTo>
                </a:path>
              </a:pathLst>
            </a:custGeom>
            <a:ln w="3911">
              <a:solidFill>
                <a:srgbClr val="231F20"/>
              </a:solidFill>
            </a:ln>
          </p:spPr>
          <p:txBody>
            <a:bodyPr wrap="square" lIns="0" tIns="0" rIns="0" bIns="0" rtlCol="0"/>
            <a:lstStyle/>
            <a:p/>
          </p:txBody>
        </p:sp>
        <p:sp>
          <p:nvSpPr>
            <p:cNvPr id="13272" name="object 13272" descr=""/>
            <p:cNvSpPr/>
            <p:nvPr/>
          </p:nvSpPr>
          <p:spPr>
            <a:xfrm>
              <a:off x="5407680" y="8671891"/>
              <a:ext cx="15240" cy="0"/>
            </a:xfrm>
            <a:custGeom>
              <a:avLst/>
              <a:gdLst/>
              <a:ahLst/>
              <a:cxnLst/>
              <a:rect l="l" t="t" r="r" b="b"/>
              <a:pathLst>
                <a:path w="15239" h="0">
                  <a:moveTo>
                    <a:pt x="14770" y="0"/>
                  </a:moveTo>
                  <a:lnTo>
                    <a:pt x="0" y="0"/>
                  </a:lnTo>
                </a:path>
              </a:pathLst>
            </a:custGeom>
            <a:ln w="3911">
              <a:solidFill>
                <a:srgbClr val="231F20"/>
              </a:solidFill>
            </a:ln>
          </p:spPr>
          <p:txBody>
            <a:bodyPr wrap="square" lIns="0" tIns="0" rIns="0" bIns="0" rtlCol="0"/>
            <a:lstStyle/>
            <a:p/>
          </p:txBody>
        </p:sp>
        <p:sp>
          <p:nvSpPr>
            <p:cNvPr id="13273" name="object 13273" descr=""/>
            <p:cNvSpPr/>
            <p:nvPr/>
          </p:nvSpPr>
          <p:spPr>
            <a:xfrm>
              <a:off x="5420434" y="8669770"/>
              <a:ext cx="2540" cy="2540"/>
            </a:xfrm>
            <a:custGeom>
              <a:avLst/>
              <a:gdLst/>
              <a:ahLst/>
              <a:cxnLst/>
              <a:rect l="l" t="t" r="r" b="b"/>
              <a:pathLst>
                <a:path w="2539" h="2540">
                  <a:moveTo>
                    <a:pt x="0" y="0"/>
                  </a:moveTo>
                  <a:lnTo>
                    <a:pt x="2019" y="2120"/>
                  </a:lnTo>
                </a:path>
              </a:pathLst>
            </a:custGeom>
            <a:ln w="3911">
              <a:solidFill>
                <a:srgbClr val="231F20"/>
              </a:solidFill>
            </a:ln>
          </p:spPr>
          <p:txBody>
            <a:bodyPr wrap="square" lIns="0" tIns="0" rIns="0" bIns="0" rtlCol="0"/>
            <a:lstStyle/>
            <a:p/>
          </p:txBody>
        </p:sp>
        <p:sp>
          <p:nvSpPr>
            <p:cNvPr id="13274" name="object 13274" descr=""/>
            <p:cNvSpPr/>
            <p:nvPr/>
          </p:nvSpPr>
          <p:spPr>
            <a:xfrm>
              <a:off x="5419430" y="8668369"/>
              <a:ext cx="1270" cy="1905"/>
            </a:xfrm>
            <a:custGeom>
              <a:avLst/>
              <a:gdLst/>
              <a:ahLst/>
              <a:cxnLst/>
              <a:rect l="l" t="t" r="r" b="b"/>
              <a:pathLst>
                <a:path w="1270" h="1904">
                  <a:moveTo>
                    <a:pt x="0" y="0"/>
                  </a:moveTo>
                  <a:lnTo>
                    <a:pt x="1003" y="1397"/>
                  </a:lnTo>
                </a:path>
              </a:pathLst>
            </a:custGeom>
            <a:ln w="3911">
              <a:solidFill>
                <a:srgbClr val="231F20"/>
              </a:solidFill>
            </a:ln>
          </p:spPr>
          <p:txBody>
            <a:bodyPr wrap="square" lIns="0" tIns="0" rIns="0" bIns="0" rtlCol="0"/>
            <a:lstStyle/>
            <a:p/>
          </p:txBody>
        </p:sp>
        <p:sp>
          <p:nvSpPr>
            <p:cNvPr id="13275" name="object 13275" descr=""/>
            <p:cNvSpPr/>
            <p:nvPr/>
          </p:nvSpPr>
          <p:spPr>
            <a:xfrm>
              <a:off x="5418090" y="8665306"/>
              <a:ext cx="1905" cy="3175"/>
            </a:xfrm>
            <a:custGeom>
              <a:avLst/>
              <a:gdLst/>
              <a:ahLst/>
              <a:cxnLst/>
              <a:rect l="l" t="t" r="r" b="b"/>
              <a:pathLst>
                <a:path w="1904" h="3175">
                  <a:moveTo>
                    <a:pt x="0" y="0"/>
                  </a:moveTo>
                  <a:lnTo>
                    <a:pt x="1333" y="3060"/>
                  </a:lnTo>
                </a:path>
              </a:pathLst>
            </a:custGeom>
            <a:ln w="3911">
              <a:solidFill>
                <a:srgbClr val="231F20"/>
              </a:solidFill>
            </a:ln>
          </p:spPr>
          <p:txBody>
            <a:bodyPr wrap="square" lIns="0" tIns="0" rIns="0" bIns="0" rtlCol="0"/>
            <a:lstStyle/>
            <a:p/>
          </p:txBody>
        </p:sp>
        <p:sp>
          <p:nvSpPr>
            <p:cNvPr id="13276" name="object 13276" descr=""/>
            <p:cNvSpPr/>
            <p:nvPr/>
          </p:nvSpPr>
          <p:spPr>
            <a:xfrm>
              <a:off x="5418090" y="8662490"/>
              <a:ext cx="0" cy="3175"/>
            </a:xfrm>
            <a:custGeom>
              <a:avLst/>
              <a:gdLst/>
              <a:ahLst/>
              <a:cxnLst/>
              <a:rect l="l" t="t" r="r" b="b"/>
              <a:pathLst>
                <a:path w="0" h="3175">
                  <a:moveTo>
                    <a:pt x="0" y="0"/>
                  </a:moveTo>
                  <a:lnTo>
                    <a:pt x="0" y="2819"/>
                  </a:lnTo>
                </a:path>
              </a:pathLst>
            </a:custGeom>
            <a:ln w="3911">
              <a:solidFill>
                <a:srgbClr val="231F20"/>
              </a:solidFill>
            </a:ln>
          </p:spPr>
          <p:txBody>
            <a:bodyPr wrap="square" lIns="0" tIns="0" rIns="0" bIns="0" rtlCol="0"/>
            <a:lstStyle/>
            <a:p/>
          </p:txBody>
        </p:sp>
        <p:sp>
          <p:nvSpPr>
            <p:cNvPr id="13277" name="object 13277" descr=""/>
            <p:cNvSpPr/>
            <p:nvPr/>
          </p:nvSpPr>
          <p:spPr>
            <a:xfrm>
              <a:off x="5418096" y="8659439"/>
              <a:ext cx="1905" cy="3175"/>
            </a:xfrm>
            <a:custGeom>
              <a:avLst/>
              <a:gdLst/>
              <a:ahLst/>
              <a:cxnLst/>
              <a:rect l="l" t="t" r="r" b="b"/>
              <a:pathLst>
                <a:path w="1904" h="3175">
                  <a:moveTo>
                    <a:pt x="1333" y="0"/>
                  </a:moveTo>
                  <a:lnTo>
                    <a:pt x="0" y="3048"/>
                  </a:lnTo>
                </a:path>
              </a:pathLst>
            </a:custGeom>
            <a:ln w="3911">
              <a:solidFill>
                <a:srgbClr val="231F20"/>
              </a:solidFill>
            </a:ln>
          </p:spPr>
          <p:txBody>
            <a:bodyPr wrap="square" lIns="0" tIns="0" rIns="0" bIns="0" rtlCol="0"/>
            <a:lstStyle/>
            <a:p/>
          </p:txBody>
        </p:sp>
        <p:sp>
          <p:nvSpPr>
            <p:cNvPr id="13278" name="object 13278" descr=""/>
            <p:cNvSpPr/>
            <p:nvPr/>
          </p:nvSpPr>
          <p:spPr>
            <a:xfrm>
              <a:off x="5419426" y="8657319"/>
              <a:ext cx="2540" cy="2540"/>
            </a:xfrm>
            <a:custGeom>
              <a:avLst/>
              <a:gdLst/>
              <a:ahLst/>
              <a:cxnLst/>
              <a:rect l="l" t="t" r="r" b="b"/>
              <a:pathLst>
                <a:path w="2539" h="2540">
                  <a:moveTo>
                    <a:pt x="2019" y="0"/>
                  </a:moveTo>
                  <a:lnTo>
                    <a:pt x="0" y="2120"/>
                  </a:lnTo>
                </a:path>
              </a:pathLst>
            </a:custGeom>
            <a:ln w="3911">
              <a:solidFill>
                <a:srgbClr val="231F20"/>
              </a:solidFill>
            </a:ln>
          </p:spPr>
          <p:txBody>
            <a:bodyPr wrap="square" lIns="0" tIns="0" rIns="0" bIns="0" rtlCol="0"/>
            <a:lstStyle/>
            <a:p/>
          </p:txBody>
        </p:sp>
        <p:sp>
          <p:nvSpPr>
            <p:cNvPr id="13279" name="object 13279" descr=""/>
            <p:cNvSpPr/>
            <p:nvPr/>
          </p:nvSpPr>
          <p:spPr>
            <a:xfrm>
              <a:off x="5421442" y="8655917"/>
              <a:ext cx="2540" cy="1905"/>
            </a:xfrm>
            <a:custGeom>
              <a:avLst/>
              <a:gdLst/>
              <a:ahLst/>
              <a:cxnLst/>
              <a:rect l="l" t="t" r="r" b="b"/>
              <a:pathLst>
                <a:path w="2539" h="1904">
                  <a:moveTo>
                    <a:pt x="2019" y="0"/>
                  </a:moveTo>
                  <a:lnTo>
                    <a:pt x="0" y="1397"/>
                  </a:lnTo>
                </a:path>
              </a:pathLst>
            </a:custGeom>
            <a:ln w="3911">
              <a:solidFill>
                <a:srgbClr val="231F20"/>
              </a:solidFill>
            </a:ln>
          </p:spPr>
          <p:txBody>
            <a:bodyPr wrap="square" lIns="0" tIns="0" rIns="0" bIns="0" rtlCol="0"/>
            <a:lstStyle/>
            <a:p/>
          </p:txBody>
        </p:sp>
        <p:sp>
          <p:nvSpPr>
            <p:cNvPr id="13280" name="object 13280" descr=""/>
            <p:cNvSpPr/>
            <p:nvPr/>
          </p:nvSpPr>
          <p:spPr>
            <a:xfrm>
              <a:off x="5423463" y="8655210"/>
              <a:ext cx="2540" cy="1270"/>
            </a:xfrm>
            <a:custGeom>
              <a:avLst/>
              <a:gdLst/>
              <a:ahLst/>
              <a:cxnLst/>
              <a:rect l="l" t="t" r="r" b="b"/>
              <a:pathLst>
                <a:path w="2539" h="1270">
                  <a:moveTo>
                    <a:pt x="2006" y="0"/>
                  </a:moveTo>
                  <a:lnTo>
                    <a:pt x="0" y="711"/>
                  </a:lnTo>
                </a:path>
              </a:pathLst>
            </a:custGeom>
            <a:ln w="3911">
              <a:solidFill>
                <a:srgbClr val="231F20"/>
              </a:solidFill>
            </a:ln>
          </p:spPr>
          <p:txBody>
            <a:bodyPr wrap="square" lIns="0" tIns="0" rIns="0" bIns="0" rtlCol="0"/>
            <a:lstStyle/>
            <a:p/>
          </p:txBody>
        </p:sp>
        <p:sp>
          <p:nvSpPr>
            <p:cNvPr id="13281" name="object 13281" descr=""/>
            <p:cNvSpPr/>
            <p:nvPr/>
          </p:nvSpPr>
          <p:spPr>
            <a:xfrm>
              <a:off x="5425466" y="8655210"/>
              <a:ext cx="4445" cy="0"/>
            </a:xfrm>
            <a:custGeom>
              <a:avLst/>
              <a:gdLst/>
              <a:ahLst/>
              <a:cxnLst/>
              <a:rect l="l" t="t" r="r" b="b"/>
              <a:pathLst>
                <a:path w="4445" h="0">
                  <a:moveTo>
                    <a:pt x="4368" y="0"/>
                  </a:moveTo>
                  <a:lnTo>
                    <a:pt x="0" y="0"/>
                  </a:lnTo>
                </a:path>
              </a:pathLst>
            </a:custGeom>
            <a:ln w="3911">
              <a:solidFill>
                <a:srgbClr val="231F20"/>
              </a:solidFill>
            </a:ln>
          </p:spPr>
          <p:txBody>
            <a:bodyPr wrap="square" lIns="0" tIns="0" rIns="0" bIns="0" rtlCol="0"/>
            <a:lstStyle/>
            <a:p/>
          </p:txBody>
        </p:sp>
        <p:sp>
          <p:nvSpPr>
            <p:cNvPr id="13282" name="object 13282" descr=""/>
            <p:cNvSpPr/>
            <p:nvPr/>
          </p:nvSpPr>
          <p:spPr>
            <a:xfrm>
              <a:off x="5429832" y="8655206"/>
              <a:ext cx="3175" cy="1270"/>
            </a:xfrm>
            <a:custGeom>
              <a:avLst/>
              <a:gdLst/>
              <a:ahLst/>
              <a:cxnLst/>
              <a:rect l="l" t="t" r="r" b="b"/>
              <a:pathLst>
                <a:path w="3175" h="1270">
                  <a:moveTo>
                    <a:pt x="3022" y="711"/>
                  </a:moveTo>
                  <a:lnTo>
                    <a:pt x="0" y="0"/>
                  </a:lnTo>
                </a:path>
              </a:pathLst>
            </a:custGeom>
            <a:ln w="3911">
              <a:solidFill>
                <a:srgbClr val="231F20"/>
              </a:solidFill>
            </a:ln>
          </p:spPr>
          <p:txBody>
            <a:bodyPr wrap="square" lIns="0" tIns="0" rIns="0" bIns="0" rtlCol="0"/>
            <a:lstStyle/>
            <a:p/>
          </p:txBody>
        </p:sp>
        <p:sp>
          <p:nvSpPr>
            <p:cNvPr id="13283" name="object 13283" descr=""/>
            <p:cNvSpPr/>
            <p:nvPr/>
          </p:nvSpPr>
          <p:spPr>
            <a:xfrm>
              <a:off x="5432851" y="8655922"/>
              <a:ext cx="2540" cy="1905"/>
            </a:xfrm>
            <a:custGeom>
              <a:avLst/>
              <a:gdLst/>
              <a:ahLst/>
              <a:cxnLst/>
              <a:rect l="l" t="t" r="r" b="b"/>
              <a:pathLst>
                <a:path w="2539" h="1904">
                  <a:moveTo>
                    <a:pt x="2019" y="1396"/>
                  </a:moveTo>
                  <a:lnTo>
                    <a:pt x="0" y="0"/>
                  </a:lnTo>
                </a:path>
              </a:pathLst>
            </a:custGeom>
            <a:ln w="3911">
              <a:solidFill>
                <a:srgbClr val="231F20"/>
              </a:solidFill>
            </a:ln>
          </p:spPr>
          <p:txBody>
            <a:bodyPr wrap="square" lIns="0" tIns="0" rIns="0" bIns="0" rtlCol="0"/>
            <a:lstStyle/>
            <a:p/>
          </p:txBody>
        </p:sp>
        <p:sp>
          <p:nvSpPr>
            <p:cNvPr id="13284" name="object 13284" descr=""/>
            <p:cNvSpPr/>
            <p:nvPr/>
          </p:nvSpPr>
          <p:spPr>
            <a:xfrm>
              <a:off x="5434873" y="8657318"/>
              <a:ext cx="2540" cy="2540"/>
            </a:xfrm>
            <a:custGeom>
              <a:avLst/>
              <a:gdLst/>
              <a:ahLst/>
              <a:cxnLst/>
              <a:rect l="l" t="t" r="r" b="b"/>
              <a:pathLst>
                <a:path w="2539" h="2540">
                  <a:moveTo>
                    <a:pt x="2006" y="2120"/>
                  </a:moveTo>
                  <a:lnTo>
                    <a:pt x="0" y="0"/>
                  </a:lnTo>
                </a:path>
              </a:pathLst>
            </a:custGeom>
            <a:ln w="3911">
              <a:solidFill>
                <a:srgbClr val="231F20"/>
              </a:solidFill>
            </a:ln>
          </p:spPr>
          <p:txBody>
            <a:bodyPr wrap="square" lIns="0" tIns="0" rIns="0" bIns="0" rtlCol="0"/>
            <a:lstStyle/>
            <a:p/>
          </p:txBody>
        </p:sp>
        <p:sp>
          <p:nvSpPr>
            <p:cNvPr id="13285" name="object 13285" descr=""/>
            <p:cNvSpPr/>
            <p:nvPr/>
          </p:nvSpPr>
          <p:spPr>
            <a:xfrm>
              <a:off x="5436875" y="8659442"/>
              <a:ext cx="1270" cy="3175"/>
            </a:xfrm>
            <a:custGeom>
              <a:avLst/>
              <a:gdLst/>
              <a:ahLst/>
              <a:cxnLst/>
              <a:rect l="l" t="t" r="r" b="b"/>
              <a:pathLst>
                <a:path w="1270" h="3175">
                  <a:moveTo>
                    <a:pt x="1015" y="3047"/>
                  </a:moveTo>
                  <a:lnTo>
                    <a:pt x="0" y="0"/>
                  </a:lnTo>
                </a:path>
              </a:pathLst>
            </a:custGeom>
            <a:ln w="3911">
              <a:solidFill>
                <a:srgbClr val="231F20"/>
              </a:solidFill>
            </a:ln>
          </p:spPr>
          <p:txBody>
            <a:bodyPr wrap="square" lIns="0" tIns="0" rIns="0" bIns="0" rtlCol="0"/>
            <a:lstStyle/>
            <a:p/>
          </p:txBody>
        </p:sp>
        <p:sp>
          <p:nvSpPr>
            <p:cNvPr id="13286" name="object 13286" descr=""/>
            <p:cNvSpPr/>
            <p:nvPr/>
          </p:nvSpPr>
          <p:spPr>
            <a:xfrm>
              <a:off x="5437891" y="8662487"/>
              <a:ext cx="0" cy="3175"/>
            </a:xfrm>
            <a:custGeom>
              <a:avLst/>
              <a:gdLst/>
              <a:ahLst/>
              <a:cxnLst/>
              <a:rect l="l" t="t" r="r" b="b"/>
              <a:pathLst>
                <a:path w="0" h="3175">
                  <a:moveTo>
                    <a:pt x="0" y="2819"/>
                  </a:moveTo>
                  <a:lnTo>
                    <a:pt x="0" y="0"/>
                  </a:lnTo>
                </a:path>
              </a:pathLst>
            </a:custGeom>
            <a:ln w="3911">
              <a:solidFill>
                <a:srgbClr val="231F20"/>
              </a:solidFill>
            </a:ln>
          </p:spPr>
          <p:txBody>
            <a:bodyPr wrap="square" lIns="0" tIns="0" rIns="0" bIns="0" rtlCol="0"/>
            <a:lstStyle/>
            <a:p/>
          </p:txBody>
        </p:sp>
        <p:sp>
          <p:nvSpPr>
            <p:cNvPr id="13287" name="object 13287" descr=""/>
            <p:cNvSpPr/>
            <p:nvPr/>
          </p:nvSpPr>
          <p:spPr>
            <a:xfrm>
              <a:off x="5436880" y="8665306"/>
              <a:ext cx="1270" cy="2540"/>
            </a:xfrm>
            <a:custGeom>
              <a:avLst/>
              <a:gdLst/>
              <a:ahLst/>
              <a:cxnLst/>
              <a:rect l="l" t="t" r="r" b="b"/>
              <a:pathLst>
                <a:path w="1270" h="2540">
                  <a:moveTo>
                    <a:pt x="0" y="2120"/>
                  </a:moveTo>
                  <a:lnTo>
                    <a:pt x="1016" y="0"/>
                  </a:lnTo>
                </a:path>
              </a:pathLst>
            </a:custGeom>
            <a:ln w="3911">
              <a:solidFill>
                <a:srgbClr val="231F20"/>
              </a:solidFill>
            </a:ln>
          </p:spPr>
          <p:txBody>
            <a:bodyPr wrap="square" lIns="0" tIns="0" rIns="0" bIns="0" rtlCol="0"/>
            <a:lstStyle/>
            <a:p/>
          </p:txBody>
        </p:sp>
        <p:sp>
          <p:nvSpPr>
            <p:cNvPr id="13288" name="object 13288" descr=""/>
            <p:cNvSpPr/>
            <p:nvPr/>
          </p:nvSpPr>
          <p:spPr>
            <a:xfrm>
              <a:off x="5434871" y="8667429"/>
              <a:ext cx="2540" cy="3175"/>
            </a:xfrm>
            <a:custGeom>
              <a:avLst/>
              <a:gdLst/>
              <a:ahLst/>
              <a:cxnLst/>
              <a:rect l="l" t="t" r="r" b="b"/>
              <a:pathLst>
                <a:path w="2539" h="3175">
                  <a:moveTo>
                    <a:pt x="0" y="3047"/>
                  </a:moveTo>
                  <a:lnTo>
                    <a:pt x="2006" y="0"/>
                  </a:lnTo>
                </a:path>
              </a:pathLst>
            </a:custGeom>
            <a:ln w="3911">
              <a:solidFill>
                <a:srgbClr val="231F20"/>
              </a:solidFill>
            </a:ln>
          </p:spPr>
          <p:txBody>
            <a:bodyPr wrap="square" lIns="0" tIns="0" rIns="0" bIns="0" rtlCol="0"/>
            <a:lstStyle/>
            <a:p/>
          </p:txBody>
        </p:sp>
        <p:sp>
          <p:nvSpPr>
            <p:cNvPr id="13289" name="object 13289" descr=""/>
            <p:cNvSpPr/>
            <p:nvPr/>
          </p:nvSpPr>
          <p:spPr>
            <a:xfrm>
              <a:off x="5432855" y="8670481"/>
              <a:ext cx="2540" cy="1905"/>
            </a:xfrm>
            <a:custGeom>
              <a:avLst/>
              <a:gdLst/>
              <a:ahLst/>
              <a:cxnLst/>
              <a:rect l="l" t="t" r="r" b="b"/>
              <a:pathLst>
                <a:path w="2539" h="1904">
                  <a:moveTo>
                    <a:pt x="0" y="1409"/>
                  </a:moveTo>
                  <a:lnTo>
                    <a:pt x="2019" y="0"/>
                  </a:lnTo>
                </a:path>
              </a:pathLst>
            </a:custGeom>
            <a:ln w="3911">
              <a:solidFill>
                <a:srgbClr val="231F20"/>
              </a:solidFill>
            </a:ln>
          </p:spPr>
          <p:txBody>
            <a:bodyPr wrap="square" lIns="0" tIns="0" rIns="0" bIns="0" rtlCol="0"/>
            <a:lstStyle/>
            <a:p/>
          </p:txBody>
        </p:sp>
        <p:sp>
          <p:nvSpPr>
            <p:cNvPr id="13290" name="object 13290" descr=""/>
            <p:cNvSpPr/>
            <p:nvPr/>
          </p:nvSpPr>
          <p:spPr>
            <a:xfrm>
              <a:off x="5432851" y="8694414"/>
              <a:ext cx="2540" cy="1905"/>
            </a:xfrm>
            <a:custGeom>
              <a:avLst/>
              <a:gdLst/>
              <a:ahLst/>
              <a:cxnLst/>
              <a:rect l="l" t="t" r="r" b="b"/>
              <a:pathLst>
                <a:path w="2539" h="1904">
                  <a:moveTo>
                    <a:pt x="2019" y="0"/>
                  </a:moveTo>
                  <a:lnTo>
                    <a:pt x="0" y="1397"/>
                  </a:lnTo>
                </a:path>
              </a:pathLst>
            </a:custGeom>
            <a:ln w="3911">
              <a:solidFill>
                <a:srgbClr val="231F20"/>
              </a:solidFill>
            </a:ln>
          </p:spPr>
          <p:txBody>
            <a:bodyPr wrap="square" lIns="0" tIns="0" rIns="0" bIns="0" rtlCol="0"/>
            <a:lstStyle/>
            <a:p/>
          </p:txBody>
        </p:sp>
        <p:sp>
          <p:nvSpPr>
            <p:cNvPr id="13291" name="object 13291" descr=""/>
            <p:cNvSpPr/>
            <p:nvPr/>
          </p:nvSpPr>
          <p:spPr>
            <a:xfrm>
              <a:off x="5434873" y="8692294"/>
              <a:ext cx="2540" cy="2540"/>
            </a:xfrm>
            <a:custGeom>
              <a:avLst/>
              <a:gdLst/>
              <a:ahLst/>
              <a:cxnLst/>
              <a:rect l="l" t="t" r="r" b="b"/>
              <a:pathLst>
                <a:path w="2539" h="2540">
                  <a:moveTo>
                    <a:pt x="2006" y="0"/>
                  </a:moveTo>
                  <a:lnTo>
                    <a:pt x="0" y="2120"/>
                  </a:lnTo>
                </a:path>
              </a:pathLst>
            </a:custGeom>
            <a:ln w="3911">
              <a:solidFill>
                <a:srgbClr val="231F20"/>
              </a:solidFill>
            </a:ln>
          </p:spPr>
          <p:txBody>
            <a:bodyPr wrap="square" lIns="0" tIns="0" rIns="0" bIns="0" rtlCol="0"/>
            <a:lstStyle/>
            <a:p/>
          </p:txBody>
        </p:sp>
        <p:sp>
          <p:nvSpPr>
            <p:cNvPr id="13292" name="object 13292" descr=""/>
            <p:cNvSpPr/>
            <p:nvPr/>
          </p:nvSpPr>
          <p:spPr>
            <a:xfrm>
              <a:off x="5436875" y="8689242"/>
              <a:ext cx="1270" cy="3175"/>
            </a:xfrm>
            <a:custGeom>
              <a:avLst/>
              <a:gdLst/>
              <a:ahLst/>
              <a:cxnLst/>
              <a:rect l="l" t="t" r="r" b="b"/>
              <a:pathLst>
                <a:path w="1270" h="3175">
                  <a:moveTo>
                    <a:pt x="1015" y="0"/>
                  </a:moveTo>
                  <a:lnTo>
                    <a:pt x="0" y="3047"/>
                  </a:lnTo>
                </a:path>
              </a:pathLst>
            </a:custGeom>
            <a:ln w="3911">
              <a:solidFill>
                <a:srgbClr val="231F20"/>
              </a:solidFill>
            </a:ln>
          </p:spPr>
          <p:txBody>
            <a:bodyPr wrap="square" lIns="0" tIns="0" rIns="0" bIns="0" rtlCol="0"/>
            <a:lstStyle/>
            <a:p/>
          </p:txBody>
        </p:sp>
        <p:sp>
          <p:nvSpPr>
            <p:cNvPr id="13293" name="object 13293" descr=""/>
            <p:cNvSpPr/>
            <p:nvPr/>
          </p:nvSpPr>
          <p:spPr>
            <a:xfrm>
              <a:off x="5437891" y="8685720"/>
              <a:ext cx="0" cy="3810"/>
            </a:xfrm>
            <a:custGeom>
              <a:avLst/>
              <a:gdLst/>
              <a:ahLst/>
              <a:cxnLst/>
              <a:rect l="l" t="t" r="r" b="b"/>
              <a:pathLst>
                <a:path w="0" h="3809">
                  <a:moveTo>
                    <a:pt x="0" y="0"/>
                  </a:moveTo>
                  <a:lnTo>
                    <a:pt x="0" y="3517"/>
                  </a:lnTo>
                </a:path>
              </a:pathLst>
            </a:custGeom>
            <a:ln w="3911">
              <a:solidFill>
                <a:srgbClr val="231F20"/>
              </a:solidFill>
            </a:ln>
          </p:spPr>
          <p:txBody>
            <a:bodyPr wrap="square" lIns="0" tIns="0" rIns="0" bIns="0" rtlCol="0"/>
            <a:lstStyle/>
            <a:p/>
          </p:txBody>
        </p:sp>
        <p:sp>
          <p:nvSpPr>
            <p:cNvPr id="13294" name="object 13294" descr=""/>
            <p:cNvSpPr/>
            <p:nvPr/>
          </p:nvSpPr>
          <p:spPr>
            <a:xfrm>
              <a:off x="5436880" y="8682657"/>
              <a:ext cx="1270" cy="3175"/>
            </a:xfrm>
            <a:custGeom>
              <a:avLst/>
              <a:gdLst/>
              <a:ahLst/>
              <a:cxnLst/>
              <a:rect l="l" t="t" r="r" b="b"/>
              <a:pathLst>
                <a:path w="1270" h="3175">
                  <a:moveTo>
                    <a:pt x="0" y="0"/>
                  </a:moveTo>
                  <a:lnTo>
                    <a:pt x="1016" y="3060"/>
                  </a:lnTo>
                </a:path>
              </a:pathLst>
            </a:custGeom>
            <a:ln w="3911">
              <a:solidFill>
                <a:srgbClr val="231F20"/>
              </a:solidFill>
            </a:ln>
          </p:spPr>
          <p:txBody>
            <a:bodyPr wrap="square" lIns="0" tIns="0" rIns="0" bIns="0" rtlCol="0"/>
            <a:lstStyle/>
            <a:p/>
          </p:txBody>
        </p:sp>
        <p:sp>
          <p:nvSpPr>
            <p:cNvPr id="13295" name="object 13295" descr=""/>
            <p:cNvSpPr/>
            <p:nvPr/>
          </p:nvSpPr>
          <p:spPr>
            <a:xfrm>
              <a:off x="5435875" y="8681255"/>
              <a:ext cx="1270" cy="1905"/>
            </a:xfrm>
            <a:custGeom>
              <a:avLst/>
              <a:gdLst/>
              <a:ahLst/>
              <a:cxnLst/>
              <a:rect l="l" t="t" r="r" b="b"/>
              <a:pathLst>
                <a:path w="1270" h="1904">
                  <a:moveTo>
                    <a:pt x="0" y="0"/>
                  </a:moveTo>
                  <a:lnTo>
                    <a:pt x="1003" y="1397"/>
                  </a:lnTo>
                </a:path>
              </a:pathLst>
            </a:custGeom>
            <a:ln w="3911">
              <a:solidFill>
                <a:srgbClr val="231F20"/>
              </a:solidFill>
            </a:ln>
          </p:spPr>
          <p:txBody>
            <a:bodyPr wrap="square" lIns="0" tIns="0" rIns="0" bIns="0" rtlCol="0"/>
            <a:lstStyle/>
            <a:p/>
          </p:txBody>
        </p:sp>
        <p:sp>
          <p:nvSpPr>
            <p:cNvPr id="13296" name="object 13296" descr=""/>
            <p:cNvSpPr/>
            <p:nvPr/>
          </p:nvSpPr>
          <p:spPr>
            <a:xfrm>
              <a:off x="5433860" y="8679841"/>
              <a:ext cx="2540" cy="1905"/>
            </a:xfrm>
            <a:custGeom>
              <a:avLst/>
              <a:gdLst/>
              <a:ahLst/>
              <a:cxnLst/>
              <a:rect l="l" t="t" r="r" b="b"/>
              <a:pathLst>
                <a:path w="2539" h="1904">
                  <a:moveTo>
                    <a:pt x="0" y="0"/>
                  </a:moveTo>
                  <a:lnTo>
                    <a:pt x="2019" y="1409"/>
                  </a:lnTo>
                </a:path>
              </a:pathLst>
            </a:custGeom>
            <a:ln w="3911">
              <a:solidFill>
                <a:srgbClr val="231F20"/>
              </a:solidFill>
            </a:ln>
          </p:spPr>
          <p:txBody>
            <a:bodyPr wrap="square" lIns="0" tIns="0" rIns="0" bIns="0" rtlCol="0"/>
            <a:lstStyle/>
            <a:p/>
          </p:txBody>
        </p:sp>
        <p:sp>
          <p:nvSpPr>
            <p:cNvPr id="13297" name="object 13297" descr=""/>
            <p:cNvSpPr/>
            <p:nvPr/>
          </p:nvSpPr>
          <p:spPr>
            <a:xfrm>
              <a:off x="5431851" y="8679134"/>
              <a:ext cx="2540" cy="1270"/>
            </a:xfrm>
            <a:custGeom>
              <a:avLst/>
              <a:gdLst/>
              <a:ahLst/>
              <a:cxnLst/>
              <a:rect l="l" t="t" r="r" b="b"/>
              <a:pathLst>
                <a:path w="2539" h="1270">
                  <a:moveTo>
                    <a:pt x="0" y="0"/>
                  </a:moveTo>
                  <a:lnTo>
                    <a:pt x="2006" y="711"/>
                  </a:lnTo>
                </a:path>
              </a:pathLst>
            </a:custGeom>
            <a:ln w="3911">
              <a:solidFill>
                <a:srgbClr val="231F20"/>
              </a:solidFill>
            </a:ln>
          </p:spPr>
          <p:txBody>
            <a:bodyPr wrap="square" lIns="0" tIns="0" rIns="0" bIns="0" rtlCol="0"/>
            <a:lstStyle/>
            <a:p/>
          </p:txBody>
        </p:sp>
        <p:sp>
          <p:nvSpPr>
            <p:cNvPr id="13298" name="object 13298" descr=""/>
            <p:cNvSpPr/>
            <p:nvPr/>
          </p:nvSpPr>
          <p:spPr>
            <a:xfrm>
              <a:off x="5428490" y="8679134"/>
              <a:ext cx="3810" cy="0"/>
            </a:xfrm>
            <a:custGeom>
              <a:avLst/>
              <a:gdLst/>
              <a:ahLst/>
              <a:cxnLst/>
              <a:rect l="l" t="t" r="r" b="b"/>
              <a:pathLst>
                <a:path w="3810" h="0">
                  <a:moveTo>
                    <a:pt x="0" y="0"/>
                  </a:moveTo>
                  <a:lnTo>
                    <a:pt x="3365" y="0"/>
                  </a:lnTo>
                </a:path>
              </a:pathLst>
            </a:custGeom>
            <a:ln w="3911">
              <a:solidFill>
                <a:srgbClr val="231F20"/>
              </a:solidFill>
            </a:ln>
          </p:spPr>
          <p:txBody>
            <a:bodyPr wrap="square" lIns="0" tIns="0" rIns="0" bIns="0" rtlCol="0"/>
            <a:lstStyle/>
            <a:p/>
          </p:txBody>
        </p:sp>
        <p:sp>
          <p:nvSpPr>
            <p:cNvPr id="13299" name="object 13299" descr=""/>
            <p:cNvSpPr/>
            <p:nvPr/>
          </p:nvSpPr>
          <p:spPr>
            <a:xfrm>
              <a:off x="5426481" y="8679130"/>
              <a:ext cx="2540" cy="1270"/>
            </a:xfrm>
            <a:custGeom>
              <a:avLst/>
              <a:gdLst/>
              <a:ahLst/>
              <a:cxnLst/>
              <a:rect l="l" t="t" r="r" b="b"/>
              <a:pathLst>
                <a:path w="2539" h="1270">
                  <a:moveTo>
                    <a:pt x="0" y="711"/>
                  </a:moveTo>
                  <a:lnTo>
                    <a:pt x="2006" y="0"/>
                  </a:lnTo>
                </a:path>
              </a:pathLst>
            </a:custGeom>
            <a:ln w="3911">
              <a:solidFill>
                <a:srgbClr val="231F20"/>
              </a:solidFill>
            </a:ln>
          </p:spPr>
          <p:txBody>
            <a:bodyPr wrap="square" lIns="0" tIns="0" rIns="0" bIns="0" rtlCol="0"/>
            <a:lstStyle/>
            <a:p/>
          </p:txBody>
        </p:sp>
        <p:sp>
          <p:nvSpPr>
            <p:cNvPr id="13300" name="object 13300" descr=""/>
            <p:cNvSpPr/>
            <p:nvPr/>
          </p:nvSpPr>
          <p:spPr>
            <a:xfrm>
              <a:off x="5424465" y="8679845"/>
              <a:ext cx="2540" cy="1905"/>
            </a:xfrm>
            <a:custGeom>
              <a:avLst/>
              <a:gdLst/>
              <a:ahLst/>
              <a:cxnLst/>
              <a:rect l="l" t="t" r="r" b="b"/>
              <a:pathLst>
                <a:path w="2539" h="1904">
                  <a:moveTo>
                    <a:pt x="0" y="1409"/>
                  </a:moveTo>
                  <a:lnTo>
                    <a:pt x="2019" y="0"/>
                  </a:lnTo>
                </a:path>
              </a:pathLst>
            </a:custGeom>
            <a:ln w="3911">
              <a:solidFill>
                <a:srgbClr val="231F20"/>
              </a:solidFill>
            </a:ln>
          </p:spPr>
          <p:txBody>
            <a:bodyPr wrap="square" lIns="0" tIns="0" rIns="0" bIns="0" rtlCol="0"/>
            <a:lstStyle/>
            <a:p/>
          </p:txBody>
        </p:sp>
        <p:sp>
          <p:nvSpPr>
            <p:cNvPr id="13301" name="object 13301" descr=""/>
            <p:cNvSpPr/>
            <p:nvPr/>
          </p:nvSpPr>
          <p:spPr>
            <a:xfrm>
              <a:off x="5422450" y="8681251"/>
              <a:ext cx="2540" cy="10160"/>
            </a:xfrm>
            <a:custGeom>
              <a:avLst/>
              <a:gdLst/>
              <a:ahLst/>
              <a:cxnLst/>
              <a:rect l="l" t="t" r="r" b="b"/>
              <a:pathLst>
                <a:path w="2539" h="10159">
                  <a:moveTo>
                    <a:pt x="0" y="2819"/>
                  </a:moveTo>
                  <a:lnTo>
                    <a:pt x="2019" y="0"/>
                  </a:lnTo>
                </a:path>
                <a:path w="2539" h="10159">
                  <a:moveTo>
                    <a:pt x="0" y="2819"/>
                  </a:moveTo>
                  <a:lnTo>
                    <a:pt x="0" y="10096"/>
                  </a:lnTo>
                </a:path>
              </a:pathLst>
            </a:custGeom>
            <a:ln w="3911">
              <a:solidFill>
                <a:srgbClr val="231F20"/>
              </a:solidFill>
            </a:ln>
          </p:spPr>
          <p:txBody>
            <a:bodyPr wrap="square" lIns="0" tIns="0" rIns="0" bIns="0" rtlCol="0"/>
            <a:lstStyle/>
            <a:p/>
          </p:txBody>
        </p:sp>
        <p:sp>
          <p:nvSpPr>
            <p:cNvPr id="13302" name="object 13302" descr=""/>
            <p:cNvSpPr/>
            <p:nvPr/>
          </p:nvSpPr>
          <p:spPr>
            <a:xfrm>
              <a:off x="5421445" y="8681255"/>
              <a:ext cx="1270" cy="3175"/>
            </a:xfrm>
            <a:custGeom>
              <a:avLst/>
              <a:gdLst/>
              <a:ahLst/>
              <a:cxnLst/>
              <a:rect l="l" t="t" r="r" b="b"/>
              <a:pathLst>
                <a:path w="1270" h="3175">
                  <a:moveTo>
                    <a:pt x="0" y="0"/>
                  </a:moveTo>
                  <a:lnTo>
                    <a:pt x="1003" y="2819"/>
                  </a:lnTo>
                </a:path>
              </a:pathLst>
            </a:custGeom>
            <a:ln w="3911">
              <a:solidFill>
                <a:srgbClr val="231F20"/>
              </a:solidFill>
            </a:ln>
          </p:spPr>
          <p:txBody>
            <a:bodyPr wrap="square" lIns="0" tIns="0" rIns="0" bIns="0" rtlCol="0"/>
            <a:lstStyle/>
            <a:p/>
          </p:txBody>
        </p:sp>
        <p:sp>
          <p:nvSpPr>
            <p:cNvPr id="13303" name="object 13303" descr=""/>
            <p:cNvSpPr/>
            <p:nvPr/>
          </p:nvSpPr>
          <p:spPr>
            <a:xfrm>
              <a:off x="5419430" y="8679841"/>
              <a:ext cx="2540" cy="1905"/>
            </a:xfrm>
            <a:custGeom>
              <a:avLst/>
              <a:gdLst/>
              <a:ahLst/>
              <a:cxnLst/>
              <a:rect l="l" t="t" r="r" b="b"/>
              <a:pathLst>
                <a:path w="2539" h="1904">
                  <a:moveTo>
                    <a:pt x="0" y="0"/>
                  </a:moveTo>
                  <a:lnTo>
                    <a:pt x="2019" y="1409"/>
                  </a:lnTo>
                </a:path>
              </a:pathLst>
            </a:custGeom>
            <a:ln w="3911">
              <a:solidFill>
                <a:srgbClr val="231F20"/>
              </a:solidFill>
            </a:ln>
          </p:spPr>
          <p:txBody>
            <a:bodyPr wrap="square" lIns="0" tIns="0" rIns="0" bIns="0" rtlCol="0"/>
            <a:lstStyle/>
            <a:p/>
          </p:txBody>
        </p:sp>
        <p:sp>
          <p:nvSpPr>
            <p:cNvPr id="13304" name="object 13304" descr=""/>
            <p:cNvSpPr/>
            <p:nvPr/>
          </p:nvSpPr>
          <p:spPr>
            <a:xfrm>
              <a:off x="5417079" y="8679134"/>
              <a:ext cx="2540" cy="1270"/>
            </a:xfrm>
            <a:custGeom>
              <a:avLst/>
              <a:gdLst/>
              <a:ahLst/>
              <a:cxnLst/>
              <a:rect l="l" t="t" r="r" b="b"/>
              <a:pathLst>
                <a:path w="2539" h="1270">
                  <a:moveTo>
                    <a:pt x="0" y="0"/>
                  </a:moveTo>
                  <a:lnTo>
                    <a:pt x="2349" y="711"/>
                  </a:lnTo>
                </a:path>
              </a:pathLst>
            </a:custGeom>
            <a:ln w="3911">
              <a:solidFill>
                <a:srgbClr val="231F20"/>
              </a:solidFill>
            </a:ln>
          </p:spPr>
          <p:txBody>
            <a:bodyPr wrap="square" lIns="0" tIns="0" rIns="0" bIns="0" rtlCol="0"/>
            <a:lstStyle/>
            <a:p/>
          </p:txBody>
        </p:sp>
        <p:sp>
          <p:nvSpPr>
            <p:cNvPr id="13305" name="object 13305" descr=""/>
            <p:cNvSpPr/>
            <p:nvPr/>
          </p:nvSpPr>
          <p:spPr>
            <a:xfrm>
              <a:off x="5414059" y="8679134"/>
              <a:ext cx="3175" cy="0"/>
            </a:xfrm>
            <a:custGeom>
              <a:avLst/>
              <a:gdLst/>
              <a:ahLst/>
              <a:cxnLst/>
              <a:rect l="l" t="t" r="r" b="b"/>
              <a:pathLst>
                <a:path w="3175" h="0">
                  <a:moveTo>
                    <a:pt x="0" y="0"/>
                  </a:moveTo>
                  <a:lnTo>
                    <a:pt x="3022" y="0"/>
                  </a:lnTo>
                </a:path>
              </a:pathLst>
            </a:custGeom>
            <a:ln w="3911">
              <a:solidFill>
                <a:srgbClr val="231F20"/>
              </a:solidFill>
            </a:ln>
          </p:spPr>
          <p:txBody>
            <a:bodyPr wrap="square" lIns="0" tIns="0" rIns="0" bIns="0" rtlCol="0"/>
            <a:lstStyle/>
            <a:p/>
          </p:txBody>
        </p:sp>
        <p:sp>
          <p:nvSpPr>
            <p:cNvPr id="13306" name="object 13306" descr=""/>
            <p:cNvSpPr/>
            <p:nvPr/>
          </p:nvSpPr>
          <p:spPr>
            <a:xfrm>
              <a:off x="5412044" y="8679130"/>
              <a:ext cx="2540" cy="1270"/>
            </a:xfrm>
            <a:custGeom>
              <a:avLst/>
              <a:gdLst/>
              <a:ahLst/>
              <a:cxnLst/>
              <a:rect l="l" t="t" r="r" b="b"/>
              <a:pathLst>
                <a:path w="2539" h="1270">
                  <a:moveTo>
                    <a:pt x="0" y="711"/>
                  </a:moveTo>
                  <a:lnTo>
                    <a:pt x="2019" y="0"/>
                  </a:lnTo>
                </a:path>
              </a:pathLst>
            </a:custGeom>
            <a:ln w="3911">
              <a:solidFill>
                <a:srgbClr val="231F20"/>
              </a:solidFill>
            </a:ln>
          </p:spPr>
          <p:txBody>
            <a:bodyPr wrap="square" lIns="0" tIns="0" rIns="0" bIns="0" rtlCol="0"/>
            <a:lstStyle/>
            <a:p/>
          </p:txBody>
        </p:sp>
        <p:sp>
          <p:nvSpPr>
            <p:cNvPr id="13307" name="object 13307" descr=""/>
            <p:cNvSpPr/>
            <p:nvPr/>
          </p:nvSpPr>
          <p:spPr>
            <a:xfrm>
              <a:off x="5410034" y="8679845"/>
              <a:ext cx="2540" cy="1905"/>
            </a:xfrm>
            <a:custGeom>
              <a:avLst/>
              <a:gdLst/>
              <a:ahLst/>
              <a:cxnLst/>
              <a:rect l="l" t="t" r="r" b="b"/>
              <a:pathLst>
                <a:path w="2539" h="1904">
                  <a:moveTo>
                    <a:pt x="0" y="1409"/>
                  </a:moveTo>
                  <a:lnTo>
                    <a:pt x="2006" y="0"/>
                  </a:lnTo>
                </a:path>
              </a:pathLst>
            </a:custGeom>
            <a:ln w="3911">
              <a:solidFill>
                <a:srgbClr val="231F20"/>
              </a:solidFill>
            </a:ln>
          </p:spPr>
          <p:txBody>
            <a:bodyPr wrap="square" lIns="0" tIns="0" rIns="0" bIns="0" rtlCol="0"/>
            <a:lstStyle/>
            <a:p/>
          </p:txBody>
        </p:sp>
        <p:sp>
          <p:nvSpPr>
            <p:cNvPr id="13308" name="object 13308" descr=""/>
            <p:cNvSpPr/>
            <p:nvPr/>
          </p:nvSpPr>
          <p:spPr>
            <a:xfrm>
              <a:off x="5409024" y="8681260"/>
              <a:ext cx="1270" cy="1905"/>
            </a:xfrm>
            <a:custGeom>
              <a:avLst/>
              <a:gdLst/>
              <a:ahLst/>
              <a:cxnLst/>
              <a:rect l="l" t="t" r="r" b="b"/>
              <a:pathLst>
                <a:path w="1270" h="1904">
                  <a:moveTo>
                    <a:pt x="0" y="1397"/>
                  </a:moveTo>
                  <a:lnTo>
                    <a:pt x="1016" y="0"/>
                  </a:lnTo>
                </a:path>
              </a:pathLst>
            </a:custGeom>
            <a:ln w="3911">
              <a:solidFill>
                <a:srgbClr val="231F20"/>
              </a:solidFill>
            </a:ln>
          </p:spPr>
          <p:txBody>
            <a:bodyPr wrap="square" lIns="0" tIns="0" rIns="0" bIns="0" rtlCol="0"/>
            <a:lstStyle/>
            <a:p/>
          </p:txBody>
        </p:sp>
        <p:sp>
          <p:nvSpPr>
            <p:cNvPr id="13309" name="object 13309" descr=""/>
            <p:cNvSpPr/>
            <p:nvPr/>
          </p:nvSpPr>
          <p:spPr>
            <a:xfrm>
              <a:off x="5407685" y="8682659"/>
              <a:ext cx="1905" cy="3175"/>
            </a:xfrm>
            <a:custGeom>
              <a:avLst/>
              <a:gdLst/>
              <a:ahLst/>
              <a:cxnLst/>
              <a:rect l="l" t="t" r="r" b="b"/>
              <a:pathLst>
                <a:path w="1904" h="3175">
                  <a:moveTo>
                    <a:pt x="0" y="3060"/>
                  </a:moveTo>
                  <a:lnTo>
                    <a:pt x="1333" y="0"/>
                  </a:lnTo>
                </a:path>
              </a:pathLst>
            </a:custGeom>
            <a:ln w="3911">
              <a:solidFill>
                <a:srgbClr val="231F20"/>
              </a:solidFill>
            </a:ln>
          </p:spPr>
          <p:txBody>
            <a:bodyPr wrap="square" lIns="0" tIns="0" rIns="0" bIns="0" rtlCol="0"/>
            <a:lstStyle/>
            <a:p/>
          </p:txBody>
        </p:sp>
        <p:sp>
          <p:nvSpPr>
            <p:cNvPr id="13310" name="object 13310" descr=""/>
            <p:cNvSpPr/>
            <p:nvPr/>
          </p:nvSpPr>
          <p:spPr>
            <a:xfrm>
              <a:off x="5407685" y="8685724"/>
              <a:ext cx="0" cy="3810"/>
            </a:xfrm>
            <a:custGeom>
              <a:avLst/>
              <a:gdLst/>
              <a:ahLst/>
              <a:cxnLst/>
              <a:rect l="l" t="t" r="r" b="b"/>
              <a:pathLst>
                <a:path w="0" h="3809">
                  <a:moveTo>
                    <a:pt x="0" y="3517"/>
                  </a:moveTo>
                  <a:lnTo>
                    <a:pt x="0" y="0"/>
                  </a:lnTo>
                </a:path>
              </a:pathLst>
            </a:custGeom>
            <a:ln w="3911">
              <a:solidFill>
                <a:srgbClr val="231F20"/>
              </a:solidFill>
            </a:ln>
          </p:spPr>
          <p:txBody>
            <a:bodyPr wrap="square" lIns="0" tIns="0" rIns="0" bIns="0" rtlCol="0"/>
            <a:lstStyle/>
            <a:p/>
          </p:txBody>
        </p:sp>
        <p:sp>
          <p:nvSpPr>
            <p:cNvPr id="13311" name="object 13311" descr=""/>
            <p:cNvSpPr/>
            <p:nvPr/>
          </p:nvSpPr>
          <p:spPr>
            <a:xfrm>
              <a:off x="5407690" y="8689246"/>
              <a:ext cx="1905" cy="3175"/>
            </a:xfrm>
            <a:custGeom>
              <a:avLst/>
              <a:gdLst/>
              <a:ahLst/>
              <a:cxnLst/>
              <a:rect l="l" t="t" r="r" b="b"/>
              <a:pathLst>
                <a:path w="1904" h="3175">
                  <a:moveTo>
                    <a:pt x="1333" y="3047"/>
                  </a:moveTo>
                  <a:lnTo>
                    <a:pt x="0" y="0"/>
                  </a:lnTo>
                </a:path>
              </a:pathLst>
            </a:custGeom>
            <a:ln w="3911">
              <a:solidFill>
                <a:srgbClr val="231F20"/>
              </a:solidFill>
            </a:ln>
          </p:spPr>
          <p:txBody>
            <a:bodyPr wrap="square" lIns="0" tIns="0" rIns="0" bIns="0" rtlCol="0"/>
            <a:lstStyle/>
            <a:p/>
          </p:txBody>
        </p:sp>
        <p:sp>
          <p:nvSpPr>
            <p:cNvPr id="13312" name="object 13312" descr=""/>
            <p:cNvSpPr/>
            <p:nvPr/>
          </p:nvSpPr>
          <p:spPr>
            <a:xfrm>
              <a:off x="5409018" y="8692297"/>
              <a:ext cx="1270" cy="1905"/>
            </a:xfrm>
            <a:custGeom>
              <a:avLst/>
              <a:gdLst/>
              <a:ahLst/>
              <a:cxnLst/>
              <a:rect l="l" t="t" r="r" b="b"/>
              <a:pathLst>
                <a:path w="1270" h="1904">
                  <a:moveTo>
                    <a:pt x="1015" y="1409"/>
                  </a:moveTo>
                  <a:lnTo>
                    <a:pt x="0" y="0"/>
                  </a:lnTo>
                </a:path>
              </a:pathLst>
            </a:custGeom>
            <a:ln w="3911">
              <a:solidFill>
                <a:srgbClr val="231F20"/>
              </a:solidFill>
            </a:ln>
          </p:spPr>
          <p:txBody>
            <a:bodyPr wrap="square" lIns="0" tIns="0" rIns="0" bIns="0" rtlCol="0"/>
            <a:lstStyle/>
            <a:p/>
          </p:txBody>
        </p:sp>
        <p:sp>
          <p:nvSpPr>
            <p:cNvPr id="13313" name="object 13313" descr=""/>
            <p:cNvSpPr/>
            <p:nvPr/>
          </p:nvSpPr>
          <p:spPr>
            <a:xfrm>
              <a:off x="5410037" y="8693711"/>
              <a:ext cx="2540" cy="1905"/>
            </a:xfrm>
            <a:custGeom>
              <a:avLst/>
              <a:gdLst/>
              <a:ahLst/>
              <a:cxnLst/>
              <a:rect l="l" t="t" r="r" b="b"/>
              <a:pathLst>
                <a:path w="2539" h="1904">
                  <a:moveTo>
                    <a:pt x="2006" y="1396"/>
                  </a:moveTo>
                  <a:lnTo>
                    <a:pt x="0" y="0"/>
                  </a:lnTo>
                </a:path>
              </a:pathLst>
            </a:custGeom>
            <a:ln w="3911">
              <a:solidFill>
                <a:srgbClr val="231F20"/>
              </a:solidFill>
            </a:ln>
          </p:spPr>
          <p:txBody>
            <a:bodyPr wrap="square" lIns="0" tIns="0" rIns="0" bIns="0" rtlCol="0"/>
            <a:lstStyle/>
            <a:p/>
          </p:txBody>
        </p:sp>
        <p:sp>
          <p:nvSpPr>
            <p:cNvPr id="13314" name="object 13314" descr=""/>
            <p:cNvSpPr/>
            <p:nvPr/>
          </p:nvSpPr>
          <p:spPr>
            <a:xfrm>
              <a:off x="5412040" y="8695104"/>
              <a:ext cx="2540" cy="1270"/>
            </a:xfrm>
            <a:custGeom>
              <a:avLst/>
              <a:gdLst/>
              <a:ahLst/>
              <a:cxnLst/>
              <a:rect l="l" t="t" r="r" b="b"/>
              <a:pathLst>
                <a:path w="2539" h="1270">
                  <a:moveTo>
                    <a:pt x="2019" y="711"/>
                  </a:moveTo>
                  <a:lnTo>
                    <a:pt x="0" y="0"/>
                  </a:lnTo>
                </a:path>
              </a:pathLst>
            </a:custGeom>
            <a:ln w="3911">
              <a:solidFill>
                <a:srgbClr val="231F20"/>
              </a:solidFill>
            </a:ln>
          </p:spPr>
          <p:txBody>
            <a:bodyPr wrap="square" lIns="0" tIns="0" rIns="0" bIns="0" rtlCol="0"/>
            <a:lstStyle/>
            <a:p/>
          </p:txBody>
        </p:sp>
        <p:sp>
          <p:nvSpPr>
            <p:cNvPr id="13315" name="object 13315" descr=""/>
            <p:cNvSpPr/>
            <p:nvPr/>
          </p:nvSpPr>
          <p:spPr>
            <a:xfrm>
              <a:off x="5407690" y="8708007"/>
              <a:ext cx="1905" cy="2540"/>
            </a:xfrm>
            <a:custGeom>
              <a:avLst/>
              <a:gdLst/>
              <a:ahLst/>
              <a:cxnLst/>
              <a:rect l="l" t="t" r="r" b="b"/>
              <a:pathLst>
                <a:path w="1904" h="2540">
                  <a:moveTo>
                    <a:pt x="1333" y="0"/>
                  </a:moveTo>
                  <a:lnTo>
                    <a:pt x="0" y="2349"/>
                  </a:lnTo>
                </a:path>
              </a:pathLst>
            </a:custGeom>
            <a:ln w="3911">
              <a:solidFill>
                <a:srgbClr val="231F20"/>
              </a:solidFill>
            </a:ln>
          </p:spPr>
          <p:txBody>
            <a:bodyPr wrap="square" lIns="0" tIns="0" rIns="0" bIns="0" rtlCol="0"/>
            <a:lstStyle/>
            <a:p/>
          </p:txBody>
        </p:sp>
        <p:sp>
          <p:nvSpPr>
            <p:cNvPr id="13316" name="object 13316" descr=""/>
            <p:cNvSpPr/>
            <p:nvPr/>
          </p:nvSpPr>
          <p:spPr>
            <a:xfrm>
              <a:off x="5409018" y="8706592"/>
              <a:ext cx="1270" cy="1905"/>
            </a:xfrm>
            <a:custGeom>
              <a:avLst/>
              <a:gdLst/>
              <a:ahLst/>
              <a:cxnLst/>
              <a:rect l="l" t="t" r="r" b="b"/>
              <a:pathLst>
                <a:path w="1270" h="1904">
                  <a:moveTo>
                    <a:pt x="1015" y="0"/>
                  </a:moveTo>
                  <a:lnTo>
                    <a:pt x="0" y="1409"/>
                  </a:lnTo>
                </a:path>
              </a:pathLst>
            </a:custGeom>
            <a:ln w="3911">
              <a:solidFill>
                <a:srgbClr val="231F20"/>
              </a:solidFill>
            </a:ln>
          </p:spPr>
          <p:txBody>
            <a:bodyPr wrap="square" lIns="0" tIns="0" rIns="0" bIns="0" rtlCol="0"/>
            <a:lstStyle/>
            <a:p/>
          </p:txBody>
        </p:sp>
        <p:sp>
          <p:nvSpPr>
            <p:cNvPr id="13317" name="object 13317" descr=""/>
            <p:cNvSpPr/>
            <p:nvPr/>
          </p:nvSpPr>
          <p:spPr>
            <a:xfrm>
              <a:off x="5410037" y="8705179"/>
              <a:ext cx="2540" cy="1905"/>
            </a:xfrm>
            <a:custGeom>
              <a:avLst/>
              <a:gdLst/>
              <a:ahLst/>
              <a:cxnLst/>
              <a:rect l="l" t="t" r="r" b="b"/>
              <a:pathLst>
                <a:path w="2539" h="1904">
                  <a:moveTo>
                    <a:pt x="2006" y="0"/>
                  </a:moveTo>
                  <a:lnTo>
                    <a:pt x="0" y="1409"/>
                  </a:lnTo>
                </a:path>
              </a:pathLst>
            </a:custGeom>
            <a:ln w="3911">
              <a:solidFill>
                <a:srgbClr val="231F20"/>
              </a:solidFill>
            </a:ln>
          </p:spPr>
          <p:txBody>
            <a:bodyPr wrap="square" lIns="0" tIns="0" rIns="0" bIns="0" rtlCol="0"/>
            <a:lstStyle/>
            <a:p/>
          </p:txBody>
        </p:sp>
        <p:sp>
          <p:nvSpPr>
            <p:cNvPr id="13318" name="object 13318" descr=""/>
            <p:cNvSpPr/>
            <p:nvPr/>
          </p:nvSpPr>
          <p:spPr>
            <a:xfrm>
              <a:off x="5412047" y="8703778"/>
              <a:ext cx="3175" cy="1905"/>
            </a:xfrm>
            <a:custGeom>
              <a:avLst/>
              <a:gdLst/>
              <a:ahLst/>
              <a:cxnLst/>
              <a:rect l="l" t="t" r="r" b="b"/>
              <a:pathLst>
                <a:path w="3175" h="1904">
                  <a:moveTo>
                    <a:pt x="3022" y="0"/>
                  </a:moveTo>
                  <a:lnTo>
                    <a:pt x="0" y="1397"/>
                  </a:lnTo>
                </a:path>
              </a:pathLst>
            </a:custGeom>
            <a:ln w="3911">
              <a:solidFill>
                <a:srgbClr val="231F20"/>
              </a:solidFill>
            </a:ln>
          </p:spPr>
          <p:txBody>
            <a:bodyPr wrap="square" lIns="0" tIns="0" rIns="0" bIns="0" rtlCol="0"/>
            <a:lstStyle/>
            <a:p/>
          </p:txBody>
        </p:sp>
        <p:sp>
          <p:nvSpPr>
            <p:cNvPr id="13319" name="object 13319" descr=""/>
            <p:cNvSpPr/>
            <p:nvPr/>
          </p:nvSpPr>
          <p:spPr>
            <a:xfrm>
              <a:off x="5415075" y="8703071"/>
              <a:ext cx="5715" cy="1270"/>
            </a:xfrm>
            <a:custGeom>
              <a:avLst/>
              <a:gdLst/>
              <a:ahLst/>
              <a:cxnLst/>
              <a:rect l="l" t="t" r="r" b="b"/>
              <a:pathLst>
                <a:path w="5714" h="1270">
                  <a:moveTo>
                    <a:pt x="5359" y="0"/>
                  </a:moveTo>
                  <a:lnTo>
                    <a:pt x="0" y="711"/>
                  </a:lnTo>
                </a:path>
              </a:pathLst>
            </a:custGeom>
            <a:ln w="3911">
              <a:solidFill>
                <a:srgbClr val="231F20"/>
              </a:solidFill>
            </a:ln>
          </p:spPr>
          <p:txBody>
            <a:bodyPr wrap="square" lIns="0" tIns="0" rIns="0" bIns="0" rtlCol="0"/>
            <a:lstStyle/>
            <a:p/>
          </p:txBody>
        </p:sp>
        <p:sp>
          <p:nvSpPr>
            <p:cNvPr id="13320" name="object 13320" descr=""/>
            <p:cNvSpPr/>
            <p:nvPr/>
          </p:nvSpPr>
          <p:spPr>
            <a:xfrm>
              <a:off x="5420441" y="8703071"/>
              <a:ext cx="5080" cy="0"/>
            </a:xfrm>
            <a:custGeom>
              <a:avLst/>
              <a:gdLst/>
              <a:ahLst/>
              <a:cxnLst/>
              <a:rect l="l" t="t" r="r" b="b"/>
              <a:pathLst>
                <a:path w="5079" h="0">
                  <a:moveTo>
                    <a:pt x="5029" y="0"/>
                  </a:moveTo>
                  <a:lnTo>
                    <a:pt x="0" y="0"/>
                  </a:lnTo>
                </a:path>
              </a:pathLst>
            </a:custGeom>
            <a:ln w="3911">
              <a:solidFill>
                <a:srgbClr val="231F20"/>
              </a:solidFill>
            </a:ln>
          </p:spPr>
          <p:txBody>
            <a:bodyPr wrap="square" lIns="0" tIns="0" rIns="0" bIns="0" rtlCol="0"/>
            <a:lstStyle/>
            <a:p/>
          </p:txBody>
        </p:sp>
        <p:sp>
          <p:nvSpPr>
            <p:cNvPr id="13321" name="object 13321" descr=""/>
            <p:cNvSpPr/>
            <p:nvPr/>
          </p:nvSpPr>
          <p:spPr>
            <a:xfrm>
              <a:off x="5425467" y="8703067"/>
              <a:ext cx="5715" cy="1270"/>
            </a:xfrm>
            <a:custGeom>
              <a:avLst/>
              <a:gdLst/>
              <a:ahLst/>
              <a:cxnLst/>
              <a:rect l="l" t="t" r="r" b="b"/>
              <a:pathLst>
                <a:path w="5714" h="1270">
                  <a:moveTo>
                    <a:pt x="5372" y="711"/>
                  </a:moveTo>
                  <a:lnTo>
                    <a:pt x="0" y="0"/>
                  </a:lnTo>
                </a:path>
              </a:pathLst>
            </a:custGeom>
            <a:ln w="3911">
              <a:solidFill>
                <a:srgbClr val="231F20"/>
              </a:solidFill>
            </a:ln>
          </p:spPr>
          <p:txBody>
            <a:bodyPr wrap="square" lIns="0" tIns="0" rIns="0" bIns="0" rtlCol="0"/>
            <a:lstStyle/>
            <a:p/>
          </p:txBody>
        </p:sp>
        <p:sp>
          <p:nvSpPr>
            <p:cNvPr id="13322" name="object 13322" descr=""/>
            <p:cNvSpPr/>
            <p:nvPr/>
          </p:nvSpPr>
          <p:spPr>
            <a:xfrm>
              <a:off x="5430837" y="8703782"/>
              <a:ext cx="3175" cy="1905"/>
            </a:xfrm>
            <a:custGeom>
              <a:avLst/>
              <a:gdLst/>
              <a:ahLst/>
              <a:cxnLst/>
              <a:rect l="l" t="t" r="r" b="b"/>
              <a:pathLst>
                <a:path w="3175" h="1904">
                  <a:moveTo>
                    <a:pt x="3022" y="1396"/>
                  </a:moveTo>
                  <a:lnTo>
                    <a:pt x="0" y="0"/>
                  </a:lnTo>
                </a:path>
              </a:pathLst>
            </a:custGeom>
            <a:ln w="3911">
              <a:solidFill>
                <a:srgbClr val="231F20"/>
              </a:solidFill>
            </a:ln>
          </p:spPr>
          <p:txBody>
            <a:bodyPr wrap="square" lIns="0" tIns="0" rIns="0" bIns="0" rtlCol="0"/>
            <a:lstStyle/>
            <a:p/>
          </p:txBody>
        </p:sp>
        <p:sp>
          <p:nvSpPr>
            <p:cNvPr id="13323" name="object 13323" descr=""/>
            <p:cNvSpPr/>
            <p:nvPr/>
          </p:nvSpPr>
          <p:spPr>
            <a:xfrm>
              <a:off x="5433856" y="8705183"/>
              <a:ext cx="2540" cy="1905"/>
            </a:xfrm>
            <a:custGeom>
              <a:avLst/>
              <a:gdLst/>
              <a:ahLst/>
              <a:cxnLst/>
              <a:rect l="l" t="t" r="r" b="b"/>
              <a:pathLst>
                <a:path w="2539" h="1904">
                  <a:moveTo>
                    <a:pt x="2019" y="1409"/>
                  </a:moveTo>
                  <a:lnTo>
                    <a:pt x="0" y="0"/>
                  </a:lnTo>
                </a:path>
              </a:pathLst>
            </a:custGeom>
            <a:ln w="3911">
              <a:solidFill>
                <a:srgbClr val="231F20"/>
              </a:solidFill>
            </a:ln>
          </p:spPr>
          <p:txBody>
            <a:bodyPr wrap="square" lIns="0" tIns="0" rIns="0" bIns="0" rtlCol="0"/>
            <a:lstStyle/>
            <a:p/>
          </p:txBody>
        </p:sp>
        <p:sp>
          <p:nvSpPr>
            <p:cNvPr id="13324" name="object 13324" descr=""/>
            <p:cNvSpPr/>
            <p:nvPr/>
          </p:nvSpPr>
          <p:spPr>
            <a:xfrm>
              <a:off x="5435876" y="8706598"/>
              <a:ext cx="1270" cy="1905"/>
            </a:xfrm>
            <a:custGeom>
              <a:avLst/>
              <a:gdLst/>
              <a:ahLst/>
              <a:cxnLst/>
              <a:rect l="l" t="t" r="r" b="b"/>
              <a:pathLst>
                <a:path w="1270" h="1904">
                  <a:moveTo>
                    <a:pt x="1003" y="1409"/>
                  </a:moveTo>
                  <a:lnTo>
                    <a:pt x="0" y="0"/>
                  </a:lnTo>
                </a:path>
              </a:pathLst>
            </a:custGeom>
            <a:ln w="3911">
              <a:solidFill>
                <a:srgbClr val="231F20"/>
              </a:solidFill>
            </a:ln>
          </p:spPr>
          <p:txBody>
            <a:bodyPr wrap="square" lIns="0" tIns="0" rIns="0" bIns="0" rtlCol="0"/>
            <a:lstStyle/>
            <a:p/>
          </p:txBody>
        </p:sp>
        <p:sp>
          <p:nvSpPr>
            <p:cNvPr id="13325" name="object 13325" descr=""/>
            <p:cNvSpPr/>
            <p:nvPr/>
          </p:nvSpPr>
          <p:spPr>
            <a:xfrm>
              <a:off x="5436875" y="8708001"/>
              <a:ext cx="1270" cy="2540"/>
            </a:xfrm>
            <a:custGeom>
              <a:avLst/>
              <a:gdLst/>
              <a:ahLst/>
              <a:cxnLst/>
              <a:rect l="l" t="t" r="r" b="b"/>
              <a:pathLst>
                <a:path w="1270" h="2540">
                  <a:moveTo>
                    <a:pt x="1015" y="2349"/>
                  </a:moveTo>
                  <a:lnTo>
                    <a:pt x="0" y="0"/>
                  </a:lnTo>
                </a:path>
              </a:pathLst>
            </a:custGeom>
            <a:ln w="3911">
              <a:solidFill>
                <a:srgbClr val="231F20"/>
              </a:solidFill>
            </a:ln>
          </p:spPr>
          <p:txBody>
            <a:bodyPr wrap="square" lIns="0" tIns="0" rIns="0" bIns="0" rtlCol="0"/>
            <a:lstStyle/>
            <a:p/>
          </p:txBody>
        </p:sp>
        <p:sp>
          <p:nvSpPr>
            <p:cNvPr id="13326" name="object 13326" descr=""/>
            <p:cNvSpPr/>
            <p:nvPr/>
          </p:nvSpPr>
          <p:spPr>
            <a:xfrm>
              <a:off x="5437891" y="8710352"/>
              <a:ext cx="0" cy="2540"/>
            </a:xfrm>
            <a:custGeom>
              <a:avLst/>
              <a:gdLst/>
              <a:ahLst/>
              <a:cxnLst/>
              <a:rect l="l" t="t" r="r" b="b"/>
              <a:pathLst>
                <a:path w="0" h="2540">
                  <a:moveTo>
                    <a:pt x="0" y="2108"/>
                  </a:moveTo>
                  <a:lnTo>
                    <a:pt x="0" y="0"/>
                  </a:lnTo>
                </a:path>
              </a:pathLst>
            </a:custGeom>
            <a:ln w="3911">
              <a:solidFill>
                <a:srgbClr val="231F20"/>
              </a:solidFill>
            </a:ln>
          </p:spPr>
          <p:txBody>
            <a:bodyPr wrap="square" lIns="0" tIns="0" rIns="0" bIns="0" rtlCol="0"/>
            <a:lstStyle/>
            <a:p/>
          </p:txBody>
        </p:sp>
        <p:sp>
          <p:nvSpPr>
            <p:cNvPr id="13327" name="object 13327" descr=""/>
            <p:cNvSpPr/>
            <p:nvPr/>
          </p:nvSpPr>
          <p:spPr>
            <a:xfrm>
              <a:off x="5436880" y="8712459"/>
              <a:ext cx="1270" cy="2540"/>
            </a:xfrm>
            <a:custGeom>
              <a:avLst/>
              <a:gdLst/>
              <a:ahLst/>
              <a:cxnLst/>
              <a:rect l="l" t="t" r="r" b="b"/>
              <a:pathLst>
                <a:path w="1270" h="2540">
                  <a:moveTo>
                    <a:pt x="0" y="2120"/>
                  </a:moveTo>
                  <a:lnTo>
                    <a:pt x="1016" y="0"/>
                  </a:lnTo>
                </a:path>
              </a:pathLst>
            </a:custGeom>
            <a:ln w="3911">
              <a:solidFill>
                <a:srgbClr val="231F20"/>
              </a:solidFill>
            </a:ln>
          </p:spPr>
          <p:txBody>
            <a:bodyPr wrap="square" lIns="0" tIns="0" rIns="0" bIns="0" rtlCol="0"/>
            <a:lstStyle/>
            <a:p/>
          </p:txBody>
        </p:sp>
        <p:sp>
          <p:nvSpPr>
            <p:cNvPr id="13328" name="object 13328" descr=""/>
            <p:cNvSpPr/>
            <p:nvPr/>
          </p:nvSpPr>
          <p:spPr>
            <a:xfrm>
              <a:off x="5435875" y="8714578"/>
              <a:ext cx="1270" cy="1905"/>
            </a:xfrm>
            <a:custGeom>
              <a:avLst/>
              <a:gdLst/>
              <a:ahLst/>
              <a:cxnLst/>
              <a:rect l="l" t="t" r="r" b="b"/>
              <a:pathLst>
                <a:path w="1270" h="1904">
                  <a:moveTo>
                    <a:pt x="0" y="1650"/>
                  </a:moveTo>
                  <a:lnTo>
                    <a:pt x="1003" y="0"/>
                  </a:lnTo>
                </a:path>
              </a:pathLst>
            </a:custGeom>
            <a:ln w="3911">
              <a:solidFill>
                <a:srgbClr val="231F20"/>
              </a:solidFill>
            </a:ln>
          </p:spPr>
          <p:txBody>
            <a:bodyPr wrap="square" lIns="0" tIns="0" rIns="0" bIns="0" rtlCol="0"/>
            <a:lstStyle/>
            <a:p/>
          </p:txBody>
        </p:sp>
        <p:sp>
          <p:nvSpPr>
            <p:cNvPr id="13329" name="object 13329" descr=""/>
            <p:cNvSpPr/>
            <p:nvPr/>
          </p:nvSpPr>
          <p:spPr>
            <a:xfrm>
              <a:off x="5433860" y="8716234"/>
              <a:ext cx="2540" cy="1905"/>
            </a:xfrm>
            <a:custGeom>
              <a:avLst/>
              <a:gdLst/>
              <a:ahLst/>
              <a:cxnLst/>
              <a:rect l="l" t="t" r="r" b="b"/>
              <a:pathLst>
                <a:path w="2539" h="1904">
                  <a:moveTo>
                    <a:pt x="0" y="1396"/>
                  </a:moveTo>
                  <a:lnTo>
                    <a:pt x="2019" y="0"/>
                  </a:lnTo>
                </a:path>
              </a:pathLst>
            </a:custGeom>
            <a:ln w="3911">
              <a:solidFill>
                <a:srgbClr val="231F20"/>
              </a:solidFill>
            </a:ln>
          </p:spPr>
          <p:txBody>
            <a:bodyPr wrap="square" lIns="0" tIns="0" rIns="0" bIns="0" rtlCol="0"/>
            <a:lstStyle/>
            <a:p/>
          </p:txBody>
        </p:sp>
        <p:sp>
          <p:nvSpPr>
            <p:cNvPr id="13330" name="object 13330" descr=""/>
            <p:cNvSpPr/>
            <p:nvPr/>
          </p:nvSpPr>
          <p:spPr>
            <a:xfrm>
              <a:off x="5430840" y="8717635"/>
              <a:ext cx="3175" cy="1905"/>
            </a:xfrm>
            <a:custGeom>
              <a:avLst/>
              <a:gdLst/>
              <a:ahLst/>
              <a:cxnLst/>
              <a:rect l="l" t="t" r="r" b="b"/>
              <a:pathLst>
                <a:path w="3175" h="1904">
                  <a:moveTo>
                    <a:pt x="0" y="1409"/>
                  </a:moveTo>
                  <a:lnTo>
                    <a:pt x="3022" y="0"/>
                  </a:lnTo>
                </a:path>
              </a:pathLst>
            </a:custGeom>
            <a:ln w="3911">
              <a:solidFill>
                <a:srgbClr val="231F20"/>
              </a:solidFill>
            </a:ln>
          </p:spPr>
          <p:txBody>
            <a:bodyPr wrap="square" lIns="0" tIns="0" rIns="0" bIns="0" rtlCol="0"/>
            <a:lstStyle/>
            <a:p/>
          </p:txBody>
        </p:sp>
        <p:sp>
          <p:nvSpPr>
            <p:cNvPr id="13331" name="object 13331" descr=""/>
            <p:cNvSpPr/>
            <p:nvPr/>
          </p:nvSpPr>
          <p:spPr>
            <a:xfrm>
              <a:off x="5425470" y="8719041"/>
              <a:ext cx="5715" cy="1270"/>
            </a:xfrm>
            <a:custGeom>
              <a:avLst/>
              <a:gdLst/>
              <a:ahLst/>
              <a:cxnLst/>
              <a:rect l="l" t="t" r="r" b="b"/>
              <a:pathLst>
                <a:path w="5714" h="1270">
                  <a:moveTo>
                    <a:pt x="0" y="711"/>
                  </a:moveTo>
                  <a:lnTo>
                    <a:pt x="5372" y="0"/>
                  </a:lnTo>
                </a:path>
              </a:pathLst>
            </a:custGeom>
            <a:ln w="3911">
              <a:solidFill>
                <a:srgbClr val="231F20"/>
              </a:solidFill>
            </a:ln>
          </p:spPr>
          <p:txBody>
            <a:bodyPr wrap="square" lIns="0" tIns="0" rIns="0" bIns="0" rtlCol="0"/>
            <a:lstStyle/>
            <a:p/>
          </p:txBody>
        </p:sp>
        <p:sp>
          <p:nvSpPr>
            <p:cNvPr id="13332" name="object 13332" descr=""/>
            <p:cNvSpPr/>
            <p:nvPr/>
          </p:nvSpPr>
          <p:spPr>
            <a:xfrm>
              <a:off x="5420434" y="8719752"/>
              <a:ext cx="5080" cy="0"/>
            </a:xfrm>
            <a:custGeom>
              <a:avLst/>
              <a:gdLst/>
              <a:ahLst/>
              <a:cxnLst/>
              <a:rect l="l" t="t" r="r" b="b"/>
              <a:pathLst>
                <a:path w="5079" h="0">
                  <a:moveTo>
                    <a:pt x="0" y="0"/>
                  </a:moveTo>
                  <a:lnTo>
                    <a:pt x="5029" y="0"/>
                  </a:lnTo>
                </a:path>
              </a:pathLst>
            </a:custGeom>
            <a:ln w="3911">
              <a:solidFill>
                <a:srgbClr val="231F20"/>
              </a:solidFill>
            </a:ln>
          </p:spPr>
          <p:txBody>
            <a:bodyPr wrap="square" lIns="0" tIns="0" rIns="0" bIns="0" rtlCol="0"/>
            <a:lstStyle/>
            <a:p/>
          </p:txBody>
        </p:sp>
        <p:sp>
          <p:nvSpPr>
            <p:cNvPr id="13333" name="object 13333" descr=""/>
            <p:cNvSpPr/>
            <p:nvPr/>
          </p:nvSpPr>
          <p:spPr>
            <a:xfrm>
              <a:off x="5415070" y="8719045"/>
              <a:ext cx="5715" cy="1270"/>
            </a:xfrm>
            <a:custGeom>
              <a:avLst/>
              <a:gdLst/>
              <a:ahLst/>
              <a:cxnLst/>
              <a:rect l="l" t="t" r="r" b="b"/>
              <a:pathLst>
                <a:path w="5714" h="1270">
                  <a:moveTo>
                    <a:pt x="0" y="0"/>
                  </a:moveTo>
                  <a:lnTo>
                    <a:pt x="5359" y="711"/>
                  </a:lnTo>
                </a:path>
              </a:pathLst>
            </a:custGeom>
            <a:ln w="3911">
              <a:solidFill>
                <a:srgbClr val="231F20"/>
              </a:solidFill>
            </a:ln>
          </p:spPr>
          <p:txBody>
            <a:bodyPr wrap="square" lIns="0" tIns="0" rIns="0" bIns="0" rtlCol="0"/>
            <a:lstStyle/>
            <a:p/>
          </p:txBody>
        </p:sp>
        <p:sp>
          <p:nvSpPr>
            <p:cNvPr id="13334" name="object 13334" descr=""/>
            <p:cNvSpPr/>
            <p:nvPr/>
          </p:nvSpPr>
          <p:spPr>
            <a:xfrm>
              <a:off x="5412044" y="8717631"/>
              <a:ext cx="3175" cy="1905"/>
            </a:xfrm>
            <a:custGeom>
              <a:avLst/>
              <a:gdLst/>
              <a:ahLst/>
              <a:cxnLst/>
              <a:rect l="l" t="t" r="r" b="b"/>
              <a:pathLst>
                <a:path w="3175" h="1904">
                  <a:moveTo>
                    <a:pt x="0" y="0"/>
                  </a:moveTo>
                  <a:lnTo>
                    <a:pt x="3022" y="1409"/>
                  </a:lnTo>
                </a:path>
              </a:pathLst>
            </a:custGeom>
            <a:ln w="3911">
              <a:solidFill>
                <a:srgbClr val="231F20"/>
              </a:solidFill>
            </a:ln>
          </p:spPr>
          <p:txBody>
            <a:bodyPr wrap="square" lIns="0" tIns="0" rIns="0" bIns="0" rtlCol="0"/>
            <a:lstStyle/>
            <a:p/>
          </p:txBody>
        </p:sp>
        <p:sp>
          <p:nvSpPr>
            <p:cNvPr id="13335" name="object 13335" descr=""/>
            <p:cNvSpPr/>
            <p:nvPr/>
          </p:nvSpPr>
          <p:spPr>
            <a:xfrm>
              <a:off x="5410034" y="8716229"/>
              <a:ext cx="2540" cy="1905"/>
            </a:xfrm>
            <a:custGeom>
              <a:avLst/>
              <a:gdLst/>
              <a:ahLst/>
              <a:cxnLst/>
              <a:rect l="l" t="t" r="r" b="b"/>
              <a:pathLst>
                <a:path w="2539" h="1904">
                  <a:moveTo>
                    <a:pt x="0" y="0"/>
                  </a:moveTo>
                  <a:lnTo>
                    <a:pt x="2006" y="1396"/>
                  </a:lnTo>
                </a:path>
              </a:pathLst>
            </a:custGeom>
            <a:ln w="3911">
              <a:solidFill>
                <a:srgbClr val="231F20"/>
              </a:solidFill>
            </a:ln>
          </p:spPr>
          <p:txBody>
            <a:bodyPr wrap="square" lIns="0" tIns="0" rIns="0" bIns="0" rtlCol="0"/>
            <a:lstStyle/>
            <a:p/>
          </p:txBody>
        </p:sp>
        <p:sp>
          <p:nvSpPr>
            <p:cNvPr id="13336" name="object 13336" descr=""/>
            <p:cNvSpPr/>
            <p:nvPr/>
          </p:nvSpPr>
          <p:spPr>
            <a:xfrm>
              <a:off x="5409024" y="8714579"/>
              <a:ext cx="1270" cy="1905"/>
            </a:xfrm>
            <a:custGeom>
              <a:avLst/>
              <a:gdLst/>
              <a:ahLst/>
              <a:cxnLst/>
              <a:rect l="l" t="t" r="r" b="b"/>
              <a:pathLst>
                <a:path w="1270" h="1904">
                  <a:moveTo>
                    <a:pt x="0" y="0"/>
                  </a:moveTo>
                  <a:lnTo>
                    <a:pt x="1016" y="1651"/>
                  </a:lnTo>
                </a:path>
              </a:pathLst>
            </a:custGeom>
            <a:ln w="3911">
              <a:solidFill>
                <a:srgbClr val="231F20"/>
              </a:solidFill>
            </a:ln>
          </p:spPr>
          <p:txBody>
            <a:bodyPr wrap="square" lIns="0" tIns="0" rIns="0" bIns="0" rtlCol="0"/>
            <a:lstStyle/>
            <a:p/>
          </p:txBody>
        </p:sp>
        <p:sp>
          <p:nvSpPr>
            <p:cNvPr id="13337" name="object 13337" descr=""/>
            <p:cNvSpPr/>
            <p:nvPr/>
          </p:nvSpPr>
          <p:spPr>
            <a:xfrm>
              <a:off x="5407685" y="8712460"/>
              <a:ext cx="1905" cy="2540"/>
            </a:xfrm>
            <a:custGeom>
              <a:avLst/>
              <a:gdLst/>
              <a:ahLst/>
              <a:cxnLst/>
              <a:rect l="l" t="t" r="r" b="b"/>
              <a:pathLst>
                <a:path w="1904" h="2540">
                  <a:moveTo>
                    <a:pt x="0" y="0"/>
                  </a:moveTo>
                  <a:lnTo>
                    <a:pt x="1333" y="2120"/>
                  </a:lnTo>
                </a:path>
              </a:pathLst>
            </a:custGeom>
            <a:ln w="3911">
              <a:solidFill>
                <a:srgbClr val="231F20"/>
              </a:solidFill>
            </a:ln>
          </p:spPr>
          <p:txBody>
            <a:bodyPr wrap="square" lIns="0" tIns="0" rIns="0" bIns="0" rtlCol="0"/>
            <a:lstStyle/>
            <a:p/>
          </p:txBody>
        </p:sp>
        <p:sp>
          <p:nvSpPr>
            <p:cNvPr id="13338" name="object 13338" descr=""/>
            <p:cNvSpPr/>
            <p:nvPr/>
          </p:nvSpPr>
          <p:spPr>
            <a:xfrm>
              <a:off x="5407685" y="8710350"/>
              <a:ext cx="0" cy="2540"/>
            </a:xfrm>
            <a:custGeom>
              <a:avLst/>
              <a:gdLst/>
              <a:ahLst/>
              <a:cxnLst/>
              <a:rect l="l" t="t" r="r" b="b"/>
              <a:pathLst>
                <a:path w="0" h="2540">
                  <a:moveTo>
                    <a:pt x="0" y="0"/>
                  </a:moveTo>
                  <a:lnTo>
                    <a:pt x="0" y="2108"/>
                  </a:lnTo>
                </a:path>
              </a:pathLst>
            </a:custGeom>
            <a:ln w="3911">
              <a:solidFill>
                <a:srgbClr val="231F20"/>
              </a:solidFill>
            </a:ln>
          </p:spPr>
          <p:txBody>
            <a:bodyPr wrap="square" lIns="0" tIns="0" rIns="0" bIns="0" rtlCol="0"/>
            <a:lstStyle/>
            <a:p/>
          </p:txBody>
        </p:sp>
        <p:sp>
          <p:nvSpPr>
            <p:cNvPr id="13339" name="object 13339" descr=""/>
            <p:cNvSpPr/>
            <p:nvPr/>
          </p:nvSpPr>
          <p:spPr>
            <a:xfrm>
              <a:off x="5433860" y="8734275"/>
              <a:ext cx="3810" cy="0"/>
            </a:xfrm>
            <a:custGeom>
              <a:avLst/>
              <a:gdLst/>
              <a:ahLst/>
              <a:cxnLst/>
              <a:rect l="l" t="t" r="r" b="b"/>
              <a:pathLst>
                <a:path w="3810" h="0">
                  <a:moveTo>
                    <a:pt x="0" y="0"/>
                  </a:moveTo>
                  <a:lnTo>
                    <a:pt x="3365" y="0"/>
                  </a:lnTo>
                </a:path>
              </a:pathLst>
            </a:custGeom>
            <a:ln w="3911">
              <a:solidFill>
                <a:srgbClr val="231F20"/>
              </a:solidFill>
            </a:ln>
          </p:spPr>
          <p:txBody>
            <a:bodyPr wrap="square" lIns="0" tIns="0" rIns="0" bIns="0" rtlCol="0"/>
            <a:lstStyle/>
            <a:p/>
          </p:txBody>
        </p:sp>
        <p:sp>
          <p:nvSpPr>
            <p:cNvPr id="13340" name="object 13340" descr=""/>
            <p:cNvSpPr/>
            <p:nvPr/>
          </p:nvSpPr>
          <p:spPr>
            <a:xfrm>
              <a:off x="5433190" y="8734746"/>
              <a:ext cx="5080" cy="0"/>
            </a:xfrm>
            <a:custGeom>
              <a:avLst/>
              <a:gdLst/>
              <a:ahLst/>
              <a:cxnLst/>
              <a:rect l="l" t="t" r="r" b="b"/>
              <a:pathLst>
                <a:path w="5079" h="0">
                  <a:moveTo>
                    <a:pt x="0" y="0"/>
                  </a:moveTo>
                  <a:lnTo>
                    <a:pt x="4699" y="0"/>
                  </a:lnTo>
                </a:path>
              </a:pathLst>
            </a:custGeom>
            <a:ln w="3911">
              <a:solidFill>
                <a:srgbClr val="231F20"/>
              </a:solidFill>
            </a:ln>
          </p:spPr>
          <p:txBody>
            <a:bodyPr wrap="square" lIns="0" tIns="0" rIns="0" bIns="0" rtlCol="0"/>
            <a:lstStyle/>
            <a:p/>
          </p:txBody>
        </p:sp>
        <p:sp>
          <p:nvSpPr>
            <p:cNvPr id="13341" name="object 13341" descr=""/>
            <p:cNvSpPr/>
            <p:nvPr/>
          </p:nvSpPr>
          <p:spPr>
            <a:xfrm>
              <a:off x="5433190" y="8735217"/>
              <a:ext cx="5080" cy="0"/>
            </a:xfrm>
            <a:custGeom>
              <a:avLst/>
              <a:gdLst/>
              <a:ahLst/>
              <a:cxnLst/>
              <a:rect l="l" t="t" r="r" b="b"/>
              <a:pathLst>
                <a:path w="5079" h="0">
                  <a:moveTo>
                    <a:pt x="0" y="0"/>
                  </a:moveTo>
                  <a:lnTo>
                    <a:pt x="4699" y="0"/>
                  </a:lnTo>
                </a:path>
              </a:pathLst>
            </a:custGeom>
            <a:ln w="3911">
              <a:solidFill>
                <a:srgbClr val="231F20"/>
              </a:solidFill>
            </a:ln>
          </p:spPr>
          <p:txBody>
            <a:bodyPr wrap="square" lIns="0" tIns="0" rIns="0" bIns="0" rtlCol="0"/>
            <a:lstStyle/>
            <a:p/>
          </p:txBody>
        </p:sp>
        <p:sp>
          <p:nvSpPr>
            <p:cNvPr id="13342" name="object 13342" descr=""/>
            <p:cNvSpPr/>
            <p:nvPr/>
          </p:nvSpPr>
          <p:spPr>
            <a:xfrm>
              <a:off x="5433190" y="8735689"/>
              <a:ext cx="5080" cy="0"/>
            </a:xfrm>
            <a:custGeom>
              <a:avLst/>
              <a:gdLst/>
              <a:ahLst/>
              <a:cxnLst/>
              <a:rect l="l" t="t" r="r" b="b"/>
              <a:pathLst>
                <a:path w="5079" h="0">
                  <a:moveTo>
                    <a:pt x="0" y="0"/>
                  </a:moveTo>
                  <a:lnTo>
                    <a:pt x="4699" y="0"/>
                  </a:lnTo>
                </a:path>
              </a:pathLst>
            </a:custGeom>
            <a:ln w="3911">
              <a:solidFill>
                <a:srgbClr val="231F20"/>
              </a:solidFill>
            </a:ln>
          </p:spPr>
          <p:txBody>
            <a:bodyPr wrap="square" lIns="0" tIns="0" rIns="0" bIns="0" rtlCol="0"/>
            <a:lstStyle/>
            <a:p/>
          </p:txBody>
        </p:sp>
        <p:sp>
          <p:nvSpPr>
            <p:cNvPr id="13343" name="object 13343" descr=""/>
            <p:cNvSpPr/>
            <p:nvPr/>
          </p:nvSpPr>
          <p:spPr>
            <a:xfrm>
              <a:off x="5433190" y="8736161"/>
              <a:ext cx="5080" cy="0"/>
            </a:xfrm>
            <a:custGeom>
              <a:avLst/>
              <a:gdLst/>
              <a:ahLst/>
              <a:cxnLst/>
              <a:rect l="l" t="t" r="r" b="b"/>
              <a:pathLst>
                <a:path w="5079" h="0">
                  <a:moveTo>
                    <a:pt x="0" y="0"/>
                  </a:moveTo>
                  <a:lnTo>
                    <a:pt x="4699" y="0"/>
                  </a:lnTo>
                </a:path>
              </a:pathLst>
            </a:custGeom>
            <a:ln w="3911">
              <a:solidFill>
                <a:srgbClr val="231F20"/>
              </a:solidFill>
            </a:ln>
          </p:spPr>
          <p:txBody>
            <a:bodyPr wrap="square" lIns="0" tIns="0" rIns="0" bIns="0" rtlCol="0"/>
            <a:lstStyle/>
            <a:p/>
          </p:txBody>
        </p:sp>
        <p:sp>
          <p:nvSpPr>
            <p:cNvPr id="13344" name="object 13344" descr=""/>
            <p:cNvSpPr/>
            <p:nvPr/>
          </p:nvSpPr>
          <p:spPr>
            <a:xfrm>
              <a:off x="5433860" y="8736632"/>
              <a:ext cx="3810" cy="0"/>
            </a:xfrm>
            <a:custGeom>
              <a:avLst/>
              <a:gdLst/>
              <a:ahLst/>
              <a:cxnLst/>
              <a:rect l="l" t="t" r="r" b="b"/>
              <a:pathLst>
                <a:path w="3810" h="0">
                  <a:moveTo>
                    <a:pt x="0" y="0"/>
                  </a:moveTo>
                  <a:lnTo>
                    <a:pt x="3365" y="0"/>
                  </a:lnTo>
                </a:path>
              </a:pathLst>
            </a:custGeom>
            <a:ln w="3911">
              <a:solidFill>
                <a:srgbClr val="231F20"/>
              </a:solidFill>
            </a:ln>
          </p:spPr>
          <p:txBody>
            <a:bodyPr wrap="square" lIns="0" tIns="0" rIns="0" bIns="0" rtlCol="0"/>
            <a:lstStyle/>
            <a:p/>
          </p:txBody>
        </p:sp>
        <p:sp>
          <p:nvSpPr>
            <p:cNvPr id="13345" name="object 13345" descr=""/>
            <p:cNvSpPr/>
            <p:nvPr/>
          </p:nvSpPr>
          <p:spPr>
            <a:xfrm>
              <a:off x="5433192" y="8733814"/>
              <a:ext cx="5080" cy="3810"/>
            </a:xfrm>
            <a:custGeom>
              <a:avLst/>
              <a:gdLst/>
              <a:ahLst/>
              <a:cxnLst/>
              <a:rect l="l" t="t" r="r" b="b"/>
              <a:pathLst>
                <a:path w="5079" h="3809">
                  <a:moveTo>
                    <a:pt x="3352" y="3289"/>
                  </a:moveTo>
                  <a:lnTo>
                    <a:pt x="1346" y="3289"/>
                  </a:lnTo>
                  <a:lnTo>
                    <a:pt x="0" y="2349"/>
                  </a:lnTo>
                  <a:lnTo>
                    <a:pt x="0" y="927"/>
                  </a:lnTo>
                  <a:lnTo>
                    <a:pt x="1346" y="0"/>
                  </a:lnTo>
                  <a:lnTo>
                    <a:pt x="3352" y="0"/>
                  </a:lnTo>
                  <a:lnTo>
                    <a:pt x="4699" y="927"/>
                  </a:lnTo>
                  <a:lnTo>
                    <a:pt x="4699" y="2349"/>
                  </a:lnTo>
                  <a:lnTo>
                    <a:pt x="3352" y="3289"/>
                  </a:lnTo>
                </a:path>
              </a:pathLst>
            </a:custGeom>
            <a:ln w="3911">
              <a:solidFill>
                <a:srgbClr val="231F20"/>
              </a:solidFill>
            </a:ln>
          </p:spPr>
          <p:txBody>
            <a:bodyPr wrap="square" lIns="0" tIns="0" rIns="0" bIns="0" rtlCol="0"/>
            <a:lstStyle/>
            <a:p/>
          </p:txBody>
        </p:sp>
        <p:sp>
          <p:nvSpPr>
            <p:cNvPr id="13346" name="object 13346" descr=""/>
            <p:cNvSpPr/>
            <p:nvPr/>
          </p:nvSpPr>
          <p:spPr>
            <a:xfrm>
              <a:off x="5407690" y="8755854"/>
              <a:ext cx="1905" cy="2540"/>
            </a:xfrm>
            <a:custGeom>
              <a:avLst/>
              <a:gdLst/>
              <a:ahLst/>
              <a:cxnLst/>
              <a:rect l="l" t="t" r="r" b="b"/>
              <a:pathLst>
                <a:path w="1904" h="2540">
                  <a:moveTo>
                    <a:pt x="1333" y="0"/>
                  </a:moveTo>
                  <a:lnTo>
                    <a:pt x="0" y="2362"/>
                  </a:lnTo>
                </a:path>
              </a:pathLst>
            </a:custGeom>
            <a:ln w="3911">
              <a:solidFill>
                <a:srgbClr val="231F20"/>
              </a:solidFill>
            </a:ln>
          </p:spPr>
          <p:txBody>
            <a:bodyPr wrap="square" lIns="0" tIns="0" rIns="0" bIns="0" rtlCol="0"/>
            <a:lstStyle/>
            <a:p/>
          </p:txBody>
        </p:sp>
        <p:sp>
          <p:nvSpPr>
            <p:cNvPr id="13347" name="object 13347" descr=""/>
            <p:cNvSpPr/>
            <p:nvPr/>
          </p:nvSpPr>
          <p:spPr>
            <a:xfrm>
              <a:off x="5409018" y="8754454"/>
              <a:ext cx="1270" cy="1905"/>
            </a:xfrm>
            <a:custGeom>
              <a:avLst/>
              <a:gdLst/>
              <a:ahLst/>
              <a:cxnLst/>
              <a:rect l="l" t="t" r="r" b="b"/>
              <a:pathLst>
                <a:path w="1270" h="1904">
                  <a:moveTo>
                    <a:pt x="1015" y="0"/>
                  </a:moveTo>
                  <a:lnTo>
                    <a:pt x="0" y="1397"/>
                  </a:lnTo>
                </a:path>
              </a:pathLst>
            </a:custGeom>
            <a:ln w="3911">
              <a:solidFill>
                <a:srgbClr val="231F20"/>
              </a:solidFill>
            </a:ln>
          </p:spPr>
          <p:txBody>
            <a:bodyPr wrap="square" lIns="0" tIns="0" rIns="0" bIns="0" rtlCol="0"/>
            <a:lstStyle/>
            <a:p/>
          </p:txBody>
        </p:sp>
        <p:sp>
          <p:nvSpPr>
            <p:cNvPr id="13348" name="object 13348" descr=""/>
            <p:cNvSpPr/>
            <p:nvPr/>
          </p:nvSpPr>
          <p:spPr>
            <a:xfrm>
              <a:off x="5410037" y="8753040"/>
              <a:ext cx="2540" cy="1905"/>
            </a:xfrm>
            <a:custGeom>
              <a:avLst/>
              <a:gdLst/>
              <a:ahLst/>
              <a:cxnLst/>
              <a:rect l="l" t="t" r="r" b="b"/>
              <a:pathLst>
                <a:path w="2539" h="1904">
                  <a:moveTo>
                    <a:pt x="2006" y="0"/>
                  </a:moveTo>
                  <a:lnTo>
                    <a:pt x="0" y="1409"/>
                  </a:lnTo>
                </a:path>
              </a:pathLst>
            </a:custGeom>
            <a:ln w="3911">
              <a:solidFill>
                <a:srgbClr val="231F20"/>
              </a:solidFill>
            </a:ln>
          </p:spPr>
          <p:txBody>
            <a:bodyPr wrap="square" lIns="0" tIns="0" rIns="0" bIns="0" rtlCol="0"/>
            <a:lstStyle/>
            <a:p/>
          </p:txBody>
        </p:sp>
        <p:sp>
          <p:nvSpPr>
            <p:cNvPr id="13349" name="object 13349" descr=""/>
            <p:cNvSpPr/>
            <p:nvPr/>
          </p:nvSpPr>
          <p:spPr>
            <a:xfrm>
              <a:off x="5412047" y="8751638"/>
              <a:ext cx="3175" cy="1905"/>
            </a:xfrm>
            <a:custGeom>
              <a:avLst/>
              <a:gdLst/>
              <a:ahLst/>
              <a:cxnLst/>
              <a:rect l="l" t="t" r="r" b="b"/>
              <a:pathLst>
                <a:path w="3175" h="1904">
                  <a:moveTo>
                    <a:pt x="3022" y="0"/>
                  </a:moveTo>
                  <a:lnTo>
                    <a:pt x="0" y="1396"/>
                  </a:lnTo>
                </a:path>
              </a:pathLst>
            </a:custGeom>
            <a:ln w="3911">
              <a:solidFill>
                <a:srgbClr val="231F20"/>
              </a:solidFill>
            </a:ln>
          </p:spPr>
          <p:txBody>
            <a:bodyPr wrap="square" lIns="0" tIns="0" rIns="0" bIns="0" rtlCol="0"/>
            <a:lstStyle/>
            <a:p/>
          </p:txBody>
        </p:sp>
        <p:sp>
          <p:nvSpPr>
            <p:cNvPr id="13350" name="object 13350" descr=""/>
            <p:cNvSpPr/>
            <p:nvPr/>
          </p:nvSpPr>
          <p:spPr>
            <a:xfrm>
              <a:off x="5415075" y="8750932"/>
              <a:ext cx="5715" cy="1270"/>
            </a:xfrm>
            <a:custGeom>
              <a:avLst/>
              <a:gdLst/>
              <a:ahLst/>
              <a:cxnLst/>
              <a:rect l="l" t="t" r="r" b="b"/>
              <a:pathLst>
                <a:path w="5714" h="1270">
                  <a:moveTo>
                    <a:pt x="5359" y="0"/>
                  </a:moveTo>
                  <a:lnTo>
                    <a:pt x="0" y="711"/>
                  </a:lnTo>
                </a:path>
              </a:pathLst>
            </a:custGeom>
            <a:ln w="3911">
              <a:solidFill>
                <a:srgbClr val="231F20"/>
              </a:solidFill>
            </a:ln>
          </p:spPr>
          <p:txBody>
            <a:bodyPr wrap="square" lIns="0" tIns="0" rIns="0" bIns="0" rtlCol="0"/>
            <a:lstStyle/>
            <a:p/>
          </p:txBody>
        </p:sp>
        <p:sp>
          <p:nvSpPr>
            <p:cNvPr id="13351" name="object 13351" descr=""/>
            <p:cNvSpPr/>
            <p:nvPr/>
          </p:nvSpPr>
          <p:spPr>
            <a:xfrm>
              <a:off x="5420441" y="8750932"/>
              <a:ext cx="5080" cy="0"/>
            </a:xfrm>
            <a:custGeom>
              <a:avLst/>
              <a:gdLst/>
              <a:ahLst/>
              <a:cxnLst/>
              <a:rect l="l" t="t" r="r" b="b"/>
              <a:pathLst>
                <a:path w="5079" h="0">
                  <a:moveTo>
                    <a:pt x="5029" y="0"/>
                  </a:moveTo>
                  <a:lnTo>
                    <a:pt x="0" y="0"/>
                  </a:lnTo>
                </a:path>
              </a:pathLst>
            </a:custGeom>
            <a:ln w="3911">
              <a:solidFill>
                <a:srgbClr val="231F20"/>
              </a:solidFill>
            </a:ln>
          </p:spPr>
          <p:txBody>
            <a:bodyPr wrap="square" lIns="0" tIns="0" rIns="0" bIns="0" rtlCol="0"/>
            <a:lstStyle/>
            <a:p/>
          </p:txBody>
        </p:sp>
        <p:sp>
          <p:nvSpPr>
            <p:cNvPr id="13352" name="object 13352" descr=""/>
            <p:cNvSpPr/>
            <p:nvPr/>
          </p:nvSpPr>
          <p:spPr>
            <a:xfrm>
              <a:off x="5425467" y="8750927"/>
              <a:ext cx="5715" cy="1270"/>
            </a:xfrm>
            <a:custGeom>
              <a:avLst/>
              <a:gdLst/>
              <a:ahLst/>
              <a:cxnLst/>
              <a:rect l="l" t="t" r="r" b="b"/>
              <a:pathLst>
                <a:path w="5714" h="1270">
                  <a:moveTo>
                    <a:pt x="5372" y="711"/>
                  </a:moveTo>
                  <a:lnTo>
                    <a:pt x="0" y="0"/>
                  </a:lnTo>
                </a:path>
              </a:pathLst>
            </a:custGeom>
            <a:ln w="3911">
              <a:solidFill>
                <a:srgbClr val="231F20"/>
              </a:solidFill>
            </a:ln>
          </p:spPr>
          <p:txBody>
            <a:bodyPr wrap="square" lIns="0" tIns="0" rIns="0" bIns="0" rtlCol="0"/>
            <a:lstStyle/>
            <a:p/>
          </p:txBody>
        </p:sp>
        <p:sp>
          <p:nvSpPr>
            <p:cNvPr id="13353" name="object 13353" descr=""/>
            <p:cNvSpPr/>
            <p:nvPr/>
          </p:nvSpPr>
          <p:spPr>
            <a:xfrm>
              <a:off x="5430837" y="8751643"/>
              <a:ext cx="3175" cy="1905"/>
            </a:xfrm>
            <a:custGeom>
              <a:avLst/>
              <a:gdLst/>
              <a:ahLst/>
              <a:cxnLst/>
              <a:rect l="l" t="t" r="r" b="b"/>
              <a:pathLst>
                <a:path w="3175" h="1904">
                  <a:moveTo>
                    <a:pt x="3022" y="1396"/>
                  </a:moveTo>
                  <a:lnTo>
                    <a:pt x="0" y="0"/>
                  </a:lnTo>
                </a:path>
              </a:pathLst>
            </a:custGeom>
            <a:ln w="3911">
              <a:solidFill>
                <a:srgbClr val="231F20"/>
              </a:solidFill>
            </a:ln>
          </p:spPr>
          <p:txBody>
            <a:bodyPr wrap="square" lIns="0" tIns="0" rIns="0" bIns="0" rtlCol="0"/>
            <a:lstStyle/>
            <a:p/>
          </p:txBody>
        </p:sp>
        <p:sp>
          <p:nvSpPr>
            <p:cNvPr id="13354" name="object 13354" descr=""/>
            <p:cNvSpPr/>
            <p:nvPr/>
          </p:nvSpPr>
          <p:spPr>
            <a:xfrm>
              <a:off x="5433856" y="8753044"/>
              <a:ext cx="2540" cy="1905"/>
            </a:xfrm>
            <a:custGeom>
              <a:avLst/>
              <a:gdLst/>
              <a:ahLst/>
              <a:cxnLst/>
              <a:rect l="l" t="t" r="r" b="b"/>
              <a:pathLst>
                <a:path w="2539" h="1904">
                  <a:moveTo>
                    <a:pt x="2019" y="1409"/>
                  </a:moveTo>
                  <a:lnTo>
                    <a:pt x="0" y="0"/>
                  </a:lnTo>
                </a:path>
              </a:pathLst>
            </a:custGeom>
            <a:ln w="3911">
              <a:solidFill>
                <a:srgbClr val="231F20"/>
              </a:solidFill>
            </a:ln>
          </p:spPr>
          <p:txBody>
            <a:bodyPr wrap="square" lIns="0" tIns="0" rIns="0" bIns="0" rtlCol="0"/>
            <a:lstStyle/>
            <a:p/>
          </p:txBody>
        </p:sp>
        <p:sp>
          <p:nvSpPr>
            <p:cNvPr id="13355" name="object 13355" descr=""/>
            <p:cNvSpPr/>
            <p:nvPr/>
          </p:nvSpPr>
          <p:spPr>
            <a:xfrm>
              <a:off x="5435876" y="8754457"/>
              <a:ext cx="1270" cy="1905"/>
            </a:xfrm>
            <a:custGeom>
              <a:avLst/>
              <a:gdLst/>
              <a:ahLst/>
              <a:cxnLst/>
              <a:rect l="l" t="t" r="r" b="b"/>
              <a:pathLst>
                <a:path w="1270" h="1904">
                  <a:moveTo>
                    <a:pt x="1003" y="1397"/>
                  </a:moveTo>
                  <a:lnTo>
                    <a:pt x="0" y="0"/>
                  </a:lnTo>
                </a:path>
              </a:pathLst>
            </a:custGeom>
            <a:ln w="3911">
              <a:solidFill>
                <a:srgbClr val="231F20"/>
              </a:solidFill>
            </a:ln>
          </p:spPr>
          <p:txBody>
            <a:bodyPr wrap="square" lIns="0" tIns="0" rIns="0" bIns="0" rtlCol="0"/>
            <a:lstStyle/>
            <a:p/>
          </p:txBody>
        </p:sp>
        <p:sp>
          <p:nvSpPr>
            <p:cNvPr id="13356" name="object 13356" descr=""/>
            <p:cNvSpPr/>
            <p:nvPr/>
          </p:nvSpPr>
          <p:spPr>
            <a:xfrm>
              <a:off x="5436875" y="8755849"/>
              <a:ext cx="1270" cy="2540"/>
            </a:xfrm>
            <a:custGeom>
              <a:avLst/>
              <a:gdLst/>
              <a:ahLst/>
              <a:cxnLst/>
              <a:rect l="l" t="t" r="r" b="b"/>
              <a:pathLst>
                <a:path w="1270" h="2540">
                  <a:moveTo>
                    <a:pt x="1015" y="2362"/>
                  </a:moveTo>
                  <a:lnTo>
                    <a:pt x="0" y="0"/>
                  </a:lnTo>
                </a:path>
              </a:pathLst>
            </a:custGeom>
            <a:ln w="3911">
              <a:solidFill>
                <a:srgbClr val="231F20"/>
              </a:solidFill>
            </a:ln>
          </p:spPr>
          <p:txBody>
            <a:bodyPr wrap="square" lIns="0" tIns="0" rIns="0" bIns="0" rtlCol="0"/>
            <a:lstStyle/>
            <a:p/>
          </p:txBody>
        </p:sp>
        <p:sp>
          <p:nvSpPr>
            <p:cNvPr id="13357" name="object 13357" descr=""/>
            <p:cNvSpPr/>
            <p:nvPr/>
          </p:nvSpPr>
          <p:spPr>
            <a:xfrm>
              <a:off x="5437891" y="8758212"/>
              <a:ext cx="0" cy="2540"/>
            </a:xfrm>
            <a:custGeom>
              <a:avLst/>
              <a:gdLst/>
              <a:ahLst/>
              <a:cxnLst/>
              <a:rect l="l" t="t" r="r" b="b"/>
              <a:pathLst>
                <a:path w="0" h="2540">
                  <a:moveTo>
                    <a:pt x="0" y="2108"/>
                  </a:moveTo>
                  <a:lnTo>
                    <a:pt x="0" y="0"/>
                  </a:lnTo>
                </a:path>
              </a:pathLst>
            </a:custGeom>
            <a:ln w="3911">
              <a:solidFill>
                <a:srgbClr val="231F20"/>
              </a:solidFill>
            </a:ln>
          </p:spPr>
          <p:txBody>
            <a:bodyPr wrap="square" lIns="0" tIns="0" rIns="0" bIns="0" rtlCol="0"/>
            <a:lstStyle/>
            <a:p/>
          </p:txBody>
        </p:sp>
        <p:sp>
          <p:nvSpPr>
            <p:cNvPr id="13358" name="object 13358" descr=""/>
            <p:cNvSpPr/>
            <p:nvPr/>
          </p:nvSpPr>
          <p:spPr>
            <a:xfrm>
              <a:off x="5436880" y="8760320"/>
              <a:ext cx="1270" cy="2540"/>
            </a:xfrm>
            <a:custGeom>
              <a:avLst/>
              <a:gdLst/>
              <a:ahLst/>
              <a:cxnLst/>
              <a:rect l="l" t="t" r="r" b="b"/>
              <a:pathLst>
                <a:path w="1270" h="2540">
                  <a:moveTo>
                    <a:pt x="0" y="2120"/>
                  </a:moveTo>
                  <a:lnTo>
                    <a:pt x="1016" y="0"/>
                  </a:lnTo>
                </a:path>
              </a:pathLst>
            </a:custGeom>
            <a:ln w="3911">
              <a:solidFill>
                <a:srgbClr val="231F20"/>
              </a:solidFill>
            </a:ln>
          </p:spPr>
          <p:txBody>
            <a:bodyPr wrap="square" lIns="0" tIns="0" rIns="0" bIns="0" rtlCol="0"/>
            <a:lstStyle/>
            <a:p/>
          </p:txBody>
        </p:sp>
        <p:sp>
          <p:nvSpPr>
            <p:cNvPr id="13359" name="object 13359" descr=""/>
            <p:cNvSpPr/>
            <p:nvPr/>
          </p:nvSpPr>
          <p:spPr>
            <a:xfrm>
              <a:off x="5435875" y="8762439"/>
              <a:ext cx="1270" cy="1905"/>
            </a:xfrm>
            <a:custGeom>
              <a:avLst/>
              <a:gdLst/>
              <a:ahLst/>
              <a:cxnLst/>
              <a:rect l="l" t="t" r="r" b="b"/>
              <a:pathLst>
                <a:path w="1270" h="1904">
                  <a:moveTo>
                    <a:pt x="0" y="1650"/>
                  </a:moveTo>
                  <a:lnTo>
                    <a:pt x="1003" y="0"/>
                  </a:lnTo>
                </a:path>
              </a:pathLst>
            </a:custGeom>
            <a:ln w="3911">
              <a:solidFill>
                <a:srgbClr val="231F20"/>
              </a:solidFill>
            </a:ln>
          </p:spPr>
          <p:txBody>
            <a:bodyPr wrap="square" lIns="0" tIns="0" rIns="0" bIns="0" rtlCol="0"/>
            <a:lstStyle/>
            <a:p/>
          </p:txBody>
        </p:sp>
        <p:sp>
          <p:nvSpPr>
            <p:cNvPr id="13360" name="object 13360" descr=""/>
            <p:cNvSpPr/>
            <p:nvPr/>
          </p:nvSpPr>
          <p:spPr>
            <a:xfrm>
              <a:off x="5433860" y="8764094"/>
              <a:ext cx="2540" cy="1905"/>
            </a:xfrm>
            <a:custGeom>
              <a:avLst/>
              <a:gdLst/>
              <a:ahLst/>
              <a:cxnLst/>
              <a:rect l="l" t="t" r="r" b="b"/>
              <a:pathLst>
                <a:path w="2539" h="1904">
                  <a:moveTo>
                    <a:pt x="0" y="1397"/>
                  </a:moveTo>
                  <a:lnTo>
                    <a:pt x="2019" y="0"/>
                  </a:lnTo>
                </a:path>
              </a:pathLst>
            </a:custGeom>
            <a:ln w="3911">
              <a:solidFill>
                <a:srgbClr val="231F20"/>
              </a:solidFill>
            </a:ln>
          </p:spPr>
          <p:txBody>
            <a:bodyPr wrap="square" lIns="0" tIns="0" rIns="0" bIns="0" rtlCol="0"/>
            <a:lstStyle/>
            <a:p/>
          </p:txBody>
        </p:sp>
        <p:sp>
          <p:nvSpPr>
            <p:cNvPr id="13361" name="object 13361" descr=""/>
            <p:cNvSpPr/>
            <p:nvPr/>
          </p:nvSpPr>
          <p:spPr>
            <a:xfrm>
              <a:off x="5430840" y="8765496"/>
              <a:ext cx="3175" cy="1905"/>
            </a:xfrm>
            <a:custGeom>
              <a:avLst/>
              <a:gdLst/>
              <a:ahLst/>
              <a:cxnLst/>
              <a:rect l="l" t="t" r="r" b="b"/>
              <a:pathLst>
                <a:path w="3175" h="1904">
                  <a:moveTo>
                    <a:pt x="0" y="1409"/>
                  </a:moveTo>
                  <a:lnTo>
                    <a:pt x="3022" y="0"/>
                  </a:lnTo>
                </a:path>
              </a:pathLst>
            </a:custGeom>
            <a:ln w="3911">
              <a:solidFill>
                <a:srgbClr val="231F20"/>
              </a:solidFill>
            </a:ln>
          </p:spPr>
          <p:txBody>
            <a:bodyPr wrap="square" lIns="0" tIns="0" rIns="0" bIns="0" rtlCol="0"/>
            <a:lstStyle/>
            <a:p/>
          </p:txBody>
        </p:sp>
        <p:sp>
          <p:nvSpPr>
            <p:cNvPr id="13362" name="object 13362" descr=""/>
            <p:cNvSpPr/>
            <p:nvPr/>
          </p:nvSpPr>
          <p:spPr>
            <a:xfrm>
              <a:off x="5425470" y="8766901"/>
              <a:ext cx="5715" cy="1270"/>
            </a:xfrm>
            <a:custGeom>
              <a:avLst/>
              <a:gdLst/>
              <a:ahLst/>
              <a:cxnLst/>
              <a:rect l="l" t="t" r="r" b="b"/>
              <a:pathLst>
                <a:path w="5714" h="1270">
                  <a:moveTo>
                    <a:pt x="0" y="711"/>
                  </a:moveTo>
                  <a:lnTo>
                    <a:pt x="5372" y="0"/>
                  </a:lnTo>
                </a:path>
              </a:pathLst>
            </a:custGeom>
            <a:ln w="3911">
              <a:solidFill>
                <a:srgbClr val="231F20"/>
              </a:solidFill>
            </a:ln>
          </p:spPr>
          <p:txBody>
            <a:bodyPr wrap="square" lIns="0" tIns="0" rIns="0" bIns="0" rtlCol="0"/>
            <a:lstStyle/>
            <a:p/>
          </p:txBody>
        </p:sp>
        <p:sp>
          <p:nvSpPr>
            <p:cNvPr id="13363" name="object 13363" descr=""/>
            <p:cNvSpPr/>
            <p:nvPr/>
          </p:nvSpPr>
          <p:spPr>
            <a:xfrm>
              <a:off x="5420434" y="8767612"/>
              <a:ext cx="5080" cy="0"/>
            </a:xfrm>
            <a:custGeom>
              <a:avLst/>
              <a:gdLst/>
              <a:ahLst/>
              <a:cxnLst/>
              <a:rect l="l" t="t" r="r" b="b"/>
              <a:pathLst>
                <a:path w="5079" h="0">
                  <a:moveTo>
                    <a:pt x="0" y="0"/>
                  </a:moveTo>
                  <a:lnTo>
                    <a:pt x="5029" y="0"/>
                  </a:lnTo>
                </a:path>
              </a:pathLst>
            </a:custGeom>
            <a:ln w="3911">
              <a:solidFill>
                <a:srgbClr val="231F20"/>
              </a:solidFill>
            </a:ln>
          </p:spPr>
          <p:txBody>
            <a:bodyPr wrap="square" lIns="0" tIns="0" rIns="0" bIns="0" rtlCol="0"/>
            <a:lstStyle/>
            <a:p/>
          </p:txBody>
        </p:sp>
        <p:sp>
          <p:nvSpPr>
            <p:cNvPr id="13364" name="object 13364" descr=""/>
            <p:cNvSpPr/>
            <p:nvPr/>
          </p:nvSpPr>
          <p:spPr>
            <a:xfrm>
              <a:off x="5415070" y="8766906"/>
              <a:ext cx="5715" cy="1270"/>
            </a:xfrm>
            <a:custGeom>
              <a:avLst/>
              <a:gdLst/>
              <a:ahLst/>
              <a:cxnLst/>
              <a:rect l="l" t="t" r="r" b="b"/>
              <a:pathLst>
                <a:path w="5714" h="1270">
                  <a:moveTo>
                    <a:pt x="0" y="0"/>
                  </a:moveTo>
                  <a:lnTo>
                    <a:pt x="5359" y="711"/>
                  </a:lnTo>
                </a:path>
              </a:pathLst>
            </a:custGeom>
            <a:ln w="3911">
              <a:solidFill>
                <a:srgbClr val="231F20"/>
              </a:solidFill>
            </a:ln>
          </p:spPr>
          <p:txBody>
            <a:bodyPr wrap="square" lIns="0" tIns="0" rIns="0" bIns="0" rtlCol="0"/>
            <a:lstStyle/>
            <a:p/>
          </p:txBody>
        </p:sp>
        <p:sp>
          <p:nvSpPr>
            <p:cNvPr id="13365" name="object 13365" descr=""/>
            <p:cNvSpPr/>
            <p:nvPr/>
          </p:nvSpPr>
          <p:spPr>
            <a:xfrm>
              <a:off x="5412044" y="8765491"/>
              <a:ext cx="3175" cy="1905"/>
            </a:xfrm>
            <a:custGeom>
              <a:avLst/>
              <a:gdLst/>
              <a:ahLst/>
              <a:cxnLst/>
              <a:rect l="l" t="t" r="r" b="b"/>
              <a:pathLst>
                <a:path w="3175" h="1904">
                  <a:moveTo>
                    <a:pt x="0" y="0"/>
                  </a:moveTo>
                  <a:lnTo>
                    <a:pt x="3022" y="1409"/>
                  </a:lnTo>
                </a:path>
              </a:pathLst>
            </a:custGeom>
            <a:ln w="3911">
              <a:solidFill>
                <a:srgbClr val="231F20"/>
              </a:solidFill>
            </a:ln>
          </p:spPr>
          <p:txBody>
            <a:bodyPr wrap="square" lIns="0" tIns="0" rIns="0" bIns="0" rtlCol="0"/>
            <a:lstStyle/>
            <a:p/>
          </p:txBody>
        </p:sp>
        <p:sp>
          <p:nvSpPr>
            <p:cNvPr id="13366" name="object 13366" descr=""/>
            <p:cNvSpPr/>
            <p:nvPr/>
          </p:nvSpPr>
          <p:spPr>
            <a:xfrm>
              <a:off x="5410034" y="8764090"/>
              <a:ext cx="2540" cy="1905"/>
            </a:xfrm>
            <a:custGeom>
              <a:avLst/>
              <a:gdLst/>
              <a:ahLst/>
              <a:cxnLst/>
              <a:rect l="l" t="t" r="r" b="b"/>
              <a:pathLst>
                <a:path w="2539" h="1904">
                  <a:moveTo>
                    <a:pt x="0" y="0"/>
                  </a:moveTo>
                  <a:lnTo>
                    <a:pt x="2006" y="1396"/>
                  </a:lnTo>
                </a:path>
              </a:pathLst>
            </a:custGeom>
            <a:ln w="3911">
              <a:solidFill>
                <a:srgbClr val="231F20"/>
              </a:solidFill>
            </a:ln>
          </p:spPr>
          <p:txBody>
            <a:bodyPr wrap="square" lIns="0" tIns="0" rIns="0" bIns="0" rtlCol="0"/>
            <a:lstStyle/>
            <a:p/>
          </p:txBody>
        </p:sp>
        <p:sp>
          <p:nvSpPr>
            <p:cNvPr id="13367" name="object 13367" descr=""/>
            <p:cNvSpPr/>
            <p:nvPr/>
          </p:nvSpPr>
          <p:spPr>
            <a:xfrm>
              <a:off x="5409024" y="8762441"/>
              <a:ext cx="1270" cy="1905"/>
            </a:xfrm>
            <a:custGeom>
              <a:avLst/>
              <a:gdLst/>
              <a:ahLst/>
              <a:cxnLst/>
              <a:rect l="l" t="t" r="r" b="b"/>
              <a:pathLst>
                <a:path w="1270" h="1904">
                  <a:moveTo>
                    <a:pt x="0" y="0"/>
                  </a:moveTo>
                  <a:lnTo>
                    <a:pt x="1016" y="1651"/>
                  </a:lnTo>
                </a:path>
              </a:pathLst>
            </a:custGeom>
            <a:ln w="3911">
              <a:solidFill>
                <a:srgbClr val="231F20"/>
              </a:solidFill>
            </a:ln>
          </p:spPr>
          <p:txBody>
            <a:bodyPr wrap="square" lIns="0" tIns="0" rIns="0" bIns="0" rtlCol="0"/>
            <a:lstStyle/>
            <a:p/>
          </p:txBody>
        </p:sp>
        <p:sp>
          <p:nvSpPr>
            <p:cNvPr id="13368" name="object 13368" descr=""/>
            <p:cNvSpPr/>
            <p:nvPr/>
          </p:nvSpPr>
          <p:spPr>
            <a:xfrm>
              <a:off x="5407685" y="8760320"/>
              <a:ext cx="1905" cy="2540"/>
            </a:xfrm>
            <a:custGeom>
              <a:avLst/>
              <a:gdLst/>
              <a:ahLst/>
              <a:cxnLst/>
              <a:rect l="l" t="t" r="r" b="b"/>
              <a:pathLst>
                <a:path w="1904" h="2540">
                  <a:moveTo>
                    <a:pt x="0" y="0"/>
                  </a:moveTo>
                  <a:lnTo>
                    <a:pt x="1333" y="2120"/>
                  </a:lnTo>
                </a:path>
              </a:pathLst>
            </a:custGeom>
            <a:ln w="3911">
              <a:solidFill>
                <a:srgbClr val="231F20"/>
              </a:solidFill>
            </a:ln>
          </p:spPr>
          <p:txBody>
            <a:bodyPr wrap="square" lIns="0" tIns="0" rIns="0" bIns="0" rtlCol="0"/>
            <a:lstStyle/>
            <a:p/>
          </p:txBody>
        </p:sp>
        <p:sp>
          <p:nvSpPr>
            <p:cNvPr id="13369" name="object 13369" descr=""/>
            <p:cNvSpPr/>
            <p:nvPr/>
          </p:nvSpPr>
          <p:spPr>
            <a:xfrm>
              <a:off x="5407685" y="8758212"/>
              <a:ext cx="0" cy="2540"/>
            </a:xfrm>
            <a:custGeom>
              <a:avLst/>
              <a:gdLst/>
              <a:ahLst/>
              <a:cxnLst/>
              <a:rect l="l" t="t" r="r" b="b"/>
              <a:pathLst>
                <a:path w="0" h="2540">
                  <a:moveTo>
                    <a:pt x="0" y="0"/>
                  </a:moveTo>
                  <a:lnTo>
                    <a:pt x="0" y="2108"/>
                  </a:lnTo>
                </a:path>
              </a:pathLst>
            </a:custGeom>
            <a:ln w="3911">
              <a:solidFill>
                <a:srgbClr val="231F20"/>
              </a:solidFill>
            </a:ln>
          </p:spPr>
          <p:txBody>
            <a:bodyPr wrap="square" lIns="0" tIns="0" rIns="0" bIns="0" rtlCol="0"/>
            <a:lstStyle/>
            <a:p/>
          </p:txBody>
        </p:sp>
        <p:sp>
          <p:nvSpPr>
            <p:cNvPr id="13370" name="object 13370" descr=""/>
            <p:cNvSpPr/>
            <p:nvPr/>
          </p:nvSpPr>
          <p:spPr>
            <a:xfrm>
              <a:off x="5413394" y="8783314"/>
              <a:ext cx="19685" cy="0"/>
            </a:xfrm>
            <a:custGeom>
              <a:avLst/>
              <a:gdLst/>
              <a:ahLst/>
              <a:cxnLst/>
              <a:rect l="l" t="t" r="r" b="b"/>
              <a:pathLst>
                <a:path w="19685" h="0">
                  <a:moveTo>
                    <a:pt x="19126" y="0"/>
                  </a:moveTo>
                  <a:lnTo>
                    <a:pt x="0" y="0"/>
                  </a:lnTo>
                </a:path>
              </a:pathLst>
            </a:custGeom>
            <a:ln w="3911">
              <a:solidFill>
                <a:srgbClr val="231F20"/>
              </a:solidFill>
            </a:ln>
          </p:spPr>
          <p:txBody>
            <a:bodyPr wrap="square" lIns="0" tIns="0" rIns="0" bIns="0" rtlCol="0"/>
            <a:lstStyle/>
            <a:p/>
          </p:txBody>
        </p:sp>
        <p:sp>
          <p:nvSpPr>
            <p:cNvPr id="13371" name="object 13371" descr=""/>
            <p:cNvSpPr/>
            <p:nvPr/>
          </p:nvSpPr>
          <p:spPr>
            <a:xfrm>
              <a:off x="5422784" y="8776505"/>
              <a:ext cx="0" cy="13970"/>
            </a:xfrm>
            <a:custGeom>
              <a:avLst/>
              <a:gdLst/>
              <a:ahLst/>
              <a:cxnLst/>
              <a:rect l="l" t="t" r="r" b="b"/>
              <a:pathLst>
                <a:path w="0" h="13970">
                  <a:moveTo>
                    <a:pt x="0" y="0"/>
                  </a:moveTo>
                  <a:lnTo>
                    <a:pt x="0" y="13398"/>
                  </a:lnTo>
                </a:path>
              </a:pathLst>
            </a:custGeom>
            <a:ln w="3911">
              <a:solidFill>
                <a:srgbClr val="231F20"/>
              </a:solidFill>
            </a:ln>
          </p:spPr>
          <p:txBody>
            <a:bodyPr wrap="square" lIns="0" tIns="0" rIns="0" bIns="0" rtlCol="0"/>
            <a:lstStyle/>
            <a:p/>
          </p:txBody>
        </p:sp>
        <p:sp>
          <p:nvSpPr>
            <p:cNvPr id="13372" name="object 13372" descr=""/>
            <p:cNvSpPr/>
            <p:nvPr/>
          </p:nvSpPr>
          <p:spPr>
            <a:xfrm>
              <a:off x="5408805" y="8803679"/>
              <a:ext cx="91440" cy="24765"/>
            </a:xfrm>
            <a:custGeom>
              <a:avLst/>
              <a:gdLst/>
              <a:ahLst/>
              <a:cxnLst/>
              <a:rect l="l" t="t" r="r" b="b"/>
              <a:pathLst>
                <a:path w="91439" h="24765">
                  <a:moveTo>
                    <a:pt x="91338" y="0"/>
                  </a:moveTo>
                  <a:lnTo>
                    <a:pt x="87528" y="9512"/>
                  </a:lnTo>
                  <a:lnTo>
                    <a:pt x="78016" y="19024"/>
                  </a:lnTo>
                  <a:lnTo>
                    <a:pt x="65646" y="22834"/>
                  </a:lnTo>
                  <a:lnTo>
                    <a:pt x="54229" y="23787"/>
                  </a:lnTo>
                  <a:lnTo>
                    <a:pt x="45669" y="24739"/>
                  </a:lnTo>
                  <a:lnTo>
                    <a:pt x="37109" y="23787"/>
                  </a:lnTo>
                  <a:lnTo>
                    <a:pt x="25692" y="22834"/>
                  </a:lnTo>
                  <a:lnTo>
                    <a:pt x="13322" y="19024"/>
                  </a:lnTo>
                  <a:lnTo>
                    <a:pt x="3810" y="9512"/>
                  </a:lnTo>
                  <a:lnTo>
                    <a:pt x="0" y="0"/>
                  </a:lnTo>
                </a:path>
              </a:pathLst>
            </a:custGeom>
            <a:ln w="3911">
              <a:solidFill>
                <a:srgbClr val="231F20"/>
              </a:solidFill>
            </a:ln>
          </p:spPr>
          <p:txBody>
            <a:bodyPr wrap="square" lIns="0" tIns="0" rIns="0" bIns="0" rtlCol="0"/>
            <a:lstStyle/>
            <a:p/>
          </p:txBody>
        </p:sp>
        <p:sp>
          <p:nvSpPr>
            <p:cNvPr id="13373" name="object 13373" descr=""/>
            <p:cNvSpPr/>
            <p:nvPr/>
          </p:nvSpPr>
          <p:spPr>
            <a:xfrm>
              <a:off x="5449468" y="8850433"/>
              <a:ext cx="53340" cy="29209"/>
            </a:xfrm>
            <a:custGeom>
              <a:avLst/>
              <a:gdLst/>
              <a:ahLst/>
              <a:cxnLst/>
              <a:rect l="l" t="t" r="r" b="b"/>
              <a:pathLst>
                <a:path w="53339" h="29209">
                  <a:moveTo>
                    <a:pt x="0" y="29197"/>
                  </a:moveTo>
                  <a:lnTo>
                    <a:pt x="0" y="0"/>
                  </a:lnTo>
                  <a:lnTo>
                    <a:pt x="52870" y="18503"/>
                  </a:lnTo>
                </a:path>
              </a:pathLst>
            </a:custGeom>
            <a:ln w="3911">
              <a:solidFill>
                <a:srgbClr val="231F20"/>
              </a:solidFill>
            </a:ln>
          </p:spPr>
          <p:txBody>
            <a:bodyPr wrap="square" lIns="0" tIns="0" rIns="0" bIns="0" rtlCol="0"/>
            <a:lstStyle/>
            <a:p/>
          </p:txBody>
        </p:sp>
        <p:sp>
          <p:nvSpPr>
            <p:cNvPr id="13374" name="object 13374" descr=""/>
            <p:cNvSpPr/>
            <p:nvPr/>
          </p:nvSpPr>
          <p:spPr>
            <a:xfrm>
              <a:off x="5477075" y="8893544"/>
              <a:ext cx="0" cy="26034"/>
            </a:xfrm>
            <a:custGeom>
              <a:avLst/>
              <a:gdLst/>
              <a:ahLst/>
              <a:cxnLst/>
              <a:rect l="l" t="t" r="r" b="b"/>
              <a:pathLst>
                <a:path w="0" h="26034">
                  <a:moveTo>
                    <a:pt x="0" y="25501"/>
                  </a:moveTo>
                  <a:lnTo>
                    <a:pt x="0" y="0"/>
                  </a:lnTo>
                </a:path>
              </a:pathLst>
            </a:custGeom>
            <a:ln w="3911">
              <a:solidFill>
                <a:srgbClr val="231F20"/>
              </a:solidFill>
            </a:ln>
          </p:spPr>
          <p:txBody>
            <a:bodyPr wrap="square" lIns="0" tIns="0" rIns="0" bIns="0" rtlCol="0"/>
            <a:lstStyle/>
            <a:p/>
          </p:txBody>
        </p:sp>
        <p:sp>
          <p:nvSpPr>
            <p:cNvPr id="13375" name="object 13375" descr=""/>
            <p:cNvSpPr/>
            <p:nvPr/>
          </p:nvSpPr>
          <p:spPr>
            <a:xfrm>
              <a:off x="5451229" y="8893545"/>
              <a:ext cx="51435" cy="0"/>
            </a:xfrm>
            <a:custGeom>
              <a:avLst/>
              <a:gdLst/>
              <a:ahLst/>
              <a:cxnLst/>
              <a:rect l="l" t="t" r="r" b="b"/>
              <a:pathLst>
                <a:path w="51435" h="0">
                  <a:moveTo>
                    <a:pt x="0" y="0"/>
                  </a:moveTo>
                  <a:lnTo>
                    <a:pt x="51104" y="0"/>
                  </a:lnTo>
                </a:path>
              </a:pathLst>
            </a:custGeom>
            <a:ln w="3911">
              <a:solidFill>
                <a:srgbClr val="231F20"/>
              </a:solidFill>
            </a:ln>
          </p:spPr>
          <p:txBody>
            <a:bodyPr wrap="square" lIns="0" tIns="0" rIns="0" bIns="0" rtlCol="0"/>
            <a:lstStyle/>
            <a:p/>
          </p:txBody>
        </p:sp>
        <p:sp>
          <p:nvSpPr>
            <p:cNvPr id="13376" name="object 13376" descr=""/>
            <p:cNvSpPr/>
            <p:nvPr/>
          </p:nvSpPr>
          <p:spPr>
            <a:xfrm>
              <a:off x="5451229" y="8919046"/>
              <a:ext cx="51435" cy="0"/>
            </a:xfrm>
            <a:custGeom>
              <a:avLst/>
              <a:gdLst/>
              <a:ahLst/>
              <a:cxnLst/>
              <a:rect l="l" t="t" r="r" b="b"/>
              <a:pathLst>
                <a:path w="51435" h="0">
                  <a:moveTo>
                    <a:pt x="0" y="0"/>
                  </a:moveTo>
                  <a:lnTo>
                    <a:pt x="51104" y="0"/>
                  </a:lnTo>
                </a:path>
              </a:pathLst>
            </a:custGeom>
            <a:ln w="3911">
              <a:solidFill>
                <a:srgbClr val="231F20"/>
              </a:solidFill>
            </a:ln>
          </p:spPr>
          <p:txBody>
            <a:bodyPr wrap="square" lIns="0" tIns="0" rIns="0" bIns="0" rtlCol="0"/>
            <a:lstStyle/>
            <a:p/>
          </p:txBody>
        </p:sp>
        <p:sp>
          <p:nvSpPr>
            <p:cNvPr id="13377" name="object 13377" descr=""/>
            <p:cNvSpPr/>
            <p:nvPr/>
          </p:nvSpPr>
          <p:spPr>
            <a:xfrm>
              <a:off x="5449469" y="8950237"/>
              <a:ext cx="2540" cy="3810"/>
            </a:xfrm>
            <a:custGeom>
              <a:avLst/>
              <a:gdLst/>
              <a:ahLst/>
              <a:cxnLst/>
              <a:rect l="l" t="t" r="r" b="b"/>
              <a:pathLst>
                <a:path w="2539" h="3809">
                  <a:moveTo>
                    <a:pt x="2349" y="0"/>
                  </a:moveTo>
                  <a:lnTo>
                    <a:pt x="0" y="3517"/>
                  </a:lnTo>
                </a:path>
              </a:pathLst>
            </a:custGeom>
            <a:ln w="3911">
              <a:solidFill>
                <a:srgbClr val="231F20"/>
              </a:solidFill>
            </a:ln>
          </p:spPr>
          <p:txBody>
            <a:bodyPr wrap="square" lIns="0" tIns="0" rIns="0" bIns="0" rtlCol="0"/>
            <a:lstStyle/>
            <a:p/>
          </p:txBody>
        </p:sp>
        <p:sp>
          <p:nvSpPr>
            <p:cNvPr id="13378" name="object 13378" descr=""/>
            <p:cNvSpPr/>
            <p:nvPr/>
          </p:nvSpPr>
          <p:spPr>
            <a:xfrm>
              <a:off x="5451814" y="8948116"/>
              <a:ext cx="1905" cy="2540"/>
            </a:xfrm>
            <a:custGeom>
              <a:avLst/>
              <a:gdLst/>
              <a:ahLst/>
              <a:cxnLst/>
              <a:rect l="l" t="t" r="r" b="b"/>
              <a:pathLst>
                <a:path w="1904" h="2540">
                  <a:moveTo>
                    <a:pt x="1765" y="0"/>
                  </a:moveTo>
                  <a:lnTo>
                    <a:pt x="0" y="2120"/>
                  </a:lnTo>
                </a:path>
              </a:pathLst>
            </a:custGeom>
            <a:ln w="3911">
              <a:solidFill>
                <a:srgbClr val="231F20"/>
              </a:solidFill>
            </a:ln>
          </p:spPr>
          <p:txBody>
            <a:bodyPr wrap="square" lIns="0" tIns="0" rIns="0" bIns="0" rtlCol="0"/>
            <a:lstStyle/>
            <a:p/>
          </p:txBody>
        </p:sp>
        <p:sp>
          <p:nvSpPr>
            <p:cNvPr id="13379" name="object 13379" descr=""/>
            <p:cNvSpPr/>
            <p:nvPr/>
          </p:nvSpPr>
          <p:spPr>
            <a:xfrm>
              <a:off x="5453584" y="8946008"/>
              <a:ext cx="3810" cy="2540"/>
            </a:xfrm>
            <a:custGeom>
              <a:avLst/>
              <a:gdLst/>
              <a:ahLst/>
              <a:cxnLst/>
              <a:rect l="l" t="t" r="r" b="b"/>
              <a:pathLst>
                <a:path w="3810" h="2540">
                  <a:moveTo>
                    <a:pt x="3517" y="0"/>
                  </a:moveTo>
                  <a:lnTo>
                    <a:pt x="0" y="2108"/>
                  </a:lnTo>
                </a:path>
              </a:pathLst>
            </a:custGeom>
            <a:ln w="3911">
              <a:solidFill>
                <a:srgbClr val="231F20"/>
              </a:solidFill>
            </a:ln>
          </p:spPr>
          <p:txBody>
            <a:bodyPr wrap="square" lIns="0" tIns="0" rIns="0" bIns="0" rtlCol="0"/>
            <a:lstStyle/>
            <a:p/>
          </p:txBody>
        </p:sp>
        <p:sp>
          <p:nvSpPr>
            <p:cNvPr id="13380" name="object 13380" descr=""/>
            <p:cNvSpPr/>
            <p:nvPr/>
          </p:nvSpPr>
          <p:spPr>
            <a:xfrm>
              <a:off x="5457096" y="8943887"/>
              <a:ext cx="5715" cy="2540"/>
            </a:xfrm>
            <a:custGeom>
              <a:avLst/>
              <a:gdLst/>
              <a:ahLst/>
              <a:cxnLst/>
              <a:rect l="l" t="t" r="r" b="b"/>
              <a:pathLst>
                <a:path w="5714" h="2540">
                  <a:moveTo>
                    <a:pt x="5295" y="0"/>
                  </a:moveTo>
                  <a:lnTo>
                    <a:pt x="0" y="2120"/>
                  </a:lnTo>
                </a:path>
              </a:pathLst>
            </a:custGeom>
            <a:ln w="3911">
              <a:solidFill>
                <a:srgbClr val="231F20"/>
              </a:solidFill>
            </a:ln>
          </p:spPr>
          <p:txBody>
            <a:bodyPr wrap="square" lIns="0" tIns="0" rIns="0" bIns="0" rtlCol="0"/>
            <a:lstStyle/>
            <a:p/>
          </p:txBody>
        </p:sp>
        <p:sp>
          <p:nvSpPr>
            <p:cNvPr id="13381" name="object 13381" descr=""/>
            <p:cNvSpPr/>
            <p:nvPr/>
          </p:nvSpPr>
          <p:spPr>
            <a:xfrm>
              <a:off x="5462388" y="8942833"/>
              <a:ext cx="9525" cy="1270"/>
            </a:xfrm>
            <a:custGeom>
              <a:avLst/>
              <a:gdLst/>
              <a:ahLst/>
              <a:cxnLst/>
              <a:rect l="l" t="t" r="r" b="b"/>
              <a:pathLst>
                <a:path w="9525" h="1270">
                  <a:moveTo>
                    <a:pt x="9398" y="0"/>
                  </a:moveTo>
                  <a:lnTo>
                    <a:pt x="0" y="1054"/>
                  </a:lnTo>
                </a:path>
              </a:pathLst>
            </a:custGeom>
            <a:ln w="3911">
              <a:solidFill>
                <a:srgbClr val="231F20"/>
              </a:solidFill>
            </a:ln>
          </p:spPr>
          <p:txBody>
            <a:bodyPr wrap="square" lIns="0" tIns="0" rIns="0" bIns="0" rtlCol="0"/>
            <a:lstStyle/>
            <a:p/>
          </p:txBody>
        </p:sp>
        <p:sp>
          <p:nvSpPr>
            <p:cNvPr id="13382" name="object 13382" descr=""/>
            <p:cNvSpPr/>
            <p:nvPr/>
          </p:nvSpPr>
          <p:spPr>
            <a:xfrm>
              <a:off x="5471784" y="8942833"/>
              <a:ext cx="8890" cy="0"/>
            </a:xfrm>
            <a:custGeom>
              <a:avLst/>
              <a:gdLst/>
              <a:ahLst/>
              <a:cxnLst/>
              <a:rect l="l" t="t" r="r" b="b"/>
              <a:pathLst>
                <a:path w="8889" h="0">
                  <a:moveTo>
                    <a:pt x="8813" y="0"/>
                  </a:moveTo>
                  <a:lnTo>
                    <a:pt x="0" y="0"/>
                  </a:lnTo>
                </a:path>
              </a:pathLst>
            </a:custGeom>
            <a:ln w="3911">
              <a:solidFill>
                <a:srgbClr val="231F20"/>
              </a:solidFill>
            </a:ln>
          </p:spPr>
          <p:txBody>
            <a:bodyPr wrap="square" lIns="0" tIns="0" rIns="0" bIns="0" rtlCol="0"/>
            <a:lstStyle/>
            <a:p/>
          </p:txBody>
        </p:sp>
        <p:sp>
          <p:nvSpPr>
            <p:cNvPr id="13383" name="object 13383" descr=""/>
            <p:cNvSpPr/>
            <p:nvPr/>
          </p:nvSpPr>
          <p:spPr>
            <a:xfrm>
              <a:off x="5480594" y="8942833"/>
              <a:ext cx="9525" cy="1270"/>
            </a:xfrm>
            <a:custGeom>
              <a:avLst/>
              <a:gdLst/>
              <a:ahLst/>
              <a:cxnLst/>
              <a:rect l="l" t="t" r="r" b="b"/>
              <a:pathLst>
                <a:path w="9525" h="1270">
                  <a:moveTo>
                    <a:pt x="9398" y="1054"/>
                  </a:moveTo>
                  <a:lnTo>
                    <a:pt x="0" y="0"/>
                  </a:lnTo>
                </a:path>
              </a:pathLst>
            </a:custGeom>
            <a:ln w="3911">
              <a:solidFill>
                <a:srgbClr val="231F20"/>
              </a:solidFill>
            </a:ln>
          </p:spPr>
          <p:txBody>
            <a:bodyPr wrap="square" lIns="0" tIns="0" rIns="0" bIns="0" rtlCol="0"/>
            <a:lstStyle/>
            <a:p/>
          </p:txBody>
        </p:sp>
        <p:sp>
          <p:nvSpPr>
            <p:cNvPr id="13384" name="object 13384" descr=""/>
            <p:cNvSpPr/>
            <p:nvPr/>
          </p:nvSpPr>
          <p:spPr>
            <a:xfrm>
              <a:off x="5489986" y="8943887"/>
              <a:ext cx="5715" cy="2540"/>
            </a:xfrm>
            <a:custGeom>
              <a:avLst/>
              <a:gdLst/>
              <a:ahLst/>
              <a:cxnLst/>
              <a:rect l="l" t="t" r="r" b="b"/>
              <a:pathLst>
                <a:path w="5714" h="2540">
                  <a:moveTo>
                    <a:pt x="5295" y="2120"/>
                  </a:moveTo>
                  <a:lnTo>
                    <a:pt x="0" y="0"/>
                  </a:lnTo>
                </a:path>
              </a:pathLst>
            </a:custGeom>
            <a:ln w="3911">
              <a:solidFill>
                <a:srgbClr val="231F20"/>
              </a:solidFill>
            </a:ln>
          </p:spPr>
          <p:txBody>
            <a:bodyPr wrap="square" lIns="0" tIns="0" rIns="0" bIns="0" rtlCol="0"/>
            <a:lstStyle/>
            <a:p/>
          </p:txBody>
        </p:sp>
        <p:sp>
          <p:nvSpPr>
            <p:cNvPr id="13385" name="object 13385" descr=""/>
            <p:cNvSpPr/>
            <p:nvPr/>
          </p:nvSpPr>
          <p:spPr>
            <a:xfrm>
              <a:off x="5495287" y="8946008"/>
              <a:ext cx="3810" cy="2540"/>
            </a:xfrm>
            <a:custGeom>
              <a:avLst/>
              <a:gdLst/>
              <a:ahLst/>
              <a:cxnLst/>
              <a:rect l="l" t="t" r="r" b="b"/>
              <a:pathLst>
                <a:path w="3810" h="2540">
                  <a:moveTo>
                    <a:pt x="3517" y="2108"/>
                  </a:moveTo>
                  <a:lnTo>
                    <a:pt x="0" y="0"/>
                  </a:lnTo>
                </a:path>
              </a:pathLst>
            </a:custGeom>
            <a:ln w="3911">
              <a:solidFill>
                <a:srgbClr val="231F20"/>
              </a:solidFill>
            </a:ln>
          </p:spPr>
          <p:txBody>
            <a:bodyPr wrap="square" lIns="0" tIns="0" rIns="0" bIns="0" rtlCol="0"/>
            <a:lstStyle/>
            <a:p/>
          </p:txBody>
        </p:sp>
        <p:sp>
          <p:nvSpPr>
            <p:cNvPr id="13386" name="object 13386" descr=""/>
            <p:cNvSpPr/>
            <p:nvPr/>
          </p:nvSpPr>
          <p:spPr>
            <a:xfrm>
              <a:off x="5498800" y="8948116"/>
              <a:ext cx="1905" cy="2540"/>
            </a:xfrm>
            <a:custGeom>
              <a:avLst/>
              <a:gdLst/>
              <a:ahLst/>
              <a:cxnLst/>
              <a:rect l="l" t="t" r="r" b="b"/>
              <a:pathLst>
                <a:path w="1904" h="2540">
                  <a:moveTo>
                    <a:pt x="1765" y="2120"/>
                  </a:moveTo>
                  <a:lnTo>
                    <a:pt x="0" y="0"/>
                  </a:lnTo>
                </a:path>
              </a:pathLst>
            </a:custGeom>
            <a:ln w="3911">
              <a:solidFill>
                <a:srgbClr val="231F20"/>
              </a:solidFill>
            </a:ln>
          </p:spPr>
          <p:txBody>
            <a:bodyPr wrap="square" lIns="0" tIns="0" rIns="0" bIns="0" rtlCol="0"/>
            <a:lstStyle/>
            <a:p/>
          </p:txBody>
        </p:sp>
        <p:sp>
          <p:nvSpPr>
            <p:cNvPr id="13387" name="object 13387" descr=""/>
            <p:cNvSpPr/>
            <p:nvPr/>
          </p:nvSpPr>
          <p:spPr>
            <a:xfrm>
              <a:off x="5500568" y="8950242"/>
              <a:ext cx="1905" cy="3810"/>
            </a:xfrm>
            <a:custGeom>
              <a:avLst/>
              <a:gdLst/>
              <a:ahLst/>
              <a:cxnLst/>
              <a:rect l="l" t="t" r="r" b="b"/>
              <a:pathLst>
                <a:path w="1904" h="3809">
                  <a:moveTo>
                    <a:pt x="1765" y="3517"/>
                  </a:moveTo>
                  <a:lnTo>
                    <a:pt x="0" y="0"/>
                  </a:lnTo>
                </a:path>
              </a:pathLst>
            </a:custGeom>
            <a:ln w="3911">
              <a:solidFill>
                <a:srgbClr val="231F20"/>
              </a:solidFill>
            </a:ln>
          </p:spPr>
          <p:txBody>
            <a:bodyPr wrap="square" lIns="0" tIns="0" rIns="0" bIns="0" rtlCol="0"/>
            <a:lstStyle/>
            <a:p/>
          </p:txBody>
        </p:sp>
        <p:sp>
          <p:nvSpPr>
            <p:cNvPr id="13388" name="object 13388" descr=""/>
            <p:cNvSpPr/>
            <p:nvPr/>
          </p:nvSpPr>
          <p:spPr>
            <a:xfrm>
              <a:off x="5502333" y="8953760"/>
              <a:ext cx="0" cy="3175"/>
            </a:xfrm>
            <a:custGeom>
              <a:avLst/>
              <a:gdLst/>
              <a:ahLst/>
              <a:cxnLst/>
              <a:rect l="l" t="t" r="r" b="b"/>
              <a:pathLst>
                <a:path w="0" h="3175">
                  <a:moveTo>
                    <a:pt x="0" y="3174"/>
                  </a:moveTo>
                  <a:lnTo>
                    <a:pt x="0" y="0"/>
                  </a:lnTo>
                </a:path>
              </a:pathLst>
            </a:custGeom>
            <a:ln w="3911">
              <a:solidFill>
                <a:srgbClr val="231F20"/>
              </a:solidFill>
            </a:ln>
          </p:spPr>
          <p:txBody>
            <a:bodyPr wrap="square" lIns="0" tIns="0" rIns="0" bIns="0" rtlCol="0"/>
            <a:lstStyle/>
            <a:p/>
          </p:txBody>
        </p:sp>
        <p:sp>
          <p:nvSpPr>
            <p:cNvPr id="13389" name="object 13389" descr=""/>
            <p:cNvSpPr/>
            <p:nvPr/>
          </p:nvSpPr>
          <p:spPr>
            <a:xfrm>
              <a:off x="5500565" y="8956935"/>
              <a:ext cx="1905" cy="3175"/>
            </a:xfrm>
            <a:custGeom>
              <a:avLst/>
              <a:gdLst/>
              <a:ahLst/>
              <a:cxnLst/>
              <a:rect l="l" t="t" r="r" b="b"/>
              <a:pathLst>
                <a:path w="1904" h="3175">
                  <a:moveTo>
                    <a:pt x="0" y="3162"/>
                  </a:moveTo>
                  <a:lnTo>
                    <a:pt x="1765" y="0"/>
                  </a:lnTo>
                </a:path>
              </a:pathLst>
            </a:custGeom>
            <a:ln w="3911">
              <a:solidFill>
                <a:srgbClr val="231F20"/>
              </a:solidFill>
            </a:ln>
          </p:spPr>
          <p:txBody>
            <a:bodyPr wrap="square" lIns="0" tIns="0" rIns="0" bIns="0" rtlCol="0"/>
            <a:lstStyle/>
            <a:p/>
          </p:txBody>
        </p:sp>
        <p:sp>
          <p:nvSpPr>
            <p:cNvPr id="13390" name="object 13390" descr=""/>
            <p:cNvSpPr/>
            <p:nvPr/>
          </p:nvSpPr>
          <p:spPr>
            <a:xfrm>
              <a:off x="5498805" y="8960101"/>
              <a:ext cx="1905" cy="2540"/>
            </a:xfrm>
            <a:custGeom>
              <a:avLst/>
              <a:gdLst/>
              <a:ahLst/>
              <a:cxnLst/>
              <a:rect l="l" t="t" r="r" b="b"/>
              <a:pathLst>
                <a:path w="1904" h="2540">
                  <a:moveTo>
                    <a:pt x="0" y="2463"/>
                  </a:moveTo>
                  <a:lnTo>
                    <a:pt x="1765" y="0"/>
                  </a:lnTo>
                </a:path>
              </a:pathLst>
            </a:custGeom>
            <a:ln w="3911">
              <a:solidFill>
                <a:srgbClr val="231F20"/>
              </a:solidFill>
            </a:ln>
          </p:spPr>
          <p:txBody>
            <a:bodyPr wrap="square" lIns="0" tIns="0" rIns="0" bIns="0" rtlCol="0"/>
            <a:lstStyle/>
            <a:p/>
          </p:txBody>
        </p:sp>
        <p:sp>
          <p:nvSpPr>
            <p:cNvPr id="13391" name="object 13391" descr=""/>
            <p:cNvSpPr/>
            <p:nvPr/>
          </p:nvSpPr>
          <p:spPr>
            <a:xfrm>
              <a:off x="5495282" y="8962565"/>
              <a:ext cx="3810" cy="2540"/>
            </a:xfrm>
            <a:custGeom>
              <a:avLst/>
              <a:gdLst/>
              <a:ahLst/>
              <a:cxnLst/>
              <a:rect l="l" t="t" r="r" b="b"/>
              <a:pathLst>
                <a:path w="3810" h="2540">
                  <a:moveTo>
                    <a:pt x="0" y="2120"/>
                  </a:moveTo>
                  <a:lnTo>
                    <a:pt x="3517" y="0"/>
                  </a:lnTo>
                </a:path>
              </a:pathLst>
            </a:custGeom>
            <a:ln w="3911">
              <a:solidFill>
                <a:srgbClr val="231F20"/>
              </a:solidFill>
            </a:ln>
          </p:spPr>
          <p:txBody>
            <a:bodyPr wrap="square" lIns="0" tIns="0" rIns="0" bIns="0" rtlCol="0"/>
            <a:lstStyle/>
            <a:p/>
          </p:txBody>
        </p:sp>
        <p:sp>
          <p:nvSpPr>
            <p:cNvPr id="13392" name="object 13392" descr=""/>
            <p:cNvSpPr/>
            <p:nvPr/>
          </p:nvSpPr>
          <p:spPr>
            <a:xfrm>
              <a:off x="5489992" y="8964686"/>
              <a:ext cx="5715" cy="2540"/>
            </a:xfrm>
            <a:custGeom>
              <a:avLst/>
              <a:gdLst/>
              <a:ahLst/>
              <a:cxnLst/>
              <a:rect l="l" t="t" r="r" b="b"/>
              <a:pathLst>
                <a:path w="5714" h="2540">
                  <a:moveTo>
                    <a:pt x="0" y="2108"/>
                  </a:moveTo>
                  <a:lnTo>
                    <a:pt x="5295" y="0"/>
                  </a:lnTo>
                </a:path>
              </a:pathLst>
            </a:custGeom>
            <a:ln w="3911">
              <a:solidFill>
                <a:srgbClr val="231F20"/>
              </a:solidFill>
            </a:ln>
          </p:spPr>
          <p:txBody>
            <a:bodyPr wrap="square" lIns="0" tIns="0" rIns="0" bIns="0" rtlCol="0"/>
            <a:lstStyle/>
            <a:p/>
          </p:txBody>
        </p:sp>
        <p:sp>
          <p:nvSpPr>
            <p:cNvPr id="13393" name="object 13393" descr=""/>
            <p:cNvSpPr/>
            <p:nvPr/>
          </p:nvSpPr>
          <p:spPr>
            <a:xfrm>
              <a:off x="5480598" y="8966794"/>
              <a:ext cx="9525" cy="1270"/>
            </a:xfrm>
            <a:custGeom>
              <a:avLst/>
              <a:gdLst/>
              <a:ahLst/>
              <a:cxnLst/>
              <a:rect l="l" t="t" r="r" b="b"/>
              <a:pathLst>
                <a:path w="9525" h="1270">
                  <a:moveTo>
                    <a:pt x="0" y="1066"/>
                  </a:moveTo>
                  <a:lnTo>
                    <a:pt x="9398" y="0"/>
                  </a:lnTo>
                </a:path>
              </a:pathLst>
            </a:custGeom>
            <a:ln w="3911">
              <a:solidFill>
                <a:srgbClr val="231F20"/>
              </a:solidFill>
            </a:ln>
          </p:spPr>
          <p:txBody>
            <a:bodyPr wrap="square" lIns="0" tIns="0" rIns="0" bIns="0" rtlCol="0"/>
            <a:lstStyle/>
            <a:p/>
          </p:txBody>
        </p:sp>
        <p:sp>
          <p:nvSpPr>
            <p:cNvPr id="13394" name="object 13394" descr=""/>
            <p:cNvSpPr/>
            <p:nvPr/>
          </p:nvSpPr>
          <p:spPr>
            <a:xfrm>
              <a:off x="5471786" y="8967861"/>
              <a:ext cx="8890" cy="0"/>
            </a:xfrm>
            <a:custGeom>
              <a:avLst/>
              <a:gdLst/>
              <a:ahLst/>
              <a:cxnLst/>
              <a:rect l="l" t="t" r="r" b="b"/>
              <a:pathLst>
                <a:path w="8889" h="0">
                  <a:moveTo>
                    <a:pt x="0" y="0"/>
                  </a:moveTo>
                  <a:lnTo>
                    <a:pt x="8813" y="0"/>
                  </a:lnTo>
                </a:path>
              </a:pathLst>
            </a:custGeom>
            <a:ln w="3911">
              <a:solidFill>
                <a:srgbClr val="231F20"/>
              </a:solidFill>
            </a:ln>
          </p:spPr>
          <p:txBody>
            <a:bodyPr wrap="square" lIns="0" tIns="0" rIns="0" bIns="0" rtlCol="0"/>
            <a:lstStyle/>
            <a:p/>
          </p:txBody>
        </p:sp>
        <p:sp>
          <p:nvSpPr>
            <p:cNvPr id="13395" name="object 13395" descr=""/>
            <p:cNvSpPr/>
            <p:nvPr/>
          </p:nvSpPr>
          <p:spPr>
            <a:xfrm>
              <a:off x="5462391" y="8966794"/>
              <a:ext cx="9525" cy="1270"/>
            </a:xfrm>
            <a:custGeom>
              <a:avLst/>
              <a:gdLst/>
              <a:ahLst/>
              <a:cxnLst/>
              <a:rect l="l" t="t" r="r" b="b"/>
              <a:pathLst>
                <a:path w="9525" h="1270">
                  <a:moveTo>
                    <a:pt x="0" y="0"/>
                  </a:moveTo>
                  <a:lnTo>
                    <a:pt x="9398" y="1066"/>
                  </a:lnTo>
                </a:path>
              </a:pathLst>
            </a:custGeom>
            <a:ln w="3911">
              <a:solidFill>
                <a:srgbClr val="231F20"/>
              </a:solidFill>
            </a:ln>
          </p:spPr>
          <p:txBody>
            <a:bodyPr wrap="square" lIns="0" tIns="0" rIns="0" bIns="0" rtlCol="0"/>
            <a:lstStyle/>
            <a:p/>
          </p:txBody>
        </p:sp>
        <p:sp>
          <p:nvSpPr>
            <p:cNvPr id="13396" name="object 13396" descr=""/>
            <p:cNvSpPr/>
            <p:nvPr/>
          </p:nvSpPr>
          <p:spPr>
            <a:xfrm>
              <a:off x="5457102" y="8964686"/>
              <a:ext cx="5715" cy="2540"/>
            </a:xfrm>
            <a:custGeom>
              <a:avLst/>
              <a:gdLst/>
              <a:ahLst/>
              <a:cxnLst/>
              <a:rect l="l" t="t" r="r" b="b"/>
              <a:pathLst>
                <a:path w="5714" h="2540">
                  <a:moveTo>
                    <a:pt x="0" y="0"/>
                  </a:moveTo>
                  <a:lnTo>
                    <a:pt x="5295" y="2108"/>
                  </a:lnTo>
                </a:path>
              </a:pathLst>
            </a:custGeom>
            <a:ln w="3911">
              <a:solidFill>
                <a:srgbClr val="231F20"/>
              </a:solidFill>
            </a:ln>
          </p:spPr>
          <p:txBody>
            <a:bodyPr wrap="square" lIns="0" tIns="0" rIns="0" bIns="0" rtlCol="0"/>
            <a:lstStyle/>
            <a:p/>
          </p:txBody>
        </p:sp>
        <p:sp>
          <p:nvSpPr>
            <p:cNvPr id="13397" name="object 13397" descr=""/>
            <p:cNvSpPr/>
            <p:nvPr/>
          </p:nvSpPr>
          <p:spPr>
            <a:xfrm>
              <a:off x="5453579" y="8962565"/>
              <a:ext cx="3810" cy="2540"/>
            </a:xfrm>
            <a:custGeom>
              <a:avLst/>
              <a:gdLst/>
              <a:ahLst/>
              <a:cxnLst/>
              <a:rect l="l" t="t" r="r" b="b"/>
              <a:pathLst>
                <a:path w="3810" h="2540">
                  <a:moveTo>
                    <a:pt x="0" y="0"/>
                  </a:moveTo>
                  <a:lnTo>
                    <a:pt x="3517" y="2120"/>
                  </a:lnTo>
                </a:path>
              </a:pathLst>
            </a:custGeom>
            <a:ln w="3911">
              <a:solidFill>
                <a:srgbClr val="231F20"/>
              </a:solidFill>
            </a:ln>
          </p:spPr>
          <p:txBody>
            <a:bodyPr wrap="square" lIns="0" tIns="0" rIns="0" bIns="0" rtlCol="0"/>
            <a:lstStyle/>
            <a:p/>
          </p:txBody>
        </p:sp>
        <p:sp>
          <p:nvSpPr>
            <p:cNvPr id="13398" name="object 13398" descr=""/>
            <p:cNvSpPr/>
            <p:nvPr/>
          </p:nvSpPr>
          <p:spPr>
            <a:xfrm>
              <a:off x="5451819" y="8960097"/>
              <a:ext cx="1905" cy="2540"/>
            </a:xfrm>
            <a:custGeom>
              <a:avLst/>
              <a:gdLst/>
              <a:ahLst/>
              <a:cxnLst/>
              <a:rect l="l" t="t" r="r" b="b"/>
              <a:pathLst>
                <a:path w="1904" h="2540">
                  <a:moveTo>
                    <a:pt x="0" y="0"/>
                  </a:moveTo>
                  <a:lnTo>
                    <a:pt x="1765" y="2463"/>
                  </a:lnTo>
                </a:path>
              </a:pathLst>
            </a:custGeom>
            <a:ln w="3911">
              <a:solidFill>
                <a:srgbClr val="231F20"/>
              </a:solidFill>
            </a:ln>
          </p:spPr>
          <p:txBody>
            <a:bodyPr wrap="square" lIns="0" tIns="0" rIns="0" bIns="0" rtlCol="0"/>
            <a:lstStyle/>
            <a:p/>
          </p:txBody>
        </p:sp>
        <p:sp>
          <p:nvSpPr>
            <p:cNvPr id="13399" name="object 13399" descr=""/>
            <p:cNvSpPr/>
            <p:nvPr/>
          </p:nvSpPr>
          <p:spPr>
            <a:xfrm>
              <a:off x="5449468" y="8956935"/>
              <a:ext cx="2540" cy="3175"/>
            </a:xfrm>
            <a:custGeom>
              <a:avLst/>
              <a:gdLst/>
              <a:ahLst/>
              <a:cxnLst/>
              <a:rect l="l" t="t" r="r" b="b"/>
              <a:pathLst>
                <a:path w="2539" h="3175">
                  <a:moveTo>
                    <a:pt x="0" y="0"/>
                  </a:moveTo>
                  <a:lnTo>
                    <a:pt x="2349" y="3162"/>
                  </a:lnTo>
                </a:path>
              </a:pathLst>
            </a:custGeom>
            <a:ln w="3911">
              <a:solidFill>
                <a:srgbClr val="231F20"/>
              </a:solidFill>
            </a:ln>
          </p:spPr>
          <p:txBody>
            <a:bodyPr wrap="square" lIns="0" tIns="0" rIns="0" bIns="0" rtlCol="0"/>
            <a:lstStyle/>
            <a:p/>
          </p:txBody>
        </p:sp>
        <p:sp>
          <p:nvSpPr>
            <p:cNvPr id="13400" name="object 13400" descr=""/>
            <p:cNvSpPr/>
            <p:nvPr/>
          </p:nvSpPr>
          <p:spPr>
            <a:xfrm>
              <a:off x="5449468" y="8953760"/>
              <a:ext cx="0" cy="3175"/>
            </a:xfrm>
            <a:custGeom>
              <a:avLst/>
              <a:gdLst/>
              <a:ahLst/>
              <a:cxnLst/>
              <a:rect l="l" t="t" r="r" b="b"/>
              <a:pathLst>
                <a:path w="0" h="3175">
                  <a:moveTo>
                    <a:pt x="0" y="0"/>
                  </a:moveTo>
                  <a:lnTo>
                    <a:pt x="0" y="3174"/>
                  </a:lnTo>
                </a:path>
              </a:pathLst>
            </a:custGeom>
            <a:ln w="3911">
              <a:solidFill>
                <a:srgbClr val="231F20"/>
              </a:solidFill>
            </a:ln>
          </p:spPr>
          <p:txBody>
            <a:bodyPr wrap="square" lIns="0" tIns="0" rIns="0" bIns="0" rtlCol="0"/>
            <a:lstStyle/>
            <a:p/>
          </p:txBody>
        </p:sp>
        <p:sp>
          <p:nvSpPr>
            <p:cNvPr id="13401" name="object 13401" descr=""/>
            <p:cNvSpPr/>
            <p:nvPr/>
          </p:nvSpPr>
          <p:spPr>
            <a:xfrm>
              <a:off x="5449469" y="8985410"/>
              <a:ext cx="2540" cy="3810"/>
            </a:xfrm>
            <a:custGeom>
              <a:avLst/>
              <a:gdLst/>
              <a:ahLst/>
              <a:cxnLst/>
              <a:rect l="l" t="t" r="r" b="b"/>
              <a:pathLst>
                <a:path w="2539" h="3809">
                  <a:moveTo>
                    <a:pt x="2349" y="0"/>
                  </a:moveTo>
                  <a:lnTo>
                    <a:pt x="0" y="3517"/>
                  </a:lnTo>
                </a:path>
              </a:pathLst>
            </a:custGeom>
            <a:ln w="3911">
              <a:solidFill>
                <a:srgbClr val="231F20"/>
              </a:solidFill>
            </a:ln>
          </p:spPr>
          <p:txBody>
            <a:bodyPr wrap="square" lIns="0" tIns="0" rIns="0" bIns="0" rtlCol="0"/>
            <a:lstStyle/>
            <a:p/>
          </p:txBody>
        </p:sp>
        <p:sp>
          <p:nvSpPr>
            <p:cNvPr id="13402" name="object 13402" descr=""/>
            <p:cNvSpPr/>
            <p:nvPr/>
          </p:nvSpPr>
          <p:spPr>
            <a:xfrm>
              <a:off x="5451814" y="8983289"/>
              <a:ext cx="1905" cy="2540"/>
            </a:xfrm>
            <a:custGeom>
              <a:avLst/>
              <a:gdLst/>
              <a:ahLst/>
              <a:cxnLst/>
              <a:rect l="l" t="t" r="r" b="b"/>
              <a:pathLst>
                <a:path w="1904" h="2540">
                  <a:moveTo>
                    <a:pt x="1765" y="0"/>
                  </a:moveTo>
                  <a:lnTo>
                    <a:pt x="0" y="2120"/>
                  </a:lnTo>
                </a:path>
              </a:pathLst>
            </a:custGeom>
            <a:ln w="3911">
              <a:solidFill>
                <a:srgbClr val="231F20"/>
              </a:solidFill>
            </a:ln>
          </p:spPr>
          <p:txBody>
            <a:bodyPr wrap="square" lIns="0" tIns="0" rIns="0" bIns="0" rtlCol="0"/>
            <a:lstStyle/>
            <a:p/>
          </p:txBody>
        </p:sp>
        <p:sp>
          <p:nvSpPr>
            <p:cNvPr id="13403" name="object 13403" descr=""/>
            <p:cNvSpPr/>
            <p:nvPr/>
          </p:nvSpPr>
          <p:spPr>
            <a:xfrm>
              <a:off x="5453584" y="8981180"/>
              <a:ext cx="3810" cy="2540"/>
            </a:xfrm>
            <a:custGeom>
              <a:avLst/>
              <a:gdLst/>
              <a:ahLst/>
              <a:cxnLst/>
              <a:rect l="l" t="t" r="r" b="b"/>
              <a:pathLst>
                <a:path w="3810" h="2540">
                  <a:moveTo>
                    <a:pt x="3517" y="0"/>
                  </a:moveTo>
                  <a:lnTo>
                    <a:pt x="0" y="2108"/>
                  </a:lnTo>
                </a:path>
              </a:pathLst>
            </a:custGeom>
            <a:ln w="3911">
              <a:solidFill>
                <a:srgbClr val="231F20"/>
              </a:solidFill>
            </a:ln>
          </p:spPr>
          <p:txBody>
            <a:bodyPr wrap="square" lIns="0" tIns="0" rIns="0" bIns="0" rtlCol="0"/>
            <a:lstStyle/>
            <a:p/>
          </p:txBody>
        </p:sp>
        <p:sp>
          <p:nvSpPr>
            <p:cNvPr id="13404" name="object 13404" descr=""/>
            <p:cNvSpPr/>
            <p:nvPr/>
          </p:nvSpPr>
          <p:spPr>
            <a:xfrm>
              <a:off x="5457096" y="8979060"/>
              <a:ext cx="5715" cy="2540"/>
            </a:xfrm>
            <a:custGeom>
              <a:avLst/>
              <a:gdLst/>
              <a:ahLst/>
              <a:cxnLst/>
              <a:rect l="l" t="t" r="r" b="b"/>
              <a:pathLst>
                <a:path w="5714" h="2540">
                  <a:moveTo>
                    <a:pt x="5295" y="0"/>
                  </a:moveTo>
                  <a:lnTo>
                    <a:pt x="0" y="2120"/>
                  </a:lnTo>
                </a:path>
              </a:pathLst>
            </a:custGeom>
            <a:ln w="3911">
              <a:solidFill>
                <a:srgbClr val="231F20"/>
              </a:solidFill>
            </a:ln>
          </p:spPr>
          <p:txBody>
            <a:bodyPr wrap="square" lIns="0" tIns="0" rIns="0" bIns="0" rtlCol="0"/>
            <a:lstStyle/>
            <a:p/>
          </p:txBody>
        </p:sp>
        <p:sp>
          <p:nvSpPr>
            <p:cNvPr id="13405" name="object 13405" descr=""/>
            <p:cNvSpPr/>
            <p:nvPr/>
          </p:nvSpPr>
          <p:spPr>
            <a:xfrm>
              <a:off x="5462388" y="8978005"/>
              <a:ext cx="9525" cy="1270"/>
            </a:xfrm>
            <a:custGeom>
              <a:avLst/>
              <a:gdLst/>
              <a:ahLst/>
              <a:cxnLst/>
              <a:rect l="l" t="t" r="r" b="b"/>
              <a:pathLst>
                <a:path w="9525" h="1270">
                  <a:moveTo>
                    <a:pt x="9398" y="0"/>
                  </a:moveTo>
                  <a:lnTo>
                    <a:pt x="0" y="1054"/>
                  </a:lnTo>
                </a:path>
              </a:pathLst>
            </a:custGeom>
            <a:ln w="3911">
              <a:solidFill>
                <a:srgbClr val="231F20"/>
              </a:solidFill>
            </a:ln>
          </p:spPr>
          <p:txBody>
            <a:bodyPr wrap="square" lIns="0" tIns="0" rIns="0" bIns="0" rtlCol="0"/>
            <a:lstStyle/>
            <a:p/>
          </p:txBody>
        </p:sp>
        <p:sp>
          <p:nvSpPr>
            <p:cNvPr id="13406" name="object 13406" descr=""/>
            <p:cNvSpPr/>
            <p:nvPr/>
          </p:nvSpPr>
          <p:spPr>
            <a:xfrm>
              <a:off x="5471784" y="8978005"/>
              <a:ext cx="8890" cy="0"/>
            </a:xfrm>
            <a:custGeom>
              <a:avLst/>
              <a:gdLst/>
              <a:ahLst/>
              <a:cxnLst/>
              <a:rect l="l" t="t" r="r" b="b"/>
              <a:pathLst>
                <a:path w="8889" h="0">
                  <a:moveTo>
                    <a:pt x="8813" y="0"/>
                  </a:moveTo>
                  <a:lnTo>
                    <a:pt x="0" y="0"/>
                  </a:lnTo>
                </a:path>
              </a:pathLst>
            </a:custGeom>
            <a:ln w="3911">
              <a:solidFill>
                <a:srgbClr val="231F20"/>
              </a:solidFill>
            </a:ln>
          </p:spPr>
          <p:txBody>
            <a:bodyPr wrap="square" lIns="0" tIns="0" rIns="0" bIns="0" rtlCol="0"/>
            <a:lstStyle/>
            <a:p/>
          </p:txBody>
        </p:sp>
        <p:sp>
          <p:nvSpPr>
            <p:cNvPr id="13407" name="object 13407" descr=""/>
            <p:cNvSpPr/>
            <p:nvPr/>
          </p:nvSpPr>
          <p:spPr>
            <a:xfrm>
              <a:off x="5480594" y="8978005"/>
              <a:ext cx="9525" cy="1270"/>
            </a:xfrm>
            <a:custGeom>
              <a:avLst/>
              <a:gdLst/>
              <a:ahLst/>
              <a:cxnLst/>
              <a:rect l="l" t="t" r="r" b="b"/>
              <a:pathLst>
                <a:path w="9525" h="1270">
                  <a:moveTo>
                    <a:pt x="9398" y="1054"/>
                  </a:moveTo>
                  <a:lnTo>
                    <a:pt x="0" y="0"/>
                  </a:lnTo>
                </a:path>
              </a:pathLst>
            </a:custGeom>
            <a:ln w="3911">
              <a:solidFill>
                <a:srgbClr val="231F20"/>
              </a:solidFill>
            </a:ln>
          </p:spPr>
          <p:txBody>
            <a:bodyPr wrap="square" lIns="0" tIns="0" rIns="0" bIns="0" rtlCol="0"/>
            <a:lstStyle/>
            <a:p/>
          </p:txBody>
        </p:sp>
        <p:sp>
          <p:nvSpPr>
            <p:cNvPr id="13408" name="object 13408" descr=""/>
            <p:cNvSpPr/>
            <p:nvPr/>
          </p:nvSpPr>
          <p:spPr>
            <a:xfrm>
              <a:off x="5489986" y="8979060"/>
              <a:ext cx="5715" cy="2540"/>
            </a:xfrm>
            <a:custGeom>
              <a:avLst/>
              <a:gdLst/>
              <a:ahLst/>
              <a:cxnLst/>
              <a:rect l="l" t="t" r="r" b="b"/>
              <a:pathLst>
                <a:path w="5714" h="2540">
                  <a:moveTo>
                    <a:pt x="5295" y="2120"/>
                  </a:moveTo>
                  <a:lnTo>
                    <a:pt x="0" y="0"/>
                  </a:lnTo>
                </a:path>
              </a:pathLst>
            </a:custGeom>
            <a:ln w="3911">
              <a:solidFill>
                <a:srgbClr val="231F20"/>
              </a:solidFill>
            </a:ln>
          </p:spPr>
          <p:txBody>
            <a:bodyPr wrap="square" lIns="0" tIns="0" rIns="0" bIns="0" rtlCol="0"/>
            <a:lstStyle/>
            <a:p/>
          </p:txBody>
        </p:sp>
        <p:sp>
          <p:nvSpPr>
            <p:cNvPr id="13409" name="object 13409" descr=""/>
            <p:cNvSpPr/>
            <p:nvPr/>
          </p:nvSpPr>
          <p:spPr>
            <a:xfrm>
              <a:off x="5495287" y="8981180"/>
              <a:ext cx="3810" cy="2540"/>
            </a:xfrm>
            <a:custGeom>
              <a:avLst/>
              <a:gdLst/>
              <a:ahLst/>
              <a:cxnLst/>
              <a:rect l="l" t="t" r="r" b="b"/>
              <a:pathLst>
                <a:path w="3810" h="2540">
                  <a:moveTo>
                    <a:pt x="3517" y="2108"/>
                  </a:moveTo>
                  <a:lnTo>
                    <a:pt x="0" y="0"/>
                  </a:lnTo>
                </a:path>
              </a:pathLst>
            </a:custGeom>
            <a:ln w="3911">
              <a:solidFill>
                <a:srgbClr val="231F20"/>
              </a:solidFill>
            </a:ln>
          </p:spPr>
          <p:txBody>
            <a:bodyPr wrap="square" lIns="0" tIns="0" rIns="0" bIns="0" rtlCol="0"/>
            <a:lstStyle/>
            <a:p/>
          </p:txBody>
        </p:sp>
        <p:sp>
          <p:nvSpPr>
            <p:cNvPr id="13410" name="object 13410" descr=""/>
            <p:cNvSpPr/>
            <p:nvPr/>
          </p:nvSpPr>
          <p:spPr>
            <a:xfrm>
              <a:off x="5498800" y="8983289"/>
              <a:ext cx="1905" cy="2540"/>
            </a:xfrm>
            <a:custGeom>
              <a:avLst/>
              <a:gdLst/>
              <a:ahLst/>
              <a:cxnLst/>
              <a:rect l="l" t="t" r="r" b="b"/>
              <a:pathLst>
                <a:path w="1904" h="2540">
                  <a:moveTo>
                    <a:pt x="1765" y="2120"/>
                  </a:moveTo>
                  <a:lnTo>
                    <a:pt x="0" y="0"/>
                  </a:lnTo>
                </a:path>
              </a:pathLst>
            </a:custGeom>
            <a:ln w="3911">
              <a:solidFill>
                <a:srgbClr val="231F20"/>
              </a:solidFill>
            </a:ln>
          </p:spPr>
          <p:txBody>
            <a:bodyPr wrap="square" lIns="0" tIns="0" rIns="0" bIns="0" rtlCol="0"/>
            <a:lstStyle/>
            <a:p/>
          </p:txBody>
        </p:sp>
        <p:sp>
          <p:nvSpPr>
            <p:cNvPr id="13411" name="object 13411" descr=""/>
            <p:cNvSpPr/>
            <p:nvPr/>
          </p:nvSpPr>
          <p:spPr>
            <a:xfrm>
              <a:off x="5500568" y="8985415"/>
              <a:ext cx="1905" cy="3810"/>
            </a:xfrm>
            <a:custGeom>
              <a:avLst/>
              <a:gdLst/>
              <a:ahLst/>
              <a:cxnLst/>
              <a:rect l="l" t="t" r="r" b="b"/>
              <a:pathLst>
                <a:path w="1904" h="3809">
                  <a:moveTo>
                    <a:pt x="1765" y="3517"/>
                  </a:moveTo>
                  <a:lnTo>
                    <a:pt x="0" y="0"/>
                  </a:lnTo>
                </a:path>
              </a:pathLst>
            </a:custGeom>
            <a:ln w="3911">
              <a:solidFill>
                <a:srgbClr val="231F20"/>
              </a:solidFill>
            </a:ln>
          </p:spPr>
          <p:txBody>
            <a:bodyPr wrap="square" lIns="0" tIns="0" rIns="0" bIns="0" rtlCol="0"/>
            <a:lstStyle/>
            <a:p/>
          </p:txBody>
        </p:sp>
        <p:sp>
          <p:nvSpPr>
            <p:cNvPr id="13412" name="object 13412" descr=""/>
            <p:cNvSpPr/>
            <p:nvPr/>
          </p:nvSpPr>
          <p:spPr>
            <a:xfrm>
              <a:off x="5502333" y="8988933"/>
              <a:ext cx="0" cy="3175"/>
            </a:xfrm>
            <a:custGeom>
              <a:avLst/>
              <a:gdLst/>
              <a:ahLst/>
              <a:cxnLst/>
              <a:rect l="l" t="t" r="r" b="b"/>
              <a:pathLst>
                <a:path w="0" h="3175">
                  <a:moveTo>
                    <a:pt x="0" y="3162"/>
                  </a:moveTo>
                  <a:lnTo>
                    <a:pt x="0" y="0"/>
                  </a:lnTo>
                </a:path>
              </a:pathLst>
            </a:custGeom>
            <a:ln w="3911">
              <a:solidFill>
                <a:srgbClr val="231F20"/>
              </a:solidFill>
            </a:ln>
          </p:spPr>
          <p:txBody>
            <a:bodyPr wrap="square" lIns="0" tIns="0" rIns="0" bIns="0" rtlCol="0"/>
            <a:lstStyle/>
            <a:p/>
          </p:txBody>
        </p:sp>
        <p:sp>
          <p:nvSpPr>
            <p:cNvPr id="13413" name="object 13413" descr=""/>
            <p:cNvSpPr/>
            <p:nvPr/>
          </p:nvSpPr>
          <p:spPr>
            <a:xfrm>
              <a:off x="5500565" y="8992095"/>
              <a:ext cx="1905" cy="3175"/>
            </a:xfrm>
            <a:custGeom>
              <a:avLst/>
              <a:gdLst/>
              <a:ahLst/>
              <a:cxnLst/>
              <a:rect l="l" t="t" r="r" b="b"/>
              <a:pathLst>
                <a:path w="1904" h="3175">
                  <a:moveTo>
                    <a:pt x="0" y="3175"/>
                  </a:moveTo>
                  <a:lnTo>
                    <a:pt x="1765" y="0"/>
                  </a:lnTo>
                </a:path>
              </a:pathLst>
            </a:custGeom>
            <a:ln w="3911">
              <a:solidFill>
                <a:srgbClr val="231F20"/>
              </a:solidFill>
            </a:ln>
          </p:spPr>
          <p:txBody>
            <a:bodyPr wrap="square" lIns="0" tIns="0" rIns="0" bIns="0" rtlCol="0"/>
            <a:lstStyle/>
            <a:p/>
          </p:txBody>
        </p:sp>
        <p:sp>
          <p:nvSpPr>
            <p:cNvPr id="13414" name="object 13414" descr=""/>
            <p:cNvSpPr/>
            <p:nvPr/>
          </p:nvSpPr>
          <p:spPr>
            <a:xfrm>
              <a:off x="5498805" y="8995274"/>
              <a:ext cx="1905" cy="2540"/>
            </a:xfrm>
            <a:custGeom>
              <a:avLst/>
              <a:gdLst/>
              <a:ahLst/>
              <a:cxnLst/>
              <a:rect l="l" t="t" r="r" b="b"/>
              <a:pathLst>
                <a:path w="1904" h="2540">
                  <a:moveTo>
                    <a:pt x="0" y="2463"/>
                  </a:moveTo>
                  <a:lnTo>
                    <a:pt x="1765" y="0"/>
                  </a:lnTo>
                </a:path>
              </a:pathLst>
            </a:custGeom>
            <a:ln w="3911">
              <a:solidFill>
                <a:srgbClr val="231F20"/>
              </a:solidFill>
            </a:ln>
          </p:spPr>
          <p:txBody>
            <a:bodyPr wrap="square" lIns="0" tIns="0" rIns="0" bIns="0" rtlCol="0"/>
            <a:lstStyle/>
            <a:p/>
          </p:txBody>
        </p:sp>
        <p:sp>
          <p:nvSpPr>
            <p:cNvPr id="13415" name="object 13415" descr=""/>
            <p:cNvSpPr/>
            <p:nvPr/>
          </p:nvSpPr>
          <p:spPr>
            <a:xfrm>
              <a:off x="5495282" y="8997737"/>
              <a:ext cx="3810" cy="2540"/>
            </a:xfrm>
            <a:custGeom>
              <a:avLst/>
              <a:gdLst/>
              <a:ahLst/>
              <a:cxnLst/>
              <a:rect l="l" t="t" r="r" b="b"/>
              <a:pathLst>
                <a:path w="3810" h="2540">
                  <a:moveTo>
                    <a:pt x="0" y="2120"/>
                  </a:moveTo>
                  <a:lnTo>
                    <a:pt x="3517" y="0"/>
                  </a:lnTo>
                </a:path>
              </a:pathLst>
            </a:custGeom>
            <a:ln w="3911">
              <a:solidFill>
                <a:srgbClr val="231F20"/>
              </a:solidFill>
            </a:ln>
          </p:spPr>
          <p:txBody>
            <a:bodyPr wrap="square" lIns="0" tIns="0" rIns="0" bIns="0" rtlCol="0"/>
            <a:lstStyle/>
            <a:p/>
          </p:txBody>
        </p:sp>
        <p:sp>
          <p:nvSpPr>
            <p:cNvPr id="13416" name="object 13416" descr=""/>
            <p:cNvSpPr/>
            <p:nvPr/>
          </p:nvSpPr>
          <p:spPr>
            <a:xfrm>
              <a:off x="5489992" y="8999860"/>
              <a:ext cx="5715" cy="2540"/>
            </a:xfrm>
            <a:custGeom>
              <a:avLst/>
              <a:gdLst/>
              <a:ahLst/>
              <a:cxnLst/>
              <a:rect l="l" t="t" r="r" b="b"/>
              <a:pathLst>
                <a:path w="5714" h="2540">
                  <a:moveTo>
                    <a:pt x="0" y="2108"/>
                  </a:moveTo>
                  <a:lnTo>
                    <a:pt x="5295" y="0"/>
                  </a:lnTo>
                </a:path>
              </a:pathLst>
            </a:custGeom>
            <a:ln w="3911">
              <a:solidFill>
                <a:srgbClr val="231F20"/>
              </a:solidFill>
            </a:ln>
          </p:spPr>
          <p:txBody>
            <a:bodyPr wrap="square" lIns="0" tIns="0" rIns="0" bIns="0" rtlCol="0"/>
            <a:lstStyle/>
            <a:p/>
          </p:txBody>
        </p:sp>
        <p:sp>
          <p:nvSpPr>
            <p:cNvPr id="13417" name="object 13417" descr=""/>
            <p:cNvSpPr/>
            <p:nvPr/>
          </p:nvSpPr>
          <p:spPr>
            <a:xfrm>
              <a:off x="5480598" y="9001968"/>
              <a:ext cx="9525" cy="1270"/>
            </a:xfrm>
            <a:custGeom>
              <a:avLst/>
              <a:gdLst/>
              <a:ahLst/>
              <a:cxnLst/>
              <a:rect l="l" t="t" r="r" b="b"/>
              <a:pathLst>
                <a:path w="9525" h="1270">
                  <a:moveTo>
                    <a:pt x="0" y="1054"/>
                  </a:moveTo>
                  <a:lnTo>
                    <a:pt x="9398" y="0"/>
                  </a:lnTo>
                </a:path>
              </a:pathLst>
            </a:custGeom>
            <a:ln w="3911">
              <a:solidFill>
                <a:srgbClr val="231F20"/>
              </a:solidFill>
            </a:ln>
          </p:spPr>
          <p:txBody>
            <a:bodyPr wrap="square" lIns="0" tIns="0" rIns="0" bIns="0" rtlCol="0"/>
            <a:lstStyle/>
            <a:p/>
          </p:txBody>
        </p:sp>
        <p:sp>
          <p:nvSpPr>
            <p:cNvPr id="13418" name="object 13418" descr=""/>
            <p:cNvSpPr/>
            <p:nvPr/>
          </p:nvSpPr>
          <p:spPr>
            <a:xfrm>
              <a:off x="5471786" y="9003022"/>
              <a:ext cx="8890" cy="0"/>
            </a:xfrm>
            <a:custGeom>
              <a:avLst/>
              <a:gdLst/>
              <a:ahLst/>
              <a:cxnLst/>
              <a:rect l="l" t="t" r="r" b="b"/>
              <a:pathLst>
                <a:path w="8889" h="0">
                  <a:moveTo>
                    <a:pt x="0" y="0"/>
                  </a:moveTo>
                  <a:lnTo>
                    <a:pt x="8813" y="0"/>
                  </a:lnTo>
                </a:path>
              </a:pathLst>
            </a:custGeom>
            <a:ln w="3911">
              <a:solidFill>
                <a:srgbClr val="231F20"/>
              </a:solidFill>
            </a:ln>
          </p:spPr>
          <p:txBody>
            <a:bodyPr wrap="square" lIns="0" tIns="0" rIns="0" bIns="0" rtlCol="0"/>
            <a:lstStyle/>
            <a:p/>
          </p:txBody>
        </p:sp>
        <p:sp>
          <p:nvSpPr>
            <p:cNvPr id="13419" name="object 13419" descr=""/>
            <p:cNvSpPr/>
            <p:nvPr/>
          </p:nvSpPr>
          <p:spPr>
            <a:xfrm>
              <a:off x="5462391" y="9001968"/>
              <a:ext cx="9525" cy="1270"/>
            </a:xfrm>
            <a:custGeom>
              <a:avLst/>
              <a:gdLst/>
              <a:ahLst/>
              <a:cxnLst/>
              <a:rect l="l" t="t" r="r" b="b"/>
              <a:pathLst>
                <a:path w="9525" h="1270">
                  <a:moveTo>
                    <a:pt x="0" y="0"/>
                  </a:moveTo>
                  <a:lnTo>
                    <a:pt x="9398" y="1054"/>
                  </a:lnTo>
                </a:path>
              </a:pathLst>
            </a:custGeom>
            <a:ln w="3911">
              <a:solidFill>
                <a:srgbClr val="231F20"/>
              </a:solidFill>
            </a:ln>
          </p:spPr>
          <p:txBody>
            <a:bodyPr wrap="square" lIns="0" tIns="0" rIns="0" bIns="0" rtlCol="0"/>
            <a:lstStyle/>
            <a:p/>
          </p:txBody>
        </p:sp>
        <p:sp>
          <p:nvSpPr>
            <p:cNvPr id="13420" name="object 13420" descr=""/>
            <p:cNvSpPr/>
            <p:nvPr/>
          </p:nvSpPr>
          <p:spPr>
            <a:xfrm>
              <a:off x="5457102" y="8999858"/>
              <a:ext cx="5715" cy="2540"/>
            </a:xfrm>
            <a:custGeom>
              <a:avLst/>
              <a:gdLst/>
              <a:ahLst/>
              <a:cxnLst/>
              <a:rect l="l" t="t" r="r" b="b"/>
              <a:pathLst>
                <a:path w="5714" h="2540">
                  <a:moveTo>
                    <a:pt x="0" y="0"/>
                  </a:moveTo>
                  <a:lnTo>
                    <a:pt x="5295" y="2108"/>
                  </a:lnTo>
                </a:path>
              </a:pathLst>
            </a:custGeom>
            <a:ln w="3911">
              <a:solidFill>
                <a:srgbClr val="231F20"/>
              </a:solidFill>
            </a:ln>
          </p:spPr>
          <p:txBody>
            <a:bodyPr wrap="square" lIns="0" tIns="0" rIns="0" bIns="0" rtlCol="0"/>
            <a:lstStyle/>
            <a:p/>
          </p:txBody>
        </p:sp>
        <p:sp>
          <p:nvSpPr>
            <p:cNvPr id="13421" name="object 13421" descr=""/>
            <p:cNvSpPr/>
            <p:nvPr/>
          </p:nvSpPr>
          <p:spPr>
            <a:xfrm>
              <a:off x="5453579" y="8997737"/>
              <a:ext cx="3810" cy="2540"/>
            </a:xfrm>
            <a:custGeom>
              <a:avLst/>
              <a:gdLst/>
              <a:ahLst/>
              <a:cxnLst/>
              <a:rect l="l" t="t" r="r" b="b"/>
              <a:pathLst>
                <a:path w="3810" h="2540">
                  <a:moveTo>
                    <a:pt x="0" y="0"/>
                  </a:moveTo>
                  <a:lnTo>
                    <a:pt x="3517" y="2120"/>
                  </a:lnTo>
                </a:path>
              </a:pathLst>
            </a:custGeom>
            <a:ln w="3911">
              <a:solidFill>
                <a:srgbClr val="231F20"/>
              </a:solidFill>
            </a:ln>
          </p:spPr>
          <p:txBody>
            <a:bodyPr wrap="square" lIns="0" tIns="0" rIns="0" bIns="0" rtlCol="0"/>
            <a:lstStyle/>
            <a:p/>
          </p:txBody>
        </p:sp>
        <p:sp>
          <p:nvSpPr>
            <p:cNvPr id="13422" name="object 13422" descr=""/>
            <p:cNvSpPr/>
            <p:nvPr/>
          </p:nvSpPr>
          <p:spPr>
            <a:xfrm>
              <a:off x="5451819" y="8995270"/>
              <a:ext cx="1905" cy="2540"/>
            </a:xfrm>
            <a:custGeom>
              <a:avLst/>
              <a:gdLst/>
              <a:ahLst/>
              <a:cxnLst/>
              <a:rect l="l" t="t" r="r" b="b"/>
              <a:pathLst>
                <a:path w="1904" h="2540">
                  <a:moveTo>
                    <a:pt x="0" y="0"/>
                  </a:moveTo>
                  <a:lnTo>
                    <a:pt x="1765" y="2463"/>
                  </a:lnTo>
                </a:path>
              </a:pathLst>
            </a:custGeom>
            <a:ln w="3911">
              <a:solidFill>
                <a:srgbClr val="231F20"/>
              </a:solidFill>
            </a:ln>
          </p:spPr>
          <p:txBody>
            <a:bodyPr wrap="square" lIns="0" tIns="0" rIns="0" bIns="0" rtlCol="0"/>
            <a:lstStyle/>
            <a:p/>
          </p:txBody>
        </p:sp>
        <p:sp>
          <p:nvSpPr>
            <p:cNvPr id="13423" name="object 13423" descr=""/>
            <p:cNvSpPr/>
            <p:nvPr/>
          </p:nvSpPr>
          <p:spPr>
            <a:xfrm>
              <a:off x="5449468" y="8992095"/>
              <a:ext cx="2540" cy="3175"/>
            </a:xfrm>
            <a:custGeom>
              <a:avLst/>
              <a:gdLst/>
              <a:ahLst/>
              <a:cxnLst/>
              <a:rect l="l" t="t" r="r" b="b"/>
              <a:pathLst>
                <a:path w="2539" h="3175">
                  <a:moveTo>
                    <a:pt x="0" y="0"/>
                  </a:moveTo>
                  <a:lnTo>
                    <a:pt x="2349" y="3175"/>
                  </a:lnTo>
                </a:path>
              </a:pathLst>
            </a:custGeom>
            <a:ln w="3911">
              <a:solidFill>
                <a:srgbClr val="231F20"/>
              </a:solidFill>
            </a:ln>
          </p:spPr>
          <p:txBody>
            <a:bodyPr wrap="square" lIns="0" tIns="0" rIns="0" bIns="0" rtlCol="0"/>
            <a:lstStyle/>
            <a:p/>
          </p:txBody>
        </p:sp>
        <p:sp>
          <p:nvSpPr>
            <p:cNvPr id="13424" name="object 13424" descr=""/>
            <p:cNvSpPr/>
            <p:nvPr/>
          </p:nvSpPr>
          <p:spPr>
            <a:xfrm>
              <a:off x="5449468" y="8988933"/>
              <a:ext cx="0" cy="3175"/>
            </a:xfrm>
            <a:custGeom>
              <a:avLst/>
              <a:gdLst/>
              <a:ahLst/>
              <a:cxnLst/>
              <a:rect l="l" t="t" r="r" b="b"/>
              <a:pathLst>
                <a:path w="0" h="3175">
                  <a:moveTo>
                    <a:pt x="0" y="0"/>
                  </a:moveTo>
                  <a:lnTo>
                    <a:pt x="0" y="3162"/>
                  </a:lnTo>
                </a:path>
              </a:pathLst>
            </a:custGeom>
            <a:ln w="3911">
              <a:solidFill>
                <a:srgbClr val="231F20"/>
              </a:solidFill>
            </a:ln>
          </p:spPr>
          <p:txBody>
            <a:bodyPr wrap="square" lIns="0" tIns="0" rIns="0" bIns="0" rtlCol="0"/>
            <a:lstStyle/>
            <a:p/>
          </p:txBody>
        </p:sp>
        <p:sp>
          <p:nvSpPr>
            <p:cNvPr id="13425" name="object 13425" descr=""/>
            <p:cNvSpPr/>
            <p:nvPr/>
          </p:nvSpPr>
          <p:spPr>
            <a:xfrm>
              <a:off x="5449468" y="9023038"/>
              <a:ext cx="15240" cy="8890"/>
            </a:xfrm>
            <a:custGeom>
              <a:avLst/>
              <a:gdLst/>
              <a:ahLst/>
              <a:cxnLst/>
              <a:rect l="l" t="t" r="r" b="b"/>
              <a:pathLst>
                <a:path w="15239" h="8890">
                  <a:moveTo>
                    <a:pt x="0" y="0"/>
                  </a:moveTo>
                  <a:lnTo>
                    <a:pt x="14681" y="8458"/>
                  </a:lnTo>
                </a:path>
              </a:pathLst>
            </a:custGeom>
            <a:ln w="3911">
              <a:solidFill>
                <a:srgbClr val="231F20"/>
              </a:solidFill>
            </a:ln>
          </p:spPr>
          <p:txBody>
            <a:bodyPr wrap="square" lIns="0" tIns="0" rIns="0" bIns="0" rtlCol="0"/>
            <a:lstStyle/>
            <a:p/>
          </p:txBody>
        </p:sp>
        <p:sp>
          <p:nvSpPr>
            <p:cNvPr id="13426" name="object 13426" descr=""/>
            <p:cNvSpPr/>
            <p:nvPr/>
          </p:nvSpPr>
          <p:spPr>
            <a:xfrm>
              <a:off x="5449463" y="9023038"/>
              <a:ext cx="53340" cy="0"/>
            </a:xfrm>
            <a:custGeom>
              <a:avLst/>
              <a:gdLst/>
              <a:ahLst/>
              <a:cxnLst/>
              <a:rect l="l" t="t" r="r" b="b"/>
              <a:pathLst>
                <a:path w="53339" h="0">
                  <a:moveTo>
                    <a:pt x="52870" y="0"/>
                  </a:moveTo>
                  <a:lnTo>
                    <a:pt x="0" y="0"/>
                  </a:lnTo>
                </a:path>
              </a:pathLst>
            </a:custGeom>
            <a:ln w="3911">
              <a:solidFill>
                <a:srgbClr val="231F20"/>
              </a:solidFill>
            </a:ln>
          </p:spPr>
          <p:txBody>
            <a:bodyPr wrap="square" lIns="0" tIns="0" rIns="0" bIns="0" rtlCol="0"/>
            <a:lstStyle/>
            <a:p/>
          </p:txBody>
        </p:sp>
        <p:sp>
          <p:nvSpPr>
            <p:cNvPr id="13427" name="object 13427" descr=""/>
            <p:cNvSpPr/>
            <p:nvPr/>
          </p:nvSpPr>
          <p:spPr>
            <a:xfrm>
              <a:off x="5217414" y="8389204"/>
              <a:ext cx="2540" cy="5715"/>
            </a:xfrm>
            <a:custGeom>
              <a:avLst/>
              <a:gdLst/>
              <a:ahLst/>
              <a:cxnLst/>
              <a:rect l="l" t="t" r="r" b="b"/>
              <a:pathLst>
                <a:path w="2539" h="5715">
                  <a:moveTo>
                    <a:pt x="0" y="5283"/>
                  </a:moveTo>
                  <a:lnTo>
                    <a:pt x="2120" y="0"/>
                  </a:lnTo>
                </a:path>
              </a:pathLst>
            </a:custGeom>
            <a:ln w="3911">
              <a:solidFill>
                <a:srgbClr val="231F20"/>
              </a:solidFill>
            </a:ln>
          </p:spPr>
          <p:txBody>
            <a:bodyPr wrap="square" lIns="0" tIns="0" rIns="0" bIns="0" rtlCol="0"/>
            <a:lstStyle/>
            <a:p/>
          </p:txBody>
        </p:sp>
        <p:sp>
          <p:nvSpPr>
            <p:cNvPr id="13428" name="object 13428" descr=""/>
            <p:cNvSpPr/>
            <p:nvPr/>
          </p:nvSpPr>
          <p:spPr>
            <a:xfrm>
              <a:off x="5214245" y="8394493"/>
              <a:ext cx="3175" cy="3810"/>
            </a:xfrm>
            <a:custGeom>
              <a:avLst/>
              <a:gdLst/>
              <a:ahLst/>
              <a:cxnLst/>
              <a:rect l="l" t="t" r="r" b="b"/>
              <a:pathLst>
                <a:path w="3175" h="3809">
                  <a:moveTo>
                    <a:pt x="0" y="3530"/>
                  </a:moveTo>
                  <a:lnTo>
                    <a:pt x="3175" y="0"/>
                  </a:lnTo>
                </a:path>
              </a:pathLst>
            </a:custGeom>
            <a:ln w="3911">
              <a:solidFill>
                <a:srgbClr val="231F20"/>
              </a:solidFill>
            </a:ln>
          </p:spPr>
          <p:txBody>
            <a:bodyPr wrap="square" lIns="0" tIns="0" rIns="0" bIns="0" rtlCol="0"/>
            <a:lstStyle/>
            <a:p/>
          </p:txBody>
        </p:sp>
        <p:sp>
          <p:nvSpPr>
            <p:cNvPr id="13429" name="object 13429" descr=""/>
            <p:cNvSpPr/>
            <p:nvPr/>
          </p:nvSpPr>
          <p:spPr>
            <a:xfrm>
              <a:off x="5210723" y="8398018"/>
              <a:ext cx="3810" cy="1905"/>
            </a:xfrm>
            <a:custGeom>
              <a:avLst/>
              <a:gdLst/>
              <a:ahLst/>
              <a:cxnLst/>
              <a:rect l="l" t="t" r="r" b="b"/>
              <a:pathLst>
                <a:path w="3810" h="1904">
                  <a:moveTo>
                    <a:pt x="0" y="1765"/>
                  </a:moveTo>
                  <a:lnTo>
                    <a:pt x="3517" y="0"/>
                  </a:lnTo>
                </a:path>
              </a:pathLst>
            </a:custGeom>
            <a:ln w="3911">
              <a:solidFill>
                <a:srgbClr val="231F20"/>
              </a:solidFill>
            </a:ln>
          </p:spPr>
          <p:txBody>
            <a:bodyPr wrap="square" lIns="0" tIns="0" rIns="0" bIns="0" rtlCol="0"/>
            <a:lstStyle/>
            <a:p/>
          </p:txBody>
        </p:sp>
        <p:sp>
          <p:nvSpPr>
            <p:cNvPr id="13430" name="object 13430" descr=""/>
            <p:cNvSpPr/>
            <p:nvPr/>
          </p:nvSpPr>
          <p:spPr>
            <a:xfrm>
              <a:off x="5205434" y="8399783"/>
              <a:ext cx="5715" cy="0"/>
            </a:xfrm>
            <a:custGeom>
              <a:avLst/>
              <a:gdLst/>
              <a:ahLst/>
              <a:cxnLst/>
              <a:rect l="l" t="t" r="r" b="b"/>
              <a:pathLst>
                <a:path w="5714" h="0">
                  <a:moveTo>
                    <a:pt x="0" y="0"/>
                  </a:moveTo>
                  <a:lnTo>
                    <a:pt x="5295" y="0"/>
                  </a:lnTo>
                </a:path>
              </a:pathLst>
            </a:custGeom>
            <a:ln w="3911">
              <a:solidFill>
                <a:srgbClr val="231F20"/>
              </a:solidFill>
            </a:ln>
          </p:spPr>
          <p:txBody>
            <a:bodyPr wrap="square" lIns="0" tIns="0" rIns="0" bIns="0" rtlCol="0"/>
            <a:lstStyle/>
            <a:p/>
          </p:txBody>
        </p:sp>
        <p:sp>
          <p:nvSpPr>
            <p:cNvPr id="13431" name="object 13431" descr=""/>
            <p:cNvSpPr/>
            <p:nvPr/>
          </p:nvSpPr>
          <p:spPr>
            <a:xfrm>
              <a:off x="5202265" y="8398023"/>
              <a:ext cx="3175" cy="1905"/>
            </a:xfrm>
            <a:custGeom>
              <a:avLst/>
              <a:gdLst/>
              <a:ahLst/>
              <a:cxnLst/>
              <a:rect l="l" t="t" r="r" b="b"/>
              <a:pathLst>
                <a:path w="3175" h="1904">
                  <a:moveTo>
                    <a:pt x="0" y="0"/>
                  </a:moveTo>
                  <a:lnTo>
                    <a:pt x="3175" y="1765"/>
                  </a:lnTo>
                </a:path>
              </a:pathLst>
            </a:custGeom>
            <a:ln w="3911">
              <a:solidFill>
                <a:srgbClr val="231F20"/>
              </a:solidFill>
            </a:ln>
          </p:spPr>
          <p:txBody>
            <a:bodyPr wrap="square" lIns="0" tIns="0" rIns="0" bIns="0" rtlCol="0"/>
            <a:lstStyle/>
            <a:p/>
          </p:txBody>
        </p:sp>
        <p:sp>
          <p:nvSpPr>
            <p:cNvPr id="13432" name="object 13432" descr=""/>
            <p:cNvSpPr/>
            <p:nvPr/>
          </p:nvSpPr>
          <p:spPr>
            <a:xfrm>
              <a:off x="5198736" y="8394487"/>
              <a:ext cx="3810" cy="3810"/>
            </a:xfrm>
            <a:custGeom>
              <a:avLst/>
              <a:gdLst/>
              <a:ahLst/>
              <a:cxnLst/>
              <a:rect l="l" t="t" r="r" b="b"/>
              <a:pathLst>
                <a:path w="3810" h="3809">
                  <a:moveTo>
                    <a:pt x="0" y="0"/>
                  </a:moveTo>
                  <a:lnTo>
                    <a:pt x="3530" y="3530"/>
                  </a:lnTo>
                </a:path>
              </a:pathLst>
            </a:custGeom>
            <a:ln w="3911">
              <a:solidFill>
                <a:srgbClr val="231F20"/>
              </a:solidFill>
            </a:ln>
          </p:spPr>
          <p:txBody>
            <a:bodyPr wrap="square" lIns="0" tIns="0" rIns="0" bIns="0" rtlCol="0"/>
            <a:lstStyle/>
            <a:p/>
          </p:txBody>
        </p:sp>
        <p:sp>
          <p:nvSpPr>
            <p:cNvPr id="13433" name="object 13433" descr=""/>
            <p:cNvSpPr/>
            <p:nvPr/>
          </p:nvSpPr>
          <p:spPr>
            <a:xfrm>
              <a:off x="5196627" y="8389204"/>
              <a:ext cx="2540" cy="5715"/>
            </a:xfrm>
            <a:custGeom>
              <a:avLst/>
              <a:gdLst/>
              <a:ahLst/>
              <a:cxnLst/>
              <a:rect l="l" t="t" r="r" b="b"/>
              <a:pathLst>
                <a:path w="2539" h="5715">
                  <a:moveTo>
                    <a:pt x="0" y="0"/>
                  </a:moveTo>
                  <a:lnTo>
                    <a:pt x="2108" y="5283"/>
                  </a:lnTo>
                </a:path>
              </a:pathLst>
            </a:custGeom>
            <a:ln w="3911">
              <a:solidFill>
                <a:srgbClr val="231F20"/>
              </a:solidFill>
            </a:ln>
          </p:spPr>
          <p:txBody>
            <a:bodyPr wrap="square" lIns="0" tIns="0" rIns="0" bIns="0" rtlCol="0"/>
            <a:lstStyle/>
            <a:p/>
          </p:txBody>
        </p:sp>
        <p:sp>
          <p:nvSpPr>
            <p:cNvPr id="13434" name="object 13434" descr=""/>
            <p:cNvSpPr/>
            <p:nvPr/>
          </p:nvSpPr>
          <p:spPr>
            <a:xfrm>
              <a:off x="5195567" y="8385683"/>
              <a:ext cx="1270" cy="3810"/>
            </a:xfrm>
            <a:custGeom>
              <a:avLst/>
              <a:gdLst/>
              <a:ahLst/>
              <a:cxnLst/>
              <a:rect l="l" t="t" r="r" b="b"/>
              <a:pathLst>
                <a:path w="1270" h="3809">
                  <a:moveTo>
                    <a:pt x="0" y="0"/>
                  </a:moveTo>
                  <a:lnTo>
                    <a:pt x="1054" y="3517"/>
                  </a:lnTo>
                </a:path>
              </a:pathLst>
            </a:custGeom>
            <a:ln w="3911">
              <a:solidFill>
                <a:srgbClr val="231F20"/>
              </a:solidFill>
            </a:ln>
          </p:spPr>
          <p:txBody>
            <a:bodyPr wrap="square" lIns="0" tIns="0" rIns="0" bIns="0" rtlCol="0"/>
            <a:lstStyle/>
            <a:p/>
          </p:txBody>
        </p:sp>
        <p:sp>
          <p:nvSpPr>
            <p:cNvPr id="13435" name="object 13435" descr=""/>
            <p:cNvSpPr/>
            <p:nvPr/>
          </p:nvSpPr>
          <p:spPr>
            <a:xfrm>
              <a:off x="5194513" y="8378042"/>
              <a:ext cx="1270" cy="8255"/>
            </a:xfrm>
            <a:custGeom>
              <a:avLst/>
              <a:gdLst/>
              <a:ahLst/>
              <a:cxnLst/>
              <a:rect l="l" t="t" r="r" b="b"/>
              <a:pathLst>
                <a:path w="1270" h="8254">
                  <a:moveTo>
                    <a:pt x="0" y="0"/>
                  </a:moveTo>
                  <a:lnTo>
                    <a:pt x="1054" y="7645"/>
                  </a:lnTo>
                </a:path>
              </a:pathLst>
            </a:custGeom>
            <a:ln w="3911">
              <a:solidFill>
                <a:srgbClr val="231F20"/>
              </a:solidFill>
            </a:ln>
          </p:spPr>
          <p:txBody>
            <a:bodyPr wrap="square" lIns="0" tIns="0" rIns="0" bIns="0" rtlCol="0"/>
            <a:lstStyle/>
            <a:p/>
          </p:txBody>
        </p:sp>
        <p:sp>
          <p:nvSpPr>
            <p:cNvPr id="13436" name="object 13436" descr=""/>
            <p:cNvSpPr/>
            <p:nvPr/>
          </p:nvSpPr>
          <p:spPr>
            <a:xfrm>
              <a:off x="5194513" y="8369237"/>
              <a:ext cx="0" cy="8890"/>
            </a:xfrm>
            <a:custGeom>
              <a:avLst/>
              <a:gdLst/>
              <a:ahLst/>
              <a:cxnLst/>
              <a:rect l="l" t="t" r="r" b="b"/>
              <a:pathLst>
                <a:path w="0" h="8890">
                  <a:moveTo>
                    <a:pt x="0" y="0"/>
                  </a:moveTo>
                  <a:lnTo>
                    <a:pt x="0" y="8801"/>
                  </a:lnTo>
                </a:path>
              </a:pathLst>
            </a:custGeom>
            <a:ln w="3911">
              <a:solidFill>
                <a:srgbClr val="231F20"/>
              </a:solidFill>
            </a:ln>
          </p:spPr>
          <p:txBody>
            <a:bodyPr wrap="square" lIns="0" tIns="0" rIns="0" bIns="0" rtlCol="0"/>
            <a:lstStyle/>
            <a:p/>
          </p:txBody>
        </p:sp>
        <p:sp>
          <p:nvSpPr>
            <p:cNvPr id="13437" name="object 13437" descr=""/>
            <p:cNvSpPr/>
            <p:nvPr/>
          </p:nvSpPr>
          <p:spPr>
            <a:xfrm>
              <a:off x="5194513" y="8361597"/>
              <a:ext cx="1270" cy="8255"/>
            </a:xfrm>
            <a:custGeom>
              <a:avLst/>
              <a:gdLst/>
              <a:ahLst/>
              <a:cxnLst/>
              <a:rect l="l" t="t" r="r" b="b"/>
              <a:pathLst>
                <a:path w="1270" h="8254">
                  <a:moveTo>
                    <a:pt x="1054" y="0"/>
                  </a:moveTo>
                  <a:lnTo>
                    <a:pt x="0" y="7645"/>
                  </a:lnTo>
                </a:path>
              </a:pathLst>
            </a:custGeom>
            <a:ln w="3911">
              <a:solidFill>
                <a:srgbClr val="231F20"/>
              </a:solidFill>
            </a:ln>
          </p:spPr>
          <p:txBody>
            <a:bodyPr wrap="square" lIns="0" tIns="0" rIns="0" bIns="0" rtlCol="0"/>
            <a:lstStyle/>
            <a:p/>
          </p:txBody>
        </p:sp>
        <p:sp>
          <p:nvSpPr>
            <p:cNvPr id="13438" name="object 13438" descr=""/>
            <p:cNvSpPr/>
            <p:nvPr/>
          </p:nvSpPr>
          <p:spPr>
            <a:xfrm>
              <a:off x="5195573" y="8358075"/>
              <a:ext cx="1270" cy="3810"/>
            </a:xfrm>
            <a:custGeom>
              <a:avLst/>
              <a:gdLst/>
              <a:ahLst/>
              <a:cxnLst/>
              <a:rect l="l" t="t" r="r" b="b"/>
              <a:pathLst>
                <a:path w="1270" h="3809">
                  <a:moveTo>
                    <a:pt x="1054" y="0"/>
                  </a:moveTo>
                  <a:lnTo>
                    <a:pt x="0" y="3517"/>
                  </a:lnTo>
                </a:path>
              </a:pathLst>
            </a:custGeom>
            <a:ln w="3911">
              <a:solidFill>
                <a:srgbClr val="231F20"/>
              </a:solidFill>
            </a:ln>
          </p:spPr>
          <p:txBody>
            <a:bodyPr wrap="square" lIns="0" tIns="0" rIns="0" bIns="0" rtlCol="0"/>
            <a:lstStyle/>
            <a:p/>
          </p:txBody>
        </p:sp>
        <p:sp>
          <p:nvSpPr>
            <p:cNvPr id="13439" name="object 13439" descr=""/>
            <p:cNvSpPr/>
            <p:nvPr/>
          </p:nvSpPr>
          <p:spPr>
            <a:xfrm>
              <a:off x="5196627" y="8352791"/>
              <a:ext cx="2540" cy="5715"/>
            </a:xfrm>
            <a:custGeom>
              <a:avLst/>
              <a:gdLst/>
              <a:ahLst/>
              <a:cxnLst/>
              <a:rect l="l" t="t" r="r" b="b"/>
              <a:pathLst>
                <a:path w="2539" h="5715">
                  <a:moveTo>
                    <a:pt x="2108" y="0"/>
                  </a:moveTo>
                  <a:lnTo>
                    <a:pt x="0" y="5283"/>
                  </a:lnTo>
                </a:path>
              </a:pathLst>
            </a:custGeom>
            <a:ln w="3911">
              <a:solidFill>
                <a:srgbClr val="231F20"/>
              </a:solidFill>
            </a:ln>
          </p:spPr>
          <p:txBody>
            <a:bodyPr wrap="square" lIns="0" tIns="0" rIns="0" bIns="0" rtlCol="0"/>
            <a:lstStyle/>
            <a:p/>
          </p:txBody>
        </p:sp>
        <p:sp>
          <p:nvSpPr>
            <p:cNvPr id="13440" name="object 13440" descr=""/>
            <p:cNvSpPr/>
            <p:nvPr/>
          </p:nvSpPr>
          <p:spPr>
            <a:xfrm>
              <a:off x="5198734" y="8349269"/>
              <a:ext cx="3810" cy="3810"/>
            </a:xfrm>
            <a:custGeom>
              <a:avLst/>
              <a:gdLst/>
              <a:ahLst/>
              <a:cxnLst/>
              <a:rect l="l" t="t" r="r" b="b"/>
              <a:pathLst>
                <a:path w="3810" h="3809">
                  <a:moveTo>
                    <a:pt x="3530" y="0"/>
                  </a:moveTo>
                  <a:lnTo>
                    <a:pt x="0" y="3517"/>
                  </a:lnTo>
                </a:path>
              </a:pathLst>
            </a:custGeom>
            <a:ln w="3911">
              <a:solidFill>
                <a:srgbClr val="231F20"/>
              </a:solidFill>
            </a:ln>
          </p:spPr>
          <p:txBody>
            <a:bodyPr wrap="square" lIns="0" tIns="0" rIns="0" bIns="0" rtlCol="0"/>
            <a:lstStyle/>
            <a:p/>
          </p:txBody>
        </p:sp>
        <p:sp>
          <p:nvSpPr>
            <p:cNvPr id="13441" name="object 13441" descr=""/>
            <p:cNvSpPr/>
            <p:nvPr/>
          </p:nvSpPr>
          <p:spPr>
            <a:xfrm>
              <a:off x="5202259" y="8346913"/>
              <a:ext cx="3175" cy="2540"/>
            </a:xfrm>
            <a:custGeom>
              <a:avLst/>
              <a:gdLst/>
              <a:ahLst/>
              <a:cxnLst/>
              <a:rect l="l" t="t" r="r" b="b"/>
              <a:pathLst>
                <a:path w="3175" h="2540">
                  <a:moveTo>
                    <a:pt x="3175" y="0"/>
                  </a:moveTo>
                  <a:lnTo>
                    <a:pt x="0" y="2362"/>
                  </a:lnTo>
                </a:path>
              </a:pathLst>
            </a:custGeom>
            <a:ln w="3911">
              <a:solidFill>
                <a:srgbClr val="231F20"/>
              </a:solidFill>
            </a:ln>
          </p:spPr>
          <p:txBody>
            <a:bodyPr wrap="square" lIns="0" tIns="0" rIns="0" bIns="0" rtlCol="0"/>
            <a:lstStyle/>
            <a:p/>
          </p:txBody>
        </p:sp>
        <p:sp>
          <p:nvSpPr>
            <p:cNvPr id="13442" name="object 13442" descr=""/>
            <p:cNvSpPr/>
            <p:nvPr/>
          </p:nvSpPr>
          <p:spPr>
            <a:xfrm>
              <a:off x="5205427" y="8346913"/>
              <a:ext cx="5715" cy="0"/>
            </a:xfrm>
            <a:custGeom>
              <a:avLst/>
              <a:gdLst/>
              <a:ahLst/>
              <a:cxnLst/>
              <a:rect l="l" t="t" r="r" b="b"/>
              <a:pathLst>
                <a:path w="5714" h="0">
                  <a:moveTo>
                    <a:pt x="5295" y="0"/>
                  </a:moveTo>
                  <a:lnTo>
                    <a:pt x="0" y="0"/>
                  </a:lnTo>
                </a:path>
              </a:pathLst>
            </a:custGeom>
            <a:ln w="3911">
              <a:solidFill>
                <a:srgbClr val="231F20"/>
              </a:solidFill>
            </a:ln>
          </p:spPr>
          <p:txBody>
            <a:bodyPr wrap="square" lIns="0" tIns="0" rIns="0" bIns="0" rtlCol="0"/>
            <a:lstStyle/>
            <a:p/>
          </p:txBody>
        </p:sp>
        <p:sp>
          <p:nvSpPr>
            <p:cNvPr id="13443" name="object 13443" descr=""/>
            <p:cNvSpPr/>
            <p:nvPr/>
          </p:nvSpPr>
          <p:spPr>
            <a:xfrm>
              <a:off x="5210727" y="8346907"/>
              <a:ext cx="3810" cy="2540"/>
            </a:xfrm>
            <a:custGeom>
              <a:avLst/>
              <a:gdLst/>
              <a:ahLst/>
              <a:cxnLst/>
              <a:rect l="l" t="t" r="r" b="b"/>
              <a:pathLst>
                <a:path w="3810" h="2540">
                  <a:moveTo>
                    <a:pt x="3517" y="2362"/>
                  </a:moveTo>
                  <a:lnTo>
                    <a:pt x="0" y="0"/>
                  </a:lnTo>
                </a:path>
              </a:pathLst>
            </a:custGeom>
            <a:ln w="3911">
              <a:solidFill>
                <a:srgbClr val="231F20"/>
              </a:solidFill>
            </a:ln>
          </p:spPr>
          <p:txBody>
            <a:bodyPr wrap="square" lIns="0" tIns="0" rIns="0" bIns="0" rtlCol="0"/>
            <a:lstStyle/>
            <a:p/>
          </p:txBody>
        </p:sp>
        <p:sp>
          <p:nvSpPr>
            <p:cNvPr id="13444" name="object 13444" descr=""/>
            <p:cNvSpPr/>
            <p:nvPr/>
          </p:nvSpPr>
          <p:spPr>
            <a:xfrm>
              <a:off x="5214239" y="8349273"/>
              <a:ext cx="3175" cy="3810"/>
            </a:xfrm>
            <a:custGeom>
              <a:avLst/>
              <a:gdLst/>
              <a:ahLst/>
              <a:cxnLst/>
              <a:rect l="l" t="t" r="r" b="b"/>
              <a:pathLst>
                <a:path w="3175" h="3809">
                  <a:moveTo>
                    <a:pt x="3175" y="3517"/>
                  </a:moveTo>
                  <a:lnTo>
                    <a:pt x="0" y="0"/>
                  </a:lnTo>
                </a:path>
              </a:pathLst>
            </a:custGeom>
            <a:ln w="3911">
              <a:solidFill>
                <a:srgbClr val="231F20"/>
              </a:solidFill>
            </a:ln>
          </p:spPr>
          <p:txBody>
            <a:bodyPr wrap="square" lIns="0" tIns="0" rIns="0" bIns="0" rtlCol="0"/>
            <a:lstStyle/>
            <a:p/>
          </p:txBody>
        </p:sp>
        <p:sp>
          <p:nvSpPr>
            <p:cNvPr id="13445" name="object 13445" descr=""/>
            <p:cNvSpPr/>
            <p:nvPr/>
          </p:nvSpPr>
          <p:spPr>
            <a:xfrm>
              <a:off x="5217407" y="8352792"/>
              <a:ext cx="2540" cy="5715"/>
            </a:xfrm>
            <a:custGeom>
              <a:avLst/>
              <a:gdLst/>
              <a:ahLst/>
              <a:cxnLst/>
              <a:rect l="l" t="t" r="r" b="b"/>
              <a:pathLst>
                <a:path w="2539" h="5715">
                  <a:moveTo>
                    <a:pt x="2120" y="5283"/>
                  </a:moveTo>
                  <a:lnTo>
                    <a:pt x="0" y="0"/>
                  </a:lnTo>
                </a:path>
              </a:pathLst>
            </a:custGeom>
            <a:ln w="3911">
              <a:solidFill>
                <a:srgbClr val="231F20"/>
              </a:solidFill>
            </a:ln>
          </p:spPr>
          <p:txBody>
            <a:bodyPr wrap="square" lIns="0" tIns="0" rIns="0" bIns="0" rtlCol="0"/>
            <a:lstStyle/>
            <a:p/>
          </p:txBody>
        </p:sp>
        <p:sp>
          <p:nvSpPr>
            <p:cNvPr id="13446" name="object 13446" descr=""/>
            <p:cNvSpPr/>
            <p:nvPr/>
          </p:nvSpPr>
          <p:spPr>
            <a:xfrm>
              <a:off x="5287121" y="8346913"/>
              <a:ext cx="8890" cy="15240"/>
            </a:xfrm>
            <a:custGeom>
              <a:avLst/>
              <a:gdLst/>
              <a:ahLst/>
              <a:cxnLst/>
              <a:rect l="l" t="t" r="r" b="b"/>
              <a:pathLst>
                <a:path w="8889" h="15240">
                  <a:moveTo>
                    <a:pt x="8458" y="0"/>
                  </a:moveTo>
                  <a:lnTo>
                    <a:pt x="0" y="14681"/>
                  </a:lnTo>
                </a:path>
              </a:pathLst>
            </a:custGeom>
            <a:ln w="3911">
              <a:solidFill>
                <a:srgbClr val="231F20"/>
              </a:solidFill>
            </a:ln>
          </p:spPr>
          <p:txBody>
            <a:bodyPr wrap="square" lIns="0" tIns="0" rIns="0" bIns="0" rtlCol="0"/>
            <a:lstStyle/>
            <a:p/>
          </p:txBody>
        </p:sp>
        <p:sp>
          <p:nvSpPr>
            <p:cNvPr id="13447" name="object 13447" descr=""/>
            <p:cNvSpPr/>
            <p:nvPr/>
          </p:nvSpPr>
          <p:spPr>
            <a:xfrm>
              <a:off x="5295580" y="8346913"/>
              <a:ext cx="0" cy="53340"/>
            </a:xfrm>
            <a:custGeom>
              <a:avLst/>
              <a:gdLst/>
              <a:ahLst/>
              <a:cxnLst/>
              <a:rect l="l" t="t" r="r" b="b"/>
              <a:pathLst>
                <a:path w="0" h="53340">
                  <a:moveTo>
                    <a:pt x="0" y="52870"/>
                  </a:moveTo>
                  <a:lnTo>
                    <a:pt x="0" y="0"/>
                  </a:lnTo>
                </a:path>
              </a:pathLst>
            </a:custGeom>
            <a:ln w="3911">
              <a:solidFill>
                <a:srgbClr val="231F20"/>
              </a:solidFill>
            </a:ln>
          </p:spPr>
          <p:txBody>
            <a:bodyPr wrap="square" lIns="0" tIns="0" rIns="0" bIns="0" rtlCol="0"/>
            <a:lstStyle/>
            <a:p/>
          </p:txBody>
        </p:sp>
        <p:sp>
          <p:nvSpPr>
            <p:cNvPr id="13448" name="object 13448" descr=""/>
            <p:cNvSpPr/>
            <p:nvPr/>
          </p:nvSpPr>
          <p:spPr>
            <a:xfrm>
              <a:off x="4987729" y="7809767"/>
              <a:ext cx="25400" cy="53340"/>
            </a:xfrm>
            <a:custGeom>
              <a:avLst/>
              <a:gdLst/>
              <a:ahLst/>
              <a:cxnLst/>
              <a:rect l="l" t="t" r="r" b="b"/>
              <a:pathLst>
                <a:path w="25400" h="53340">
                  <a:moveTo>
                    <a:pt x="0" y="0"/>
                  </a:moveTo>
                  <a:lnTo>
                    <a:pt x="25019" y="0"/>
                  </a:lnTo>
                  <a:lnTo>
                    <a:pt x="9156" y="52857"/>
                  </a:lnTo>
                </a:path>
              </a:pathLst>
            </a:custGeom>
            <a:ln w="3911">
              <a:solidFill>
                <a:srgbClr val="231F20"/>
              </a:solidFill>
            </a:ln>
          </p:spPr>
          <p:txBody>
            <a:bodyPr wrap="square" lIns="0" tIns="0" rIns="0" bIns="0" rtlCol="0"/>
            <a:lstStyle/>
            <a:p/>
          </p:txBody>
        </p:sp>
        <p:sp>
          <p:nvSpPr>
            <p:cNvPr id="13449" name="object 13449" descr=""/>
            <p:cNvSpPr/>
            <p:nvPr/>
          </p:nvSpPr>
          <p:spPr>
            <a:xfrm>
              <a:off x="4952550" y="7853824"/>
              <a:ext cx="2540" cy="3810"/>
            </a:xfrm>
            <a:custGeom>
              <a:avLst/>
              <a:gdLst/>
              <a:ahLst/>
              <a:cxnLst/>
              <a:rect l="l" t="t" r="r" b="b"/>
              <a:pathLst>
                <a:path w="2539" h="3809">
                  <a:moveTo>
                    <a:pt x="2120" y="3517"/>
                  </a:moveTo>
                  <a:lnTo>
                    <a:pt x="0" y="0"/>
                  </a:lnTo>
                </a:path>
              </a:pathLst>
            </a:custGeom>
            <a:ln w="3911">
              <a:solidFill>
                <a:srgbClr val="231F20"/>
              </a:solidFill>
            </a:ln>
          </p:spPr>
          <p:txBody>
            <a:bodyPr wrap="square" lIns="0" tIns="0" rIns="0" bIns="0" rtlCol="0"/>
            <a:lstStyle/>
            <a:p/>
          </p:txBody>
        </p:sp>
        <p:sp>
          <p:nvSpPr>
            <p:cNvPr id="13450" name="object 13450" descr=""/>
            <p:cNvSpPr/>
            <p:nvPr/>
          </p:nvSpPr>
          <p:spPr>
            <a:xfrm>
              <a:off x="4954671" y="7857347"/>
              <a:ext cx="3175" cy="3810"/>
            </a:xfrm>
            <a:custGeom>
              <a:avLst/>
              <a:gdLst/>
              <a:ahLst/>
              <a:cxnLst/>
              <a:rect l="l" t="t" r="r" b="b"/>
              <a:pathLst>
                <a:path w="3175" h="3809">
                  <a:moveTo>
                    <a:pt x="3175" y="3517"/>
                  </a:moveTo>
                  <a:lnTo>
                    <a:pt x="0" y="0"/>
                  </a:lnTo>
                </a:path>
              </a:pathLst>
            </a:custGeom>
            <a:ln w="3911">
              <a:solidFill>
                <a:srgbClr val="231F20"/>
              </a:solidFill>
            </a:ln>
          </p:spPr>
          <p:txBody>
            <a:bodyPr wrap="square" lIns="0" tIns="0" rIns="0" bIns="0" rtlCol="0"/>
            <a:lstStyle/>
            <a:p/>
          </p:txBody>
        </p:sp>
        <p:sp>
          <p:nvSpPr>
            <p:cNvPr id="13451" name="object 13451" descr=""/>
            <p:cNvSpPr/>
            <p:nvPr/>
          </p:nvSpPr>
          <p:spPr>
            <a:xfrm>
              <a:off x="5121643" y="8883253"/>
              <a:ext cx="6350" cy="6350"/>
            </a:xfrm>
            <a:custGeom>
              <a:avLst/>
              <a:gdLst/>
              <a:ahLst/>
              <a:cxnLst/>
              <a:rect l="l" t="t" r="r" b="b"/>
              <a:pathLst>
                <a:path w="6350" h="6350">
                  <a:moveTo>
                    <a:pt x="0" y="5765"/>
                  </a:moveTo>
                  <a:lnTo>
                    <a:pt x="5765" y="0"/>
                  </a:lnTo>
                </a:path>
              </a:pathLst>
            </a:custGeom>
            <a:ln w="3911">
              <a:solidFill>
                <a:srgbClr val="231F20"/>
              </a:solidFill>
            </a:ln>
          </p:spPr>
          <p:txBody>
            <a:bodyPr wrap="square" lIns="0" tIns="0" rIns="0" bIns="0" rtlCol="0"/>
            <a:lstStyle/>
            <a:p/>
          </p:txBody>
        </p:sp>
        <p:sp>
          <p:nvSpPr>
            <p:cNvPr id="13452" name="object 13452" descr=""/>
            <p:cNvSpPr/>
            <p:nvPr/>
          </p:nvSpPr>
          <p:spPr>
            <a:xfrm>
              <a:off x="5121643" y="8958609"/>
              <a:ext cx="8255" cy="1270"/>
            </a:xfrm>
            <a:custGeom>
              <a:avLst/>
              <a:gdLst/>
              <a:ahLst/>
              <a:cxnLst/>
              <a:rect l="l" t="t" r="r" b="b"/>
              <a:pathLst>
                <a:path w="8254" h="1270">
                  <a:moveTo>
                    <a:pt x="0" y="0"/>
                  </a:moveTo>
                  <a:lnTo>
                    <a:pt x="8051" y="1231"/>
                  </a:lnTo>
                </a:path>
              </a:pathLst>
            </a:custGeom>
            <a:ln w="3911">
              <a:solidFill>
                <a:srgbClr val="231F20"/>
              </a:solidFill>
            </a:ln>
          </p:spPr>
          <p:txBody>
            <a:bodyPr wrap="square" lIns="0" tIns="0" rIns="0" bIns="0" rtlCol="0"/>
            <a:lstStyle/>
            <a:p/>
          </p:txBody>
        </p:sp>
        <p:sp>
          <p:nvSpPr>
            <p:cNvPr id="13453" name="object 13453" descr=""/>
            <p:cNvSpPr/>
            <p:nvPr/>
          </p:nvSpPr>
          <p:spPr>
            <a:xfrm>
              <a:off x="5065256" y="8889019"/>
              <a:ext cx="56515" cy="0"/>
            </a:xfrm>
            <a:custGeom>
              <a:avLst/>
              <a:gdLst/>
              <a:ahLst/>
              <a:cxnLst/>
              <a:rect l="l" t="t" r="r" b="b"/>
              <a:pathLst>
                <a:path w="56514" h="0">
                  <a:moveTo>
                    <a:pt x="0" y="0"/>
                  </a:moveTo>
                  <a:lnTo>
                    <a:pt x="56388" y="0"/>
                  </a:lnTo>
                </a:path>
              </a:pathLst>
            </a:custGeom>
            <a:ln w="3911">
              <a:solidFill>
                <a:srgbClr val="231F20"/>
              </a:solidFill>
            </a:ln>
          </p:spPr>
          <p:txBody>
            <a:bodyPr wrap="square" lIns="0" tIns="0" rIns="0" bIns="0" rtlCol="0"/>
            <a:lstStyle/>
            <a:p/>
          </p:txBody>
        </p:sp>
        <p:sp>
          <p:nvSpPr>
            <p:cNvPr id="13454" name="object 13454" descr=""/>
            <p:cNvSpPr/>
            <p:nvPr/>
          </p:nvSpPr>
          <p:spPr>
            <a:xfrm>
              <a:off x="5065256" y="8958609"/>
              <a:ext cx="56515" cy="0"/>
            </a:xfrm>
            <a:custGeom>
              <a:avLst/>
              <a:gdLst/>
              <a:ahLst/>
              <a:cxnLst/>
              <a:rect l="l" t="t" r="r" b="b"/>
              <a:pathLst>
                <a:path w="56514" h="0">
                  <a:moveTo>
                    <a:pt x="0" y="0"/>
                  </a:moveTo>
                  <a:lnTo>
                    <a:pt x="56388" y="0"/>
                  </a:lnTo>
                </a:path>
              </a:pathLst>
            </a:custGeom>
            <a:ln w="3911">
              <a:solidFill>
                <a:srgbClr val="231F20"/>
              </a:solidFill>
            </a:ln>
          </p:spPr>
          <p:txBody>
            <a:bodyPr wrap="square" lIns="0" tIns="0" rIns="0" bIns="0" rtlCol="0"/>
            <a:lstStyle/>
            <a:p/>
          </p:txBody>
        </p:sp>
        <p:sp>
          <p:nvSpPr>
            <p:cNvPr id="13455" name="object 13455" descr=""/>
            <p:cNvSpPr/>
            <p:nvPr/>
          </p:nvSpPr>
          <p:spPr>
            <a:xfrm>
              <a:off x="4831664" y="8081775"/>
              <a:ext cx="35560" cy="35560"/>
            </a:xfrm>
            <a:custGeom>
              <a:avLst/>
              <a:gdLst/>
              <a:ahLst/>
              <a:cxnLst/>
              <a:rect l="l" t="t" r="r" b="b"/>
              <a:pathLst>
                <a:path w="35560" h="35559">
                  <a:moveTo>
                    <a:pt x="0" y="34950"/>
                  </a:moveTo>
                  <a:lnTo>
                    <a:pt x="34937" y="0"/>
                  </a:lnTo>
                </a:path>
              </a:pathLst>
            </a:custGeom>
            <a:ln w="3911">
              <a:solidFill>
                <a:srgbClr val="231F20"/>
              </a:solidFill>
            </a:ln>
          </p:spPr>
          <p:txBody>
            <a:bodyPr wrap="square" lIns="0" tIns="0" rIns="0" bIns="0" rtlCol="0"/>
            <a:lstStyle/>
            <a:p/>
          </p:txBody>
        </p:sp>
        <p:sp>
          <p:nvSpPr>
            <p:cNvPr id="13456" name="object 13456" descr=""/>
            <p:cNvSpPr/>
            <p:nvPr/>
          </p:nvSpPr>
          <p:spPr>
            <a:xfrm>
              <a:off x="4831664" y="8118031"/>
              <a:ext cx="67310" cy="67310"/>
            </a:xfrm>
            <a:custGeom>
              <a:avLst/>
              <a:gdLst/>
              <a:ahLst/>
              <a:cxnLst/>
              <a:rect l="l" t="t" r="r" b="b"/>
              <a:pathLst>
                <a:path w="67310" h="67309">
                  <a:moveTo>
                    <a:pt x="0" y="67043"/>
                  </a:moveTo>
                  <a:lnTo>
                    <a:pt x="67043" y="0"/>
                  </a:lnTo>
                </a:path>
              </a:pathLst>
            </a:custGeom>
            <a:ln w="3911">
              <a:solidFill>
                <a:srgbClr val="231F20"/>
              </a:solidFill>
            </a:ln>
          </p:spPr>
          <p:txBody>
            <a:bodyPr wrap="square" lIns="0" tIns="0" rIns="0" bIns="0" rtlCol="0"/>
            <a:lstStyle/>
            <a:p/>
          </p:txBody>
        </p:sp>
        <p:sp>
          <p:nvSpPr>
            <p:cNvPr id="13457" name="object 13457" descr=""/>
            <p:cNvSpPr/>
            <p:nvPr/>
          </p:nvSpPr>
          <p:spPr>
            <a:xfrm>
              <a:off x="4886507" y="8160151"/>
              <a:ext cx="38735" cy="38735"/>
            </a:xfrm>
            <a:custGeom>
              <a:avLst/>
              <a:gdLst/>
              <a:ahLst/>
              <a:cxnLst/>
              <a:rect l="l" t="t" r="r" b="b"/>
              <a:pathLst>
                <a:path w="38735" h="38734">
                  <a:moveTo>
                    <a:pt x="0" y="38430"/>
                  </a:moveTo>
                  <a:lnTo>
                    <a:pt x="38430" y="0"/>
                  </a:lnTo>
                </a:path>
              </a:pathLst>
            </a:custGeom>
            <a:ln w="3911">
              <a:solidFill>
                <a:srgbClr val="231F20"/>
              </a:solidFill>
            </a:ln>
          </p:spPr>
          <p:txBody>
            <a:bodyPr wrap="square" lIns="0" tIns="0" rIns="0" bIns="0" rtlCol="0"/>
            <a:lstStyle/>
            <a:p/>
          </p:txBody>
        </p:sp>
        <p:sp>
          <p:nvSpPr>
            <p:cNvPr id="13458" name="object 13458" descr=""/>
            <p:cNvSpPr/>
            <p:nvPr/>
          </p:nvSpPr>
          <p:spPr>
            <a:xfrm>
              <a:off x="4996144" y="8077741"/>
              <a:ext cx="80010" cy="80010"/>
            </a:xfrm>
            <a:custGeom>
              <a:avLst/>
              <a:gdLst/>
              <a:ahLst/>
              <a:cxnLst/>
              <a:rect l="l" t="t" r="r" b="b"/>
              <a:pathLst>
                <a:path w="80010" h="80009">
                  <a:moveTo>
                    <a:pt x="0" y="79552"/>
                  </a:moveTo>
                  <a:lnTo>
                    <a:pt x="79540" y="0"/>
                  </a:lnTo>
                </a:path>
              </a:pathLst>
            </a:custGeom>
            <a:ln w="3911">
              <a:solidFill>
                <a:srgbClr val="231F20"/>
              </a:solidFill>
            </a:ln>
          </p:spPr>
          <p:txBody>
            <a:bodyPr wrap="square" lIns="0" tIns="0" rIns="0" bIns="0" rtlCol="0"/>
            <a:lstStyle/>
            <a:p/>
          </p:txBody>
        </p:sp>
        <p:sp>
          <p:nvSpPr>
            <p:cNvPr id="13459" name="object 13459" descr=""/>
            <p:cNvSpPr/>
            <p:nvPr/>
          </p:nvSpPr>
          <p:spPr>
            <a:xfrm>
              <a:off x="4888045" y="8228498"/>
              <a:ext cx="37465" cy="37465"/>
            </a:xfrm>
            <a:custGeom>
              <a:avLst/>
              <a:gdLst/>
              <a:ahLst/>
              <a:cxnLst/>
              <a:rect l="l" t="t" r="r" b="b"/>
              <a:pathLst>
                <a:path w="37464" h="37465">
                  <a:moveTo>
                    <a:pt x="0" y="36893"/>
                  </a:moveTo>
                  <a:lnTo>
                    <a:pt x="36893" y="0"/>
                  </a:lnTo>
                </a:path>
              </a:pathLst>
            </a:custGeom>
            <a:ln w="3911">
              <a:solidFill>
                <a:srgbClr val="231F20"/>
              </a:solidFill>
            </a:ln>
          </p:spPr>
          <p:txBody>
            <a:bodyPr wrap="square" lIns="0" tIns="0" rIns="0" bIns="0" rtlCol="0"/>
            <a:lstStyle/>
            <a:p/>
          </p:txBody>
        </p:sp>
        <p:sp>
          <p:nvSpPr>
            <p:cNvPr id="13460" name="object 13460" descr=""/>
            <p:cNvSpPr/>
            <p:nvPr/>
          </p:nvSpPr>
          <p:spPr>
            <a:xfrm>
              <a:off x="4996144" y="8092076"/>
              <a:ext cx="133985" cy="133985"/>
            </a:xfrm>
            <a:custGeom>
              <a:avLst/>
              <a:gdLst/>
              <a:ahLst/>
              <a:cxnLst/>
              <a:rect l="l" t="t" r="r" b="b"/>
              <a:pathLst>
                <a:path w="133985" h="133984">
                  <a:moveTo>
                    <a:pt x="0" y="133565"/>
                  </a:moveTo>
                  <a:lnTo>
                    <a:pt x="133553" y="0"/>
                  </a:lnTo>
                </a:path>
              </a:pathLst>
            </a:custGeom>
            <a:ln w="3911">
              <a:solidFill>
                <a:srgbClr val="231F20"/>
              </a:solidFill>
            </a:ln>
          </p:spPr>
          <p:txBody>
            <a:bodyPr wrap="square" lIns="0" tIns="0" rIns="0" bIns="0" rtlCol="0"/>
            <a:lstStyle/>
            <a:p/>
          </p:txBody>
        </p:sp>
        <p:sp>
          <p:nvSpPr>
            <p:cNvPr id="13461" name="object 13461" descr=""/>
            <p:cNvSpPr/>
            <p:nvPr/>
          </p:nvSpPr>
          <p:spPr>
            <a:xfrm>
              <a:off x="4888045" y="8296847"/>
              <a:ext cx="37465" cy="37465"/>
            </a:xfrm>
            <a:custGeom>
              <a:avLst/>
              <a:gdLst/>
              <a:ahLst/>
              <a:cxnLst/>
              <a:rect l="l" t="t" r="r" b="b"/>
              <a:pathLst>
                <a:path w="37464" h="37465">
                  <a:moveTo>
                    <a:pt x="0" y="36893"/>
                  </a:moveTo>
                  <a:lnTo>
                    <a:pt x="36893" y="0"/>
                  </a:lnTo>
                </a:path>
              </a:pathLst>
            </a:custGeom>
            <a:ln w="3911">
              <a:solidFill>
                <a:srgbClr val="231F20"/>
              </a:solidFill>
            </a:ln>
          </p:spPr>
          <p:txBody>
            <a:bodyPr wrap="square" lIns="0" tIns="0" rIns="0" bIns="0" rtlCol="0"/>
            <a:lstStyle/>
            <a:p/>
          </p:txBody>
        </p:sp>
        <p:sp>
          <p:nvSpPr>
            <p:cNvPr id="13462" name="object 13462" descr=""/>
            <p:cNvSpPr/>
            <p:nvPr/>
          </p:nvSpPr>
          <p:spPr>
            <a:xfrm>
              <a:off x="4996144" y="8160426"/>
              <a:ext cx="133985" cy="133985"/>
            </a:xfrm>
            <a:custGeom>
              <a:avLst/>
              <a:gdLst/>
              <a:ahLst/>
              <a:cxnLst/>
              <a:rect l="l" t="t" r="r" b="b"/>
              <a:pathLst>
                <a:path w="133985" h="133984">
                  <a:moveTo>
                    <a:pt x="0" y="133565"/>
                  </a:moveTo>
                  <a:lnTo>
                    <a:pt x="133553" y="0"/>
                  </a:lnTo>
                </a:path>
              </a:pathLst>
            </a:custGeom>
            <a:ln w="3911">
              <a:solidFill>
                <a:srgbClr val="231F20"/>
              </a:solidFill>
            </a:ln>
          </p:spPr>
          <p:txBody>
            <a:bodyPr wrap="square" lIns="0" tIns="0" rIns="0" bIns="0" rtlCol="0"/>
            <a:lstStyle/>
            <a:p/>
          </p:txBody>
        </p:sp>
        <p:sp>
          <p:nvSpPr>
            <p:cNvPr id="13463" name="object 13463" descr=""/>
            <p:cNvSpPr/>
            <p:nvPr/>
          </p:nvSpPr>
          <p:spPr>
            <a:xfrm>
              <a:off x="4888045" y="8365197"/>
              <a:ext cx="37465" cy="37465"/>
            </a:xfrm>
            <a:custGeom>
              <a:avLst/>
              <a:gdLst/>
              <a:ahLst/>
              <a:cxnLst/>
              <a:rect l="l" t="t" r="r" b="b"/>
              <a:pathLst>
                <a:path w="37464" h="37465">
                  <a:moveTo>
                    <a:pt x="0" y="36880"/>
                  </a:moveTo>
                  <a:lnTo>
                    <a:pt x="36893" y="0"/>
                  </a:lnTo>
                </a:path>
              </a:pathLst>
            </a:custGeom>
            <a:ln w="3911">
              <a:solidFill>
                <a:srgbClr val="231F20"/>
              </a:solidFill>
            </a:ln>
          </p:spPr>
          <p:txBody>
            <a:bodyPr wrap="square" lIns="0" tIns="0" rIns="0" bIns="0" rtlCol="0"/>
            <a:lstStyle/>
            <a:p/>
          </p:txBody>
        </p:sp>
        <p:sp>
          <p:nvSpPr>
            <p:cNvPr id="13464" name="object 13464" descr=""/>
            <p:cNvSpPr/>
            <p:nvPr/>
          </p:nvSpPr>
          <p:spPr>
            <a:xfrm>
              <a:off x="4996144" y="8228775"/>
              <a:ext cx="133985" cy="133985"/>
            </a:xfrm>
            <a:custGeom>
              <a:avLst/>
              <a:gdLst/>
              <a:ahLst/>
              <a:cxnLst/>
              <a:rect l="l" t="t" r="r" b="b"/>
              <a:pathLst>
                <a:path w="133985" h="133984">
                  <a:moveTo>
                    <a:pt x="0" y="133565"/>
                  </a:moveTo>
                  <a:lnTo>
                    <a:pt x="133553" y="0"/>
                  </a:lnTo>
                </a:path>
              </a:pathLst>
            </a:custGeom>
            <a:ln w="3911">
              <a:solidFill>
                <a:srgbClr val="231F20"/>
              </a:solidFill>
            </a:ln>
          </p:spPr>
          <p:txBody>
            <a:bodyPr wrap="square" lIns="0" tIns="0" rIns="0" bIns="0" rtlCol="0"/>
            <a:lstStyle/>
            <a:p/>
          </p:txBody>
        </p:sp>
        <p:sp>
          <p:nvSpPr>
            <p:cNvPr id="13465" name="object 13465" descr=""/>
            <p:cNvSpPr/>
            <p:nvPr/>
          </p:nvSpPr>
          <p:spPr>
            <a:xfrm>
              <a:off x="5001533" y="8297127"/>
              <a:ext cx="128270" cy="128270"/>
            </a:xfrm>
            <a:custGeom>
              <a:avLst/>
              <a:gdLst/>
              <a:ahLst/>
              <a:cxnLst/>
              <a:rect l="l" t="t" r="r" b="b"/>
              <a:pathLst>
                <a:path w="128270" h="128270">
                  <a:moveTo>
                    <a:pt x="0" y="128168"/>
                  </a:moveTo>
                  <a:lnTo>
                    <a:pt x="128168" y="0"/>
                  </a:lnTo>
                </a:path>
              </a:pathLst>
            </a:custGeom>
            <a:ln w="3911">
              <a:solidFill>
                <a:srgbClr val="231F20"/>
              </a:solidFill>
            </a:ln>
          </p:spPr>
          <p:txBody>
            <a:bodyPr wrap="square" lIns="0" tIns="0" rIns="0" bIns="0" rtlCol="0"/>
            <a:lstStyle/>
            <a:p/>
          </p:txBody>
        </p:sp>
        <p:sp>
          <p:nvSpPr>
            <p:cNvPr id="13466" name="object 13466" descr=""/>
            <p:cNvSpPr/>
            <p:nvPr/>
          </p:nvSpPr>
          <p:spPr>
            <a:xfrm>
              <a:off x="4888045" y="8504665"/>
              <a:ext cx="34290" cy="34290"/>
            </a:xfrm>
            <a:custGeom>
              <a:avLst/>
              <a:gdLst/>
              <a:ahLst/>
              <a:cxnLst/>
              <a:rect l="l" t="t" r="r" b="b"/>
              <a:pathLst>
                <a:path w="34289" h="34290">
                  <a:moveTo>
                    <a:pt x="0" y="34112"/>
                  </a:moveTo>
                  <a:lnTo>
                    <a:pt x="34124" y="0"/>
                  </a:lnTo>
                </a:path>
              </a:pathLst>
            </a:custGeom>
            <a:ln w="3911">
              <a:solidFill>
                <a:srgbClr val="231F20"/>
              </a:solidFill>
            </a:ln>
          </p:spPr>
          <p:txBody>
            <a:bodyPr wrap="square" lIns="0" tIns="0" rIns="0" bIns="0" rtlCol="0"/>
            <a:lstStyle/>
            <a:p/>
          </p:txBody>
        </p:sp>
        <p:sp>
          <p:nvSpPr>
            <p:cNvPr id="13467" name="object 13467" descr=""/>
            <p:cNvSpPr/>
            <p:nvPr/>
          </p:nvSpPr>
          <p:spPr>
            <a:xfrm>
              <a:off x="5016328" y="8365476"/>
              <a:ext cx="113664" cy="113664"/>
            </a:xfrm>
            <a:custGeom>
              <a:avLst/>
              <a:gdLst/>
              <a:ahLst/>
              <a:cxnLst/>
              <a:rect l="l" t="t" r="r" b="b"/>
              <a:pathLst>
                <a:path w="113664" h="113665">
                  <a:moveTo>
                    <a:pt x="0" y="113372"/>
                  </a:moveTo>
                  <a:lnTo>
                    <a:pt x="113372" y="0"/>
                  </a:lnTo>
                </a:path>
              </a:pathLst>
            </a:custGeom>
            <a:ln w="3911">
              <a:solidFill>
                <a:srgbClr val="231F20"/>
              </a:solidFill>
            </a:ln>
          </p:spPr>
          <p:txBody>
            <a:bodyPr wrap="square" lIns="0" tIns="0" rIns="0" bIns="0" rtlCol="0"/>
            <a:lstStyle/>
            <a:p/>
          </p:txBody>
        </p:sp>
        <p:sp>
          <p:nvSpPr>
            <p:cNvPr id="13468" name="object 13468" descr=""/>
            <p:cNvSpPr/>
            <p:nvPr/>
          </p:nvSpPr>
          <p:spPr>
            <a:xfrm>
              <a:off x="4888045" y="8504675"/>
              <a:ext cx="102870" cy="102870"/>
            </a:xfrm>
            <a:custGeom>
              <a:avLst/>
              <a:gdLst/>
              <a:ahLst/>
              <a:cxnLst/>
              <a:rect l="l" t="t" r="r" b="b"/>
              <a:pathLst>
                <a:path w="102870" h="102870">
                  <a:moveTo>
                    <a:pt x="0" y="102450"/>
                  </a:moveTo>
                  <a:lnTo>
                    <a:pt x="102463" y="0"/>
                  </a:lnTo>
                </a:path>
              </a:pathLst>
            </a:custGeom>
            <a:ln w="3911">
              <a:solidFill>
                <a:srgbClr val="231F20"/>
              </a:solidFill>
            </a:ln>
          </p:spPr>
          <p:txBody>
            <a:bodyPr wrap="square" lIns="0" tIns="0" rIns="0" bIns="0" rtlCol="0"/>
            <a:lstStyle/>
            <a:p/>
          </p:txBody>
        </p:sp>
        <p:sp>
          <p:nvSpPr>
            <p:cNvPr id="13469" name="object 13469" descr=""/>
            <p:cNvSpPr/>
            <p:nvPr/>
          </p:nvSpPr>
          <p:spPr>
            <a:xfrm>
              <a:off x="5083029" y="8433826"/>
              <a:ext cx="46990" cy="46990"/>
            </a:xfrm>
            <a:custGeom>
              <a:avLst/>
              <a:gdLst/>
              <a:ahLst/>
              <a:cxnLst/>
              <a:rect l="l" t="t" r="r" b="b"/>
              <a:pathLst>
                <a:path w="46989" h="46990">
                  <a:moveTo>
                    <a:pt x="0" y="46672"/>
                  </a:moveTo>
                  <a:lnTo>
                    <a:pt x="46672" y="0"/>
                  </a:lnTo>
                </a:path>
              </a:pathLst>
            </a:custGeom>
            <a:ln w="3911">
              <a:solidFill>
                <a:srgbClr val="231F20"/>
              </a:solidFill>
            </a:ln>
          </p:spPr>
          <p:txBody>
            <a:bodyPr wrap="square" lIns="0" tIns="0" rIns="0" bIns="0" rtlCol="0"/>
            <a:lstStyle/>
            <a:p/>
          </p:txBody>
        </p:sp>
        <p:sp>
          <p:nvSpPr>
            <p:cNvPr id="13470" name="object 13470" descr=""/>
            <p:cNvSpPr/>
            <p:nvPr/>
          </p:nvSpPr>
          <p:spPr>
            <a:xfrm>
              <a:off x="4888045" y="8498272"/>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71" name="object 13471" descr=""/>
            <p:cNvSpPr/>
            <p:nvPr/>
          </p:nvSpPr>
          <p:spPr>
            <a:xfrm>
              <a:off x="4888045" y="8566622"/>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72" name="object 13472" descr=""/>
            <p:cNvSpPr/>
            <p:nvPr/>
          </p:nvSpPr>
          <p:spPr>
            <a:xfrm>
              <a:off x="4888045" y="8634971"/>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73" name="object 13473" descr=""/>
            <p:cNvSpPr/>
            <p:nvPr/>
          </p:nvSpPr>
          <p:spPr>
            <a:xfrm>
              <a:off x="4888045" y="8703321"/>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74" name="object 13474" descr=""/>
            <p:cNvSpPr/>
            <p:nvPr/>
          </p:nvSpPr>
          <p:spPr>
            <a:xfrm>
              <a:off x="4953671" y="8771670"/>
              <a:ext cx="111760" cy="111760"/>
            </a:xfrm>
            <a:custGeom>
              <a:avLst/>
              <a:gdLst/>
              <a:ahLst/>
              <a:cxnLst/>
              <a:rect l="l" t="t" r="r" b="b"/>
              <a:pathLst>
                <a:path w="111760" h="111759">
                  <a:moveTo>
                    <a:pt x="0" y="111582"/>
                  </a:moveTo>
                  <a:lnTo>
                    <a:pt x="111582" y="0"/>
                  </a:lnTo>
                </a:path>
              </a:pathLst>
            </a:custGeom>
            <a:ln w="3911">
              <a:solidFill>
                <a:srgbClr val="231F20"/>
              </a:solidFill>
            </a:ln>
          </p:spPr>
          <p:txBody>
            <a:bodyPr wrap="square" lIns="0" tIns="0" rIns="0" bIns="0" rtlCol="0"/>
            <a:lstStyle/>
            <a:p/>
          </p:txBody>
        </p:sp>
        <p:sp>
          <p:nvSpPr>
            <p:cNvPr id="13475" name="object 13475" descr=""/>
            <p:cNvSpPr/>
            <p:nvPr/>
          </p:nvSpPr>
          <p:spPr>
            <a:xfrm>
              <a:off x="4888045" y="8883252"/>
              <a:ext cx="66040" cy="66040"/>
            </a:xfrm>
            <a:custGeom>
              <a:avLst/>
              <a:gdLst/>
              <a:ahLst/>
              <a:cxnLst/>
              <a:rect l="l" t="t" r="r" b="b"/>
              <a:pathLst>
                <a:path w="66039" h="66040">
                  <a:moveTo>
                    <a:pt x="0" y="65620"/>
                  </a:moveTo>
                  <a:lnTo>
                    <a:pt x="65620" y="0"/>
                  </a:lnTo>
                </a:path>
              </a:pathLst>
            </a:custGeom>
            <a:ln w="3911">
              <a:solidFill>
                <a:srgbClr val="231F20"/>
              </a:solidFill>
            </a:ln>
          </p:spPr>
          <p:txBody>
            <a:bodyPr wrap="square" lIns="0" tIns="0" rIns="0" bIns="0" rtlCol="0"/>
            <a:lstStyle/>
            <a:p/>
          </p:txBody>
        </p:sp>
        <p:sp>
          <p:nvSpPr>
            <p:cNvPr id="13476" name="object 13476" descr=""/>
            <p:cNvSpPr/>
            <p:nvPr/>
          </p:nvSpPr>
          <p:spPr>
            <a:xfrm>
              <a:off x="5022021" y="8840021"/>
              <a:ext cx="43815" cy="43815"/>
            </a:xfrm>
            <a:custGeom>
              <a:avLst/>
              <a:gdLst/>
              <a:ahLst/>
              <a:cxnLst/>
              <a:rect l="l" t="t" r="r" b="b"/>
              <a:pathLst>
                <a:path w="43814" h="43815">
                  <a:moveTo>
                    <a:pt x="0" y="43230"/>
                  </a:moveTo>
                  <a:lnTo>
                    <a:pt x="43230" y="0"/>
                  </a:lnTo>
                </a:path>
              </a:pathLst>
            </a:custGeom>
            <a:ln w="3911">
              <a:solidFill>
                <a:srgbClr val="231F20"/>
              </a:solidFill>
            </a:ln>
          </p:spPr>
          <p:txBody>
            <a:bodyPr wrap="square" lIns="0" tIns="0" rIns="0" bIns="0" rtlCol="0"/>
            <a:lstStyle/>
            <a:p/>
          </p:txBody>
        </p:sp>
        <p:sp>
          <p:nvSpPr>
            <p:cNvPr id="13477" name="object 13477" descr=""/>
            <p:cNvSpPr/>
            <p:nvPr/>
          </p:nvSpPr>
          <p:spPr>
            <a:xfrm>
              <a:off x="4888045" y="8883250"/>
              <a:ext cx="133985" cy="133985"/>
            </a:xfrm>
            <a:custGeom>
              <a:avLst/>
              <a:gdLst/>
              <a:ahLst/>
              <a:cxnLst/>
              <a:rect l="l" t="t" r="r" b="b"/>
              <a:pathLst>
                <a:path w="133985" h="133984">
                  <a:moveTo>
                    <a:pt x="0" y="133972"/>
                  </a:moveTo>
                  <a:lnTo>
                    <a:pt x="133972" y="0"/>
                  </a:lnTo>
                </a:path>
              </a:pathLst>
            </a:custGeom>
            <a:ln w="3911">
              <a:solidFill>
                <a:srgbClr val="231F20"/>
              </a:solidFill>
            </a:ln>
          </p:spPr>
          <p:txBody>
            <a:bodyPr wrap="square" lIns="0" tIns="0" rIns="0" bIns="0" rtlCol="0"/>
            <a:lstStyle/>
            <a:p/>
          </p:txBody>
        </p:sp>
        <p:sp>
          <p:nvSpPr>
            <p:cNvPr id="13478" name="object 13478" descr=""/>
            <p:cNvSpPr/>
            <p:nvPr/>
          </p:nvSpPr>
          <p:spPr>
            <a:xfrm>
              <a:off x="4888045" y="8908369"/>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79" name="object 13479" descr=""/>
            <p:cNvSpPr/>
            <p:nvPr/>
          </p:nvSpPr>
          <p:spPr>
            <a:xfrm>
              <a:off x="4888045" y="8976718"/>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80" name="object 13480" descr=""/>
            <p:cNvSpPr/>
            <p:nvPr/>
          </p:nvSpPr>
          <p:spPr>
            <a:xfrm>
              <a:off x="4888045" y="9045066"/>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81" name="object 13481" descr=""/>
            <p:cNvSpPr/>
            <p:nvPr/>
          </p:nvSpPr>
          <p:spPr>
            <a:xfrm>
              <a:off x="4888045" y="9113417"/>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82" name="object 13482" descr=""/>
            <p:cNvSpPr/>
            <p:nvPr/>
          </p:nvSpPr>
          <p:spPr>
            <a:xfrm>
              <a:off x="4888045" y="9181766"/>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83" name="object 13483" descr=""/>
            <p:cNvSpPr/>
            <p:nvPr/>
          </p:nvSpPr>
          <p:spPr>
            <a:xfrm>
              <a:off x="4888045" y="9250114"/>
              <a:ext cx="177800" cy="177800"/>
            </a:xfrm>
            <a:custGeom>
              <a:avLst/>
              <a:gdLst/>
              <a:ahLst/>
              <a:cxnLst/>
              <a:rect l="l" t="t" r="r" b="b"/>
              <a:pathLst>
                <a:path w="177800" h="177800">
                  <a:moveTo>
                    <a:pt x="0" y="177203"/>
                  </a:moveTo>
                  <a:lnTo>
                    <a:pt x="177215" y="0"/>
                  </a:lnTo>
                </a:path>
              </a:pathLst>
            </a:custGeom>
            <a:ln w="3911">
              <a:solidFill>
                <a:srgbClr val="231F20"/>
              </a:solidFill>
            </a:ln>
          </p:spPr>
          <p:txBody>
            <a:bodyPr wrap="square" lIns="0" tIns="0" rIns="0" bIns="0" rtlCol="0"/>
            <a:lstStyle/>
            <a:p/>
          </p:txBody>
        </p:sp>
        <p:sp>
          <p:nvSpPr>
            <p:cNvPr id="13484" name="object 13484" descr=""/>
            <p:cNvSpPr/>
            <p:nvPr/>
          </p:nvSpPr>
          <p:spPr>
            <a:xfrm>
              <a:off x="4888045" y="9286003"/>
              <a:ext cx="210185" cy="210185"/>
            </a:xfrm>
            <a:custGeom>
              <a:avLst/>
              <a:gdLst/>
              <a:ahLst/>
              <a:cxnLst/>
              <a:rect l="l" t="t" r="r" b="b"/>
              <a:pathLst>
                <a:path w="210185" h="210184">
                  <a:moveTo>
                    <a:pt x="0" y="209664"/>
                  </a:moveTo>
                  <a:lnTo>
                    <a:pt x="209664" y="0"/>
                  </a:lnTo>
                </a:path>
              </a:pathLst>
            </a:custGeom>
            <a:ln w="3911">
              <a:solidFill>
                <a:srgbClr val="231F20"/>
              </a:solidFill>
            </a:ln>
          </p:spPr>
          <p:txBody>
            <a:bodyPr wrap="square" lIns="0" tIns="0" rIns="0" bIns="0" rtlCol="0"/>
            <a:lstStyle/>
            <a:p/>
          </p:txBody>
        </p:sp>
        <p:sp>
          <p:nvSpPr>
            <p:cNvPr id="13485" name="object 13485" descr=""/>
            <p:cNvSpPr/>
            <p:nvPr/>
          </p:nvSpPr>
          <p:spPr>
            <a:xfrm>
              <a:off x="4965895" y="9323759"/>
              <a:ext cx="162560" cy="162560"/>
            </a:xfrm>
            <a:custGeom>
              <a:avLst/>
              <a:gdLst/>
              <a:ahLst/>
              <a:cxnLst/>
              <a:rect l="l" t="t" r="r" b="b"/>
              <a:pathLst>
                <a:path w="162560" h="162559">
                  <a:moveTo>
                    <a:pt x="0" y="162407"/>
                  </a:moveTo>
                  <a:lnTo>
                    <a:pt x="162420" y="0"/>
                  </a:lnTo>
                </a:path>
              </a:pathLst>
            </a:custGeom>
            <a:ln w="3911">
              <a:solidFill>
                <a:srgbClr val="231F20"/>
              </a:solidFill>
            </a:ln>
          </p:spPr>
          <p:txBody>
            <a:bodyPr wrap="square" lIns="0" tIns="0" rIns="0" bIns="0" rtlCol="0"/>
            <a:lstStyle/>
            <a:p/>
          </p:txBody>
        </p:sp>
        <p:sp>
          <p:nvSpPr>
            <p:cNvPr id="13486" name="object 13486" descr=""/>
            <p:cNvSpPr/>
            <p:nvPr/>
          </p:nvSpPr>
          <p:spPr>
            <a:xfrm>
              <a:off x="4888045" y="9540775"/>
              <a:ext cx="23495" cy="23495"/>
            </a:xfrm>
            <a:custGeom>
              <a:avLst/>
              <a:gdLst/>
              <a:ahLst/>
              <a:cxnLst/>
              <a:rect l="l" t="t" r="r" b="b"/>
              <a:pathLst>
                <a:path w="23495" h="23495">
                  <a:moveTo>
                    <a:pt x="0" y="23240"/>
                  </a:moveTo>
                  <a:lnTo>
                    <a:pt x="23241" y="0"/>
                  </a:lnTo>
                </a:path>
              </a:pathLst>
            </a:custGeom>
            <a:ln w="3911">
              <a:solidFill>
                <a:srgbClr val="231F20"/>
              </a:solidFill>
            </a:ln>
          </p:spPr>
          <p:txBody>
            <a:bodyPr wrap="square" lIns="0" tIns="0" rIns="0" bIns="0" rtlCol="0"/>
            <a:lstStyle/>
            <a:p/>
          </p:txBody>
        </p:sp>
        <p:sp>
          <p:nvSpPr>
            <p:cNvPr id="13487" name="object 13487" descr=""/>
            <p:cNvSpPr/>
            <p:nvPr/>
          </p:nvSpPr>
          <p:spPr>
            <a:xfrm>
              <a:off x="4831664" y="9567922"/>
              <a:ext cx="52705" cy="52705"/>
            </a:xfrm>
            <a:custGeom>
              <a:avLst/>
              <a:gdLst/>
              <a:ahLst/>
              <a:cxnLst/>
              <a:rect l="l" t="t" r="r" b="b"/>
              <a:pathLst>
                <a:path w="52704" h="52704">
                  <a:moveTo>
                    <a:pt x="0" y="52476"/>
                  </a:moveTo>
                  <a:lnTo>
                    <a:pt x="52476" y="0"/>
                  </a:lnTo>
                </a:path>
              </a:pathLst>
            </a:custGeom>
            <a:ln w="3911">
              <a:solidFill>
                <a:srgbClr val="231F20"/>
              </a:solidFill>
            </a:ln>
          </p:spPr>
          <p:txBody>
            <a:bodyPr wrap="square" lIns="0" tIns="0" rIns="0" bIns="0" rtlCol="0"/>
            <a:lstStyle/>
            <a:p/>
          </p:txBody>
        </p:sp>
        <p:sp>
          <p:nvSpPr>
            <p:cNvPr id="13488" name="object 13488" descr=""/>
            <p:cNvSpPr/>
            <p:nvPr/>
          </p:nvSpPr>
          <p:spPr>
            <a:xfrm>
              <a:off x="5034244" y="9390714"/>
              <a:ext cx="95885" cy="95885"/>
            </a:xfrm>
            <a:custGeom>
              <a:avLst/>
              <a:gdLst/>
              <a:ahLst/>
              <a:cxnLst/>
              <a:rect l="l" t="t" r="r" b="b"/>
              <a:pathLst>
                <a:path w="95885" h="95884">
                  <a:moveTo>
                    <a:pt x="0" y="95453"/>
                  </a:moveTo>
                  <a:lnTo>
                    <a:pt x="95453" y="0"/>
                  </a:lnTo>
                </a:path>
              </a:pathLst>
            </a:custGeom>
            <a:ln w="3911">
              <a:solidFill>
                <a:srgbClr val="231F20"/>
              </a:solidFill>
            </a:ln>
          </p:spPr>
          <p:txBody>
            <a:bodyPr wrap="square" lIns="0" tIns="0" rIns="0" bIns="0" rtlCol="0"/>
            <a:lstStyle/>
            <a:p/>
          </p:txBody>
        </p:sp>
        <p:sp>
          <p:nvSpPr>
            <p:cNvPr id="13489" name="object 13489" descr=""/>
            <p:cNvSpPr/>
            <p:nvPr/>
          </p:nvSpPr>
          <p:spPr>
            <a:xfrm>
              <a:off x="4835688" y="9569133"/>
              <a:ext cx="116205" cy="116205"/>
            </a:xfrm>
            <a:custGeom>
              <a:avLst/>
              <a:gdLst/>
              <a:ahLst/>
              <a:cxnLst/>
              <a:rect l="l" t="t" r="r" b="b"/>
              <a:pathLst>
                <a:path w="116204" h="116204">
                  <a:moveTo>
                    <a:pt x="0" y="115595"/>
                  </a:moveTo>
                  <a:lnTo>
                    <a:pt x="115595" y="0"/>
                  </a:lnTo>
                </a:path>
              </a:pathLst>
            </a:custGeom>
            <a:ln w="3911">
              <a:solidFill>
                <a:srgbClr val="231F20"/>
              </a:solidFill>
            </a:ln>
          </p:spPr>
          <p:txBody>
            <a:bodyPr wrap="square" lIns="0" tIns="0" rIns="0" bIns="0" rtlCol="0"/>
            <a:lstStyle/>
            <a:p/>
          </p:txBody>
        </p:sp>
        <p:sp>
          <p:nvSpPr>
            <p:cNvPr id="13490" name="object 13490" descr=""/>
            <p:cNvSpPr/>
            <p:nvPr/>
          </p:nvSpPr>
          <p:spPr>
            <a:xfrm>
              <a:off x="5102593" y="9459065"/>
              <a:ext cx="27305" cy="27305"/>
            </a:xfrm>
            <a:custGeom>
              <a:avLst/>
              <a:gdLst/>
              <a:ahLst/>
              <a:cxnLst/>
              <a:rect l="l" t="t" r="r" b="b"/>
              <a:pathLst>
                <a:path w="27304" h="27304">
                  <a:moveTo>
                    <a:pt x="0" y="27101"/>
                  </a:moveTo>
                  <a:lnTo>
                    <a:pt x="27101" y="0"/>
                  </a:lnTo>
                </a:path>
              </a:pathLst>
            </a:custGeom>
            <a:ln w="3911">
              <a:solidFill>
                <a:srgbClr val="231F20"/>
              </a:solidFill>
            </a:ln>
          </p:spPr>
          <p:txBody>
            <a:bodyPr wrap="square" lIns="0" tIns="0" rIns="0" bIns="0" rtlCol="0"/>
            <a:lstStyle/>
            <a:p/>
          </p:txBody>
        </p:sp>
        <p:sp>
          <p:nvSpPr>
            <p:cNvPr id="13491" name="object 13491" descr=""/>
            <p:cNvSpPr/>
            <p:nvPr/>
          </p:nvSpPr>
          <p:spPr>
            <a:xfrm>
              <a:off x="4904037" y="9569133"/>
              <a:ext cx="116205" cy="116205"/>
            </a:xfrm>
            <a:custGeom>
              <a:avLst/>
              <a:gdLst/>
              <a:ahLst/>
              <a:cxnLst/>
              <a:rect l="l" t="t" r="r" b="b"/>
              <a:pathLst>
                <a:path w="116204" h="116204">
                  <a:moveTo>
                    <a:pt x="0" y="115595"/>
                  </a:moveTo>
                  <a:lnTo>
                    <a:pt x="115595" y="0"/>
                  </a:lnTo>
                </a:path>
              </a:pathLst>
            </a:custGeom>
            <a:ln w="3911">
              <a:solidFill>
                <a:srgbClr val="231F20"/>
              </a:solidFill>
            </a:ln>
          </p:spPr>
          <p:txBody>
            <a:bodyPr wrap="square" lIns="0" tIns="0" rIns="0" bIns="0" rtlCol="0"/>
            <a:lstStyle/>
            <a:p/>
          </p:txBody>
        </p:sp>
        <p:sp>
          <p:nvSpPr>
            <p:cNvPr id="13492" name="object 13492" descr=""/>
            <p:cNvSpPr/>
            <p:nvPr/>
          </p:nvSpPr>
          <p:spPr>
            <a:xfrm>
              <a:off x="4972387" y="9569133"/>
              <a:ext cx="116205" cy="116205"/>
            </a:xfrm>
            <a:custGeom>
              <a:avLst/>
              <a:gdLst/>
              <a:ahLst/>
              <a:cxnLst/>
              <a:rect l="l" t="t" r="r" b="b"/>
              <a:pathLst>
                <a:path w="116204" h="116204">
                  <a:moveTo>
                    <a:pt x="0" y="115595"/>
                  </a:moveTo>
                  <a:lnTo>
                    <a:pt x="115595" y="0"/>
                  </a:lnTo>
                </a:path>
              </a:pathLst>
            </a:custGeom>
            <a:ln w="3911">
              <a:solidFill>
                <a:srgbClr val="231F20"/>
              </a:solidFill>
            </a:ln>
          </p:spPr>
          <p:txBody>
            <a:bodyPr wrap="square" lIns="0" tIns="0" rIns="0" bIns="0" rtlCol="0"/>
            <a:lstStyle/>
            <a:p/>
          </p:txBody>
        </p:sp>
        <p:sp>
          <p:nvSpPr>
            <p:cNvPr id="13493" name="object 13493" descr=""/>
            <p:cNvSpPr/>
            <p:nvPr/>
          </p:nvSpPr>
          <p:spPr>
            <a:xfrm>
              <a:off x="5040736" y="9595765"/>
              <a:ext cx="89535" cy="89535"/>
            </a:xfrm>
            <a:custGeom>
              <a:avLst/>
              <a:gdLst/>
              <a:ahLst/>
              <a:cxnLst/>
              <a:rect l="l" t="t" r="r" b="b"/>
              <a:pathLst>
                <a:path w="89535" h="89534">
                  <a:moveTo>
                    <a:pt x="0" y="88963"/>
                  </a:moveTo>
                  <a:lnTo>
                    <a:pt x="88963" y="0"/>
                  </a:lnTo>
                </a:path>
              </a:pathLst>
            </a:custGeom>
            <a:ln w="3911">
              <a:solidFill>
                <a:srgbClr val="231F20"/>
              </a:solidFill>
            </a:ln>
          </p:spPr>
          <p:txBody>
            <a:bodyPr wrap="square" lIns="0" tIns="0" rIns="0" bIns="0" rtlCol="0"/>
            <a:lstStyle/>
            <a:p/>
          </p:txBody>
        </p:sp>
        <p:sp>
          <p:nvSpPr>
            <p:cNvPr id="13494" name="object 13494" descr=""/>
            <p:cNvSpPr/>
            <p:nvPr/>
          </p:nvSpPr>
          <p:spPr>
            <a:xfrm>
              <a:off x="5105055" y="9664122"/>
              <a:ext cx="24765" cy="24765"/>
            </a:xfrm>
            <a:custGeom>
              <a:avLst/>
              <a:gdLst/>
              <a:ahLst/>
              <a:cxnLst/>
              <a:rect l="l" t="t" r="r" b="b"/>
              <a:pathLst>
                <a:path w="24764" h="24765">
                  <a:moveTo>
                    <a:pt x="0" y="24625"/>
                  </a:moveTo>
                  <a:lnTo>
                    <a:pt x="24638" y="0"/>
                  </a:lnTo>
                </a:path>
              </a:pathLst>
            </a:custGeom>
            <a:ln w="3911">
              <a:solidFill>
                <a:srgbClr val="231F20"/>
              </a:solidFill>
            </a:ln>
          </p:spPr>
          <p:txBody>
            <a:bodyPr wrap="square" lIns="0" tIns="0" rIns="0" bIns="0" rtlCol="0"/>
            <a:lstStyle/>
            <a:p/>
          </p:txBody>
        </p:sp>
        <p:sp>
          <p:nvSpPr>
            <p:cNvPr id="13495" name="object 13495" descr=""/>
            <p:cNvSpPr/>
            <p:nvPr/>
          </p:nvSpPr>
          <p:spPr>
            <a:xfrm>
              <a:off x="5202276" y="9286006"/>
              <a:ext cx="135890" cy="0"/>
            </a:xfrm>
            <a:custGeom>
              <a:avLst/>
              <a:gdLst/>
              <a:ahLst/>
              <a:cxnLst/>
              <a:rect l="l" t="t" r="r" b="b"/>
              <a:pathLst>
                <a:path w="135889" h="0">
                  <a:moveTo>
                    <a:pt x="0" y="0"/>
                  </a:moveTo>
                  <a:lnTo>
                    <a:pt x="135318" y="0"/>
                  </a:lnTo>
                </a:path>
              </a:pathLst>
            </a:custGeom>
            <a:ln w="3911">
              <a:solidFill>
                <a:srgbClr val="231F20"/>
              </a:solidFill>
            </a:ln>
          </p:spPr>
          <p:txBody>
            <a:bodyPr wrap="square" lIns="0" tIns="0" rIns="0" bIns="0" rtlCol="0"/>
            <a:lstStyle/>
            <a:p/>
          </p:txBody>
        </p:sp>
        <p:sp>
          <p:nvSpPr>
            <p:cNvPr id="13496" name="object 13496" descr=""/>
            <p:cNvSpPr/>
            <p:nvPr/>
          </p:nvSpPr>
          <p:spPr>
            <a:xfrm>
              <a:off x="5121643" y="9286006"/>
              <a:ext cx="180975" cy="0"/>
            </a:xfrm>
            <a:custGeom>
              <a:avLst/>
              <a:gdLst/>
              <a:ahLst/>
              <a:cxnLst/>
              <a:rect l="l" t="t" r="r" b="b"/>
              <a:pathLst>
                <a:path w="180975" h="0">
                  <a:moveTo>
                    <a:pt x="0" y="0"/>
                  </a:moveTo>
                  <a:lnTo>
                    <a:pt x="180517" y="0"/>
                  </a:lnTo>
                </a:path>
              </a:pathLst>
            </a:custGeom>
            <a:ln w="3911">
              <a:solidFill>
                <a:srgbClr val="231F20"/>
              </a:solidFill>
            </a:ln>
          </p:spPr>
          <p:txBody>
            <a:bodyPr wrap="square" lIns="0" tIns="0" rIns="0" bIns="0" rtlCol="0"/>
            <a:lstStyle/>
            <a:p/>
          </p:txBody>
        </p:sp>
        <p:sp>
          <p:nvSpPr>
            <p:cNvPr id="13497" name="object 13497" descr=""/>
            <p:cNvSpPr/>
            <p:nvPr/>
          </p:nvSpPr>
          <p:spPr>
            <a:xfrm>
              <a:off x="5253951" y="8077744"/>
              <a:ext cx="135890" cy="0"/>
            </a:xfrm>
            <a:custGeom>
              <a:avLst/>
              <a:gdLst/>
              <a:ahLst/>
              <a:cxnLst/>
              <a:rect l="l" t="t" r="r" b="b"/>
              <a:pathLst>
                <a:path w="135889" h="0">
                  <a:moveTo>
                    <a:pt x="0" y="0"/>
                  </a:moveTo>
                  <a:lnTo>
                    <a:pt x="135318" y="0"/>
                  </a:lnTo>
                </a:path>
              </a:pathLst>
            </a:custGeom>
            <a:ln w="3911">
              <a:solidFill>
                <a:srgbClr val="231F20"/>
              </a:solidFill>
            </a:ln>
          </p:spPr>
          <p:txBody>
            <a:bodyPr wrap="square" lIns="0" tIns="0" rIns="0" bIns="0" rtlCol="0"/>
            <a:lstStyle/>
            <a:p/>
          </p:txBody>
        </p:sp>
        <p:sp>
          <p:nvSpPr>
            <p:cNvPr id="13498" name="object 13498" descr=""/>
            <p:cNvSpPr/>
            <p:nvPr/>
          </p:nvSpPr>
          <p:spPr>
            <a:xfrm>
              <a:off x="5121643" y="8077744"/>
              <a:ext cx="232410" cy="0"/>
            </a:xfrm>
            <a:custGeom>
              <a:avLst/>
              <a:gdLst/>
              <a:ahLst/>
              <a:cxnLst/>
              <a:rect l="l" t="t" r="r" b="b"/>
              <a:pathLst>
                <a:path w="232410" h="0">
                  <a:moveTo>
                    <a:pt x="0" y="0"/>
                  </a:moveTo>
                  <a:lnTo>
                    <a:pt x="232194" y="0"/>
                  </a:lnTo>
                </a:path>
              </a:pathLst>
            </a:custGeom>
            <a:ln w="3911">
              <a:solidFill>
                <a:srgbClr val="231F20"/>
              </a:solidFill>
            </a:ln>
          </p:spPr>
          <p:txBody>
            <a:bodyPr wrap="square" lIns="0" tIns="0" rIns="0" bIns="0" rtlCol="0"/>
            <a:lstStyle/>
            <a:p/>
          </p:txBody>
        </p:sp>
        <p:sp>
          <p:nvSpPr>
            <p:cNvPr id="13499" name="object 13499" descr=""/>
            <p:cNvSpPr/>
            <p:nvPr/>
          </p:nvSpPr>
          <p:spPr>
            <a:xfrm>
              <a:off x="5556091" y="9221564"/>
              <a:ext cx="0" cy="62230"/>
            </a:xfrm>
            <a:custGeom>
              <a:avLst/>
              <a:gdLst/>
              <a:ahLst/>
              <a:cxnLst/>
              <a:rect l="l" t="t" r="r" b="b"/>
              <a:pathLst>
                <a:path w="0" h="62229">
                  <a:moveTo>
                    <a:pt x="0" y="0"/>
                  </a:moveTo>
                  <a:lnTo>
                    <a:pt x="0" y="62128"/>
                  </a:lnTo>
                </a:path>
              </a:pathLst>
            </a:custGeom>
            <a:ln w="3911">
              <a:solidFill>
                <a:srgbClr val="231F20"/>
              </a:solidFill>
            </a:ln>
          </p:spPr>
          <p:txBody>
            <a:bodyPr wrap="square" lIns="0" tIns="0" rIns="0" bIns="0" rtlCol="0"/>
            <a:lstStyle/>
            <a:p/>
          </p:txBody>
        </p:sp>
        <p:sp>
          <p:nvSpPr>
            <p:cNvPr id="13500" name="object 13500" descr=""/>
            <p:cNvSpPr/>
            <p:nvPr/>
          </p:nvSpPr>
          <p:spPr>
            <a:xfrm>
              <a:off x="5555273" y="9221564"/>
              <a:ext cx="0" cy="57785"/>
            </a:xfrm>
            <a:custGeom>
              <a:avLst/>
              <a:gdLst/>
              <a:ahLst/>
              <a:cxnLst/>
              <a:rect l="l" t="t" r="r" b="b"/>
              <a:pathLst>
                <a:path w="0" h="57784">
                  <a:moveTo>
                    <a:pt x="0" y="0"/>
                  </a:moveTo>
                  <a:lnTo>
                    <a:pt x="0" y="57467"/>
                  </a:lnTo>
                </a:path>
              </a:pathLst>
            </a:custGeom>
            <a:ln w="3911">
              <a:solidFill>
                <a:srgbClr val="231F20"/>
              </a:solidFill>
            </a:ln>
          </p:spPr>
          <p:txBody>
            <a:bodyPr wrap="square" lIns="0" tIns="0" rIns="0" bIns="0" rtlCol="0"/>
            <a:lstStyle/>
            <a:p/>
          </p:txBody>
        </p:sp>
        <p:sp>
          <p:nvSpPr>
            <p:cNvPr id="13501" name="object 13501" descr=""/>
            <p:cNvSpPr/>
            <p:nvPr/>
          </p:nvSpPr>
          <p:spPr>
            <a:xfrm>
              <a:off x="5554454" y="9221564"/>
              <a:ext cx="0" cy="53340"/>
            </a:xfrm>
            <a:custGeom>
              <a:avLst/>
              <a:gdLst/>
              <a:ahLst/>
              <a:cxnLst/>
              <a:rect l="l" t="t" r="r" b="b"/>
              <a:pathLst>
                <a:path w="0" h="53340">
                  <a:moveTo>
                    <a:pt x="0" y="0"/>
                  </a:moveTo>
                  <a:lnTo>
                    <a:pt x="0" y="52832"/>
                  </a:lnTo>
                </a:path>
              </a:pathLst>
            </a:custGeom>
            <a:ln w="3911">
              <a:solidFill>
                <a:srgbClr val="231F20"/>
              </a:solidFill>
            </a:ln>
          </p:spPr>
          <p:txBody>
            <a:bodyPr wrap="square" lIns="0" tIns="0" rIns="0" bIns="0" rtlCol="0"/>
            <a:lstStyle/>
            <a:p/>
          </p:txBody>
        </p:sp>
        <p:sp>
          <p:nvSpPr>
            <p:cNvPr id="13502" name="object 13502" descr=""/>
            <p:cNvSpPr/>
            <p:nvPr/>
          </p:nvSpPr>
          <p:spPr>
            <a:xfrm>
              <a:off x="5553636" y="9221564"/>
              <a:ext cx="0" cy="48260"/>
            </a:xfrm>
            <a:custGeom>
              <a:avLst/>
              <a:gdLst/>
              <a:ahLst/>
              <a:cxnLst/>
              <a:rect l="l" t="t" r="r" b="b"/>
              <a:pathLst>
                <a:path w="0" h="48259">
                  <a:moveTo>
                    <a:pt x="0" y="0"/>
                  </a:moveTo>
                  <a:lnTo>
                    <a:pt x="0" y="48196"/>
                  </a:lnTo>
                </a:path>
              </a:pathLst>
            </a:custGeom>
            <a:ln w="3911">
              <a:solidFill>
                <a:srgbClr val="231F20"/>
              </a:solidFill>
            </a:ln>
          </p:spPr>
          <p:txBody>
            <a:bodyPr wrap="square" lIns="0" tIns="0" rIns="0" bIns="0" rtlCol="0"/>
            <a:lstStyle/>
            <a:p/>
          </p:txBody>
        </p:sp>
        <p:sp>
          <p:nvSpPr>
            <p:cNvPr id="13503" name="object 13503" descr=""/>
            <p:cNvSpPr/>
            <p:nvPr/>
          </p:nvSpPr>
          <p:spPr>
            <a:xfrm>
              <a:off x="5552817" y="9221564"/>
              <a:ext cx="0" cy="43815"/>
            </a:xfrm>
            <a:custGeom>
              <a:avLst/>
              <a:gdLst/>
              <a:ahLst/>
              <a:cxnLst/>
              <a:rect l="l" t="t" r="r" b="b"/>
              <a:pathLst>
                <a:path w="0" h="43815">
                  <a:moveTo>
                    <a:pt x="0" y="0"/>
                  </a:moveTo>
                  <a:lnTo>
                    <a:pt x="0" y="43561"/>
                  </a:lnTo>
                </a:path>
              </a:pathLst>
            </a:custGeom>
            <a:ln w="3911">
              <a:solidFill>
                <a:srgbClr val="231F20"/>
              </a:solidFill>
            </a:ln>
          </p:spPr>
          <p:txBody>
            <a:bodyPr wrap="square" lIns="0" tIns="0" rIns="0" bIns="0" rtlCol="0"/>
            <a:lstStyle/>
            <a:p/>
          </p:txBody>
        </p:sp>
        <p:sp>
          <p:nvSpPr>
            <p:cNvPr id="13504" name="object 13504" descr=""/>
            <p:cNvSpPr/>
            <p:nvPr/>
          </p:nvSpPr>
          <p:spPr>
            <a:xfrm>
              <a:off x="5551999" y="9221564"/>
              <a:ext cx="0" cy="39370"/>
            </a:xfrm>
            <a:custGeom>
              <a:avLst/>
              <a:gdLst/>
              <a:ahLst/>
              <a:cxnLst/>
              <a:rect l="l" t="t" r="r" b="b"/>
              <a:pathLst>
                <a:path w="0" h="39370">
                  <a:moveTo>
                    <a:pt x="0" y="0"/>
                  </a:moveTo>
                  <a:lnTo>
                    <a:pt x="0" y="38900"/>
                  </a:lnTo>
                </a:path>
              </a:pathLst>
            </a:custGeom>
            <a:ln w="3911">
              <a:solidFill>
                <a:srgbClr val="231F20"/>
              </a:solidFill>
            </a:ln>
          </p:spPr>
          <p:txBody>
            <a:bodyPr wrap="square" lIns="0" tIns="0" rIns="0" bIns="0" rtlCol="0"/>
            <a:lstStyle/>
            <a:p/>
          </p:txBody>
        </p:sp>
        <p:sp>
          <p:nvSpPr>
            <p:cNvPr id="13505" name="object 13505" descr=""/>
            <p:cNvSpPr/>
            <p:nvPr/>
          </p:nvSpPr>
          <p:spPr>
            <a:xfrm>
              <a:off x="5551180" y="9221564"/>
              <a:ext cx="0" cy="34290"/>
            </a:xfrm>
            <a:custGeom>
              <a:avLst/>
              <a:gdLst/>
              <a:ahLst/>
              <a:cxnLst/>
              <a:rect l="l" t="t" r="r" b="b"/>
              <a:pathLst>
                <a:path w="0" h="34290">
                  <a:moveTo>
                    <a:pt x="0" y="0"/>
                  </a:moveTo>
                  <a:lnTo>
                    <a:pt x="0" y="34264"/>
                  </a:lnTo>
                </a:path>
              </a:pathLst>
            </a:custGeom>
            <a:ln w="3911">
              <a:solidFill>
                <a:srgbClr val="231F20"/>
              </a:solidFill>
            </a:ln>
          </p:spPr>
          <p:txBody>
            <a:bodyPr wrap="square" lIns="0" tIns="0" rIns="0" bIns="0" rtlCol="0"/>
            <a:lstStyle/>
            <a:p/>
          </p:txBody>
        </p:sp>
        <p:sp>
          <p:nvSpPr>
            <p:cNvPr id="13506" name="object 13506" descr=""/>
            <p:cNvSpPr/>
            <p:nvPr/>
          </p:nvSpPr>
          <p:spPr>
            <a:xfrm>
              <a:off x="5550361" y="9221564"/>
              <a:ext cx="0" cy="29845"/>
            </a:xfrm>
            <a:custGeom>
              <a:avLst/>
              <a:gdLst/>
              <a:ahLst/>
              <a:cxnLst/>
              <a:rect l="l" t="t" r="r" b="b"/>
              <a:pathLst>
                <a:path w="0" h="29845">
                  <a:moveTo>
                    <a:pt x="0" y="0"/>
                  </a:moveTo>
                  <a:lnTo>
                    <a:pt x="0" y="29629"/>
                  </a:lnTo>
                </a:path>
              </a:pathLst>
            </a:custGeom>
            <a:ln w="3911">
              <a:solidFill>
                <a:srgbClr val="231F20"/>
              </a:solidFill>
            </a:ln>
          </p:spPr>
          <p:txBody>
            <a:bodyPr wrap="square" lIns="0" tIns="0" rIns="0" bIns="0" rtlCol="0"/>
            <a:lstStyle/>
            <a:p/>
          </p:txBody>
        </p:sp>
        <p:sp>
          <p:nvSpPr>
            <p:cNvPr id="13507" name="object 13507" descr=""/>
            <p:cNvSpPr/>
            <p:nvPr/>
          </p:nvSpPr>
          <p:spPr>
            <a:xfrm>
              <a:off x="5549543" y="9221564"/>
              <a:ext cx="0" cy="25400"/>
            </a:xfrm>
            <a:custGeom>
              <a:avLst/>
              <a:gdLst/>
              <a:ahLst/>
              <a:cxnLst/>
              <a:rect l="l" t="t" r="r" b="b"/>
              <a:pathLst>
                <a:path w="0" h="25400">
                  <a:moveTo>
                    <a:pt x="0" y="0"/>
                  </a:moveTo>
                  <a:lnTo>
                    <a:pt x="0" y="24993"/>
                  </a:lnTo>
                </a:path>
              </a:pathLst>
            </a:custGeom>
            <a:ln w="3911">
              <a:solidFill>
                <a:srgbClr val="231F20"/>
              </a:solidFill>
            </a:ln>
          </p:spPr>
          <p:txBody>
            <a:bodyPr wrap="square" lIns="0" tIns="0" rIns="0" bIns="0" rtlCol="0"/>
            <a:lstStyle/>
            <a:p/>
          </p:txBody>
        </p:sp>
        <p:sp>
          <p:nvSpPr>
            <p:cNvPr id="13508" name="object 13508" descr=""/>
            <p:cNvSpPr/>
            <p:nvPr/>
          </p:nvSpPr>
          <p:spPr>
            <a:xfrm>
              <a:off x="5548724" y="9221564"/>
              <a:ext cx="0" cy="20955"/>
            </a:xfrm>
            <a:custGeom>
              <a:avLst/>
              <a:gdLst/>
              <a:ahLst/>
              <a:cxnLst/>
              <a:rect l="l" t="t" r="r" b="b"/>
              <a:pathLst>
                <a:path w="0" h="20954">
                  <a:moveTo>
                    <a:pt x="0" y="0"/>
                  </a:moveTo>
                  <a:lnTo>
                    <a:pt x="0" y="20345"/>
                  </a:lnTo>
                </a:path>
              </a:pathLst>
            </a:custGeom>
            <a:ln w="3911">
              <a:solidFill>
                <a:srgbClr val="231F20"/>
              </a:solidFill>
            </a:ln>
          </p:spPr>
          <p:txBody>
            <a:bodyPr wrap="square" lIns="0" tIns="0" rIns="0" bIns="0" rtlCol="0"/>
            <a:lstStyle/>
            <a:p/>
          </p:txBody>
        </p:sp>
        <p:sp>
          <p:nvSpPr>
            <p:cNvPr id="13509" name="object 13509" descr=""/>
            <p:cNvSpPr/>
            <p:nvPr/>
          </p:nvSpPr>
          <p:spPr>
            <a:xfrm>
              <a:off x="5547906" y="9221564"/>
              <a:ext cx="0" cy="15875"/>
            </a:xfrm>
            <a:custGeom>
              <a:avLst/>
              <a:gdLst/>
              <a:ahLst/>
              <a:cxnLst/>
              <a:rect l="l" t="t" r="r" b="b"/>
              <a:pathLst>
                <a:path w="0" h="15875">
                  <a:moveTo>
                    <a:pt x="0" y="0"/>
                  </a:moveTo>
                  <a:lnTo>
                    <a:pt x="0" y="15697"/>
                  </a:lnTo>
                </a:path>
              </a:pathLst>
            </a:custGeom>
            <a:ln w="3911">
              <a:solidFill>
                <a:srgbClr val="231F20"/>
              </a:solidFill>
            </a:ln>
          </p:spPr>
          <p:txBody>
            <a:bodyPr wrap="square" lIns="0" tIns="0" rIns="0" bIns="0" rtlCol="0"/>
            <a:lstStyle/>
            <a:p/>
          </p:txBody>
        </p:sp>
        <p:sp>
          <p:nvSpPr>
            <p:cNvPr id="13510" name="object 13510" descr=""/>
            <p:cNvSpPr/>
            <p:nvPr/>
          </p:nvSpPr>
          <p:spPr>
            <a:xfrm>
              <a:off x="5547086" y="9221564"/>
              <a:ext cx="0" cy="11430"/>
            </a:xfrm>
            <a:custGeom>
              <a:avLst/>
              <a:gdLst/>
              <a:ahLst/>
              <a:cxnLst/>
              <a:rect l="l" t="t" r="r" b="b"/>
              <a:pathLst>
                <a:path w="0" h="11429">
                  <a:moveTo>
                    <a:pt x="0" y="0"/>
                  </a:moveTo>
                  <a:lnTo>
                    <a:pt x="0" y="11061"/>
                  </a:lnTo>
                </a:path>
              </a:pathLst>
            </a:custGeom>
            <a:ln w="3911">
              <a:solidFill>
                <a:srgbClr val="231F20"/>
              </a:solidFill>
            </a:ln>
          </p:spPr>
          <p:txBody>
            <a:bodyPr wrap="square" lIns="0" tIns="0" rIns="0" bIns="0" rtlCol="0"/>
            <a:lstStyle/>
            <a:p/>
          </p:txBody>
        </p:sp>
        <p:sp>
          <p:nvSpPr>
            <p:cNvPr id="13511" name="object 13511" descr=""/>
            <p:cNvSpPr/>
            <p:nvPr/>
          </p:nvSpPr>
          <p:spPr>
            <a:xfrm>
              <a:off x="5546269" y="9221564"/>
              <a:ext cx="0" cy="6985"/>
            </a:xfrm>
            <a:custGeom>
              <a:avLst/>
              <a:gdLst/>
              <a:ahLst/>
              <a:cxnLst/>
              <a:rect l="l" t="t" r="r" b="b"/>
              <a:pathLst>
                <a:path w="0" h="6984">
                  <a:moveTo>
                    <a:pt x="0" y="0"/>
                  </a:moveTo>
                  <a:lnTo>
                    <a:pt x="0" y="6426"/>
                  </a:lnTo>
                </a:path>
              </a:pathLst>
            </a:custGeom>
            <a:ln w="3911">
              <a:solidFill>
                <a:srgbClr val="231F20"/>
              </a:solidFill>
            </a:ln>
          </p:spPr>
          <p:txBody>
            <a:bodyPr wrap="square" lIns="0" tIns="0" rIns="0" bIns="0" rtlCol="0"/>
            <a:lstStyle/>
            <a:p/>
          </p:txBody>
        </p:sp>
        <p:sp>
          <p:nvSpPr>
            <p:cNvPr id="13512" name="object 13512" descr=""/>
            <p:cNvSpPr/>
            <p:nvPr/>
          </p:nvSpPr>
          <p:spPr>
            <a:xfrm>
              <a:off x="5545449" y="9221564"/>
              <a:ext cx="0" cy="1905"/>
            </a:xfrm>
            <a:custGeom>
              <a:avLst/>
              <a:gdLst/>
              <a:ahLst/>
              <a:cxnLst/>
              <a:rect l="l" t="t" r="r" b="b"/>
              <a:pathLst>
                <a:path w="0" h="1904">
                  <a:moveTo>
                    <a:pt x="0" y="0"/>
                  </a:moveTo>
                  <a:lnTo>
                    <a:pt x="0" y="1790"/>
                  </a:lnTo>
                </a:path>
                <a:path w="0" h="1904">
                  <a:moveTo>
                    <a:pt x="0" y="0"/>
                  </a:moveTo>
                  <a:lnTo>
                    <a:pt x="0" y="1790"/>
                  </a:lnTo>
                </a:path>
              </a:pathLst>
            </a:custGeom>
            <a:ln w="3911">
              <a:solidFill>
                <a:srgbClr val="231F20"/>
              </a:solidFill>
            </a:ln>
          </p:spPr>
          <p:txBody>
            <a:bodyPr wrap="square" lIns="0" tIns="0" rIns="0" bIns="0" rtlCol="0"/>
            <a:lstStyle/>
            <a:p/>
          </p:txBody>
        </p:sp>
        <p:sp>
          <p:nvSpPr>
            <p:cNvPr id="13513" name="object 13513" descr=""/>
            <p:cNvSpPr/>
            <p:nvPr/>
          </p:nvSpPr>
          <p:spPr>
            <a:xfrm>
              <a:off x="5556910" y="9221564"/>
              <a:ext cx="0" cy="62230"/>
            </a:xfrm>
            <a:custGeom>
              <a:avLst/>
              <a:gdLst/>
              <a:ahLst/>
              <a:cxnLst/>
              <a:rect l="l" t="t" r="r" b="b"/>
              <a:pathLst>
                <a:path w="0" h="62229">
                  <a:moveTo>
                    <a:pt x="0" y="0"/>
                  </a:moveTo>
                  <a:lnTo>
                    <a:pt x="0" y="62128"/>
                  </a:lnTo>
                </a:path>
              </a:pathLst>
            </a:custGeom>
            <a:ln w="3911">
              <a:solidFill>
                <a:srgbClr val="231F20"/>
              </a:solidFill>
            </a:ln>
          </p:spPr>
          <p:txBody>
            <a:bodyPr wrap="square" lIns="0" tIns="0" rIns="0" bIns="0" rtlCol="0"/>
            <a:lstStyle/>
            <a:p/>
          </p:txBody>
        </p:sp>
        <p:sp>
          <p:nvSpPr>
            <p:cNvPr id="13514" name="object 13514" descr=""/>
            <p:cNvSpPr/>
            <p:nvPr/>
          </p:nvSpPr>
          <p:spPr>
            <a:xfrm>
              <a:off x="5557728" y="9221564"/>
              <a:ext cx="0" cy="57785"/>
            </a:xfrm>
            <a:custGeom>
              <a:avLst/>
              <a:gdLst/>
              <a:ahLst/>
              <a:cxnLst/>
              <a:rect l="l" t="t" r="r" b="b"/>
              <a:pathLst>
                <a:path w="0" h="57784">
                  <a:moveTo>
                    <a:pt x="0" y="0"/>
                  </a:moveTo>
                  <a:lnTo>
                    <a:pt x="0" y="57467"/>
                  </a:lnTo>
                </a:path>
              </a:pathLst>
            </a:custGeom>
            <a:ln w="3911">
              <a:solidFill>
                <a:srgbClr val="231F20"/>
              </a:solidFill>
            </a:ln>
          </p:spPr>
          <p:txBody>
            <a:bodyPr wrap="square" lIns="0" tIns="0" rIns="0" bIns="0" rtlCol="0"/>
            <a:lstStyle/>
            <a:p/>
          </p:txBody>
        </p:sp>
        <p:sp>
          <p:nvSpPr>
            <p:cNvPr id="13515" name="object 13515" descr=""/>
            <p:cNvSpPr/>
            <p:nvPr/>
          </p:nvSpPr>
          <p:spPr>
            <a:xfrm>
              <a:off x="5558547" y="9221564"/>
              <a:ext cx="0" cy="53340"/>
            </a:xfrm>
            <a:custGeom>
              <a:avLst/>
              <a:gdLst/>
              <a:ahLst/>
              <a:cxnLst/>
              <a:rect l="l" t="t" r="r" b="b"/>
              <a:pathLst>
                <a:path w="0" h="53340">
                  <a:moveTo>
                    <a:pt x="0" y="0"/>
                  </a:moveTo>
                  <a:lnTo>
                    <a:pt x="0" y="52832"/>
                  </a:lnTo>
                </a:path>
              </a:pathLst>
            </a:custGeom>
            <a:ln w="3911">
              <a:solidFill>
                <a:srgbClr val="231F20"/>
              </a:solidFill>
            </a:ln>
          </p:spPr>
          <p:txBody>
            <a:bodyPr wrap="square" lIns="0" tIns="0" rIns="0" bIns="0" rtlCol="0"/>
            <a:lstStyle/>
            <a:p/>
          </p:txBody>
        </p:sp>
        <p:sp>
          <p:nvSpPr>
            <p:cNvPr id="13516" name="object 13516" descr=""/>
            <p:cNvSpPr/>
            <p:nvPr/>
          </p:nvSpPr>
          <p:spPr>
            <a:xfrm>
              <a:off x="5559365" y="9221564"/>
              <a:ext cx="0" cy="48260"/>
            </a:xfrm>
            <a:custGeom>
              <a:avLst/>
              <a:gdLst/>
              <a:ahLst/>
              <a:cxnLst/>
              <a:rect l="l" t="t" r="r" b="b"/>
              <a:pathLst>
                <a:path w="0" h="48259">
                  <a:moveTo>
                    <a:pt x="0" y="0"/>
                  </a:moveTo>
                  <a:lnTo>
                    <a:pt x="0" y="48196"/>
                  </a:lnTo>
                </a:path>
              </a:pathLst>
            </a:custGeom>
            <a:ln w="3911">
              <a:solidFill>
                <a:srgbClr val="231F20"/>
              </a:solidFill>
            </a:ln>
          </p:spPr>
          <p:txBody>
            <a:bodyPr wrap="square" lIns="0" tIns="0" rIns="0" bIns="0" rtlCol="0"/>
            <a:lstStyle/>
            <a:p/>
          </p:txBody>
        </p:sp>
        <p:sp>
          <p:nvSpPr>
            <p:cNvPr id="13517" name="object 13517" descr=""/>
            <p:cNvSpPr/>
            <p:nvPr/>
          </p:nvSpPr>
          <p:spPr>
            <a:xfrm>
              <a:off x="5560184" y="9221564"/>
              <a:ext cx="0" cy="43815"/>
            </a:xfrm>
            <a:custGeom>
              <a:avLst/>
              <a:gdLst/>
              <a:ahLst/>
              <a:cxnLst/>
              <a:rect l="l" t="t" r="r" b="b"/>
              <a:pathLst>
                <a:path w="0" h="43815">
                  <a:moveTo>
                    <a:pt x="0" y="0"/>
                  </a:moveTo>
                  <a:lnTo>
                    <a:pt x="0" y="43561"/>
                  </a:lnTo>
                </a:path>
              </a:pathLst>
            </a:custGeom>
            <a:ln w="3911">
              <a:solidFill>
                <a:srgbClr val="231F20"/>
              </a:solidFill>
            </a:ln>
          </p:spPr>
          <p:txBody>
            <a:bodyPr wrap="square" lIns="0" tIns="0" rIns="0" bIns="0" rtlCol="0"/>
            <a:lstStyle/>
            <a:p/>
          </p:txBody>
        </p:sp>
        <p:sp>
          <p:nvSpPr>
            <p:cNvPr id="13518" name="object 13518" descr=""/>
            <p:cNvSpPr/>
            <p:nvPr/>
          </p:nvSpPr>
          <p:spPr>
            <a:xfrm>
              <a:off x="5561002" y="9221564"/>
              <a:ext cx="0" cy="39370"/>
            </a:xfrm>
            <a:custGeom>
              <a:avLst/>
              <a:gdLst/>
              <a:ahLst/>
              <a:cxnLst/>
              <a:rect l="l" t="t" r="r" b="b"/>
              <a:pathLst>
                <a:path w="0" h="39370">
                  <a:moveTo>
                    <a:pt x="0" y="0"/>
                  </a:moveTo>
                  <a:lnTo>
                    <a:pt x="0" y="38900"/>
                  </a:lnTo>
                </a:path>
              </a:pathLst>
            </a:custGeom>
            <a:ln w="3911">
              <a:solidFill>
                <a:srgbClr val="231F20"/>
              </a:solidFill>
            </a:ln>
          </p:spPr>
          <p:txBody>
            <a:bodyPr wrap="square" lIns="0" tIns="0" rIns="0" bIns="0" rtlCol="0"/>
            <a:lstStyle/>
            <a:p/>
          </p:txBody>
        </p:sp>
        <p:sp>
          <p:nvSpPr>
            <p:cNvPr id="13519" name="object 13519" descr=""/>
            <p:cNvSpPr/>
            <p:nvPr/>
          </p:nvSpPr>
          <p:spPr>
            <a:xfrm>
              <a:off x="5561821" y="9221564"/>
              <a:ext cx="0" cy="34290"/>
            </a:xfrm>
            <a:custGeom>
              <a:avLst/>
              <a:gdLst/>
              <a:ahLst/>
              <a:cxnLst/>
              <a:rect l="l" t="t" r="r" b="b"/>
              <a:pathLst>
                <a:path w="0" h="34290">
                  <a:moveTo>
                    <a:pt x="0" y="0"/>
                  </a:moveTo>
                  <a:lnTo>
                    <a:pt x="0" y="34264"/>
                  </a:lnTo>
                </a:path>
              </a:pathLst>
            </a:custGeom>
            <a:ln w="3911">
              <a:solidFill>
                <a:srgbClr val="231F20"/>
              </a:solidFill>
            </a:ln>
          </p:spPr>
          <p:txBody>
            <a:bodyPr wrap="square" lIns="0" tIns="0" rIns="0" bIns="0" rtlCol="0"/>
            <a:lstStyle/>
            <a:p/>
          </p:txBody>
        </p:sp>
        <p:sp>
          <p:nvSpPr>
            <p:cNvPr id="13520" name="object 13520" descr=""/>
            <p:cNvSpPr/>
            <p:nvPr/>
          </p:nvSpPr>
          <p:spPr>
            <a:xfrm>
              <a:off x="5562639" y="9221564"/>
              <a:ext cx="0" cy="29845"/>
            </a:xfrm>
            <a:custGeom>
              <a:avLst/>
              <a:gdLst/>
              <a:ahLst/>
              <a:cxnLst/>
              <a:rect l="l" t="t" r="r" b="b"/>
              <a:pathLst>
                <a:path w="0" h="29845">
                  <a:moveTo>
                    <a:pt x="0" y="0"/>
                  </a:moveTo>
                  <a:lnTo>
                    <a:pt x="0" y="29629"/>
                  </a:lnTo>
                </a:path>
              </a:pathLst>
            </a:custGeom>
            <a:ln w="3911">
              <a:solidFill>
                <a:srgbClr val="231F20"/>
              </a:solidFill>
            </a:ln>
          </p:spPr>
          <p:txBody>
            <a:bodyPr wrap="square" lIns="0" tIns="0" rIns="0" bIns="0" rtlCol="0"/>
            <a:lstStyle/>
            <a:p/>
          </p:txBody>
        </p:sp>
        <p:sp>
          <p:nvSpPr>
            <p:cNvPr id="13521" name="object 13521" descr=""/>
            <p:cNvSpPr/>
            <p:nvPr/>
          </p:nvSpPr>
          <p:spPr>
            <a:xfrm>
              <a:off x="5563458" y="9221564"/>
              <a:ext cx="0" cy="25400"/>
            </a:xfrm>
            <a:custGeom>
              <a:avLst/>
              <a:gdLst/>
              <a:ahLst/>
              <a:cxnLst/>
              <a:rect l="l" t="t" r="r" b="b"/>
              <a:pathLst>
                <a:path w="0" h="25400">
                  <a:moveTo>
                    <a:pt x="0" y="0"/>
                  </a:moveTo>
                  <a:lnTo>
                    <a:pt x="0" y="24993"/>
                  </a:lnTo>
                </a:path>
              </a:pathLst>
            </a:custGeom>
            <a:ln w="3911">
              <a:solidFill>
                <a:srgbClr val="231F20"/>
              </a:solidFill>
            </a:ln>
          </p:spPr>
          <p:txBody>
            <a:bodyPr wrap="square" lIns="0" tIns="0" rIns="0" bIns="0" rtlCol="0"/>
            <a:lstStyle/>
            <a:p/>
          </p:txBody>
        </p:sp>
        <p:sp>
          <p:nvSpPr>
            <p:cNvPr id="13522" name="object 13522" descr=""/>
            <p:cNvSpPr/>
            <p:nvPr/>
          </p:nvSpPr>
          <p:spPr>
            <a:xfrm>
              <a:off x="5564276" y="9221564"/>
              <a:ext cx="0" cy="20955"/>
            </a:xfrm>
            <a:custGeom>
              <a:avLst/>
              <a:gdLst/>
              <a:ahLst/>
              <a:cxnLst/>
              <a:rect l="l" t="t" r="r" b="b"/>
              <a:pathLst>
                <a:path w="0" h="20954">
                  <a:moveTo>
                    <a:pt x="0" y="0"/>
                  </a:moveTo>
                  <a:lnTo>
                    <a:pt x="0" y="20345"/>
                  </a:lnTo>
                </a:path>
              </a:pathLst>
            </a:custGeom>
            <a:ln w="3911">
              <a:solidFill>
                <a:srgbClr val="231F20"/>
              </a:solidFill>
            </a:ln>
          </p:spPr>
          <p:txBody>
            <a:bodyPr wrap="square" lIns="0" tIns="0" rIns="0" bIns="0" rtlCol="0"/>
            <a:lstStyle/>
            <a:p/>
          </p:txBody>
        </p:sp>
        <p:sp>
          <p:nvSpPr>
            <p:cNvPr id="13523" name="object 13523" descr=""/>
            <p:cNvSpPr/>
            <p:nvPr/>
          </p:nvSpPr>
          <p:spPr>
            <a:xfrm>
              <a:off x="5565095" y="9221564"/>
              <a:ext cx="0" cy="15875"/>
            </a:xfrm>
            <a:custGeom>
              <a:avLst/>
              <a:gdLst/>
              <a:ahLst/>
              <a:cxnLst/>
              <a:rect l="l" t="t" r="r" b="b"/>
              <a:pathLst>
                <a:path w="0" h="15875">
                  <a:moveTo>
                    <a:pt x="0" y="0"/>
                  </a:moveTo>
                  <a:lnTo>
                    <a:pt x="0" y="15697"/>
                  </a:lnTo>
                </a:path>
              </a:pathLst>
            </a:custGeom>
            <a:ln w="3911">
              <a:solidFill>
                <a:srgbClr val="231F20"/>
              </a:solidFill>
            </a:ln>
          </p:spPr>
          <p:txBody>
            <a:bodyPr wrap="square" lIns="0" tIns="0" rIns="0" bIns="0" rtlCol="0"/>
            <a:lstStyle/>
            <a:p/>
          </p:txBody>
        </p:sp>
        <p:sp>
          <p:nvSpPr>
            <p:cNvPr id="13524" name="object 13524" descr=""/>
            <p:cNvSpPr/>
            <p:nvPr/>
          </p:nvSpPr>
          <p:spPr>
            <a:xfrm>
              <a:off x="5565914" y="9221564"/>
              <a:ext cx="0" cy="11430"/>
            </a:xfrm>
            <a:custGeom>
              <a:avLst/>
              <a:gdLst/>
              <a:ahLst/>
              <a:cxnLst/>
              <a:rect l="l" t="t" r="r" b="b"/>
              <a:pathLst>
                <a:path w="0" h="11429">
                  <a:moveTo>
                    <a:pt x="0" y="0"/>
                  </a:moveTo>
                  <a:lnTo>
                    <a:pt x="0" y="11061"/>
                  </a:lnTo>
                </a:path>
              </a:pathLst>
            </a:custGeom>
            <a:ln w="3911">
              <a:solidFill>
                <a:srgbClr val="231F20"/>
              </a:solidFill>
            </a:ln>
          </p:spPr>
          <p:txBody>
            <a:bodyPr wrap="square" lIns="0" tIns="0" rIns="0" bIns="0" rtlCol="0"/>
            <a:lstStyle/>
            <a:p/>
          </p:txBody>
        </p:sp>
        <p:sp>
          <p:nvSpPr>
            <p:cNvPr id="13525" name="object 13525" descr=""/>
            <p:cNvSpPr/>
            <p:nvPr/>
          </p:nvSpPr>
          <p:spPr>
            <a:xfrm>
              <a:off x="5566732" y="9221564"/>
              <a:ext cx="0" cy="6985"/>
            </a:xfrm>
            <a:custGeom>
              <a:avLst/>
              <a:gdLst/>
              <a:ahLst/>
              <a:cxnLst/>
              <a:rect l="l" t="t" r="r" b="b"/>
              <a:pathLst>
                <a:path w="0" h="6984">
                  <a:moveTo>
                    <a:pt x="0" y="0"/>
                  </a:moveTo>
                  <a:lnTo>
                    <a:pt x="0" y="6426"/>
                  </a:lnTo>
                </a:path>
              </a:pathLst>
            </a:custGeom>
            <a:ln w="3911">
              <a:solidFill>
                <a:srgbClr val="231F20"/>
              </a:solidFill>
            </a:ln>
          </p:spPr>
          <p:txBody>
            <a:bodyPr wrap="square" lIns="0" tIns="0" rIns="0" bIns="0" rtlCol="0"/>
            <a:lstStyle/>
            <a:p/>
          </p:txBody>
        </p:sp>
        <p:sp>
          <p:nvSpPr>
            <p:cNvPr id="13526" name="object 13526" descr=""/>
            <p:cNvSpPr/>
            <p:nvPr/>
          </p:nvSpPr>
          <p:spPr>
            <a:xfrm>
              <a:off x="5567545" y="9221564"/>
              <a:ext cx="0" cy="1905"/>
            </a:xfrm>
            <a:custGeom>
              <a:avLst/>
              <a:gdLst/>
              <a:ahLst/>
              <a:cxnLst/>
              <a:rect l="l" t="t" r="r" b="b"/>
              <a:pathLst>
                <a:path w="0" h="1904">
                  <a:moveTo>
                    <a:pt x="0" y="0"/>
                  </a:moveTo>
                  <a:lnTo>
                    <a:pt x="0" y="1790"/>
                  </a:lnTo>
                </a:path>
                <a:path w="0" h="1904">
                  <a:moveTo>
                    <a:pt x="0" y="0"/>
                  </a:moveTo>
                  <a:lnTo>
                    <a:pt x="0" y="1790"/>
                  </a:lnTo>
                </a:path>
              </a:pathLst>
            </a:custGeom>
            <a:ln w="3911">
              <a:solidFill>
                <a:srgbClr val="231F20"/>
              </a:solidFill>
            </a:ln>
          </p:spPr>
          <p:txBody>
            <a:bodyPr wrap="square" lIns="0" tIns="0" rIns="0" bIns="0" rtlCol="0"/>
            <a:lstStyle/>
            <a:p/>
          </p:txBody>
        </p:sp>
        <p:sp>
          <p:nvSpPr>
            <p:cNvPr id="13527" name="object 13527" descr=""/>
            <p:cNvSpPr/>
            <p:nvPr/>
          </p:nvSpPr>
          <p:spPr>
            <a:xfrm>
              <a:off x="5545140" y="9221564"/>
              <a:ext cx="11430" cy="64769"/>
            </a:xfrm>
            <a:custGeom>
              <a:avLst/>
              <a:gdLst/>
              <a:ahLst/>
              <a:cxnLst/>
              <a:rect l="l" t="t" r="r" b="b"/>
              <a:pathLst>
                <a:path w="11429" h="64770">
                  <a:moveTo>
                    <a:pt x="0" y="0"/>
                  </a:moveTo>
                  <a:lnTo>
                    <a:pt x="11366" y="64439"/>
                  </a:lnTo>
                </a:path>
              </a:pathLst>
            </a:custGeom>
            <a:ln w="3911">
              <a:solidFill>
                <a:srgbClr val="231F20"/>
              </a:solidFill>
            </a:ln>
          </p:spPr>
          <p:txBody>
            <a:bodyPr wrap="square" lIns="0" tIns="0" rIns="0" bIns="0" rtlCol="0"/>
            <a:lstStyle/>
            <a:p/>
          </p:txBody>
        </p:sp>
        <p:sp>
          <p:nvSpPr>
            <p:cNvPr id="13528" name="object 13528" descr=""/>
            <p:cNvSpPr/>
            <p:nvPr/>
          </p:nvSpPr>
          <p:spPr>
            <a:xfrm>
              <a:off x="5545141" y="9221564"/>
              <a:ext cx="22860" cy="0"/>
            </a:xfrm>
            <a:custGeom>
              <a:avLst/>
              <a:gdLst/>
              <a:ahLst/>
              <a:cxnLst/>
              <a:rect l="l" t="t" r="r" b="b"/>
              <a:pathLst>
                <a:path w="22860" h="0">
                  <a:moveTo>
                    <a:pt x="22720" y="0"/>
                  </a:moveTo>
                  <a:lnTo>
                    <a:pt x="0" y="0"/>
                  </a:lnTo>
                </a:path>
              </a:pathLst>
            </a:custGeom>
            <a:ln w="3911">
              <a:solidFill>
                <a:srgbClr val="231F20"/>
              </a:solidFill>
            </a:ln>
          </p:spPr>
          <p:txBody>
            <a:bodyPr wrap="square" lIns="0" tIns="0" rIns="0" bIns="0" rtlCol="0"/>
            <a:lstStyle/>
            <a:p/>
          </p:txBody>
        </p:sp>
        <p:sp>
          <p:nvSpPr>
            <p:cNvPr id="13529" name="object 13529" descr=""/>
            <p:cNvSpPr/>
            <p:nvPr/>
          </p:nvSpPr>
          <p:spPr>
            <a:xfrm>
              <a:off x="5556500" y="9221566"/>
              <a:ext cx="11430" cy="64769"/>
            </a:xfrm>
            <a:custGeom>
              <a:avLst/>
              <a:gdLst/>
              <a:ahLst/>
              <a:cxnLst/>
              <a:rect l="l" t="t" r="r" b="b"/>
              <a:pathLst>
                <a:path w="11429" h="64770">
                  <a:moveTo>
                    <a:pt x="0" y="64439"/>
                  </a:moveTo>
                  <a:lnTo>
                    <a:pt x="11366" y="0"/>
                  </a:lnTo>
                </a:path>
              </a:pathLst>
            </a:custGeom>
            <a:ln w="3911">
              <a:solidFill>
                <a:srgbClr val="231F20"/>
              </a:solidFill>
            </a:ln>
          </p:spPr>
          <p:txBody>
            <a:bodyPr wrap="square" lIns="0" tIns="0" rIns="0" bIns="0" rtlCol="0"/>
            <a:lstStyle/>
            <a:p/>
          </p:txBody>
        </p:sp>
        <p:sp>
          <p:nvSpPr>
            <p:cNvPr id="13530" name="object 13530" descr=""/>
            <p:cNvSpPr/>
            <p:nvPr/>
          </p:nvSpPr>
          <p:spPr>
            <a:xfrm>
              <a:off x="5556910" y="8482812"/>
              <a:ext cx="0" cy="62230"/>
            </a:xfrm>
            <a:custGeom>
              <a:avLst/>
              <a:gdLst/>
              <a:ahLst/>
              <a:cxnLst/>
              <a:rect l="l" t="t" r="r" b="b"/>
              <a:pathLst>
                <a:path w="0" h="62229">
                  <a:moveTo>
                    <a:pt x="0" y="62128"/>
                  </a:moveTo>
                  <a:lnTo>
                    <a:pt x="0" y="0"/>
                  </a:lnTo>
                </a:path>
              </a:pathLst>
            </a:custGeom>
            <a:ln w="3911">
              <a:solidFill>
                <a:srgbClr val="231F20"/>
              </a:solidFill>
            </a:ln>
          </p:spPr>
          <p:txBody>
            <a:bodyPr wrap="square" lIns="0" tIns="0" rIns="0" bIns="0" rtlCol="0"/>
            <a:lstStyle/>
            <a:p/>
          </p:txBody>
        </p:sp>
        <p:sp>
          <p:nvSpPr>
            <p:cNvPr id="13531" name="object 13531" descr=""/>
            <p:cNvSpPr/>
            <p:nvPr/>
          </p:nvSpPr>
          <p:spPr>
            <a:xfrm>
              <a:off x="5557728" y="8487473"/>
              <a:ext cx="0" cy="57785"/>
            </a:xfrm>
            <a:custGeom>
              <a:avLst/>
              <a:gdLst/>
              <a:ahLst/>
              <a:cxnLst/>
              <a:rect l="l" t="t" r="r" b="b"/>
              <a:pathLst>
                <a:path w="0" h="57784">
                  <a:moveTo>
                    <a:pt x="0" y="57467"/>
                  </a:moveTo>
                  <a:lnTo>
                    <a:pt x="0" y="0"/>
                  </a:lnTo>
                </a:path>
              </a:pathLst>
            </a:custGeom>
            <a:ln w="3911">
              <a:solidFill>
                <a:srgbClr val="231F20"/>
              </a:solidFill>
            </a:ln>
          </p:spPr>
          <p:txBody>
            <a:bodyPr wrap="square" lIns="0" tIns="0" rIns="0" bIns="0" rtlCol="0"/>
            <a:lstStyle/>
            <a:p/>
          </p:txBody>
        </p:sp>
        <p:sp>
          <p:nvSpPr>
            <p:cNvPr id="13532" name="object 13532" descr=""/>
            <p:cNvSpPr/>
            <p:nvPr/>
          </p:nvSpPr>
          <p:spPr>
            <a:xfrm>
              <a:off x="5558547" y="8492109"/>
              <a:ext cx="0" cy="53340"/>
            </a:xfrm>
            <a:custGeom>
              <a:avLst/>
              <a:gdLst/>
              <a:ahLst/>
              <a:cxnLst/>
              <a:rect l="l" t="t" r="r" b="b"/>
              <a:pathLst>
                <a:path w="0" h="53340">
                  <a:moveTo>
                    <a:pt x="0" y="52831"/>
                  </a:moveTo>
                  <a:lnTo>
                    <a:pt x="0" y="0"/>
                  </a:lnTo>
                </a:path>
              </a:pathLst>
            </a:custGeom>
            <a:ln w="3911">
              <a:solidFill>
                <a:srgbClr val="231F20"/>
              </a:solidFill>
            </a:ln>
          </p:spPr>
          <p:txBody>
            <a:bodyPr wrap="square" lIns="0" tIns="0" rIns="0" bIns="0" rtlCol="0"/>
            <a:lstStyle/>
            <a:p/>
          </p:txBody>
        </p:sp>
        <p:sp>
          <p:nvSpPr>
            <p:cNvPr id="13533" name="object 13533" descr=""/>
            <p:cNvSpPr/>
            <p:nvPr/>
          </p:nvSpPr>
          <p:spPr>
            <a:xfrm>
              <a:off x="5559365" y="8496744"/>
              <a:ext cx="0" cy="48260"/>
            </a:xfrm>
            <a:custGeom>
              <a:avLst/>
              <a:gdLst/>
              <a:ahLst/>
              <a:cxnLst/>
              <a:rect l="l" t="t" r="r" b="b"/>
              <a:pathLst>
                <a:path w="0" h="48259">
                  <a:moveTo>
                    <a:pt x="0" y="48196"/>
                  </a:moveTo>
                  <a:lnTo>
                    <a:pt x="0" y="0"/>
                  </a:lnTo>
                </a:path>
              </a:pathLst>
            </a:custGeom>
            <a:ln w="3911">
              <a:solidFill>
                <a:srgbClr val="231F20"/>
              </a:solidFill>
            </a:ln>
          </p:spPr>
          <p:txBody>
            <a:bodyPr wrap="square" lIns="0" tIns="0" rIns="0" bIns="0" rtlCol="0"/>
            <a:lstStyle/>
            <a:p/>
          </p:txBody>
        </p:sp>
        <p:sp>
          <p:nvSpPr>
            <p:cNvPr id="13534" name="object 13534" descr=""/>
            <p:cNvSpPr/>
            <p:nvPr/>
          </p:nvSpPr>
          <p:spPr>
            <a:xfrm>
              <a:off x="5560184" y="8501380"/>
              <a:ext cx="0" cy="43815"/>
            </a:xfrm>
            <a:custGeom>
              <a:avLst/>
              <a:gdLst/>
              <a:ahLst/>
              <a:cxnLst/>
              <a:rect l="l" t="t" r="r" b="b"/>
              <a:pathLst>
                <a:path w="0" h="43815">
                  <a:moveTo>
                    <a:pt x="0" y="43561"/>
                  </a:moveTo>
                  <a:lnTo>
                    <a:pt x="0" y="0"/>
                  </a:lnTo>
                </a:path>
              </a:pathLst>
            </a:custGeom>
            <a:ln w="3911">
              <a:solidFill>
                <a:srgbClr val="231F20"/>
              </a:solidFill>
            </a:ln>
          </p:spPr>
          <p:txBody>
            <a:bodyPr wrap="square" lIns="0" tIns="0" rIns="0" bIns="0" rtlCol="0"/>
            <a:lstStyle/>
            <a:p/>
          </p:txBody>
        </p:sp>
        <p:sp>
          <p:nvSpPr>
            <p:cNvPr id="13535" name="object 13535" descr=""/>
            <p:cNvSpPr/>
            <p:nvPr/>
          </p:nvSpPr>
          <p:spPr>
            <a:xfrm>
              <a:off x="5561002" y="8506028"/>
              <a:ext cx="0" cy="39370"/>
            </a:xfrm>
            <a:custGeom>
              <a:avLst/>
              <a:gdLst/>
              <a:ahLst/>
              <a:cxnLst/>
              <a:rect l="l" t="t" r="r" b="b"/>
              <a:pathLst>
                <a:path w="0" h="39370">
                  <a:moveTo>
                    <a:pt x="0" y="38912"/>
                  </a:moveTo>
                  <a:lnTo>
                    <a:pt x="0" y="0"/>
                  </a:lnTo>
                </a:path>
              </a:pathLst>
            </a:custGeom>
            <a:ln w="3911">
              <a:solidFill>
                <a:srgbClr val="231F20"/>
              </a:solidFill>
            </a:ln>
          </p:spPr>
          <p:txBody>
            <a:bodyPr wrap="square" lIns="0" tIns="0" rIns="0" bIns="0" rtlCol="0"/>
            <a:lstStyle/>
            <a:p/>
          </p:txBody>
        </p:sp>
        <p:sp>
          <p:nvSpPr>
            <p:cNvPr id="13536" name="object 13536" descr=""/>
            <p:cNvSpPr/>
            <p:nvPr/>
          </p:nvSpPr>
          <p:spPr>
            <a:xfrm>
              <a:off x="5561821" y="8510676"/>
              <a:ext cx="0" cy="34290"/>
            </a:xfrm>
            <a:custGeom>
              <a:avLst/>
              <a:gdLst/>
              <a:ahLst/>
              <a:cxnLst/>
              <a:rect l="l" t="t" r="r" b="b"/>
              <a:pathLst>
                <a:path w="0" h="34290">
                  <a:moveTo>
                    <a:pt x="0" y="34264"/>
                  </a:moveTo>
                  <a:lnTo>
                    <a:pt x="0" y="0"/>
                  </a:lnTo>
                </a:path>
              </a:pathLst>
            </a:custGeom>
            <a:ln w="3911">
              <a:solidFill>
                <a:srgbClr val="231F20"/>
              </a:solidFill>
            </a:ln>
          </p:spPr>
          <p:txBody>
            <a:bodyPr wrap="square" lIns="0" tIns="0" rIns="0" bIns="0" rtlCol="0"/>
            <a:lstStyle/>
            <a:p/>
          </p:txBody>
        </p:sp>
        <p:sp>
          <p:nvSpPr>
            <p:cNvPr id="13537" name="object 13537" descr=""/>
            <p:cNvSpPr/>
            <p:nvPr/>
          </p:nvSpPr>
          <p:spPr>
            <a:xfrm>
              <a:off x="5562639" y="8515311"/>
              <a:ext cx="0" cy="29845"/>
            </a:xfrm>
            <a:custGeom>
              <a:avLst/>
              <a:gdLst/>
              <a:ahLst/>
              <a:cxnLst/>
              <a:rect l="l" t="t" r="r" b="b"/>
              <a:pathLst>
                <a:path w="0" h="29845">
                  <a:moveTo>
                    <a:pt x="0" y="29629"/>
                  </a:moveTo>
                  <a:lnTo>
                    <a:pt x="0" y="0"/>
                  </a:lnTo>
                </a:path>
              </a:pathLst>
            </a:custGeom>
            <a:ln w="3911">
              <a:solidFill>
                <a:srgbClr val="231F20"/>
              </a:solidFill>
            </a:ln>
          </p:spPr>
          <p:txBody>
            <a:bodyPr wrap="square" lIns="0" tIns="0" rIns="0" bIns="0" rtlCol="0"/>
            <a:lstStyle/>
            <a:p/>
          </p:txBody>
        </p:sp>
        <p:sp>
          <p:nvSpPr>
            <p:cNvPr id="13538" name="object 13538" descr=""/>
            <p:cNvSpPr/>
            <p:nvPr/>
          </p:nvSpPr>
          <p:spPr>
            <a:xfrm>
              <a:off x="5563458" y="8519947"/>
              <a:ext cx="0" cy="25400"/>
            </a:xfrm>
            <a:custGeom>
              <a:avLst/>
              <a:gdLst/>
              <a:ahLst/>
              <a:cxnLst/>
              <a:rect l="l" t="t" r="r" b="b"/>
              <a:pathLst>
                <a:path w="0" h="25400">
                  <a:moveTo>
                    <a:pt x="0" y="24993"/>
                  </a:moveTo>
                  <a:lnTo>
                    <a:pt x="0" y="0"/>
                  </a:lnTo>
                </a:path>
              </a:pathLst>
            </a:custGeom>
            <a:ln w="3911">
              <a:solidFill>
                <a:srgbClr val="231F20"/>
              </a:solidFill>
            </a:ln>
          </p:spPr>
          <p:txBody>
            <a:bodyPr wrap="square" lIns="0" tIns="0" rIns="0" bIns="0" rtlCol="0"/>
            <a:lstStyle/>
            <a:p/>
          </p:txBody>
        </p:sp>
        <p:sp>
          <p:nvSpPr>
            <p:cNvPr id="13539" name="object 13539" descr=""/>
            <p:cNvSpPr/>
            <p:nvPr/>
          </p:nvSpPr>
          <p:spPr>
            <a:xfrm>
              <a:off x="5564276" y="8524582"/>
              <a:ext cx="0" cy="20955"/>
            </a:xfrm>
            <a:custGeom>
              <a:avLst/>
              <a:gdLst/>
              <a:ahLst/>
              <a:cxnLst/>
              <a:rect l="l" t="t" r="r" b="b"/>
              <a:pathLst>
                <a:path w="0" h="20954">
                  <a:moveTo>
                    <a:pt x="0" y="20358"/>
                  </a:moveTo>
                  <a:lnTo>
                    <a:pt x="0" y="0"/>
                  </a:lnTo>
                </a:path>
              </a:pathLst>
            </a:custGeom>
            <a:ln w="3911">
              <a:solidFill>
                <a:srgbClr val="231F20"/>
              </a:solidFill>
            </a:ln>
          </p:spPr>
          <p:txBody>
            <a:bodyPr wrap="square" lIns="0" tIns="0" rIns="0" bIns="0" rtlCol="0"/>
            <a:lstStyle/>
            <a:p/>
          </p:txBody>
        </p:sp>
        <p:sp>
          <p:nvSpPr>
            <p:cNvPr id="13540" name="object 13540" descr=""/>
            <p:cNvSpPr/>
            <p:nvPr/>
          </p:nvSpPr>
          <p:spPr>
            <a:xfrm>
              <a:off x="5565095" y="8529243"/>
              <a:ext cx="0" cy="15875"/>
            </a:xfrm>
            <a:custGeom>
              <a:avLst/>
              <a:gdLst/>
              <a:ahLst/>
              <a:cxnLst/>
              <a:rect l="l" t="t" r="r" b="b"/>
              <a:pathLst>
                <a:path w="0" h="15875">
                  <a:moveTo>
                    <a:pt x="0" y="15697"/>
                  </a:moveTo>
                  <a:lnTo>
                    <a:pt x="0" y="0"/>
                  </a:lnTo>
                </a:path>
              </a:pathLst>
            </a:custGeom>
            <a:ln w="3911">
              <a:solidFill>
                <a:srgbClr val="231F20"/>
              </a:solidFill>
            </a:ln>
          </p:spPr>
          <p:txBody>
            <a:bodyPr wrap="square" lIns="0" tIns="0" rIns="0" bIns="0" rtlCol="0"/>
            <a:lstStyle/>
            <a:p/>
          </p:txBody>
        </p:sp>
        <p:sp>
          <p:nvSpPr>
            <p:cNvPr id="13541" name="object 13541" descr=""/>
            <p:cNvSpPr/>
            <p:nvPr/>
          </p:nvSpPr>
          <p:spPr>
            <a:xfrm>
              <a:off x="5565914" y="8533879"/>
              <a:ext cx="0" cy="11430"/>
            </a:xfrm>
            <a:custGeom>
              <a:avLst/>
              <a:gdLst/>
              <a:ahLst/>
              <a:cxnLst/>
              <a:rect l="l" t="t" r="r" b="b"/>
              <a:pathLst>
                <a:path w="0" h="11429">
                  <a:moveTo>
                    <a:pt x="0" y="11061"/>
                  </a:moveTo>
                  <a:lnTo>
                    <a:pt x="0" y="0"/>
                  </a:lnTo>
                </a:path>
              </a:pathLst>
            </a:custGeom>
            <a:ln w="3911">
              <a:solidFill>
                <a:srgbClr val="231F20"/>
              </a:solidFill>
            </a:ln>
          </p:spPr>
          <p:txBody>
            <a:bodyPr wrap="square" lIns="0" tIns="0" rIns="0" bIns="0" rtlCol="0"/>
            <a:lstStyle/>
            <a:p/>
          </p:txBody>
        </p:sp>
        <p:sp>
          <p:nvSpPr>
            <p:cNvPr id="13542" name="object 13542" descr=""/>
            <p:cNvSpPr/>
            <p:nvPr/>
          </p:nvSpPr>
          <p:spPr>
            <a:xfrm>
              <a:off x="5566732" y="8538514"/>
              <a:ext cx="0" cy="6985"/>
            </a:xfrm>
            <a:custGeom>
              <a:avLst/>
              <a:gdLst/>
              <a:ahLst/>
              <a:cxnLst/>
              <a:rect l="l" t="t" r="r" b="b"/>
              <a:pathLst>
                <a:path w="0" h="6984">
                  <a:moveTo>
                    <a:pt x="0" y="6426"/>
                  </a:moveTo>
                  <a:lnTo>
                    <a:pt x="0" y="0"/>
                  </a:lnTo>
                </a:path>
              </a:pathLst>
            </a:custGeom>
            <a:ln w="3911">
              <a:solidFill>
                <a:srgbClr val="231F20"/>
              </a:solidFill>
            </a:ln>
          </p:spPr>
          <p:txBody>
            <a:bodyPr wrap="square" lIns="0" tIns="0" rIns="0" bIns="0" rtlCol="0"/>
            <a:lstStyle/>
            <a:p/>
          </p:txBody>
        </p:sp>
        <p:sp>
          <p:nvSpPr>
            <p:cNvPr id="13543" name="object 13543" descr=""/>
            <p:cNvSpPr/>
            <p:nvPr/>
          </p:nvSpPr>
          <p:spPr>
            <a:xfrm>
              <a:off x="5567545" y="8543150"/>
              <a:ext cx="0" cy="1905"/>
            </a:xfrm>
            <a:custGeom>
              <a:avLst/>
              <a:gdLst/>
              <a:ahLst/>
              <a:cxnLst/>
              <a:rect l="l" t="t" r="r" b="b"/>
              <a:pathLst>
                <a:path w="0" h="1904">
                  <a:moveTo>
                    <a:pt x="0" y="1790"/>
                  </a:moveTo>
                  <a:lnTo>
                    <a:pt x="0" y="0"/>
                  </a:lnTo>
                </a:path>
                <a:path w="0" h="1904">
                  <a:moveTo>
                    <a:pt x="0" y="1790"/>
                  </a:moveTo>
                  <a:lnTo>
                    <a:pt x="0" y="0"/>
                  </a:lnTo>
                </a:path>
              </a:pathLst>
            </a:custGeom>
            <a:ln w="3911">
              <a:solidFill>
                <a:srgbClr val="231F20"/>
              </a:solidFill>
            </a:ln>
          </p:spPr>
          <p:txBody>
            <a:bodyPr wrap="square" lIns="0" tIns="0" rIns="0" bIns="0" rtlCol="0"/>
            <a:lstStyle/>
            <a:p/>
          </p:txBody>
        </p:sp>
        <p:sp>
          <p:nvSpPr>
            <p:cNvPr id="13544" name="object 13544" descr=""/>
            <p:cNvSpPr/>
            <p:nvPr/>
          </p:nvSpPr>
          <p:spPr>
            <a:xfrm>
              <a:off x="5556091" y="8482812"/>
              <a:ext cx="0" cy="62230"/>
            </a:xfrm>
            <a:custGeom>
              <a:avLst/>
              <a:gdLst/>
              <a:ahLst/>
              <a:cxnLst/>
              <a:rect l="l" t="t" r="r" b="b"/>
              <a:pathLst>
                <a:path w="0" h="62229">
                  <a:moveTo>
                    <a:pt x="0" y="62128"/>
                  </a:moveTo>
                  <a:lnTo>
                    <a:pt x="0" y="0"/>
                  </a:lnTo>
                </a:path>
              </a:pathLst>
            </a:custGeom>
            <a:ln w="3911">
              <a:solidFill>
                <a:srgbClr val="231F20"/>
              </a:solidFill>
            </a:ln>
          </p:spPr>
          <p:txBody>
            <a:bodyPr wrap="square" lIns="0" tIns="0" rIns="0" bIns="0" rtlCol="0"/>
            <a:lstStyle/>
            <a:p/>
          </p:txBody>
        </p:sp>
        <p:sp>
          <p:nvSpPr>
            <p:cNvPr id="13545" name="object 13545" descr=""/>
            <p:cNvSpPr/>
            <p:nvPr/>
          </p:nvSpPr>
          <p:spPr>
            <a:xfrm>
              <a:off x="5555273" y="8487473"/>
              <a:ext cx="0" cy="57785"/>
            </a:xfrm>
            <a:custGeom>
              <a:avLst/>
              <a:gdLst/>
              <a:ahLst/>
              <a:cxnLst/>
              <a:rect l="l" t="t" r="r" b="b"/>
              <a:pathLst>
                <a:path w="0" h="57784">
                  <a:moveTo>
                    <a:pt x="0" y="57467"/>
                  </a:moveTo>
                  <a:lnTo>
                    <a:pt x="0" y="0"/>
                  </a:lnTo>
                </a:path>
              </a:pathLst>
            </a:custGeom>
            <a:ln w="3911">
              <a:solidFill>
                <a:srgbClr val="231F20"/>
              </a:solidFill>
            </a:ln>
          </p:spPr>
          <p:txBody>
            <a:bodyPr wrap="square" lIns="0" tIns="0" rIns="0" bIns="0" rtlCol="0"/>
            <a:lstStyle/>
            <a:p/>
          </p:txBody>
        </p:sp>
        <p:sp>
          <p:nvSpPr>
            <p:cNvPr id="13546" name="object 13546" descr=""/>
            <p:cNvSpPr/>
            <p:nvPr/>
          </p:nvSpPr>
          <p:spPr>
            <a:xfrm>
              <a:off x="5554454" y="8492109"/>
              <a:ext cx="0" cy="53340"/>
            </a:xfrm>
            <a:custGeom>
              <a:avLst/>
              <a:gdLst/>
              <a:ahLst/>
              <a:cxnLst/>
              <a:rect l="l" t="t" r="r" b="b"/>
              <a:pathLst>
                <a:path w="0" h="53340">
                  <a:moveTo>
                    <a:pt x="0" y="52831"/>
                  </a:moveTo>
                  <a:lnTo>
                    <a:pt x="0" y="0"/>
                  </a:lnTo>
                </a:path>
              </a:pathLst>
            </a:custGeom>
            <a:ln w="3911">
              <a:solidFill>
                <a:srgbClr val="231F20"/>
              </a:solidFill>
            </a:ln>
          </p:spPr>
          <p:txBody>
            <a:bodyPr wrap="square" lIns="0" tIns="0" rIns="0" bIns="0" rtlCol="0"/>
            <a:lstStyle/>
            <a:p/>
          </p:txBody>
        </p:sp>
        <p:sp>
          <p:nvSpPr>
            <p:cNvPr id="13547" name="object 13547" descr=""/>
            <p:cNvSpPr/>
            <p:nvPr/>
          </p:nvSpPr>
          <p:spPr>
            <a:xfrm>
              <a:off x="5553636" y="8496744"/>
              <a:ext cx="0" cy="48260"/>
            </a:xfrm>
            <a:custGeom>
              <a:avLst/>
              <a:gdLst/>
              <a:ahLst/>
              <a:cxnLst/>
              <a:rect l="l" t="t" r="r" b="b"/>
              <a:pathLst>
                <a:path w="0" h="48259">
                  <a:moveTo>
                    <a:pt x="0" y="48196"/>
                  </a:moveTo>
                  <a:lnTo>
                    <a:pt x="0" y="0"/>
                  </a:lnTo>
                </a:path>
              </a:pathLst>
            </a:custGeom>
            <a:ln w="3911">
              <a:solidFill>
                <a:srgbClr val="231F20"/>
              </a:solidFill>
            </a:ln>
          </p:spPr>
          <p:txBody>
            <a:bodyPr wrap="square" lIns="0" tIns="0" rIns="0" bIns="0" rtlCol="0"/>
            <a:lstStyle/>
            <a:p/>
          </p:txBody>
        </p:sp>
        <p:sp>
          <p:nvSpPr>
            <p:cNvPr id="13548" name="object 13548" descr=""/>
            <p:cNvSpPr/>
            <p:nvPr/>
          </p:nvSpPr>
          <p:spPr>
            <a:xfrm>
              <a:off x="5552817" y="8501380"/>
              <a:ext cx="0" cy="43815"/>
            </a:xfrm>
            <a:custGeom>
              <a:avLst/>
              <a:gdLst/>
              <a:ahLst/>
              <a:cxnLst/>
              <a:rect l="l" t="t" r="r" b="b"/>
              <a:pathLst>
                <a:path w="0" h="43815">
                  <a:moveTo>
                    <a:pt x="0" y="43561"/>
                  </a:moveTo>
                  <a:lnTo>
                    <a:pt x="0" y="0"/>
                  </a:lnTo>
                </a:path>
              </a:pathLst>
            </a:custGeom>
            <a:ln w="3911">
              <a:solidFill>
                <a:srgbClr val="231F20"/>
              </a:solidFill>
            </a:ln>
          </p:spPr>
          <p:txBody>
            <a:bodyPr wrap="square" lIns="0" tIns="0" rIns="0" bIns="0" rtlCol="0"/>
            <a:lstStyle/>
            <a:p/>
          </p:txBody>
        </p:sp>
        <p:sp>
          <p:nvSpPr>
            <p:cNvPr id="13549" name="object 13549" descr=""/>
            <p:cNvSpPr/>
            <p:nvPr/>
          </p:nvSpPr>
          <p:spPr>
            <a:xfrm>
              <a:off x="5551999" y="8506028"/>
              <a:ext cx="0" cy="39370"/>
            </a:xfrm>
            <a:custGeom>
              <a:avLst/>
              <a:gdLst/>
              <a:ahLst/>
              <a:cxnLst/>
              <a:rect l="l" t="t" r="r" b="b"/>
              <a:pathLst>
                <a:path w="0" h="39370">
                  <a:moveTo>
                    <a:pt x="0" y="38912"/>
                  </a:moveTo>
                  <a:lnTo>
                    <a:pt x="0" y="0"/>
                  </a:lnTo>
                </a:path>
              </a:pathLst>
            </a:custGeom>
            <a:ln w="3911">
              <a:solidFill>
                <a:srgbClr val="231F20"/>
              </a:solidFill>
            </a:ln>
          </p:spPr>
          <p:txBody>
            <a:bodyPr wrap="square" lIns="0" tIns="0" rIns="0" bIns="0" rtlCol="0"/>
            <a:lstStyle/>
            <a:p/>
          </p:txBody>
        </p:sp>
        <p:sp>
          <p:nvSpPr>
            <p:cNvPr id="13550" name="object 13550" descr=""/>
            <p:cNvSpPr/>
            <p:nvPr/>
          </p:nvSpPr>
          <p:spPr>
            <a:xfrm>
              <a:off x="5551180" y="8510676"/>
              <a:ext cx="0" cy="34290"/>
            </a:xfrm>
            <a:custGeom>
              <a:avLst/>
              <a:gdLst/>
              <a:ahLst/>
              <a:cxnLst/>
              <a:rect l="l" t="t" r="r" b="b"/>
              <a:pathLst>
                <a:path w="0" h="34290">
                  <a:moveTo>
                    <a:pt x="0" y="34264"/>
                  </a:moveTo>
                  <a:lnTo>
                    <a:pt x="0" y="0"/>
                  </a:lnTo>
                </a:path>
              </a:pathLst>
            </a:custGeom>
            <a:ln w="3911">
              <a:solidFill>
                <a:srgbClr val="231F20"/>
              </a:solidFill>
            </a:ln>
          </p:spPr>
          <p:txBody>
            <a:bodyPr wrap="square" lIns="0" tIns="0" rIns="0" bIns="0" rtlCol="0"/>
            <a:lstStyle/>
            <a:p/>
          </p:txBody>
        </p:sp>
        <p:sp>
          <p:nvSpPr>
            <p:cNvPr id="13551" name="object 13551" descr=""/>
            <p:cNvSpPr/>
            <p:nvPr/>
          </p:nvSpPr>
          <p:spPr>
            <a:xfrm>
              <a:off x="5550361" y="8515311"/>
              <a:ext cx="0" cy="29845"/>
            </a:xfrm>
            <a:custGeom>
              <a:avLst/>
              <a:gdLst/>
              <a:ahLst/>
              <a:cxnLst/>
              <a:rect l="l" t="t" r="r" b="b"/>
              <a:pathLst>
                <a:path w="0" h="29845">
                  <a:moveTo>
                    <a:pt x="0" y="29629"/>
                  </a:moveTo>
                  <a:lnTo>
                    <a:pt x="0" y="0"/>
                  </a:lnTo>
                </a:path>
              </a:pathLst>
            </a:custGeom>
            <a:ln w="3911">
              <a:solidFill>
                <a:srgbClr val="231F20"/>
              </a:solidFill>
            </a:ln>
          </p:spPr>
          <p:txBody>
            <a:bodyPr wrap="square" lIns="0" tIns="0" rIns="0" bIns="0" rtlCol="0"/>
            <a:lstStyle/>
            <a:p/>
          </p:txBody>
        </p:sp>
        <p:sp>
          <p:nvSpPr>
            <p:cNvPr id="13552" name="object 13552" descr=""/>
            <p:cNvSpPr/>
            <p:nvPr/>
          </p:nvSpPr>
          <p:spPr>
            <a:xfrm>
              <a:off x="5549543" y="8519947"/>
              <a:ext cx="0" cy="25400"/>
            </a:xfrm>
            <a:custGeom>
              <a:avLst/>
              <a:gdLst/>
              <a:ahLst/>
              <a:cxnLst/>
              <a:rect l="l" t="t" r="r" b="b"/>
              <a:pathLst>
                <a:path w="0" h="25400">
                  <a:moveTo>
                    <a:pt x="0" y="24993"/>
                  </a:moveTo>
                  <a:lnTo>
                    <a:pt x="0" y="0"/>
                  </a:lnTo>
                </a:path>
              </a:pathLst>
            </a:custGeom>
            <a:ln w="3911">
              <a:solidFill>
                <a:srgbClr val="231F20"/>
              </a:solidFill>
            </a:ln>
          </p:spPr>
          <p:txBody>
            <a:bodyPr wrap="square" lIns="0" tIns="0" rIns="0" bIns="0" rtlCol="0"/>
            <a:lstStyle/>
            <a:p/>
          </p:txBody>
        </p:sp>
        <p:sp>
          <p:nvSpPr>
            <p:cNvPr id="13553" name="object 13553" descr=""/>
            <p:cNvSpPr/>
            <p:nvPr/>
          </p:nvSpPr>
          <p:spPr>
            <a:xfrm>
              <a:off x="5548724" y="8524582"/>
              <a:ext cx="0" cy="20955"/>
            </a:xfrm>
            <a:custGeom>
              <a:avLst/>
              <a:gdLst/>
              <a:ahLst/>
              <a:cxnLst/>
              <a:rect l="l" t="t" r="r" b="b"/>
              <a:pathLst>
                <a:path w="0" h="20954">
                  <a:moveTo>
                    <a:pt x="0" y="20358"/>
                  </a:moveTo>
                  <a:lnTo>
                    <a:pt x="0" y="0"/>
                  </a:lnTo>
                </a:path>
              </a:pathLst>
            </a:custGeom>
            <a:ln w="3911">
              <a:solidFill>
                <a:srgbClr val="231F20"/>
              </a:solidFill>
            </a:ln>
          </p:spPr>
          <p:txBody>
            <a:bodyPr wrap="square" lIns="0" tIns="0" rIns="0" bIns="0" rtlCol="0"/>
            <a:lstStyle/>
            <a:p/>
          </p:txBody>
        </p:sp>
        <p:sp>
          <p:nvSpPr>
            <p:cNvPr id="13554" name="object 13554" descr=""/>
            <p:cNvSpPr/>
            <p:nvPr/>
          </p:nvSpPr>
          <p:spPr>
            <a:xfrm>
              <a:off x="5547906" y="8529243"/>
              <a:ext cx="0" cy="15875"/>
            </a:xfrm>
            <a:custGeom>
              <a:avLst/>
              <a:gdLst/>
              <a:ahLst/>
              <a:cxnLst/>
              <a:rect l="l" t="t" r="r" b="b"/>
              <a:pathLst>
                <a:path w="0" h="15875">
                  <a:moveTo>
                    <a:pt x="0" y="15697"/>
                  </a:moveTo>
                  <a:lnTo>
                    <a:pt x="0" y="0"/>
                  </a:lnTo>
                </a:path>
              </a:pathLst>
            </a:custGeom>
            <a:ln w="3911">
              <a:solidFill>
                <a:srgbClr val="231F20"/>
              </a:solidFill>
            </a:ln>
          </p:spPr>
          <p:txBody>
            <a:bodyPr wrap="square" lIns="0" tIns="0" rIns="0" bIns="0" rtlCol="0"/>
            <a:lstStyle/>
            <a:p/>
          </p:txBody>
        </p:sp>
        <p:sp>
          <p:nvSpPr>
            <p:cNvPr id="13555" name="object 13555" descr=""/>
            <p:cNvSpPr/>
            <p:nvPr/>
          </p:nvSpPr>
          <p:spPr>
            <a:xfrm>
              <a:off x="5547086" y="8533879"/>
              <a:ext cx="0" cy="11430"/>
            </a:xfrm>
            <a:custGeom>
              <a:avLst/>
              <a:gdLst/>
              <a:ahLst/>
              <a:cxnLst/>
              <a:rect l="l" t="t" r="r" b="b"/>
              <a:pathLst>
                <a:path w="0" h="11429">
                  <a:moveTo>
                    <a:pt x="0" y="11061"/>
                  </a:moveTo>
                  <a:lnTo>
                    <a:pt x="0" y="0"/>
                  </a:lnTo>
                </a:path>
              </a:pathLst>
            </a:custGeom>
            <a:ln w="3911">
              <a:solidFill>
                <a:srgbClr val="231F20"/>
              </a:solidFill>
            </a:ln>
          </p:spPr>
          <p:txBody>
            <a:bodyPr wrap="square" lIns="0" tIns="0" rIns="0" bIns="0" rtlCol="0"/>
            <a:lstStyle/>
            <a:p/>
          </p:txBody>
        </p:sp>
        <p:sp>
          <p:nvSpPr>
            <p:cNvPr id="13556" name="object 13556" descr=""/>
            <p:cNvSpPr/>
            <p:nvPr/>
          </p:nvSpPr>
          <p:spPr>
            <a:xfrm>
              <a:off x="5546269" y="8538514"/>
              <a:ext cx="0" cy="6985"/>
            </a:xfrm>
            <a:custGeom>
              <a:avLst/>
              <a:gdLst/>
              <a:ahLst/>
              <a:cxnLst/>
              <a:rect l="l" t="t" r="r" b="b"/>
              <a:pathLst>
                <a:path w="0" h="6984">
                  <a:moveTo>
                    <a:pt x="0" y="6426"/>
                  </a:moveTo>
                  <a:lnTo>
                    <a:pt x="0" y="0"/>
                  </a:lnTo>
                </a:path>
              </a:pathLst>
            </a:custGeom>
            <a:ln w="3911">
              <a:solidFill>
                <a:srgbClr val="231F20"/>
              </a:solidFill>
            </a:ln>
          </p:spPr>
          <p:txBody>
            <a:bodyPr wrap="square" lIns="0" tIns="0" rIns="0" bIns="0" rtlCol="0"/>
            <a:lstStyle/>
            <a:p/>
          </p:txBody>
        </p:sp>
        <p:sp>
          <p:nvSpPr>
            <p:cNvPr id="13557" name="object 13557" descr=""/>
            <p:cNvSpPr/>
            <p:nvPr/>
          </p:nvSpPr>
          <p:spPr>
            <a:xfrm>
              <a:off x="5545449" y="8543150"/>
              <a:ext cx="0" cy="1905"/>
            </a:xfrm>
            <a:custGeom>
              <a:avLst/>
              <a:gdLst/>
              <a:ahLst/>
              <a:cxnLst/>
              <a:rect l="l" t="t" r="r" b="b"/>
              <a:pathLst>
                <a:path w="0" h="1904">
                  <a:moveTo>
                    <a:pt x="0" y="1790"/>
                  </a:moveTo>
                  <a:lnTo>
                    <a:pt x="0" y="0"/>
                  </a:lnTo>
                </a:path>
                <a:path w="0" h="1904">
                  <a:moveTo>
                    <a:pt x="0" y="1790"/>
                  </a:moveTo>
                  <a:lnTo>
                    <a:pt x="0" y="0"/>
                  </a:lnTo>
                </a:path>
              </a:pathLst>
            </a:custGeom>
            <a:ln w="3911">
              <a:solidFill>
                <a:srgbClr val="231F20"/>
              </a:solidFill>
            </a:ln>
          </p:spPr>
          <p:txBody>
            <a:bodyPr wrap="square" lIns="0" tIns="0" rIns="0" bIns="0" rtlCol="0"/>
            <a:lstStyle/>
            <a:p/>
          </p:txBody>
        </p:sp>
        <p:sp>
          <p:nvSpPr>
            <p:cNvPr id="13558" name="object 13558" descr=""/>
            <p:cNvSpPr/>
            <p:nvPr/>
          </p:nvSpPr>
          <p:spPr>
            <a:xfrm>
              <a:off x="5556495" y="8480501"/>
              <a:ext cx="11430" cy="64769"/>
            </a:xfrm>
            <a:custGeom>
              <a:avLst/>
              <a:gdLst/>
              <a:ahLst/>
              <a:cxnLst/>
              <a:rect l="l" t="t" r="r" b="b"/>
              <a:pathLst>
                <a:path w="11429" h="64770">
                  <a:moveTo>
                    <a:pt x="11366" y="64439"/>
                  </a:moveTo>
                  <a:lnTo>
                    <a:pt x="0" y="0"/>
                  </a:lnTo>
                </a:path>
              </a:pathLst>
            </a:custGeom>
            <a:ln w="3911">
              <a:solidFill>
                <a:srgbClr val="231F20"/>
              </a:solidFill>
            </a:ln>
          </p:spPr>
          <p:txBody>
            <a:bodyPr wrap="square" lIns="0" tIns="0" rIns="0" bIns="0" rtlCol="0"/>
            <a:lstStyle/>
            <a:p/>
          </p:txBody>
        </p:sp>
        <p:sp>
          <p:nvSpPr>
            <p:cNvPr id="13559" name="object 13559" descr=""/>
            <p:cNvSpPr/>
            <p:nvPr/>
          </p:nvSpPr>
          <p:spPr>
            <a:xfrm>
              <a:off x="5545140" y="8544941"/>
              <a:ext cx="22860" cy="0"/>
            </a:xfrm>
            <a:custGeom>
              <a:avLst/>
              <a:gdLst/>
              <a:ahLst/>
              <a:cxnLst/>
              <a:rect l="l" t="t" r="r" b="b"/>
              <a:pathLst>
                <a:path w="22860" h="0">
                  <a:moveTo>
                    <a:pt x="0" y="0"/>
                  </a:moveTo>
                  <a:lnTo>
                    <a:pt x="22720" y="0"/>
                  </a:lnTo>
                </a:path>
              </a:pathLst>
            </a:custGeom>
            <a:ln w="3911">
              <a:solidFill>
                <a:srgbClr val="231F20"/>
              </a:solidFill>
            </a:ln>
          </p:spPr>
          <p:txBody>
            <a:bodyPr wrap="square" lIns="0" tIns="0" rIns="0" bIns="0" rtlCol="0"/>
            <a:lstStyle/>
            <a:p/>
          </p:txBody>
        </p:sp>
        <p:sp>
          <p:nvSpPr>
            <p:cNvPr id="13560" name="object 13560" descr=""/>
            <p:cNvSpPr/>
            <p:nvPr/>
          </p:nvSpPr>
          <p:spPr>
            <a:xfrm>
              <a:off x="5545133" y="8480498"/>
              <a:ext cx="11430" cy="805815"/>
            </a:xfrm>
            <a:custGeom>
              <a:avLst/>
              <a:gdLst/>
              <a:ahLst/>
              <a:cxnLst/>
              <a:rect l="l" t="t" r="r" b="b"/>
              <a:pathLst>
                <a:path w="11429" h="805815">
                  <a:moveTo>
                    <a:pt x="11366" y="0"/>
                  </a:moveTo>
                  <a:lnTo>
                    <a:pt x="0" y="64439"/>
                  </a:lnTo>
                </a:path>
                <a:path w="11429" h="805815">
                  <a:moveTo>
                    <a:pt x="11366" y="0"/>
                  </a:moveTo>
                  <a:lnTo>
                    <a:pt x="11366" y="805510"/>
                  </a:lnTo>
                </a:path>
              </a:pathLst>
            </a:custGeom>
            <a:ln w="3911">
              <a:solidFill>
                <a:srgbClr val="231F20"/>
              </a:solidFill>
            </a:ln>
          </p:spPr>
          <p:txBody>
            <a:bodyPr wrap="square" lIns="0" tIns="0" rIns="0" bIns="0" rtlCol="0"/>
            <a:lstStyle/>
            <a:p/>
          </p:txBody>
        </p:sp>
        <p:sp>
          <p:nvSpPr>
            <p:cNvPr id="13561" name="object 13561" descr=""/>
            <p:cNvSpPr/>
            <p:nvPr/>
          </p:nvSpPr>
          <p:spPr>
            <a:xfrm>
              <a:off x="5121643" y="9286006"/>
              <a:ext cx="467359" cy="0"/>
            </a:xfrm>
            <a:custGeom>
              <a:avLst/>
              <a:gdLst/>
              <a:ahLst/>
              <a:cxnLst/>
              <a:rect l="l" t="t" r="r" b="b"/>
              <a:pathLst>
                <a:path w="467360" h="0">
                  <a:moveTo>
                    <a:pt x="0" y="0"/>
                  </a:moveTo>
                  <a:lnTo>
                    <a:pt x="467080" y="0"/>
                  </a:lnTo>
                </a:path>
              </a:pathLst>
            </a:custGeom>
            <a:ln w="3911">
              <a:solidFill>
                <a:srgbClr val="231F20"/>
              </a:solidFill>
            </a:ln>
          </p:spPr>
          <p:txBody>
            <a:bodyPr wrap="square" lIns="0" tIns="0" rIns="0" bIns="0" rtlCol="0"/>
            <a:lstStyle/>
            <a:p/>
          </p:txBody>
        </p:sp>
        <p:sp>
          <p:nvSpPr>
            <p:cNvPr id="13562" name="object 13562" descr=""/>
            <p:cNvSpPr/>
            <p:nvPr/>
          </p:nvSpPr>
          <p:spPr>
            <a:xfrm>
              <a:off x="5121643" y="8480498"/>
              <a:ext cx="467359" cy="0"/>
            </a:xfrm>
            <a:custGeom>
              <a:avLst/>
              <a:gdLst/>
              <a:ahLst/>
              <a:cxnLst/>
              <a:rect l="l" t="t" r="r" b="b"/>
              <a:pathLst>
                <a:path w="467360" h="0">
                  <a:moveTo>
                    <a:pt x="0" y="0"/>
                  </a:moveTo>
                  <a:lnTo>
                    <a:pt x="467080" y="0"/>
                  </a:lnTo>
                </a:path>
              </a:pathLst>
            </a:custGeom>
            <a:ln w="3911">
              <a:solidFill>
                <a:srgbClr val="231F20"/>
              </a:solidFill>
            </a:ln>
          </p:spPr>
          <p:txBody>
            <a:bodyPr wrap="square" lIns="0" tIns="0" rIns="0" bIns="0" rtlCol="0"/>
            <a:lstStyle/>
            <a:p/>
          </p:txBody>
        </p:sp>
        <p:sp>
          <p:nvSpPr>
            <p:cNvPr id="13563" name="object 13563" descr=""/>
            <p:cNvSpPr/>
            <p:nvPr/>
          </p:nvSpPr>
          <p:spPr>
            <a:xfrm>
              <a:off x="5185446" y="8416701"/>
              <a:ext cx="120650" cy="0"/>
            </a:xfrm>
            <a:custGeom>
              <a:avLst/>
              <a:gdLst/>
              <a:ahLst/>
              <a:cxnLst/>
              <a:rect l="l" t="t" r="r" b="b"/>
              <a:pathLst>
                <a:path w="120650" h="0">
                  <a:moveTo>
                    <a:pt x="0" y="0"/>
                  </a:moveTo>
                  <a:lnTo>
                    <a:pt x="120281" y="0"/>
                  </a:lnTo>
                </a:path>
              </a:pathLst>
            </a:custGeom>
            <a:ln w="3911">
              <a:solidFill>
                <a:srgbClr val="231F20"/>
              </a:solidFill>
            </a:ln>
          </p:spPr>
          <p:txBody>
            <a:bodyPr wrap="square" lIns="0" tIns="0" rIns="0" bIns="0" rtlCol="0"/>
            <a:lstStyle/>
            <a:p/>
          </p:txBody>
        </p:sp>
        <p:sp>
          <p:nvSpPr>
            <p:cNvPr id="13564" name="object 13564" descr=""/>
            <p:cNvSpPr/>
            <p:nvPr/>
          </p:nvSpPr>
          <p:spPr>
            <a:xfrm>
              <a:off x="5129698" y="8416696"/>
              <a:ext cx="55880" cy="55880"/>
            </a:xfrm>
            <a:custGeom>
              <a:avLst/>
              <a:gdLst/>
              <a:ahLst/>
              <a:cxnLst/>
              <a:rect l="l" t="t" r="r" b="b"/>
              <a:pathLst>
                <a:path w="55879" h="55879">
                  <a:moveTo>
                    <a:pt x="0" y="55753"/>
                  </a:moveTo>
                  <a:lnTo>
                    <a:pt x="55752" y="0"/>
                  </a:lnTo>
                </a:path>
              </a:pathLst>
            </a:custGeom>
            <a:ln w="3911">
              <a:solidFill>
                <a:srgbClr val="231F20"/>
              </a:solidFill>
            </a:ln>
          </p:spPr>
          <p:txBody>
            <a:bodyPr wrap="square" lIns="0" tIns="0" rIns="0" bIns="0" rtlCol="0"/>
            <a:lstStyle/>
            <a:p/>
          </p:txBody>
        </p:sp>
        <p:sp>
          <p:nvSpPr>
            <p:cNvPr id="13565" name="object 13565" descr=""/>
            <p:cNvSpPr/>
            <p:nvPr/>
          </p:nvSpPr>
          <p:spPr>
            <a:xfrm>
              <a:off x="4833984" y="7879133"/>
              <a:ext cx="62230" cy="0"/>
            </a:xfrm>
            <a:custGeom>
              <a:avLst/>
              <a:gdLst/>
              <a:ahLst/>
              <a:cxnLst/>
              <a:rect l="l" t="t" r="r" b="b"/>
              <a:pathLst>
                <a:path w="62229" h="0">
                  <a:moveTo>
                    <a:pt x="62115" y="0"/>
                  </a:moveTo>
                  <a:lnTo>
                    <a:pt x="0" y="0"/>
                  </a:lnTo>
                </a:path>
              </a:pathLst>
            </a:custGeom>
            <a:ln w="3911">
              <a:solidFill>
                <a:srgbClr val="231F20"/>
              </a:solidFill>
            </a:ln>
          </p:spPr>
          <p:txBody>
            <a:bodyPr wrap="square" lIns="0" tIns="0" rIns="0" bIns="0" rtlCol="0"/>
            <a:lstStyle/>
            <a:p/>
          </p:txBody>
        </p:sp>
        <p:sp>
          <p:nvSpPr>
            <p:cNvPr id="13566" name="object 13566" descr=""/>
            <p:cNvSpPr/>
            <p:nvPr/>
          </p:nvSpPr>
          <p:spPr>
            <a:xfrm>
              <a:off x="4838620" y="7878315"/>
              <a:ext cx="57785" cy="0"/>
            </a:xfrm>
            <a:custGeom>
              <a:avLst/>
              <a:gdLst/>
              <a:ahLst/>
              <a:cxnLst/>
              <a:rect l="l" t="t" r="r" b="b"/>
              <a:pathLst>
                <a:path w="57785" h="0">
                  <a:moveTo>
                    <a:pt x="57480" y="0"/>
                  </a:moveTo>
                  <a:lnTo>
                    <a:pt x="0" y="0"/>
                  </a:lnTo>
                </a:path>
              </a:pathLst>
            </a:custGeom>
            <a:ln w="3911">
              <a:solidFill>
                <a:srgbClr val="231F20"/>
              </a:solidFill>
            </a:ln>
          </p:spPr>
          <p:txBody>
            <a:bodyPr wrap="square" lIns="0" tIns="0" rIns="0" bIns="0" rtlCol="0"/>
            <a:lstStyle/>
            <a:p/>
          </p:txBody>
        </p:sp>
        <p:sp>
          <p:nvSpPr>
            <p:cNvPr id="13567" name="object 13567" descr=""/>
            <p:cNvSpPr/>
            <p:nvPr/>
          </p:nvSpPr>
          <p:spPr>
            <a:xfrm>
              <a:off x="4843268" y="7877496"/>
              <a:ext cx="53340" cy="0"/>
            </a:xfrm>
            <a:custGeom>
              <a:avLst/>
              <a:gdLst/>
              <a:ahLst/>
              <a:cxnLst/>
              <a:rect l="l" t="t" r="r" b="b"/>
              <a:pathLst>
                <a:path w="53339" h="0">
                  <a:moveTo>
                    <a:pt x="52832" y="0"/>
                  </a:moveTo>
                  <a:lnTo>
                    <a:pt x="0" y="0"/>
                  </a:lnTo>
                </a:path>
              </a:pathLst>
            </a:custGeom>
            <a:ln w="3911">
              <a:solidFill>
                <a:srgbClr val="231F20"/>
              </a:solidFill>
            </a:ln>
          </p:spPr>
          <p:txBody>
            <a:bodyPr wrap="square" lIns="0" tIns="0" rIns="0" bIns="0" rtlCol="0"/>
            <a:lstStyle/>
            <a:p/>
          </p:txBody>
        </p:sp>
        <p:sp>
          <p:nvSpPr>
            <p:cNvPr id="13568" name="object 13568" descr=""/>
            <p:cNvSpPr/>
            <p:nvPr/>
          </p:nvSpPr>
          <p:spPr>
            <a:xfrm>
              <a:off x="4847903" y="7876678"/>
              <a:ext cx="48260" cy="0"/>
            </a:xfrm>
            <a:custGeom>
              <a:avLst/>
              <a:gdLst/>
              <a:ahLst/>
              <a:cxnLst/>
              <a:rect l="l" t="t" r="r" b="b"/>
              <a:pathLst>
                <a:path w="48260" h="0">
                  <a:moveTo>
                    <a:pt x="48196" y="0"/>
                  </a:moveTo>
                  <a:lnTo>
                    <a:pt x="0" y="0"/>
                  </a:lnTo>
                </a:path>
              </a:pathLst>
            </a:custGeom>
            <a:ln w="3911">
              <a:solidFill>
                <a:srgbClr val="231F20"/>
              </a:solidFill>
            </a:ln>
          </p:spPr>
          <p:txBody>
            <a:bodyPr wrap="square" lIns="0" tIns="0" rIns="0" bIns="0" rtlCol="0"/>
            <a:lstStyle/>
            <a:p/>
          </p:txBody>
        </p:sp>
        <p:sp>
          <p:nvSpPr>
            <p:cNvPr id="13569" name="object 13569" descr=""/>
            <p:cNvSpPr/>
            <p:nvPr/>
          </p:nvSpPr>
          <p:spPr>
            <a:xfrm>
              <a:off x="4852551" y="7875859"/>
              <a:ext cx="43815" cy="0"/>
            </a:xfrm>
            <a:custGeom>
              <a:avLst/>
              <a:gdLst/>
              <a:ahLst/>
              <a:cxnLst/>
              <a:rect l="l" t="t" r="r" b="b"/>
              <a:pathLst>
                <a:path w="43814" h="0">
                  <a:moveTo>
                    <a:pt x="43548" y="0"/>
                  </a:moveTo>
                  <a:lnTo>
                    <a:pt x="0" y="0"/>
                  </a:lnTo>
                </a:path>
              </a:pathLst>
            </a:custGeom>
            <a:ln w="3911">
              <a:solidFill>
                <a:srgbClr val="231F20"/>
              </a:solidFill>
            </a:ln>
          </p:spPr>
          <p:txBody>
            <a:bodyPr wrap="square" lIns="0" tIns="0" rIns="0" bIns="0" rtlCol="0"/>
            <a:lstStyle/>
            <a:p/>
          </p:txBody>
        </p:sp>
        <p:sp>
          <p:nvSpPr>
            <p:cNvPr id="13570" name="object 13570" descr=""/>
            <p:cNvSpPr/>
            <p:nvPr/>
          </p:nvSpPr>
          <p:spPr>
            <a:xfrm>
              <a:off x="4857187" y="7875041"/>
              <a:ext cx="39370" cy="0"/>
            </a:xfrm>
            <a:custGeom>
              <a:avLst/>
              <a:gdLst/>
              <a:ahLst/>
              <a:cxnLst/>
              <a:rect l="l" t="t" r="r" b="b"/>
              <a:pathLst>
                <a:path w="39370" h="0">
                  <a:moveTo>
                    <a:pt x="38912" y="0"/>
                  </a:moveTo>
                  <a:lnTo>
                    <a:pt x="0" y="0"/>
                  </a:lnTo>
                </a:path>
              </a:pathLst>
            </a:custGeom>
            <a:ln w="3911">
              <a:solidFill>
                <a:srgbClr val="231F20"/>
              </a:solidFill>
            </a:ln>
          </p:spPr>
          <p:txBody>
            <a:bodyPr wrap="square" lIns="0" tIns="0" rIns="0" bIns="0" rtlCol="0"/>
            <a:lstStyle/>
            <a:p/>
          </p:txBody>
        </p:sp>
        <p:sp>
          <p:nvSpPr>
            <p:cNvPr id="13571" name="object 13571" descr=""/>
            <p:cNvSpPr/>
            <p:nvPr/>
          </p:nvSpPr>
          <p:spPr>
            <a:xfrm>
              <a:off x="4861835" y="7874222"/>
              <a:ext cx="34290" cy="0"/>
            </a:xfrm>
            <a:custGeom>
              <a:avLst/>
              <a:gdLst/>
              <a:ahLst/>
              <a:cxnLst/>
              <a:rect l="l" t="t" r="r" b="b"/>
              <a:pathLst>
                <a:path w="34289" h="0">
                  <a:moveTo>
                    <a:pt x="34264" y="0"/>
                  </a:moveTo>
                  <a:lnTo>
                    <a:pt x="0" y="0"/>
                  </a:lnTo>
                </a:path>
              </a:pathLst>
            </a:custGeom>
            <a:ln w="3911">
              <a:solidFill>
                <a:srgbClr val="231F20"/>
              </a:solidFill>
            </a:ln>
          </p:spPr>
          <p:txBody>
            <a:bodyPr wrap="square" lIns="0" tIns="0" rIns="0" bIns="0" rtlCol="0"/>
            <a:lstStyle/>
            <a:p/>
          </p:txBody>
        </p:sp>
        <p:sp>
          <p:nvSpPr>
            <p:cNvPr id="13572" name="object 13572" descr=""/>
            <p:cNvSpPr/>
            <p:nvPr/>
          </p:nvSpPr>
          <p:spPr>
            <a:xfrm>
              <a:off x="4866471" y="7873404"/>
              <a:ext cx="29845" cy="0"/>
            </a:xfrm>
            <a:custGeom>
              <a:avLst/>
              <a:gdLst/>
              <a:ahLst/>
              <a:cxnLst/>
              <a:rect l="l" t="t" r="r" b="b"/>
              <a:pathLst>
                <a:path w="29845" h="0">
                  <a:moveTo>
                    <a:pt x="29629" y="0"/>
                  </a:moveTo>
                  <a:lnTo>
                    <a:pt x="0" y="0"/>
                  </a:lnTo>
                </a:path>
              </a:pathLst>
            </a:custGeom>
            <a:ln w="3911">
              <a:solidFill>
                <a:srgbClr val="231F20"/>
              </a:solidFill>
            </a:ln>
          </p:spPr>
          <p:txBody>
            <a:bodyPr wrap="square" lIns="0" tIns="0" rIns="0" bIns="0" rtlCol="0"/>
            <a:lstStyle/>
            <a:p/>
          </p:txBody>
        </p:sp>
        <p:sp>
          <p:nvSpPr>
            <p:cNvPr id="13573" name="object 13573" descr=""/>
            <p:cNvSpPr/>
            <p:nvPr/>
          </p:nvSpPr>
          <p:spPr>
            <a:xfrm>
              <a:off x="4871119" y="7872585"/>
              <a:ext cx="25400" cy="0"/>
            </a:xfrm>
            <a:custGeom>
              <a:avLst/>
              <a:gdLst/>
              <a:ahLst/>
              <a:cxnLst/>
              <a:rect l="l" t="t" r="r" b="b"/>
              <a:pathLst>
                <a:path w="25400" h="0">
                  <a:moveTo>
                    <a:pt x="24980" y="0"/>
                  </a:moveTo>
                  <a:lnTo>
                    <a:pt x="0" y="0"/>
                  </a:lnTo>
                </a:path>
              </a:pathLst>
            </a:custGeom>
            <a:ln w="3911">
              <a:solidFill>
                <a:srgbClr val="231F20"/>
              </a:solidFill>
            </a:ln>
          </p:spPr>
          <p:txBody>
            <a:bodyPr wrap="square" lIns="0" tIns="0" rIns="0" bIns="0" rtlCol="0"/>
            <a:lstStyle/>
            <a:p/>
          </p:txBody>
        </p:sp>
        <p:sp>
          <p:nvSpPr>
            <p:cNvPr id="13574" name="object 13574" descr=""/>
            <p:cNvSpPr/>
            <p:nvPr/>
          </p:nvSpPr>
          <p:spPr>
            <a:xfrm>
              <a:off x="4875754" y="7871767"/>
              <a:ext cx="20955" cy="0"/>
            </a:xfrm>
            <a:custGeom>
              <a:avLst/>
              <a:gdLst/>
              <a:ahLst/>
              <a:cxnLst/>
              <a:rect l="l" t="t" r="r" b="b"/>
              <a:pathLst>
                <a:path w="20954" h="0">
                  <a:moveTo>
                    <a:pt x="20345" y="0"/>
                  </a:moveTo>
                  <a:lnTo>
                    <a:pt x="0" y="0"/>
                  </a:lnTo>
                </a:path>
              </a:pathLst>
            </a:custGeom>
            <a:ln w="3911">
              <a:solidFill>
                <a:srgbClr val="231F20"/>
              </a:solidFill>
            </a:ln>
          </p:spPr>
          <p:txBody>
            <a:bodyPr wrap="square" lIns="0" tIns="0" rIns="0" bIns="0" rtlCol="0"/>
            <a:lstStyle/>
            <a:p/>
          </p:txBody>
        </p:sp>
        <p:sp>
          <p:nvSpPr>
            <p:cNvPr id="13575" name="object 13575" descr=""/>
            <p:cNvSpPr/>
            <p:nvPr/>
          </p:nvSpPr>
          <p:spPr>
            <a:xfrm>
              <a:off x="4880403" y="7870948"/>
              <a:ext cx="15875" cy="0"/>
            </a:xfrm>
            <a:custGeom>
              <a:avLst/>
              <a:gdLst/>
              <a:ahLst/>
              <a:cxnLst/>
              <a:rect l="l" t="t" r="r" b="b"/>
              <a:pathLst>
                <a:path w="15875" h="0">
                  <a:moveTo>
                    <a:pt x="15697" y="0"/>
                  </a:moveTo>
                  <a:lnTo>
                    <a:pt x="0" y="0"/>
                  </a:lnTo>
                </a:path>
              </a:pathLst>
            </a:custGeom>
            <a:ln w="3911">
              <a:solidFill>
                <a:srgbClr val="231F20"/>
              </a:solidFill>
            </a:ln>
          </p:spPr>
          <p:txBody>
            <a:bodyPr wrap="square" lIns="0" tIns="0" rIns="0" bIns="0" rtlCol="0"/>
            <a:lstStyle/>
            <a:p/>
          </p:txBody>
        </p:sp>
        <p:sp>
          <p:nvSpPr>
            <p:cNvPr id="13576" name="object 13576" descr=""/>
            <p:cNvSpPr/>
            <p:nvPr/>
          </p:nvSpPr>
          <p:spPr>
            <a:xfrm>
              <a:off x="4885038" y="7870130"/>
              <a:ext cx="11430" cy="0"/>
            </a:xfrm>
            <a:custGeom>
              <a:avLst/>
              <a:gdLst/>
              <a:ahLst/>
              <a:cxnLst/>
              <a:rect l="l" t="t" r="r" b="b"/>
              <a:pathLst>
                <a:path w="11429" h="0">
                  <a:moveTo>
                    <a:pt x="11061" y="0"/>
                  </a:moveTo>
                  <a:lnTo>
                    <a:pt x="0" y="0"/>
                  </a:lnTo>
                </a:path>
              </a:pathLst>
            </a:custGeom>
            <a:ln w="3911">
              <a:solidFill>
                <a:srgbClr val="231F20"/>
              </a:solidFill>
            </a:ln>
          </p:spPr>
          <p:txBody>
            <a:bodyPr wrap="square" lIns="0" tIns="0" rIns="0" bIns="0" rtlCol="0"/>
            <a:lstStyle/>
            <a:p/>
          </p:txBody>
        </p:sp>
        <p:sp>
          <p:nvSpPr>
            <p:cNvPr id="13577" name="object 13577" descr=""/>
            <p:cNvSpPr/>
            <p:nvPr/>
          </p:nvSpPr>
          <p:spPr>
            <a:xfrm>
              <a:off x="4889686" y="7869311"/>
              <a:ext cx="6985" cy="0"/>
            </a:xfrm>
            <a:custGeom>
              <a:avLst/>
              <a:gdLst/>
              <a:ahLst/>
              <a:cxnLst/>
              <a:rect l="l" t="t" r="r" b="b"/>
              <a:pathLst>
                <a:path w="6985" h="0">
                  <a:moveTo>
                    <a:pt x="6413" y="0"/>
                  </a:moveTo>
                  <a:lnTo>
                    <a:pt x="0" y="0"/>
                  </a:lnTo>
                </a:path>
              </a:pathLst>
            </a:custGeom>
            <a:ln w="3911">
              <a:solidFill>
                <a:srgbClr val="231F20"/>
              </a:solidFill>
            </a:ln>
          </p:spPr>
          <p:txBody>
            <a:bodyPr wrap="square" lIns="0" tIns="0" rIns="0" bIns="0" rtlCol="0"/>
            <a:lstStyle/>
            <a:p/>
          </p:txBody>
        </p:sp>
        <p:sp>
          <p:nvSpPr>
            <p:cNvPr id="13578" name="object 13578" descr=""/>
            <p:cNvSpPr/>
            <p:nvPr/>
          </p:nvSpPr>
          <p:spPr>
            <a:xfrm>
              <a:off x="4894322" y="7868493"/>
              <a:ext cx="1905" cy="0"/>
            </a:xfrm>
            <a:custGeom>
              <a:avLst/>
              <a:gdLst/>
              <a:ahLst/>
              <a:cxnLst/>
              <a:rect l="l" t="t" r="r" b="b"/>
              <a:pathLst>
                <a:path w="1904" h="0">
                  <a:moveTo>
                    <a:pt x="1777" y="0"/>
                  </a:moveTo>
                  <a:lnTo>
                    <a:pt x="0" y="0"/>
                  </a:lnTo>
                </a:path>
                <a:path w="1904" h="0">
                  <a:moveTo>
                    <a:pt x="1777" y="0"/>
                  </a:moveTo>
                  <a:lnTo>
                    <a:pt x="0" y="0"/>
                  </a:lnTo>
                </a:path>
              </a:pathLst>
            </a:custGeom>
            <a:ln w="3911">
              <a:solidFill>
                <a:srgbClr val="231F20"/>
              </a:solidFill>
            </a:ln>
          </p:spPr>
          <p:txBody>
            <a:bodyPr wrap="square" lIns="0" tIns="0" rIns="0" bIns="0" rtlCol="0"/>
            <a:lstStyle/>
            <a:p/>
          </p:txBody>
        </p:sp>
        <p:sp>
          <p:nvSpPr>
            <p:cNvPr id="13579" name="object 13579" descr=""/>
            <p:cNvSpPr/>
            <p:nvPr/>
          </p:nvSpPr>
          <p:spPr>
            <a:xfrm>
              <a:off x="4833984" y="7879952"/>
              <a:ext cx="62230" cy="0"/>
            </a:xfrm>
            <a:custGeom>
              <a:avLst/>
              <a:gdLst/>
              <a:ahLst/>
              <a:cxnLst/>
              <a:rect l="l" t="t" r="r" b="b"/>
              <a:pathLst>
                <a:path w="62229" h="0">
                  <a:moveTo>
                    <a:pt x="62115" y="0"/>
                  </a:moveTo>
                  <a:lnTo>
                    <a:pt x="0" y="0"/>
                  </a:lnTo>
                </a:path>
              </a:pathLst>
            </a:custGeom>
            <a:ln w="3911">
              <a:solidFill>
                <a:srgbClr val="231F20"/>
              </a:solidFill>
            </a:ln>
          </p:spPr>
          <p:txBody>
            <a:bodyPr wrap="square" lIns="0" tIns="0" rIns="0" bIns="0" rtlCol="0"/>
            <a:lstStyle/>
            <a:p/>
          </p:txBody>
        </p:sp>
        <p:sp>
          <p:nvSpPr>
            <p:cNvPr id="13580" name="object 13580" descr=""/>
            <p:cNvSpPr/>
            <p:nvPr/>
          </p:nvSpPr>
          <p:spPr>
            <a:xfrm>
              <a:off x="4838620" y="7880770"/>
              <a:ext cx="57785" cy="0"/>
            </a:xfrm>
            <a:custGeom>
              <a:avLst/>
              <a:gdLst/>
              <a:ahLst/>
              <a:cxnLst/>
              <a:rect l="l" t="t" r="r" b="b"/>
              <a:pathLst>
                <a:path w="57785" h="0">
                  <a:moveTo>
                    <a:pt x="57480" y="0"/>
                  </a:moveTo>
                  <a:lnTo>
                    <a:pt x="0" y="0"/>
                  </a:lnTo>
                </a:path>
              </a:pathLst>
            </a:custGeom>
            <a:ln w="3911">
              <a:solidFill>
                <a:srgbClr val="231F20"/>
              </a:solidFill>
            </a:ln>
          </p:spPr>
          <p:txBody>
            <a:bodyPr wrap="square" lIns="0" tIns="0" rIns="0" bIns="0" rtlCol="0"/>
            <a:lstStyle/>
            <a:p/>
          </p:txBody>
        </p:sp>
        <p:sp>
          <p:nvSpPr>
            <p:cNvPr id="13581" name="object 13581" descr=""/>
            <p:cNvSpPr/>
            <p:nvPr/>
          </p:nvSpPr>
          <p:spPr>
            <a:xfrm>
              <a:off x="4843268" y="7881589"/>
              <a:ext cx="53340" cy="0"/>
            </a:xfrm>
            <a:custGeom>
              <a:avLst/>
              <a:gdLst/>
              <a:ahLst/>
              <a:cxnLst/>
              <a:rect l="l" t="t" r="r" b="b"/>
              <a:pathLst>
                <a:path w="53339" h="0">
                  <a:moveTo>
                    <a:pt x="52832" y="0"/>
                  </a:moveTo>
                  <a:lnTo>
                    <a:pt x="0" y="0"/>
                  </a:lnTo>
                </a:path>
              </a:pathLst>
            </a:custGeom>
            <a:ln w="3911">
              <a:solidFill>
                <a:srgbClr val="231F20"/>
              </a:solidFill>
            </a:ln>
          </p:spPr>
          <p:txBody>
            <a:bodyPr wrap="square" lIns="0" tIns="0" rIns="0" bIns="0" rtlCol="0"/>
            <a:lstStyle/>
            <a:p/>
          </p:txBody>
        </p:sp>
        <p:sp>
          <p:nvSpPr>
            <p:cNvPr id="13582" name="object 13582" descr=""/>
            <p:cNvSpPr/>
            <p:nvPr/>
          </p:nvSpPr>
          <p:spPr>
            <a:xfrm>
              <a:off x="4847903" y="7882408"/>
              <a:ext cx="48260" cy="0"/>
            </a:xfrm>
            <a:custGeom>
              <a:avLst/>
              <a:gdLst/>
              <a:ahLst/>
              <a:cxnLst/>
              <a:rect l="l" t="t" r="r" b="b"/>
              <a:pathLst>
                <a:path w="48260" h="0">
                  <a:moveTo>
                    <a:pt x="48196" y="0"/>
                  </a:moveTo>
                  <a:lnTo>
                    <a:pt x="0" y="0"/>
                  </a:lnTo>
                </a:path>
              </a:pathLst>
            </a:custGeom>
            <a:ln w="3911">
              <a:solidFill>
                <a:srgbClr val="231F20"/>
              </a:solidFill>
            </a:ln>
          </p:spPr>
          <p:txBody>
            <a:bodyPr wrap="square" lIns="0" tIns="0" rIns="0" bIns="0" rtlCol="0"/>
            <a:lstStyle/>
            <a:p/>
          </p:txBody>
        </p:sp>
        <p:sp>
          <p:nvSpPr>
            <p:cNvPr id="13583" name="object 13583" descr=""/>
            <p:cNvSpPr/>
            <p:nvPr/>
          </p:nvSpPr>
          <p:spPr>
            <a:xfrm>
              <a:off x="4852551" y="7883226"/>
              <a:ext cx="43815" cy="0"/>
            </a:xfrm>
            <a:custGeom>
              <a:avLst/>
              <a:gdLst/>
              <a:ahLst/>
              <a:cxnLst/>
              <a:rect l="l" t="t" r="r" b="b"/>
              <a:pathLst>
                <a:path w="43814" h="0">
                  <a:moveTo>
                    <a:pt x="43548" y="0"/>
                  </a:moveTo>
                  <a:lnTo>
                    <a:pt x="0" y="0"/>
                  </a:lnTo>
                </a:path>
              </a:pathLst>
            </a:custGeom>
            <a:ln w="3911">
              <a:solidFill>
                <a:srgbClr val="231F20"/>
              </a:solidFill>
            </a:ln>
          </p:spPr>
          <p:txBody>
            <a:bodyPr wrap="square" lIns="0" tIns="0" rIns="0" bIns="0" rtlCol="0"/>
            <a:lstStyle/>
            <a:p/>
          </p:txBody>
        </p:sp>
        <p:sp>
          <p:nvSpPr>
            <p:cNvPr id="13584" name="object 13584" descr=""/>
            <p:cNvSpPr/>
            <p:nvPr/>
          </p:nvSpPr>
          <p:spPr>
            <a:xfrm>
              <a:off x="4857187" y="7884045"/>
              <a:ext cx="39370" cy="0"/>
            </a:xfrm>
            <a:custGeom>
              <a:avLst/>
              <a:gdLst/>
              <a:ahLst/>
              <a:cxnLst/>
              <a:rect l="l" t="t" r="r" b="b"/>
              <a:pathLst>
                <a:path w="39370" h="0">
                  <a:moveTo>
                    <a:pt x="38912" y="0"/>
                  </a:moveTo>
                  <a:lnTo>
                    <a:pt x="0" y="0"/>
                  </a:lnTo>
                </a:path>
              </a:pathLst>
            </a:custGeom>
            <a:ln w="3911">
              <a:solidFill>
                <a:srgbClr val="231F20"/>
              </a:solidFill>
            </a:ln>
          </p:spPr>
          <p:txBody>
            <a:bodyPr wrap="square" lIns="0" tIns="0" rIns="0" bIns="0" rtlCol="0"/>
            <a:lstStyle/>
            <a:p/>
          </p:txBody>
        </p:sp>
        <p:sp>
          <p:nvSpPr>
            <p:cNvPr id="13585" name="object 13585" descr=""/>
            <p:cNvSpPr/>
            <p:nvPr/>
          </p:nvSpPr>
          <p:spPr>
            <a:xfrm>
              <a:off x="4861835" y="7884863"/>
              <a:ext cx="34290" cy="0"/>
            </a:xfrm>
            <a:custGeom>
              <a:avLst/>
              <a:gdLst/>
              <a:ahLst/>
              <a:cxnLst/>
              <a:rect l="l" t="t" r="r" b="b"/>
              <a:pathLst>
                <a:path w="34289" h="0">
                  <a:moveTo>
                    <a:pt x="34264" y="0"/>
                  </a:moveTo>
                  <a:lnTo>
                    <a:pt x="0" y="0"/>
                  </a:lnTo>
                </a:path>
              </a:pathLst>
            </a:custGeom>
            <a:ln w="3911">
              <a:solidFill>
                <a:srgbClr val="231F20"/>
              </a:solidFill>
            </a:ln>
          </p:spPr>
          <p:txBody>
            <a:bodyPr wrap="square" lIns="0" tIns="0" rIns="0" bIns="0" rtlCol="0"/>
            <a:lstStyle/>
            <a:p/>
          </p:txBody>
        </p:sp>
        <p:sp>
          <p:nvSpPr>
            <p:cNvPr id="13586" name="object 13586" descr=""/>
            <p:cNvSpPr/>
            <p:nvPr/>
          </p:nvSpPr>
          <p:spPr>
            <a:xfrm>
              <a:off x="4866471" y="7885682"/>
              <a:ext cx="29845" cy="0"/>
            </a:xfrm>
            <a:custGeom>
              <a:avLst/>
              <a:gdLst/>
              <a:ahLst/>
              <a:cxnLst/>
              <a:rect l="l" t="t" r="r" b="b"/>
              <a:pathLst>
                <a:path w="29845" h="0">
                  <a:moveTo>
                    <a:pt x="29629" y="0"/>
                  </a:moveTo>
                  <a:lnTo>
                    <a:pt x="0" y="0"/>
                  </a:lnTo>
                </a:path>
              </a:pathLst>
            </a:custGeom>
            <a:ln w="3911">
              <a:solidFill>
                <a:srgbClr val="231F20"/>
              </a:solidFill>
            </a:ln>
          </p:spPr>
          <p:txBody>
            <a:bodyPr wrap="square" lIns="0" tIns="0" rIns="0" bIns="0" rtlCol="0"/>
            <a:lstStyle/>
            <a:p/>
          </p:txBody>
        </p:sp>
        <p:sp>
          <p:nvSpPr>
            <p:cNvPr id="13587" name="object 13587" descr=""/>
            <p:cNvSpPr/>
            <p:nvPr/>
          </p:nvSpPr>
          <p:spPr>
            <a:xfrm>
              <a:off x="4871119" y="7886500"/>
              <a:ext cx="25400" cy="0"/>
            </a:xfrm>
            <a:custGeom>
              <a:avLst/>
              <a:gdLst/>
              <a:ahLst/>
              <a:cxnLst/>
              <a:rect l="l" t="t" r="r" b="b"/>
              <a:pathLst>
                <a:path w="25400" h="0">
                  <a:moveTo>
                    <a:pt x="24980" y="0"/>
                  </a:moveTo>
                  <a:lnTo>
                    <a:pt x="0" y="0"/>
                  </a:lnTo>
                </a:path>
              </a:pathLst>
            </a:custGeom>
            <a:ln w="3911">
              <a:solidFill>
                <a:srgbClr val="231F20"/>
              </a:solidFill>
            </a:ln>
          </p:spPr>
          <p:txBody>
            <a:bodyPr wrap="square" lIns="0" tIns="0" rIns="0" bIns="0" rtlCol="0"/>
            <a:lstStyle/>
            <a:p/>
          </p:txBody>
        </p:sp>
        <p:sp>
          <p:nvSpPr>
            <p:cNvPr id="13588" name="object 13588" descr=""/>
            <p:cNvSpPr/>
            <p:nvPr/>
          </p:nvSpPr>
          <p:spPr>
            <a:xfrm>
              <a:off x="4875754" y="7887319"/>
              <a:ext cx="20955" cy="0"/>
            </a:xfrm>
            <a:custGeom>
              <a:avLst/>
              <a:gdLst/>
              <a:ahLst/>
              <a:cxnLst/>
              <a:rect l="l" t="t" r="r" b="b"/>
              <a:pathLst>
                <a:path w="20954" h="0">
                  <a:moveTo>
                    <a:pt x="20345" y="0"/>
                  </a:moveTo>
                  <a:lnTo>
                    <a:pt x="0" y="0"/>
                  </a:lnTo>
                </a:path>
              </a:pathLst>
            </a:custGeom>
            <a:ln w="3911">
              <a:solidFill>
                <a:srgbClr val="231F20"/>
              </a:solidFill>
            </a:ln>
          </p:spPr>
          <p:txBody>
            <a:bodyPr wrap="square" lIns="0" tIns="0" rIns="0" bIns="0" rtlCol="0"/>
            <a:lstStyle/>
            <a:p/>
          </p:txBody>
        </p:sp>
        <p:sp>
          <p:nvSpPr>
            <p:cNvPr id="13589" name="object 13589" descr=""/>
            <p:cNvSpPr/>
            <p:nvPr/>
          </p:nvSpPr>
          <p:spPr>
            <a:xfrm>
              <a:off x="4880403" y="7888137"/>
              <a:ext cx="15875" cy="0"/>
            </a:xfrm>
            <a:custGeom>
              <a:avLst/>
              <a:gdLst/>
              <a:ahLst/>
              <a:cxnLst/>
              <a:rect l="l" t="t" r="r" b="b"/>
              <a:pathLst>
                <a:path w="15875" h="0">
                  <a:moveTo>
                    <a:pt x="15697" y="0"/>
                  </a:moveTo>
                  <a:lnTo>
                    <a:pt x="0" y="0"/>
                  </a:lnTo>
                </a:path>
              </a:pathLst>
            </a:custGeom>
            <a:ln w="3911">
              <a:solidFill>
                <a:srgbClr val="231F20"/>
              </a:solidFill>
            </a:ln>
          </p:spPr>
          <p:txBody>
            <a:bodyPr wrap="square" lIns="0" tIns="0" rIns="0" bIns="0" rtlCol="0"/>
            <a:lstStyle/>
            <a:p/>
          </p:txBody>
        </p:sp>
        <p:sp>
          <p:nvSpPr>
            <p:cNvPr id="13590" name="object 13590" descr=""/>
            <p:cNvSpPr/>
            <p:nvPr/>
          </p:nvSpPr>
          <p:spPr>
            <a:xfrm>
              <a:off x="4885038" y="7888956"/>
              <a:ext cx="11430" cy="0"/>
            </a:xfrm>
            <a:custGeom>
              <a:avLst/>
              <a:gdLst/>
              <a:ahLst/>
              <a:cxnLst/>
              <a:rect l="l" t="t" r="r" b="b"/>
              <a:pathLst>
                <a:path w="11429" h="0">
                  <a:moveTo>
                    <a:pt x="11061" y="0"/>
                  </a:moveTo>
                  <a:lnTo>
                    <a:pt x="0" y="0"/>
                  </a:lnTo>
                </a:path>
              </a:pathLst>
            </a:custGeom>
            <a:ln w="3911">
              <a:solidFill>
                <a:srgbClr val="231F20"/>
              </a:solidFill>
            </a:ln>
          </p:spPr>
          <p:txBody>
            <a:bodyPr wrap="square" lIns="0" tIns="0" rIns="0" bIns="0" rtlCol="0"/>
            <a:lstStyle/>
            <a:p/>
          </p:txBody>
        </p:sp>
        <p:sp>
          <p:nvSpPr>
            <p:cNvPr id="13591" name="object 13591" descr=""/>
            <p:cNvSpPr/>
            <p:nvPr/>
          </p:nvSpPr>
          <p:spPr>
            <a:xfrm>
              <a:off x="4889686" y="7889774"/>
              <a:ext cx="6985" cy="0"/>
            </a:xfrm>
            <a:custGeom>
              <a:avLst/>
              <a:gdLst/>
              <a:ahLst/>
              <a:cxnLst/>
              <a:rect l="l" t="t" r="r" b="b"/>
              <a:pathLst>
                <a:path w="6985" h="0">
                  <a:moveTo>
                    <a:pt x="6413" y="0"/>
                  </a:moveTo>
                  <a:lnTo>
                    <a:pt x="0" y="0"/>
                  </a:lnTo>
                </a:path>
              </a:pathLst>
            </a:custGeom>
            <a:ln w="3911">
              <a:solidFill>
                <a:srgbClr val="231F20"/>
              </a:solidFill>
            </a:ln>
          </p:spPr>
          <p:txBody>
            <a:bodyPr wrap="square" lIns="0" tIns="0" rIns="0" bIns="0" rtlCol="0"/>
            <a:lstStyle/>
            <a:p/>
          </p:txBody>
        </p:sp>
        <p:sp>
          <p:nvSpPr>
            <p:cNvPr id="13592" name="object 13592" descr=""/>
            <p:cNvSpPr/>
            <p:nvPr/>
          </p:nvSpPr>
          <p:spPr>
            <a:xfrm>
              <a:off x="4894322" y="7890593"/>
              <a:ext cx="1905" cy="0"/>
            </a:xfrm>
            <a:custGeom>
              <a:avLst/>
              <a:gdLst/>
              <a:ahLst/>
              <a:cxnLst/>
              <a:rect l="l" t="t" r="r" b="b"/>
              <a:pathLst>
                <a:path w="1904" h="0">
                  <a:moveTo>
                    <a:pt x="1777" y="0"/>
                  </a:moveTo>
                  <a:lnTo>
                    <a:pt x="0" y="0"/>
                  </a:lnTo>
                </a:path>
                <a:path w="1904" h="0">
                  <a:moveTo>
                    <a:pt x="1777" y="0"/>
                  </a:moveTo>
                  <a:lnTo>
                    <a:pt x="0" y="0"/>
                  </a:lnTo>
                </a:path>
              </a:pathLst>
            </a:custGeom>
            <a:ln w="3911">
              <a:solidFill>
                <a:srgbClr val="231F20"/>
              </a:solidFill>
            </a:ln>
          </p:spPr>
          <p:txBody>
            <a:bodyPr wrap="square" lIns="0" tIns="0" rIns="0" bIns="0" rtlCol="0"/>
            <a:lstStyle/>
            <a:p/>
          </p:txBody>
        </p:sp>
        <p:sp>
          <p:nvSpPr>
            <p:cNvPr id="13593" name="object 13593" descr=""/>
            <p:cNvSpPr/>
            <p:nvPr/>
          </p:nvSpPr>
          <p:spPr>
            <a:xfrm>
              <a:off x="4831660" y="7868182"/>
              <a:ext cx="64769" cy="11430"/>
            </a:xfrm>
            <a:custGeom>
              <a:avLst/>
              <a:gdLst/>
              <a:ahLst/>
              <a:cxnLst/>
              <a:rect l="l" t="t" r="r" b="b"/>
              <a:pathLst>
                <a:path w="64770" h="11429">
                  <a:moveTo>
                    <a:pt x="64439" y="0"/>
                  </a:moveTo>
                  <a:lnTo>
                    <a:pt x="0" y="11366"/>
                  </a:lnTo>
                </a:path>
              </a:pathLst>
            </a:custGeom>
            <a:ln w="3911">
              <a:solidFill>
                <a:srgbClr val="231F20"/>
              </a:solidFill>
            </a:ln>
          </p:spPr>
          <p:txBody>
            <a:bodyPr wrap="square" lIns="0" tIns="0" rIns="0" bIns="0" rtlCol="0"/>
            <a:lstStyle/>
            <a:p/>
          </p:txBody>
        </p:sp>
        <p:sp>
          <p:nvSpPr>
            <p:cNvPr id="13594" name="object 13594" descr=""/>
            <p:cNvSpPr/>
            <p:nvPr/>
          </p:nvSpPr>
          <p:spPr>
            <a:xfrm>
              <a:off x="4896100" y="7868183"/>
              <a:ext cx="0" cy="22860"/>
            </a:xfrm>
            <a:custGeom>
              <a:avLst/>
              <a:gdLst/>
              <a:ahLst/>
              <a:cxnLst/>
              <a:rect l="l" t="t" r="r" b="b"/>
              <a:pathLst>
                <a:path w="0" h="22859">
                  <a:moveTo>
                    <a:pt x="0" y="22720"/>
                  </a:moveTo>
                  <a:lnTo>
                    <a:pt x="0" y="0"/>
                  </a:lnTo>
                </a:path>
              </a:pathLst>
            </a:custGeom>
            <a:ln w="3911">
              <a:solidFill>
                <a:srgbClr val="231F20"/>
              </a:solidFill>
            </a:ln>
          </p:spPr>
          <p:txBody>
            <a:bodyPr wrap="square" lIns="0" tIns="0" rIns="0" bIns="0" rtlCol="0"/>
            <a:lstStyle/>
            <a:p/>
          </p:txBody>
        </p:sp>
        <p:sp>
          <p:nvSpPr>
            <p:cNvPr id="13595" name="object 13595" descr=""/>
            <p:cNvSpPr/>
            <p:nvPr/>
          </p:nvSpPr>
          <p:spPr>
            <a:xfrm>
              <a:off x="4831664" y="7879543"/>
              <a:ext cx="64769" cy="11430"/>
            </a:xfrm>
            <a:custGeom>
              <a:avLst/>
              <a:gdLst/>
              <a:ahLst/>
              <a:cxnLst/>
              <a:rect l="l" t="t" r="r" b="b"/>
              <a:pathLst>
                <a:path w="64770" h="11429">
                  <a:moveTo>
                    <a:pt x="0" y="0"/>
                  </a:moveTo>
                  <a:lnTo>
                    <a:pt x="64439" y="11366"/>
                  </a:lnTo>
                </a:path>
              </a:pathLst>
            </a:custGeom>
            <a:ln w="3911">
              <a:solidFill>
                <a:srgbClr val="231F20"/>
              </a:solidFill>
            </a:ln>
          </p:spPr>
          <p:txBody>
            <a:bodyPr wrap="square" lIns="0" tIns="0" rIns="0" bIns="0" rtlCol="0"/>
            <a:lstStyle/>
            <a:p/>
          </p:txBody>
        </p:sp>
        <p:sp>
          <p:nvSpPr>
            <p:cNvPr id="13596" name="object 13596" descr=""/>
            <p:cNvSpPr/>
            <p:nvPr/>
          </p:nvSpPr>
          <p:spPr>
            <a:xfrm>
              <a:off x="5065256" y="7879952"/>
              <a:ext cx="62230" cy="0"/>
            </a:xfrm>
            <a:custGeom>
              <a:avLst/>
              <a:gdLst/>
              <a:ahLst/>
              <a:cxnLst/>
              <a:rect l="l" t="t" r="r" b="b"/>
              <a:pathLst>
                <a:path w="62229" h="0">
                  <a:moveTo>
                    <a:pt x="0" y="0"/>
                  </a:moveTo>
                  <a:lnTo>
                    <a:pt x="62128" y="0"/>
                  </a:lnTo>
                </a:path>
              </a:pathLst>
            </a:custGeom>
            <a:ln w="3911">
              <a:solidFill>
                <a:srgbClr val="231F20"/>
              </a:solidFill>
            </a:ln>
          </p:spPr>
          <p:txBody>
            <a:bodyPr wrap="square" lIns="0" tIns="0" rIns="0" bIns="0" rtlCol="0"/>
            <a:lstStyle/>
            <a:p/>
          </p:txBody>
        </p:sp>
        <p:sp>
          <p:nvSpPr>
            <p:cNvPr id="13597" name="object 13597" descr=""/>
            <p:cNvSpPr/>
            <p:nvPr/>
          </p:nvSpPr>
          <p:spPr>
            <a:xfrm>
              <a:off x="5065256" y="7880770"/>
              <a:ext cx="57785" cy="0"/>
            </a:xfrm>
            <a:custGeom>
              <a:avLst/>
              <a:gdLst/>
              <a:ahLst/>
              <a:cxnLst/>
              <a:rect l="l" t="t" r="r" b="b"/>
              <a:pathLst>
                <a:path w="57785" h="0">
                  <a:moveTo>
                    <a:pt x="0" y="0"/>
                  </a:moveTo>
                  <a:lnTo>
                    <a:pt x="57480" y="0"/>
                  </a:lnTo>
                </a:path>
              </a:pathLst>
            </a:custGeom>
            <a:ln w="3911">
              <a:solidFill>
                <a:srgbClr val="231F20"/>
              </a:solidFill>
            </a:ln>
          </p:spPr>
          <p:txBody>
            <a:bodyPr wrap="square" lIns="0" tIns="0" rIns="0" bIns="0" rtlCol="0"/>
            <a:lstStyle/>
            <a:p/>
          </p:txBody>
        </p:sp>
        <p:sp>
          <p:nvSpPr>
            <p:cNvPr id="13598" name="object 13598" descr=""/>
            <p:cNvSpPr/>
            <p:nvPr/>
          </p:nvSpPr>
          <p:spPr>
            <a:xfrm>
              <a:off x="5065256" y="7881589"/>
              <a:ext cx="53340" cy="0"/>
            </a:xfrm>
            <a:custGeom>
              <a:avLst/>
              <a:gdLst/>
              <a:ahLst/>
              <a:cxnLst/>
              <a:rect l="l" t="t" r="r" b="b"/>
              <a:pathLst>
                <a:path w="53339" h="0">
                  <a:moveTo>
                    <a:pt x="0" y="0"/>
                  </a:moveTo>
                  <a:lnTo>
                    <a:pt x="52844" y="0"/>
                  </a:lnTo>
                </a:path>
              </a:pathLst>
            </a:custGeom>
            <a:ln w="3911">
              <a:solidFill>
                <a:srgbClr val="231F20"/>
              </a:solidFill>
            </a:ln>
          </p:spPr>
          <p:txBody>
            <a:bodyPr wrap="square" lIns="0" tIns="0" rIns="0" bIns="0" rtlCol="0"/>
            <a:lstStyle/>
            <a:p/>
          </p:txBody>
        </p:sp>
        <p:sp>
          <p:nvSpPr>
            <p:cNvPr id="13599" name="object 13599" descr=""/>
            <p:cNvSpPr/>
            <p:nvPr/>
          </p:nvSpPr>
          <p:spPr>
            <a:xfrm>
              <a:off x="5065256" y="7882408"/>
              <a:ext cx="48260" cy="0"/>
            </a:xfrm>
            <a:custGeom>
              <a:avLst/>
              <a:gdLst/>
              <a:ahLst/>
              <a:cxnLst/>
              <a:rect l="l" t="t" r="r" b="b"/>
              <a:pathLst>
                <a:path w="48260" h="0">
                  <a:moveTo>
                    <a:pt x="0" y="0"/>
                  </a:moveTo>
                  <a:lnTo>
                    <a:pt x="48196" y="0"/>
                  </a:lnTo>
                </a:path>
              </a:pathLst>
            </a:custGeom>
            <a:ln w="3911">
              <a:solidFill>
                <a:srgbClr val="231F20"/>
              </a:solidFill>
            </a:ln>
          </p:spPr>
          <p:txBody>
            <a:bodyPr wrap="square" lIns="0" tIns="0" rIns="0" bIns="0" rtlCol="0"/>
            <a:lstStyle/>
            <a:p/>
          </p:txBody>
        </p:sp>
        <p:sp>
          <p:nvSpPr>
            <p:cNvPr id="13600" name="object 13600" descr=""/>
            <p:cNvSpPr/>
            <p:nvPr/>
          </p:nvSpPr>
          <p:spPr>
            <a:xfrm>
              <a:off x="5065256" y="7883226"/>
              <a:ext cx="43815" cy="0"/>
            </a:xfrm>
            <a:custGeom>
              <a:avLst/>
              <a:gdLst/>
              <a:ahLst/>
              <a:cxnLst/>
              <a:rect l="l" t="t" r="r" b="b"/>
              <a:pathLst>
                <a:path w="43814" h="0">
                  <a:moveTo>
                    <a:pt x="0" y="0"/>
                  </a:moveTo>
                  <a:lnTo>
                    <a:pt x="43561" y="0"/>
                  </a:lnTo>
                </a:path>
              </a:pathLst>
            </a:custGeom>
            <a:ln w="3911">
              <a:solidFill>
                <a:srgbClr val="231F20"/>
              </a:solidFill>
            </a:ln>
          </p:spPr>
          <p:txBody>
            <a:bodyPr wrap="square" lIns="0" tIns="0" rIns="0" bIns="0" rtlCol="0"/>
            <a:lstStyle/>
            <a:p/>
          </p:txBody>
        </p:sp>
        <p:sp>
          <p:nvSpPr>
            <p:cNvPr id="13601" name="object 13601" descr=""/>
            <p:cNvSpPr/>
            <p:nvPr/>
          </p:nvSpPr>
          <p:spPr>
            <a:xfrm>
              <a:off x="5065256" y="7884045"/>
              <a:ext cx="39370" cy="0"/>
            </a:xfrm>
            <a:custGeom>
              <a:avLst/>
              <a:gdLst/>
              <a:ahLst/>
              <a:cxnLst/>
              <a:rect l="l" t="t" r="r" b="b"/>
              <a:pathLst>
                <a:path w="39370" h="0">
                  <a:moveTo>
                    <a:pt x="0" y="0"/>
                  </a:moveTo>
                  <a:lnTo>
                    <a:pt x="38912" y="0"/>
                  </a:lnTo>
                </a:path>
              </a:pathLst>
            </a:custGeom>
            <a:ln w="3911">
              <a:solidFill>
                <a:srgbClr val="231F20"/>
              </a:solidFill>
            </a:ln>
          </p:spPr>
          <p:txBody>
            <a:bodyPr wrap="square" lIns="0" tIns="0" rIns="0" bIns="0" rtlCol="0"/>
            <a:lstStyle/>
            <a:p/>
          </p:txBody>
        </p:sp>
        <p:sp>
          <p:nvSpPr>
            <p:cNvPr id="13602" name="object 13602" descr=""/>
            <p:cNvSpPr/>
            <p:nvPr/>
          </p:nvSpPr>
          <p:spPr>
            <a:xfrm>
              <a:off x="5065256" y="7884863"/>
              <a:ext cx="34290" cy="0"/>
            </a:xfrm>
            <a:custGeom>
              <a:avLst/>
              <a:gdLst/>
              <a:ahLst/>
              <a:cxnLst/>
              <a:rect l="l" t="t" r="r" b="b"/>
              <a:pathLst>
                <a:path w="34289" h="0">
                  <a:moveTo>
                    <a:pt x="0" y="0"/>
                  </a:moveTo>
                  <a:lnTo>
                    <a:pt x="34277" y="0"/>
                  </a:lnTo>
                </a:path>
              </a:pathLst>
            </a:custGeom>
            <a:ln w="3911">
              <a:solidFill>
                <a:srgbClr val="231F20"/>
              </a:solidFill>
            </a:ln>
          </p:spPr>
          <p:txBody>
            <a:bodyPr wrap="square" lIns="0" tIns="0" rIns="0" bIns="0" rtlCol="0"/>
            <a:lstStyle/>
            <a:p/>
          </p:txBody>
        </p:sp>
        <p:sp>
          <p:nvSpPr>
            <p:cNvPr id="13603" name="object 13603" descr=""/>
            <p:cNvSpPr/>
            <p:nvPr/>
          </p:nvSpPr>
          <p:spPr>
            <a:xfrm>
              <a:off x="5065256" y="7885682"/>
              <a:ext cx="29845" cy="0"/>
            </a:xfrm>
            <a:custGeom>
              <a:avLst/>
              <a:gdLst/>
              <a:ahLst/>
              <a:cxnLst/>
              <a:rect l="l" t="t" r="r" b="b"/>
              <a:pathLst>
                <a:path w="29845" h="0">
                  <a:moveTo>
                    <a:pt x="0" y="0"/>
                  </a:moveTo>
                  <a:lnTo>
                    <a:pt x="29629" y="0"/>
                  </a:lnTo>
                </a:path>
              </a:pathLst>
            </a:custGeom>
            <a:ln w="3911">
              <a:solidFill>
                <a:srgbClr val="231F20"/>
              </a:solidFill>
            </a:ln>
          </p:spPr>
          <p:txBody>
            <a:bodyPr wrap="square" lIns="0" tIns="0" rIns="0" bIns="0" rtlCol="0"/>
            <a:lstStyle/>
            <a:p/>
          </p:txBody>
        </p:sp>
        <p:sp>
          <p:nvSpPr>
            <p:cNvPr id="13604" name="object 13604" descr=""/>
            <p:cNvSpPr/>
            <p:nvPr/>
          </p:nvSpPr>
          <p:spPr>
            <a:xfrm>
              <a:off x="5065256" y="7886500"/>
              <a:ext cx="25400" cy="0"/>
            </a:xfrm>
            <a:custGeom>
              <a:avLst/>
              <a:gdLst/>
              <a:ahLst/>
              <a:cxnLst/>
              <a:rect l="l" t="t" r="r" b="b"/>
              <a:pathLst>
                <a:path w="25400" h="0">
                  <a:moveTo>
                    <a:pt x="0" y="0"/>
                  </a:moveTo>
                  <a:lnTo>
                    <a:pt x="24993" y="0"/>
                  </a:lnTo>
                </a:path>
              </a:pathLst>
            </a:custGeom>
            <a:ln w="3911">
              <a:solidFill>
                <a:srgbClr val="231F20"/>
              </a:solidFill>
            </a:ln>
          </p:spPr>
          <p:txBody>
            <a:bodyPr wrap="square" lIns="0" tIns="0" rIns="0" bIns="0" rtlCol="0"/>
            <a:lstStyle/>
            <a:p/>
          </p:txBody>
        </p:sp>
        <p:sp>
          <p:nvSpPr>
            <p:cNvPr id="13605" name="object 13605" descr=""/>
            <p:cNvSpPr/>
            <p:nvPr/>
          </p:nvSpPr>
          <p:spPr>
            <a:xfrm>
              <a:off x="5065256" y="7887319"/>
              <a:ext cx="20955" cy="0"/>
            </a:xfrm>
            <a:custGeom>
              <a:avLst/>
              <a:gdLst/>
              <a:ahLst/>
              <a:cxnLst/>
              <a:rect l="l" t="t" r="r" b="b"/>
              <a:pathLst>
                <a:path w="20954" h="0">
                  <a:moveTo>
                    <a:pt x="0" y="0"/>
                  </a:moveTo>
                  <a:lnTo>
                    <a:pt x="20358" y="0"/>
                  </a:lnTo>
                </a:path>
              </a:pathLst>
            </a:custGeom>
            <a:ln w="3911">
              <a:solidFill>
                <a:srgbClr val="231F20"/>
              </a:solidFill>
            </a:ln>
          </p:spPr>
          <p:txBody>
            <a:bodyPr wrap="square" lIns="0" tIns="0" rIns="0" bIns="0" rtlCol="0"/>
            <a:lstStyle/>
            <a:p/>
          </p:txBody>
        </p:sp>
        <p:sp>
          <p:nvSpPr>
            <p:cNvPr id="13606" name="object 13606" descr=""/>
            <p:cNvSpPr/>
            <p:nvPr/>
          </p:nvSpPr>
          <p:spPr>
            <a:xfrm>
              <a:off x="5065256" y="7888137"/>
              <a:ext cx="15875" cy="0"/>
            </a:xfrm>
            <a:custGeom>
              <a:avLst/>
              <a:gdLst/>
              <a:ahLst/>
              <a:cxnLst/>
              <a:rect l="l" t="t" r="r" b="b"/>
              <a:pathLst>
                <a:path w="15875" h="0">
                  <a:moveTo>
                    <a:pt x="0" y="0"/>
                  </a:moveTo>
                  <a:lnTo>
                    <a:pt x="15709" y="0"/>
                  </a:lnTo>
                </a:path>
              </a:pathLst>
            </a:custGeom>
            <a:ln w="3911">
              <a:solidFill>
                <a:srgbClr val="231F20"/>
              </a:solidFill>
            </a:ln>
          </p:spPr>
          <p:txBody>
            <a:bodyPr wrap="square" lIns="0" tIns="0" rIns="0" bIns="0" rtlCol="0"/>
            <a:lstStyle/>
            <a:p/>
          </p:txBody>
        </p:sp>
        <p:sp>
          <p:nvSpPr>
            <p:cNvPr id="13607" name="object 13607" descr=""/>
            <p:cNvSpPr/>
            <p:nvPr/>
          </p:nvSpPr>
          <p:spPr>
            <a:xfrm>
              <a:off x="5065256" y="7888956"/>
              <a:ext cx="11430" cy="0"/>
            </a:xfrm>
            <a:custGeom>
              <a:avLst/>
              <a:gdLst/>
              <a:ahLst/>
              <a:cxnLst/>
              <a:rect l="l" t="t" r="r" b="b"/>
              <a:pathLst>
                <a:path w="11429" h="0">
                  <a:moveTo>
                    <a:pt x="0" y="0"/>
                  </a:moveTo>
                  <a:lnTo>
                    <a:pt x="11074" y="0"/>
                  </a:lnTo>
                </a:path>
              </a:pathLst>
            </a:custGeom>
            <a:ln w="3911">
              <a:solidFill>
                <a:srgbClr val="231F20"/>
              </a:solidFill>
            </a:ln>
          </p:spPr>
          <p:txBody>
            <a:bodyPr wrap="square" lIns="0" tIns="0" rIns="0" bIns="0" rtlCol="0"/>
            <a:lstStyle/>
            <a:p/>
          </p:txBody>
        </p:sp>
        <p:sp>
          <p:nvSpPr>
            <p:cNvPr id="13608" name="object 13608" descr=""/>
            <p:cNvSpPr/>
            <p:nvPr/>
          </p:nvSpPr>
          <p:spPr>
            <a:xfrm>
              <a:off x="5065256" y="7889774"/>
              <a:ext cx="6985" cy="0"/>
            </a:xfrm>
            <a:custGeom>
              <a:avLst/>
              <a:gdLst/>
              <a:ahLst/>
              <a:cxnLst/>
              <a:rect l="l" t="t" r="r" b="b"/>
              <a:pathLst>
                <a:path w="6985" h="0">
                  <a:moveTo>
                    <a:pt x="0" y="0"/>
                  </a:moveTo>
                  <a:lnTo>
                    <a:pt x="6426" y="0"/>
                  </a:lnTo>
                </a:path>
              </a:pathLst>
            </a:custGeom>
            <a:ln w="3911">
              <a:solidFill>
                <a:srgbClr val="231F20"/>
              </a:solidFill>
            </a:ln>
          </p:spPr>
          <p:txBody>
            <a:bodyPr wrap="square" lIns="0" tIns="0" rIns="0" bIns="0" rtlCol="0"/>
            <a:lstStyle/>
            <a:p/>
          </p:txBody>
        </p:sp>
        <p:sp>
          <p:nvSpPr>
            <p:cNvPr id="13609" name="object 13609" descr=""/>
            <p:cNvSpPr/>
            <p:nvPr/>
          </p:nvSpPr>
          <p:spPr>
            <a:xfrm>
              <a:off x="5065256" y="7890593"/>
              <a:ext cx="1905" cy="0"/>
            </a:xfrm>
            <a:custGeom>
              <a:avLst/>
              <a:gdLst/>
              <a:ahLst/>
              <a:cxnLst/>
              <a:rect l="l" t="t" r="r" b="b"/>
              <a:pathLst>
                <a:path w="1904" h="0">
                  <a:moveTo>
                    <a:pt x="0" y="0"/>
                  </a:moveTo>
                  <a:lnTo>
                    <a:pt x="1790" y="0"/>
                  </a:lnTo>
                </a:path>
                <a:path w="1904" h="0">
                  <a:moveTo>
                    <a:pt x="0" y="0"/>
                  </a:moveTo>
                  <a:lnTo>
                    <a:pt x="1790" y="0"/>
                  </a:lnTo>
                </a:path>
              </a:pathLst>
            </a:custGeom>
            <a:ln w="3911">
              <a:solidFill>
                <a:srgbClr val="231F20"/>
              </a:solidFill>
            </a:ln>
          </p:spPr>
          <p:txBody>
            <a:bodyPr wrap="square" lIns="0" tIns="0" rIns="0" bIns="0" rtlCol="0"/>
            <a:lstStyle/>
            <a:p/>
          </p:txBody>
        </p:sp>
        <p:sp>
          <p:nvSpPr>
            <p:cNvPr id="13610" name="object 13610" descr=""/>
            <p:cNvSpPr/>
            <p:nvPr/>
          </p:nvSpPr>
          <p:spPr>
            <a:xfrm>
              <a:off x="5065256" y="7879133"/>
              <a:ext cx="62230" cy="0"/>
            </a:xfrm>
            <a:custGeom>
              <a:avLst/>
              <a:gdLst/>
              <a:ahLst/>
              <a:cxnLst/>
              <a:rect l="l" t="t" r="r" b="b"/>
              <a:pathLst>
                <a:path w="62229" h="0">
                  <a:moveTo>
                    <a:pt x="0" y="0"/>
                  </a:moveTo>
                  <a:lnTo>
                    <a:pt x="62128" y="0"/>
                  </a:lnTo>
                </a:path>
              </a:pathLst>
            </a:custGeom>
            <a:ln w="3911">
              <a:solidFill>
                <a:srgbClr val="231F20"/>
              </a:solidFill>
            </a:ln>
          </p:spPr>
          <p:txBody>
            <a:bodyPr wrap="square" lIns="0" tIns="0" rIns="0" bIns="0" rtlCol="0"/>
            <a:lstStyle/>
            <a:p/>
          </p:txBody>
        </p:sp>
        <p:sp>
          <p:nvSpPr>
            <p:cNvPr id="13611" name="object 13611" descr=""/>
            <p:cNvSpPr/>
            <p:nvPr/>
          </p:nvSpPr>
          <p:spPr>
            <a:xfrm>
              <a:off x="5065256" y="7878315"/>
              <a:ext cx="57785" cy="0"/>
            </a:xfrm>
            <a:custGeom>
              <a:avLst/>
              <a:gdLst/>
              <a:ahLst/>
              <a:cxnLst/>
              <a:rect l="l" t="t" r="r" b="b"/>
              <a:pathLst>
                <a:path w="57785" h="0">
                  <a:moveTo>
                    <a:pt x="0" y="0"/>
                  </a:moveTo>
                  <a:lnTo>
                    <a:pt x="57480" y="0"/>
                  </a:lnTo>
                </a:path>
              </a:pathLst>
            </a:custGeom>
            <a:ln w="3911">
              <a:solidFill>
                <a:srgbClr val="231F20"/>
              </a:solidFill>
            </a:ln>
          </p:spPr>
          <p:txBody>
            <a:bodyPr wrap="square" lIns="0" tIns="0" rIns="0" bIns="0" rtlCol="0"/>
            <a:lstStyle/>
            <a:p/>
          </p:txBody>
        </p:sp>
        <p:sp>
          <p:nvSpPr>
            <p:cNvPr id="13612" name="object 13612" descr=""/>
            <p:cNvSpPr/>
            <p:nvPr/>
          </p:nvSpPr>
          <p:spPr>
            <a:xfrm>
              <a:off x="5065256" y="7877496"/>
              <a:ext cx="53340" cy="0"/>
            </a:xfrm>
            <a:custGeom>
              <a:avLst/>
              <a:gdLst/>
              <a:ahLst/>
              <a:cxnLst/>
              <a:rect l="l" t="t" r="r" b="b"/>
              <a:pathLst>
                <a:path w="53339" h="0">
                  <a:moveTo>
                    <a:pt x="0" y="0"/>
                  </a:moveTo>
                  <a:lnTo>
                    <a:pt x="52844" y="0"/>
                  </a:lnTo>
                </a:path>
              </a:pathLst>
            </a:custGeom>
            <a:ln w="3911">
              <a:solidFill>
                <a:srgbClr val="231F20"/>
              </a:solidFill>
            </a:ln>
          </p:spPr>
          <p:txBody>
            <a:bodyPr wrap="square" lIns="0" tIns="0" rIns="0" bIns="0" rtlCol="0"/>
            <a:lstStyle/>
            <a:p/>
          </p:txBody>
        </p:sp>
        <p:sp>
          <p:nvSpPr>
            <p:cNvPr id="13613" name="object 13613" descr=""/>
            <p:cNvSpPr/>
            <p:nvPr/>
          </p:nvSpPr>
          <p:spPr>
            <a:xfrm>
              <a:off x="5065256" y="7876678"/>
              <a:ext cx="48260" cy="0"/>
            </a:xfrm>
            <a:custGeom>
              <a:avLst/>
              <a:gdLst/>
              <a:ahLst/>
              <a:cxnLst/>
              <a:rect l="l" t="t" r="r" b="b"/>
              <a:pathLst>
                <a:path w="48260" h="0">
                  <a:moveTo>
                    <a:pt x="0" y="0"/>
                  </a:moveTo>
                  <a:lnTo>
                    <a:pt x="48196" y="0"/>
                  </a:lnTo>
                </a:path>
              </a:pathLst>
            </a:custGeom>
            <a:ln w="3911">
              <a:solidFill>
                <a:srgbClr val="231F20"/>
              </a:solidFill>
            </a:ln>
          </p:spPr>
          <p:txBody>
            <a:bodyPr wrap="square" lIns="0" tIns="0" rIns="0" bIns="0" rtlCol="0"/>
            <a:lstStyle/>
            <a:p/>
          </p:txBody>
        </p:sp>
        <p:sp>
          <p:nvSpPr>
            <p:cNvPr id="13614" name="object 13614" descr=""/>
            <p:cNvSpPr/>
            <p:nvPr/>
          </p:nvSpPr>
          <p:spPr>
            <a:xfrm>
              <a:off x="5065256" y="7875859"/>
              <a:ext cx="43815" cy="0"/>
            </a:xfrm>
            <a:custGeom>
              <a:avLst/>
              <a:gdLst/>
              <a:ahLst/>
              <a:cxnLst/>
              <a:rect l="l" t="t" r="r" b="b"/>
              <a:pathLst>
                <a:path w="43814" h="0">
                  <a:moveTo>
                    <a:pt x="0" y="0"/>
                  </a:moveTo>
                  <a:lnTo>
                    <a:pt x="43561" y="0"/>
                  </a:lnTo>
                </a:path>
              </a:pathLst>
            </a:custGeom>
            <a:ln w="3911">
              <a:solidFill>
                <a:srgbClr val="231F20"/>
              </a:solidFill>
            </a:ln>
          </p:spPr>
          <p:txBody>
            <a:bodyPr wrap="square" lIns="0" tIns="0" rIns="0" bIns="0" rtlCol="0"/>
            <a:lstStyle/>
            <a:p/>
          </p:txBody>
        </p:sp>
        <p:sp>
          <p:nvSpPr>
            <p:cNvPr id="13615" name="object 13615" descr=""/>
            <p:cNvSpPr/>
            <p:nvPr/>
          </p:nvSpPr>
          <p:spPr>
            <a:xfrm>
              <a:off x="5065256" y="7875041"/>
              <a:ext cx="39370" cy="0"/>
            </a:xfrm>
            <a:custGeom>
              <a:avLst/>
              <a:gdLst/>
              <a:ahLst/>
              <a:cxnLst/>
              <a:rect l="l" t="t" r="r" b="b"/>
              <a:pathLst>
                <a:path w="39370" h="0">
                  <a:moveTo>
                    <a:pt x="0" y="0"/>
                  </a:moveTo>
                  <a:lnTo>
                    <a:pt x="38912" y="0"/>
                  </a:lnTo>
                </a:path>
              </a:pathLst>
            </a:custGeom>
            <a:ln w="3911">
              <a:solidFill>
                <a:srgbClr val="231F20"/>
              </a:solidFill>
            </a:ln>
          </p:spPr>
          <p:txBody>
            <a:bodyPr wrap="square" lIns="0" tIns="0" rIns="0" bIns="0" rtlCol="0"/>
            <a:lstStyle/>
            <a:p/>
          </p:txBody>
        </p:sp>
        <p:sp>
          <p:nvSpPr>
            <p:cNvPr id="13616" name="object 13616" descr=""/>
            <p:cNvSpPr/>
            <p:nvPr/>
          </p:nvSpPr>
          <p:spPr>
            <a:xfrm>
              <a:off x="5065256" y="7874222"/>
              <a:ext cx="34290" cy="0"/>
            </a:xfrm>
            <a:custGeom>
              <a:avLst/>
              <a:gdLst/>
              <a:ahLst/>
              <a:cxnLst/>
              <a:rect l="l" t="t" r="r" b="b"/>
              <a:pathLst>
                <a:path w="34289" h="0">
                  <a:moveTo>
                    <a:pt x="0" y="0"/>
                  </a:moveTo>
                  <a:lnTo>
                    <a:pt x="34277" y="0"/>
                  </a:lnTo>
                </a:path>
              </a:pathLst>
            </a:custGeom>
            <a:ln w="3911">
              <a:solidFill>
                <a:srgbClr val="231F20"/>
              </a:solidFill>
            </a:ln>
          </p:spPr>
          <p:txBody>
            <a:bodyPr wrap="square" lIns="0" tIns="0" rIns="0" bIns="0" rtlCol="0"/>
            <a:lstStyle/>
            <a:p/>
          </p:txBody>
        </p:sp>
        <p:sp>
          <p:nvSpPr>
            <p:cNvPr id="13617" name="object 13617" descr=""/>
            <p:cNvSpPr/>
            <p:nvPr/>
          </p:nvSpPr>
          <p:spPr>
            <a:xfrm>
              <a:off x="5065256" y="7873404"/>
              <a:ext cx="29845" cy="0"/>
            </a:xfrm>
            <a:custGeom>
              <a:avLst/>
              <a:gdLst/>
              <a:ahLst/>
              <a:cxnLst/>
              <a:rect l="l" t="t" r="r" b="b"/>
              <a:pathLst>
                <a:path w="29845" h="0">
                  <a:moveTo>
                    <a:pt x="0" y="0"/>
                  </a:moveTo>
                  <a:lnTo>
                    <a:pt x="29629" y="0"/>
                  </a:lnTo>
                </a:path>
              </a:pathLst>
            </a:custGeom>
            <a:ln w="3911">
              <a:solidFill>
                <a:srgbClr val="231F20"/>
              </a:solidFill>
            </a:ln>
          </p:spPr>
          <p:txBody>
            <a:bodyPr wrap="square" lIns="0" tIns="0" rIns="0" bIns="0" rtlCol="0"/>
            <a:lstStyle/>
            <a:p/>
          </p:txBody>
        </p:sp>
        <p:sp>
          <p:nvSpPr>
            <p:cNvPr id="13618" name="object 13618" descr=""/>
            <p:cNvSpPr/>
            <p:nvPr/>
          </p:nvSpPr>
          <p:spPr>
            <a:xfrm>
              <a:off x="5065256" y="7872585"/>
              <a:ext cx="25400" cy="0"/>
            </a:xfrm>
            <a:custGeom>
              <a:avLst/>
              <a:gdLst/>
              <a:ahLst/>
              <a:cxnLst/>
              <a:rect l="l" t="t" r="r" b="b"/>
              <a:pathLst>
                <a:path w="25400" h="0">
                  <a:moveTo>
                    <a:pt x="0" y="0"/>
                  </a:moveTo>
                  <a:lnTo>
                    <a:pt x="24993" y="0"/>
                  </a:lnTo>
                </a:path>
              </a:pathLst>
            </a:custGeom>
            <a:ln w="3911">
              <a:solidFill>
                <a:srgbClr val="231F20"/>
              </a:solidFill>
            </a:ln>
          </p:spPr>
          <p:txBody>
            <a:bodyPr wrap="square" lIns="0" tIns="0" rIns="0" bIns="0" rtlCol="0"/>
            <a:lstStyle/>
            <a:p/>
          </p:txBody>
        </p:sp>
        <p:sp>
          <p:nvSpPr>
            <p:cNvPr id="13619" name="object 13619" descr=""/>
            <p:cNvSpPr/>
            <p:nvPr/>
          </p:nvSpPr>
          <p:spPr>
            <a:xfrm>
              <a:off x="5065256" y="7871767"/>
              <a:ext cx="20955" cy="0"/>
            </a:xfrm>
            <a:custGeom>
              <a:avLst/>
              <a:gdLst/>
              <a:ahLst/>
              <a:cxnLst/>
              <a:rect l="l" t="t" r="r" b="b"/>
              <a:pathLst>
                <a:path w="20954" h="0">
                  <a:moveTo>
                    <a:pt x="0" y="0"/>
                  </a:moveTo>
                  <a:lnTo>
                    <a:pt x="20358" y="0"/>
                  </a:lnTo>
                </a:path>
              </a:pathLst>
            </a:custGeom>
            <a:ln w="3911">
              <a:solidFill>
                <a:srgbClr val="231F20"/>
              </a:solidFill>
            </a:ln>
          </p:spPr>
          <p:txBody>
            <a:bodyPr wrap="square" lIns="0" tIns="0" rIns="0" bIns="0" rtlCol="0"/>
            <a:lstStyle/>
            <a:p/>
          </p:txBody>
        </p:sp>
        <p:sp>
          <p:nvSpPr>
            <p:cNvPr id="13620" name="object 13620" descr=""/>
            <p:cNvSpPr/>
            <p:nvPr/>
          </p:nvSpPr>
          <p:spPr>
            <a:xfrm>
              <a:off x="5065256" y="7870948"/>
              <a:ext cx="15875" cy="0"/>
            </a:xfrm>
            <a:custGeom>
              <a:avLst/>
              <a:gdLst/>
              <a:ahLst/>
              <a:cxnLst/>
              <a:rect l="l" t="t" r="r" b="b"/>
              <a:pathLst>
                <a:path w="15875" h="0">
                  <a:moveTo>
                    <a:pt x="0" y="0"/>
                  </a:moveTo>
                  <a:lnTo>
                    <a:pt x="15709" y="0"/>
                  </a:lnTo>
                </a:path>
              </a:pathLst>
            </a:custGeom>
            <a:ln w="3911">
              <a:solidFill>
                <a:srgbClr val="231F20"/>
              </a:solidFill>
            </a:ln>
          </p:spPr>
          <p:txBody>
            <a:bodyPr wrap="square" lIns="0" tIns="0" rIns="0" bIns="0" rtlCol="0"/>
            <a:lstStyle/>
            <a:p/>
          </p:txBody>
        </p:sp>
        <p:sp>
          <p:nvSpPr>
            <p:cNvPr id="13621" name="object 13621" descr=""/>
            <p:cNvSpPr/>
            <p:nvPr/>
          </p:nvSpPr>
          <p:spPr>
            <a:xfrm>
              <a:off x="5065256" y="7870130"/>
              <a:ext cx="11430" cy="0"/>
            </a:xfrm>
            <a:custGeom>
              <a:avLst/>
              <a:gdLst/>
              <a:ahLst/>
              <a:cxnLst/>
              <a:rect l="l" t="t" r="r" b="b"/>
              <a:pathLst>
                <a:path w="11429" h="0">
                  <a:moveTo>
                    <a:pt x="0" y="0"/>
                  </a:moveTo>
                  <a:lnTo>
                    <a:pt x="11074" y="0"/>
                  </a:lnTo>
                </a:path>
              </a:pathLst>
            </a:custGeom>
            <a:ln w="3911">
              <a:solidFill>
                <a:srgbClr val="231F20"/>
              </a:solidFill>
            </a:ln>
          </p:spPr>
          <p:txBody>
            <a:bodyPr wrap="square" lIns="0" tIns="0" rIns="0" bIns="0" rtlCol="0"/>
            <a:lstStyle/>
            <a:p/>
          </p:txBody>
        </p:sp>
        <p:sp>
          <p:nvSpPr>
            <p:cNvPr id="13622" name="object 13622" descr=""/>
            <p:cNvSpPr/>
            <p:nvPr/>
          </p:nvSpPr>
          <p:spPr>
            <a:xfrm>
              <a:off x="5065256" y="7869311"/>
              <a:ext cx="6985" cy="0"/>
            </a:xfrm>
            <a:custGeom>
              <a:avLst/>
              <a:gdLst/>
              <a:ahLst/>
              <a:cxnLst/>
              <a:rect l="l" t="t" r="r" b="b"/>
              <a:pathLst>
                <a:path w="6985" h="0">
                  <a:moveTo>
                    <a:pt x="0" y="0"/>
                  </a:moveTo>
                  <a:lnTo>
                    <a:pt x="6426" y="0"/>
                  </a:lnTo>
                </a:path>
              </a:pathLst>
            </a:custGeom>
            <a:ln w="3911">
              <a:solidFill>
                <a:srgbClr val="231F20"/>
              </a:solidFill>
            </a:ln>
          </p:spPr>
          <p:txBody>
            <a:bodyPr wrap="square" lIns="0" tIns="0" rIns="0" bIns="0" rtlCol="0"/>
            <a:lstStyle/>
            <a:p/>
          </p:txBody>
        </p:sp>
        <p:sp>
          <p:nvSpPr>
            <p:cNvPr id="13623" name="object 13623" descr=""/>
            <p:cNvSpPr/>
            <p:nvPr/>
          </p:nvSpPr>
          <p:spPr>
            <a:xfrm>
              <a:off x="5065256" y="7868493"/>
              <a:ext cx="1905" cy="0"/>
            </a:xfrm>
            <a:custGeom>
              <a:avLst/>
              <a:gdLst/>
              <a:ahLst/>
              <a:cxnLst/>
              <a:rect l="l" t="t" r="r" b="b"/>
              <a:pathLst>
                <a:path w="1904" h="0">
                  <a:moveTo>
                    <a:pt x="0" y="0"/>
                  </a:moveTo>
                  <a:lnTo>
                    <a:pt x="1790" y="0"/>
                  </a:lnTo>
                </a:path>
                <a:path w="1904" h="0">
                  <a:moveTo>
                    <a:pt x="0" y="0"/>
                  </a:moveTo>
                  <a:lnTo>
                    <a:pt x="1790" y="0"/>
                  </a:lnTo>
                </a:path>
              </a:pathLst>
            </a:custGeom>
            <a:ln w="3911">
              <a:solidFill>
                <a:srgbClr val="231F20"/>
              </a:solidFill>
            </a:ln>
          </p:spPr>
          <p:txBody>
            <a:bodyPr wrap="square" lIns="0" tIns="0" rIns="0" bIns="0" rtlCol="0"/>
            <a:lstStyle/>
            <a:p/>
          </p:txBody>
        </p:sp>
        <p:sp>
          <p:nvSpPr>
            <p:cNvPr id="13624" name="object 13624" descr=""/>
            <p:cNvSpPr/>
            <p:nvPr/>
          </p:nvSpPr>
          <p:spPr>
            <a:xfrm>
              <a:off x="5065256" y="7879537"/>
              <a:ext cx="64769" cy="11430"/>
            </a:xfrm>
            <a:custGeom>
              <a:avLst/>
              <a:gdLst/>
              <a:ahLst/>
              <a:cxnLst/>
              <a:rect l="l" t="t" r="r" b="b"/>
              <a:pathLst>
                <a:path w="64770" h="11429">
                  <a:moveTo>
                    <a:pt x="0" y="11366"/>
                  </a:moveTo>
                  <a:lnTo>
                    <a:pt x="64439" y="0"/>
                  </a:lnTo>
                </a:path>
              </a:pathLst>
            </a:custGeom>
            <a:ln w="3911">
              <a:solidFill>
                <a:srgbClr val="231F20"/>
              </a:solidFill>
            </a:ln>
          </p:spPr>
          <p:txBody>
            <a:bodyPr wrap="square" lIns="0" tIns="0" rIns="0" bIns="0" rtlCol="0"/>
            <a:lstStyle/>
            <a:p/>
          </p:txBody>
        </p:sp>
        <p:sp>
          <p:nvSpPr>
            <p:cNvPr id="13625" name="object 13625" descr=""/>
            <p:cNvSpPr/>
            <p:nvPr/>
          </p:nvSpPr>
          <p:spPr>
            <a:xfrm>
              <a:off x="5065256" y="7868182"/>
              <a:ext cx="0" cy="22860"/>
            </a:xfrm>
            <a:custGeom>
              <a:avLst/>
              <a:gdLst/>
              <a:ahLst/>
              <a:cxnLst/>
              <a:rect l="l" t="t" r="r" b="b"/>
              <a:pathLst>
                <a:path w="0" h="22859">
                  <a:moveTo>
                    <a:pt x="0" y="0"/>
                  </a:moveTo>
                  <a:lnTo>
                    <a:pt x="0" y="22720"/>
                  </a:lnTo>
                </a:path>
              </a:pathLst>
            </a:custGeom>
            <a:ln w="3911">
              <a:solidFill>
                <a:srgbClr val="231F20"/>
              </a:solidFill>
            </a:ln>
          </p:spPr>
          <p:txBody>
            <a:bodyPr wrap="square" lIns="0" tIns="0" rIns="0" bIns="0" rtlCol="0"/>
            <a:lstStyle/>
            <a:p/>
          </p:txBody>
        </p:sp>
        <p:sp>
          <p:nvSpPr>
            <p:cNvPr id="13626" name="object 13626" descr=""/>
            <p:cNvSpPr/>
            <p:nvPr/>
          </p:nvSpPr>
          <p:spPr>
            <a:xfrm>
              <a:off x="4831668" y="7868177"/>
              <a:ext cx="298450" cy="11430"/>
            </a:xfrm>
            <a:custGeom>
              <a:avLst/>
              <a:gdLst/>
              <a:ahLst/>
              <a:cxnLst/>
              <a:rect l="l" t="t" r="r" b="b"/>
              <a:pathLst>
                <a:path w="298450" h="11429">
                  <a:moveTo>
                    <a:pt x="298030" y="11366"/>
                  </a:moveTo>
                  <a:lnTo>
                    <a:pt x="233591" y="0"/>
                  </a:lnTo>
                </a:path>
                <a:path w="298450" h="11429">
                  <a:moveTo>
                    <a:pt x="298030" y="11366"/>
                  </a:moveTo>
                  <a:lnTo>
                    <a:pt x="0" y="11366"/>
                  </a:lnTo>
                </a:path>
              </a:pathLst>
            </a:custGeom>
            <a:ln w="3911">
              <a:solidFill>
                <a:srgbClr val="231F20"/>
              </a:solidFill>
            </a:ln>
          </p:spPr>
          <p:txBody>
            <a:bodyPr wrap="square" lIns="0" tIns="0" rIns="0" bIns="0" rtlCol="0"/>
            <a:lstStyle/>
            <a:p/>
          </p:txBody>
        </p:sp>
        <p:sp>
          <p:nvSpPr>
            <p:cNvPr id="13627" name="object 13627" descr=""/>
            <p:cNvSpPr/>
            <p:nvPr/>
          </p:nvSpPr>
          <p:spPr>
            <a:xfrm>
              <a:off x="4831664" y="7847319"/>
              <a:ext cx="0" cy="1724660"/>
            </a:xfrm>
            <a:custGeom>
              <a:avLst/>
              <a:gdLst/>
              <a:ahLst/>
              <a:cxnLst/>
              <a:rect l="l" t="t" r="r" b="b"/>
              <a:pathLst>
                <a:path w="0" h="1724659">
                  <a:moveTo>
                    <a:pt x="0" y="1724634"/>
                  </a:moveTo>
                  <a:lnTo>
                    <a:pt x="0" y="0"/>
                  </a:lnTo>
                </a:path>
              </a:pathLst>
            </a:custGeom>
            <a:ln w="3911">
              <a:solidFill>
                <a:srgbClr val="231F20"/>
              </a:solidFill>
            </a:ln>
          </p:spPr>
          <p:txBody>
            <a:bodyPr wrap="square" lIns="0" tIns="0" rIns="0" bIns="0" rtlCol="0"/>
            <a:lstStyle/>
            <a:p/>
          </p:txBody>
        </p:sp>
        <p:sp>
          <p:nvSpPr>
            <p:cNvPr id="13628" name="object 13628" descr=""/>
            <p:cNvSpPr/>
            <p:nvPr/>
          </p:nvSpPr>
          <p:spPr>
            <a:xfrm>
              <a:off x="5129698" y="7847324"/>
              <a:ext cx="0" cy="1729105"/>
            </a:xfrm>
            <a:custGeom>
              <a:avLst/>
              <a:gdLst/>
              <a:ahLst/>
              <a:cxnLst/>
              <a:rect l="l" t="t" r="r" b="b"/>
              <a:pathLst>
                <a:path w="0" h="1729104">
                  <a:moveTo>
                    <a:pt x="0" y="1728660"/>
                  </a:moveTo>
                  <a:lnTo>
                    <a:pt x="0" y="0"/>
                  </a:lnTo>
                </a:path>
              </a:pathLst>
            </a:custGeom>
            <a:ln w="3911">
              <a:solidFill>
                <a:srgbClr val="231F20"/>
              </a:solidFill>
            </a:ln>
          </p:spPr>
          <p:txBody>
            <a:bodyPr wrap="square" lIns="0" tIns="0" rIns="0" bIns="0" rtlCol="0"/>
            <a:lstStyle/>
            <a:p/>
          </p:txBody>
        </p:sp>
        <p:sp>
          <p:nvSpPr>
            <p:cNvPr id="13629" name="object 13629" descr=""/>
            <p:cNvSpPr/>
            <p:nvPr/>
          </p:nvSpPr>
          <p:spPr>
            <a:xfrm>
              <a:off x="5065256" y="8676380"/>
              <a:ext cx="0" cy="135890"/>
            </a:xfrm>
            <a:custGeom>
              <a:avLst/>
              <a:gdLst/>
              <a:ahLst/>
              <a:cxnLst/>
              <a:rect l="l" t="t" r="r" b="b"/>
              <a:pathLst>
                <a:path w="0" h="135890">
                  <a:moveTo>
                    <a:pt x="0" y="0"/>
                  </a:moveTo>
                  <a:lnTo>
                    <a:pt x="0" y="135331"/>
                  </a:lnTo>
                </a:path>
              </a:pathLst>
            </a:custGeom>
            <a:ln w="3911">
              <a:solidFill>
                <a:srgbClr val="231F20"/>
              </a:solidFill>
            </a:ln>
          </p:spPr>
          <p:txBody>
            <a:bodyPr wrap="square" lIns="0" tIns="0" rIns="0" bIns="0" rtlCol="0"/>
            <a:lstStyle/>
            <a:p/>
          </p:txBody>
        </p:sp>
        <p:sp>
          <p:nvSpPr>
            <p:cNvPr id="13630" name="object 13630" descr=""/>
            <p:cNvSpPr/>
            <p:nvPr/>
          </p:nvSpPr>
          <p:spPr>
            <a:xfrm>
              <a:off x="5065256" y="8711827"/>
              <a:ext cx="0" cy="171450"/>
            </a:xfrm>
            <a:custGeom>
              <a:avLst/>
              <a:gdLst/>
              <a:ahLst/>
              <a:cxnLst/>
              <a:rect l="l" t="t" r="r" b="b"/>
              <a:pathLst>
                <a:path w="0" h="171450">
                  <a:moveTo>
                    <a:pt x="0" y="171424"/>
                  </a:moveTo>
                  <a:lnTo>
                    <a:pt x="0" y="0"/>
                  </a:lnTo>
                </a:path>
              </a:pathLst>
            </a:custGeom>
            <a:ln w="3911">
              <a:solidFill>
                <a:srgbClr val="231F20"/>
              </a:solidFill>
            </a:ln>
          </p:spPr>
          <p:txBody>
            <a:bodyPr wrap="square" lIns="0" tIns="0" rIns="0" bIns="0" rtlCol="0"/>
            <a:lstStyle/>
            <a:p/>
          </p:txBody>
        </p:sp>
        <p:sp>
          <p:nvSpPr>
            <p:cNvPr id="13631" name="object 13631" descr=""/>
            <p:cNvSpPr/>
            <p:nvPr/>
          </p:nvSpPr>
          <p:spPr>
            <a:xfrm>
              <a:off x="4984709" y="7979989"/>
              <a:ext cx="62230" cy="0"/>
            </a:xfrm>
            <a:custGeom>
              <a:avLst/>
              <a:gdLst/>
              <a:ahLst/>
              <a:cxnLst/>
              <a:rect l="l" t="t" r="r" b="b"/>
              <a:pathLst>
                <a:path w="62229" h="0">
                  <a:moveTo>
                    <a:pt x="0" y="0"/>
                  </a:moveTo>
                  <a:lnTo>
                    <a:pt x="62115" y="0"/>
                  </a:lnTo>
                </a:path>
              </a:pathLst>
            </a:custGeom>
            <a:ln w="3911">
              <a:solidFill>
                <a:srgbClr val="231F20"/>
              </a:solidFill>
            </a:ln>
          </p:spPr>
          <p:txBody>
            <a:bodyPr wrap="square" lIns="0" tIns="0" rIns="0" bIns="0" rtlCol="0"/>
            <a:lstStyle/>
            <a:p/>
          </p:txBody>
        </p:sp>
        <p:sp>
          <p:nvSpPr>
            <p:cNvPr id="13632" name="object 13632" descr=""/>
            <p:cNvSpPr/>
            <p:nvPr/>
          </p:nvSpPr>
          <p:spPr>
            <a:xfrm>
              <a:off x="4984709" y="7980808"/>
              <a:ext cx="57785" cy="0"/>
            </a:xfrm>
            <a:custGeom>
              <a:avLst/>
              <a:gdLst/>
              <a:ahLst/>
              <a:cxnLst/>
              <a:rect l="l" t="t" r="r" b="b"/>
              <a:pathLst>
                <a:path w="57785" h="0">
                  <a:moveTo>
                    <a:pt x="0" y="0"/>
                  </a:moveTo>
                  <a:lnTo>
                    <a:pt x="57480" y="0"/>
                  </a:lnTo>
                </a:path>
              </a:pathLst>
            </a:custGeom>
            <a:ln w="3911">
              <a:solidFill>
                <a:srgbClr val="231F20"/>
              </a:solidFill>
            </a:ln>
          </p:spPr>
          <p:txBody>
            <a:bodyPr wrap="square" lIns="0" tIns="0" rIns="0" bIns="0" rtlCol="0"/>
            <a:lstStyle/>
            <a:p/>
          </p:txBody>
        </p:sp>
        <p:sp>
          <p:nvSpPr>
            <p:cNvPr id="13633" name="object 13633" descr=""/>
            <p:cNvSpPr/>
            <p:nvPr/>
          </p:nvSpPr>
          <p:spPr>
            <a:xfrm>
              <a:off x="4984709" y="7981627"/>
              <a:ext cx="53340" cy="0"/>
            </a:xfrm>
            <a:custGeom>
              <a:avLst/>
              <a:gdLst/>
              <a:ahLst/>
              <a:cxnLst/>
              <a:rect l="l" t="t" r="r" b="b"/>
              <a:pathLst>
                <a:path w="53339" h="0">
                  <a:moveTo>
                    <a:pt x="0" y="0"/>
                  </a:moveTo>
                  <a:lnTo>
                    <a:pt x="52832" y="0"/>
                  </a:lnTo>
                </a:path>
              </a:pathLst>
            </a:custGeom>
            <a:ln w="3911">
              <a:solidFill>
                <a:srgbClr val="231F20"/>
              </a:solidFill>
            </a:ln>
          </p:spPr>
          <p:txBody>
            <a:bodyPr wrap="square" lIns="0" tIns="0" rIns="0" bIns="0" rtlCol="0"/>
            <a:lstStyle/>
            <a:p/>
          </p:txBody>
        </p:sp>
        <p:sp>
          <p:nvSpPr>
            <p:cNvPr id="13634" name="object 13634" descr=""/>
            <p:cNvSpPr/>
            <p:nvPr/>
          </p:nvSpPr>
          <p:spPr>
            <a:xfrm>
              <a:off x="4984709" y="7982445"/>
              <a:ext cx="48260" cy="0"/>
            </a:xfrm>
            <a:custGeom>
              <a:avLst/>
              <a:gdLst/>
              <a:ahLst/>
              <a:cxnLst/>
              <a:rect l="l" t="t" r="r" b="b"/>
              <a:pathLst>
                <a:path w="48260" h="0">
                  <a:moveTo>
                    <a:pt x="0" y="0"/>
                  </a:moveTo>
                  <a:lnTo>
                    <a:pt x="48196" y="0"/>
                  </a:lnTo>
                </a:path>
              </a:pathLst>
            </a:custGeom>
            <a:ln w="3911">
              <a:solidFill>
                <a:srgbClr val="231F20"/>
              </a:solidFill>
            </a:ln>
          </p:spPr>
          <p:txBody>
            <a:bodyPr wrap="square" lIns="0" tIns="0" rIns="0" bIns="0" rtlCol="0"/>
            <a:lstStyle/>
            <a:p/>
          </p:txBody>
        </p:sp>
        <p:sp>
          <p:nvSpPr>
            <p:cNvPr id="13635" name="object 13635" descr=""/>
            <p:cNvSpPr/>
            <p:nvPr/>
          </p:nvSpPr>
          <p:spPr>
            <a:xfrm>
              <a:off x="4984709" y="7983264"/>
              <a:ext cx="43815" cy="0"/>
            </a:xfrm>
            <a:custGeom>
              <a:avLst/>
              <a:gdLst/>
              <a:ahLst/>
              <a:cxnLst/>
              <a:rect l="l" t="t" r="r" b="b"/>
              <a:pathLst>
                <a:path w="43814" h="0">
                  <a:moveTo>
                    <a:pt x="0" y="0"/>
                  </a:moveTo>
                  <a:lnTo>
                    <a:pt x="43548" y="0"/>
                  </a:lnTo>
                </a:path>
              </a:pathLst>
            </a:custGeom>
            <a:ln w="3911">
              <a:solidFill>
                <a:srgbClr val="231F20"/>
              </a:solidFill>
            </a:ln>
          </p:spPr>
          <p:txBody>
            <a:bodyPr wrap="square" lIns="0" tIns="0" rIns="0" bIns="0" rtlCol="0"/>
            <a:lstStyle/>
            <a:p/>
          </p:txBody>
        </p:sp>
        <p:sp>
          <p:nvSpPr>
            <p:cNvPr id="13636" name="object 13636" descr=""/>
            <p:cNvSpPr/>
            <p:nvPr/>
          </p:nvSpPr>
          <p:spPr>
            <a:xfrm>
              <a:off x="4984709" y="7984082"/>
              <a:ext cx="39370" cy="0"/>
            </a:xfrm>
            <a:custGeom>
              <a:avLst/>
              <a:gdLst/>
              <a:ahLst/>
              <a:cxnLst/>
              <a:rect l="l" t="t" r="r" b="b"/>
              <a:pathLst>
                <a:path w="39370" h="0">
                  <a:moveTo>
                    <a:pt x="0" y="0"/>
                  </a:moveTo>
                  <a:lnTo>
                    <a:pt x="38912" y="0"/>
                  </a:lnTo>
                </a:path>
              </a:pathLst>
            </a:custGeom>
            <a:ln w="3911">
              <a:solidFill>
                <a:srgbClr val="231F20"/>
              </a:solidFill>
            </a:ln>
          </p:spPr>
          <p:txBody>
            <a:bodyPr wrap="square" lIns="0" tIns="0" rIns="0" bIns="0" rtlCol="0"/>
            <a:lstStyle/>
            <a:p/>
          </p:txBody>
        </p:sp>
        <p:sp>
          <p:nvSpPr>
            <p:cNvPr id="13637" name="object 13637" descr=""/>
            <p:cNvSpPr/>
            <p:nvPr/>
          </p:nvSpPr>
          <p:spPr>
            <a:xfrm>
              <a:off x="4984709" y="7984901"/>
              <a:ext cx="34290" cy="0"/>
            </a:xfrm>
            <a:custGeom>
              <a:avLst/>
              <a:gdLst/>
              <a:ahLst/>
              <a:cxnLst/>
              <a:rect l="l" t="t" r="r" b="b"/>
              <a:pathLst>
                <a:path w="34289" h="0">
                  <a:moveTo>
                    <a:pt x="0" y="0"/>
                  </a:moveTo>
                  <a:lnTo>
                    <a:pt x="34264" y="0"/>
                  </a:lnTo>
                </a:path>
              </a:pathLst>
            </a:custGeom>
            <a:ln w="3911">
              <a:solidFill>
                <a:srgbClr val="231F20"/>
              </a:solidFill>
            </a:ln>
          </p:spPr>
          <p:txBody>
            <a:bodyPr wrap="square" lIns="0" tIns="0" rIns="0" bIns="0" rtlCol="0"/>
            <a:lstStyle/>
            <a:p/>
          </p:txBody>
        </p:sp>
        <p:sp>
          <p:nvSpPr>
            <p:cNvPr id="13638" name="object 13638" descr=""/>
            <p:cNvSpPr/>
            <p:nvPr/>
          </p:nvSpPr>
          <p:spPr>
            <a:xfrm>
              <a:off x="4984709" y="7985719"/>
              <a:ext cx="29845" cy="0"/>
            </a:xfrm>
            <a:custGeom>
              <a:avLst/>
              <a:gdLst/>
              <a:ahLst/>
              <a:cxnLst/>
              <a:rect l="l" t="t" r="r" b="b"/>
              <a:pathLst>
                <a:path w="29845" h="0">
                  <a:moveTo>
                    <a:pt x="0" y="0"/>
                  </a:moveTo>
                  <a:lnTo>
                    <a:pt x="29629" y="0"/>
                  </a:lnTo>
                </a:path>
              </a:pathLst>
            </a:custGeom>
            <a:ln w="3911">
              <a:solidFill>
                <a:srgbClr val="231F20"/>
              </a:solidFill>
            </a:ln>
          </p:spPr>
          <p:txBody>
            <a:bodyPr wrap="square" lIns="0" tIns="0" rIns="0" bIns="0" rtlCol="0"/>
            <a:lstStyle/>
            <a:p/>
          </p:txBody>
        </p:sp>
        <p:sp>
          <p:nvSpPr>
            <p:cNvPr id="13639" name="object 13639" descr=""/>
            <p:cNvSpPr/>
            <p:nvPr/>
          </p:nvSpPr>
          <p:spPr>
            <a:xfrm>
              <a:off x="4984709" y="7986538"/>
              <a:ext cx="25400" cy="0"/>
            </a:xfrm>
            <a:custGeom>
              <a:avLst/>
              <a:gdLst/>
              <a:ahLst/>
              <a:cxnLst/>
              <a:rect l="l" t="t" r="r" b="b"/>
              <a:pathLst>
                <a:path w="25400" h="0">
                  <a:moveTo>
                    <a:pt x="0" y="0"/>
                  </a:moveTo>
                  <a:lnTo>
                    <a:pt x="24993" y="0"/>
                  </a:lnTo>
                </a:path>
              </a:pathLst>
            </a:custGeom>
            <a:ln w="3911">
              <a:solidFill>
                <a:srgbClr val="231F20"/>
              </a:solidFill>
            </a:ln>
          </p:spPr>
          <p:txBody>
            <a:bodyPr wrap="square" lIns="0" tIns="0" rIns="0" bIns="0" rtlCol="0"/>
            <a:lstStyle/>
            <a:p/>
          </p:txBody>
        </p:sp>
        <p:sp>
          <p:nvSpPr>
            <p:cNvPr id="13640" name="object 13640" descr=""/>
            <p:cNvSpPr/>
            <p:nvPr/>
          </p:nvSpPr>
          <p:spPr>
            <a:xfrm>
              <a:off x="4984709" y="7987356"/>
              <a:ext cx="20955" cy="0"/>
            </a:xfrm>
            <a:custGeom>
              <a:avLst/>
              <a:gdLst/>
              <a:ahLst/>
              <a:cxnLst/>
              <a:rect l="l" t="t" r="r" b="b"/>
              <a:pathLst>
                <a:path w="20954" h="0">
                  <a:moveTo>
                    <a:pt x="0" y="0"/>
                  </a:moveTo>
                  <a:lnTo>
                    <a:pt x="20345" y="0"/>
                  </a:lnTo>
                </a:path>
              </a:pathLst>
            </a:custGeom>
            <a:ln w="3911">
              <a:solidFill>
                <a:srgbClr val="231F20"/>
              </a:solidFill>
            </a:ln>
          </p:spPr>
          <p:txBody>
            <a:bodyPr wrap="square" lIns="0" tIns="0" rIns="0" bIns="0" rtlCol="0"/>
            <a:lstStyle/>
            <a:p/>
          </p:txBody>
        </p:sp>
        <p:sp>
          <p:nvSpPr>
            <p:cNvPr id="13641" name="object 13641" descr=""/>
            <p:cNvSpPr/>
            <p:nvPr/>
          </p:nvSpPr>
          <p:spPr>
            <a:xfrm>
              <a:off x="4984709" y="7988175"/>
              <a:ext cx="15875" cy="0"/>
            </a:xfrm>
            <a:custGeom>
              <a:avLst/>
              <a:gdLst/>
              <a:ahLst/>
              <a:cxnLst/>
              <a:rect l="l" t="t" r="r" b="b"/>
              <a:pathLst>
                <a:path w="15875" h="0">
                  <a:moveTo>
                    <a:pt x="0" y="0"/>
                  </a:moveTo>
                  <a:lnTo>
                    <a:pt x="15709" y="0"/>
                  </a:lnTo>
                </a:path>
              </a:pathLst>
            </a:custGeom>
            <a:ln w="3911">
              <a:solidFill>
                <a:srgbClr val="231F20"/>
              </a:solidFill>
            </a:ln>
          </p:spPr>
          <p:txBody>
            <a:bodyPr wrap="square" lIns="0" tIns="0" rIns="0" bIns="0" rtlCol="0"/>
            <a:lstStyle/>
            <a:p/>
          </p:txBody>
        </p:sp>
        <p:sp>
          <p:nvSpPr>
            <p:cNvPr id="13642" name="object 13642" descr=""/>
            <p:cNvSpPr/>
            <p:nvPr/>
          </p:nvSpPr>
          <p:spPr>
            <a:xfrm>
              <a:off x="4984709" y="7988993"/>
              <a:ext cx="11430" cy="0"/>
            </a:xfrm>
            <a:custGeom>
              <a:avLst/>
              <a:gdLst/>
              <a:ahLst/>
              <a:cxnLst/>
              <a:rect l="l" t="t" r="r" b="b"/>
              <a:pathLst>
                <a:path w="11429" h="0">
                  <a:moveTo>
                    <a:pt x="0" y="0"/>
                  </a:moveTo>
                  <a:lnTo>
                    <a:pt x="11061" y="0"/>
                  </a:lnTo>
                </a:path>
              </a:pathLst>
            </a:custGeom>
            <a:ln w="3911">
              <a:solidFill>
                <a:srgbClr val="231F20"/>
              </a:solidFill>
            </a:ln>
          </p:spPr>
          <p:txBody>
            <a:bodyPr wrap="square" lIns="0" tIns="0" rIns="0" bIns="0" rtlCol="0"/>
            <a:lstStyle/>
            <a:p/>
          </p:txBody>
        </p:sp>
        <p:sp>
          <p:nvSpPr>
            <p:cNvPr id="13643" name="object 13643" descr=""/>
            <p:cNvSpPr/>
            <p:nvPr/>
          </p:nvSpPr>
          <p:spPr>
            <a:xfrm>
              <a:off x="4984709" y="7989812"/>
              <a:ext cx="6985" cy="0"/>
            </a:xfrm>
            <a:custGeom>
              <a:avLst/>
              <a:gdLst/>
              <a:ahLst/>
              <a:cxnLst/>
              <a:rect l="l" t="t" r="r" b="b"/>
              <a:pathLst>
                <a:path w="6985" h="0">
                  <a:moveTo>
                    <a:pt x="0" y="0"/>
                  </a:moveTo>
                  <a:lnTo>
                    <a:pt x="6426" y="0"/>
                  </a:lnTo>
                </a:path>
              </a:pathLst>
            </a:custGeom>
            <a:ln w="3911">
              <a:solidFill>
                <a:srgbClr val="231F20"/>
              </a:solidFill>
            </a:ln>
          </p:spPr>
          <p:txBody>
            <a:bodyPr wrap="square" lIns="0" tIns="0" rIns="0" bIns="0" rtlCol="0"/>
            <a:lstStyle/>
            <a:p/>
          </p:txBody>
        </p:sp>
        <p:sp>
          <p:nvSpPr>
            <p:cNvPr id="13644" name="object 13644" descr=""/>
            <p:cNvSpPr/>
            <p:nvPr/>
          </p:nvSpPr>
          <p:spPr>
            <a:xfrm>
              <a:off x="4984709" y="7990630"/>
              <a:ext cx="1905" cy="0"/>
            </a:xfrm>
            <a:custGeom>
              <a:avLst/>
              <a:gdLst/>
              <a:ahLst/>
              <a:cxnLst/>
              <a:rect l="l" t="t" r="r" b="b"/>
              <a:pathLst>
                <a:path w="1904" h="0">
                  <a:moveTo>
                    <a:pt x="0" y="0"/>
                  </a:moveTo>
                  <a:lnTo>
                    <a:pt x="1778" y="0"/>
                  </a:lnTo>
                </a:path>
                <a:path w="1904" h="0">
                  <a:moveTo>
                    <a:pt x="0" y="0"/>
                  </a:moveTo>
                  <a:lnTo>
                    <a:pt x="1778" y="0"/>
                  </a:lnTo>
                </a:path>
              </a:pathLst>
            </a:custGeom>
            <a:ln w="3911">
              <a:solidFill>
                <a:srgbClr val="231F20"/>
              </a:solidFill>
            </a:ln>
          </p:spPr>
          <p:txBody>
            <a:bodyPr wrap="square" lIns="0" tIns="0" rIns="0" bIns="0" rtlCol="0"/>
            <a:lstStyle/>
            <a:p/>
          </p:txBody>
        </p:sp>
        <p:sp>
          <p:nvSpPr>
            <p:cNvPr id="13645" name="object 13645" descr=""/>
            <p:cNvSpPr/>
            <p:nvPr/>
          </p:nvSpPr>
          <p:spPr>
            <a:xfrm>
              <a:off x="4984709" y="7979171"/>
              <a:ext cx="62230" cy="0"/>
            </a:xfrm>
            <a:custGeom>
              <a:avLst/>
              <a:gdLst/>
              <a:ahLst/>
              <a:cxnLst/>
              <a:rect l="l" t="t" r="r" b="b"/>
              <a:pathLst>
                <a:path w="62229" h="0">
                  <a:moveTo>
                    <a:pt x="0" y="0"/>
                  </a:moveTo>
                  <a:lnTo>
                    <a:pt x="62115" y="0"/>
                  </a:lnTo>
                </a:path>
              </a:pathLst>
            </a:custGeom>
            <a:ln w="3911">
              <a:solidFill>
                <a:srgbClr val="231F20"/>
              </a:solidFill>
            </a:ln>
          </p:spPr>
          <p:txBody>
            <a:bodyPr wrap="square" lIns="0" tIns="0" rIns="0" bIns="0" rtlCol="0"/>
            <a:lstStyle/>
            <a:p/>
          </p:txBody>
        </p:sp>
        <p:sp>
          <p:nvSpPr>
            <p:cNvPr id="13646" name="object 13646" descr=""/>
            <p:cNvSpPr/>
            <p:nvPr/>
          </p:nvSpPr>
          <p:spPr>
            <a:xfrm>
              <a:off x="4984709" y="7978352"/>
              <a:ext cx="57785" cy="0"/>
            </a:xfrm>
            <a:custGeom>
              <a:avLst/>
              <a:gdLst/>
              <a:ahLst/>
              <a:cxnLst/>
              <a:rect l="l" t="t" r="r" b="b"/>
              <a:pathLst>
                <a:path w="57785" h="0">
                  <a:moveTo>
                    <a:pt x="0" y="0"/>
                  </a:moveTo>
                  <a:lnTo>
                    <a:pt x="57480" y="0"/>
                  </a:lnTo>
                </a:path>
              </a:pathLst>
            </a:custGeom>
            <a:ln w="3911">
              <a:solidFill>
                <a:srgbClr val="231F20"/>
              </a:solidFill>
            </a:ln>
          </p:spPr>
          <p:txBody>
            <a:bodyPr wrap="square" lIns="0" tIns="0" rIns="0" bIns="0" rtlCol="0"/>
            <a:lstStyle/>
            <a:p/>
          </p:txBody>
        </p:sp>
        <p:sp>
          <p:nvSpPr>
            <p:cNvPr id="13647" name="object 13647" descr=""/>
            <p:cNvSpPr/>
            <p:nvPr/>
          </p:nvSpPr>
          <p:spPr>
            <a:xfrm>
              <a:off x="4984709" y="7977534"/>
              <a:ext cx="53340" cy="0"/>
            </a:xfrm>
            <a:custGeom>
              <a:avLst/>
              <a:gdLst/>
              <a:ahLst/>
              <a:cxnLst/>
              <a:rect l="l" t="t" r="r" b="b"/>
              <a:pathLst>
                <a:path w="53339" h="0">
                  <a:moveTo>
                    <a:pt x="0" y="0"/>
                  </a:moveTo>
                  <a:lnTo>
                    <a:pt x="52832" y="0"/>
                  </a:lnTo>
                </a:path>
              </a:pathLst>
            </a:custGeom>
            <a:ln w="3911">
              <a:solidFill>
                <a:srgbClr val="231F20"/>
              </a:solidFill>
            </a:ln>
          </p:spPr>
          <p:txBody>
            <a:bodyPr wrap="square" lIns="0" tIns="0" rIns="0" bIns="0" rtlCol="0"/>
            <a:lstStyle/>
            <a:p/>
          </p:txBody>
        </p:sp>
        <p:sp>
          <p:nvSpPr>
            <p:cNvPr id="13648" name="object 13648" descr=""/>
            <p:cNvSpPr/>
            <p:nvPr/>
          </p:nvSpPr>
          <p:spPr>
            <a:xfrm>
              <a:off x="4984709" y="7976715"/>
              <a:ext cx="48260" cy="0"/>
            </a:xfrm>
            <a:custGeom>
              <a:avLst/>
              <a:gdLst/>
              <a:ahLst/>
              <a:cxnLst/>
              <a:rect l="l" t="t" r="r" b="b"/>
              <a:pathLst>
                <a:path w="48260" h="0">
                  <a:moveTo>
                    <a:pt x="0" y="0"/>
                  </a:moveTo>
                  <a:lnTo>
                    <a:pt x="48196" y="0"/>
                  </a:lnTo>
                </a:path>
              </a:pathLst>
            </a:custGeom>
            <a:ln w="3911">
              <a:solidFill>
                <a:srgbClr val="231F20"/>
              </a:solidFill>
            </a:ln>
          </p:spPr>
          <p:txBody>
            <a:bodyPr wrap="square" lIns="0" tIns="0" rIns="0" bIns="0" rtlCol="0"/>
            <a:lstStyle/>
            <a:p/>
          </p:txBody>
        </p:sp>
        <p:sp>
          <p:nvSpPr>
            <p:cNvPr id="13649" name="object 13649" descr=""/>
            <p:cNvSpPr/>
            <p:nvPr/>
          </p:nvSpPr>
          <p:spPr>
            <a:xfrm>
              <a:off x="4984709" y="7975897"/>
              <a:ext cx="43815" cy="0"/>
            </a:xfrm>
            <a:custGeom>
              <a:avLst/>
              <a:gdLst/>
              <a:ahLst/>
              <a:cxnLst/>
              <a:rect l="l" t="t" r="r" b="b"/>
              <a:pathLst>
                <a:path w="43814" h="0">
                  <a:moveTo>
                    <a:pt x="0" y="0"/>
                  </a:moveTo>
                  <a:lnTo>
                    <a:pt x="43548" y="0"/>
                  </a:lnTo>
                </a:path>
              </a:pathLst>
            </a:custGeom>
            <a:ln w="3911">
              <a:solidFill>
                <a:srgbClr val="231F20"/>
              </a:solidFill>
            </a:ln>
          </p:spPr>
          <p:txBody>
            <a:bodyPr wrap="square" lIns="0" tIns="0" rIns="0" bIns="0" rtlCol="0"/>
            <a:lstStyle/>
            <a:p/>
          </p:txBody>
        </p:sp>
        <p:sp>
          <p:nvSpPr>
            <p:cNvPr id="13650" name="object 13650" descr=""/>
            <p:cNvSpPr/>
            <p:nvPr/>
          </p:nvSpPr>
          <p:spPr>
            <a:xfrm>
              <a:off x="4984709" y="7975090"/>
              <a:ext cx="39370" cy="0"/>
            </a:xfrm>
            <a:custGeom>
              <a:avLst/>
              <a:gdLst/>
              <a:ahLst/>
              <a:cxnLst/>
              <a:rect l="l" t="t" r="r" b="b"/>
              <a:pathLst>
                <a:path w="39370" h="0">
                  <a:moveTo>
                    <a:pt x="0" y="0"/>
                  </a:moveTo>
                  <a:lnTo>
                    <a:pt x="38912" y="0"/>
                  </a:lnTo>
                </a:path>
              </a:pathLst>
            </a:custGeom>
            <a:ln w="3911">
              <a:solidFill>
                <a:srgbClr val="231F20"/>
              </a:solidFill>
            </a:ln>
          </p:spPr>
          <p:txBody>
            <a:bodyPr wrap="square" lIns="0" tIns="0" rIns="0" bIns="0" rtlCol="0"/>
            <a:lstStyle/>
            <a:p/>
          </p:txBody>
        </p:sp>
        <p:sp>
          <p:nvSpPr>
            <p:cNvPr id="13651" name="object 13651" descr=""/>
            <p:cNvSpPr/>
            <p:nvPr/>
          </p:nvSpPr>
          <p:spPr>
            <a:xfrm>
              <a:off x="4984709" y="7974260"/>
              <a:ext cx="34290" cy="0"/>
            </a:xfrm>
            <a:custGeom>
              <a:avLst/>
              <a:gdLst/>
              <a:ahLst/>
              <a:cxnLst/>
              <a:rect l="l" t="t" r="r" b="b"/>
              <a:pathLst>
                <a:path w="34289" h="0">
                  <a:moveTo>
                    <a:pt x="0" y="0"/>
                  </a:moveTo>
                  <a:lnTo>
                    <a:pt x="34264" y="0"/>
                  </a:lnTo>
                </a:path>
              </a:pathLst>
            </a:custGeom>
            <a:ln w="3911">
              <a:solidFill>
                <a:srgbClr val="231F20"/>
              </a:solidFill>
            </a:ln>
          </p:spPr>
          <p:txBody>
            <a:bodyPr wrap="square" lIns="0" tIns="0" rIns="0" bIns="0" rtlCol="0"/>
            <a:lstStyle/>
            <a:p/>
          </p:txBody>
        </p:sp>
        <p:sp>
          <p:nvSpPr>
            <p:cNvPr id="13652" name="object 13652" descr=""/>
            <p:cNvSpPr/>
            <p:nvPr/>
          </p:nvSpPr>
          <p:spPr>
            <a:xfrm>
              <a:off x="4984709" y="7973453"/>
              <a:ext cx="29845" cy="0"/>
            </a:xfrm>
            <a:custGeom>
              <a:avLst/>
              <a:gdLst/>
              <a:ahLst/>
              <a:cxnLst/>
              <a:rect l="l" t="t" r="r" b="b"/>
              <a:pathLst>
                <a:path w="29845" h="0">
                  <a:moveTo>
                    <a:pt x="0" y="0"/>
                  </a:moveTo>
                  <a:lnTo>
                    <a:pt x="29629" y="0"/>
                  </a:lnTo>
                </a:path>
              </a:pathLst>
            </a:custGeom>
            <a:ln w="3911">
              <a:solidFill>
                <a:srgbClr val="231F20"/>
              </a:solidFill>
            </a:ln>
          </p:spPr>
          <p:txBody>
            <a:bodyPr wrap="square" lIns="0" tIns="0" rIns="0" bIns="0" rtlCol="0"/>
            <a:lstStyle/>
            <a:p/>
          </p:txBody>
        </p:sp>
        <p:sp>
          <p:nvSpPr>
            <p:cNvPr id="13653" name="object 13653" descr=""/>
            <p:cNvSpPr/>
            <p:nvPr/>
          </p:nvSpPr>
          <p:spPr>
            <a:xfrm>
              <a:off x="4984709" y="7972623"/>
              <a:ext cx="25400" cy="0"/>
            </a:xfrm>
            <a:custGeom>
              <a:avLst/>
              <a:gdLst/>
              <a:ahLst/>
              <a:cxnLst/>
              <a:rect l="l" t="t" r="r" b="b"/>
              <a:pathLst>
                <a:path w="25400" h="0">
                  <a:moveTo>
                    <a:pt x="0" y="0"/>
                  </a:moveTo>
                  <a:lnTo>
                    <a:pt x="24993" y="0"/>
                  </a:lnTo>
                </a:path>
              </a:pathLst>
            </a:custGeom>
            <a:ln w="3911">
              <a:solidFill>
                <a:srgbClr val="231F20"/>
              </a:solidFill>
            </a:ln>
          </p:spPr>
          <p:txBody>
            <a:bodyPr wrap="square" lIns="0" tIns="0" rIns="0" bIns="0" rtlCol="0"/>
            <a:lstStyle/>
            <a:p/>
          </p:txBody>
        </p:sp>
        <p:sp>
          <p:nvSpPr>
            <p:cNvPr id="13654" name="object 13654" descr=""/>
            <p:cNvSpPr/>
            <p:nvPr/>
          </p:nvSpPr>
          <p:spPr>
            <a:xfrm>
              <a:off x="4984709" y="7971816"/>
              <a:ext cx="20955" cy="0"/>
            </a:xfrm>
            <a:custGeom>
              <a:avLst/>
              <a:gdLst/>
              <a:ahLst/>
              <a:cxnLst/>
              <a:rect l="l" t="t" r="r" b="b"/>
              <a:pathLst>
                <a:path w="20954" h="0">
                  <a:moveTo>
                    <a:pt x="0" y="0"/>
                  </a:moveTo>
                  <a:lnTo>
                    <a:pt x="20345" y="0"/>
                  </a:lnTo>
                </a:path>
              </a:pathLst>
            </a:custGeom>
            <a:ln w="3911">
              <a:solidFill>
                <a:srgbClr val="231F20"/>
              </a:solidFill>
            </a:ln>
          </p:spPr>
          <p:txBody>
            <a:bodyPr wrap="square" lIns="0" tIns="0" rIns="0" bIns="0" rtlCol="0"/>
            <a:lstStyle/>
            <a:p/>
          </p:txBody>
        </p:sp>
        <p:sp>
          <p:nvSpPr>
            <p:cNvPr id="13655" name="object 13655" descr=""/>
            <p:cNvSpPr/>
            <p:nvPr/>
          </p:nvSpPr>
          <p:spPr>
            <a:xfrm>
              <a:off x="4984709" y="7970997"/>
              <a:ext cx="15875" cy="0"/>
            </a:xfrm>
            <a:custGeom>
              <a:avLst/>
              <a:gdLst/>
              <a:ahLst/>
              <a:cxnLst/>
              <a:rect l="l" t="t" r="r" b="b"/>
              <a:pathLst>
                <a:path w="15875" h="0">
                  <a:moveTo>
                    <a:pt x="0" y="0"/>
                  </a:moveTo>
                  <a:lnTo>
                    <a:pt x="15709" y="0"/>
                  </a:lnTo>
                </a:path>
              </a:pathLst>
            </a:custGeom>
            <a:ln w="3911">
              <a:solidFill>
                <a:srgbClr val="231F20"/>
              </a:solidFill>
            </a:ln>
          </p:spPr>
          <p:txBody>
            <a:bodyPr wrap="square" lIns="0" tIns="0" rIns="0" bIns="0" rtlCol="0"/>
            <a:lstStyle/>
            <a:p/>
          </p:txBody>
        </p:sp>
        <p:sp>
          <p:nvSpPr>
            <p:cNvPr id="13656" name="object 13656" descr=""/>
            <p:cNvSpPr/>
            <p:nvPr/>
          </p:nvSpPr>
          <p:spPr>
            <a:xfrm>
              <a:off x="4984709" y="7970179"/>
              <a:ext cx="11430" cy="0"/>
            </a:xfrm>
            <a:custGeom>
              <a:avLst/>
              <a:gdLst/>
              <a:ahLst/>
              <a:cxnLst/>
              <a:rect l="l" t="t" r="r" b="b"/>
              <a:pathLst>
                <a:path w="11429" h="0">
                  <a:moveTo>
                    <a:pt x="0" y="0"/>
                  </a:moveTo>
                  <a:lnTo>
                    <a:pt x="11061" y="0"/>
                  </a:lnTo>
                </a:path>
              </a:pathLst>
            </a:custGeom>
            <a:ln w="3911">
              <a:solidFill>
                <a:srgbClr val="231F20"/>
              </a:solidFill>
            </a:ln>
          </p:spPr>
          <p:txBody>
            <a:bodyPr wrap="square" lIns="0" tIns="0" rIns="0" bIns="0" rtlCol="0"/>
            <a:lstStyle/>
            <a:p/>
          </p:txBody>
        </p:sp>
        <p:sp>
          <p:nvSpPr>
            <p:cNvPr id="13657" name="object 13657" descr=""/>
            <p:cNvSpPr/>
            <p:nvPr/>
          </p:nvSpPr>
          <p:spPr>
            <a:xfrm>
              <a:off x="4984709" y="7969360"/>
              <a:ext cx="6985" cy="0"/>
            </a:xfrm>
            <a:custGeom>
              <a:avLst/>
              <a:gdLst/>
              <a:ahLst/>
              <a:cxnLst/>
              <a:rect l="l" t="t" r="r" b="b"/>
              <a:pathLst>
                <a:path w="6985" h="0">
                  <a:moveTo>
                    <a:pt x="0" y="0"/>
                  </a:moveTo>
                  <a:lnTo>
                    <a:pt x="6426" y="0"/>
                  </a:lnTo>
                </a:path>
              </a:pathLst>
            </a:custGeom>
            <a:ln w="3911">
              <a:solidFill>
                <a:srgbClr val="231F20"/>
              </a:solidFill>
            </a:ln>
          </p:spPr>
          <p:txBody>
            <a:bodyPr wrap="square" lIns="0" tIns="0" rIns="0" bIns="0" rtlCol="0"/>
            <a:lstStyle/>
            <a:p/>
          </p:txBody>
        </p:sp>
        <p:sp>
          <p:nvSpPr>
            <p:cNvPr id="13658" name="object 13658" descr=""/>
            <p:cNvSpPr/>
            <p:nvPr/>
          </p:nvSpPr>
          <p:spPr>
            <a:xfrm>
              <a:off x="4984709" y="7968542"/>
              <a:ext cx="1905" cy="0"/>
            </a:xfrm>
            <a:custGeom>
              <a:avLst/>
              <a:gdLst/>
              <a:ahLst/>
              <a:cxnLst/>
              <a:rect l="l" t="t" r="r" b="b"/>
              <a:pathLst>
                <a:path w="1904" h="0">
                  <a:moveTo>
                    <a:pt x="0" y="0"/>
                  </a:moveTo>
                  <a:lnTo>
                    <a:pt x="1778" y="0"/>
                  </a:lnTo>
                </a:path>
                <a:path w="1904" h="0">
                  <a:moveTo>
                    <a:pt x="0" y="0"/>
                  </a:moveTo>
                  <a:lnTo>
                    <a:pt x="1778" y="0"/>
                  </a:lnTo>
                </a:path>
              </a:pathLst>
            </a:custGeom>
            <a:ln w="3911">
              <a:solidFill>
                <a:srgbClr val="231F20"/>
              </a:solidFill>
            </a:ln>
          </p:spPr>
          <p:txBody>
            <a:bodyPr wrap="square" lIns="0" tIns="0" rIns="0" bIns="0" rtlCol="0"/>
            <a:lstStyle/>
            <a:p/>
          </p:txBody>
        </p:sp>
        <p:sp>
          <p:nvSpPr>
            <p:cNvPr id="13659" name="object 13659" descr=""/>
            <p:cNvSpPr/>
            <p:nvPr/>
          </p:nvSpPr>
          <p:spPr>
            <a:xfrm>
              <a:off x="4984709" y="7979573"/>
              <a:ext cx="64769" cy="11430"/>
            </a:xfrm>
            <a:custGeom>
              <a:avLst/>
              <a:gdLst/>
              <a:ahLst/>
              <a:cxnLst/>
              <a:rect l="l" t="t" r="r" b="b"/>
              <a:pathLst>
                <a:path w="64770" h="11429">
                  <a:moveTo>
                    <a:pt x="0" y="11379"/>
                  </a:moveTo>
                  <a:lnTo>
                    <a:pt x="64439" y="0"/>
                  </a:lnTo>
                </a:path>
              </a:pathLst>
            </a:custGeom>
            <a:ln w="3911">
              <a:solidFill>
                <a:srgbClr val="231F20"/>
              </a:solidFill>
            </a:ln>
          </p:spPr>
          <p:txBody>
            <a:bodyPr wrap="square" lIns="0" tIns="0" rIns="0" bIns="0" rtlCol="0"/>
            <a:lstStyle/>
            <a:p/>
          </p:txBody>
        </p:sp>
        <p:sp>
          <p:nvSpPr>
            <p:cNvPr id="13660" name="object 13660" descr=""/>
            <p:cNvSpPr/>
            <p:nvPr/>
          </p:nvSpPr>
          <p:spPr>
            <a:xfrm>
              <a:off x="4984709" y="7968220"/>
              <a:ext cx="0" cy="22860"/>
            </a:xfrm>
            <a:custGeom>
              <a:avLst/>
              <a:gdLst/>
              <a:ahLst/>
              <a:cxnLst/>
              <a:rect l="l" t="t" r="r" b="b"/>
              <a:pathLst>
                <a:path w="0" h="22859">
                  <a:moveTo>
                    <a:pt x="0" y="0"/>
                  </a:moveTo>
                  <a:lnTo>
                    <a:pt x="0" y="22733"/>
                  </a:lnTo>
                </a:path>
              </a:pathLst>
            </a:custGeom>
            <a:ln w="3911">
              <a:solidFill>
                <a:srgbClr val="231F20"/>
              </a:solidFill>
            </a:ln>
          </p:spPr>
          <p:txBody>
            <a:bodyPr wrap="square" lIns="0" tIns="0" rIns="0" bIns="0" rtlCol="0"/>
            <a:lstStyle/>
            <a:p/>
          </p:txBody>
        </p:sp>
        <p:sp>
          <p:nvSpPr>
            <p:cNvPr id="13661" name="object 13661" descr=""/>
            <p:cNvSpPr/>
            <p:nvPr/>
          </p:nvSpPr>
          <p:spPr>
            <a:xfrm>
              <a:off x="4984705" y="7968213"/>
              <a:ext cx="64769" cy="11430"/>
            </a:xfrm>
            <a:custGeom>
              <a:avLst/>
              <a:gdLst/>
              <a:ahLst/>
              <a:cxnLst/>
              <a:rect l="l" t="t" r="r" b="b"/>
              <a:pathLst>
                <a:path w="64770" h="11429">
                  <a:moveTo>
                    <a:pt x="64439" y="11366"/>
                  </a:moveTo>
                  <a:lnTo>
                    <a:pt x="0" y="0"/>
                  </a:lnTo>
                </a:path>
              </a:pathLst>
            </a:custGeom>
            <a:ln w="3911">
              <a:solidFill>
                <a:srgbClr val="231F20"/>
              </a:solidFill>
            </a:ln>
          </p:spPr>
          <p:txBody>
            <a:bodyPr wrap="square" lIns="0" tIns="0" rIns="0" bIns="0" rtlCol="0"/>
            <a:lstStyle/>
            <a:p/>
          </p:txBody>
        </p:sp>
        <p:sp>
          <p:nvSpPr>
            <p:cNvPr id="13662" name="object 13662" descr=""/>
            <p:cNvSpPr/>
            <p:nvPr/>
          </p:nvSpPr>
          <p:spPr>
            <a:xfrm>
              <a:off x="5132012" y="7979171"/>
              <a:ext cx="62230" cy="0"/>
            </a:xfrm>
            <a:custGeom>
              <a:avLst/>
              <a:gdLst/>
              <a:ahLst/>
              <a:cxnLst/>
              <a:rect l="l" t="t" r="r" b="b"/>
              <a:pathLst>
                <a:path w="62229" h="0">
                  <a:moveTo>
                    <a:pt x="62128" y="0"/>
                  </a:moveTo>
                  <a:lnTo>
                    <a:pt x="0" y="0"/>
                  </a:lnTo>
                </a:path>
              </a:pathLst>
            </a:custGeom>
            <a:ln w="3911">
              <a:solidFill>
                <a:srgbClr val="231F20"/>
              </a:solidFill>
            </a:ln>
          </p:spPr>
          <p:txBody>
            <a:bodyPr wrap="square" lIns="0" tIns="0" rIns="0" bIns="0" rtlCol="0"/>
            <a:lstStyle/>
            <a:p/>
          </p:txBody>
        </p:sp>
        <p:sp>
          <p:nvSpPr>
            <p:cNvPr id="13663" name="object 13663" descr=""/>
            <p:cNvSpPr/>
            <p:nvPr/>
          </p:nvSpPr>
          <p:spPr>
            <a:xfrm>
              <a:off x="5136661" y="7978352"/>
              <a:ext cx="57785" cy="0"/>
            </a:xfrm>
            <a:custGeom>
              <a:avLst/>
              <a:gdLst/>
              <a:ahLst/>
              <a:cxnLst/>
              <a:rect l="l" t="t" r="r" b="b"/>
              <a:pathLst>
                <a:path w="57785" h="0">
                  <a:moveTo>
                    <a:pt x="57480" y="0"/>
                  </a:moveTo>
                  <a:lnTo>
                    <a:pt x="0" y="0"/>
                  </a:lnTo>
                </a:path>
              </a:pathLst>
            </a:custGeom>
            <a:ln w="3911">
              <a:solidFill>
                <a:srgbClr val="231F20"/>
              </a:solidFill>
            </a:ln>
          </p:spPr>
          <p:txBody>
            <a:bodyPr wrap="square" lIns="0" tIns="0" rIns="0" bIns="0" rtlCol="0"/>
            <a:lstStyle/>
            <a:p/>
          </p:txBody>
        </p:sp>
        <p:sp>
          <p:nvSpPr>
            <p:cNvPr id="13664" name="object 13664" descr=""/>
            <p:cNvSpPr/>
            <p:nvPr/>
          </p:nvSpPr>
          <p:spPr>
            <a:xfrm>
              <a:off x="5141296" y="7977534"/>
              <a:ext cx="53340" cy="0"/>
            </a:xfrm>
            <a:custGeom>
              <a:avLst/>
              <a:gdLst/>
              <a:ahLst/>
              <a:cxnLst/>
              <a:rect l="l" t="t" r="r" b="b"/>
              <a:pathLst>
                <a:path w="53339" h="0">
                  <a:moveTo>
                    <a:pt x="52844" y="0"/>
                  </a:moveTo>
                  <a:lnTo>
                    <a:pt x="0" y="0"/>
                  </a:lnTo>
                </a:path>
              </a:pathLst>
            </a:custGeom>
            <a:ln w="3911">
              <a:solidFill>
                <a:srgbClr val="231F20"/>
              </a:solidFill>
            </a:ln>
          </p:spPr>
          <p:txBody>
            <a:bodyPr wrap="square" lIns="0" tIns="0" rIns="0" bIns="0" rtlCol="0"/>
            <a:lstStyle/>
            <a:p/>
          </p:txBody>
        </p:sp>
        <p:sp>
          <p:nvSpPr>
            <p:cNvPr id="13665" name="object 13665" descr=""/>
            <p:cNvSpPr/>
            <p:nvPr/>
          </p:nvSpPr>
          <p:spPr>
            <a:xfrm>
              <a:off x="5145944" y="7976715"/>
              <a:ext cx="48260" cy="0"/>
            </a:xfrm>
            <a:custGeom>
              <a:avLst/>
              <a:gdLst/>
              <a:ahLst/>
              <a:cxnLst/>
              <a:rect l="l" t="t" r="r" b="b"/>
              <a:pathLst>
                <a:path w="48260" h="0">
                  <a:moveTo>
                    <a:pt x="48196" y="0"/>
                  </a:moveTo>
                  <a:lnTo>
                    <a:pt x="0" y="0"/>
                  </a:lnTo>
                </a:path>
              </a:pathLst>
            </a:custGeom>
            <a:ln w="3911">
              <a:solidFill>
                <a:srgbClr val="231F20"/>
              </a:solidFill>
            </a:ln>
          </p:spPr>
          <p:txBody>
            <a:bodyPr wrap="square" lIns="0" tIns="0" rIns="0" bIns="0" rtlCol="0"/>
            <a:lstStyle/>
            <a:p/>
          </p:txBody>
        </p:sp>
        <p:sp>
          <p:nvSpPr>
            <p:cNvPr id="13666" name="object 13666" descr=""/>
            <p:cNvSpPr/>
            <p:nvPr/>
          </p:nvSpPr>
          <p:spPr>
            <a:xfrm>
              <a:off x="5150580" y="7975897"/>
              <a:ext cx="43815" cy="0"/>
            </a:xfrm>
            <a:custGeom>
              <a:avLst/>
              <a:gdLst/>
              <a:ahLst/>
              <a:cxnLst/>
              <a:rect l="l" t="t" r="r" b="b"/>
              <a:pathLst>
                <a:path w="43814" h="0">
                  <a:moveTo>
                    <a:pt x="43561" y="0"/>
                  </a:moveTo>
                  <a:lnTo>
                    <a:pt x="0" y="0"/>
                  </a:lnTo>
                </a:path>
              </a:pathLst>
            </a:custGeom>
            <a:ln w="3911">
              <a:solidFill>
                <a:srgbClr val="231F20"/>
              </a:solidFill>
            </a:ln>
          </p:spPr>
          <p:txBody>
            <a:bodyPr wrap="square" lIns="0" tIns="0" rIns="0" bIns="0" rtlCol="0"/>
            <a:lstStyle/>
            <a:p/>
          </p:txBody>
        </p:sp>
        <p:sp>
          <p:nvSpPr>
            <p:cNvPr id="13667" name="object 13667" descr=""/>
            <p:cNvSpPr/>
            <p:nvPr/>
          </p:nvSpPr>
          <p:spPr>
            <a:xfrm>
              <a:off x="5155228" y="7975090"/>
              <a:ext cx="39370" cy="0"/>
            </a:xfrm>
            <a:custGeom>
              <a:avLst/>
              <a:gdLst/>
              <a:ahLst/>
              <a:cxnLst/>
              <a:rect l="l" t="t" r="r" b="b"/>
              <a:pathLst>
                <a:path w="39370" h="0">
                  <a:moveTo>
                    <a:pt x="38912" y="0"/>
                  </a:moveTo>
                  <a:lnTo>
                    <a:pt x="0" y="0"/>
                  </a:lnTo>
                </a:path>
              </a:pathLst>
            </a:custGeom>
            <a:ln w="3911">
              <a:solidFill>
                <a:srgbClr val="231F20"/>
              </a:solidFill>
            </a:ln>
          </p:spPr>
          <p:txBody>
            <a:bodyPr wrap="square" lIns="0" tIns="0" rIns="0" bIns="0" rtlCol="0"/>
            <a:lstStyle/>
            <a:p/>
          </p:txBody>
        </p:sp>
        <p:sp>
          <p:nvSpPr>
            <p:cNvPr id="13668" name="object 13668" descr=""/>
            <p:cNvSpPr/>
            <p:nvPr/>
          </p:nvSpPr>
          <p:spPr>
            <a:xfrm>
              <a:off x="5159863" y="7974260"/>
              <a:ext cx="34290" cy="0"/>
            </a:xfrm>
            <a:custGeom>
              <a:avLst/>
              <a:gdLst/>
              <a:ahLst/>
              <a:cxnLst/>
              <a:rect l="l" t="t" r="r" b="b"/>
              <a:pathLst>
                <a:path w="34289" h="0">
                  <a:moveTo>
                    <a:pt x="34277" y="0"/>
                  </a:moveTo>
                  <a:lnTo>
                    <a:pt x="0" y="0"/>
                  </a:lnTo>
                </a:path>
              </a:pathLst>
            </a:custGeom>
            <a:ln w="3911">
              <a:solidFill>
                <a:srgbClr val="231F20"/>
              </a:solidFill>
            </a:ln>
          </p:spPr>
          <p:txBody>
            <a:bodyPr wrap="square" lIns="0" tIns="0" rIns="0" bIns="0" rtlCol="0"/>
            <a:lstStyle/>
            <a:p/>
          </p:txBody>
        </p:sp>
        <p:sp>
          <p:nvSpPr>
            <p:cNvPr id="13669" name="object 13669" descr=""/>
            <p:cNvSpPr/>
            <p:nvPr/>
          </p:nvSpPr>
          <p:spPr>
            <a:xfrm>
              <a:off x="5164512" y="7973453"/>
              <a:ext cx="29845" cy="0"/>
            </a:xfrm>
            <a:custGeom>
              <a:avLst/>
              <a:gdLst/>
              <a:ahLst/>
              <a:cxnLst/>
              <a:rect l="l" t="t" r="r" b="b"/>
              <a:pathLst>
                <a:path w="29845" h="0">
                  <a:moveTo>
                    <a:pt x="29629" y="0"/>
                  </a:moveTo>
                  <a:lnTo>
                    <a:pt x="0" y="0"/>
                  </a:lnTo>
                </a:path>
              </a:pathLst>
            </a:custGeom>
            <a:ln w="3911">
              <a:solidFill>
                <a:srgbClr val="231F20"/>
              </a:solidFill>
            </a:ln>
          </p:spPr>
          <p:txBody>
            <a:bodyPr wrap="square" lIns="0" tIns="0" rIns="0" bIns="0" rtlCol="0"/>
            <a:lstStyle/>
            <a:p/>
          </p:txBody>
        </p:sp>
        <p:sp>
          <p:nvSpPr>
            <p:cNvPr id="13670" name="object 13670" descr=""/>
            <p:cNvSpPr/>
            <p:nvPr/>
          </p:nvSpPr>
          <p:spPr>
            <a:xfrm>
              <a:off x="5169147" y="7972623"/>
              <a:ext cx="25400" cy="0"/>
            </a:xfrm>
            <a:custGeom>
              <a:avLst/>
              <a:gdLst/>
              <a:ahLst/>
              <a:cxnLst/>
              <a:rect l="l" t="t" r="r" b="b"/>
              <a:pathLst>
                <a:path w="25400" h="0">
                  <a:moveTo>
                    <a:pt x="24993" y="0"/>
                  </a:moveTo>
                  <a:lnTo>
                    <a:pt x="0" y="0"/>
                  </a:lnTo>
                </a:path>
              </a:pathLst>
            </a:custGeom>
            <a:ln w="3911">
              <a:solidFill>
                <a:srgbClr val="231F20"/>
              </a:solidFill>
            </a:ln>
          </p:spPr>
          <p:txBody>
            <a:bodyPr wrap="square" lIns="0" tIns="0" rIns="0" bIns="0" rtlCol="0"/>
            <a:lstStyle/>
            <a:p/>
          </p:txBody>
        </p:sp>
        <p:sp>
          <p:nvSpPr>
            <p:cNvPr id="13671" name="object 13671" descr=""/>
            <p:cNvSpPr/>
            <p:nvPr/>
          </p:nvSpPr>
          <p:spPr>
            <a:xfrm>
              <a:off x="5173783" y="7971816"/>
              <a:ext cx="20955" cy="0"/>
            </a:xfrm>
            <a:custGeom>
              <a:avLst/>
              <a:gdLst/>
              <a:ahLst/>
              <a:cxnLst/>
              <a:rect l="l" t="t" r="r" b="b"/>
              <a:pathLst>
                <a:path w="20954" h="0">
                  <a:moveTo>
                    <a:pt x="20358" y="0"/>
                  </a:moveTo>
                  <a:lnTo>
                    <a:pt x="0" y="0"/>
                  </a:lnTo>
                </a:path>
              </a:pathLst>
            </a:custGeom>
            <a:ln w="3911">
              <a:solidFill>
                <a:srgbClr val="231F20"/>
              </a:solidFill>
            </a:ln>
          </p:spPr>
          <p:txBody>
            <a:bodyPr wrap="square" lIns="0" tIns="0" rIns="0" bIns="0" rtlCol="0"/>
            <a:lstStyle/>
            <a:p/>
          </p:txBody>
        </p:sp>
        <p:sp>
          <p:nvSpPr>
            <p:cNvPr id="13672" name="object 13672" descr=""/>
            <p:cNvSpPr/>
            <p:nvPr/>
          </p:nvSpPr>
          <p:spPr>
            <a:xfrm>
              <a:off x="5178431" y="7970997"/>
              <a:ext cx="15875" cy="0"/>
            </a:xfrm>
            <a:custGeom>
              <a:avLst/>
              <a:gdLst/>
              <a:ahLst/>
              <a:cxnLst/>
              <a:rect l="l" t="t" r="r" b="b"/>
              <a:pathLst>
                <a:path w="15875" h="0">
                  <a:moveTo>
                    <a:pt x="15709" y="0"/>
                  </a:moveTo>
                  <a:lnTo>
                    <a:pt x="0" y="0"/>
                  </a:lnTo>
                </a:path>
              </a:pathLst>
            </a:custGeom>
            <a:ln w="3911">
              <a:solidFill>
                <a:srgbClr val="231F20"/>
              </a:solidFill>
            </a:ln>
          </p:spPr>
          <p:txBody>
            <a:bodyPr wrap="square" lIns="0" tIns="0" rIns="0" bIns="0" rtlCol="0"/>
            <a:lstStyle/>
            <a:p/>
          </p:txBody>
        </p:sp>
        <p:sp>
          <p:nvSpPr>
            <p:cNvPr id="13673" name="object 13673" descr=""/>
            <p:cNvSpPr/>
            <p:nvPr/>
          </p:nvSpPr>
          <p:spPr>
            <a:xfrm>
              <a:off x="5183066" y="7970179"/>
              <a:ext cx="11430" cy="0"/>
            </a:xfrm>
            <a:custGeom>
              <a:avLst/>
              <a:gdLst/>
              <a:ahLst/>
              <a:cxnLst/>
              <a:rect l="l" t="t" r="r" b="b"/>
              <a:pathLst>
                <a:path w="11429" h="0">
                  <a:moveTo>
                    <a:pt x="11074" y="0"/>
                  </a:moveTo>
                  <a:lnTo>
                    <a:pt x="0" y="0"/>
                  </a:lnTo>
                </a:path>
              </a:pathLst>
            </a:custGeom>
            <a:ln w="3911">
              <a:solidFill>
                <a:srgbClr val="231F20"/>
              </a:solidFill>
            </a:ln>
          </p:spPr>
          <p:txBody>
            <a:bodyPr wrap="square" lIns="0" tIns="0" rIns="0" bIns="0" rtlCol="0"/>
            <a:lstStyle/>
            <a:p/>
          </p:txBody>
        </p:sp>
        <p:sp>
          <p:nvSpPr>
            <p:cNvPr id="13674" name="object 13674" descr=""/>
            <p:cNvSpPr/>
            <p:nvPr/>
          </p:nvSpPr>
          <p:spPr>
            <a:xfrm>
              <a:off x="5187715" y="7969360"/>
              <a:ext cx="6985" cy="0"/>
            </a:xfrm>
            <a:custGeom>
              <a:avLst/>
              <a:gdLst/>
              <a:ahLst/>
              <a:cxnLst/>
              <a:rect l="l" t="t" r="r" b="b"/>
              <a:pathLst>
                <a:path w="6985" h="0">
                  <a:moveTo>
                    <a:pt x="6426" y="0"/>
                  </a:moveTo>
                  <a:lnTo>
                    <a:pt x="0" y="0"/>
                  </a:lnTo>
                </a:path>
              </a:pathLst>
            </a:custGeom>
            <a:ln w="3911">
              <a:solidFill>
                <a:srgbClr val="231F20"/>
              </a:solidFill>
            </a:ln>
          </p:spPr>
          <p:txBody>
            <a:bodyPr wrap="square" lIns="0" tIns="0" rIns="0" bIns="0" rtlCol="0"/>
            <a:lstStyle/>
            <a:p/>
          </p:txBody>
        </p:sp>
        <p:sp>
          <p:nvSpPr>
            <p:cNvPr id="13675" name="object 13675" descr=""/>
            <p:cNvSpPr/>
            <p:nvPr/>
          </p:nvSpPr>
          <p:spPr>
            <a:xfrm>
              <a:off x="5192350" y="7968542"/>
              <a:ext cx="1905" cy="0"/>
            </a:xfrm>
            <a:custGeom>
              <a:avLst/>
              <a:gdLst/>
              <a:ahLst/>
              <a:cxnLst/>
              <a:rect l="l" t="t" r="r" b="b"/>
              <a:pathLst>
                <a:path w="1904" h="0">
                  <a:moveTo>
                    <a:pt x="1790" y="0"/>
                  </a:moveTo>
                  <a:lnTo>
                    <a:pt x="0" y="0"/>
                  </a:lnTo>
                </a:path>
                <a:path w="1904" h="0">
                  <a:moveTo>
                    <a:pt x="1790" y="0"/>
                  </a:moveTo>
                  <a:lnTo>
                    <a:pt x="0" y="0"/>
                  </a:lnTo>
                </a:path>
              </a:pathLst>
            </a:custGeom>
            <a:ln w="3911">
              <a:solidFill>
                <a:srgbClr val="231F20"/>
              </a:solidFill>
            </a:ln>
          </p:spPr>
          <p:txBody>
            <a:bodyPr wrap="square" lIns="0" tIns="0" rIns="0" bIns="0" rtlCol="0"/>
            <a:lstStyle/>
            <a:p/>
          </p:txBody>
        </p:sp>
        <p:sp>
          <p:nvSpPr>
            <p:cNvPr id="13676" name="object 13676" descr=""/>
            <p:cNvSpPr/>
            <p:nvPr/>
          </p:nvSpPr>
          <p:spPr>
            <a:xfrm>
              <a:off x="5132012" y="7979989"/>
              <a:ext cx="62230" cy="0"/>
            </a:xfrm>
            <a:custGeom>
              <a:avLst/>
              <a:gdLst/>
              <a:ahLst/>
              <a:cxnLst/>
              <a:rect l="l" t="t" r="r" b="b"/>
              <a:pathLst>
                <a:path w="62229" h="0">
                  <a:moveTo>
                    <a:pt x="62128" y="0"/>
                  </a:moveTo>
                  <a:lnTo>
                    <a:pt x="0" y="0"/>
                  </a:lnTo>
                </a:path>
              </a:pathLst>
            </a:custGeom>
            <a:ln w="3911">
              <a:solidFill>
                <a:srgbClr val="231F20"/>
              </a:solidFill>
            </a:ln>
          </p:spPr>
          <p:txBody>
            <a:bodyPr wrap="square" lIns="0" tIns="0" rIns="0" bIns="0" rtlCol="0"/>
            <a:lstStyle/>
            <a:p/>
          </p:txBody>
        </p:sp>
        <p:sp>
          <p:nvSpPr>
            <p:cNvPr id="13677" name="object 13677" descr=""/>
            <p:cNvSpPr/>
            <p:nvPr/>
          </p:nvSpPr>
          <p:spPr>
            <a:xfrm>
              <a:off x="5136661" y="7980808"/>
              <a:ext cx="57785" cy="0"/>
            </a:xfrm>
            <a:custGeom>
              <a:avLst/>
              <a:gdLst/>
              <a:ahLst/>
              <a:cxnLst/>
              <a:rect l="l" t="t" r="r" b="b"/>
              <a:pathLst>
                <a:path w="57785" h="0">
                  <a:moveTo>
                    <a:pt x="57480" y="0"/>
                  </a:moveTo>
                  <a:lnTo>
                    <a:pt x="0" y="0"/>
                  </a:lnTo>
                </a:path>
              </a:pathLst>
            </a:custGeom>
            <a:ln w="3911">
              <a:solidFill>
                <a:srgbClr val="231F20"/>
              </a:solidFill>
            </a:ln>
          </p:spPr>
          <p:txBody>
            <a:bodyPr wrap="square" lIns="0" tIns="0" rIns="0" bIns="0" rtlCol="0"/>
            <a:lstStyle/>
            <a:p/>
          </p:txBody>
        </p:sp>
        <p:sp>
          <p:nvSpPr>
            <p:cNvPr id="13678" name="object 13678" descr=""/>
            <p:cNvSpPr/>
            <p:nvPr/>
          </p:nvSpPr>
          <p:spPr>
            <a:xfrm>
              <a:off x="5141296" y="7981627"/>
              <a:ext cx="53340" cy="0"/>
            </a:xfrm>
            <a:custGeom>
              <a:avLst/>
              <a:gdLst/>
              <a:ahLst/>
              <a:cxnLst/>
              <a:rect l="l" t="t" r="r" b="b"/>
              <a:pathLst>
                <a:path w="53339" h="0">
                  <a:moveTo>
                    <a:pt x="52844" y="0"/>
                  </a:moveTo>
                  <a:lnTo>
                    <a:pt x="0" y="0"/>
                  </a:lnTo>
                </a:path>
              </a:pathLst>
            </a:custGeom>
            <a:ln w="3911">
              <a:solidFill>
                <a:srgbClr val="231F20"/>
              </a:solidFill>
            </a:ln>
          </p:spPr>
          <p:txBody>
            <a:bodyPr wrap="square" lIns="0" tIns="0" rIns="0" bIns="0" rtlCol="0"/>
            <a:lstStyle/>
            <a:p/>
          </p:txBody>
        </p:sp>
        <p:sp>
          <p:nvSpPr>
            <p:cNvPr id="13679" name="object 13679" descr=""/>
            <p:cNvSpPr/>
            <p:nvPr/>
          </p:nvSpPr>
          <p:spPr>
            <a:xfrm>
              <a:off x="5145944" y="7982445"/>
              <a:ext cx="48260" cy="0"/>
            </a:xfrm>
            <a:custGeom>
              <a:avLst/>
              <a:gdLst/>
              <a:ahLst/>
              <a:cxnLst/>
              <a:rect l="l" t="t" r="r" b="b"/>
              <a:pathLst>
                <a:path w="48260" h="0">
                  <a:moveTo>
                    <a:pt x="48196" y="0"/>
                  </a:moveTo>
                  <a:lnTo>
                    <a:pt x="0" y="0"/>
                  </a:lnTo>
                </a:path>
              </a:pathLst>
            </a:custGeom>
            <a:ln w="3911">
              <a:solidFill>
                <a:srgbClr val="231F20"/>
              </a:solidFill>
            </a:ln>
          </p:spPr>
          <p:txBody>
            <a:bodyPr wrap="square" lIns="0" tIns="0" rIns="0" bIns="0" rtlCol="0"/>
            <a:lstStyle/>
            <a:p/>
          </p:txBody>
        </p:sp>
        <p:sp>
          <p:nvSpPr>
            <p:cNvPr id="13680" name="object 13680" descr=""/>
            <p:cNvSpPr/>
            <p:nvPr/>
          </p:nvSpPr>
          <p:spPr>
            <a:xfrm>
              <a:off x="5150580" y="7983264"/>
              <a:ext cx="43815" cy="0"/>
            </a:xfrm>
            <a:custGeom>
              <a:avLst/>
              <a:gdLst/>
              <a:ahLst/>
              <a:cxnLst/>
              <a:rect l="l" t="t" r="r" b="b"/>
              <a:pathLst>
                <a:path w="43814" h="0">
                  <a:moveTo>
                    <a:pt x="43561" y="0"/>
                  </a:moveTo>
                  <a:lnTo>
                    <a:pt x="0" y="0"/>
                  </a:lnTo>
                </a:path>
              </a:pathLst>
            </a:custGeom>
            <a:ln w="3911">
              <a:solidFill>
                <a:srgbClr val="231F20"/>
              </a:solidFill>
            </a:ln>
          </p:spPr>
          <p:txBody>
            <a:bodyPr wrap="square" lIns="0" tIns="0" rIns="0" bIns="0" rtlCol="0"/>
            <a:lstStyle/>
            <a:p/>
          </p:txBody>
        </p:sp>
        <p:sp>
          <p:nvSpPr>
            <p:cNvPr id="13681" name="object 13681" descr=""/>
            <p:cNvSpPr/>
            <p:nvPr/>
          </p:nvSpPr>
          <p:spPr>
            <a:xfrm>
              <a:off x="5155228" y="7984082"/>
              <a:ext cx="39370" cy="0"/>
            </a:xfrm>
            <a:custGeom>
              <a:avLst/>
              <a:gdLst/>
              <a:ahLst/>
              <a:cxnLst/>
              <a:rect l="l" t="t" r="r" b="b"/>
              <a:pathLst>
                <a:path w="39370" h="0">
                  <a:moveTo>
                    <a:pt x="38912" y="0"/>
                  </a:moveTo>
                  <a:lnTo>
                    <a:pt x="0" y="0"/>
                  </a:lnTo>
                </a:path>
              </a:pathLst>
            </a:custGeom>
            <a:ln w="3911">
              <a:solidFill>
                <a:srgbClr val="231F20"/>
              </a:solidFill>
            </a:ln>
          </p:spPr>
          <p:txBody>
            <a:bodyPr wrap="square" lIns="0" tIns="0" rIns="0" bIns="0" rtlCol="0"/>
            <a:lstStyle/>
            <a:p/>
          </p:txBody>
        </p:sp>
        <p:sp>
          <p:nvSpPr>
            <p:cNvPr id="13682" name="object 13682" descr=""/>
            <p:cNvSpPr/>
            <p:nvPr/>
          </p:nvSpPr>
          <p:spPr>
            <a:xfrm>
              <a:off x="5159863" y="7984901"/>
              <a:ext cx="34290" cy="0"/>
            </a:xfrm>
            <a:custGeom>
              <a:avLst/>
              <a:gdLst/>
              <a:ahLst/>
              <a:cxnLst/>
              <a:rect l="l" t="t" r="r" b="b"/>
              <a:pathLst>
                <a:path w="34289" h="0">
                  <a:moveTo>
                    <a:pt x="34277" y="0"/>
                  </a:moveTo>
                  <a:lnTo>
                    <a:pt x="0" y="0"/>
                  </a:lnTo>
                </a:path>
              </a:pathLst>
            </a:custGeom>
            <a:ln w="3911">
              <a:solidFill>
                <a:srgbClr val="231F20"/>
              </a:solidFill>
            </a:ln>
          </p:spPr>
          <p:txBody>
            <a:bodyPr wrap="square" lIns="0" tIns="0" rIns="0" bIns="0" rtlCol="0"/>
            <a:lstStyle/>
            <a:p/>
          </p:txBody>
        </p:sp>
        <p:sp>
          <p:nvSpPr>
            <p:cNvPr id="13683" name="object 13683" descr=""/>
            <p:cNvSpPr/>
            <p:nvPr/>
          </p:nvSpPr>
          <p:spPr>
            <a:xfrm>
              <a:off x="5164512" y="7985719"/>
              <a:ext cx="29845" cy="0"/>
            </a:xfrm>
            <a:custGeom>
              <a:avLst/>
              <a:gdLst/>
              <a:ahLst/>
              <a:cxnLst/>
              <a:rect l="l" t="t" r="r" b="b"/>
              <a:pathLst>
                <a:path w="29845" h="0">
                  <a:moveTo>
                    <a:pt x="29629" y="0"/>
                  </a:moveTo>
                  <a:lnTo>
                    <a:pt x="0" y="0"/>
                  </a:lnTo>
                </a:path>
              </a:pathLst>
            </a:custGeom>
            <a:ln w="3911">
              <a:solidFill>
                <a:srgbClr val="231F20"/>
              </a:solidFill>
            </a:ln>
          </p:spPr>
          <p:txBody>
            <a:bodyPr wrap="square" lIns="0" tIns="0" rIns="0" bIns="0" rtlCol="0"/>
            <a:lstStyle/>
            <a:p/>
          </p:txBody>
        </p:sp>
        <p:sp>
          <p:nvSpPr>
            <p:cNvPr id="13684" name="object 13684" descr=""/>
            <p:cNvSpPr/>
            <p:nvPr/>
          </p:nvSpPr>
          <p:spPr>
            <a:xfrm>
              <a:off x="5169147" y="7986538"/>
              <a:ext cx="25400" cy="0"/>
            </a:xfrm>
            <a:custGeom>
              <a:avLst/>
              <a:gdLst/>
              <a:ahLst/>
              <a:cxnLst/>
              <a:rect l="l" t="t" r="r" b="b"/>
              <a:pathLst>
                <a:path w="25400" h="0">
                  <a:moveTo>
                    <a:pt x="24993" y="0"/>
                  </a:moveTo>
                  <a:lnTo>
                    <a:pt x="0" y="0"/>
                  </a:lnTo>
                </a:path>
              </a:pathLst>
            </a:custGeom>
            <a:ln w="3911">
              <a:solidFill>
                <a:srgbClr val="231F20"/>
              </a:solidFill>
            </a:ln>
          </p:spPr>
          <p:txBody>
            <a:bodyPr wrap="square" lIns="0" tIns="0" rIns="0" bIns="0" rtlCol="0"/>
            <a:lstStyle/>
            <a:p/>
          </p:txBody>
        </p:sp>
        <p:sp>
          <p:nvSpPr>
            <p:cNvPr id="13685" name="object 13685" descr=""/>
            <p:cNvSpPr/>
            <p:nvPr/>
          </p:nvSpPr>
          <p:spPr>
            <a:xfrm>
              <a:off x="5173783" y="7987356"/>
              <a:ext cx="20955" cy="0"/>
            </a:xfrm>
            <a:custGeom>
              <a:avLst/>
              <a:gdLst/>
              <a:ahLst/>
              <a:cxnLst/>
              <a:rect l="l" t="t" r="r" b="b"/>
              <a:pathLst>
                <a:path w="20954" h="0">
                  <a:moveTo>
                    <a:pt x="20358" y="0"/>
                  </a:moveTo>
                  <a:lnTo>
                    <a:pt x="0" y="0"/>
                  </a:lnTo>
                </a:path>
              </a:pathLst>
            </a:custGeom>
            <a:ln w="3911">
              <a:solidFill>
                <a:srgbClr val="231F20"/>
              </a:solidFill>
            </a:ln>
          </p:spPr>
          <p:txBody>
            <a:bodyPr wrap="square" lIns="0" tIns="0" rIns="0" bIns="0" rtlCol="0"/>
            <a:lstStyle/>
            <a:p/>
          </p:txBody>
        </p:sp>
        <p:sp>
          <p:nvSpPr>
            <p:cNvPr id="13686" name="object 13686" descr=""/>
            <p:cNvSpPr/>
            <p:nvPr/>
          </p:nvSpPr>
          <p:spPr>
            <a:xfrm>
              <a:off x="5178431" y="7988175"/>
              <a:ext cx="15875" cy="0"/>
            </a:xfrm>
            <a:custGeom>
              <a:avLst/>
              <a:gdLst/>
              <a:ahLst/>
              <a:cxnLst/>
              <a:rect l="l" t="t" r="r" b="b"/>
              <a:pathLst>
                <a:path w="15875" h="0">
                  <a:moveTo>
                    <a:pt x="15709" y="0"/>
                  </a:moveTo>
                  <a:lnTo>
                    <a:pt x="0" y="0"/>
                  </a:lnTo>
                </a:path>
              </a:pathLst>
            </a:custGeom>
            <a:ln w="3911">
              <a:solidFill>
                <a:srgbClr val="231F20"/>
              </a:solidFill>
            </a:ln>
          </p:spPr>
          <p:txBody>
            <a:bodyPr wrap="square" lIns="0" tIns="0" rIns="0" bIns="0" rtlCol="0"/>
            <a:lstStyle/>
            <a:p/>
          </p:txBody>
        </p:sp>
        <p:sp>
          <p:nvSpPr>
            <p:cNvPr id="13687" name="object 13687" descr=""/>
            <p:cNvSpPr/>
            <p:nvPr/>
          </p:nvSpPr>
          <p:spPr>
            <a:xfrm>
              <a:off x="5183066" y="7988993"/>
              <a:ext cx="11430" cy="0"/>
            </a:xfrm>
            <a:custGeom>
              <a:avLst/>
              <a:gdLst/>
              <a:ahLst/>
              <a:cxnLst/>
              <a:rect l="l" t="t" r="r" b="b"/>
              <a:pathLst>
                <a:path w="11429" h="0">
                  <a:moveTo>
                    <a:pt x="11074" y="0"/>
                  </a:moveTo>
                  <a:lnTo>
                    <a:pt x="0" y="0"/>
                  </a:lnTo>
                </a:path>
              </a:pathLst>
            </a:custGeom>
            <a:ln w="3911">
              <a:solidFill>
                <a:srgbClr val="231F20"/>
              </a:solidFill>
            </a:ln>
          </p:spPr>
          <p:txBody>
            <a:bodyPr wrap="square" lIns="0" tIns="0" rIns="0" bIns="0" rtlCol="0"/>
            <a:lstStyle/>
            <a:p/>
          </p:txBody>
        </p:sp>
        <p:sp>
          <p:nvSpPr>
            <p:cNvPr id="13688" name="object 13688" descr=""/>
            <p:cNvSpPr/>
            <p:nvPr/>
          </p:nvSpPr>
          <p:spPr>
            <a:xfrm>
              <a:off x="5187715" y="7989812"/>
              <a:ext cx="6985" cy="0"/>
            </a:xfrm>
            <a:custGeom>
              <a:avLst/>
              <a:gdLst/>
              <a:ahLst/>
              <a:cxnLst/>
              <a:rect l="l" t="t" r="r" b="b"/>
              <a:pathLst>
                <a:path w="6985" h="0">
                  <a:moveTo>
                    <a:pt x="6426" y="0"/>
                  </a:moveTo>
                  <a:lnTo>
                    <a:pt x="0" y="0"/>
                  </a:lnTo>
                </a:path>
              </a:pathLst>
            </a:custGeom>
            <a:ln w="3911">
              <a:solidFill>
                <a:srgbClr val="231F20"/>
              </a:solidFill>
            </a:ln>
          </p:spPr>
          <p:txBody>
            <a:bodyPr wrap="square" lIns="0" tIns="0" rIns="0" bIns="0" rtlCol="0"/>
            <a:lstStyle/>
            <a:p/>
          </p:txBody>
        </p:sp>
        <p:sp>
          <p:nvSpPr>
            <p:cNvPr id="13689" name="object 13689" descr=""/>
            <p:cNvSpPr/>
            <p:nvPr/>
          </p:nvSpPr>
          <p:spPr>
            <a:xfrm>
              <a:off x="5192350" y="7990630"/>
              <a:ext cx="1905" cy="0"/>
            </a:xfrm>
            <a:custGeom>
              <a:avLst/>
              <a:gdLst/>
              <a:ahLst/>
              <a:cxnLst/>
              <a:rect l="l" t="t" r="r" b="b"/>
              <a:pathLst>
                <a:path w="1904" h="0">
                  <a:moveTo>
                    <a:pt x="1790" y="0"/>
                  </a:moveTo>
                  <a:lnTo>
                    <a:pt x="0" y="0"/>
                  </a:lnTo>
                </a:path>
                <a:path w="1904" h="0">
                  <a:moveTo>
                    <a:pt x="1790" y="0"/>
                  </a:moveTo>
                  <a:lnTo>
                    <a:pt x="0" y="0"/>
                  </a:lnTo>
                </a:path>
              </a:pathLst>
            </a:custGeom>
            <a:ln w="3911">
              <a:solidFill>
                <a:srgbClr val="231F20"/>
              </a:solidFill>
            </a:ln>
          </p:spPr>
          <p:txBody>
            <a:bodyPr wrap="square" lIns="0" tIns="0" rIns="0" bIns="0" rtlCol="0"/>
            <a:lstStyle/>
            <a:p/>
          </p:txBody>
        </p:sp>
        <p:sp>
          <p:nvSpPr>
            <p:cNvPr id="13690" name="object 13690" descr=""/>
            <p:cNvSpPr/>
            <p:nvPr/>
          </p:nvSpPr>
          <p:spPr>
            <a:xfrm>
              <a:off x="5129701" y="7968220"/>
              <a:ext cx="64769" cy="11430"/>
            </a:xfrm>
            <a:custGeom>
              <a:avLst/>
              <a:gdLst/>
              <a:ahLst/>
              <a:cxnLst/>
              <a:rect l="l" t="t" r="r" b="b"/>
              <a:pathLst>
                <a:path w="64770" h="11429">
                  <a:moveTo>
                    <a:pt x="64439" y="0"/>
                  </a:moveTo>
                  <a:lnTo>
                    <a:pt x="0" y="11366"/>
                  </a:lnTo>
                </a:path>
              </a:pathLst>
            </a:custGeom>
            <a:ln w="3911">
              <a:solidFill>
                <a:srgbClr val="231F20"/>
              </a:solidFill>
            </a:ln>
          </p:spPr>
          <p:txBody>
            <a:bodyPr wrap="square" lIns="0" tIns="0" rIns="0" bIns="0" rtlCol="0"/>
            <a:lstStyle/>
            <a:p/>
          </p:txBody>
        </p:sp>
        <p:sp>
          <p:nvSpPr>
            <p:cNvPr id="13691" name="object 13691" descr=""/>
            <p:cNvSpPr/>
            <p:nvPr/>
          </p:nvSpPr>
          <p:spPr>
            <a:xfrm>
              <a:off x="5194141" y="7968220"/>
              <a:ext cx="0" cy="22860"/>
            </a:xfrm>
            <a:custGeom>
              <a:avLst/>
              <a:gdLst/>
              <a:ahLst/>
              <a:cxnLst/>
              <a:rect l="l" t="t" r="r" b="b"/>
              <a:pathLst>
                <a:path w="0" h="22859">
                  <a:moveTo>
                    <a:pt x="0" y="22733"/>
                  </a:moveTo>
                  <a:lnTo>
                    <a:pt x="0" y="0"/>
                  </a:lnTo>
                </a:path>
              </a:pathLst>
            </a:custGeom>
            <a:ln w="3911">
              <a:solidFill>
                <a:srgbClr val="231F20"/>
              </a:solidFill>
            </a:ln>
          </p:spPr>
          <p:txBody>
            <a:bodyPr wrap="square" lIns="0" tIns="0" rIns="0" bIns="0" rtlCol="0"/>
            <a:lstStyle/>
            <a:p/>
          </p:txBody>
        </p:sp>
        <p:sp>
          <p:nvSpPr>
            <p:cNvPr id="13692" name="object 13692" descr=""/>
            <p:cNvSpPr/>
            <p:nvPr/>
          </p:nvSpPr>
          <p:spPr>
            <a:xfrm>
              <a:off x="5129698" y="7979580"/>
              <a:ext cx="64769" cy="11430"/>
            </a:xfrm>
            <a:custGeom>
              <a:avLst/>
              <a:gdLst/>
              <a:ahLst/>
              <a:cxnLst/>
              <a:rect l="l" t="t" r="r" b="b"/>
              <a:pathLst>
                <a:path w="64770" h="11429">
                  <a:moveTo>
                    <a:pt x="0" y="0"/>
                  </a:moveTo>
                  <a:lnTo>
                    <a:pt x="64439" y="11379"/>
                  </a:lnTo>
                </a:path>
              </a:pathLst>
            </a:custGeom>
            <a:ln w="3911">
              <a:solidFill>
                <a:srgbClr val="231F20"/>
              </a:solidFill>
            </a:ln>
          </p:spPr>
          <p:txBody>
            <a:bodyPr wrap="square" lIns="0" tIns="0" rIns="0" bIns="0" rtlCol="0"/>
            <a:lstStyle/>
            <a:p/>
          </p:txBody>
        </p:sp>
        <p:sp>
          <p:nvSpPr>
            <p:cNvPr id="13693" name="object 13693" descr=""/>
            <p:cNvSpPr/>
            <p:nvPr/>
          </p:nvSpPr>
          <p:spPr>
            <a:xfrm>
              <a:off x="4908186" y="7979580"/>
              <a:ext cx="362585" cy="0"/>
            </a:xfrm>
            <a:custGeom>
              <a:avLst/>
              <a:gdLst/>
              <a:ahLst/>
              <a:cxnLst/>
              <a:rect l="l" t="t" r="r" b="b"/>
              <a:pathLst>
                <a:path w="362585" h="0">
                  <a:moveTo>
                    <a:pt x="362470" y="0"/>
                  </a:moveTo>
                  <a:lnTo>
                    <a:pt x="0" y="0"/>
                  </a:lnTo>
                </a:path>
              </a:pathLst>
            </a:custGeom>
            <a:ln w="3911">
              <a:solidFill>
                <a:srgbClr val="231F20"/>
              </a:solidFill>
            </a:ln>
          </p:spPr>
          <p:txBody>
            <a:bodyPr wrap="square" lIns="0" tIns="0" rIns="0" bIns="0" rtlCol="0"/>
            <a:lstStyle/>
            <a:p/>
          </p:txBody>
        </p:sp>
        <p:sp>
          <p:nvSpPr>
            <p:cNvPr id="13694" name="object 13694" descr=""/>
            <p:cNvSpPr/>
            <p:nvPr/>
          </p:nvSpPr>
          <p:spPr>
            <a:xfrm>
              <a:off x="5049145" y="7947366"/>
              <a:ext cx="0" cy="130810"/>
            </a:xfrm>
            <a:custGeom>
              <a:avLst/>
              <a:gdLst/>
              <a:ahLst/>
              <a:cxnLst/>
              <a:rect l="l" t="t" r="r" b="b"/>
              <a:pathLst>
                <a:path w="0" h="130809">
                  <a:moveTo>
                    <a:pt x="0" y="130378"/>
                  </a:moveTo>
                  <a:lnTo>
                    <a:pt x="0" y="0"/>
                  </a:lnTo>
                </a:path>
              </a:pathLst>
            </a:custGeom>
            <a:ln w="3911">
              <a:solidFill>
                <a:srgbClr val="231F20"/>
              </a:solidFill>
            </a:ln>
          </p:spPr>
          <p:txBody>
            <a:bodyPr wrap="square" lIns="0" tIns="0" rIns="0" bIns="0" rtlCol="0"/>
            <a:lstStyle/>
            <a:p/>
          </p:txBody>
        </p:sp>
        <p:sp>
          <p:nvSpPr>
            <p:cNvPr id="13695" name="object 13695" descr=""/>
            <p:cNvSpPr/>
            <p:nvPr/>
          </p:nvSpPr>
          <p:spPr>
            <a:xfrm>
              <a:off x="4957843" y="7860860"/>
              <a:ext cx="5080" cy="1905"/>
            </a:xfrm>
            <a:custGeom>
              <a:avLst/>
              <a:gdLst/>
              <a:ahLst/>
              <a:cxnLst/>
              <a:rect l="l" t="t" r="r" b="b"/>
              <a:pathLst>
                <a:path w="5079" h="1904">
                  <a:moveTo>
                    <a:pt x="4584" y="1765"/>
                  </a:moveTo>
                  <a:lnTo>
                    <a:pt x="0" y="0"/>
                  </a:lnTo>
                </a:path>
              </a:pathLst>
            </a:custGeom>
            <a:ln w="3911">
              <a:solidFill>
                <a:srgbClr val="231F20"/>
              </a:solidFill>
            </a:ln>
          </p:spPr>
          <p:txBody>
            <a:bodyPr wrap="square" lIns="0" tIns="0" rIns="0" bIns="0" rtlCol="0"/>
            <a:lstStyle/>
            <a:p/>
          </p:txBody>
        </p:sp>
        <p:sp>
          <p:nvSpPr>
            <p:cNvPr id="13696" name="object 13696" descr=""/>
            <p:cNvSpPr/>
            <p:nvPr/>
          </p:nvSpPr>
          <p:spPr>
            <a:xfrm>
              <a:off x="4962428" y="7862625"/>
              <a:ext cx="5715" cy="0"/>
            </a:xfrm>
            <a:custGeom>
              <a:avLst/>
              <a:gdLst/>
              <a:ahLst/>
              <a:cxnLst/>
              <a:rect l="l" t="t" r="r" b="b"/>
              <a:pathLst>
                <a:path w="5714" h="0">
                  <a:moveTo>
                    <a:pt x="5283" y="0"/>
                  </a:moveTo>
                  <a:lnTo>
                    <a:pt x="0" y="0"/>
                  </a:lnTo>
                </a:path>
              </a:pathLst>
            </a:custGeom>
            <a:ln w="3911">
              <a:solidFill>
                <a:srgbClr val="231F20"/>
              </a:solidFill>
            </a:ln>
          </p:spPr>
          <p:txBody>
            <a:bodyPr wrap="square" lIns="0" tIns="0" rIns="0" bIns="0" rtlCol="0"/>
            <a:lstStyle/>
            <a:p/>
          </p:txBody>
        </p:sp>
        <p:sp>
          <p:nvSpPr>
            <p:cNvPr id="13697" name="object 13697" descr=""/>
            <p:cNvSpPr/>
            <p:nvPr/>
          </p:nvSpPr>
          <p:spPr>
            <a:xfrm>
              <a:off x="4967710" y="7860865"/>
              <a:ext cx="5080" cy="1905"/>
            </a:xfrm>
            <a:custGeom>
              <a:avLst/>
              <a:gdLst/>
              <a:ahLst/>
              <a:cxnLst/>
              <a:rect l="l" t="t" r="r" b="b"/>
              <a:pathLst>
                <a:path w="5079" h="1904">
                  <a:moveTo>
                    <a:pt x="4584" y="0"/>
                  </a:moveTo>
                  <a:lnTo>
                    <a:pt x="0" y="1765"/>
                  </a:lnTo>
                </a:path>
              </a:pathLst>
            </a:custGeom>
            <a:ln w="3911">
              <a:solidFill>
                <a:srgbClr val="231F20"/>
              </a:solidFill>
            </a:ln>
          </p:spPr>
          <p:txBody>
            <a:bodyPr wrap="square" lIns="0" tIns="0" rIns="0" bIns="0" rtlCol="0"/>
            <a:lstStyle/>
            <a:p/>
          </p:txBody>
        </p:sp>
        <p:sp>
          <p:nvSpPr>
            <p:cNvPr id="13698" name="object 13698" descr=""/>
            <p:cNvSpPr/>
            <p:nvPr/>
          </p:nvSpPr>
          <p:spPr>
            <a:xfrm>
              <a:off x="4972288" y="7859104"/>
              <a:ext cx="2540" cy="1905"/>
            </a:xfrm>
            <a:custGeom>
              <a:avLst/>
              <a:gdLst/>
              <a:ahLst/>
              <a:cxnLst/>
              <a:rect l="l" t="t" r="r" b="b"/>
              <a:pathLst>
                <a:path w="2539" h="1904">
                  <a:moveTo>
                    <a:pt x="2120" y="0"/>
                  </a:moveTo>
                  <a:lnTo>
                    <a:pt x="0" y="1765"/>
                  </a:lnTo>
                </a:path>
              </a:pathLst>
            </a:custGeom>
            <a:ln w="3911">
              <a:solidFill>
                <a:srgbClr val="231F20"/>
              </a:solidFill>
            </a:ln>
          </p:spPr>
          <p:txBody>
            <a:bodyPr wrap="square" lIns="0" tIns="0" rIns="0" bIns="0" rtlCol="0"/>
            <a:lstStyle/>
            <a:p/>
          </p:txBody>
        </p:sp>
        <p:sp>
          <p:nvSpPr>
            <p:cNvPr id="13699" name="object 13699" descr=""/>
            <p:cNvSpPr/>
            <p:nvPr/>
          </p:nvSpPr>
          <p:spPr>
            <a:xfrm>
              <a:off x="4974403" y="7855582"/>
              <a:ext cx="2540" cy="3810"/>
            </a:xfrm>
            <a:custGeom>
              <a:avLst/>
              <a:gdLst/>
              <a:ahLst/>
              <a:cxnLst/>
              <a:rect l="l" t="t" r="r" b="b"/>
              <a:pathLst>
                <a:path w="2539" h="3809">
                  <a:moveTo>
                    <a:pt x="2120" y="0"/>
                  </a:moveTo>
                  <a:lnTo>
                    <a:pt x="0" y="3517"/>
                  </a:lnTo>
                </a:path>
              </a:pathLst>
            </a:custGeom>
            <a:ln w="3911">
              <a:solidFill>
                <a:srgbClr val="231F20"/>
              </a:solidFill>
            </a:ln>
          </p:spPr>
          <p:txBody>
            <a:bodyPr wrap="square" lIns="0" tIns="0" rIns="0" bIns="0" rtlCol="0"/>
            <a:lstStyle/>
            <a:p/>
          </p:txBody>
        </p:sp>
        <p:sp>
          <p:nvSpPr>
            <p:cNvPr id="13700" name="object 13700" descr=""/>
            <p:cNvSpPr/>
            <p:nvPr/>
          </p:nvSpPr>
          <p:spPr>
            <a:xfrm>
              <a:off x="4976524" y="7852059"/>
              <a:ext cx="1270" cy="3810"/>
            </a:xfrm>
            <a:custGeom>
              <a:avLst/>
              <a:gdLst/>
              <a:ahLst/>
              <a:cxnLst/>
              <a:rect l="l" t="t" r="r" b="b"/>
              <a:pathLst>
                <a:path w="1270" h="3809">
                  <a:moveTo>
                    <a:pt x="1054" y="0"/>
                  </a:moveTo>
                  <a:lnTo>
                    <a:pt x="0" y="3517"/>
                  </a:lnTo>
                </a:path>
              </a:pathLst>
            </a:custGeom>
            <a:ln w="3911">
              <a:solidFill>
                <a:srgbClr val="231F20"/>
              </a:solidFill>
            </a:ln>
          </p:spPr>
          <p:txBody>
            <a:bodyPr wrap="square" lIns="0" tIns="0" rIns="0" bIns="0" rtlCol="0"/>
            <a:lstStyle/>
            <a:p/>
          </p:txBody>
        </p:sp>
        <p:sp>
          <p:nvSpPr>
            <p:cNvPr id="13701" name="object 13701" descr=""/>
            <p:cNvSpPr/>
            <p:nvPr/>
          </p:nvSpPr>
          <p:spPr>
            <a:xfrm>
              <a:off x="4977578" y="7846180"/>
              <a:ext cx="0" cy="6350"/>
            </a:xfrm>
            <a:custGeom>
              <a:avLst/>
              <a:gdLst/>
              <a:ahLst/>
              <a:cxnLst/>
              <a:rect l="l" t="t" r="r" b="b"/>
              <a:pathLst>
                <a:path w="0" h="6350">
                  <a:moveTo>
                    <a:pt x="0" y="0"/>
                  </a:moveTo>
                  <a:lnTo>
                    <a:pt x="0" y="5880"/>
                  </a:lnTo>
                </a:path>
              </a:pathLst>
            </a:custGeom>
            <a:ln w="3911">
              <a:solidFill>
                <a:srgbClr val="231F20"/>
              </a:solidFill>
            </a:ln>
          </p:spPr>
          <p:txBody>
            <a:bodyPr wrap="square" lIns="0" tIns="0" rIns="0" bIns="0" rtlCol="0"/>
            <a:lstStyle/>
            <a:p/>
          </p:txBody>
        </p:sp>
        <p:sp>
          <p:nvSpPr>
            <p:cNvPr id="13702" name="object 13702" descr=""/>
            <p:cNvSpPr/>
            <p:nvPr/>
          </p:nvSpPr>
          <p:spPr>
            <a:xfrm>
              <a:off x="4976524" y="7842658"/>
              <a:ext cx="1270" cy="3810"/>
            </a:xfrm>
            <a:custGeom>
              <a:avLst/>
              <a:gdLst/>
              <a:ahLst/>
              <a:cxnLst/>
              <a:rect l="l" t="t" r="r" b="b"/>
              <a:pathLst>
                <a:path w="1270" h="3809">
                  <a:moveTo>
                    <a:pt x="0" y="0"/>
                  </a:moveTo>
                  <a:lnTo>
                    <a:pt x="1054" y="3517"/>
                  </a:lnTo>
                </a:path>
              </a:pathLst>
            </a:custGeom>
            <a:ln w="3911">
              <a:solidFill>
                <a:srgbClr val="231F20"/>
              </a:solidFill>
            </a:ln>
          </p:spPr>
          <p:txBody>
            <a:bodyPr wrap="square" lIns="0" tIns="0" rIns="0" bIns="0" rtlCol="0"/>
            <a:lstStyle/>
            <a:p/>
          </p:txBody>
        </p:sp>
        <p:sp>
          <p:nvSpPr>
            <p:cNvPr id="13703" name="object 13703" descr=""/>
            <p:cNvSpPr/>
            <p:nvPr/>
          </p:nvSpPr>
          <p:spPr>
            <a:xfrm>
              <a:off x="4974409" y="7839135"/>
              <a:ext cx="2540" cy="3810"/>
            </a:xfrm>
            <a:custGeom>
              <a:avLst/>
              <a:gdLst/>
              <a:ahLst/>
              <a:cxnLst/>
              <a:rect l="l" t="t" r="r" b="b"/>
              <a:pathLst>
                <a:path w="2539" h="3809">
                  <a:moveTo>
                    <a:pt x="0" y="0"/>
                  </a:moveTo>
                  <a:lnTo>
                    <a:pt x="2120" y="3517"/>
                  </a:lnTo>
                </a:path>
              </a:pathLst>
            </a:custGeom>
            <a:ln w="3911">
              <a:solidFill>
                <a:srgbClr val="231F20"/>
              </a:solidFill>
            </a:ln>
          </p:spPr>
          <p:txBody>
            <a:bodyPr wrap="square" lIns="0" tIns="0" rIns="0" bIns="0" rtlCol="0"/>
            <a:lstStyle/>
            <a:p/>
          </p:txBody>
        </p:sp>
        <p:sp>
          <p:nvSpPr>
            <p:cNvPr id="13704" name="object 13704" descr=""/>
            <p:cNvSpPr/>
            <p:nvPr/>
          </p:nvSpPr>
          <p:spPr>
            <a:xfrm>
              <a:off x="4959258" y="7835614"/>
              <a:ext cx="15240" cy="3810"/>
            </a:xfrm>
            <a:custGeom>
              <a:avLst/>
              <a:gdLst/>
              <a:ahLst/>
              <a:cxnLst/>
              <a:rect l="l" t="t" r="r" b="b"/>
              <a:pathLst>
                <a:path w="15239" h="3809">
                  <a:moveTo>
                    <a:pt x="10922" y="0"/>
                  </a:moveTo>
                  <a:lnTo>
                    <a:pt x="15151" y="3517"/>
                  </a:lnTo>
                </a:path>
                <a:path w="15239" h="3809">
                  <a:moveTo>
                    <a:pt x="10922" y="0"/>
                  </a:moveTo>
                  <a:lnTo>
                    <a:pt x="0" y="0"/>
                  </a:lnTo>
                </a:path>
              </a:pathLst>
            </a:custGeom>
            <a:ln w="3911">
              <a:solidFill>
                <a:srgbClr val="231F20"/>
              </a:solidFill>
            </a:ln>
          </p:spPr>
          <p:txBody>
            <a:bodyPr wrap="square" lIns="0" tIns="0" rIns="0" bIns="0" rtlCol="0"/>
            <a:lstStyle/>
            <a:p/>
          </p:txBody>
        </p:sp>
        <p:sp>
          <p:nvSpPr>
            <p:cNvPr id="13705" name="object 13705" descr=""/>
            <p:cNvSpPr/>
            <p:nvPr/>
          </p:nvSpPr>
          <p:spPr>
            <a:xfrm>
              <a:off x="4970180" y="7833852"/>
              <a:ext cx="4445" cy="1905"/>
            </a:xfrm>
            <a:custGeom>
              <a:avLst/>
              <a:gdLst/>
              <a:ahLst/>
              <a:cxnLst/>
              <a:rect l="l" t="t" r="r" b="b"/>
              <a:pathLst>
                <a:path w="4445" h="1904">
                  <a:moveTo>
                    <a:pt x="4229" y="0"/>
                  </a:moveTo>
                  <a:lnTo>
                    <a:pt x="0" y="1765"/>
                  </a:lnTo>
                </a:path>
              </a:pathLst>
            </a:custGeom>
            <a:ln w="3911">
              <a:solidFill>
                <a:srgbClr val="231F20"/>
              </a:solidFill>
            </a:ln>
          </p:spPr>
          <p:txBody>
            <a:bodyPr wrap="square" lIns="0" tIns="0" rIns="0" bIns="0" rtlCol="0"/>
            <a:lstStyle/>
            <a:p/>
          </p:txBody>
        </p:sp>
        <p:sp>
          <p:nvSpPr>
            <p:cNvPr id="13706" name="object 13706" descr=""/>
            <p:cNvSpPr/>
            <p:nvPr/>
          </p:nvSpPr>
          <p:spPr>
            <a:xfrm>
              <a:off x="4974403" y="7830331"/>
              <a:ext cx="2540" cy="3810"/>
            </a:xfrm>
            <a:custGeom>
              <a:avLst/>
              <a:gdLst/>
              <a:ahLst/>
              <a:cxnLst/>
              <a:rect l="l" t="t" r="r" b="b"/>
              <a:pathLst>
                <a:path w="2539" h="3809">
                  <a:moveTo>
                    <a:pt x="2120" y="0"/>
                  </a:moveTo>
                  <a:lnTo>
                    <a:pt x="0" y="3517"/>
                  </a:lnTo>
                </a:path>
              </a:pathLst>
            </a:custGeom>
            <a:ln w="3911">
              <a:solidFill>
                <a:srgbClr val="231F20"/>
              </a:solidFill>
            </a:ln>
          </p:spPr>
          <p:txBody>
            <a:bodyPr wrap="square" lIns="0" tIns="0" rIns="0" bIns="0" rtlCol="0"/>
            <a:lstStyle/>
            <a:p/>
          </p:txBody>
        </p:sp>
        <p:sp>
          <p:nvSpPr>
            <p:cNvPr id="13707" name="object 13707" descr=""/>
            <p:cNvSpPr/>
            <p:nvPr/>
          </p:nvSpPr>
          <p:spPr>
            <a:xfrm>
              <a:off x="4976524" y="7826213"/>
              <a:ext cx="1270" cy="4445"/>
            </a:xfrm>
            <a:custGeom>
              <a:avLst/>
              <a:gdLst/>
              <a:ahLst/>
              <a:cxnLst/>
              <a:rect l="l" t="t" r="r" b="b"/>
              <a:pathLst>
                <a:path w="1270" h="4445">
                  <a:moveTo>
                    <a:pt x="1054" y="0"/>
                  </a:moveTo>
                  <a:lnTo>
                    <a:pt x="0" y="4114"/>
                  </a:lnTo>
                </a:path>
              </a:pathLst>
            </a:custGeom>
            <a:ln w="3911">
              <a:solidFill>
                <a:srgbClr val="231F20"/>
              </a:solidFill>
            </a:ln>
          </p:spPr>
          <p:txBody>
            <a:bodyPr wrap="square" lIns="0" tIns="0" rIns="0" bIns="0" rtlCol="0"/>
            <a:lstStyle/>
            <a:p/>
          </p:txBody>
        </p:sp>
        <p:sp>
          <p:nvSpPr>
            <p:cNvPr id="13708" name="object 13708" descr=""/>
            <p:cNvSpPr/>
            <p:nvPr/>
          </p:nvSpPr>
          <p:spPr>
            <a:xfrm>
              <a:off x="4977578" y="7820929"/>
              <a:ext cx="0" cy="5715"/>
            </a:xfrm>
            <a:custGeom>
              <a:avLst/>
              <a:gdLst/>
              <a:ahLst/>
              <a:cxnLst/>
              <a:rect l="l" t="t" r="r" b="b"/>
              <a:pathLst>
                <a:path w="0" h="5715">
                  <a:moveTo>
                    <a:pt x="0" y="0"/>
                  </a:moveTo>
                  <a:lnTo>
                    <a:pt x="0" y="5283"/>
                  </a:lnTo>
                </a:path>
              </a:pathLst>
            </a:custGeom>
            <a:ln w="3911">
              <a:solidFill>
                <a:srgbClr val="231F20"/>
              </a:solidFill>
            </a:ln>
          </p:spPr>
          <p:txBody>
            <a:bodyPr wrap="square" lIns="0" tIns="0" rIns="0" bIns="0" rtlCol="0"/>
            <a:lstStyle/>
            <a:p/>
          </p:txBody>
        </p:sp>
        <p:sp>
          <p:nvSpPr>
            <p:cNvPr id="13709" name="object 13709" descr=""/>
            <p:cNvSpPr/>
            <p:nvPr/>
          </p:nvSpPr>
          <p:spPr>
            <a:xfrm>
              <a:off x="4976524" y="7817407"/>
              <a:ext cx="1270" cy="3810"/>
            </a:xfrm>
            <a:custGeom>
              <a:avLst/>
              <a:gdLst/>
              <a:ahLst/>
              <a:cxnLst/>
              <a:rect l="l" t="t" r="r" b="b"/>
              <a:pathLst>
                <a:path w="1270" h="3809">
                  <a:moveTo>
                    <a:pt x="0" y="0"/>
                  </a:moveTo>
                  <a:lnTo>
                    <a:pt x="1054" y="3517"/>
                  </a:lnTo>
                </a:path>
              </a:pathLst>
            </a:custGeom>
            <a:ln w="3911">
              <a:solidFill>
                <a:srgbClr val="231F20"/>
              </a:solidFill>
            </a:ln>
          </p:spPr>
          <p:txBody>
            <a:bodyPr wrap="square" lIns="0" tIns="0" rIns="0" bIns="0" rtlCol="0"/>
            <a:lstStyle/>
            <a:p/>
          </p:txBody>
        </p:sp>
        <p:sp>
          <p:nvSpPr>
            <p:cNvPr id="13710" name="object 13710" descr=""/>
            <p:cNvSpPr/>
            <p:nvPr/>
          </p:nvSpPr>
          <p:spPr>
            <a:xfrm>
              <a:off x="4974409" y="7813884"/>
              <a:ext cx="2540" cy="3810"/>
            </a:xfrm>
            <a:custGeom>
              <a:avLst/>
              <a:gdLst/>
              <a:ahLst/>
              <a:cxnLst/>
              <a:rect l="l" t="t" r="r" b="b"/>
              <a:pathLst>
                <a:path w="2539" h="3809">
                  <a:moveTo>
                    <a:pt x="0" y="0"/>
                  </a:moveTo>
                  <a:lnTo>
                    <a:pt x="2120" y="3517"/>
                  </a:lnTo>
                </a:path>
              </a:pathLst>
            </a:custGeom>
            <a:ln w="3911">
              <a:solidFill>
                <a:srgbClr val="231F20"/>
              </a:solidFill>
            </a:ln>
          </p:spPr>
          <p:txBody>
            <a:bodyPr wrap="square" lIns="0" tIns="0" rIns="0" bIns="0" rtlCol="0"/>
            <a:lstStyle/>
            <a:p/>
          </p:txBody>
        </p:sp>
        <p:sp>
          <p:nvSpPr>
            <p:cNvPr id="13711" name="object 13711" descr=""/>
            <p:cNvSpPr/>
            <p:nvPr/>
          </p:nvSpPr>
          <p:spPr>
            <a:xfrm>
              <a:off x="4972295" y="7812124"/>
              <a:ext cx="2540" cy="1905"/>
            </a:xfrm>
            <a:custGeom>
              <a:avLst/>
              <a:gdLst/>
              <a:ahLst/>
              <a:cxnLst/>
              <a:rect l="l" t="t" r="r" b="b"/>
              <a:pathLst>
                <a:path w="2539" h="1904">
                  <a:moveTo>
                    <a:pt x="0" y="0"/>
                  </a:moveTo>
                  <a:lnTo>
                    <a:pt x="2120" y="1765"/>
                  </a:lnTo>
                </a:path>
              </a:pathLst>
            </a:custGeom>
            <a:ln w="3911">
              <a:solidFill>
                <a:srgbClr val="231F20"/>
              </a:solidFill>
            </a:ln>
          </p:spPr>
          <p:txBody>
            <a:bodyPr wrap="square" lIns="0" tIns="0" rIns="0" bIns="0" rtlCol="0"/>
            <a:lstStyle/>
            <a:p/>
          </p:txBody>
        </p:sp>
        <p:sp>
          <p:nvSpPr>
            <p:cNvPr id="13712" name="object 13712" descr=""/>
            <p:cNvSpPr/>
            <p:nvPr/>
          </p:nvSpPr>
          <p:spPr>
            <a:xfrm>
              <a:off x="4967711" y="7809767"/>
              <a:ext cx="5080" cy="2540"/>
            </a:xfrm>
            <a:custGeom>
              <a:avLst/>
              <a:gdLst/>
              <a:ahLst/>
              <a:cxnLst/>
              <a:rect l="l" t="t" r="r" b="b"/>
              <a:pathLst>
                <a:path w="5079" h="2540">
                  <a:moveTo>
                    <a:pt x="0" y="0"/>
                  </a:moveTo>
                  <a:lnTo>
                    <a:pt x="4584" y="2362"/>
                  </a:lnTo>
                </a:path>
              </a:pathLst>
            </a:custGeom>
            <a:ln w="3911">
              <a:solidFill>
                <a:srgbClr val="231F20"/>
              </a:solidFill>
            </a:ln>
          </p:spPr>
          <p:txBody>
            <a:bodyPr wrap="square" lIns="0" tIns="0" rIns="0" bIns="0" rtlCol="0"/>
            <a:lstStyle/>
            <a:p/>
          </p:txBody>
        </p:sp>
        <p:sp>
          <p:nvSpPr>
            <p:cNvPr id="13713" name="object 13713" descr=""/>
            <p:cNvSpPr/>
            <p:nvPr/>
          </p:nvSpPr>
          <p:spPr>
            <a:xfrm>
              <a:off x="4962428" y="7809767"/>
              <a:ext cx="5715" cy="0"/>
            </a:xfrm>
            <a:custGeom>
              <a:avLst/>
              <a:gdLst/>
              <a:ahLst/>
              <a:cxnLst/>
              <a:rect l="l" t="t" r="r" b="b"/>
              <a:pathLst>
                <a:path w="5714" h="0">
                  <a:moveTo>
                    <a:pt x="0" y="0"/>
                  </a:moveTo>
                  <a:lnTo>
                    <a:pt x="5283" y="0"/>
                  </a:lnTo>
                </a:path>
              </a:pathLst>
            </a:custGeom>
            <a:ln w="3911">
              <a:solidFill>
                <a:srgbClr val="231F20"/>
              </a:solidFill>
            </a:ln>
          </p:spPr>
          <p:txBody>
            <a:bodyPr wrap="square" lIns="0" tIns="0" rIns="0" bIns="0" rtlCol="0"/>
            <a:lstStyle/>
            <a:p/>
          </p:txBody>
        </p:sp>
        <p:sp>
          <p:nvSpPr>
            <p:cNvPr id="13714" name="object 13714" descr=""/>
            <p:cNvSpPr/>
            <p:nvPr/>
          </p:nvSpPr>
          <p:spPr>
            <a:xfrm>
              <a:off x="4957846" y="7809762"/>
              <a:ext cx="5080" cy="2540"/>
            </a:xfrm>
            <a:custGeom>
              <a:avLst/>
              <a:gdLst/>
              <a:ahLst/>
              <a:cxnLst/>
              <a:rect l="l" t="t" r="r" b="b"/>
              <a:pathLst>
                <a:path w="5079" h="2540">
                  <a:moveTo>
                    <a:pt x="0" y="2362"/>
                  </a:moveTo>
                  <a:lnTo>
                    <a:pt x="4584" y="0"/>
                  </a:lnTo>
                </a:path>
              </a:pathLst>
            </a:custGeom>
            <a:ln w="3911">
              <a:solidFill>
                <a:srgbClr val="231F20"/>
              </a:solidFill>
            </a:ln>
          </p:spPr>
          <p:txBody>
            <a:bodyPr wrap="square" lIns="0" tIns="0" rIns="0" bIns="0" rtlCol="0"/>
            <a:lstStyle/>
            <a:p/>
          </p:txBody>
        </p:sp>
        <p:sp>
          <p:nvSpPr>
            <p:cNvPr id="13715" name="object 13715" descr=""/>
            <p:cNvSpPr/>
            <p:nvPr/>
          </p:nvSpPr>
          <p:spPr>
            <a:xfrm>
              <a:off x="4955731" y="7812119"/>
              <a:ext cx="2540" cy="1905"/>
            </a:xfrm>
            <a:custGeom>
              <a:avLst/>
              <a:gdLst/>
              <a:ahLst/>
              <a:cxnLst/>
              <a:rect l="l" t="t" r="r" b="b"/>
              <a:pathLst>
                <a:path w="2539" h="1904">
                  <a:moveTo>
                    <a:pt x="0" y="1765"/>
                  </a:moveTo>
                  <a:lnTo>
                    <a:pt x="2120" y="0"/>
                  </a:lnTo>
                </a:path>
              </a:pathLst>
            </a:custGeom>
            <a:ln w="3911">
              <a:solidFill>
                <a:srgbClr val="231F20"/>
              </a:solidFill>
            </a:ln>
          </p:spPr>
          <p:txBody>
            <a:bodyPr wrap="square" lIns="0" tIns="0" rIns="0" bIns="0" rtlCol="0"/>
            <a:lstStyle/>
            <a:p/>
          </p:txBody>
        </p:sp>
        <p:sp>
          <p:nvSpPr>
            <p:cNvPr id="13716" name="object 13716" descr=""/>
            <p:cNvSpPr/>
            <p:nvPr/>
          </p:nvSpPr>
          <p:spPr>
            <a:xfrm>
              <a:off x="4953617" y="7813889"/>
              <a:ext cx="2540" cy="3810"/>
            </a:xfrm>
            <a:custGeom>
              <a:avLst/>
              <a:gdLst/>
              <a:ahLst/>
              <a:cxnLst/>
              <a:rect l="l" t="t" r="r" b="b"/>
              <a:pathLst>
                <a:path w="2539" h="3809">
                  <a:moveTo>
                    <a:pt x="0" y="3517"/>
                  </a:moveTo>
                  <a:lnTo>
                    <a:pt x="2120" y="0"/>
                  </a:lnTo>
                </a:path>
              </a:pathLst>
            </a:custGeom>
            <a:ln w="3911">
              <a:solidFill>
                <a:srgbClr val="231F20"/>
              </a:solidFill>
            </a:ln>
          </p:spPr>
          <p:txBody>
            <a:bodyPr wrap="square" lIns="0" tIns="0" rIns="0" bIns="0" rtlCol="0"/>
            <a:lstStyle/>
            <a:p/>
          </p:txBody>
        </p:sp>
        <p:sp>
          <p:nvSpPr>
            <p:cNvPr id="13717" name="object 13717" descr=""/>
            <p:cNvSpPr/>
            <p:nvPr/>
          </p:nvSpPr>
          <p:spPr>
            <a:xfrm>
              <a:off x="4952556" y="7817411"/>
              <a:ext cx="1270" cy="3810"/>
            </a:xfrm>
            <a:custGeom>
              <a:avLst/>
              <a:gdLst/>
              <a:ahLst/>
              <a:cxnLst/>
              <a:rect l="l" t="t" r="r" b="b"/>
              <a:pathLst>
                <a:path w="1270" h="3809">
                  <a:moveTo>
                    <a:pt x="0" y="3517"/>
                  </a:moveTo>
                  <a:lnTo>
                    <a:pt x="1054" y="0"/>
                  </a:lnTo>
                </a:path>
              </a:pathLst>
            </a:custGeom>
            <a:ln w="3911">
              <a:solidFill>
                <a:srgbClr val="231F20"/>
              </a:solidFill>
            </a:ln>
          </p:spPr>
          <p:txBody>
            <a:bodyPr wrap="square" lIns="0" tIns="0" rIns="0" bIns="0" rtlCol="0"/>
            <a:lstStyle/>
            <a:p/>
          </p:txBody>
        </p:sp>
        <p:sp>
          <p:nvSpPr>
            <p:cNvPr id="13718" name="object 13718" descr=""/>
            <p:cNvSpPr/>
            <p:nvPr/>
          </p:nvSpPr>
          <p:spPr>
            <a:xfrm>
              <a:off x="5110572" y="7909798"/>
              <a:ext cx="3810" cy="2540"/>
            </a:xfrm>
            <a:custGeom>
              <a:avLst/>
              <a:gdLst/>
              <a:ahLst/>
              <a:cxnLst/>
              <a:rect l="l" t="t" r="r" b="b"/>
              <a:pathLst>
                <a:path w="3810" h="2540">
                  <a:moveTo>
                    <a:pt x="3517" y="2362"/>
                  </a:moveTo>
                  <a:lnTo>
                    <a:pt x="0" y="0"/>
                  </a:lnTo>
                </a:path>
              </a:pathLst>
            </a:custGeom>
            <a:ln w="3911">
              <a:solidFill>
                <a:srgbClr val="231F20"/>
              </a:solidFill>
            </a:ln>
          </p:spPr>
          <p:txBody>
            <a:bodyPr wrap="square" lIns="0" tIns="0" rIns="0" bIns="0" rtlCol="0"/>
            <a:lstStyle/>
            <a:p/>
          </p:txBody>
        </p:sp>
        <p:sp>
          <p:nvSpPr>
            <p:cNvPr id="13719" name="object 13719" descr=""/>
            <p:cNvSpPr/>
            <p:nvPr/>
          </p:nvSpPr>
          <p:spPr>
            <a:xfrm>
              <a:off x="5114084" y="7912157"/>
              <a:ext cx="2540" cy="1905"/>
            </a:xfrm>
            <a:custGeom>
              <a:avLst/>
              <a:gdLst/>
              <a:ahLst/>
              <a:cxnLst/>
              <a:rect l="l" t="t" r="r" b="b"/>
              <a:pathLst>
                <a:path w="2539" h="1904">
                  <a:moveTo>
                    <a:pt x="2120" y="1765"/>
                  </a:moveTo>
                  <a:lnTo>
                    <a:pt x="0" y="0"/>
                  </a:lnTo>
                </a:path>
              </a:pathLst>
            </a:custGeom>
            <a:ln w="3911">
              <a:solidFill>
                <a:srgbClr val="231F20"/>
              </a:solidFill>
            </a:ln>
          </p:spPr>
          <p:txBody>
            <a:bodyPr wrap="square" lIns="0" tIns="0" rIns="0" bIns="0" rtlCol="0"/>
            <a:lstStyle/>
            <a:p/>
          </p:txBody>
        </p:sp>
        <p:sp>
          <p:nvSpPr>
            <p:cNvPr id="13720" name="object 13720" descr=""/>
            <p:cNvSpPr/>
            <p:nvPr/>
          </p:nvSpPr>
          <p:spPr>
            <a:xfrm>
              <a:off x="5116198" y="7913926"/>
              <a:ext cx="2540" cy="3810"/>
            </a:xfrm>
            <a:custGeom>
              <a:avLst/>
              <a:gdLst/>
              <a:ahLst/>
              <a:cxnLst/>
              <a:rect l="l" t="t" r="r" b="b"/>
              <a:pathLst>
                <a:path w="2539" h="3809">
                  <a:moveTo>
                    <a:pt x="2120" y="3517"/>
                  </a:moveTo>
                  <a:lnTo>
                    <a:pt x="0" y="0"/>
                  </a:lnTo>
                </a:path>
              </a:pathLst>
            </a:custGeom>
            <a:ln w="3911">
              <a:solidFill>
                <a:srgbClr val="231F20"/>
              </a:solidFill>
            </a:ln>
          </p:spPr>
          <p:txBody>
            <a:bodyPr wrap="square" lIns="0" tIns="0" rIns="0" bIns="0" rtlCol="0"/>
            <a:lstStyle/>
            <a:p/>
          </p:txBody>
        </p:sp>
        <p:sp>
          <p:nvSpPr>
            <p:cNvPr id="13721" name="object 13721" descr=""/>
            <p:cNvSpPr/>
            <p:nvPr/>
          </p:nvSpPr>
          <p:spPr>
            <a:xfrm>
              <a:off x="5118313" y="7917445"/>
              <a:ext cx="2540" cy="5715"/>
            </a:xfrm>
            <a:custGeom>
              <a:avLst/>
              <a:gdLst/>
              <a:ahLst/>
              <a:cxnLst/>
              <a:rect l="l" t="t" r="r" b="b"/>
              <a:pathLst>
                <a:path w="2539" h="5715">
                  <a:moveTo>
                    <a:pt x="2120" y="5283"/>
                  </a:moveTo>
                  <a:lnTo>
                    <a:pt x="0" y="0"/>
                  </a:lnTo>
                </a:path>
              </a:pathLst>
            </a:custGeom>
            <a:ln w="3911">
              <a:solidFill>
                <a:srgbClr val="231F20"/>
              </a:solidFill>
            </a:ln>
          </p:spPr>
          <p:txBody>
            <a:bodyPr wrap="square" lIns="0" tIns="0" rIns="0" bIns="0" rtlCol="0"/>
            <a:lstStyle/>
            <a:p/>
          </p:txBody>
        </p:sp>
        <p:sp>
          <p:nvSpPr>
            <p:cNvPr id="13722" name="object 13722" descr=""/>
            <p:cNvSpPr/>
            <p:nvPr/>
          </p:nvSpPr>
          <p:spPr>
            <a:xfrm>
              <a:off x="5120440" y="7922731"/>
              <a:ext cx="1270" cy="9525"/>
            </a:xfrm>
            <a:custGeom>
              <a:avLst/>
              <a:gdLst/>
              <a:ahLst/>
              <a:cxnLst/>
              <a:rect l="l" t="t" r="r" b="b"/>
              <a:pathLst>
                <a:path w="1270" h="9525">
                  <a:moveTo>
                    <a:pt x="1054" y="9398"/>
                  </a:moveTo>
                  <a:lnTo>
                    <a:pt x="0" y="0"/>
                  </a:lnTo>
                </a:path>
              </a:pathLst>
            </a:custGeom>
            <a:ln w="3911">
              <a:solidFill>
                <a:srgbClr val="231F20"/>
              </a:solidFill>
            </a:ln>
          </p:spPr>
          <p:txBody>
            <a:bodyPr wrap="square" lIns="0" tIns="0" rIns="0" bIns="0" rtlCol="0"/>
            <a:lstStyle/>
            <a:p/>
          </p:txBody>
        </p:sp>
        <p:sp>
          <p:nvSpPr>
            <p:cNvPr id="13723" name="object 13723" descr=""/>
            <p:cNvSpPr/>
            <p:nvPr/>
          </p:nvSpPr>
          <p:spPr>
            <a:xfrm>
              <a:off x="5121494" y="7932134"/>
              <a:ext cx="0" cy="8890"/>
            </a:xfrm>
            <a:custGeom>
              <a:avLst/>
              <a:gdLst/>
              <a:ahLst/>
              <a:cxnLst/>
              <a:rect l="l" t="t" r="r" b="b"/>
              <a:pathLst>
                <a:path w="0" h="8890">
                  <a:moveTo>
                    <a:pt x="0" y="8801"/>
                  </a:moveTo>
                  <a:lnTo>
                    <a:pt x="0" y="0"/>
                  </a:lnTo>
                </a:path>
              </a:pathLst>
            </a:custGeom>
            <a:ln w="3911">
              <a:solidFill>
                <a:srgbClr val="231F20"/>
              </a:solidFill>
            </a:ln>
          </p:spPr>
          <p:txBody>
            <a:bodyPr wrap="square" lIns="0" tIns="0" rIns="0" bIns="0" rtlCol="0"/>
            <a:lstStyle/>
            <a:p/>
          </p:txBody>
        </p:sp>
        <p:sp>
          <p:nvSpPr>
            <p:cNvPr id="13724" name="object 13724" descr=""/>
            <p:cNvSpPr/>
            <p:nvPr/>
          </p:nvSpPr>
          <p:spPr>
            <a:xfrm>
              <a:off x="5120434" y="7940937"/>
              <a:ext cx="1270" cy="9525"/>
            </a:xfrm>
            <a:custGeom>
              <a:avLst/>
              <a:gdLst/>
              <a:ahLst/>
              <a:cxnLst/>
              <a:rect l="l" t="t" r="r" b="b"/>
              <a:pathLst>
                <a:path w="1270" h="9525">
                  <a:moveTo>
                    <a:pt x="0" y="9397"/>
                  </a:moveTo>
                  <a:lnTo>
                    <a:pt x="1054" y="0"/>
                  </a:lnTo>
                </a:path>
              </a:pathLst>
            </a:custGeom>
            <a:ln w="3911">
              <a:solidFill>
                <a:srgbClr val="231F20"/>
              </a:solidFill>
            </a:ln>
          </p:spPr>
          <p:txBody>
            <a:bodyPr wrap="square" lIns="0" tIns="0" rIns="0" bIns="0" rtlCol="0"/>
            <a:lstStyle/>
            <a:p/>
          </p:txBody>
        </p:sp>
        <p:sp>
          <p:nvSpPr>
            <p:cNvPr id="13725" name="object 13725" descr=""/>
            <p:cNvSpPr/>
            <p:nvPr/>
          </p:nvSpPr>
          <p:spPr>
            <a:xfrm>
              <a:off x="5118319" y="7950335"/>
              <a:ext cx="2540" cy="5715"/>
            </a:xfrm>
            <a:custGeom>
              <a:avLst/>
              <a:gdLst/>
              <a:ahLst/>
              <a:cxnLst/>
              <a:rect l="l" t="t" r="r" b="b"/>
              <a:pathLst>
                <a:path w="2539" h="5715">
                  <a:moveTo>
                    <a:pt x="0" y="5283"/>
                  </a:moveTo>
                  <a:lnTo>
                    <a:pt x="2120" y="0"/>
                  </a:lnTo>
                </a:path>
              </a:pathLst>
            </a:custGeom>
            <a:ln w="3911">
              <a:solidFill>
                <a:srgbClr val="231F20"/>
              </a:solidFill>
            </a:ln>
          </p:spPr>
          <p:txBody>
            <a:bodyPr wrap="square" lIns="0" tIns="0" rIns="0" bIns="0" rtlCol="0"/>
            <a:lstStyle/>
            <a:p/>
          </p:txBody>
        </p:sp>
        <p:sp>
          <p:nvSpPr>
            <p:cNvPr id="13726" name="object 13726" descr=""/>
            <p:cNvSpPr/>
            <p:nvPr/>
          </p:nvSpPr>
          <p:spPr>
            <a:xfrm>
              <a:off x="5116205" y="7955622"/>
              <a:ext cx="2540" cy="3810"/>
            </a:xfrm>
            <a:custGeom>
              <a:avLst/>
              <a:gdLst/>
              <a:ahLst/>
              <a:cxnLst/>
              <a:rect l="l" t="t" r="r" b="b"/>
              <a:pathLst>
                <a:path w="2539" h="3809">
                  <a:moveTo>
                    <a:pt x="0" y="3517"/>
                  </a:moveTo>
                  <a:lnTo>
                    <a:pt x="2120" y="0"/>
                  </a:lnTo>
                </a:path>
              </a:pathLst>
            </a:custGeom>
            <a:ln w="3911">
              <a:solidFill>
                <a:srgbClr val="231F20"/>
              </a:solidFill>
            </a:ln>
          </p:spPr>
          <p:txBody>
            <a:bodyPr wrap="square" lIns="0" tIns="0" rIns="0" bIns="0" rtlCol="0"/>
            <a:lstStyle/>
            <a:p/>
          </p:txBody>
        </p:sp>
        <p:sp>
          <p:nvSpPr>
            <p:cNvPr id="13727" name="object 13727" descr=""/>
            <p:cNvSpPr/>
            <p:nvPr/>
          </p:nvSpPr>
          <p:spPr>
            <a:xfrm>
              <a:off x="5114090" y="7959137"/>
              <a:ext cx="2540" cy="1905"/>
            </a:xfrm>
            <a:custGeom>
              <a:avLst/>
              <a:gdLst/>
              <a:ahLst/>
              <a:cxnLst/>
              <a:rect l="l" t="t" r="r" b="b"/>
              <a:pathLst>
                <a:path w="2539" h="1904">
                  <a:moveTo>
                    <a:pt x="0" y="1765"/>
                  </a:moveTo>
                  <a:lnTo>
                    <a:pt x="2120" y="0"/>
                  </a:lnTo>
                </a:path>
              </a:pathLst>
            </a:custGeom>
            <a:ln w="3911">
              <a:solidFill>
                <a:srgbClr val="231F20"/>
              </a:solidFill>
            </a:ln>
          </p:spPr>
          <p:txBody>
            <a:bodyPr wrap="square" lIns="0" tIns="0" rIns="0" bIns="0" rtlCol="0"/>
            <a:lstStyle/>
            <a:p/>
          </p:txBody>
        </p:sp>
        <p:sp>
          <p:nvSpPr>
            <p:cNvPr id="13728" name="object 13728" descr=""/>
            <p:cNvSpPr/>
            <p:nvPr/>
          </p:nvSpPr>
          <p:spPr>
            <a:xfrm>
              <a:off x="5110568" y="7960898"/>
              <a:ext cx="3810" cy="1905"/>
            </a:xfrm>
            <a:custGeom>
              <a:avLst/>
              <a:gdLst/>
              <a:ahLst/>
              <a:cxnLst/>
              <a:rect l="l" t="t" r="r" b="b"/>
              <a:pathLst>
                <a:path w="3810" h="1904">
                  <a:moveTo>
                    <a:pt x="0" y="1778"/>
                  </a:moveTo>
                  <a:lnTo>
                    <a:pt x="3517" y="0"/>
                  </a:lnTo>
                </a:path>
              </a:pathLst>
            </a:custGeom>
            <a:ln w="3911">
              <a:solidFill>
                <a:srgbClr val="231F20"/>
              </a:solidFill>
            </a:ln>
          </p:spPr>
          <p:txBody>
            <a:bodyPr wrap="square" lIns="0" tIns="0" rIns="0" bIns="0" rtlCol="0"/>
            <a:lstStyle/>
            <a:p/>
          </p:txBody>
        </p:sp>
        <p:sp>
          <p:nvSpPr>
            <p:cNvPr id="13729" name="object 13729" descr=""/>
            <p:cNvSpPr/>
            <p:nvPr/>
          </p:nvSpPr>
          <p:spPr>
            <a:xfrm>
              <a:off x="5107393" y="7962676"/>
              <a:ext cx="3175" cy="0"/>
            </a:xfrm>
            <a:custGeom>
              <a:avLst/>
              <a:gdLst/>
              <a:ahLst/>
              <a:cxnLst/>
              <a:rect l="l" t="t" r="r" b="b"/>
              <a:pathLst>
                <a:path w="3175" h="0">
                  <a:moveTo>
                    <a:pt x="0" y="0"/>
                  </a:moveTo>
                  <a:lnTo>
                    <a:pt x="3175" y="0"/>
                  </a:lnTo>
                </a:path>
              </a:pathLst>
            </a:custGeom>
            <a:ln w="3911">
              <a:solidFill>
                <a:srgbClr val="231F20"/>
              </a:solidFill>
            </a:ln>
          </p:spPr>
          <p:txBody>
            <a:bodyPr wrap="square" lIns="0" tIns="0" rIns="0" bIns="0" rtlCol="0"/>
            <a:lstStyle/>
            <a:p/>
          </p:txBody>
        </p:sp>
        <p:sp>
          <p:nvSpPr>
            <p:cNvPr id="13730" name="object 13730" descr=""/>
            <p:cNvSpPr/>
            <p:nvPr/>
          </p:nvSpPr>
          <p:spPr>
            <a:xfrm>
              <a:off x="5104224" y="7960902"/>
              <a:ext cx="3175" cy="1905"/>
            </a:xfrm>
            <a:custGeom>
              <a:avLst/>
              <a:gdLst/>
              <a:ahLst/>
              <a:cxnLst/>
              <a:rect l="l" t="t" r="r" b="b"/>
              <a:pathLst>
                <a:path w="3175" h="1904">
                  <a:moveTo>
                    <a:pt x="0" y="0"/>
                  </a:moveTo>
                  <a:lnTo>
                    <a:pt x="3175" y="1778"/>
                  </a:lnTo>
                </a:path>
              </a:pathLst>
            </a:custGeom>
            <a:ln w="3911">
              <a:solidFill>
                <a:srgbClr val="231F20"/>
              </a:solidFill>
            </a:ln>
          </p:spPr>
          <p:txBody>
            <a:bodyPr wrap="square" lIns="0" tIns="0" rIns="0" bIns="0" rtlCol="0"/>
            <a:lstStyle/>
            <a:p/>
          </p:txBody>
        </p:sp>
        <p:sp>
          <p:nvSpPr>
            <p:cNvPr id="13731" name="object 13731" descr=""/>
            <p:cNvSpPr/>
            <p:nvPr/>
          </p:nvSpPr>
          <p:spPr>
            <a:xfrm>
              <a:off x="5101756" y="7959140"/>
              <a:ext cx="2540" cy="1905"/>
            </a:xfrm>
            <a:custGeom>
              <a:avLst/>
              <a:gdLst/>
              <a:ahLst/>
              <a:cxnLst/>
              <a:rect l="l" t="t" r="r" b="b"/>
              <a:pathLst>
                <a:path w="2539" h="1904">
                  <a:moveTo>
                    <a:pt x="0" y="0"/>
                  </a:moveTo>
                  <a:lnTo>
                    <a:pt x="2463" y="1765"/>
                  </a:lnTo>
                </a:path>
              </a:pathLst>
            </a:custGeom>
            <a:ln w="3911">
              <a:solidFill>
                <a:srgbClr val="231F20"/>
              </a:solidFill>
            </a:ln>
          </p:spPr>
          <p:txBody>
            <a:bodyPr wrap="square" lIns="0" tIns="0" rIns="0" bIns="0" rtlCol="0"/>
            <a:lstStyle/>
            <a:p/>
          </p:txBody>
        </p:sp>
        <p:sp>
          <p:nvSpPr>
            <p:cNvPr id="13732" name="object 13732" descr=""/>
            <p:cNvSpPr/>
            <p:nvPr/>
          </p:nvSpPr>
          <p:spPr>
            <a:xfrm>
              <a:off x="5099641" y="7955619"/>
              <a:ext cx="2540" cy="3810"/>
            </a:xfrm>
            <a:custGeom>
              <a:avLst/>
              <a:gdLst/>
              <a:ahLst/>
              <a:cxnLst/>
              <a:rect l="l" t="t" r="r" b="b"/>
              <a:pathLst>
                <a:path w="2539" h="3809">
                  <a:moveTo>
                    <a:pt x="0" y="0"/>
                  </a:moveTo>
                  <a:lnTo>
                    <a:pt x="2120" y="3517"/>
                  </a:lnTo>
                </a:path>
              </a:pathLst>
            </a:custGeom>
            <a:ln w="3911">
              <a:solidFill>
                <a:srgbClr val="231F20"/>
              </a:solidFill>
            </a:ln>
          </p:spPr>
          <p:txBody>
            <a:bodyPr wrap="square" lIns="0" tIns="0" rIns="0" bIns="0" rtlCol="0"/>
            <a:lstStyle/>
            <a:p/>
          </p:txBody>
        </p:sp>
        <p:sp>
          <p:nvSpPr>
            <p:cNvPr id="13733" name="object 13733" descr=""/>
            <p:cNvSpPr/>
            <p:nvPr/>
          </p:nvSpPr>
          <p:spPr>
            <a:xfrm>
              <a:off x="5097527" y="7950335"/>
              <a:ext cx="2540" cy="5715"/>
            </a:xfrm>
            <a:custGeom>
              <a:avLst/>
              <a:gdLst/>
              <a:ahLst/>
              <a:cxnLst/>
              <a:rect l="l" t="t" r="r" b="b"/>
              <a:pathLst>
                <a:path w="2539" h="5715">
                  <a:moveTo>
                    <a:pt x="0" y="0"/>
                  </a:moveTo>
                  <a:lnTo>
                    <a:pt x="2120" y="5283"/>
                  </a:lnTo>
                </a:path>
              </a:pathLst>
            </a:custGeom>
            <a:ln w="3911">
              <a:solidFill>
                <a:srgbClr val="231F20"/>
              </a:solidFill>
            </a:ln>
          </p:spPr>
          <p:txBody>
            <a:bodyPr wrap="square" lIns="0" tIns="0" rIns="0" bIns="0" rtlCol="0"/>
            <a:lstStyle/>
            <a:p/>
          </p:txBody>
        </p:sp>
        <p:sp>
          <p:nvSpPr>
            <p:cNvPr id="13734" name="object 13734" descr=""/>
            <p:cNvSpPr/>
            <p:nvPr/>
          </p:nvSpPr>
          <p:spPr>
            <a:xfrm>
              <a:off x="5096473" y="7940935"/>
              <a:ext cx="1270" cy="9525"/>
            </a:xfrm>
            <a:custGeom>
              <a:avLst/>
              <a:gdLst/>
              <a:ahLst/>
              <a:cxnLst/>
              <a:rect l="l" t="t" r="r" b="b"/>
              <a:pathLst>
                <a:path w="1270" h="9525">
                  <a:moveTo>
                    <a:pt x="0" y="0"/>
                  </a:moveTo>
                  <a:lnTo>
                    <a:pt x="1054" y="9397"/>
                  </a:lnTo>
                </a:path>
              </a:pathLst>
            </a:custGeom>
            <a:ln w="3911">
              <a:solidFill>
                <a:srgbClr val="231F20"/>
              </a:solidFill>
            </a:ln>
          </p:spPr>
          <p:txBody>
            <a:bodyPr wrap="square" lIns="0" tIns="0" rIns="0" bIns="0" rtlCol="0"/>
            <a:lstStyle/>
            <a:p/>
          </p:txBody>
        </p:sp>
        <p:sp>
          <p:nvSpPr>
            <p:cNvPr id="13735" name="object 13735" descr=""/>
            <p:cNvSpPr/>
            <p:nvPr/>
          </p:nvSpPr>
          <p:spPr>
            <a:xfrm>
              <a:off x="5096473" y="7932129"/>
              <a:ext cx="0" cy="8890"/>
            </a:xfrm>
            <a:custGeom>
              <a:avLst/>
              <a:gdLst/>
              <a:ahLst/>
              <a:cxnLst/>
              <a:rect l="l" t="t" r="r" b="b"/>
              <a:pathLst>
                <a:path w="0" h="8890">
                  <a:moveTo>
                    <a:pt x="0" y="0"/>
                  </a:moveTo>
                  <a:lnTo>
                    <a:pt x="0" y="8801"/>
                  </a:lnTo>
                </a:path>
              </a:pathLst>
            </a:custGeom>
            <a:ln w="3911">
              <a:solidFill>
                <a:srgbClr val="231F20"/>
              </a:solidFill>
            </a:ln>
          </p:spPr>
          <p:txBody>
            <a:bodyPr wrap="square" lIns="0" tIns="0" rIns="0" bIns="0" rtlCol="0"/>
            <a:lstStyle/>
            <a:p/>
          </p:txBody>
        </p:sp>
        <p:sp>
          <p:nvSpPr>
            <p:cNvPr id="13736" name="object 13736" descr=""/>
            <p:cNvSpPr/>
            <p:nvPr/>
          </p:nvSpPr>
          <p:spPr>
            <a:xfrm>
              <a:off x="5096473" y="7922728"/>
              <a:ext cx="1270" cy="9525"/>
            </a:xfrm>
            <a:custGeom>
              <a:avLst/>
              <a:gdLst/>
              <a:ahLst/>
              <a:cxnLst/>
              <a:rect l="l" t="t" r="r" b="b"/>
              <a:pathLst>
                <a:path w="1270" h="9525">
                  <a:moveTo>
                    <a:pt x="1054" y="0"/>
                  </a:moveTo>
                  <a:lnTo>
                    <a:pt x="0" y="9398"/>
                  </a:lnTo>
                </a:path>
              </a:pathLst>
            </a:custGeom>
            <a:ln w="3911">
              <a:solidFill>
                <a:srgbClr val="231F20"/>
              </a:solidFill>
            </a:ln>
          </p:spPr>
          <p:txBody>
            <a:bodyPr wrap="square" lIns="0" tIns="0" rIns="0" bIns="0" rtlCol="0"/>
            <a:lstStyle/>
            <a:p/>
          </p:txBody>
        </p:sp>
        <p:sp>
          <p:nvSpPr>
            <p:cNvPr id="13737" name="object 13737" descr=""/>
            <p:cNvSpPr/>
            <p:nvPr/>
          </p:nvSpPr>
          <p:spPr>
            <a:xfrm>
              <a:off x="5097520" y="7917444"/>
              <a:ext cx="2540" cy="5715"/>
            </a:xfrm>
            <a:custGeom>
              <a:avLst/>
              <a:gdLst/>
              <a:ahLst/>
              <a:cxnLst/>
              <a:rect l="l" t="t" r="r" b="b"/>
              <a:pathLst>
                <a:path w="2539" h="5715">
                  <a:moveTo>
                    <a:pt x="2120" y="0"/>
                  </a:moveTo>
                  <a:lnTo>
                    <a:pt x="0" y="5283"/>
                  </a:lnTo>
                </a:path>
              </a:pathLst>
            </a:custGeom>
            <a:ln w="3911">
              <a:solidFill>
                <a:srgbClr val="231F20"/>
              </a:solidFill>
            </a:ln>
          </p:spPr>
          <p:txBody>
            <a:bodyPr wrap="square" lIns="0" tIns="0" rIns="0" bIns="0" rtlCol="0"/>
            <a:lstStyle/>
            <a:p/>
          </p:txBody>
        </p:sp>
        <p:sp>
          <p:nvSpPr>
            <p:cNvPr id="13738" name="object 13738" descr=""/>
            <p:cNvSpPr/>
            <p:nvPr/>
          </p:nvSpPr>
          <p:spPr>
            <a:xfrm>
              <a:off x="5099635" y="7913922"/>
              <a:ext cx="2540" cy="3810"/>
            </a:xfrm>
            <a:custGeom>
              <a:avLst/>
              <a:gdLst/>
              <a:ahLst/>
              <a:cxnLst/>
              <a:rect l="l" t="t" r="r" b="b"/>
              <a:pathLst>
                <a:path w="2539" h="3809">
                  <a:moveTo>
                    <a:pt x="2120" y="0"/>
                  </a:moveTo>
                  <a:lnTo>
                    <a:pt x="0" y="3517"/>
                  </a:lnTo>
                </a:path>
              </a:pathLst>
            </a:custGeom>
            <a:ln w="3911">
              <a:solidFill>
                <a:srgbClr val="231F20"/>
              </a:solidFill>
            </a:ln>
          </p:spPr>
          <p:txBody>
            <a:bodyPr wrap="square" lIns="0" tIns="0" rIns="0" bIns="0" rtlCol="0"/>
            <a:lstStyle/>
            <a:p/>
          </p:txBody>
        </p:sp>
        <p:sp>
          <p:nvSpPr>
            <p:cNvPr id="13739" name="object 13739" descr=""/>
            <p:cNvSpPr/>
            <p:nvPr/>
          </p:nvSpPr>
          <p:spPr>
            <a:xfrm>
              <a:off x="5101760" y="7912160"/>
              <a:ext cx="2540" cy="1905"/>
            </a:xfrm>
            <a:custGeom>
              <a:avLst/>
              <a:gdLst/>
              <a:ahLst/>
              <a:cxnLst/>
              <a:rect l="l" t="t" r="r" b="b"/>
              <a:pathLst>
                <a:path w="2539" h="1904">
                  <a:moveTo>
                    <a:pt x="2463" y="0"/>
                  </a:moveTo>
                  <a:lnTo>
                    <a:pt x="0" y="1765"/>
                  </a:lnTo>
                </a:path>
              </a:pathLst>
            </a:custGeom>
            <a:ln w="3911">
              <a:solidFill>
                <a:srgbClr val="231F20"/>
              </a:solidFill>
            </a:ln>
          </p:spPr>
          <p:txBody>
            <a:bodyPr wrap="square" lIns="0" tIns="0" rIns="0" bIns="0" rtlCol="0"/>
            <a:lstStyle/>
            <a:p/>
          </p:txBody>
        </p:sp>
        <p:sp>
          <p:nvSpPr>
            <p:cNvPr id="13740" name="object 13740" descr=""/>
            <p:cNvSpPr/>
            <p:nvPr/>
          </p:nvSpPr>
          <p:spPr>
            <a:xfrm>
              <a:off x="5104218" y="7909805"/>
              <a:ext cx="3175" cy="2540"/>
            </a:xfrm>
            <a:custGeom>
              <a:avLst/>
              <a:gdLst/>
              <a:ahLst/>
              <a:cxnLst/>
              <a:rect l="l" t="t" r="r" b="b"/>
              <a:pathLst>
                <a:path w="3175" h="2540">
                  <a:moveTo>
                    <a:pt x="3175" y="0"/>
                  </a:moveTo>
                  <a:lnTo>
                    <a:pt x="0" y="2362"/>
                  </a:lnTo>
                </a:path>
              </a:pathLst>
            </a:custGeom>
            <a:ln w="3911">
              <a:solidFill>
                <a:srgbClr val="231F20"/>
              </a:solidFill>
            </a:ln>
          </p:spPr>
          <p:txBody>
            <a:bodyPr wrap="square" lIns="0" tIns="0" rIns="0" bIns="0" rtlCol="0"/>
            <a:lstStyle/>
            <a:p/>
          </p:txBody>
        </p:sp>
        <p:sp>
          <p:nvSpPr>
            <p:cNvPr id="13741" name="object 13741" descr=""/>
            <p:cNvSpPr/>
            <p:nvPr/>
          </p:nvSpPr>
          <p:spPr>
            <a:xfrm>
              <a:off x="5107393" y="7909805"/>
              <a:ext cx="3175" cy="0"/>
            </a:xfrm>
            <a:custGeom>
              <a:avLst/>
              <a:gdLst/>
              <a:ahLst/>
              <a:cxnLst/>
              <a:rect l="l" t="t" r="r" b="b"/>
              <a:pathLst>
                <a:path w="3175" h="0">
                  <a:moveTo>
                    <a:pt x="3175" y="0"/>
                  </a:moveTo>
                  <a:lnTo>
                    <a:pt x="0" y="0"/>
                  </a:lnTo>
                </a:path>
              </a:pathLst>
            </a:custGeom>
            <a:ln w="3911">
              <a:solidFill>
                <a:srgbClr val="231F20"/>
              </a:solidFill>
            </a:ln>
          </p:spPr>
          <p:txBody>
            <a:bodyPr wrap="square" lIns="0" tIns="0" rIns="0" bIns="0" rtlCol="0"/>
            <a:lstStyle/>
            <a:p/>
          </p:txBody>
        </p:sp>
        <p:sp>
          <p:nvSpPr>
            <p:cNvPr id="13742" name="object 13742" descr=""/>
            <p:cNvSpPr/>
            <p:nvPr/>
          </p:nvSpPr>
          <p:spPr>
            <a:xfrm>
              <a:off x="5067997" y="7909805"/>
              <a:ext cx="8890" cy="15240"/>
            </a:xfrm>
            <a:custGeom>
              <a:avLst/>
              <a:gdLst/>
              <a:ahLst/>
              <a:cxnLst/>
              <a:rect l="l" t="t" r="r" b="b"/>
              <a:pathLst>
                <a:path w="8889" h="15240">
                  <a:moveTo>
                    <a:pt x="8458" y="0"/>
                  </a:moveTo>
                  <a:lnTo>
                    <a:pt x="0" y="14681"/>
                  </a:lnTo>
                </a:path>
              </a:pathLst>
            </a:custGeom>
            <a:ln w="3911">
              <a:solidFill>
                <a:srgbClr val="231F20"/>
              </a:solidFill>
            </a:ln>
          </p:spPr>
          <p:txBody>
            <a:bodyPr wrap="square" lIns="0" tIns="0" rIns="0" bIns="0" rtlCol="0"/>
            <a:lstStyle/>
            <a:p/>
          </p:txBody>
        </p:sp>
        <p:sp>
          <p:nvSpPr>
            <p:cNvPr id="13743" name="object 13743" descr=""/>
            <p:cNvSpPr/>
            <p:nvPr/>
          </p:nvSpPr>
          <p:spPr>
            <a:xfrm>
              <a:off x="5076455" y="7909806"/>
              <a:ext cx="0" cy="53340"/>
            </a:xfrm>
            <a:custGeom>
              <a:avLst/>
              <a:gdLst/>
              <a:ahLst/>
              <a:cxnLst/>
              <a:rect l="l" t="t" r="r" b="b"/>
              <a:pathLst>
                <a:path w="0" h="53340">
                  <a:moveTo>
                    <a:pt x="0" y="52870"/>
                  </a:moveTo>
                  <a:lnTo>
                    <a:pt x="0" y="0"/>
                  </a:lnTo>
                </a:path>
              </a:pathLst>
            </a:custGeom>
            <a:ln w="3911">
              <a:solidFill>
                <a:srgbClr val="231F20"/>
              </a:solidFill>
            </a:ln>
          </p:spPr>
          <p:txBody>
            <a:bodyPr wrap="square" lIns="0" tIns="0" rIns="0" bIns="0" rtlCol="0"/>
            <a:lstStyle/>
            <a:p/>
          </p:txBody>
        </p:sp>
        <p:sp>
          <p:nvSpPr>
            <p:cNvPr id="13744" name="object 13744" descr=""/>
            <p:cNvSpPr/>
            <p:nvPr/>
          </p:nvSpPr>
          <p:spPr>
            <a:xfrm>
              <a:off x="4924948" y="8200887"/>
              <a:ext cx="71755" cy="0"/>
            </a:xfrm>
            <a:custGeom>
              <a:avLst/>
              <a:gdLst/>
              <a:ahLst/>
              <a:cxnLst/>
              <a:rect l="l" t="t" r="r" b="b"/>
              <a:pathLst>
                <a:path w="71754" h="0">
                  <a:moveTo>
                    <a:pt x="71196" y="0"/>
                  </a:moveTo>
                  <a:lnTo>
                    <a:pt x="0" y="0"/>
                  </a:lnTo>
                </a:path>
              </a:pathLst>
            </a:custGeom>
            <a:ln w="3911">
              <a:solidFill>
                <a:srgbClr val="231F20"/>
              </a:solidFill>
            </a:ln>
          </p:spPr>
          <p:txBody>
            <a:bodyPr wrap="square" lIns="0" tIns="0" rIns="0" bIns="0" rtlCol="0"/>
            <a:lstStyle/>
            <a:p/>
          </p:txBody>
        </p:sp>
        <p:sp>
          <p:nvSpPr>
            <p:cNvPr id="13745" name="object 13745" descr=""/>
            <p:cNvSpPr/>
            <p:nvPr/>
          </p:nvSpPr>
          <p:spPr>
            <a:xfrm>
              <a:off x="4919112" y="8200887"/>
              <a:ext cx="6350" cy="0"/>
            </a:xfrm>
            <a:custGeom>
              <a:avLst/>
              <a:gdLst/>
              <a:ahLst/>
              <a:cxnLst/>
              <a:rect l="l" t="t" r="r" b="b"/>
              <a:pathLst>
                <a:path w="6350" h="0">
                  <a:moveTo>
                    <a:pt x="5829" y="0"/>
                  </a:moveTo>
                  <a:lnTo>
                    <a:pt x="0" y="0"/>
                  </a:lnTo>
                </a:path>
              </a:pathLst>
            </a:custGeom>
            <a:ln w="3911">
              <a:solidFill>
                <a:srgbClr val="231F20"/>
              </a:solidFill>
            </a:ln>
          </p:spPr>
          <p:txBody>
            <a:bodyPr wrap="square" lIns="0" tIns="0" rIns="0" bIns="0" rtlCol="0"/>
            <a:lstStyle/>
            <a:p/>
          </p:txBody>
        </p:sp>
        <p:sp>
          <p:nvSpPr>
            <p:cNvPr id="13746" name="object 13746" descr=""/>
            <p:cNvSpPr/>
            <p:nvPr/>
          </p:nvSpPr>
          <p:spPr>
            <a:xfrm>
              <a:off x="4996144" y="8200887"/>
              <a:ext cx="6350" cy="0"/>
            </a:xfrm>
            <a:custGeom>
              <a:avLst/>
              <a:gdLst/>
              <a:ahLst/>
              <a:cxnLst/>
              <a:rect l="l" t="t" r="r" b="b"/>
              <a:pathLst>
                <a:path w="6350" h="0">
                  <a:moveTo>
                    <a:pt x="0" y="0"/>
                  </a:moveTo>
                  <a:lnTo>
                    <a:pt x="5829" y="0"/>
                  </a:lnTo>
                </a:path>
              </a:pathLst>
            </a:custGeom>
            <a:ln w="3911">
              <a:solidFill>
                <a:srgbClr val="231F20"/>
              </a:solidFill>
            </a:ln>
          </p:spPr>
          <p:txBody>
            <a:bodyPr wrap="square" lIns="0" tIns="0" rIns="0" bIns="0" rtlCol="0"/>
            <a:lstStyle/>
            <a:p/>
          </p:txBody>
        </p:sp>
        <p:sp>
          <p:nvSpPr>
            <p:cNvPr id="13747" name="object 13747" descr=""/>
            <p:cNvSpPr/>
            <p:nvPr/>
          </p:nvSpPr>
          <p:spPr>
            <a:xfrm>
              <a:off x="4996144" y="8123852"/>
              <a:ext cx="0" cy="300355"/>
            </a:xfrm>
            <a:custGeom>
              <a:avLst/>
              <a:gdLst/>
              <a:ahLst/>
              <a:cxnLst/>
              <a:rect l="l" t="t" r="r" b="b"/>
              <a:pathLst>
                <a:path w="0" h="300354">
                  <a:moveTo>
                    <a:pt x="0" y="300266"/>
                  </a:moveTo>
                  <a:lnTo>
                    <a:pt x="0" y="0"/>
                  </a:lnTo>
                </a:path>
              </a:pathLst>
            </a:custGeom>
            <a:ln w="3911">
              <a:solidFill>
                <a:srgbClr val="231F20"/>
              </a:solidFill>
            </a:ln>
          </p:spPr>
          <p:txBody>
            <a:bodyPr wrap="square" lIns="0" tIns="0" rIns="0" bIns="0" rtlCol="0"/>
            <a:lstStyle/>
            <a:p/>
          </p:txBody>
        </p:sp>
        <p:sp>
          <p:nvSpPr>
            <p:cNvPr id="13748" name="object 13748" descr=""/>
            <p:cNvSpPr/>
            <p:nvPr/>
          </p:nvSpPr>
          <p:spPr>
            <a:xfrm>
              <a:off x="4831664" y="8085800"/>
              <a:ext cx="0" cy="109220"/>
            </a:xfrm>
            <a:custGeom>
              <a:avLst/>
              <a:gdLst/>
              <a:ahLst/>
              <a:cxnLst/>
              <a:rect l="l" t="t" r="r" b="b"/>
              <a:pathLst>
                <a:path w="0" h="109220">
                  <a:moveTo>
                    <a:pt x="0" y="108750"/>
                  </a:moveTo>
                  <a:lnTo>
                    <a:pt x="0" y="0"/>
                  </a:lnTo>
                </a:path>
              </a:pathLst>
            </a:custGeom>
            <a:ln w="3911">
              <a:solidFill>
                <a:srgbClr val="231F20"/>
              </a:solidFill>
            </a:ln>
          </p:spPr>
          <p:txBody>
            <a:bodyPr wrap="square" lIns="0" tIns="0" rIns="0" bIns="0" rtlCol="0"/>
            <a:lstStyle/>
            <a:p/>
          </p:txBody>
        </p:sp>
        <p:sp>
          <p:nvSpPr>
            <p:cNvPr id="13749" name="object 13749" descr=""/>
            <p:cNvSpPr/>
            <p:nvPr/>
          </p:nvSpPr>
          <p:spPr>
            <a:xfrm>
              <a:off x="4924941" y="8123857"/>
              <a:ext cx="0" cy="300355"/>
            </a:xfrm>
            <a:custGeom>
              <a:avLst/>
              <a:gdLst/>
              <a:ahLst/>
              <a:cxnLst/>
              <a:rect l="l" t="t" r="r" b="b"/>
              <a:pathLst>
                <a:path w="0" h="300354">
                  <a:moveTo>
                    <a:pt x="0" y="0"/>
                  </a:moveTo>
                  <a:lnTo>
                    <a:pt x="0" y="300266"/>
                  </a:lnTo>
                </a:path>
              </a:pathLst>
            </a:custGeom>
            <a:ln w="3911">
              <a:solidFill>
                <a:srgbClr val="231F20"/>
              </a:solidFill>
            </a:ln>
          </p:spPr>
          <p:txBody>
            <a:bodyPr wrap="square" lIns="0" tIns="0" rIns="0" bIns="0" rtlCol="0"/>
            <a:lstStyle/>
            <a:p/>
          </p:txBody>
        </p:sp>
        <p:sp>
          <p:nvSpPr>
            <p:cNvPr id="13750" name="object 13750" descr=""/>
            <p:cNvSpPr/>
            <p:nvPr/>
          </p:nvSpPr>
          <p:spPr>
            <a:xfrm>
              <a:off x="5129698" y="8485794"/>
              <a:ext cx="0" cy="397510"/>
            </a:xfrm>
            <a:custGeom>
              <a:avLst/>
              <a:gdLst/>
              <a:ahLst/>
              <a:cxnLst/>
              <a:rect l="l" t="t" r="r" b="b"/>
              <a:pathLst>
                <a:path w="0" h="397509">
                  <a:moveTo>
                    <a:pt x="0" y="0"/>
                  </a:moveTo>
                  <a:lnTo>
                    <a:pt x="0" y="0"/>
                  </a:lnTo>
                  <a:lnTo>
                    <a:pt x="0" y="355853"/>
                  </a:lnTo>
                  <a:lnTo>
                    <a:pt x="0" y="397446"/>
                  </a:lnTo>
                </a:path>
              </a:pathLst>
            </a:custGeom>
            <a:ln w="3911">
              <a:solidFill>
                <a:srgbClr val="231F20"/>
              </a:solidFill>
            </a:ln>
          </p:spPr>
          <p:txBody>
            <a:bodyPr wrap="square" lIns="0" tIns="0" rIns="0" bIns="0" rtlCol="0"/>
            <a:lstStyle/>
            <a:p/>
          </p:txBody>
        </p:sp>
        <p:sp>
          <p:nvSpPr>
            <p:cNvPr id="13751" name="object 13751" descr=""/>
            <p:cNvSpPr/>
            <p:nvPr/>
          </p:nvSpPr>
          <p:spPr>
            <a:xfrm>
              <a:off x="5121643" y="8495610"/>
              <a:ext cx="0" cy="387985"/>
            </a:xfrm>
            <a:custGeom>
              <a:avLst/>
              <a:gdLst/>
              <a:ahLst/>
              <a:cxnLst/>
              <a:rect l="l" t="t" r="r" b="b"/>
              <a:pathLst>
                <a:path w="0" h="387984">
                  <a:moveTo>
                    <a:pt x="0" y="387629"/>
                  </a:moveTo>
                  <a:lnTo>
                    <a:pt x="0" y="387629"/>
                  </a:lnTo>
                  <a:lnTo>
                    <a:pt x="0" y="26466"/>
                  </a:lnTo>
                  <a:lnTo>
                    <a:pt x="0" y="0"/>
                  </a:lnTo>
                </a:path>
              </a:pathLst>
            </a:custGeom>
            <a:ln w="3911">
              <a:solidFill>
                <a:srgbClr val="231F20"/>
              </a:solidFill>
            </a:ln>
          </p:spPr>
          <p:txBody>
            <a:bodyPr wrap="square" lIns="0" tIns="0" rIns="0" bIns="0" rtlCol="0"/>
            <a:lstStyle/>
            <a:p/>
          </p:txBody>
        </p:sp>
        <p:sp>
          <p:nvSpPr>
            <p:cNvPr id="13752" name="object 13752" descr=""/>
            <p:cNvSpPr/>
            <p:nvPr/>
          </p:nvSpPr>
          <p:spPr>
            <a:xfrm>
              <a:off x="5129698" y="8472449"/>
              <a:ext cx="0" cy="13970"/>
            </a:xfrm>
            <a:custGeom>
              <a:avLst/>
              <a:gdLst/>
              <a:ahLst/>
              <a:cxnLst/>
              <a:rect l="l" t="t" r="r" b="b"/>
              <a:pathLst>
                <a:path w="0" h="13970">
                  <a:moveTo>
                    <a:pt x="0" y="0"/>
                  </a:moveTo>
                  <a:lnTo>
                    <a:pt x="0" y="3352"/>
                  </a:lnTo>
                  <a:lnTo>
                    <a:pt x="0" y="13347"/>
                  </a:lnTo>
                </a:path>
              </a:pathLst>
            </a:custGeom>
            <a:ln w="3911">
              <a:solidFill>
                <a:srgbClr val="231F20"/>
              </a:solidFill>
            </a:ln>
          </p:spPr>
          <p:txBody>
            <a:bodyPr wrap="square" lIns="0" tIns="0" rIns="0" bIns="0" rtlCol="0"/>
            <a:lstStyle/>
            <a:p/>
          </p:txBody>
        </p:sp>
        <p:sp>
          <p:nvSpPr>
            <p:cNvPr id="13753" name="object 13753" descr=""/>
            <p:cNvSpPr/>
            <p:nvPr/>
          </p:nvSpPr>
          <p:spPr>
            <a:xfrm>
              <a:off x="5121643" y="8480503"/>
              <a:ext cx="8255" cy="15240"/>
            </a:xfrm>
            <a:custGeom>
              <a:avLst/>
              <a:gdLst/>
              <a:ahLst/>
              <a:cxnLst/>
              <a:rect l="l" t="t" r="r" b="b"/>
              <a:pathLst>
                <a:path w="8254" h="15240">
                  <a:moveTo>
                    <a:pt x="0" y="15151"/>
                  </a:moveTo>
                  <a:lnTo>
                    <a:pt x="0" y="6756"/>
                  </a:lnTo>
                  <a:lnTo>
                    <a:pt x="0" y="1689"/>
                  </a:lnTo>
                  <a:lnTo>
                    <a:pt x="0" y="0"/>
                  </a:lnTo>
                </a:path>
                <a:path w="8254" h="15240">
                  <a:moveTo>
                    <a:pt x="0" y="15151"/>
                  </a:moveTo>
                  <a:lnTo>
                    <a:pt x="4013" y="10198"/>
                  </a:lnTo>
                  <a:lnTo>
                    <a:pt x="8051" y="5295"/>
                  </a:lnTo>
                </a:path>
              </a:pathLst>
            </a:custGeom>
            <a:ln w="3911">
              <a:solidFill>
                <a:srgbClr val="231F20"/>
              </a:solidFill>
            </a:ln>
          </p:spPr>
          <p:txBody>
            <a:bodyPr wrap="square" lIns="0" tIns="0" rIns="0" bIns="0" rtlCol="0"/>
            <a:lstStyle/>
            <a:p/>
          </p:txBody>
        </p:sp>
        <p:sp>
          <p:nvSpPr>
            <p:cNvPr id="13754" name="object 13754" descr=""/>
            <p:cNvSpPr/>
            <p:nvPr/>
          </p:nvSpPr>
          <p:spPr>
            <a:xfrm>
              <a:off x="5129698" y="8085806"/>
              <a:ext cx="0" cy="386715"/>
            </a:xfrm>
            <a:custGeom>
              <a:avLst/>
              <a:gdLst/>
              <a:ahLst/>
              <a:cxnLst/>
              <a:rect l="l" t="t" r="r" b="b"/>
              <a:pathLst>
                <a:path w="0" h="386715">
                  <a:moveTo>
                    <a:pt x="0" y="0"/>
                  </a:moveTo>
                  <a:lnTo>
                    <a:pt x="0" y="386638"/>
                  </a:lnTo>
                </a:path>
              </a:pathLst>
            </a:custGeom>
            <a:ln w="3911">
              <a:solidFill>
                <a:srgbClr val="231F20"/>
              </a:solidFill>
            </a:ln>
          </p:spPr>
          <p:txBody>
            <a:bodyPr wrap="square" lIns="0" tIns="0" rIns="0" bIns="0" rtlCol="0"/>
            <a:lstStyle/>
            <a:p/>
          </p:txBody>
        </p:sp>
        <p:sp>
          <p:nvSpPr>
            <p:cNvPr id="13755" name="object 13755" descr=""/>
            <p:cNvSpPr/>
            <p:nvPr/>
          </p:nvSpPr>
          <p:spPr>
            <a:xfrm>
              <a:off x="5121647" y="8472449"/>
              <a:ext cx="8255" cy="8255"/>
            </a:xfrm>
            <a:custGeom>
              <a:avLst/>
              <a:gdLst/>
              <a:ahLst/>
              <a:cxnLst/>
              <a:rect l="l" t="t" r="r" b="b"/>
              <a:pathLst>
                <a:path w="8254" h="8254">
                  <a:moveTo>
                    <a:pt x="8051" y="0"/>
                  </a:moveTo>
                  <a:lnTo>
                    <a:pt x="0" y="8051"/>
                  </a:lnTo>
                </a:path>
              </a:pathLst>
            </a:custGeom>
            <a:ln w="3911">
              <a:solidFill>
                <a:srgbClr val="231F20"/>
              </a:solidFill>
            </a:ln>
          </p:spPr>
          <p:txBody>
            <a:bodyPr wrap="square" lIns="0" tIns="0" rIns="0" bIns="0" rtlCol="0"/>
            <a:lstStyle/>
            <a:p/>
          </p:txBody>
        </p:sp>
        <p:sp>
          <p:nvSpPr>
            <p:cNvPr id="13756" name="object 13756" descr=""/>
            <p:cNvSpPr/>
            <p:nvPr/>
          </p:nvSpPr>
          <p:spPr>
            <a:xfrm>
              <a:off x="5065255" y="8480498"/>
              <a:ext cx="56515" cy="0"/>
            </a:xfrm>
            <a:custGeom>
              <a:avLst/>
              <a:gdLst/>
              <a:ahLst/>
              <a:cxnLst/>
              <a:rect l="l" t="t" r="r" b="b"/>
              <a:pathLst>
                <a:path w="56514" h="0">
                  <a:moveTo>
                    <a:pt x="56387" y="0"/>
                  </a:moveTo>
                  <a:lnTo>
                    <a:pt x="0" y="0"/>
                  </a:lnTo>
                </a:path>
              </a:pathLst>
            </a:custGeom>
            <a:ln w="3911">
              <a:solidFill>
                <a:srgbClr val="231F20"/>
              </a:solidFill>
            </a:ln>
          </p:spPr>
          <p:txBody>
            <a:bodyPr wrap="square" lIns="0" tIns="0" rIns="0" bIns="0" rtlCol="0"/>
            <a:lstStyle/>
            <a:p/>
          </p:txBody>
        </p:sp>
        <p:sp>
          <p:nvSpPr>
            <p:cNvPr id="13757" name="object 13757" descr=""/>
            <p:cNvSpPr/>
            <p:nvPr/>
          </p:nvSpPr>
          <p:spPr>
            <a:xfrm>
              <a:off x="4892074" y="8424118"/>
              <a:ext cx="33020" cy="0"/>
            </a:xfrm>
            <a:custGeom>
              <a:avLst/>
              <a:gdLst/>
              <a:ahLst/>
              <a:cxnLst/>
              <a:rect l="l" t="t" r="r" b="b"/>
              <a:pathLst>
                <a:path w="33020" h="0">
                  <a:moveTo>
                    <a:pt x="32867" y="0"/>
                  </a:moveTo>
                  <a:lnTo>
                    <a:pt x="0" y="0"/>
                  </a:lnTo>
                </a:path>
              </a:pathLst>
            </a:custGeom>
            <a:ln w="3911">
              <a:solidFill>
                <a:srgbClr val="231F20"/>
              </a:solidFill>
            </a:ln>
          </p:spPr>
          <p:txBody>
            <a:bodyPr wrap="square" lIns="0" tIns="0" rIns="0" bIns="0" rtlCol="0"/>
            <a:lstStyle/>
            <a:p/>
          </p:txBody>
        </p:sp>
        <p:sp>
          <p:nvSpPr>
            <p:cNvPr id="13758" name="object 13758" descr=""/>
            <p:cNvSpPr/>
            <p:nvPr/>
          </p:nvSpPr>
          <p:spPr>
            <a:xfrm>
              <a:off x="4892076" y="8504670"/>
              <a:ext cx="109220" cy="0"/>
            </a:xfrm>
            <a:custGeom>
              <a:avLst/>
              <a:gdLst/>
              <a:ahLst/>
              <a:cxnLst/>
              <a:rect l="l" t="t" r="r" b="b"/>
              <a:pathLst>
                <a:path w="109220" h="0">
                  <a:moveTo>
                    <a:pt x="0" y="0"/>
                  </a:moveTo>
                  <a:lnTo>
                    <a:pt x="108750" y="0"/>
                  </a:lnTo>
                </a:path>
              </a:pathLst>
            </a:custGeom>
            <a:ln w="3911">
              <a:solidFill>
                <a:srgbClr val="231F20"/>
              </a:solidFill>
            </a:ln>
          </p:spPr>
          <p:txBody>
            <a:bodyPr wrap="square" lIns="0" tIns="0" rIns="0" bIns="0" rtlCol="0"/>
            <a:lstStyle/>
            <a:p/>
          </p:txBody>
        </p:sp>
        <p:sp>
          <p:nvSpPr>
            <p:cNvPr id="13759" name="object 13759" descr=""/>
            <p:cNvSpPr/>
            <p:nvPr/>
          </p:nvSpPr>
          <p:spPr>
            <a:xfrm>
              <a:off x="5000823" y="8424117"/>
              <a:ext cx="24765" cy="40640"/>
            </a:xfrm>
            <a:custGeom>
              <a:avLst/>
              <a:gdLst/>
              <a:ahLst/>
              <a:cxnLst/>
              <a:rect l="l" t="t" r="r" b="b"/>
              <a:pathLst>
                <a:path w="24764" h="40640">
                  <a:moveTo>
                    <a:pt x="24193" y="40271"/>
                  </a:moveTo>
                  <a:lnTo>
                    <a:pt x="0" y="0"/>
                  </a:lnTo>
                </a:path>
              </a:pathLst>
            </a:custGeom>
            <a:ln w="3911">
              <a:solidFill>
                <a:srgbClr val="231F20"/>
              </a:solidFill>
            </a:ln>
          </p:spPr>
          <p:txBody>
            <a:bodyPr wrap="square" lIns="0" tIns="0" rIns="0" bIns="0" rtlCol="0"/>
            <a:lstStyle/>
            <a:p/>
          </p:txBody>
        </p:sp>
        <p:sp>
          <p:nvSpPr>
            <p:cNvPr id="13760" name="object 13760" descr=""/>
            <p:cNvSpPr/>
            <p:nvPr/>
          </p:nvSpPr>
          <p:spPr>
            <a:xfrm>
              <a:off x="4996147" y="8424118"/>
              <a:ext cx="5080" cy="0"/>
            </a:xfrm>
            <a:custGeom>
              <a:avLst/>
              <a:gdLst/>
              <a:ahLst/>
              <a:cxnLst/>
              <a:rect l="l" t="t" r="r" b="b"/>
              <a:pathLst>
                <a:path w="5079" h="0">
                  <a:moveTo>
                    <a:pt x="4673" y="0"/>
                  </a:moveTo>
                  <a:lnTo>
                    <a:pt x="0" y="0"/>
                  </a:lnTo>
                </a:path>
              </a:pathLst>
            </a:custGeom>
            <a:ln w="3911">
              <a:solidFill>
                <a:srgbClr val="231F20"/>
              </a:solidFill>
            </a:ln>
          </p:spPr>
          <p:txBody>
            <a:bodyPr wrap="square" lIns="0" tIns="0" rIns="0" bIns="0" rtlCol="0"/>
            <a:lstStyle/>
            <a:p/>
          </p:txBody>
        </p:sp>
        <p:sp>
          <p:nvSpPr>
            <p:cNvPr id="13761" name="object 13761" descr=""/>
            <p:cNvSpPr/>
            <p:nvPr/>
          </p:nvSpPr>
          <p:spPr>
            <a:xfrm>
              <a:off x="5000820" y="8464386"/>
              <a:ext cx="24765" cy="40640"/>
            </a:xfrm>
            <a:custGeom>
              <a:avLst/>
              <a:gdLst/>
              <a:ahLst/>
              <a:cxnLst/>
              <a:rect l="l" t="t" r="r" b="b"/>
              <a:pathLst>
                <a:path w="24764" h="40640">
                  <a:moveTo>
                    <a:pt x="0" y="40284"/>
                  </a:moveTo>
                  <a:lnTo>
                    <a:pt x="24193" y="0"/>
                  </a:lnTo>
                </a:path>
              </a:pathLst>
            </a:custGeom>
            <a:ln w="3911">
              <a:solidFill>
                <a:srgbClr val="231F20"/>
              </a:solidFill>
            </a:ln>
          </p:spPr>
          <p:txBody>
            <a:bodyPr wrap="square" lIns="0" tIns="0" rIns="0" bIns="0" rtlCol="0"/>
            <a:lstStyle/>
            <a:p/>
          </p:txBody>
        </p:sp>
        <p:sp>
          <p:nvSpPr>
            <p:cNvPr id="13762" name="object 13762" descr=""/>
            <p:cNvSpPr/>
            <p:nvPr/>
          </p:nvSpPr>
          <p:spPr>
            <a:xfrm>
              <a:off x="5065256" y="8495654"/>
              <a:ext cx="56515" cy="0"/>
            </a:xfrm>
            <a:custGeom>
              <a:avLst/>
              <a:gdLst/>
              <a:ahLst/>
              <a:cxnLst/>
              <a:rect l="l" t="t" r="r" b="b"/>
              <a:pathLst>
                <a:path w="56514" h="0">
                  <a:moveTo>
                    <a:pt x="0" y="0"/>
                  </a:moveTo>
                  <a:lnTo>
                    <a:pt x="56388" y="0"/>
                  </a:lnTo>
                </a:path>
              </a:pathLst>
            </a:custGeom>
            <a:ln w="3911">
              <a:solidFill>
                <a:srgbClr val="231F20"/>
              </a:solidFill>
            </a:ln>
          </p:spPr>
          <p:txBody>
            <a:bodyPr wrap="square" lIns="0" tIns="0" rIns="0" bIns="0" rtlCol="0"/>
            <a:lstStyle/>
            <a:p/>
          </p:txBody>
        </p:sp>
        <p:sp>
          <p:nvSpPr>
            <p:cNvPr id="13763" name="object 13763" descr=""/>
            <p:cNvSpPr/>
            <p:nvPr/>
          </p:nvSpPr>
          <p:spPr>
            <a:xfrm>
              <a:off x="4871941" y="8315370"/>
              <a:ext cx="0" cy="568325"/>
            </a:xfrm>
            <a:custGeom>
              <a:avLst/>
              <a:gdLst/>
              <a:ahLst/>
              <a:cxnLst/>
              <a:rect l="l" t="t" r="r" b="b"/>
              <a:pathLst>
                <a:path w="0" h="568325">
                  <a:moveTo>
                    <a:pt x="0" y="567918"/>
                  </a:moveTo>
                  <a:lnTo>
                    <a:pt x="0" y="567918"/>
                  </a:lnTo>
                  <a:lnTo>
                    <a:pt x="0" y="1752"/>
                  </a:lnTo>
                  <a:lnTo>
                    <a:pt x="0" y="0"/>
                  </a:lnTo>
                </a:path>
              </a:pathLst>
            </a:custGeom>
            <a:ln w="3911">
              <a:solidFill>
                <a:srgbClr val="231F20"/>
              </a:solidFill>
            </a:ln>
          </p:spPr>
          <p:txBody>
            <a:bodyPr wrap="square" lIns="0" tIns="0" rIns="0" bIns="0" rtlCol="0"/>
            <a:lstStyle/>
            <a:p/>
          </p:txBody>
        </p:sp>
        <p:sp>
          <p:nvSpPr>
            <p:cNvPr id="13764" name="object 13764" descr=""/>
            <p:cNvSpPr/>
            <p:nvPr/>
          </p:nvSpPr>
          <p:spPr>
            <a:xfrm>
              <a:off x="4875965" y="8319404"/>
              <a:ext cx="0" cy="563880"/>
            </a:xfrm>
            <a:custGeom>
              <a:avLst/>
              <a:gdLst/>
              <a:ahLst/>
              <a:cxnLst/>
              <a:rect l="l" t="t" r="r" b="b"/>
              <a:pathLst>
                <a:path w="0" h="563879">
                  <a:moveTo>
                    <a:pt x="0" y="0"/>
                  </a:moveTo>
                  <a:lnTo>
                    <a:pt x="0" y="0"/>
                  </a:lnTo>
                  <a:lnTo>
                    <a:pt x="0" y="519645"/>
                  </a:lnTo>
                  <a:lnTo>
                    <a:pt x="0" y="563879"/>
                  </a:lnTo>
                </a:path>
              </a:pathLst>
            </a:custGeom>
            <a:ln w="3911">
              <a:solidFill>
                <a:srgbClr val="231F20"/>
              </a:solidFill>
            </a:ln>
          </p:spPr>
          <p:txBody>
            <a:bodyPr wrap="square" lIns="0" tIns="0" rIns="0" bIns="0" rtlCol="0"/>
            <a:lstStyle/>
            <a:p/>
          </p:txBody>
        </p:sp>
        <p:sp>
          <p:nvSpPr>
            <p:cNvPr id="13765" name="object 13765" descr=""/>
            <p:cNvSpPr/>
            <p:nvPr/>
          </p:nvSpPr>
          <p:spPr>
            <a:xfrm>
              <a:off x="4831664" y="8194544"/>
              <a:ext cx="0" cy="688975"/>
            </a:xfrm>
            <a:custGeom>
              <a:avLst/>
              <a:gdLst/>
              <a:ahLst/>
              <a:cxnLst/>
              <a:rect l="l" t="t" r="r" b="b"/>
              <a:pathLst>
                <a:path w="0" h="688975">
                  <a:moveTo>
                    <a:pt x="0" y="688682"/>
                  </a:moveTo>
                  <a:lnTo>
                    <a:pt x="0" y="688682"/>
                  </a:lnTo>
                  <a:lnTo>
                    <a:pt x="0" y="1752"/>
                  </a:lnTo>
                  <a:lnTo>
                    <a:pt x="0" y="0"/>
                  </a:lnTo>
                </a:path>
              </a:pathLst>
            </a:custGeom>
            <a:ln w="3911">
              <a:solidFill>
                <a:srgbClr val="231F20"/>
              </a:solidFill>
            </a:ln>
          </p:spPr>
          <p:txBody>
            <a:bodyPr wrap="square" lIns="0" tIns="0" rIns="0" bIns="0" rtlCol="0"/>
            <a:lstStyle/>
            <a:p/>
          </p:txBody>
        </p:sp>
        <p:sp>
          <p:nvSpPr>
            <p:cNvPr id="13766" name="object 13766" descr=""/>
            <p:cNvSpPr/>
            <p:nvPr/>
          </p:nvSpPr>
          <p:spPr>
            <a:xfrm>
              <a:off x="4835688" y="8198581"/>
              <a:ext cx="0" cy="685165"/>
            </a:xfrm>
            <a:custGeom>
              <a:avLst/>
              <a:gdLst/>
              <a:ahLst/>
              <a:cxnLst/>
              <a:rect l="l" t="t" r="r" b="b"/>
              <a:pathLst>
                <a:path w="0" h="685165">
                  <a:moveTo>
                    <a:pt x="0" y="0"/>
                  </a:moveTo>
                  <a:lnTo>
                    <a:pt x="0" y="0"/>
                  </a:lnTo>
                  <a:lnTo>
                    <a:pt x="0" y="635800"/>
                  </a:lnTo>
                  <a:lnTo>
                    <a:pt x="0" y="684644"/>
                  </a:lnTo>
                </a:path>
              </a:pathLst>
            </a:custGeom>
            <a:ln w="3911">
              <a:solidFill>
                <a:srgbClr val="231F20"/>
              </a:solidFill>
            </a:ln>
          </p:spPr>
          <p:txBody>
            <a:bodyPr wrap="square" lIns="0" tIns="0" rIns="0" bIns="0" rtlCol="0"/>
            <a:lstStyle/>
            <a:p/>
          </p:txBody>
        </p:sp>
        <p:sp>
          <p:nvSpPr>
            <p:cNvPr id="13767" name="object 13767" descr=""/>
            <p:cNvSpPr/>
            <p:nvPr/>
          </p:nvSpPr>
          <p:spPr>
            <a:xfrm>
              <a:off x="4919113" y="8118028"/>
              <a:ext cx="83185" cy="0"/>
            </a:xfrm>
            <a:custGeom>
              <a:avLst/>
              <a:gdLst/>
              <a:ahLst/>
              <a:cxnLst/>
              <a:rect l="l" t="t" r="r" b="b"/>
              <a:pathLst>
                <a:path w="83185" h="0">
                  <a:moveTo>
                    <a:pt x="0" y="0"/>
                  </a:moveTo>
                  <a:lnTo>
                    <a:pt x="0" y="0"/>
                  </a:lnTo>
                  <a:lnTo>
                    <a:pt x="81178" y="0"/>
                  </a:lnTo>
                  <a:lnTo>
                    <a:pt x="82854" y="0"/>
                  </a:lnTo>
                </a:path>
              </a:pathLst>
            </a:custGeom>
            <a:ln w="3911">
              <a:solidFill>
                <a:srgbClr val="231F20"/>
              </a:solidFill>
            </a:ln>
          </p:spPr>
          <p:txBody>
            <a:bodyPr wrap="square" lIns="0" tIns="0" rIns="0" bIns="0" rtlCol="0"/>
            <a:lstStyle/>
            <a:p/>
          </p:txBody>
        </p:sp>
        <p:sp>
          <p:nvSpPr>
            <p:cNvPr id="13768" name="object 13768" descr=""/>
            <p:cNvSpPr/>
            <p:nvPr/>
          </p:nvSpPr>
          <p:spPr>
            <a:xfrm>
              <a:off x="4884200" y="8081775"/>
              <a:ext cx="76835" cy="3810"/>
            </a:xfrm>
            <a:custGeom>
              <a:avLst/>
              <a:gdLst/>
              <a:ahLst/>
              <a:cxnLst/>
              <a:rect l="l" t="t" r="r" b="b"/>
              <a:pathLst>
                <a:path w="76835" h="3809">
                  <a:moveTo>
                    <a:pt x="0" y="0"/>
                  </a:moveTo>
                  <a:lnTo>
                    <a:pt x="368" y="38"/>
                  </a:lnTo>
                  <a:lnTo>
                    <a:pt x="1473" y="152"/>
                  </a:lnTo>
                  <a:lnTo>
                    <a:pt x="3302" y="304"/>
                  </a:lnTo>
                  <a:lnTo>
                    <a:pt x="5829" y="546"/>
                  </a:lnTo>
                  <a:lnTo>
                    <a:pt x="9029" y="812"/>
                  </a:lnTo>
                  <a:lnTo>
                    <a:pt x="12877" y="1142"/>
                  </a:lnTo>
                  <a:lnTo>
                    <a:pt x="54203" y="3378"/>
                  </a:lnTo>
                  <a:lnTo>
                    <a:pt x="68872" y="3644"/>
                  </a:lnTo>
                  <a:lnTo>
                    <a:pt x="76339" y="3682"/>
                  </a:lnTo>
                </a:path>
              </a:pathLst>
            </a:custGeom>
            <a:ln w="3911">
              <a:solidFill>
                <a:srgbClr val="231F20"/>
              </a:solidFill>
            </a:ln>
          </p:spPr>
          <p:txBody>
            <a:bodyPr wrap="square" lIns="0" tIns="0" rIns="0" bIns="0" rtlCol="0"/>
            <a:lstStyle/>
            <a:p/>
          </p:txBody>
        </p:sp>
        <p:sp>
          <p:nvSpPr>
            <p:cNvPr id="13769" name="object 13769" descr=""/>
            <p:cNvSpPr/>
            <p:nvPr/>
          </p:nvSpPr>
          <p:spPr>
            <a:xfrm>
              <a:off x="4960543" y="8081775"/>
              <a:ext cx="76835" cy="3810"/>
            </a:xfrm>
            <a:custGeom>
              <a:avLst/>
              <a:gdLst/>
              <a:ahLst/>
              <a:cxnLst/>
              <a:rect l="l" t="t" r="r" b="b"/>
              <a:pathLst>
                <a:path w="76835" h="3809">
                  <a:moveTo>
                    <a:pt x="0" y="3682"/>
                  </a:moveTo>
                  <a:lnTo>
                    <a:pt x="42443" y="2539"/>
                  </a:lnTo>
                  <a:lnTo>
                    <a:pt x="67335" y="812"/>
                  </a:lnTo>
                  <a:lnTo>
                    <a:pt x="70535" y="546"/>
                  </a:lnTo>
                  <a:lnTo>
                    <a:pt x="73050" y="304"/>
                  </a:lnTo>
                  <a:lnTo>
                    <a:pt x="74879" y="152"/>
                  </a:lnTo>
                  <a:lnTo>
                    <a:pt x="76339" y="0"/>
                  </a:lnTo>
                </a:path>
              </a:pathLst>
            </a:custGeom>
            <a:ln w="3911">
              <a:solidFill>
                <a:srgbClr val="231F20"/>
              </a:solidFill>
            </a:ln>
          </p:spPr>
          <p:txBody>
            <a:bodyPr wrap="square" lIns="0" tIns="0" rIns="0" bIns="0" rtlCol="0"/>
            <a:lstStyle/>
            <a:p/>
          </p:txBody>
        </p:sp>
        <p:sp>
          <p:nvSpPr>
            <p:cNvPr id="13770" name="object 13770" descr=""/>
            <p:cNvSpPr/>
            <p:nvPr/>
          </p:nvSpPr>
          <p:spPr>
            <a:xfrm>
              <a:off x="4960550" y="8085632"/>
              <a:ext cx="73025" cy="3810"/>
            </a:xfrm>
            <a:custGeom>
              <a:avLst/>
              <a:gdLst/>
              <a:ahLst/>
              <a:cxnLst/>
              <a:rect l="l" t="t" r="r" b="b"/>
              <a:pathLst>
                <a:path w="73025" h="3809">
                  <a:moveTo>
                    <a:pt x="72491" y="0"/>
                  </a:moveTo>
                  <a:lnTo>
                    <a:pt x="66967" y="533"/>
                  </a:lnTo>
                  <a:lnTo>
                    <a:pt x="63931" y="800"/>
                  </a:lnTo>
                  <a:lnTo>
                    <a:pt x="60261" y="1130"/>
                  </a:lnTo>
                  <a:lnTo>
                    <a:pt x="14147" y="3505"/>
                  </a:lnTo>
                  <a:lnTo>
                    <a:pt x="0" y="3657"/>
                  </a:lnTo>
                </a:path>
              </a:pathLst>
            </a:custGeom>
            <a:ln w="3911">
              <a:solidFill>
                <a:srgbClr val="231F20"/>
              </a:solidFill>
            </a:ln>
          </p:spPr>
          <p:txBody>
            <a:bodyPr wrap="square" lIns="0" tIns="0" rIns="0" bIns="0" rtlCol="0"/>
            <a:lstStyle/>
            <a:p/>
          </p:txBody>
        </p:sp>
        <p:sp>
          <p:nvSpPr>
            <p:cNvPr id="13771" name="object 13771" descr=""/>
            <p:cNvSpPr/>
            <p:nvPr/>
          </p:nvSpPr>
          <p:spPr>
            <a:xfrm>
              <a:off x="4888052" y="8085634"/>
              <a:ext cx="73025" cy="3810"/>
            </a:xfrm>
            <a:custGeom>
              <a:avLst/>
              <a:gdLst/>
              <a:ahLst/>
              <a:cxnLst/>
              <a:rect l="l" t="t" r="r" b="b"/>
              <a:pathLst>
                <a:path w="73025" h="3809">
                  <a:moveTo>
                    <a:pt x="72491" y="3657"/>
                  </a:moveTo>
                  <a:lnTo>
                    <a:pt x="32219" y="2527"/>
                  </a:lnTo>
                  <a:lnTo>
                    <a:pt x="8572" y="800"/>
                  </a:lnTo>
                  <a:lnTo>
                    <a:pt x="5537" y="533"/>
                  </a:lnTo>
                  <a:lnTo>
                    <a:pt x="3086" y="292"/>
                  </a:lnTo>
                  <a:lnTo>
                    <a:pt x="1320" y="127"/>
                  </a:lnTo>
                  <a:lnTo>
                    <a:pt x="330" y="25"/>
                  </a:lnTo>
                  <a:lnTo>
                    <a:pt x="0" y="0"/>
                  </a:lnTo>
                </a:path>
              </a:pathLst>
            </a:custGeom>
            <a:ln w="3911">
              <a:solidFill>
                <a:srgbClr val="231F20"/>
              </a:solidFill>
            </a:ln>
          </p:spPr>
          <p:txBody>
            <a:bodyPr wrap="square" lIns="0" tIns="0" rIns="0" bIns="0" rtlCol="0"/>
            <a:lstStyle/>
            <a:p/>
          </p:txBody>
        </p:sp>
        <p:sp>
          <p:nvSpPr>
            <p:cNvPr id="13772" name="object 13772" descr=""/>
            <p:cNvSpPr/>
            <p:nvPr/>
          </p:nvSpPr>
          <p:spPr>
            <a:xfrm>
              <a:off x="5000820" y="8424118"/>
              <a:ext cx="0" cy="75565"/>
            </a:xfrm>
            <a:custGeom>
              <a:avLst/>
              <a:gdLst/>
              <a:ahLst/>
              <a:cxnLst/>
              <a:rect l="l" t="t" r="r" b="b"/>
              <a:pathLst>
                <a:path w="0" h="75565">
                  <a:moveTo>
                    <a:pt x="0" y="0"/>
                  </a:moveTo>
                  <a:lnTo>
                    <a:pt x="0" y="0"/>
                  </a:lnTo>
                  <a:lnTo>
                    <a:pt x="0" y="67919"/>
                  </a:lnTo>
                  <a:lnTo>
                    <a:pt x="0" y="75158"/>
                  </a:lnTo>
                </a:path>
              </a:pathLst>
            </a:custGeom>
            <a:ln w="3911">
              <a:solidFill>
                <a:srgbClr val="231F20"/>
              </a:solidFill>
            </a:ln>
          </p:spPr>
          <p:txBody>
            <a:bodyPr wrap="square" lIns="0" tIns="0" rIns="0" bIns="0" rtlCol="0"/>
            <a:lstStyle/>
            <a:p/>
          </p:txBody>
        </p:sp>
        <p:sp>
          <p:nvSpPr>
            <p:cNvPr id="13773" name="object 13773" descr=""/>
            <p:cNvSpPr/>
            <p:nvPr/>
          </p:nvSpPr>
          <p:spPr>
            <a:xfrm>
              <a:off x="5000820" y="8499275"/>
              <a:ext cx="0" cy="5715"/>
            </a:xfrm>
            <a:custGeom>
              <a:avLst/>
              <a:gdLst/>
              <a:ahLst/>
              <a:cxnLst/>
              <a:rect l="l" t="t" r="r" b="b"/>
              <a:pathLst>
                <a:path w="0" h="5715">
                  <a:moveTo>
                    <a:pt x="0" y="0"/>
                  </a:moveTo>
                  <a:lnTo>
                    <a:pt x="0" y="4013"/>
                  </a:lnTo>
                  <a:lnTo>
                    <a:pt x="0" y="5397"/>
                  </a:lnTo>
                </a:path>
              </a:pathLst>
            </a:custGeom>
            <a:ln w="3911">
              <a:solidFill>
                <a:srgbClr val="231F20"/>
              </a:solidFill>
            </a:ln>
          </p:spPr>
          <p:txBody>
            <a:bodyPr wrap="square" lIns="0" tIns="0" rIns="0" bIns="0" rtlCol="0"/>
            <a:lstStyle/>
            <a:p/>
          </p:txBody>
        </p:sp>
        <p:sp>
          <p:nvSpPr>
            <p:cNvPr id="13774" name="object 13774" descr=""/>
            <p:cNvSpPr/>
            <p:nvPr/>
          </p:nvSpPr>
          <p:spPr>
            <a:xfrm>
              <a:off x="4888045" y="8502757"/>
              <a:ext cx="0" cy="6350"/>
            </a:xfrm>
            <a:custGeom>
              <a:avLst/>
              <a:gdLst/>
              <a:ahLst/>
              <a:cxnLst/>
              <a:rect l="l" t="t" r="r" b="b"/>
              <a:pathLst>
                <a:path w="0" h="6350">
                  <a:moveTo>
                    <a:pt x="0" y="5930"/>
                  </a:moveTo>
                  <a:lnTo>
                    <a:pt x="0" y="4432"/>
                  </a:lnTo>
                  <a:lnTo>
                    <a:pt x="0" y="0"/>
                  </a:lnTo>
                </a:path>
              </a:pathLst>
            </a:custGeom>
            <a:ln w="3911">
              <a:solidFill>
                <a:srgbClr val="231F20"/>
              </a:solidFill>
            </a:ln>
          </p:spPr>
          <p:txBody>
            <a:bodyPr wrap="square" lIns="0" tIns="0" rIns="0" bIns="0" rtlCol="0"/>
            <a:lstStyle/>
            <a:p/>
          </p:txBody>
        </p:sp>
        <p:sp>
          <p:nvSpPr>
            <p:cNvPr id="13775" name="object 13775" descr=""/>
            <p:cNvSpPr/>
            <p:nvPr/>
          </p:nvSpPr>
          <p:spPr>
            <a:xfrm>
              <a:off x="4888045" y="8420083"/>
              <a:ext cx="0" cy="83185"/>
            </a:xfrm>
            <a:custGeom>
              <a:avLst/>
              <a:gdLst/>
              <a:ahLst/>
              <a:cxnLst/>
              <a:rect l="l" t="t" r="r" b="b"/>
              <a:pathLst>
                <a:path w="0" h="83184">
                  <a:moveTo>
                    <a:pt x="0" y="82676"/>
                  </a:moveTo>
                  <a:lnTo>
                    <a:pt x="0" y="82676"/>
                  </a:lnTo>
                  <a:lnTo>
                    <a:pt x="0" y="1866"/>
                  </a:lnTo>
                  <a:lnTo>
                    <a:pt x="0" y="0"/>
                  </a:lnTo>
                </a:path>
              </a:pathLst>
            </a:custGeom>
            <a:ln w="3911">
              <a:solidFill>
                <a:srgbClr val="231F20"/>
              </a:solidFill>
            </a:ln>
          </p:spPr>
          <p:txBody>
            <a:bodyPr wrap="square" lIns="0" tIns="0" rIns="0" bIns="0" rtlCol="0"/>
            <a:lstStyle/>
            <a:p/>
          </p:txBody>
        </p:sp>
        <p:sp>
          <p:nvSpPr>
            <p:cNvPr id="13776" name="object 13776" descr=""/>
            <p:cNvSpPr/>
            <p:nvPr/>
          </p:nvSpPr>
          <p:spPr>
            <a:xfrm>
              <a:off x="4892076" y="8424118"/>
              <a:ext cx="0" cy="75565"/>
            </a:xfrm>
            <a:custGeom>
              <a:avLst/>
              <a:gdLst/>
              <a:ahLst/>
              <a:cxnLst/>
              <a:rect l="l" t="t" r="r" b="b"/>
              <a:pathLst>
                <a:path w="0" h="75565">
                  <a:moveTo>
                    <a:pt x="0" y="0"/>
                  </a:moveTo>
                  <a:lnTo>
                    <a:pt x="0" y="0"/>
                  </a:lnTo>
                  <a:lnTo>
                    <a:pt x="0" y="67919"/>
                  </a:lnTo>
                  <a:lnTo>
                    <a:pt x="0" y="75158"/>
                  </a:lnTo>
                </a:path>
              </a:pathLst>
            </a:custGeom>
            <a:ln w="3911">
              <a:solidFill>
                <a:srgbClr val="231F20"/>
              </a:solidFill>
            </a:ln>
          </p:spPr>
          <p:txBody>
            <a:bodyPr wrap="square" lIns="0" tIns="0" rIns="0" bIns="0" rtlCol="0"/>
            <a:lstStyle/>
            <a:p/>
          </p:txBody>
        </p:sp>
        <p:sp>
          <p:nvSpPr>
            <p:cNvPr id="13777" name="object 13777" descr=""/>
            <p:cNvSpPr/>
            <p:nvPr/>
          </p:nvSpPr>
          <p:spPr>
            <a:xfrm>
              <a:off x="4892076" y="8499275"/>
              <a:ext cx="0" cy="5715"/>
            </a:xfrm>
            <a:custGeom>
              <a:avLst/>
              <a:gdLst/>
              <a:ahLst/>
              <a:cxnLst/>
              <a:rect l="l" t="t" r="r" b="b"/>
              <a:pathLst>
                <a:path w="0" h="5715">
                  <a:moveTo>
                    <a:pt x="0" y="0"/>
                  </a:moveTo>
                  <a:lnTo>
                    <a:pt x="0" y="4013"/>
                  </a:lnTo>
                  <a:lnTo>
                    <a:pt x="0" y="5397"/>
                  </a:lnTo>
                </a:path>
              </a:pathLst>
            </a:custGeom>
            <a:ln w="3911">
              <a:solidFill>
                <a:srgbClr val="231F20"/>
              </a:solidFill>
            </a:ln>
          </p:spPr>
          <p:txBody>
            <a:bodyPr wrap="square" lIns="0" tIns="0" rIns="0" bIns="0" rtlCol="0"/>
            <a:lstStyle/>
            <a:p/>
          </p:txBody>
        </p:sp>
        <p:sp>
          <p:nvSpPr>
            <p:cNvPr id="13778" name="object 13778" descr=""/>
            <p:cNvSpPr/>
            <p:nvPr/>
          </p:nvSpPr>
          <p:spPr>
            <a:xfrm>
              <a:off x="4924948" y="8123857"/>
              <a:ext cx="71755" cy="0"/>
            </a:xfrm>
            <a:custGeom>
              <a:avLst/>
              <a:gdLst/>
              <a:ahLst/>
              <a:cxnLst/>
              <a:rect l="l" t="t" r="r" b="b"/>
              <a:pathLst>
                <a:path w="71754" h="0">
                  <a:moveTo>
                    <a:pt x="71196" y="0"/>
                  </a:moveTo>
                  <a:lnTo>
                    <a:pt x="71196" y="0"/>
                  </a:lnTo>
                  <a:lnTo>
                    <a:pt x="1739" y="0"/>
                  </a:lnTo>
                  <a:lnTo>
                    <a:pt x="0" y="0"/>
                  </a:lnTo>
                </a:path>
              </a:pathLst>
            </a:custGeom>
            <a:ln w="3911">
              <a:solidFill>
                <a:srgbClr val="231F20"/>
              </a:solidFill>
            </a:ln>
          </p:spPr>
          <p:txBody>
            <a:bodyPr wrap="square" lIns="0" tIns="0" rIns="0" bIns="0" rtlCol="0"/>
            <a:lstStyle/>
            <a:p/>
          </p:txBody>
        </p:sp>
        <p:sp>
          <p:nvSpPr>
            <p:cNvPr id="13779" name="object 13779" descr=""/>
            <p:cNvSpPr/>
            <p:nvPr/>
          </p:nvSpPr>
          <p:spPr>
            <a:xfrm>
              <a:off x="4960546" y="8424118"/>
              <a:ext cx="36195" cy="21590"/>
            </a:xfrm>
            <a:custGeom>
              <a:avLst/>
              <a:gdLst/>
              <a:ahLst/>
              <a:cxnLst/>
              <a:rect l="l" t="t" r="r" b="b"/>
              <a:pathLst>
                <a:path w="36195" h="21590">
                  <a:moveTo>
                    <a:pt x="35598" y="0"/>
                  </a:moveTo>
                  <a:lnTo>
                    <a:pt x="35458" y="126"/>
                  </a:lnTo>
                  <a:lnTo>
                    <a:pt x="35178" y="368"/>
                  </a:lnTo>
                  <a:lnTo>
                    <a:pt x="34836" y="673"/>
                  </a:lnTo>
                  <a:lnTo>
                    <a:pt x="34404" y="1041"/>
                  </a:lnTo>
                  <a:lnTo>
                    <a:pt x="33883" y="1498"/>
                  </a:lnTo>
                  <a:lnTo>
                    <a:pt x="33743" y="1625"/>
                  </a:lnTo>
                  <a:lnTo>
                    <a:pt x="33591" y="1765"/>
                  </a:lnTo>
                  <a:lnTo>
                    <a:pt x="33439" y="1892"/>
                  </a:lnTo>
                  <a:lnTo>
                    <a:pt x="33273" y="2031"/>
                  </a:lnTo>
                  <a:lnTo>
                    <a:pt x="32943" y="2324"/>
                  </a:lnTo>
                  <a:lnTo>
                    <a:pt x="32600" y="2628"/>
                  </a:lnTo>
                  <a:lnTo>
                    <a:pt x="31838" y="3276"/>
                  </a:lnTo>
                  <a:lnTo>
                    <a:pt x="31013" y="3987"/>
                  </a:lnTo>
                  <a:lnTo>
                    <a:pt x="30568" y="4368"/>
                  </a:lnTo>
                  <a:lnTo>
                    <a:pt x="30111" y="4749"/>
                  </a:lnTo>
                  <a:lnTo>
                    <a:pt x="29870" y="4952"/>
                  </a:lnTo>
                  <a:lnTo>
                    <a:pt x="29641" y="5156"/>
                  </a:lnTo>
                  <a:lnTo>
                    <a:pt x="29400" y="5359"/>
                  </a:lnTo>
                  <a:lnTo>
                    <a:pt x="29159" y="5562"/>
                  </a:lnTo>
                  <a:lnTo>
                    <a:pt x="28143" y="6413"/>
                  </a:lnTo>
                  <a:lnTo>
                    <a:pt x="27089" y="7277"/>
                  </a:lnTo>
                  <a:lnTo>
                    <a:pt x="25984" y="8191"/>
                  </a:lnTo>
                  <a:lnTo>
                    <a:pt x="19735" y="12979"/>
                  </a:lnTo>
                  <a:lnTo>
                    <a:pt x="18364" y="13969"/>
                  </a:lnTo>
                  <a:lnTo>
                    <a:pt x="9994" y="18948"/>
                  </a:lnTo>
                  <a:lnTo>
                    <a:pt x="9575" y="19138"/>
                  </a:lnTo>
                  <a:lnTo>
                    <a:pt x="4267" y="20954"/>
                  </a:lnTo>
                  <a:lnTo>
                    <a:pt x="4038" y="21005"/>
                  </a:lnTo>
                  <a:lnTo>
                    <a:pt x="952" y="21424"/>
                  </a:lnTo>
                  <a:lnTo>
                    <a:pt x="711" y="21424"/>
                  </a:lnTo>
                  <a:lnTo>
                    <a:pt x="482" y="21424"/>
                  </a:lnTo>
                  <a:lnTo>
                    <a:pt x="241" y="21437"/>
                  </a:lnTo>
                  <a:lnTo>
                    <a:pt x="114" y="21437"/>
                  </a:lnTo>
                </a:path>
              </a:pathLst>
            </a:custGeom>
            <a:ln w="3911">
              <a:solidFill>
                <a:srgbClr val="231F20"/>
              </a:solidFill>
            </a:ln>
          </p:spPr>
          <p:txBody>
            <a:bodyPr wrap="square" lIns="0" tIns="0" rIns="0" bIns="0" rtlCol="0"/>
            <a:lstStyle/>
            <a:p/>
          </p:txBody>
        </p:sp>
        <p:sp>
          <p:nvSpPr>
            <p:cNvPr id="13780" name="object 13780" descr=""/>
            <p:cNvSpPr/>
            <p:nvPr/>
          </p:nvSpPr>
          <p:spPr>
            <a:xfrm>
              <a:off x="4924945" y="8424123"/>
              <a:ext cx="36195" cy="21590"/>
            </a:xfrm>
            <a:custGeom>
              <a:avLst/>
              <a:gdLst/>
              <a:ahLst/>
              <a:cxnLst/>
              <a:rect l="l" t="t" r="r" b="b"/>
              <a:pathLst>
                <a:path w="36195" h="21590">
                  <a:moveTo>
                    <a:pt x="35598" y="21437"/>
                  </a:moveTo>
                  <a:lnTo>
                    <a:pt x="29108" y="20345"/>
                  </a:lnTo>
                  <a:lnTo>
                    <a:pt x="28663" y="20192"/>
                  </a:lnTo>
                  <a:lnTo>
                    <a:pt x="21310" y="16624"/>
                  </a:lnTo>
                  <a:lnTo>
                    <a:pt x="20929" y="16408"/>
                  </a:lnTo>
                  <a:lnTo>
                    <a:pt x="20548" y="16167"/>
                  </a:lnTo>
                  <a:lnTo>
                    <a:pt x="20180" y="15925"/>
                  </a:lnTo>
                  <a:lnTo>
                    <a:pt x="19443" y="15455"/>
                  </a:lnTo>
                  <a:lnTo>
                    <a:pt x="10909" y="9207"/>
                  </a:lnTo>
                  <a:lnTo>
                    <a:pt x="10312" y="8737"/>
                  </a:lnTo>
                  <a:lnTo>
                    <a:pt x="9740" y="8280"/>
                  </a:lnTo>
                  <a:lnTo>
                    <a:pt x="9448" y="8039"/>
                  </a:lnTo>
                  <a:lnTo>
                    <a:pt x="9169" y="7823"/>
                  </a:lnTo>
                  <a:lnTo>
                    <a:pt x="8889" y="7594"/>
                  </a:lnTo>
                  <a:lnTo>
                    <a:pt x="8623" y="7378"/>
                  </a:lnTo>
                  <a:lnTo>
                    <a:pt x="7556" y="6489"/>
                  </a:lnTo>
                  <a:lnTo>
                    <a:pt x="6553" y="5651"/>
                  </a:lnTo>
                  <a:lnTo>
                    <a:pt x="5600" y="4838"/>
                  </a:lnTo>
                  <a:lnTo>
                    <a:pt x="4698" y="4089"/>
                  </a:lnTo>
                  <a:lnTo>
                    <a:pt x="4279" y="3721"/>
                  </a:lnTo>
                  <a:lnTo>
                    <a:pt x="3873" y="3365"/>
                  </a:lnTo>
                  <a:lnTo>
                    <a:pt x="3670" y="3200"/>
                  </a:lnTo>
                  <a:lnTo>
                    <a:pt x="3479" y="3035"/>
                  </a:lnTo>
                  <a:lnTo>
                    <a:pt x="3289" y="2870"/>
                  </a:lnTo>
                  <a:lnTo>
                    <a:pt x="3098" y="2705"/>
                  </a:lnTo>
                  <a:lnTo>
                    <a:pt x="2412" y="2108"/>
                  </a:lnTo>
                  <a:lnTo>
                    <a:pt x="1790" y="1574"/>
                  </a:lnTo>
                  <a:lnTo>
                    <a:pt x="1269" y="1104"/>
                  </a:lnTo>
                  <a:lnTo>
                    <a:pt x="825" y="723"/>
                  </a:lnTo>
                  <a:lnTo>
                    <a:pt x="634" y="546"/>
                  </a:lnTo>
                  <a:lnTo>
                    <a:pt x="469" y="419"/>
                  </a:lnTo>
                  <a:lnTo>
                    <a:pt x="330" y="279"/>
                  </a:lnTo>
                  <a:lnTo>
                    <a:pt x="63" y="38"/>
                  </a:lnTo>
                </a:path>
              </a:pathLst>
            </a:custGeom>
            <a:ln w="3911">
              <a:solidFill>
                <a:srgbClr val="231F20"/>
              </a:solidFill>
            </a:ln>
          </p:spPr>
          <p:txBody>
            <a:bodyPr wrap="square" lIns="0" tIns="0" rIns="0" bIns="0" rtlCol="0"/>
            <a:lstStyle/>
            <a:p/>
          </p:txBody>
        </p:sp>
        <p:sp>
          <p:nvSpPr>
            <p:cNvPr id="13781" name="object 13781" descr=""/>
            <p:cNvSpPr/>
            <p:nvPr/>
          </p:nvSpPr>
          <p:spPr>
            <a:xfrm>
              <a:off x="4888045" y="8504675"/>
              <a:ext cx="4445" cy="4445"/>
            </a:xfrm>
            <a:custGeom>
              <a:avLst/>
              <a:gdLst/>
              <a:ahLst/>
              <a:cxnLst/>
              <a:rect l="l" t="t" r="r" b="b"/>
              <a:pathLst>
                <a:path w="4445" h="4445">
                  <a:moveTo>
                    <a:pt x="0" y="4013"/>
                  </a:moveTo>
                  <a:lnTo>
                    <a:pt x="4025" y="0"/>
                  </a:lnTo>
                </a:path>
              </a:pathLst>
            </a:custGeom>
            <a:ln w="3911">
              <a:solidFill>
                <a:srgbClr val="231F20"/>
              </a:solidFill>
            </a:ln>
          </p:spPr>
          <p:txBody>
            <a:bodyPr wrap="square" lIns="0" tIns="0" rIns="0" bIns="0" rtlCol="0"/>
            <a:lstStyle/>
            <a:p/>
          </p:txBody>
        </p:sp>
        <p:sp>
          <p:nvSpPr>
            <p:cNvPr id="13782" name="object 13782" descr=""/>
            <p:cNvSpPr/>
            <p:nvPr/>
          </p:nvSpPr>
          <p:spPr>
            <a:xfrm>
              <a:off x="4996144" y="8118028"/>
              <a:ext cx="6350" cy="6350"/>
            </a:xfrm>
            <a:custGeom>
              <a:avLst/>
              <a:gdLst/>
              <a:ahLst/>
              <a:cxnLst/>
              <a:rect l="l" t="t" r="r" b="b"/>
              <a:pathLst>
                <a:path w="6350" h="6350">
                  <a:moveTo>
                    <a:pt x="0" y="5829"/>
                  </a:moveTo>
                  <a:lnTo>
                    <a:pt x="5829" y="0"/>
                  </a:lnTo>
                </a:path>
              </a:pathLst>
            </a:custGeom>
            <a:ln w="3911">
              <a:solidFill>
                <a:srgbClr val="231F20"/>
              </a:solidFill>
            </a:ln>
          </p:spPr>
          <p:txBody>
            <a:bodyPr wrap="square" lIns="0" tIns="0" rIns="0" bIns="0" rtlCol="0"/>
            <a:lstStyle/>
            <a:p/>
          </p:txBody>
        </p:sp>
        <p:sp>
          <p:nvSpPr>
            <p:cNvPr id="13783" name="object 13783" descr=""/>
            <p:cNvSpPr/>
            <p:nvPr/>
          </p:nvSpPr>
          <p:spPr>
            <a:xfrm>
              <a:off x="5001973" y="8118028"/>
              <a:ext cx="31115" cy="0"/>
            </a:xfrm>
            <a:custGeom>
              <a:avLst/>
              <a:gdLst/>
              <a:ahLst/>
              <a:cxnLst/>
              <a:rect l="l" t="t" r="r" b="b"/>
              <a:pathLst>
                <a:path w="31114" h="0">
                  <a:moveTo>
                    <a:pt x="0" y="0"/>
                  </a:moveTo>
                  <a:lnTo>
                    <a:pt x="31064" y="0"/>
                  </a:lnTo>
                </a:path>
              </a:pathLst>
            </a:custGeom>
            <a:ln w="3911">
              <a:solidFill>
                <a:srgbClr val="231F20"/>
              </a:solidFill>
            </a:ln>
          </p:spPr>
          <p:txBody>
            <a:bodyPr wrap="square" lIns="0" tIns="0" rIns="0" bIns="0" rtlCol="0"/>
            <a:lstStyle/>
            <a:p/>
          </p:txBody>
        </p:sp>
        <p:sp>
          <p:nvSpPr>
            <p:cNvPr id="13784" name="object 13784" descr=""/>
            <p:cNvSpPr/>
            <p:nvPr/>
          </p:nvSpPr>
          <p:spPr>
            <a:xfrm>
              <a:off x="5033041" y="8085630"/>
              <a:ext cx="0" cy="33020"/>
            </a:xfrm>
            <a:custGeom>
              <a:avLst/>
              <a:gdLst/>
              <a:ahLst/>
              <a:cxnLst/>
              <a:rect l="l" t="t" r="r" b="b"/>
              <a:pathLst>
                <a:path w="0" h="33020">
                  <a:moveTo>
                    <a:pt x="0" y="32397"/>
                  </a:moveTo>
                  <a:lnTo>
                    <a:pt x="0" y="0"/>
                  </a:lnTo>
                </a:path>
              </a:pathLst>
            </a:custGeom>
            <a:ln w="3911">
              <a:solidFill>
                <a:srgbClr val="231F20"/>
              </a:solidFill>
            </a:ln>
          </p:spPr>
          <p:txBody>
            <a:bodyPr wrap="square" lIns="0" tIns="0" rIns="0" bIns="0" rtlCol="0"/>
            <a:lstStyle/>
            <a:p/>
          </p:txBody>
        </p:sp>
        <p:sp>
          <p:nvSpPr>
            <p:cNvPr id="13785" name="object 13785" descr=""/>
            <p:cNvSpPr/>
            <p:nvPr/>
          </p:nvSpPr>
          <p:spPr>
            <a:xfrm>
              <a:off x="5033041" y="8081772"/>
              <a:ext cx="4445" cy="4445"/>
            </a:xfrm>
            <a:custGeom>
              <a:avLst/>
              <a:gdLst/>
              <a:ahLst/>
              <a:cxnLst/>
              <a:rect l="l" t="t" r="r" b="b"/>
              <a:pathLst>
                <a:path w="4445" h="4445">
                  <a:moveTo>
                    <a:pt x="0" y="3860"/>
                  </a:moveTo>
                  <a:lnTo>
                    <a:pt x="1917" y="1930"/>
                  </a:lnTo>
                  <a:lnTo>
                    <a:pt x="3848" y="0"/>
                  </a:lnTo>
                </a:path>
              </a:pathLst>
            </a:custGeom>
            <a:ln w="3911">
              <a:solidFill>
                <a:srgbClr val="231F20"/>
              </a:solidFill>
            </a:ln>
          </p:spPr>
          <p:txBody>
            <a:bodyPr wrap="square" lIns="0" tIns="0" rIns="0" bIns="0" rtlCol="0"/>
            <a:lstStyle/>
            <a:p/>
          </p:txBody>
        </p:sp>
        <p:sp>
          <p:nvSpPr>
            <p:cNvPr id="13786" name="object 13786" descr=""/>
            <p:cNvSpPr/>
            <p:nvPr/>
          </p:nvSpPr>
          <p:spPr>
            <a:xfrm>
              <a:off x="5036886" y="8081775"/>
              <a:ext cx="12700" cy="0"/>
            </a:xfrm>
            <a:custGeom>
              <a:avLst/>
              <a:gdLst/>
              <a:ahLst/>
              <a:cxnLst/>
              <a:rect l="l" t="t" r="r" b="b"/>
              <a:pathLst>
                <a:path w="12700" h="0">
                  <a:moveTo>
                    <a:pt x="0" y="0"/>
                  </a:moveTo>
                  <a:lnTo>
                    <a:pt x="12255" y="0"/>
                  </a:lnTo>
                </a:path>
              </a:pathLst>
            </a:custGeom>
            <a:ln w="3911">
              <a:solidFill>
                <a:srgbClr val="231F20"/>
              </a:solidFill>
            </a:ln>
          </p:spPr>
          <p:txBody>
            <a:bodyPr wrap="square" lIns="0" tIns="0" rIns="0" bIns="0" rtlCol="0"/>
            <a:lstStyle/>
            <a:p/>
          </p:txBody>
        </p:sp>
        <p:sp>
          <p:nvSpPr>
            <p:cNvPr id="13787" name="object 13787" descr=""/>
            <p:cNvSpPr/>
            <p:nvPr/>
          </p:nvSpPr>
          <p:spPr>
            <a:xfrm>
              <a:off x="5049145" y="8077749"/>
              <a:ext cx="0" cy="4445"/>
            </a:xfrm>
            <a:custGeom>
              <a:avLst/>
              <a:gdLst/>
              <a:ahLst/>
              <a:cxnLst/>
              <a:rect l="l" t="t" r="r" b="b"/>
              <a:pathLst>
                <a:path w="0" h="4445">
                  <a:moveTo>
                    <a:pt x="0" y="4025"/>
                  </a:moveTo>
                  <a:lnTo>
                    <a:pt x="0" y="0"/>
                  </a:lnTo>
                </a:path>
              </a:pathLst>
            </a:custGeom>
            <a:ln w="3911">
              <a:solidFill>
                <a:srgbClr val="231F20"/>
              </a:solidFill>
            </a:ln>
          </p:spPr>
          <p:txBody>
            <a:bodyPr wrap="square" lIns="0" tIns="0" rIns="0" bIns="0" rtlCol="0"/>
            <a:lstStyle/>
            <a:p/>
          </p:txBody>
        </p:sp>
        <p:sp>
          <p:nvSpPr>
            <p:cNvPr id="13788" name="object 13788" descr=""/>
            <p:cNvSpPr/>
            <p:nvPr/>
          </p:nvSpPr>
          <p:spPr>
            <a:xfrm>
              <a:off x="5049145" y="8077744"/>
              <a:ext cx="73025" cy="0"/>
            </a:xfrm>
            <a:custGeom>
              <a:avLst/>
              <a:gdLst/>
              <a:ahLst/>
              <a:cxnLst/>
              <a:rect l="l" t="t" r="r" b="b"/>
              <a:pathLst>
                <a:path w="73025" h="0">
                  <a:moveTo>
                    <a:pt x="0" y="0"/>
                  </a:moveTo>
                  <a:lnTo>
                    <a:pt x="72491" y="0"/>
                  </a:lnTo>
                </a:path>
              </a:pathLst>
            </a:custGeom>
            <a:ln w="3911">
              <a:solidFill>
                <a:srgbClr val="231F20"/>
              </a:solidFill>
            </a:ln>
          </p:spPr>
          <p:txBody>
            <a:bodyPr wrap="square" lIns="0" tIns="0" rIns="0" bIns="0" rtlCol="0"/>
            <a:lstStyle/>
            <a:p/>
          </p:txBody>
        </p:sp>
        <p:sp>
          <p:nvSpPr>
            <p:cNvPr id="13789" name="object 13789" descr=""/>
            <p:cNvSpPr/>
            <p:nvPr/>
          </p:nvSpPr>
          <p:spPr>
            <a:xfrm>
              <a:off x="5121643" y="8077744"/>
              <a:ext cx="8255" cy="8255"/>
            </a:xfrm>
            <a:custGeom>
              <a:avLst/>
              <a:gdLst/>
              <a:ahLst/>
              <a:cxnLst/>
              <a:rect l="l" t="t" r="r" b="b"/>
              <a:pathLst>
                <a:path w="8254" h="8254">
                  <a:moveTo>
                    <a:pt x="0" y="0"/>
                  </a:moveTo>
                  <a:lnTo>
                    <a:pt x="8051" y="8064"/>
                  </a:lnTo>
                </a:path>
              </a:pathLst>
            </a:custGeom>
            <a:ln w="3911">
              <a:solidFill>
                <a:srgbClr val="231F20"/>
              </a:solidFill>
            </a:ln>
          </p:spPr>
          <p:txBody>
            <a:bodyPr wrap="square" lIns="0" tIns="0" rIns="0" bIns="0" rtlCol="0"/>
            <a:lstStyle/>
            <a:p/>
          </p:txBody>
        </p:sp>
        <p:sp>
          <p:nvSpPr>
            <p:cNvPr id="13790" name="object 13790" descr=""/>
            <p:cNvSpPr/>
            <p:nvPr/>
          </p:nvSpPr>
          <p:spPr>
            <a:xfrm>
              <a:off x="5065256" y="8480498"/>
              <a:ext cx="0" cy="403225"/>
            </a:xfrm>
            <a:custGeom>
              <a:avLst/>
              <a:gdLst/>
              <a:ahLst/>
              <a:cxnLst/>
              <a:rect l="l" t="t" r="r" b="b"/>
              <a:pathLst>
                <a:path w="0" h="403225">
                  <a:moveTo>
                    <a:pt x="0" y="0"/>
                  </a:moveTo>
                  <a:lnTo>
                    <a:pt x="0" y="402755"/>
                  </a:lnTo>
                </a:path>
              </a:pathLst>
            </a:custGeom>
            <a:ln w="3911">
              <a:solidFill>
                <a:srgbClr val="231F20"/>
              </a:solidFill>
            </a:ln>
          </p:spPr>
          <p:txBody>
            <a:bodyPr wrap="square" lIns="0" tIns="0" rIns="0" bIns="0" rtlCol="0"/>
            <a:lstStyle/>
            <a:p/>
          </p:txBody>
        </p:sp>
        <p:sp>
          <p:nvSpPr>
            <p:cNvPr id="13791" name="object 13791" descr=""/>
            <p:cNvSpPr/>
            <p:nvPr/>
          </p:nvSpPr>
          <p:spPr>
            <a:xfrm>
              <a:off x="4888045" y="8508691"/>
              <a:ext cx="0" cy="374650"/>
            </a:xfrm>
            <a:custGeom>
              <a:avLst/>
              <a:gdLst/>
              <a:ahLst/>
              <a:cxnLst/>
              <a:rect l="l" t="t" r="r" b="b"/>
              <a:pathLst>
                <a:path w="0" h="374650">
                  <a:moveTo>
                    <a:pt x="0" y="374561"/>
                  </a:moveTo>
                  <a:lnTo>
                    <a:pt x="0" y="0"/>
                  </a:lnTo>
                </a:path>
              </a:pathLst>
            </a:custGeom>
            <a:ln w="3911">
              <a:solidFill>
                <a:srgbClr val="231F20"/>
              </a:solidFill>
            </a:ln>
          </p:spPr>
          <p:txBody>
            <a:bodyPr wrap="square" lIns="0" tIns="0" rIns="0" bIns="0" rtlCol="0"/>
            <a:lstStyle/>
            <a:p/>
          </p:txBody>
        </p:sp>
        <p:sp>
          <p:nvSpPr>
            <p:cNvPr id="13792" name="object 13792" descr=""/>
            <p:cNvSpPr/>
            <p:nvPr/>
          </p:nvSpPr>
          <p:spPr>
            <a:xfrm>
              <a:off x="4875965" y="8279122"/>
              <a:ext cx="12700" cy="0"/>
            </a:xfrm>
            <a:custGeom>
              <a:avLst/>
              <a:gdLst/>
              <a:ahLst/>
              <a:cxnLst/>
              <a:rect l="l" t="t" r="r" b="b"/>
              <a:pathLst>
                <a:path w="12700" h="0">
                  <a:moveTo>
                    <a:pt x="0" y="0"/>
                  </a:moveTo>
                  <a:lnTo>
                    <a:pt x="12077" y="0"/>
                  </a:lnTo>
                </a:path>
              </a:pathLst>
            </a:custGeom>
            <a:ln w="3911">
              <a:solidFill>
                <a:srgbClr val="231F20"/>
              </a:solidFill>
            </a:ln>
          </p:spPr>
          <p:txBody>
            <a:bodyPr wrap="square" lIns="0" tIns="0" rIns="0" bIns="0" rtlCol="0"/>
            <a:lstStyle/>
            <a:p/>
          </p:txBody>
        </p:sp>
        <p:sp>
          <p:nvSpPr>
            <p:cNvPr id="13793" name="object 13793" descr=""/>
            <p:cNvSpPr/>
            <p:nvPr/>
          </p:nvSpPr>
          <p:spPr>
            <a:xfrm>
              <a:off x="4888045" y="8198579"/>
              <a:ext cx="0" cy="80645"/>
            </a:xfrm>
            <a:custGeom>
              <a:avLst/>
              <a:gdLst/>
              <a:ahLst/>
              <a:cxnLst/>
              <a:rect l="l" t="t" r="r" b="b"/>
              <a:pathLst>
                <a:path w="0" h="80645">
                  <a:moveTo>
                    <a:pt x="0" y="80543"/>
                  </a:moveTo>
                  <a:lnTo>
                    <a:pt x="0" y="0"/>
                  </a:lnTo>
                </a:path>
              </a:pathLst>
            </a:custGeom>
            <a:ln w="3911">
              <a:solidFill>
                <a:srgbClr val="231F20"/>
              </a:solidFill>
            </a:ln>
          </p:spPr>
          <p:txBody>
            <a:bodyPr wrap="square" lIns="0" tIns="0" rIns="0" bIns="0" rtlCol="0"/>
            <a:lstStyle/>
            <a:p/>
          </p:txBody>
        </p:sp>
        <p:sp>
          <p:nvSpPr>
            <p:cNvPr id="13794" name="object 13794" descr=""/>
            <p:cNvSpPr/>
            <p:nvPr/>
          </p:nvSpPr>
          <p:spPr>
            <a:xfrm>
              <a:off x="4835683" y="8198581"/>
              <a:ext cx="52705" cy="0"/>
            </a:xfrm>
            <a:custGeom>
              <a:avLst/>
              <a:gdLst/>
              <a:ahLst/>
              <a:cxnLst/>
              <a:rect l="l" t="t" r="r" b="b"/>
              <a:pathLst>
                <a:path w="52704" h="0">
                  <a:moveTo>
                    <a:pt x="52362" y="0"/>
                  </a:moveTo>
                  <a:lnTo>
                    <a:pt x="0" y="0"/>
                  </a:lnTo>
                </a:path>
              </a:pathLst>
            </a:custGeom>
            <a:ln w="3911">
              <a:solidFill>
                <a:srgbClr val="231F20"/>
              </a:solidFill>
            </a:ln>
          </p:spPr>
          <p:txBody>
            <a:bodyPr wrap="square" lIns="0" tIns="0" rIns="0" bIns="0" rtlCol="0"/>
            <a:lstStyle/>
            <a:p/>
          </p:txBody>
        </p:sp>
        <p:sp>
          <p:nvSpPr>
            <p:cNvPr id="13795" name="object 13795" descr=""/>
            <p:cNvSpPr/>
            <p:nvPr/>
          </p:nvSpPr>
          <p:spPr>
            <a:xfrm>
              <a:off x="4831662" y="8194555"/>
              <a:ext cx="4445" cy="4445"/>
            </a:xfrm>
            <a:custGeom>
              <a:avLst/>
              <a:gdLst/>
              <a:ahLst/>
              <a:cxnLst/>
              <a:rect l="l" t="t" r="r" b="b"/>
              <a:pathLst>
                <a:path w="4445" h="4445">
                  <a:moveTo>
                    <a:pt x="4025" y="4025"/>
                  </a:moveTo>
                  <a:lnTo>
                    <a:pt x="0" y="0"/>
                  </a:lnTo>
                </a:path>
              </a:pathLst>
            </a:custGeom>
            <a:ln w="3911">
              <a:solidFill>
                <a:srgbClr val="231F20"/>
              </a:solidFill>
            </a:ln>
          </p:spPr>
          <p:txBody>
            <a:bodyPr wrap="square" lIns="0" tIns="0" rIns="0" bIns="0" rtlCol="0"/>
            <a:lstStyle/>
            <a:p/>
          </p:txBody>
        </p:sp>
        <p:sp>
          <p:nvSpPr>
            <p:cNvPr id="13796" name="object 13796" descr=""/>
            <p:cNvSpPr/>
            <p:nvPr/>
          </p:nvSpPr>
          <p:spPr>
            <a:xfrm>
              <a:off x="4831664" y="8081780"/>
              <a:ext cx="4445" cy="4445"/>
            </a:xfrm>
            <a:custGeom>
              <a:avLst/>
              <a:gdLst/>
              <a:ahLst/>
              <a:cxnLst/>
              <a:rect l="l" t="t" r="r" b="b"/>
              <a:pathLst>
                <a:path w="4445" h="4445">
                  <a:moveTo>
                    <a:pt x="0" y="4025"/>
                  </a:moveTo>
                  <a:lnTo>
                    <a:pt x="4025" y="0"/>
                  </a:lnTo>
                </a:path>
              </a:pathLst>
            </a:custGeom>
            <a:ln w="3911">
              <a:solidFill>
                <a:srgbClr val="231F20"/>
              </a:solidFill>
            </a:ln>
          </p:spPr>
          <p:txBody>
            <a:bodyPr wrap="square" lIns="0" tIns="0" rIns="0" bIns="0" rtlCol="0"/>
            <a:lstStyle/>
            <a:p/>
          </p:txBody>
        </p:sp>
        <p:sp>
          <p:nvSpPr>
            <p:cNvPr id="13797" name="object 13797" descr=""/>
            <p:cNvSpPr/>
            <p:nvPr/>
          </p:nvSpPr>
          <p:spPr>
            <a:xfrm>
              <a:off x="4835688" y="8081775"/>
              <a:ext cx="48895" cy="0"/>
            </a:xfrm>
            <a:custGeom>
              <a:avLst/>
              <a:gdLst/>
              <a:ahLst/>
              <a:cxnLst/>
              <a:rect l="l" t="t" r="r" b="b"/>
              <a:pathLst>
                <a:path w="48895" h="0">
                  <a:moveTo>
                    <a:pt x="0" y="0"/>
                  </a:moveTo>
                  <a:lnTo>
                    <a:pt x="48514" y="0"/>
                  </a:lnTo>
                </a:path>
              </a:pathLst>
            </a:custGeom>
            <a:ln w="3911">
              <a:solidFill>
                <a:srgbClr val="231F20"/>
              </a:solidFill>
            </a:ln>
          </p:spPr>
          <p:txBody>
            <a:bodyPr wrap="square" lIns="0" tIns="0" rIns="0" bIns="0" rtlCol="0"/>
            <a:lstStyle/>
            <a:p/>
          </p:txBody>
        </p:sp>
        <p:sp>
          <p:nvSpPr>
            <p:cNvPr id="13798" name="object 13798" descr=""/>
            <p:cNvSpPr/>
            <p:nvPr/>
          </p:nvSpPr>
          <p:spPr>
            <a:xfrm>
              <a:off x="4884200" y="8081775"/>
              <a:ext cx="4445" cy="4445"/>
            </a:xfrm>
            <a:custGeom>
              <a:avLst/>
              <a:gdLst/>
              <a:ahLst/>
              <a:cxnLst/>
              <a:rect l="l" t="t" r="r" b="b"/>
              <a:pathLst>
                <a:path w="4445" h="4445">
                  <a:moveTo>
                    <a:pt x="0" y="0"/>
                  </a:moveTo>
                  <a:lnTo>
                    <a:pt x="1917" y="1917"/>
                  </a:lnTo>
                  <a:lnTo>
                    <a:pt x="3848" y="3860"/>
                  </a:lnTo>
                </a:path>
              </a:pathLst>
            </a:custGeom>
            <a:ln w="3911">
              <a:solidFill>
                <a:srgbClr val="231F20"/>
              </a:solidFill>
            </a:ln>
          </p:spPr>
          <p:txBody>
            <a:bodyPr wrap="square" lIns="0" tIns="0" rIns="0" bIns="0" rtlCol="0"/>
            <a:lstStyle/>
            <a:p/>
          </p:txBody>
        </p:sp>
        <p:sp>
          <p:nvSpPr>
            <p:cNvPr id="13799" name="object 13799" descr=""/>
            <p:cNvSpPr/>
            <p:nvPr/>
          </p:nvSpPr>
          <p:spPr>
            <a:xfrm>
              <a:off x="4888045" y="8085632"/>
              <a:ext cx="0" cy="33020"/>
            </a:xfrm>
            <a:custGeom>
              <a:avLst/>
              <a:gdLst/>
              <a:ahLst/>
              <a:cxnLst/>
              <a:rect l="l" t="t" r="r" b="b"/>
              <a:pathLst>
                <a:path w="0" h="33020">
                  <a:moveTo>
                    <a:pt x="0" y="0"/>
                  </a:moveTo>
                  <a:lnTo>
                    <a:pt x="0" y="32397"/>
                  </a:lnTo>
                </a:path>
              </a:pathLst>
            </a:custGeom>
            <a:ln w="3911">
              <a:solidFill>
                <a:srgbClr val="231F20"/>
              </a:solidFill>
            </a:ln>
          </p:spPr>
          <p:txBody>
            <a:bodyPr wrap="square" lIns="0" tIns="0" rIns="0" bIns="0" rtlCol="0"/>
            <a:lstStyle/>
            <a:p/>
          </p:txBody>
        </p:sp>
        <p:sp>
          <p:nvSpPr>
            <p:cNvPr id="13800" name="object 13800" descr=""/>
            <p:cNvSpPr/>
            <p:nvPr/>
          </p:nvSpPr>
          <p:spPr>
            <a:xfrm>
              <a:off x="4888045" y="8118028"/>
              <a:ext cx="31115" cy="0"/>
            </a:xfrm>
            <a:custGeom>
              <a:avLst/>
              <a:gdLst/>
              <a:ahLst/>
              <a:cxnLst/>
              <a:rect l="l" t="t" r="r" b="b"/>
              <a:pathLst>
                <a:path w="31114" h="0">
                  <a:moveTo>
                    <a:pt x="0" y="0"/>
                  </a:moveTo>
                  <a:lnTo>
                    <a:pt x="31064" y="0"/>
                  </a:lnTo>
                </a:path>
              </a:pathLst>
            </a:custGeom>
            <a:ln w="3911">
              <a:solidFill>
                <a:srgbClr val="231F20"/>
              </a:solidFill>
            </a:ln>
          </p:spPr>
          <p:txBody>
            <a:bodyPr wrap="square" lIns="0" tIns="0" rIns="0" bIns="0" rtlCol="0"/>
            <a:lstStyle/>
            <a:p/>
          </p:txBody>
        </p:sp>
        <p:sp>
          <p:nvSpPr>
            <p:cNvPr id="13801" name="object 13801" descr=""/>
            <p:cNvSpPr/>
            <p:nvPr/>
          </p:nvSpPr>
          <p:spPr>
            <a:xfrm>
              <a:off x="4919113" y="8118028"/>
              <a:ext cx="6350" cy="6350"/>
            </a:xfrm>
            <a:custGeom>
              <a:avLst/>
              <a:gdLst/>
              <a:ahLst/>
              <a:cxnLst/>
              <a:rect l="l" t="t" r="r" b="b"/>
              <a:pathLst>
                <a:path w="6350" h="6350">
                  <a:moveTo>
                    <a:pt x="0" y="0"/>
                  </a:moveTo>
                  <a:lnTo>
                    <a:pt x="5829" y="5829"/>
                  </a:lnTo>
                </a:path>
              </a:pathLst>
            </a:custGeom>
            <a:ln w="3911">
              <a:solidFill>
                <a:srgbClr val="231F20"/>
              </a:solidFill>
            </a:ln>
          </p:spPr>
          <p:txBody>
            <a:bodyPr wrap="square" lIns="0" tIns="0" rIns="0" bIns="0" rtlCol="0"/>
            <a:lstStyle/>
            <a:p/>
          </p:txBody>
        </p:sp>
        <p:sp>
          <p:nvSpPr>
            <p:cNvPr id="13802" name="object 13802" descr=""/>
            <p:cNvSpPr/>
            <p:nvPr/>
          </p:nvSpPr>
          <p:spPr>
            <a:xfrm>
              <a:off x="4888050" y="8420092"/>
              <a:ext cx="4445" cy="4445"/>
            </a:xfrm>
            <a:custGeom>
              <a:avLst/>
              <a:gdLst/>
              <a:ahLst/>
              <a:cxnLst/>
              <a:rect l="l" t="t" r="r" b="b"/>
              <a:pathLst>
                <a:path w="4445" h="4445">
                  <a:moveTo>
                    <a:pt x="4025" y="4025"/>
                  </a:moveTo>
                  <a:lnTo>
                    <a:pt x="0" y="0"/>
                  </a:lnTo>
                </a:path>
              </a:pathLst>
            </a:custGeom>
            <a:ln w="3911">
              <a:solidFill>
                <a:srgbClr val="231F20"/>
              </a:solidFill>
            </a:ln>
          </p:spPr>
          <p:txBody>
            <a:bodyPr wrap="square" lIns="0" tIns="0" rIns="0" bIns="0" rtlCol="0"/>
            <a:lstStyle/>
            <a:p/>
          </p:txBody>
        </p:sp>
        <p:sp>
          <p:nvSpPr>
            <p:cNvPr id="13803" name="object 13803" descr=""/>
            <p:cNvSpPr/>
            <p:nvPr/>
          </p:nvSpPr>
          <p:spPr>
            <a:xfrm>
              <a:off x="4888045" y="8319401"/>
              <a:ext cx="0" cy="100965"/>
            </a:xfrm>
            <a:custGeom>
              <a:avLst/>
              <a:gdLst/>
              <a:ahLst/>
              <a:cxnLst/>
              <a:rect l="l" t="t" r="r" b="b"/>
              <a:pathLst>
                <a:path w="0" h="100965">
                  <a:moveTo>
                    <a:pt x="0" y="100685"/>
                  </a:moveTo>
                  <a:lnTo>
                    <a:pt x="0" y="0"/>
                  </a:lnTo>
                </a:path>
              </a:pathLst>
            </a:custGeom>
            <a:ln w="3911">
              <a:solidFill>
                <a:srgbClr val="231F20"/>
              </a:solidFill>
            </a:ln>
          </p:spPr>
          <p:txBody>
            <a:bodyPr wrap="square" lIns="0" tIns="0" rIns="0" bIns="0" rtlCol="0"/>
            <a:lstStyle/>
            <a:p/>
          </p:txBody>
        </p:sp>
        <p:sp>
          <p:nvSpPr>
            <p:cNvPr id="13804" name="object 13804" descr=""/>
            <p:cNvSpPr/>
            <p:nvPr/>
          </p:nvSpPr>
          <p:spPr>
            <a:xfrm>
              <a:off x="4875968" y="8319404"/>
              <a:ext cx="12700" cy="0"/>
            </a:xfrm>
            <a:custGeom>
              <a:avLst/>
              <a:gdLst/>
              <a:ahLst/>
              <a:cxnLst/>
              <a:rect l="l" t="t" r="r" b="b"/>
              <a:pathLst>
                <a:path w="12700" h="0">
                  <a:moveTo>
                    <a:pt x="12077" y="0"/>
                  </a:moveTo>
                  <a:lnTo>
                    <a:pt x="0" y="0"/>
                  </a:lnTo>
                </a:path>
              </a:pathLst>
            </a:custGeom>
            <a:ln w="3911">
              <a:solidFill>
                <a:srgbClr val="231F20"/>
              </a:solidFill>
            </a:ln>
          </p:spPr>
          <p:txBody>
            <a:bodyPr wrap="square" lIns="0" tIns="0" rIns="0" bIns="0" rtlCol="0"/>
            <a:lstStyle/>
            <a:p/>
          </p:txBody>
        </p:sp>
        <p:sp>
          <p:nvSpPr>
            <p:cNvPr id="13805" name="object 13805" descr=""/>
            <p:cNvSpPr/>
            <p:nvPr/>
          </p:nvSpPr>
          <p:spPr>
            <a:xfrm>
              <a:off x="4871939" y="8315378"/>
              <a:ext cx="4445" cy="4445"/>
            </a:xfrm>
            <a:custGeom>
              <a:avLst/>
              <a:gdLst/>
              <a:ahLst/>
              <a:cxnLst/>
              <a:rect l="l" t="t" r="r" b="b"/>
              <a:pathLst>
                <a:path w="4445" h="4445">
                  <a:moveTo>
                    <a:pt x="4025" y="4025"/>
                  </a:moveTo>
                  <a:lnTo>
                    <a:pt x="0" y="0"/>
                  </a:lnTo>
                </a:path>
              </a:pathLst>
            </a:custGeom>
            <a:ln w="3911">
              <a:solidFill>
                <a:srgbClr val="231F20"/>
              </a:solidFill>
            </a:ln>
          </p:spPr>
          <p:txBody>
            <a:bodyPr wrap="square" lIns="0" tIns="0" rIns="0" bIns="0" rtlCol="0"/>
            <a:lstStyle/>
            <a:p/>
          </p:txBody>
        </p:sp>
        <p:sp>
          <p:nvSpPr>
            <p:cNvPr id="13806" name="object 13806" descr=""/>
            <p:cNvSpPr/>
            <p:nvPr/>
          </p:nvSpPr>
          <p:spPr>
            <a:xfrm>
              <a:off x="4871941" y="8283154"/>
              <a:ext cx="0" cy="32384"/>
            </a:xfrm>
            <a:custGeom>
              <a:avLst/>
              <a:gdLst/>
              <a:ahLst/>
              <a:cxnLst/>
              <a:rect l="l" t="t" r="r" b="b"/>
              <a:pathLst>
                <a:path w="0" h="32384">
                  <a:moveTo>
                    <a:pt x="0" y="32219"/>
                  </a:moveTo>
                  <a:lnTo>
                    <a:pt x="0" y="0"/>
                  </a:lnTo>
                </a:path>
              </a:pathLst>
            </a:custGeom>
            <a:ln w="3911">
              <a:solidFill>
                <a:srgbClr val="231F20"/>
              </a:solidFill>
            </a:ln>
          </p:spPr>
          <p:txBody>
            <a:bodyPr wrap="square" lIns="0" tIns="0" rIns="0" bIns="0" rtlCol="0"/>
            <a:lstStyle/>
            <a:p/>
          </p:txBody>
        </p:sp>
        <p:sp>
          <p:nvSpPr>
            <p:cNvPr id="13807" name="object 13807" descr=""/>
            <p:cNvSpPr/>
            <p:nvPr/>
          </p:nvSpPr>
          <p:spPr>
            <a:xfrm>
              <a:off x="4871941" y="8279126"/>
              <a:ext cx="4445" cy="4445"/>
            </a:xfrm>
            <a:custGeom>
              <a:avLst/>
              <a:gdLst/>
              <a:ahLst/>
              <a:cxnLst/>
              <a:rect l="l" t="t" r="r" b="b"/>
              <a:pathLst>
                <a:path w="4445" h="4445">
                  <a:moveTo>
                    <a:pt x="0" y="4025"/>
                  </a:moveTo>
                  <a:lnTo>
                    <a:pt x="4025" y="0"/>
                  </a:lnTo>
                </a:path>
              </a:pathLst>
            </a:custGeom>
            <a:ln w="3911">
              <a:solidFill>
                <a:srgbClr val="231F20"/>
              </a:solidFill>
            </a:ln>
          </p:spPr>
          <p:txBody>
            <a:bodyPr wrap="square" lIns="0" tIns="0" rIns="0" bIns="0" rtlCol="0"/>
            <a:lstStyle/>
            <a:p/>
          </p:txBody>
        </p:sp>
        <p:sp>
          <p:nvSpPr>
            <p:cNvPr id="13808" name="object 13808" descr=""/>
            <p:cNvSpPr/>
            <p:nvPr/>
          </p:nvSpPr>
          <p:spPr>
            <a:xfrm>
              <a:off x="4968598" y="9486169"/>
              <a:ext cx="0" cy="83185"/>
            </a:xfrm>
            <a:custGeom>
              <a:avLst/>
              <a:gdLst/>
              <a:ahLst/>
              <a:cxnLst/>
              <a:rect l="l" t="t" r="r" b="b"/>
              <a:pathLst>
                <a:path w="0" h="83184">
                  <a:moveTo>
                    <a:pt x="0" y="82969"/>
                  </a:moveTo>
                  <a:lnTo>
                    <a:pt x="0" y="0"/>
                  </a:lnTo>
                </a:path>
              </a:pathLst>
            </a:custGeom>
            <a:ln w="3911">
              <a:solidFill>
                <a:srgbClr val="231F20"/>
              </a:solidFill>
            </a:ln>
          </p:spPr>
          <p:txBody>
            <a:bodyPr wrap="square" lIns="0" tIns="0" rIns="0" bIns="0" rtlCol="0"/>
            <a:lstStyle/>
            <a:p/>
          </p:txBody>
        </p:sp>
        <p:sp>
          <p:nvSpPr>
            <p:cNvPr id="13809" name="object 13809" descr=""/>
            <p:cNvSpPr/>
            <p:nvPr/>
          </p:nvSpPr>
          <p:spPr>
            <a:xfrm>
              <a:off x="4968598" y="9479321"/>
              <a:ext cx="0" cy="6985"/>
            </a:xfrm>
            <a:custGeom>
              <a:avLst/>
              <a:gdLst/>
              <a:ahLst/>
              <a:cxnLst/>
              <a:rect l="l" t="t" r="r" b="b"/>
              <a:pathLst>
                <a:path w="0" h="6984">
                  <a:moveTo>
                    <a:pt x="0" y="6845"/>
                  </a:moveTo>
                  <a:lnTo>
                    <a:pt x="0" y="0"/>
                  </a:lnTo>
                </a:path>
              </a:pathLst>
            </a:custGeom>
            <a:ln w="3911">
              <a:solidFill>
                <a:srgbClr val="231F20"/>
              </a:solidFill>
            </a:ln>
          </p:spPr>
          <p:txBody>
            <a:bodyPr wrap="square" lIns="0" tIns="0" rIns="0" bIns="0" rtlCol="0"/>
            <a:lstStyle/>
            <a:p/>
          </p:txBody>
        </p:sp>
        <p:sp>
          <p:nvSpPr>
            <p:cNvPr id="13810" name="object 13810" descr=""/>
            <p:cNvSpPr/>
            <p:nvPr/>
          </p:nvSpPr>
          <p:spPr>
            <a:xfrm>
              <a:off x="4968598" y="9569138"/>
              <a:ext cx="0" cy="6985"/>
            </a:xfrm>
            <a:custGeom>
              <a:avLst/>
              <a:gdLst/>
              <a:ahLst/>
              <a:cxnLst/>
              <a:rect l="l" t="t" r="r" b="b"/>
              <a:pathLst>
                <a:path w="0" h="6984">
                  <a:moveTo>
                    <a:pt x="0" y="0"/>
                  </a:moveTo>
                  <a:lnTo>
                    <a:pt x="0" y="6845"/>
                  </a:lnTo>
                </a:path>
              </a:pathLst>
            </a:custGeom>
            <a:ln w="3911">
              <a:solidFill>
                <a:srgbClr val="231F20"/>
              </a:solidFill>
            </a:ln>
          </p:spPr>
          <p:txBody>
            <a:bodyPr wrap="square" lIns="0" tIns="0" rIns="0" bIns="0" rtlCol="0"/>
            <a:lstStyle/>
            <a:p/>
          </p:txBody>
        </p:sp>
        <p:sp>
          <p:nvSpPr>
            <p:cNvPr id="13811" name="object 13811" descr=""/>
            <p:cNvSpPr/>
            <p:nvPr/>
          </p:nvSpPr>
          <p:spPr>
            <a:xfrm>
              <a:off x="4831664" y="9571948"/>
              <a:ext cx="0" cy="109220"/>
            </a:xfrm>
            <a:custGeom>
              <a:avLst/>
              <a:gdLst/>
              <a:ahLst/>
              <a:cxnLst/>
              <a:rect l="l" t="t" r="r" b="b"/>
              <a:pathLst>
                <a:path w="0" h="109220">
                  <a:moveTo>
                    <a:pt x="0" y="108750"/>
                  </a:moveTo>
                  <a:lnTo>
                    <a:pt x="0" y="0"/>
                  </a:lnTo>
                </a:path>
              </a:pathLst>
            </a:custGeom>
            <a:ln w="3911">
              <a:solidFill>
                <a:srgbClr val="231F20"/>
              </a:solidFill>
            </a:ln>
          </p:spPr>
          <p:txBody>
            <a:bodyPr wrap="square" lIns="0" tIns="0" rIns="0" bIns="0" rtlCol="0"/>
            <a:lstStyle/>
            <a:p/>
          </p:txBody>
        </p:sp>
        <p:sp>
          <p:nvSpPr>
            <p:cNvPr id="13812" name="object 13812" descr=""/>
            <p:cNvSpPr/>
            <p:nvPr/>
          </p:nvSpPr>
          <p:spPr>
            <a:xfrm>
              <a:off x="5129698" y="8883252"/>
              <a:ext cx="0" cy="76835"/>
            </a:xfrm>
            <a:custGeom>
              <a:avLst/>
              <a:gdLst/>
              <a:ahLst/>
              <a:cxnLst/>
              <a:rect l="l" t="t" r="r" b="b"/>
              <a:pathLst>
                <a:path w="0" h="76834">
                  <a:moveTo>
                    <a:pt x="0" y="0"/>
                  </a:moveTo>
                  <a:lnTo>
                    <a:pt x="0" y="0"/>
                  </a:lnTo>
                  <a:lnTo>
                    <a:pt x="0" y="59931"/>
                  </a:lnTo>
                  <a:lnTo>
                    <a:pt x="0" y="76581"/>
                  </a:lnTo>
                </a:path>
              </a:pathLst>
            </a:custGeom>
            <a:ln w="3911">
              <a:solidFill>
                <a:srgbClr val="231F20"/>
              </a:solidFill>
            </a:ln>
          </p:spPr>
          <p:txBody>
            <a:bodyPr wrap="square" lIns="0" tIns="0" rIns="0" bIns="0" rtlCol="0"/>
            <a:lstStyle/>
            <a:p/>
          </p:txBody>
        </p:sp>
        <p:sp>
          <p:nvSpPr>
            <p:cNvPr id="13813" name="object 13813" descr=""/>
            <p:cNvSpPr/>
            <p:nvPr/>
          </p:nvSpPr>
          <p:spPr>
            <a:xfrm>
              <a:off x="5121643" y="8889025"/>
              <a:ext cx="0" cy="69850"/>
            </a:xfrm>
            <a:custGeom>
              <a:avLst/>
              <a:gdLst/>
              <a:ahLst/>
              <a:cxnLst/>
              <a:rect l="l" t="t" r="r" b="b"/>
              <a:pathLst>
                <a:path w="0" h="69850">
                  <a:moveTo>
                    <a:pt x="0" y="69583"/>
                  </a:moveTo>
                  <a:lnTo>
                    <a:pt x="0" y="69583"/>
                  </a:lnTo>
                  <a:lnTo>
                    <a:pt x="0" y="1981"/>
                  </a:lnTo>
                  <a:lnTo>
                    <a:pt x="0" y="0"/>
                  </a:lnTo>
                </a:path>
              </a:pathLst>
            </a:custGeom>
            <a:ln w="3911">
              <a:solidFill>
                <a:srgbClr val="231F20"/>
              </a:solidFill>
            </a:ln>
          </p:spPr>
          <p:txBody>
            <a:bodyPr wrap="square" lIns="0" tIns="0" rIns="0" bIns="0" rtlCol="0"/>
            <a:lstStyle/>
            <a:p/>
          </p:txBody>
        </p:sp>
        <p:sp>
          <p:nvSpPr>
            <p:cNvPr id="13814" name="object 13814" descr=""/>
            <p:cNvSpPr/>
            <p:nvPr/>
          </p:nvSpPr>
          <p:spPr>
            <a:xfrm>
              <a:off x="5121643" y="8883250"/>
              <a:ext cx="5715" cy="5715"/>
            </a:xfrm>
            <a:custGeom>
              <a:avLst/>
              <a:gdLst/>
              <a:ahLst/>
              <a:cxnLst/>
              <a:rect l="l" t="t" r="r" b="b"/>
              <a:pathLst>
                <a:path w="5714" h="5715">
                  <a:moveTo>
                    <a:pt x="0" y="5384"/>
                  </a:moveTo>
                  <a:lnTo>
                    <a:pt x="5461" y="0"/>
                  </a:lnTo>
                </a:path>
                <a:path w="5714" h="5715">
                  <a:moveTo>
                    <a:pt x="0" y="5384"/>
                  </a:moveTo>
                  <a:lnTo>
                    <a:pt x="0" y="2692"/>
                  </a:lnTo>
                  <a:lnTo>
                    <a:pt x="0" y="0"/>
                  </a:lnTo>
                </a:path>
              </a:pathLst>
            </a:custGeom>
            <a:ln w="3911">
              <a:solidFill>
                <a:srgbClr val="231F20"/>
              </a:solidFill>
            </a:ln>
          </p:spPr>
          <p:txBody>
            <a:bodyPr wrap="square" lIns="0" tIns="0" rIns="0" bIns="0" rtlCol="0"/>
            <a:lstStyle/>
            <a:p/>
          </p:txBody>
        </p:sp>
        <p:sp>
          <p:nvSpPr>
            <p:cNvPr id="13815" name="object 13815" descr=""/>
            <p:cNvSpPr/>
            <p:nvPr/>
          </p:nvSpPr>
          <p:spPr>
            <a:xfrm>
              <a:off x="5121643" y="8888638"/>
              <a:ext cx="0" cy="635"/>
            </a:xfrm>
            <a:custGeom>
              <a:avLst/>
              <a:gdLst/>
              <a:ahLst/>
              <a:cxnLst/>
              <a:rect l="l" t="t" r="r" b="b"/>
              <a:pathLst>
                <a:path w="0" h="634">
                  <a:moveTo>
                    <a:pt x="0" y="380"/>
                  </a:moveTo>
                  <a:lnTo>
                    <a:pt x="0" y="0"/>
                  </a:lnTo>
                </a:path>
              </a:pathLst>
            </a:custGeom>
            <a:ln w="3911">
              <a:solidFill>
                <a:srgbClr val="231F20"/>
              </a:solidFill>
            </a:ln>
          </p:spPr>
          <p:txBody>
            <a:bodyPr wrap="square" lIns="0" tIns="0" rIns="0" bIns="0" rtlCol="0"/>
            <a:lstStyle/>
            <a:p/>
          </p:txBody>
        </p:sp>
        <p:sp>
          <p:nvSpPr>
            <p:cNvPr id="13816" name="object 13816" descr=""/>
            <p:cNvSpPr/>
            <p:nvPr/>
          </p:nvSpPr>
          <p:spPr>
            <a:xfrm>
              <a:off x="5129698" y="8959837"/>
              <a:ext cx="0" cy="371475"/>
            </a:xfrm>
            <a:custGeom>
              <a:avLst/>
              <a:gdLst/>
              <a:ahLst/>
              <a:cxnLst/>
              <a:rect l="l" t="t" r="r" b="b"/>
              <a:pathLst>
                <a:path w="0" h="371475">
                  <a:moveTo>
                    <a:pt x="0" y="0"/>
                  </a:moveTo>
                  <a:lnTo>
                    <a:pt x="0" y="0"/>
                  </a:lnTo>
                  <a:lnTo>
                    <a:pt x="0" y="349529"/>
                  </a:lnTo>
                  <a:lnTo>
                    <a:pt x="0" y="370916"/>
                  </a:lnTo>
                </a:path>
              </a:pathLst>
            </a:custGeom>
            <a:ln w="3911">
              <a:solidFill>
                <a:srgbClr val="231F20"/>
              </a:solidFill>
            </a:ln>
          </p:spPr>
          <p:txBody>
            <a:bodyPr wrap="square" lIns="0" tIns="0" rIns="0" bIns="0" rtlCol="0"/>
            <a:lstStyle/>
            <a:p/>
          </p:txBody>
        </p:sp>
        <p:sp>
          <p:nvSpPr>
            <p:cNvPr id="13817" name="object 13817" descr=""/>
            <p:cNvSpPr/>
            <p:nvPr/>
          </p:nvSpPr>
          <p:spPr>
            <a:xfrm>
              <a:off x="5121643" y="8958614"/>
              <a:ext cx="0" cy="327660"/>
            </a:xfrm>
            <a:custGeom>
              <a:avLst/>
              <a:gdLst/>
              <a:ahLst/>
              <a:cxnLst/>
              <a:rect l="l" t="t" r="r" b="b"/>
              <a:pathLst>
                <a:path w="0" h="327659">
                  <a:moveTo>
                    <a:pt x="0" y="327342"/>
                  </a:moveTo>
                  <a:lnTo>
                    <a:pt x="0" y="327342"/>
                  </a:lnTo>
                  <a:lnTo>
                    <a:pt x="0" y="42964"/>
                  </a:lnTo>
                  <a:lnTo>
                    <a:pt x="0" y="0"/>
                  </a:lnTo>
                </a:path>
              </a:pathLst>
            </a:custGeom>
            <a:ln w="3911">
              <a:solidFill>
                <a:srgbClr val="231F20"/>
              </a:solidFill>
            </a:ln>
          </p:spPr>
          <p:txBody>
            <a:bodyPr wrap="square" lIns="0" tIns="0" rIns="0" bIns="0" rtlCol="0"/>
            <a:lstStyle/>
            <a:p/>
          </p:txBody>
        </p:sp>
        <p:pic>
          <p:nvPicPr>
            <p:cNvPr id="13818" name="object 13818" descr=""/>
            <p:cNvPicPr/>
            <p:nvPr/>
          </p:nvPicPr>
          <p:blipFill>
            <a:blip r:embed="rId14" cstate="print"/>
            <a:stretch>
              <a:fillRect/>
            </a:stretch>
          </p:blipFill>
          <p:spPr>
            <a:xfrm>
              <a:off x="5065256" y="9284008"/>
              <a:ext cx="66401" cy="195309"/>
            </a:xfrm>
            <a:prstGeom prst="rect">
              <a:avLst/>
            </a:prstGeom>
          </p:spPr>
        </p:pic>
        <p:sp>
          <p:nvSpPr>
            <p:cNvPr id="13819" name="object 13819" descr=""/>
            <p:cNvSpPr/>
            <p:nvPr/>
          </p:nvSpPr>
          <p:spPr>
            <a:xfrm>
              <a:off x="5129698" y="9575985"/>
              <a:ext cx="0" cy="104775"/>
            </a:xfrm>
            <a:custGeom>
              <a:avLst/>
              <a:gdLst/>
              <a:ahLst/>
              <a:cxnLst/>
              <a:rect l="l" t="t" r="r" b="b"/>
              <a:pathLst>
                <a:path w="0" h="104775">
                  <a:moveTo>
                    <a:pt x="0" y="0"/>
                  </a:moveTo>
                  <a:lnTo>
                    <a:pt x="0" y="104711"/>
                  </a:lnTo>
                </a:path>
              </a:pathLst>
            </a:custGeom>
            <a:ln w="3911">
              <a:solidFill>
                <a:srgbClr val="231F20"/>
              </a:solidFill>
            </a:ln>
          </p:spPr>
          <p:txBody>
            <a:bodyPr wrap="square" lIns="0" tIns="0" rIns="0" bIns="0" rtlCol="0"/>
            <a:lstStyle/>
            <a:p/>
          </p:txBody>
        </p:sp>
        <p:sp>
          <p:nvSpPr>
            <p:cNvPr id="13820" name="object 13820" descr=""/>
            <p:cNvSpPr/>
            <p:nvPr/>
          </p:nvSpPr>
          <p:spPr>
            <a:xfrm>
              <a:off x="4888045" y="8883258"/>
              <a:ext cx="0" cy="563880"/>
            </a:xfrm>
            <a:custGeom>
              <a:avLst/>
              <a:gdLst/>
              <a:ahLst/>
              <a:cxnLst/>
              <a:rect l="l" t="t" r="r" b="b"/>
              <a:pathLst>
                <a:path w="0" h="563879">
                  <a:moveTo>
                    <a:pt x="0" y="563841"/>
                  </a:moveTo>
                  <a:lnTo>
                    <a:pt x="0" y="0"/>
                  </a:lnTo>
                </a:path>
              </a:pathLst>
            </a:custGeom>
            <a:ln w="3911">
              <a:solidFill>
                <a:srgbClr val="231F20"/>
              </a:solidFill>
            </a:ln>
          </p:spPr>
          <p:txBody>
            <a:bodyPr wrap="square" lIns="0" tIns="0" rIns="0" bIns="0" rtlCol="0"/>
            <a:lstStyle/>
            <a:p/>
          </p:txBody>
        </p:sp>
        <p:sp>
          <p:nvSpPr>
            <p:cNvPr id="13821" name="object 13821" descr=""/>
            <p:cNvSpPr/>
            <p:nvPr/>
          </p:nvSpPr>
          <p:spPr>
            <a:xfrm>
              <a:off x="5065256" y="8888634"/>
              <a:ext cx="56515" cy="0"/>
            </a:xfrm>
            <a:custGeom>
              <a:avLst/>
              <a:gdLst/>
              <a:ahLst/>
              <a:cxnLst/>
              <a:rect l="l" t="t" r="r" b="b"/>
              <a:pathLst>
                <a:path w="56514" h="0">
                  <a:moveTo>
                    <a:pt x="0" y="0"/>
                  </a:moveTo>
                  <a:lnTo>
                    <a:pt x="56388" y="0"/>
                  </a:lnTo>
                </a:path>
              </a:pathLst>
            </a:custGeom>
            <a:ln w="3911">
              <a:solidFill>
                <a:srgbClr val="231F20"/>
              </a:solidFill>
            </a:ln>
          </p:spPr>
          <p:txBody>
            <a:bodyPr wrap="square" lIns="0" tIns="0" rIns="0" bIns="0" rtlCol="0"/>
            <a:lstStyle/>
            <a:p/>
          </p:txBody>
        </p:sp>
        <p:sp>
          <p:nvSpPr>
            <p:cNvPr id="13822" name="object 13822" descr=""/>
            <p:cNvSpPr/>
            <p:nvPr/>
          </p:nvSpPr>
          <p:spPr>
            <a:xfrm>
              <a:off x="5065255" y="9285969"/>
              <a:ext cx="56515" cy="0"/>
            </a:xfrm>
            <a:custGeom>
              <a:avLst/>
              <a:gdLst/>
              <a:ahLst/>
              <a:cxnLst/>
              <a:rect l="l" t="t" r="r" b="b"/>
              <a:pathLst>
                <a:path w="56514" h="0">
                  <a:moveTo>
                    <a:pt x="56387" y="0"/>
                  </a:moveTo>
                  <a:lnTo>
                    <a:pt x="0" y="0"/>
                  </a:lnTo>
                </a:path>
              </a:pathLst>
            </a:custGeom>
            <a:ln w="3911">
              <a:solidFill>
                <a:srgbClr val="231F20"/>
              </a:solidFill>
            </a:ln>
          </p:spPr>
          <p:txBody>
            <a:bodyPr wrap="square" lIns="0" tIns="0" rIns="0" bIns="0" rtlCol="0"/>
            <a:lstStyle/>
            <a:p/>
          </p:txBody>
        </p:sp>
        <p:sp>
          <p:nvSpPr>
            <p:cNvPr id="13823" name="object 13823" descr=""/>
            <p:cNvSpPr/>
            <p:nvPr/>
          </p:nvSpPr>
          <p:spPr>
            <a:xfrm>
              <a:off x="4831664" y="9061503"/>
              <a:ext cx="0" cy="510540"/>
            </a:xfrm>
            <a:custGeom>
              <a:avLst/>
              <a:gdLst/>
              <a:ahLst/>
              <a:cxnLst/>
              <a:rect l="l" t="t" r="r" b="b"/>
              <a:pathLst>
                <a:path w="0" h="510540">
                  <a:moveTo>
                    <a:pt x="0" y="510451"/>
                  </a:moveTo>
                  <a:lnTo>
                    <a:pt x="0" y="510451"/>
                  </a:lnTo>
                  <a:lnTo>
                    <a:pt x="0" y="47866"/>
                  </a:lnTo>
                  <a:lnTo>
                    <a:pt x="0" y="0"/>
                  </a:lnTo>
                </a:path>
              </a:pathLst>
            </a:custGeom>
            <a:ln w="3911">
              <a:solidFill>
                <a:srgbClr val="231F20"/>
              </a:solidFill>
            </a:ln>
          </p:spPr>
          <p:txBody>
            <a:bodyPr wrap="square" lIns="0" tIns="0" rIns="0" bIns="0" rtlCol="0"/>
            <a:lstStyle/>
            <a:p/>
          </p:txBody>
        </p:sp>
        <p:sp>
          <p:nvSpPr>
            <p:cNvPr id="13824" name="object 13824" descr=""/>
            <p:cNvSpPr/>
            <p:nvPr/>
          </p:nvSpPr>
          <p:spPr>
            <a:xfrm>
              <a:off x="4831664" y="8883229"/>
              <a:ext cx="0" cy="178435"/>
            </a:xfrm>
            <a:custGeom>
              <a:avLst/>
              <a:gdLst/>
              <a:ahLst/>
              <a:cxnLst/>
              <a:rect l="l" t="t" r="r" b="b"/>
              <a:pathLst>
                <a:path w="0" h="178434">
                  <a:moveTo>
                    <a:pt x="0" y="178269"/>
                  </a:moveTo>
                  <a:lnTo>
                    <a:pt x="0" y="119608"/>
                  </a:lnTo>
                  <a:lnTo>
                    <a:pt x="0" y="60020"/>
                  </a:lnTo>
                  <a:lnTo>
                    <a:pt x="0" y="0"/>
                  </a:lnTo>
                </a:path>
              </a:pathLst>
            </a:custGeom>
            <a:ln w="3911">
              <a:solidFill>
                <a:srgbClr val="231F20"/>
              </a:solidFill>
            </a:ln>
          </p:spPr>
          <p:txBody>
            <a:bodyPr wrap="square" lIns="0" tIns="0" rIns="0" bIns="0" rtlCol="0"/>
            <a:lstStyle/>
            <a:p/>
          </p:txBody>
        </p:sp>
        <p:sp>
          <p:nvSpPr>
            <p:cNvPr id="13825" name="object 13825" descr=""/>
            <p:cNvSpPr/>
            <p:nvPr/>
          </p:nvSpPr>
          <p:spPr>
            <a:xfrm>
              <a:off x="4835688" y="8883227"/>
              <a:ext cx="0" cy="177800"/>
            </a:xfrm>
            <a:custGeom>
              <a:avLst/>
              <a:gdLst/>
              <a:ahLst/>
              <a:cxnLst/>
              <a:rect l="l" t="t" r="r" b="b"/>
              <a:pathLst>
                <a:path w="0" h="177800">
                  <a:moveTo>
                    <a:pt x="0" y="0"/>
                  </a:moveTo>
                  <a:lnTo>
                    <a:pt x="0" y="59677"/>
                  </a:lnTo>
                  <a:lnTo>
                    <a:pt x="0" y="118910"/>
                  </a:lnTo>
                  <a:lnTo>
                    <a:pt x="0" y="177228"/>
                  </a:lnTo>
                </a:path>
              </a:pathLst>
            </a:custGeom>
            <a:ln w="3911">
              <a:solidFill>
                <a:srgbClr val="231F20"/>
              </a:solidFill>
            </a:ln>
          </p:spPr>
          <p:txBody>
            <a:bodyPr wrap="square" lIns="0" tIns="0" rIns="0" bIns="0" rtlCol="0"/>
            <a:lstStyle/>
            <a:p/>
          </p:txBody>
        </p:sp>
        <p:sp>
          <p:nvSpPr>
            <p:cNvPr id="13826" name="object 13826" descr=""/>
            <p:cNvSpPr/>
            <p:nvPr/>
          </p:nvSpPr>
          <p:spPr>
            <a:xfrm>
              <a:off x="4835688" y="9060456"/>
              <a:ext cx="0" cy="508000"/>
            </a:xfrm>
            <a:custGeom>
              <a:avLst/>
              <a:gdLst/>
              <a:ahLst/>
              <a:cxnLst/>
              <a:rect l="l" t="t" r="r" b="b"/>
              <a:pathLst>
                <a:path w="0" h="508000">
                  <a:moveTo>
                    <a:pt x="0" y="0"/>
                  </a:moveTo>
                  <a:lnTo>
                    <a:pt x="0" y="0"/>
                  </a:lnTo>
                  <a:lnTo>
                    <a:pt x="0" y="505663"/>
                  </a:lnTo>
                  <a:lnTo>
                    <a:pt x="0" y="507466"/>
                  </a:lnTo>
                </a:path>
              </a:pathLst>
            </a:custGeom>
            <a:ln w="3911">
              <a:solidFill>
                <a:srgbClr val="231F20"/>
              </a:solidFill>
            </a:ln>
          </p:spPr>
          <p:txBody>
            <a:bodyPr wrap="square" lIns="0" tIns="0" rIns="0" bIns="0" rtlCol="0"/>
            <a:lstStyle/>
            <a:p/>
          </p:txBody>
        </p:sp>
        <p:sp>
          <p:nvSpPr>
            <p:cNvPr id="13827" name="object 13827" descr=""/>
            <p:cNvSpPr/>
            <p:nvPr/>
          </p:nvSpPr>
          <p:spPr>
            <a:xfrm>
              <a:off x="4871941" y="8883288"/>
              <a:ext cx="0" cy="568325"/>
            </a:xfrm>
            <a:custGeom>
              <a:avLst/>
              <a:gdLst/>
              <a:ahLst/>
              <a:cxnLst/>
              <a:rect l="l" t="t" r="r" b="b"/>
              <a:pathLst>
                <a:path w="0" h="568325">
                  <a:moveTo>
                    <a:pt x="0" y="567842"/>
                  </a:moveTo>
                  <a:lnTo>
                    <a:pt x="0" y="567842"/>
                  </a:lnTo>
                  <a:lnTo>
                    <a:pt x="0" y="44551"/>
                  </a:lnTo>
                  <a:lnTo>
                    <a:pt x="0" y="0"/>
                  </a:lnTo>
                </a:path>
              </a:pathLst>
            </a:custGeom>
            <a:ln w="3911">
              <a:solidFill>
                <a:srgbClr val="231F20"/>
              </a:solidFill>
            </a:ln>
          </p:spPr>
          <p:txBody>
            <a:bodyPr wrap="square" lIns="0" tIns="0" rIns="0" bIns="0" rtlCol="0"/>
            <a:lstStyle/>
            <a:p/>
          </p:txBody>
        </p:sp>
        <p:sp>
          <p:nvSpPr>
            <p:cNvPr id="13828" name="object 13828" descr=""/>
            <p:cNvSpPr/>
            <p:nvPr/>
          </p:nvSpPr>
          <p:spPr>
            <a:xfrm>
              <a:off x="4875965" y="8883289"/>
              <a:ext cx="0" cy="563880"/>
            </a:xfrm>
            <a:custGeom>
              <a:avLst/>
              <a:gdLst/>
              <a:ahLst/>
              <a:cxnLst/>
              <a:rect l="l" t="t" r="r" b="b"/>
              <a:pathLst>
                <a:path w="0" h="563879">
                  <a:moveTo>
                    <a:pt x="0" y="0"/>
                  </a:moveTo>
                  <a:lnTo>
                    <a:pt x="0" y="0"/>
                  </a:lnTo>
                  <a:lnTo>
                    <a:pt x="0" y="562076"/>
                  </a:lnTo>
                  <a:lnTo>
                    <a:pt x="0" y="563816"/>
                  </a:lnTo>
                </a:path>
              </a:pathLst>
            </a:custGeom>
            <a:ln w="3911">
              <a:solidFill>
                <a:srgbClr val="231F20"/>
              </a:solidFill>
            </a:ln>
          </p:spPr>
          <p:txBody>
            <a:bodyPr wrap="square" lIns="0" tIns="0" rIns="0" bIns="0" rtlCol="0"/>
            <a:lstStyle/>
            <a:p/>
          </p:txBody>
        </p:sp>
        <p:sp>
          <p:nvSpPr>
            <p:cNvPr id="13829" name="object 13829" descr=""/>
            <p:cNvSpPr/>
            <p:nvPr/>
          </p:nvSpPr>
          <p:spPr>
            <a:xfrm>
              <a:off x="4928322" y="9486169"/>
              <a:ext cx="0" cy="83185"/>
            </a:xfrm>
            <a:custGeom>
              <a:avLst/>
              <a:gdLst/>
              <a:ahLst/>
              <a:cxnLst/>
              <a:rect l="l" t="t" r="r" b="b"/>
              <a:pathLst>
                <a:path w="0" h="83184">
                  <a:moveTo>
                    <a:pt x="0" y="82969"/>
                  </a:moveTo>
                  <a:lnTo>
                    <a:pt x="0" y="82969"/>
                  </a:lnTo>
                  <a:lnTo>
                    <a:pt x="0" y="1689"/>
                  </a:lnTo>
                  <a:lnTo>
                    <a:pt x="0" y="0"/>
                  </a:lnTo>
                </a:path>
              </a:pathLst>
            </a:custGeom>
            <a:ln w="3911">
              <a:solidFill>
                <a:srgbClr val="231F20"/>
              </a:solidFill>
            </a:ln>
          </p:spPr>
          <p:txBody>
            <a:bodyPr wrap="square" lIns="0" tIns="0" rIns="0" bIns="0" rtlCol="0"/>
            <a:lstStyle/>
            <a:p/>
          </p:txBody>
        </p:sp>
        <p:sp>
          <p:nvSpPr>
            <p:cNvPr id="13830" name="object 13830" descr=""/>
            <p:cNvSpPr/>
            <p:nvPr/>
          </p:nvSpPr>
          <p:spPr>
            <a:xfrm>
              <a:off x="5129698" y="9479321"/>
              <a:ext cx="0" cy="60960"/>
            </a:xfrm>
            <a:custGeom>
              <a:avLst/>
              <a:gdLst/>
              <a:ahLst/>
              <a:cxnLst/>
              <a:rect l="l" t="t" r="r" b="b"/>
              <a:pathLst>
                <a:path w="0" h="60959">
                  <a:moveTo>
                    <a:pt x="0" y="0"/>
                  </a:moveTo>
                  <a:lnTo>
                    <a:pt x="0" y="0"/>
                  </a:lnTo>
                  <a:lnTo>
                    <a:pt x="0" y="48336"/>
                  </a:lnTo>
                  <a:lnTo>
                    <a:pt x="0" y="60832"/>
                  </a:lnTo>
                </a:path>
              </a:pathLst>
            </a:custGeom>
            <a:ln w="3911">
              <a:solidFill>
                <a:srgbClr val="231F20"/>
              </a:solidFill>
            </a:ln>
          </p:spPr>
          <p:txBody>
            <a:bodyPr wrap="square" lIns="0" tIns="0" rIns="0" bIns="0" rtlCol="0"/>
            <a:lstStyle/>
            <a:p/>
          </p:txBody>
        </p:sp>
        <p:sp>
          <p:nvSpPr>
            <p:cNvPr id="13831" name="object 13831" descr=""/>
            <p:cNvSpPr/>
            <p:nvPr/>
          </p:nvSpPr>
          <p:spPr>
            <a:xfrm>
              <a:off x="5129698" y="9540154"/>
              <a:ext cx="0" cy="36195"/>
            </a:xfrm>
            <a:custGeom>
              <a:avLst/>
              <a:gdLst/>
              <a:ahLst/>
              <a:cxnLst/>
              <a:rect l="l" t="t" r="r" b="b"/>
              <a:pathLst>
                <a:path w="0" h="36195">
                  <a:moveTo>
                    <a:pt x="0" y="0"/>
                  </a:moveTo>
                  <a:lnTo>
                    <a:pt x="0" y="11658"/>
                  </a:lnTo>
                  <a:lnTo>
                    <a:pt x="0" y="21666"/>
                  </a:lnTo>
                  <a:lnTo>
                    <a:pt x="0" y="29362"/>
                  </a:lnTo>
                  <a:lnTo>
                    <a:pt x="0" y="34175"/>
                  </a:lnTo>
                  <a:lnTo>
                    <a:pt x="0" y="35826"/>
                  </a:lnTo>
                </a:path>
              </a:pathLst>
            </a:custGeom>
            <a:ln w="3911">
              <a:solidFill>
                <a:srgbClr val="231F20"/>
              </a:solidFill>
            </a:ln>
          </p:spPr>
          <p:txBody>
            <a:bodyPr wrap="square" lIns="0" tIns="0" rIns="0" bIns="0" rtlCol="0"/>
            <a:lstStyle/>
            <a:p/>
          </p:txBody>
        </p:sp>
        <p:sp>
          <p:nvSpPr>
            <p:cNvPr id="13832" name="object 13832" descr=""/>
            <p:cNvSpPr/>
            <p:nvPr/>
          </p:nvSpPr>
          <p:spPr>
            <a:xfrm>
              <a:off x="5122852" y="9538392"/>
              <a:ext cx="0" cy="31115"/>
            </a:xfrm>
            <a:custGeom>
              <a:avLst/>
              <a:gdLst/>
              <a:ahLst/>
              <a:cxnLst/>
              <a:rect l="l" t="t" r="r" b="b"/>
              <a:pathLst>
                <a:path w="0" h="31115">
                  <a:moveTo>
                    <a:pt x="0" y="30746"/>
                  </a:moveTo>
                  <a:lnTo>
                    <a:pt x="0" y="28536"/>
                  </a:lnTo>
                  <a:lnTo>
                    <a:pt x="0" y="22174"/>
                  </a:lnTo>
                  <a:lnTo>
                    <a:pt x="0" y="12306"/>
                  </a:lnTo>
                  <a:lnTo>
                    <a:pt x="0" y="0"/>
                  </a:lnTo>
                </a:path>
              </a:pathLst>
            </a:custGeom>
            <a:ln w="3911">
              <a:solidFill>
                <a:srgbClr val="231F20"/>
              </a:solidFill>
            </a:ln>
          </p:spPr>
          <p:txBody>
            <a:bodyPr wrap="square" lIns="0" tIns="0" rIns="0" bIns="0" rtlCol="0"/>
            <a:lstStyle/>
            <a:p/>
          </p:txBody>
        </p:sp>
        <p:sp>
          <p:nvSpPr>
            <p:cNvPr id="13833" name="object 13833" descr=""/>
            <p:cNvSpPr/>
            <p:nvPr/>
          </p:nvSpPr>
          <p:spPr>
            <a:xfrm>
              <a:off x="5122852" y="9486170"/>
              <a:ext cx="0" cy="52705"/>
            </a:xfrm>
            <a:custGeom>
              <a:avLst/>
              <a:gdLst/>
              <a:ahLst/>
              <a:cxnLst/>
              <a:rect l="l" t="t" r="r" b="b"/>
              <a:pathLst>
                <a:path w="0" h="52704">
                  <a:moveTo>
                    <a:pt x="0" y="52222"/>
                  </a:moveTo>
                  <a:lnTo>
                    <a:pt x="0" y="52222"/>
                  </a:lnTo>
                  <a:lnTo>
                    <a:pt x="0" y="1917"/>
                  </a:lnTo>
                  <a:lnTo>
                    <a:pt x="0" y="0"/>
                  </a:lnTo>
                </a:path>
              </a:pathLst>
            </a:custGeom>
            <a:ln w="3911">
              <a:solidFill>
                <a:srgbClr val="231F20"/>
              </a:solidFill>
            </a:ln>
          </p:spPr>
          <p:txBody>
            <a:bodyPr wrap="square" lIns="0" tIns="0" rIns="0" bIns="0" rtlCol="0"/>
            <a:lstStyle/>
            <a:p/>
          </p:txBody>
        </p:sp>
        <p:sp>
          <p:nvSpPr>
            <p:cNvPr id="13834" name="object 13834" descr=""/>
            <p:cNvSpPr/>
            <p:nvPr/>
          </p:nvSpPr>
          <p:spPr>
            <a:xfrm>
              <a:off x="5122853" y="9479321"/>
              <a:ext cx="6985" cy="6985"/>
            </a:xfrm>
            <a:custGeom>
              <a:avLst/>
              <a:gdLst/>
              <a:ahLst/>
              <a:cxnLst/>
              <a:rect l="l" t="t" r="r" b="b"/>
              <a:pathLst>
                <a:path w="6985" h="6984">
                  <a:moveTo>
                    <a:pt x="6845" y="0"/>
                  </a:moveTo>
                  <a:lnTo>
                    <a:pt x="0" y="6845"/>
                  </a:lnTo>
                </a:path>
              </a:pathLst>
            </a:custGeom>
            <a:ln w="3911">
              <a:solidFill>
                <a:srgbClr val="231F20"/>
              </a:solidFill>
            </a:ln>
          </p:spPr>
          <p:txBody>
            <a:bodyPr wrap="square" lIns="0" tIns="0" rIns="0" bIns="0" rtlCol="0"/>
            <a:lstStyle/>
            <a:p/>
          </p:txBody>
        </p:sp>
        <p:sp>
          <p:nvSpPr>
            <p:cNvPr id="13835" name="object 13835" descr=""/>
            <p:cNvSpPr/>
            <p:nvPr/>
          </p:nvSpPr>
          <p:spPr>
            <a:xfrm>
              <a:off x="4928326" y="9486167"/>
              <a:ext cx="194945" cy="0"/>
            </a:xfrm>
            <a:custGeom>
              <a:avLst/>
              <a:gdLst/>
              <a:ahLst/>
              <a:cxnLst/>
              <a:rect l="l" t="t" r="r" b="b"/>
              <a:pathLst>
                <a:path w="194945" h="0">
                  <a:moveTo>
                    <a:pt x="194525" y="0"/>
                  </a:moveTo>
                  <a:lnTo>
                    <a:pt x="0" y="0"/>
                  </a:lnTo>
                </a:path>
              </a:pathLst>
            </a:custGeom>
            <a:ln w="3911">
              <a:solidFill>
                <a:srgbClr val="231F20"/>
              </a:solidFill>
            </a:ln>
          </p:spPr>
          <p:txBody>
            <a:bodyPr wrap="square" lIns="0" tIns="0" rIns="0" bIns="0" rtlCol="0"/>
            <a:lstStyle/>
            <a:p/>
          </p:txBody>
        </p:sp>
        <p:sp>
          <p:nvSpPr>
            <p:cNvPr id="13836" name="object 13836" descr=""/>
            <p:cNvSpPr/>
            <p:nvPr/>
          </p:nvSpPr>
          <p:spPr>
            <a:xfrm>
              <a:off x="4903405" y="9486167"/>
              <a:ext cx="25400" cy="41910"/>
            </a:xfrm>
            <a:custGeom>
              <a:avLst/>
              <a:gdLst/>
              <a:ahLst/>
              <a:cxnLst/>
              <a:rect l="l" t="t" r="r" b="b"/>
              <a:pathLst>
                <a:path w="25400" h="41909">
                  <a:moveTo>
                    <a:pt x="24917" y="0"/>
                  </a:moveTo>
                  <a:lnTo>
                    <a:pt x="0" y="41490"/>
                  </a:lnTo>
                </a:path>
              </a:pathLst>
            </a:custGeom>
            <a:ln w="3911">
              <a:solidFill>
                <a:srgbClr val="231F20"/>
              </a:solidFill>
            </a:ln>
          </p:spPr>
          <p:txBody>
            <a:bodyPr wrap="square" lIns="0" tIns="0" rIns="0" bIns="0" rtlCol="0"/>
            <a:lstStyle/>
            <a:p/>
          </p:txBody>
        </p:sp>
        <p:sp>
          <p:nvSpPr>
            <p:cNvPr id="13837" name="object 13837" descr=""/>
            <p:cNvSpPr/>
            <p:nvPr/>
          </p:nvSpPr>
          <p:spPr>
            <a:xfrm>
              <a:off x="4903400" y="9527653"/>
              <a:ext cx="25400" cy="41910"/>
            </a:xfrm>
            <a:custGeom>
              <a:avLst/>
              <a:gdLst/>
              <a:ahLst/>
              <a:cxnLst/>
              <a:rect l="l" t="t" r="r" b="b"/>
              <a:pathLst>
                <a:path w="25400" h="41909">
                  <a:moveTo>
                    <a:pt x="0" y="0"/>
                  </a:moveTo>
                  <a:lnTo>
                    <a:pt x="24917" y="41490"/>
                  </a:lnTo>
                </a:path>
              </a:pathLst>
            </a:custGeom>
            <a:ln w="3911">
              <a:solidFill>
                <a:srgbClr val="231F20"/>
              </a:solidFill>
            </a:ln>
          </p:spPr>
          <p:txBody>
            <a:bodyPr wrap="square" lIns="0" tIns="0" rIns="0" bIns="0" rtlCol="0"/>
            <a:lstStyle/>
            <a:p/>
          </p:txBody>
        </p:sp>
        <p:sp>
          <p:nvSpPr>
            <p:cNvPr id="13838" name="object 13838" descr=""/>
            <p:cNvSpPr/>
            <p:nvPr/>
          </p:nvSpPr>
          <p:spPr>
            <a:xfrm>
              <a:off x="4928322" y="9569138"/>
              <a:ext cx="194945" cy="0"/>
            </a:xfrm>
            <a:custGeom>
              <a:avLst/>
              <a:gdLst/>
              <a:ahLst/>
              <a:cxnLst/>
              <a:rect l="l" t="t" r="r" b="b"/>
              <a:pathLst>
                <a:path w="194945" h="0">
                  <a:moveTo>
                    <a:pt x="0" y="0"/>
                  </a:moveTo>
                  <a:lnTo>
                    <a:pt x="194525" y="0"/>
                  </a:lnTo>
                </a:path>
              </a:pathLst>
            </a:custGeom>
            <a:ln w="3911">
              <a:solidFill>
                <a:srgbClr val="231F20"/>
              </a:solidFill>
            </a:ln>
          </p:spPr>
          <p:txBody>
            <a:bodyPr wrap="square" lIns="0" tIns="0" rIns="0" bIns="0" rtlCol="0"/>
            <a:lstStyle/>
            <a:p/>
          </p:txBody>
        </p:sp>
        <p:sp>
          <p:nvSpPr>
            <p:cNvPr id="13839" name="object 13839" descr=""/>
            <p:cNvSpPr/>
            <p:nvPr/>
          </p:nvSpPr>
          <p:spPr>
            <a:xfrm>
              <a:off x="5122852" y="9569138"/>
              <a:ext cx="6985" cy="6985"/>
            </a:xfrm>
            <a:custGeom>
              <a:avLst/>
              <a:gdLst/>
              <a:ahLst/>
              <a:cxnLst/>
              <a:rect l="l" t="t" r="r" b="b"/>
              <a:pathLst>
                <a:path w="6985" h="6984">
                  <a:moveTo>
                    <a:pt x="0" y="0"/>
                  </a:moveTo>
                  <a:lnTo>
                    <a:pt x="6845" y="6845"/>
                  </a:lnTo>
                </a:path>
              </a:pathLst>
            </a:custGeom>
            <a:ln w="3911">
              <a:solidFill>
                <a:srgbClr val="231F20"/>
              </a:solidFill>
            </a:ln>
          </p:spPr>
          <p:txBody>
            <a:bodyPr wrap="square" lIns="0" tIns="0" rIns="0" bIns="0" rtlCol="0"/>
            <a:lstStyle/>
            <a:p/>
          </p:txBody>
        </p:sp>
        <p:sp>
          <p:nvSpPr>
            <p:cNvPr id="13840" name="object 13840" descr=""/>
            <p:cNvSpPr/>
            <p:nvPr/>
          </p:nvSpPr>
          <p:spPr>
            <a:xfrm>
              <a:off x="5121647" y="9680698"/>
              <a:ext cx="8255" cy="8255"/>
            </a:xfrm>
            <a:custGeom>
              <a:avLst/>
              <a:gdLst/>
              <a:ahLst/>
              <a:cxnLst/>
              <a:rect l="l" t="t" r="r" b="b"/>
              <a:pathLst>
                <a:path w="8254" h="8254">
                  <a:moveTo>
                    <a:pt x="8051" y="0"/>
                  </a:moveTo>
                  <a:lnTo>
                    <a:pt x="0" y="8051"/>
                  </a:lnTo>
                </a:path>
              </a:pathLst>
            </a:custGeom>
            <a:ln w="3911">
              <a:solidFill>
                <a:srgbClr val="231F20"/>
              </a:solidFill>
            </a:ln>
          </p:spPr>
          <p:txBody>
            <a:bodyPr wrap="square" lIns="0" tIns="0" rIns="0" bIns="0" rtlCol="0"/>
            <a:lstStyle/>
            <a:p/>
          </p:txBody>
        </p:sp>
        <p:sp>
          <p:nvSpPr>
            <p:cNvPr id="13841" name="object 13841" descr=""/>
            <p:cNvSpPr/>
            <p:nvPr/>
          </p:nvSpPr>
          <p:spPr>
            <a:xfrm>
              <a:off x="5049151" y="9688747"/>
              <a:ext cx="73025" cy="0"/>
            </a:xfrm>
            <a:custGeom>
              <a:avLst/>
              <a:gdLst/>
              <a:ahLst/>
              <a:cxnLst/>
              <a:rect l="l" t="t" r="r" b="b"/>
              <a:pathLst>
                <a:path w="73025" h="0">
                  <a:moveTo>
                    <a:pt x="72491" y="0"/>
                  </a:moveTo>
                  <a:lnTo>
                    <a:pt x="0" y="0"/>
                  </a:lnTo>
                </a:path>
              </a:pathLst>
            </a:custGeom>
            <a:ln w="3911">
              <a:solidFill>
                <a:srgbClr val="231F20"/>
              </a:solidFill>
            </a:ln>
          </p:spPr>
          <p:txBody>
            <a:bodyPr wrap="square" lIns="0" tIns="0" rIns="0" bIns="0" rtlCol="0"/>
            <a:lstStyle/>
            <a:p/>
          </p:txBody>
        </p:sp>
        <p:sp>
          <p:nvSpPr>
            <p:cNvPr id="13842" name="object 13842" descr=""/>
            <p:cNvSpPr/>
            <p:nvPr/>
          </p:nvSpPr>
          <p:spPr>
            <a:xfrm>
              <a:off x="5049145" y="9684734"/>
              <a:ext cx="0" cy="4445"/>
            </a:xfrm>
            <a:custGeom>
              <a:avLst/>
              <a:gdLst/>
              <a:ahLst/>
              <a:cxnLst/>
              <a:rect l="l" t="t" r="r" b="b"/>
              <a:pathLst>
                <a:path w="0" h="4445">
                  <a:moveTo>
                    <a:pt x="0" y="4013"/>
                  </a:moveTo>
                  <a:lnTo>
                    <a:pt x="0" y="0"/>
                  </a:lnTo>
                </a:path>
              </a:pathLst>
            </a:custGeom>
            <a:ln w="3911">
              <a:solidFill>
                <a:srgbClr val="231F20"/>
              </a:solidFill>
            </a:ln>
          </p:spPr>
          <p:txBody>
            <a:bodyPr wrap="square" lIns="0" tIns="0" rIns="0" bIns="0" rtlCol="0"/>
            <a:lstStyle/>
            <a:p/>
          </p:txBody>
        </p:sp>
        <p:sp>
          <p:nvSpPr>
            <p:cNvPr id="13843" name="object 13843" descr=""/>
            <p:cNvSpPr/>
            <p:nvPr/>
          </p:nvSpPr>
          <p:spPr>
            <a:xfrm>
              <a:off x="4835683" y="9684729"/>
              <a:ext cx="213995" cy="0"/>
            </a:xfrm>
            <a:custGeom>
              <a:avLst/>
              <a:gdLst/>
              <a:ahLst/>
              <a:cxnLst/>
              <a:rect l="l" t="t" r="r" b="b"/>
              <a:pathLst>
                <a:path w="213995" h="0">
                  <a:moveTo>
                    <a:pt x="213461" y="0"/>
                  </a:moveTo>
                  <a:lnTo>
                    <a:pt x="0" y="0"/>
                  </a:lnTo>
                </a:path>
              </a:pathLst>
            </a:custGeom>
            <a:ln w="3911">
              <a:solidFill>
                <a:srgbClr val="231F20"/>
              </a:solidFill>
            </a:ln>
          </p:spPr>
          <p:txBody>
            <a:bodyPr wrap="square" lIns="0" tIns="0" rIns="0" bIns="0" rtlCol="0"/>
            <a:lstStyle/>
            <a:p/>
          </p:txBody>
        </p:sp>
        <p:sp>
          <p:nvSpPr>
            <p:cNvPr id="13844" name="object 13844" descr=""/>
            <p:cNvSpPr/>
            <p:nvPr/>
          </p:nvSpPr>
          <p:spPr>
            <a:xfrm>
              <a:off x="4831662" y="9680703"/>
              <a:ext cx="4445" cy="4445"/>
            </a:xfrm>
            <a:custGeom>
              <a:avLst/>
              <a:gdLst/>
              <a:ahLst/>
              <a:cxnLst/>
              <a:rect l="l" t="t" r="r" b="b"/>
              <a:pathLst>
                <a:path w="4445" h="4445">
                  <a:moveTo>
                    <a:pt x="4025" y="4025"/>
                  </a:moveTo>
                  <a:lnTo>
                    <a:pt x="0" y="0"/>
                  </a:lnTo>
                </a:path>
              </a:pathLst>
            </a:custGeom>
            <a:ln w="3911">
              <a:solidFill>
                <a:srgbClr val="231F20"/>
              </a:solidFill>
            </a:ln>
          </p:spPr>
          <p:txBody>
            <a:bodyPr wrap="square" lIns="0" tIns="0" rIns="0" bIns="0" rtlCol="0"/>
            <a:lstStyle/>
            <a:p/>
          </p:txBody>
        </p:sp>
        <p:sp>
          <p:nvSpPr>
            <p:cNvPr id="13845" name="object 13845" descr=""/>
            <p:cNvSpPr/>
            <p:nvPr/>
          </p:nvSpPr>
          <p:spPr>
            <a:xfrm>
              <a:off x="4831664" y="9567928"/>
              <a:ext cx="4445" cy="4445"/>
            </a:xfrm>
            <a:custGeom>
              <a:avLst/>
              <a:gdLst/>
              <a:ahLst/>
              <a:cxnLst/>
              <a:rect l="l" t="t" r="r" b="b"/>
              <a:pathLst>
                <a:path w="4445" h="4445">
                  <a:moveTo>
                    <a:pt x="0" y="4025"/>
                  </a:moveTo>
                  <a:lnTo>
                    <a:pt x="4025" y="0"/>
                  </a:lnTo>
                </a:path>
              </a:pathLst>
            </a:custGeom>
            <a:ln w="3911">
              <a:solidFill>
                <a:srgbClr val="231F20"/>
              </a:solidFill>
            </a:ln>
          </p:spPr>
          <p:txBody>
            <a:bodyPr wrap="square" lIns="0" tIns="0" rIns="0" bIns="0" rtlCol="0"/>
            <a:lstStyle/>
            <a:p/>
          </p:txBody>
        </p:sp>
        <p:sp>
          <p:nvSpPr>
            <p:cNvPr id="13846" name="object 13846" descr=""/>
            <p:cNvSpPr/>
            <p:nvPr/>
          </p:nvSpPr>
          <p:spPr>
            <a:xfrm>
              <a:off x="4835688" y="9567923"/>
              <a:ext cx="52705" cy="0"/>
            </a:xfrm>
            <a:custGeom>
              <a:avLst/>
              <a:gdLst/>
              <a:ahLst/>
              <a:cxnLst/>
              <a:rect l="l" t="t" r="r" b="b"/>
              <a:pathLst>
                <a:path w="52704" h="0">
                  <a:moveTo>
                    <a:pt x="0" y="0"/>
                  </a:moveTo>
                  <a:lnTo>
                    <a:pt x="52362" y="0"/>
                  </a:lnTo>
                </a:path>
              </a:pathLst>
            </a:custGeom>
            <a:ln w="3911">
              <a:solidFill>
                <a:srgbClr val="231F20"/>
              </a:solidFill>
            </a:ln>
          </p:spPr>
          <p:txBody>
            <a:bodyPr wrap="square" lIns="0" tIns="0" rIns="0" bIns="0" rtlCol="0"/>
            <a:lstStyle/>
            <a:p/>
          </p:txBody>
        </p:sp>
        <p:sp>
          <p:nvSpPr>
            <p:cNvPr id="13847" name="object 13847" descr=""/>
            <p:cNvSpPr/>
            <p:nvPr/>
          </p:nvSpPr>
          <p:spPr>
            <a:xfrm>
              <a:off x="4888045" y="9487380"/>
              <a:ext cx="0" cy="80645"/>
            </a:xfrm>
            <a:custGeom>
              <a:avLst/>
              <a:gdLst/>
              <a:ahLst/>
              <a:cxnLst/>
              <a:rect l="l" t="t" r="r" b="b"/>
              <a:pathLst>
                <a:path w="0" h="80645">
                  <a:moveTo>
                    <a:pt x="0" y="80543"/>
                  </a:moveTo>
                  <a:lnTo>
                    <a:pt x="0" y="0"/>
                  </a:lnTo>
                </a:path>
              </a:pathLst>
            </a:custGeom>
            <a:ln w="3911">
              <a:solidFill>
                <a:srgbClr val="231F20"/>
              </a:solidFill>
            </a:ln>
          </p:spPr>
          <p:txBody>
            <a:bodyPr wrap="square" lIns="0" tIns="0" rIns="0" bIns="0" rtlCol="0"/>
            <a:lstStyle/>
            <a:p/>
          </p:txBody>
        </p:sp>
        <p:sp>
          <p:nvSpPr>
            <p:cNvPr id="13848" name="object 13848" descr=""/>
            <p:cNvSpPr/>
            <p:nvPr/>
          </p:nvSpPr>
          <p:spPr>
            <a:xfrm>
              <a:off x="4875968" y="9487382"/>
              <a:ext cx="12700" cy="0"/>
            </a:xfrm>
            <a:custGeom>
              <a:avLst/>
              <a:gdLst/>
              <a:ahLst/>
              <a:cxnLst/>
              <a:rect l="l" t="t" r="r" b="b"/>
              <a:pathLst>
                <a:path w="12700" h="0">
                  <a:moveTo>
                    <a:pt x="12077" y="0"/>
                  </a:moveTo>
                  <a:lnTo>
                    <a:pt x="0" y="0"/>
                  </a:lnTo>
                </a:path>
              </a:pathLst>
            </a:custGeom>
            <a:ln w="3911">
              <a:solidFill>
                <a:srgbClr val="231F20"/>
              </a:solidFill>
            </a:ln>
          </p:spPr>
          <p:txBody>
            <a:bodyPr wrap="square" lIns="0" tIns="0" rIns="0" bIns="0" rtlCol="0"/>
            <a:lstStyle/>
            <a:p/>
          </p:txBody>
        </p:sp>
        <p:sp>
          <p:nvSpPr>
            <p:cNvPr id="13849" name="object 13849" descr=""/>
            <p:cNvSpPr/>
            <p:nvPr/>
          </p:nvSpPr>
          <p:spPr>
            <a:xfrm>
              <a:off x="4871939" y="9483356"/>
              <a:ext cx="4445" cy="4445"/>
            </a:xfrm>
            <a:custGeom>
              <a:avLst/>
              <a:gdLst/>
              <a:ahLst/>
              <a:cxnLst/>
              <a:rect l="l" t="t" r="r" b="b"/>
              <a:pathLst>
                <a:path w="4445" h="4445">
                  <a:moveTo>
                    <a:pt x="4025" y="4025"/>
                  </a:moveTo>
                  <a:lnTo>
                    <a:pt x="0" y="0"/>
                  </a:lnTo>
                </a:path>
              </a:pathLst>
            </a:custGeom>
            <a:ln w="3911">
              <a:solidFill>
                <a:srgbClr val="231F20"/>
              </a:solidFill>
            </a:ln>
          </p:spPr>
          <p:txBody>
            <a:bodyPr wrap="square" lIns="0" tIns="0" rIns="0" bIns="0" rtlCol="0"/>
            <a:lstStyle/>
            <a:p/>
          </p:txBody>
        </p:sp>
        <p:sp>
          <p:nvSpPr>
            <p:cNvPr id="13850" name="object 13850" descr=""/>
            <p:cNvSpPr/>
            <p:nvPr/>
          </p:nvSpPr>
          <p:spPr>
            <a:xfrm>
              <a:off x="4871941" y="9451131"/>
              <a:ext cx="0" cy="32384"/>
            </a:xfrm>
            <a:custGeom>
              <a:avLst/>
              <a:gdLst/>
              <a:ahLst/>
              <a:cxnLst/>
              <a:rect l="l" t="t" r="r" b="b"/>
              <a:pathLst>
                <a:path w="0" h="32384">
                  <a:moveTo>
                    <a:pt x="0" y="32219"/>
                  </a:moveTo>
                  <a:lnTo>
                    <a:pt x="0" y="0"/>
                  </a:lnTo>
                </a:path>
              </a:pathLst>
            </a:custGeom>
            <a:ln w="3911">
              <a:solidFill>
                <a:srgbClr val="231F20"/>
              </a:solidFill>
            </a:ln>
          </p:spPr>
          <p:txBody>
            <a:bodyPr wrap="square" lIns="0" tIns="0" rIns="0" bIns="0" rtlCol="0"/>
            <a:lstStyle/>
            <a:p/>
          </p:txBody>
        </p:sp>
        <p:sp>
          <p:nvSpPr>
            <p:cNvPr id="13851" name="object 13851" descr=""/>
            <p:cNvSpPr/>
            <p:nvPr/>
          </p:nvSpPr>
          <p:spPr>
            <a:xfrm>
              <a:off x="4871941" y="9447104"/>
              <a:ext cx="4445" cy="4445"/>
            </a:xfrm>
            <a:custGeom>
              <a:avLst/>
              <a:gdLst/>
              <a:ahLst/>
              <a:cxnLst/>
              <a:rect l="l" t="t" r="r" b="b"/>
              <a:pathLst>
                <a:path w="4445" h="4445">
                  <a:moveTo>
                    <a:pt x="0" y="4025"/>
                  </a:moveTo>
                  <a:lnTo>
                    <a:pt x="4025" y="0"/>
                  </a:lnTo>
                </a:path>
              </a:pathLst>
            </a:custGeom>
            <a:ln w="3911">
              <a:solidFill>
                <a:srgbClr val="231F20"/>
              </a:solidFill>
            </a:ln>
          </p:spPr>
          <p:txBody>
            <a:bodyPr wrap="square" lIns="0" tIns="0" rIns="0" bIns="0" rtlCol="0"/>
            <a:lstStyle/>
            <a:p/>
          </p:txBody>
        </p:sp>
        <p:sp>
          <p:nvSpPr>
            <p:cNvPr id="13852" name="object 13852" descr=""/>
            <p:cNvSpPr/>
            <p:nvPr/>
          </p:nvSpPr>
          <p:spPr>
            <a:xfrm>
              <a:off x="4875965" y="9447100"/>
              <a:ext cx="12700" cy="0"/>
            </a:xfrm>
            <a:custGeom>
              <a:avLst/>
              <a:gdLst/>
              <a:ahLst/>
              <a:cxnLst/>
              <a:rect l="l" t="t" r="r" b="b"/>
              <a:pathLst>
                <a:path w="12700" h="0">
                  <a:moveTo>
                    <a:pt x="0" y="0"/>
                  </a:moveTo>
                  <a:lnTo>
                    <a:pt x="12077" y="0"/>
                  </a:lnTo>
                </a:path>
              </a:pathLst>
            </a:custGeom>
            <a:ln w="3911">
              <a:solidFill>
                <a:srgbClr val="231F20"/>
              </a:solidFill>
            </a:ln>
          </p:spPr>
          <p:txBody>
            <a:bodyPr wrap="square" lIns="0" tIns="0" rIns="0" bIns="0" rtlCol="0"/>
            <a:lstStyle/>
            <a:p/>
          </p:txBody>
        </p:sp>
        <p:sp>
          <p:nvSpPr>
            <p:cNvPr id="13853" name="object 13853" descr=""/>
            <p:cNvSpPr/>
            <p:nvPr/>
          </p:nvSpPr>
          <p:spPr>
            <a:xfrm>
              <a:off x="5065256" y="8883252"/>
              <a:ext cx="0" cy="403225"/>
            </a:xfrm>
            <a:custGeom>
              <a:avLst/>
              <a:gdLst/>
              <a:ahLst/>
              <a:cxnLst/>
              <a:rect l="l" t="t" r="r" b="b"/>
              <a:pathLst>
                <a:path w="0" h="403225">
                  <a:moveTo>
                    <a:pt x="0" y="0"/>
                  </a:moveTo>
                  <a:lnTo>
                    <a:pt x="0" y="402755"/>
                  </a:lnTo>
                </a:path>
              </a:pathLst>
            </a:custGeom>
            <a:ln w="3911">
              <a:solidFill>
                <a:srgbClr val="231F20"/>
              </a:solidFill>
            </a:ln>
          </p:spPr>
          <p:txBody>
            <a:bodyPr wrap="square" lIns="0" tIns="0" rIns="0" bIns="0" rtlCol="0"/>
            <a:lstStyle/>
            <a:p/>
          </p:txBody>
        </p:sp>
        <p:sp>
          <p:nvSpPr>
            <p:cNvPr id="13854" name="object 13854" descr=""/>
            <p:cNvSpPr/>
            <p:nvPr/>
          </p:nvSpPr>
          <p:spPr>
            <a:xfrm>
              <a:off x="5129698" y="7947376"/>
              <a:ext cx="0" cy="138430"/>
            </a:xfrm>
            <a:custGeom>
              <a:avLst/>
              <a:gdLst/>
              <a:ahLst/>
              <a:cxnLst/>
              <a:rect l="l" t="t" r="r" b="b"/>
              <a:pathLst>
                <a:path w="0" h="138429">
                  <a:moveTo>
                    <a:pt x="0" y="138430"/>
                  </a:moveTo>
                  <a:lnTo>
                    <a:pt x="0" y="0"/>
                  </a:lnTo>
                </a:path>
              </a:pathLst>
            </a:custGeom>
            <a:ln w="3911">
              <a:solidFill>
                <a:srgbClr val="231F20"/>
              </a:solidFill>
            </a:ln>
          </p:spPr>
          <p:txBody>
            <a:bodyPr wrap="square" lIns="0" tIns="0" rIns="0" bIns="0" rtlCol="0"/>
            <a:lstStyle/>
            <a:p/>
          </p:txBody>
        </p:sp>
        <p:sp>
          <p:nvSpPr>
            <p:cNvPr id="13855" name="object 13855" descr=""/>
            <p:cNvSpPr/>
            <p:nvPr/>
          </p:nvSpPr>
          <p:spPr>
            <a:xfrm>
              <a:off x="5076734" y="9527653"/>
              <a:ext cx="104139" cy="0"/>
            </a:xfrm>
            <a:custGeom>
              <a:avLst/>
              <a:gdLst/>
              <a:ahLst/>
              <a:cxnLst/>
              <a:rect l="l" t="t" r="r" b="b"/>
              <a:pathLst>
                <a:path w="104139" h="0">
                  <a:moveTo>
                    <a:pt x="0" y="0"/>
                  </a:moveTo>
                  <a:lnTo>
                    <a:pt x="46113" y="0"/>
                  </a:lnTo>
                  <a:lnTo>
                    <a:pt x="75120" y="0"/>
                  </a:lnTo>
                  <a:lnTo>
                    <a:pt x="104114" y="0"/>
                  </a:lnTo>
                </a:path>
              </a:pathLst>
            </a:custGeom>
            <a:ln w="3911">
              <a:solidFill>
                <a:srgbClr val="231F20"/>
              </a:solidFill>
            </a:ln>
          </p:spPr>
          <p:txBody>
            <a:bodyPr wrap="square" lIns="0" tIns="0" rIns="0" bIns="0" rtlCol="0"/>
            <a:lstStyle/>
            <a:p/>
          </p:txBody>
        </p:sp>
        <p:sp>
          <p:nvSpPr>
            <p:cNvPr id="13856" name="object 13856" descr=""/>
            <p:cNvSpPr/>
            <p:nvPr/>
          </p:nvSpPr>
          <p:spPr>
            <a:xfrm>
              <a:off x="5000014" y="9527653"/>
              <a:ext cx="51435" cy="0"/>
            </a:xfrm>
            <a:custGeom>
              <a:avLst/>
              <a:gdLst/>
              <a:ahLst/>
              <a:cxnLst/>
              <a:rect l="l" t="t" r="r" b="b"/>
              <a:pathLst>
                <a:path w="51435" h="0">
                  <a:moveTo>
                    <a:pt x="0" y="0"/>
                  </a:moveTo>
                  <a:lnTo>
                    <a:pt x="51142" y="0"/>
                  </a:lnTo>
                </a:path>
              </a:pathLst>
            </a:custGeom>
            <a:ln w="3911">
              <a:solidFill>
                <a:srgbClr val="231F20"/>
              </a:solidFill>
            </a:ln>
          </p:spPr>
          <p:txBody>
            <a:bodyPr wrap="square" lIns="0" tIns="0" rIns="0" bIns="0" rtlCol="0"/>
            <a:lstStyle/>
            <a:p/>
          </p:txBody>
        </p:sp>
        <p:sp>
          <p:nvSpPr>
            <p:cNvPr id="13857" name="object 13857" descr=""/>
            <p:cNvSpPr/>
            <p:nvPr/>
          </p:nvSpPr>
          <p:spPr>
            <a:xfrm>
              <a:off x="4870328" y="9527653"/>
              <a:ext cx="104139" cy="0"/>
            </a:xfrm>
            <a:custGeom>
              <a:avLst/>
              <a:gdLst/>
              <a:ahLst/>
              <a:cxnLst/>
              <a:rect l="l" t="t" r="r" b="b"/>
              <a:pathLst>
                <a:path w="104139" h="0">
                  <a:moveTo>
                    <a:pt x="0" y="0"/>
                  </a:moveTo>
                  <a:lnTo>
                    <a:pt x="28994" y="0"/>
                  </a:lnTo>
                  <a:lnTo>
                    <a:pt x="57988" y="0"/>
                  </a:lnTo>
                  <a:lnTo>
                    <a:pt x="104114" y="0"/>
                  </a:lnTo>
                </a:path>
              </a:pathLst>
            </a:custGeom>
            <a:ln w="3911">
              <a:solidFill>
                <a:srgbClr val="231F20"/>
              </a:solidFill>
            </a:ln>
          </p:spPr>
          <p:txBody>
            <a:bodyPr wrap="square" lIns="0" tIns="0" rIns="0" bIns="0" rtlCol="0"/>
            <a:lstStyle/>
            <a:p/>
          </p:txBody>
        </p:sp>
        <p:sp>
          <p:nvSpPr>
            <p:cNvPr id="13858" name="object 13858" descr=""/>
            <p:cNvSpPr/>
            <p:nvPr/>
          </p:nvSpPr>
          <p:spPr>
            <a:xfrm>
              <a:off x="4775277" y="8883252"/>
              <a:ext cx="404495" cy="0"/>
            </a:xfrm>
            <a:custGeom>
              <a:avLst/>
              <a:gdLst/>
              <a:ahLst/>
              <a:cxnLst/>
              <a:rect l="l" t="t" r="r" b="b"/>
              <a:pathLst>
                <a:path w="404495" h="0">
                  <a:moveTo>
                    <a:pt x="0" y="0"/>
                  </a:moveTo>
                  <a:lnTo>
                    <a:pt x="136931" y="0"/>
                  </a:lnTo>
                  <a:lnTo>
                    <a:pt x="273862" y="0"/>
                  </a:lnTo>
                  <a:lnTo>
                    <a:pt x="310121" y="0"/>
                  </a:lnTo>
                  <a:lnTo>
                    <a:pt x="346367" y="0"/>
                  </a:lnTo>
                  <a:lnTo>
                    <a:pt x="404355" y="0"/>
                  </a:lnTo>
                </a:path>
              </a:pathLst>
            </a:custGeom>
            <a:ln w="3911">
              <a:solidFill>
                <a:srgbClr val="231F20"/>
              </a:solidFill>
            </a:ln>
          </p:spPr>
          <p:txBody>
            <a:bodyPr wrap="square" lIns="0" tIns="0" rIns="0" bIns="0" rtlCol="0"/>
            <a:lstStyle/>
            <a:p/>
          </p:txBody>
        </p:sp>
        <p:sp>
          <p:nvSpPr>
            <p:cNvPr id="13859" name="object 13859" descr=""/>
            <p:cNvSpPr/>
            <p:nvPr/>
          </p:nvSpPr>
          <p:spPr>
            <a:xfrm>
              <a:off x="4960543" y="8325134"/>
              <a:ext cx="0" cy="157480"/>
            </a:xfrm>
            <a:custGeom>
              <a:avLst/>
              <a:gdLst/>
              <a:ahLst/>
              <a:cxnLst/>
              <a:rect l="l" t="t" r="r" b="b"/>
              <a:pathLst>
                <a:path w="0" h="157479">
                  <a:moveTo>
                    <a:pt x="0" y="0"/>
                  </a:moveTo>
                  <a:lnTo>
                    <a:pt x="0" y="98983"/>
                  </a:lnTo>
                  <a:lnTo>
                    <a:pt x="0" y="127977"/>
                  </a:lnTo>
                  <a:lnTo>
                    <a:pt x="0" y="156971"/>
                  </a:lnTo>
                </a:path>
              </a:pathLst>
            </a:custGeom>
            <a:ln w="3911">
              <a:solidFill>
                <a:srgbClr val="231F20"/>
              </a:solidFill>
            </a:ln>
          </p:spPr>
          <p:txBody>
            <a:bodyPr wrap="square" lIns="0" tIns="0" rIns="0" bIns="0" rtlCol="0"/>
            <a:lstStyle/>
            <a:p/>
          </p:txBody>
        </p:sp>
        <p:sp>
          <p:nvSpPr>
            <p:cNvPr id="13860" name="object 13860" descr=""/>
            <p:cNvSpPr/>
            <p:nvPr/>
          </p:nvSpPr>
          <p:spPr>
            <a:xfrm>
              <a:off x="4960543" y="8248413"/>
              <a:ext cx="0" cy="51435"/>
            </a:xfrm>
            <a:custGeom>
              <a:avLst/>
              <a:gdLst/>
              <a:ahLst/>
              <a:cxnLst/>
              <a:rect l="l" t="t" r="r" b="b"/>
              <a:pathLst>
                <a:path w="0" h="51434">
                  <a:moveTo>
                    <a:pt x="0" y="0"/>
                  </a:moveTo>
                  <a:lnTo>
                    <a:pt x="0" y="51142"/>
                  </a:lnTo>
                </a:path>
              </a:pathLst>
            </a:custGeom>
            <a:ln w="3911">
              <a:solidFill>
                <a:srgbClr val="231F20"/>
              </a:solidFill>
            </a:ln>
          </p:spPr>
          <p:txBody>
            <a:bodyPr wrap="square" lIns="0" tIns="0" rIns="0" bIns="0" rtlCol="0"/>
            <a:lstStyle/>
            <a:p/>
          </p:txBody>
        </p:sp>
        <p:sp>
          <p:nvSpPr>
            <p:cNvPr id="13861" name="object 13861" descr=""/>
            <p:cNvSpPr/>
            <p:nvPr/>
          </p:nvSpPr>
          <p:spPr>
            <a:xfrm>
              <a:off x="4960543" y="8065864"/>
              <a:ext cx="0" cy="157480"/>
            </a:xfrm>
            <a:custGeom>
              <a:avLst/>
              <a:gdLst/>
              <a:ahLst/>
              <a:cxnLst/>
              <a:rect l="l" t="t" r="r" b="b"/>
              <a:pathLst>
                <a:path w="0" h="157479">
                  <a:moveTo>
                    <a:pt x="0" y="0"/>
                  </a:moveTo>
                  <a:lnTo>
                    <a:pt x="0" y="28994"/>
                  </a:lnTo>
                  <a:lnTo>
                    <a:pt x="0" y="57988"/>
                  </a:lnTo>
                  <a:lnTo>
                    <a:pt x="0" y="156972"/>
                  </a:lnTo>
                </a:path>
              </a:pathLst>
            </a:custGeom>
            <a:ln w="3911">
              <a:solidFill>
                <a:srgbClr val="231F20"/>
              </a:solidFill>
            </a:ln>
          </p:spPr>
          <p:txBody>
            <a:bodyPr wrap="square" lIns="0" tIns="0" rIns="0" bIns="0" rtlCol="0"/>
            <a:lstStyle/>
            <a:p/>
          </p:txBody>
        </p:sp>
        <p:sp>
          <p:nvSpPr>
            <p:cNvPr id="13862" name="object 13862" descr=""/>
            <p:cNvSpPr/>
            <p:nvPr/>
          </p:nvSpPr>
          <p:spPr>
            <a:xfrm>
              <a:off x="4834083" y="8464388"/>
              <a:ext cx="187325" cy="0"/>
            </a:xfrm>
            <a:custGeom>
              <a:avLst/>
              <a:gdLst/>
              <a:ahLst/>
              <a:cxnLst/>
              <a:rect l="l" t="t" r="r" b="b"/>
              <a:pathLst>
                <a:path w="187325" h="0">
                  <a:moveTo>
                    <a:pt x="186791" y="0"/>
                  </a:moveTo>
                  <a:lnTo>
                    <a:pt x="186791" y="0"/>
                  </a:lnTo>
                  <a:lnTo>
                    <a:pt x="28994" y="0"/>
                  </a:lnTo>
                  <a:lnTo>
                    <a:pt x="0" y="0"/>
                  </a:lnTo>
                </a:path>
              </a:pathLst>
            </a:custGeom>
            <a:ln w="3911">
              <a:solidFill>
                <a:srgbClr val="231F20"/>
              </a:solidFill>
            </a:ln>
          </p:spPr>
          <p:txBody>
            <a:bodyPr wrap="square" lIns="0" tIns="0" rIns="0" bIns="0" rtlCol="0"/>
            <a:lstStyle/>
            <a:p/>
          </p:txBody>
        </p:sp>
      </p:grpSp>
      <p:grpSp>
        <p:nvGrpSpPr>
          <p:cNvPr id="13863" name="object 13863" descr=""/>
          <p:cNvGrpSpPr/>
          <p:nvPr/>
        </p:nvGrpSpPr>
        <p:grpSpPr>
          <a:xfrm>
            <a:off x="5014249" y="7627184"/>
            <a:ext cx="173355" cy="83820"/>
            <a:chOff x="5014249" y="7627184"/>
            <a:chExt cx="173355" cy="83820"/>
          </a:xfrm>
        </p:grpSpPr>
        <p:sp>
          <p:nvSpPr>
            <p:cNvPr id="13864" name="object 13864" descr=""/>
            <p:cNvSpPr/>
            <p:nvPr/>
          </p:nvSpPr>
          <p:spPr>
            <a:xfrm>
              <a:off x="5149239" y="7683760"/>
              <a:ext cx="29209" cy="0"/>
            </a:xfrm>
            <a:custGeom>
              <a:avLst/>
              <a:gdLst/>
              <a:ahLst/>
              <a:cxnLst/>
              <a:rect l="l" t="t" r="r" b="b"/>
              <a:pathLst>
                <a:path w="29210" h="0">
                  <a:moveTo>
                    <a:pt x="0" y="0"/>
                  </a:moveTo>
                  <a:lnTo>
                    <a:pt x="28981" y="0"/>
                  </a:lnTo>
                </a:path>
              </a:pathLst>
            </a:custGeom>
            <a:ln w="3911">
              <a:solidFill>
                <a:srgbClr val="231F20"/>
              </a:solidFill>
            </a:ln>
          </p:spPr>
          <p:txBody>
            <a:bodyPr wrap="square" lIns="0" tIns="0" rIns="0" bIns="0" rtlCol="0"/>
            <a:lstStyle/>
            <a:p/>
          </p:txBody>
        </p:sp>
        <p:sp>
          <p:nvSpPr>
            <p:cNvPr id="13865" name="object 13865" descr=""/>
            <p:cNvSpPr/>
            <p:nvPr/>
          </p:nvSpPr>
          <p:spPr>
            <a:xfrm>
              <a:off x="5162806" y="7629140"/>
              <a:ext cx="22860" cy="79375"/>
            </a:xfrm>
            <a:custGeom>
              <a:avLst/>
              <a:gdLst/>
              <a:ahLst/>
              <a:cxnLst/>
              <a:rect l="l" t="t" r="r" b="b"/>
              <a:pathLst>
                <a:path w="22860" h="79375">
                  <a:moveTo>
                    <a:pt x="0" y="0"/>
                  </a:moveTo>
                  <a:lnTo>
                    <a:pt x="22821" y="79286"/>
                  </a:lnTo>
                </a:path>
              </a:pathLst>
            </a:custGeom>
            <a:ln w="3911">
              <a:solidFill>
                <a:srgbClr val="231F20"/>
              </a:solidFill>
            </a:ln>
          </p:spPr>
          <p:txBody>
            <a:bodyPr wrap="square" lIns="0" tIns="0" rIns="0" bIns="0" rtlCol="0"/>
            <a:lstStyle/>
            <a:p/>
          </p:txBody>
        </p:sp>
        <p:sp>
          <p:nvSpPr>
            <p:cNvPr id="13866" name="object 13866" descr=""/>
            <p:cNvSpPr/>
            <p:nvPr/>
          </p:nvSpPr>
          <p:spPr>
            <a:xfrm>
              <a:off x="5141841" y="7629141"/>
              <a:ext cx="21590" cy="79375"/>
            </a:xfrm>
            <a:custGeom>
              <a:avLst/>
              <a:gdLst/>
              <a:ahLst/>
              <a:cxnLst/>
              <a:rect l="l" t="t" r="r" b="b"/>
              <a:pathLst>
                <a:path w="21589" h="79375">
                  <a:moveTo>
                    <a:pt x="0" y="79286"/>
                  </a:moveTo>
                  <a:lnTo>
                    <a:pt x="20967" y="0"/>
                  </a:lnTo>
                </a:path>
              </a:pathLst>
            </a:custGeom>
            <a:ln w="3911">
              <a:solidFill>
                <a:srgbClr val="231F20"/>
              </a:solidFill>
            </a:ln>
          </p:spPr>
          <p:txBody>
            <a:bodyPr wrap="square" lIns="0" tIns="0" rIns="0" bIns="0" rtlCol="0"/>
            <a:lstStyle/>
            <a:p/>
          </p:txBody>
        </p:sp>
        <p:sp>
          <p:nvSpPr>
            <p:cNvPr id="13867" name="object 13867" descr=""/>
            <p:cNvSpPr/>
            <p:nvPr/>
          </p:nvSpPr>
          <p:spPr>
            <a:xfrm>
              <a:off x="5089508" y="7668790"/>
              <a:ext cx="23495" cy="0"/>
            </a:xfrm>
            <a:custGeom>
              <a:avLst/>
              <a:gdLst/>
              <a:ahLst/>
              <a:cxnLst/>
              <a:rect l="l" t="t" r="r" b="b"/>
              <a:pathLst>
                <a:path w="23495" h="0">
                  <a:moveTo>
                    <a:pt x="0" y="0"/>
                  </a:moveTo>
                  <a:lnTo>
                    <a:pt x="23431" y="0"/>
                  </a:lnTo>
                </a:path>
              </a:pathLst>
            </a:custGeom>
            <a:ln w="3911">
              <a:solidFill>
                <a:srgbClr val="231F20"/>
              </a:solidFill>
            </a:ln>
          </p:spPr>
          <p:txBody>
            <a:bodyPr wrap="square" lIns="0" tIns="0" rIns="0" bIns="0" rtlCol="0"/>
            <a:lstStyle/>
            <a:p/>
          </p:txBody>
        </p:sp>
        <p:sp>
          <p:nvSpPr>
            <p:cNvPr id="13868" name="object 13868" descr=""/>
            <p:cNvSpPr/>
            <p:nvPr/>
          </p:nvSpPr>
          <p:spPr>
            <a:xfrm>
              <a:off x="5023609" y="7683760"/>
              <a:ext cx="29209" cy="0"/>
            </a:xfrm>
            <a:custGeom>
              <a:avLst/>
              <a:gdLst/>
              <a:ahLst/>
              <a:cxnLst/>
              <a:rect l="l" t="t" r="r" b="b"/>
              <a:pathLst>
                <a:path w="29210" h="0">
                  <a:moveTo>
                    <a:pt x="0" y="0"/>
                  </a:moveTo>
                  <a:lnTo>
                    <a:pt x="28981" y="0"/>
                  </a:lnTo>
                </a:path>
              </a:pathLst>
            </a:custGeom>
            <a:ln w="3911">
              <a:solidFill>
                <a:srgbClr val="231F20"/>
              </a:solidFill>
            </a:ln>
          </p:spPr>
          <p:txBody>
            <a:bodyPr wrap="square" lIns="0" tIns="0" rIns="0" bIns="0" rtlCol="0"/>
            <a:lstStyle/>
            <a:p/>
          </p:txBody>
        </p:sp>
        <p:sp>
          <p:nvSpPr>
            <p:cNvPr id="13869" name="object 13869" descr=""/>
            <p:cNvSpPr/>
            <p:nvPr/>
          </p:nvSpPr>
          <p:spPr>
            <a:xfrm>
              <a:off x="5037177" y="7629140"/>
              <a:ext cx="22860" cy="79375"/>
            </a:xfrm>
            <a:custGeom>
              <a:avLst/>
              <a:gdLst/>
              <a:ahLst/>
              <a:cxnLst/>
              <a:rect l="l" t="t" r="r" b="b"/>
              <a:pathLst>
                <a:path w="22860" h="79375">
                  <a:moveTo>
                    <a:pt x="0" y="0"/>
                  </a:moveTo>
                  <a:lnTo>
                    <a:pt x="22809" y="79286"/>
                  </a:lnTo>
                </a:path>
              </a:pathLst>
            </a:custGeom>
            <a:ln w="3911">
              <a:solidFill>
                <a:srgbClr val="231F20"/>
              </a:solidFill>
            </a:ln>
          </p:spPr>
          <p:txBody>
            <a:bodyPr wrap="square" lIns="0" tIns="0" rIns="0" bIns="0" rtlCol="0"/>
            <a:lstStyle/>
            <a:p/>
          </p:txBody>
        </p:sp>
        <p:sp>
          <p:nvSpPr>
            <p:cNvPr id="13870" name="object 13870" descr=""/>
            <p:cNvSpPr/>
            <p:nvPr/>
          </p:nvSpPr>
          <p:spPr>
            <a:xfrm>
              <a:off x="5016205" y="7629141"/>
              <a:ext cx="21590" cy="79375"/>
            </a:xfrm>
            <a:custGeom>
              <a:avLst/>
              <a:gdLst/>
              <a:ahLst/>
              <a:cxnLst/>
              <a:rect l="l" t="t" r="r" b="b"/>
              <a:pathLst>
                <a:path w="21589" h="79375">
                  <a:moveTo>
                    <a:pt x="0" y="79286"/>
                  </a:moveTo>
                  <a:lnTo>
                    <a:pt x="20967" y="0"/>
                  </a:lnTo>
                </a:path>
              </a:pathLst>
            </a:custGeom>
            <a:ln w="3911">
              <a:solidFill>
                <a:srgbClr val="231F20"/>
              </a:solidFill>
            </a:ln>
          </p:spPr>
          <p:txBody>
            <a:bodyPr wrap="square" lIns="0" tIns="0" rIns="0" bIns="0" rtlCol="0"/>
            <a:lstStyle/>
            <a:p/>
          </p:txBody>
        </p:sp>
      </p:grpSp>
      <p:pic>
        <p:nvPicPr>
          <p:cNvPr id="13871" name="object 13871" descr=""/>
          <p:cNvPicPr/>
          <p:nvPr/>
        </p:nvPicPr>
        <p:blipFill>
          <a:blip r:embed="rId15" cstate="print"/>
          <a:stretch>
            <a:fillRect/>
          </a:stretch>
        </p:blipFill>
        <p:spPr>
          <a:xfrm>
            <a:off x="1787116" y="7752993"/>
            <a:ext cx="2193757" cy="2089675"/>
          </a:xfrm>
          <a:prstGeom prst="rect">
            <a:avLst/>
          </a:prstGeom>
        </p:spPr>
      </p:pic>
      <p:sp>
        <p:nvSpPr>
          <p:cNvPr id="13872" name="object 13872"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42</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descr=""/>
          <p:cNvGraphicFramePr>
            <a:graphicFrameLocks noGrp="1"/>
          </p:cNvGraphicFramePr>
          <p:nvPr/>
        </p:nvGraphicFramePr>
        <p:xfrm>
          <a:off x="929022" y="1537348"/>
          <a:ext cx="5829935" cy="4566920"/>
        </p:xfrm>
        <a:graphic>
          <a:graphicData uri="http://schemas.openxmlformats.org/drawingml/2006/table">
            <a:tbl>
              <a:tblPr firstRow="1" bandRow="1">
                <a:tableStyleId>{2D5ABB26-0587-4C30-8999-92F81FD0307C}</a:tableStyleId>
              </a:tblPr>
              <a:tblGrid>
                <a:gridCol w="896619"/>
                <a:gridCol w="681990"/>
                <a:gridCol w="1447165"/>
                <a:gridCol w="1447164"/>
                <a:gridCol w="1281430"/>
              </a:tblGrid>
              <a:tr h="190500">
                <a:tc gridSpan="2">
                  <a:txBody>
                    <a:bodyPr/>
                    <a:lstStyle/>
                    <a:p>
                      <a:pPr marL="1270">
                        <a:lnSpc>
                          <a:spcPct val="100000"/>
                        </a:lnSpc>
                        <a:spcBef>
                          <a:spcPts val="260"/>
                        </a:spcBef>
                      </a:pPr>
                      <a:r>
                        <a:rPr dirty="0" sz="900" spc="70">
                          <a:solidFill>
                            <a:srgbClr val="58595B"/>
                          </a:solidFill>
                          <a:latin typeface="SimSun"/>
                          <a:cs typeface="SimSun"/>
                        </a:rPr>
                        <a:t>自由度</a:t>
                      </a:r>
                      <a:endParaRPr sz="900">
                        <a:latin typeface="SimSun"/>
                        <a:cs typeface="SimSun"/>
                      </a:endParaRPr>
                    </a:p>
                  </a:txBody>
                  <a:tcPr marL="0" marR="0" marB="0" marT="33020">
                    <a:lnR w="3175">
                      <a:solidFill>
                        <a:srgbClr val="939498"/>
                      </a:solidFill>
                      <a:prstDash val="solid"/>
                    </a:lnR>
                    <a:lnT w="12700">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35">
                        <a:lnSpc>
                          <a:spcPct val="100000"/>
                        </a:lnSpc>
                        <a:spcBef>
                          <a:spcPts val="260"/>
                        </a:spcBef>
                      </a:pPr>
                      <a:r>
                        <a:rPr dirty="0" sz="900" spc="-50">
                          <a:solidFill>
                            <a:srgbClr val="58595B"/>
                          </a:solidFill>
                          <a:latin typeface="SimSun"/>
                          <a:cs typeface="SimSun"/>
                        </a:rPr>
                        <a:t>6</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65"/>
                        </a:spcBef>
                      </a:pPr>
                      <a:r>
                        <a:rPr dirty="0" sz="900" spc="-50">
                          <a:solidFill>
                            <a:srgbClr val="58595B"/>
                          </a:solidFill>
                          <a:latin typeface="SimSun"/>
                          <a:cs typeface="SimSun"/>
                        </a:rPr>
                        <a:t>6</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70"/>
                        </a:spcBef>
                      </a:pPr>
                      <a:r>
                        <a:rPr dirty="0" sz="900" spc="-50">
                          <a:solidFill>
                            <a:srgbClr val="58595B"/>
                          </a:solidFill>
                          <a:latin typeface="SimSun"/>
                          <a:cs typeface="SimSun"/>
                        </a:rPr>
                        <a:t>6</a:t>
                      </a:r>
                      <a:endParaRPr sz="900">
                        <a:latin typeface="SimSun"/>
                        <a:cs typeface="SimSun"/>
                      </a:endParaRPr>
                    </a:p>
                  </a:txBody>
                  <a:tcPr marL="0" marR="0" marB="0" marT="34290">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最大工作半径</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12065">
                        <a:lnSpc>
                          <a:spcPct val="100000"/>
                        </a:lnSpc>
                        <a:spcBef>
                          <a:spcPts val="254"/>
                        </a:spcBef>
                      </a:pPr>
                      <a:r>
                        <a:rPr dirty="0" sz="900" spc="220">
                          <a:solidFill>
                            <a:srgbClr val="58595B"/>
                          </a:solidFill>
                          <a:latin typeface="SimSun"/>
                          <a:cs typeface="SimSun"/>
                        </a:rPr>
                        <a:t>2705mm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60"/>
                        </a:spcBef>
                      </a:pPr>
                      <a:r>
                        <a:rPr dirty="0" sz="900" spc="220">
                          <a:solidFill>
                            <a:srgbClr val="58595B"/>
                          </a:solidFill>
                          <a:latin typeface="SimSun"/>
                          <a:cs typeface="SimSun"/>
                        </a:rPr>
                        <a:t>2705mm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65"/>
                        </a:spcBef>
                      </a:pPr>
                      <a:r>
                        <a:rPr dirty="0" sz="900" spc="220">
                          <a:solidFill>
                            <a:srgbClr val="58595B"/>
                          </a:solidFill>
                          <a:latin typeface="SimSun"/>
                          <a:cs typeface="SimSun"/>
                        </a:rPr>
                        <a:t>3201mm </a:t>
                      </a:r>
                      <a:endParaRPr sz="900">
                        <a:latin typeface="SimSun"/>
                        <a:cs typeface="SimSun"/>
                      </a:endParaRPr>
                    </a:p>
                  </a:txBody>
                  <a:tcPr marL="0" marR="0" marB="0" marT="3365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4"/>
                        </a:spcBef>
                      </a:pPr>
                      <a:r>
                        <a:rPr dirty="0" sz="900" spc="80">
                          <a:solidFill>
                            <a:srgbClr val="58595B"/>
                          </a:solidFill>
                          <a:latin typeface="SimSun"/>
                          <a:cs typeface="SimSun"/>
                        </a:rPr>
                        <a:t>重复定位精度</a:t>
                      </a:r>
                      <a:endParaRPr sz="900">
                        <a:latin typeface="SimSun"/>
                        <a:cs typeface="SimSun"/>
                      </a:endParaRPr>
                    </a:p>
                  </a:txBody>
                  <a:tcPr marL="0" marR="0" marB="0" marT="32384">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48895">
                        <a:lnSpc>
                          <a:spcPct val="100000"/>
                        </a:lnSpc>
                        <a:spcBef>
                          <a:spcPts val="250"/>
                        </a:spcBef>
                      </a:pPr>
                      <a:r>
                        <a:rPr dirty="0" sz="900" spc="160">
                          <a:solidFill>
                            <a:srgbClr val="58595B"/>
                          </a:solidFill>
                          <a:latin typeface="SimSun"/>
                          <a:cs typeface="SimSun"/>
                        </a:rPr>
                        <a:t>±0.07mm </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54"/>
                        </a:spcBef>
                      </a:pPr>
                      <a:r>
                        <a:rPr dirty="0" sz="900" spc="160">
                          <a:solidFill>
                            <a:srgbClr val="58595B"/>
                          </a:solidFill>
                          <a:latin typeface="SimSun"/>
                          <a:cs typeface="SimSun"/>
                        </a:rPr>
                        <a:t>±0.07mm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47625">
                        <a:lnSpc>
                          <a:spcPct val="100000"/>
                        </a:lnSpc>
                        <a:spcBef>
                          <a:spcPts val="265"/>
                        </a:spcBef>
                      </a:pPr>
                      <a:r>
                        <a:rPr dirty="0" sz="900" spc="160">
                          <a:solidFill>
                            <a:srgbClr val="58595B"/>
                          </a:solidFill>
                          <a:latin typeface="SimSun"/>
                          <a:cs typeface="SimSun"/>
                        </a:rPr>
                        <a:t>±0.08mm </a:t>
                      </a:r>
                      <a:endParaRPr sz="900">
                        <a:latin typeface="SimSun"/>
                        <a:cs typeface="SimSun"/>
                      </a:endParaRPr>
                    </a:p>
                  </a:txBody>
                  <a:tcPr marL="0" marR="0" marB="0" marT="3365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250"/>
                        </a:spcBef>
                      </a:pPr>
                      <a:r>
                        <a:rPr dirty="0" sz="900" spc="75">
                          <a:solidFill>
                            <a:srgbClr val="58595B"/>
                          </a:solidFill>
                          <a:latin typeface="SimSun"/>
                          <a:cs typeface="SimSun"/>
                        </a:rPr>
                        <a:t>手腕负载</a:t>
                      </a:r>
                      <a:endParaRPr sz="900">
                        <a:latin typeface="SimSun"/>
                        <a:cs typeface="SimSun"/>
                      </a:endParaRPr>
                    </a:p>
                  </a:txBody>
                  <a:tcPr marL="0" marR="0" marB="0" marT="317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35">
                        <a:lnSpc>
                          <a:spcPct val="100000"/>
                        </a:lnSpc>
                        <a:spcBef>
                          <a:spcPts val="250"/>
                        </a:spcBef>
                      </a:pPr>
                      <a:r>
                        <a:rPr dirty="0" sz="900" spc="105">
                          <a:solidFill>
                            <a:srgbClr val="58595B"/>
                          </a:solidFill>
                          <a:latin typeface="SimSun"/>
                          <a:cs typeface="SimSun"/>
                        </a:rPr>
                        <a:t>220kg</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50"/>
                        </a:spcBef>
                      </a:pPr>
                      <a:r>
                        <a:rPr dirty="0" sz="900" spc="105">
                          <a:solidFill>
                            <a:srgbClr val="58595B"/>
                          </a:solidFill>
                          <a:latin typeface="SimSun"/>
                          <a:cs typeface="SimSun"/>
                        </a:rPr>
                        <a:t>170kg</a:t>
                      </a:r>
                      <a:endParaRPr sz="900">
                        <a:latin typeface="SimSun"/>
                        <a:cs typeface="SimSun"/>
                      </a:endParaRPr>
                    </a:p>
                  </a:txBody>
                  <a:tcPr marL="0" marR="0" marB="0" marT="3175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259"/>
                        </a:spcBef>
                      </a:pPr>
                      <a:r>
                        <a:rPr dirty="0" sz="900" spc="105">
                          <a:solidFill>
                            <a:srgbClr val="58595B"/>
                          </a:solidFill>
                          <a:latin typeface="SimSun"/>
                          <a:cs typeface="SimSun"/>
                        </a:rPr>
                        <a:t>150kg</a:t>
                      </a:r>
                      <a:endParaRPr sz="900">
                        <a:latin typeface="SimSun"/>
                        <a:cs typeface="SimSun"/>
                      </a:endParaRPr>
                    </a:p>
                  </a:txBody>
                  <a:tcPr marL="0" marR="0" marB="0" marT="33019">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735"/>
                        </a:spcBef>
                      </a:pPr>
                      <a:endParaRPr sz="900">
                        <a:latin typeface="Times New Roman"/>
                        <a:cs typeface="Times New Roman"/>
                      </a:endParaRPr>
                    </a:p>
                    <a:p>
                      <a:pPr>
                        <a:lnSpc>
                          <a:spcPct val="100000"/>
                        </a:lnSpc>
                        <a:spcBef>
                          <a:spcPts val="5"/>
                        </a:spcBef>
                      </a:pPr>
                      <a:r>
                        <a:rPr dirty="0" sz="900" spc="75">
                          <a:solidFill>
                            <a:srgbClr val="58595B"/>
                          </a:solidFill>
                          <a:latin typeface="SimSun"/>
                          <a:cs typeface="SimSun"/>
                        </a:rPr>
                        <a:t>运动范围</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30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873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185°~+185° </a:t>
                      </a:r>
                      <a:endParaRPr sz="9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185°~+185° </a:t>
                      </a:r>
                      <a:endParaRPr sz="900">
                        <a:latin typeface="SimSun"/>
                        <a:cs typeface="SimSun"/>
                      </a:endParaRPr>
                    </a:p>
                  </a:txBody>
                  <a:tcPr marL="0" marR="0" marB="0" marT="3111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54"/>
                        </a:spcBef>
                      </a:pPr>
                      <a:r>
                        <a:rPr dirty="0" sz="900">
                          <a:solidFill>
                            <a:srgbClr val="58595B"/>
                          </a:solidFill>
                          <a:latin typeface="SimSun"/>
                          <a:cs typeface="SimSun"/>
                        </a:rPr>
                        <a:t>-</a:t>
                      </a:r>
                      <a:r>
                        <a:rPr dirty="0" sz="900" spc="-10">
                          <a:solidFill>
                            <a:srgbClr val="58595B"/>
                          </a:solidFill>
                          <a:latin typeface="SimSun"/>
                          <a:cs typeface="SimSun"/>
                        </a:rPr>
                        <a:t>185°~+185° </a:t>
                      </a:r>
                      <a:endParaRPr sz="900">
                        <a:latin typeface="SimSun"/>
                        <a:cs typeface="SimSun"/>
                      </a:endParaRPr>
                    </a:p>
                  </a:txBody>
                  <a:tcPr marL="0" marR="0" marB="0" marT="32384">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300"/>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81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65°~+85° </a:t>
                      </a:r>
                      <a:endParaRPr sz="900">
                        <a:latin typeface="SimSun"/>
                        <a:cs typeface="SimSun"/>
                      </a:endParaRPr>
                    </a:p>
                  </a:txBody>
                  <a:tcPr marL="0" marR="0" marB="0" marT="304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44"/>
                        </a:spcBef>
                      </a:pPr>
                      <a:r>
                        <a:rPr dirty="0" sz="900">
                          <a:solidFill>
                            <a:srgbClr val="58595B"/>
                          </a:solidFill>
                          <a:latin typeface="SimSun"/>
                          <a:cs typeface="SimSun"/>
                        </a:rPr>
                        <a:t>-</a:t>
                      </a:r>
                      <a:r>
                        <a:rPr dirty="0" sz="900" spc="-10">
                          <a:solidFill>
                            <a:srgbClr val="58595B"/>
                          </a:solidFill>
                          <a:latin typeface="SimSun"/>
                          <a:cs typeface="SimSun"/>
                        </a:rPr>
                        <a:t>65°~+85° </a:t>
                      </a:r>
                      <a:endParaRPr sz="900">
                        <a:latin typeface="SimSun"/>
                        <a:cs typeface="SimSun"/>
                      </a:endParaRPr>
                    </a:p>
                  </a:txBody>
                  <a:tcPr marL="0" marR="0" marB="0" marT="3111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50"/>
                        </a:spcBef>
                      </a:pPr>
                      <a:r>
                        <a:rPr dirty="0" sz="900">
                          <a:solidFill>
                            <a:srgbClr val="58595B"/>
                          </a:solidFill>
                          <a:latin typeface="SimSun"/>
                          <a:cs typeface="SimSun"/>
                        </a:rPr>
                        <a:t>-</a:t>
                      </a:r>
                      <a:r>
                        <a:rPr dirty="0" sz="900" spc="-10">
                          <a:solidFill>
                            <a:srgbClr val="58595B"/>
                          </a:solidFill>
                          <a:latin typeface="SimSun"/>
                          <a:cs typeface="SimSun"/>
                        </a:rPr>
                        <a:t>65°~+85° </a:t>
                      </a:r>
                      <a:endParaRPr sz="900">
                        <a:latin typeface="SimSun"/>
                        <a:cs typeface="SimSun"/>
                      </a:endParaRPr>
                    </a:p>
                  </a:txBody>
                  <a:tcPr marL="0" marR="0" marB="0" marT="3175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95"/>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74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1430">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185°~+80° </a:t>
                      </a:r>
                      <a:endParaRPr sz="90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185°~+80° </a:t>
                      </a:r>
                      <a:endParaRPr sz="900">
                        <a:latin typeface="SimSun"/>
                        <a:cs typeface="SimSun"/>
                      </a:endParaRPr>
                    </a:p>
                  </a:txBody>
                  <a:tcPr marL="0" marR="0" marB="0" marT="3048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45"/>
                        </a:spcBef>
                      </a:pPr>
                      <a:r>
                        <a:rPr dirty="0" sz="900">
                          <a:solidFill>
                            <a:srgbClr val="58595B"/>
                          </a:solidFill>
                          <a:latin typeface="SimSun"/>
                          <a:cs typeface="SimSun"/>
                        </a:rPr>
                        <a:t>-</a:t>
                      </a:r>
                      <a:r>
                        <a:rPr dirty="0" sz="900" spc="-10">
                          <a:solidFill>
                            <a:srgbClr val="58595B"/>
                          </a:solidFill>
                          <a:latin typeface="SimSun"/>
                          <a:cs typeface="SimSun"/>
                        </a:rPr>
                        <a:t>185°~+80° </a:t>
                      </a:r>
                      <a:endParaRPr sz="900">
                        <a:latin typeface="SimSun"/>
                        <a:cs typeface="SimSun"/>
                      </a:endParaRPr>
                    </a:p>
                  </a:txBody>
                  <a:tcPr marL="0" marR="0" marB="0" marT="3111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90"/>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683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200°~+200° </a:t>
                      </a:r>
                      <a:endParaRPr sz="900">
                        <a:latin typeface="SimSun"/>
                        <a:cs typeface="SimSun"/>
                      </a:endParaRPr>
                    </a:p>
                  </a:txBody>
                  <a:tcPr marL="0" marR="0" marB="0" marT="2920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200°~+200° </a:t>
                      </a:r>
                      <a:endParaRPr sz="900">
                        <a:latin typeface="SimSun"/>
                        <a:cs typeface="SimSun"/>
                      </a:endParaRPr>
                    </a:p>
                  </a:txBody>
                  <a:tcPr marL="0" marR="0" marB="0" marT="2984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40"/>
                        </a:spcBef>
                      </a:pPr>
                      <a:r>
                        <a:rPr dirty="0" sz="900">
                          <a:solidFill>
                            <a:srgbClr val="58595B"/>
                          </a:solidFill>
                          <a:latin typeface="SimSun"/>
                          <a:cs typeface="SimSun"/>
                        </a:rPr>
                        <a:t>-</a:t>
                      </a:r>
                      <a:r>
                        <a:rPr dirty="0" sz="900" spc="-10">
                          <a:solidFill>
                            <a:srgbClr val="58595B"/>
                          </a:solidFill>
                          <a:latin typeface="SimSun"/>
                          <a:cs typeface="SimSun"/>
                        </a:rPr>
                        <a:t>200°~+200° </a:t>
                      </a:r>
                      <a:endParaRPr sz="900">
                        <a:latin typeface="SimSun"/>
                        <a:cs typeface="SimSun"/>
                      </a:endParaRPr>
                    </a:p>
                  </a:txBody>
                  <a:tcPr marL="0" marR="0" marB="0" marT="3048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85"/>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619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130°~+130°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29"/>
                        </a:spcBef>
                      </a:pPr>
                      <a:r>
                        <a:rPr dirty="0" sz="900">
                          <a:solidFill>
                            <a:srgbClr val="58595B"/>
                          </a:solidFill>
                          <a:latin typeface="SimSun"/>
                          <a:cs typeface="SimSun"/>
                        </a:rPr>
                        <a:t>-</a:t>
                      </a:r>
                      <a:r>
                        <a:rPr dirty="0" sz="900" spc="-10">
                          <a:solidFill>
                            <a:srgbClr val="58595B"/>
                          </a:solidFill>
                          <a:latin typeface="SimSun"/>
                          <a:cs typeface="SimSun"/>
                        </a:rPr>
                        <a:t>130°~+130° </a:t>
                      </a:r>
                      <a:endParaRPr sz="900">
                        <a:latin typeface="SimSun"/>
                        <a:cs typeface="SimSun"/>
                      </a:endParaRPr>
                    </a:p>
                  </a:txBody>
                  <a:tcPr marL="0" marR="0" marB="0" marT="2920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35"/>
                        </a:spcBef>
                      </a:pPr>
                      <a:r>
                        <a:rPr dirty="0" sz="900">
                          <a:solidFill>
                            <a:srgbClr val="58595B"/>
                          </a:solidFill>
                          <a:latin typeface="SimSun"/>
                          <a:cs typeface="SimSun"/>
                        </a:rPr>
                        <a:t>-</a:t>
                      </a:r>
                      <a:r>
                        <a:rPr dirty="0" sz="900" spc="-10">
                          <a:solidFill>
                            <a:srgbClr val="58595B"/>
                          </a:solidFill>
                          <a:latin typeface="SimSun"/>
                          <a:cs typeface="SimSun"/>
                        </a:rPr>
                        <a:t>130°~+130° </a:t>
                      </a:r>
                      <a:endParaRPr sz="900">
                        <a:latin typeface="SimSun"/>
                        <a:cs typeface="SimSun"/>
                      </a:endParaRPr>
                    </a:p>
                  </a:txBody>
                  <a:tcPr marL="0" marR="0" marB="0" marT="2984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80"/>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55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25"/>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857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34"/>
                        </a:spcBef>
                      </a:pPr>
                      <a:r>
                        <a:rPr dirty="0" sz="900">
                          <a:solidFill>
                            <a:srgbClr val="58595B"/>
                          </a:solidFill>
                          <a:latin typeface="SimSun"/>
                          <a:cs typeface="SimSun"/>
                        </a:rPr>
                        <a:t>-</a:t>
                      </a:r>
                      <a:r>
                        <a:rPr dirty="0" sz="900" spc="-10">
                          <a:solidFill>
                            <a:srgbClr val="58595B"/>
                          </a:solidFill>
                          <a:latin typeface="SimSun"/>
                          <a:cs typeface="SimSun"/>
                        </a:rPr>
                        <a:t>360°~+360° </a:t>
                      </a:r>
                      <a:endParaRPr sz="900">
                        <a:latin typeface="SimSun"/>
                        <a:cs typeface="SimSun"/>
                      </a:endParaRPr>
                    </a:p>
                  </a:txBody>
                  <a:tcPr marL="0" marR="0" marB="0" marT="29844">
                    <a:lnL w="3175">
                      <a:solidFill>
                        <a:srgbClr val="939498"/>
                      </a:solidFill>
                      <a:prstDash val="solid"/>
                    </a:lnL>
                    <a:lnT w="3175">
                      <a:solidFill>
                        <a:srgbClr val="939498"/>
                      </a:solidFill>
                      <a:prstDash val="solid"/>
                    </a:lnT>
                    <a:lnB w="3175">
                      <a:solidFill>
                        <a:srgbClr val="939498"/>
                      </a:solidFill>
                      <a:prstDash val="solid"/>
                    </a:lnB>
                  </a:tcPr>
                </a:tc>
              </a:tr>
              <a:tr h="190500">
                <a:tc rowSpan="6">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810"/>
                        </a:spcBef>
                      </a:pPr>
                      <a:endParaRPr sz="900">
                        <a:latin typeface="Times New Roman"/>
                        <a:cs typeface="Times New Roman"/>
                      </a:endParaRPr>
                    </a:p>
                    <a:p>
                      <a:pPr>
                        <a:lnSpc>
                          <a:spcPct val="100000"/>
                        </a:lnSpc>
                      </a:pPr>
                      <a:r>
                        <a:rPr dirty="0" sz="900" spc="75">
                          <a:solidFill>
                            <a:srgbClr val="58595B"/>
                          </a:solidFill>
                          <a:latin typeface="SimSun"/>
                          <a:cs typeface="SimSun"/>
                        </a:rPr>
                        <a:t>最大速度</a:t>
                      </a:r>
                      <a:endParaRPr sz="900">
                        <a:latin typeface="SimSun"/>
                        <a:cs typeface="SimSun"/>
                      </a:endParaR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1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19"/>
                        </a:spcBef>
                      </a:pPr>
                      <a:r>
                        <a:rPr dirty="0" sz="900" spc="-10">
                          <a:solidFill>
                            <a:srgbClr val="58595B"/>
                          </a:solidFill>
                          <a:latin typeface="SimSun"/>
                          <a:cs typeface="SimSun"/>
                        </a:rPr>
                        <a:t>120°/s </a:t>
                      </a:r>
                      <a:endParaRPr sz="900">
                        <a:latin typeface="SimSun"/>
                        <a:cs typeface="SimSun"/>
                      </a:endParaRPr>
                    </a:p>
                  </a:txBody>
                  <a:tcPr marL="0" marR="0" marB="0" marT="27939">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20"/>
                        </a:spcBef>
                      </a:pPr>
                      <a:r>
                        <a:rPr dirty="0" sz="900" spc="-10">
                          <a:solidFill>
                            <a:srgbClr val="58595B"/>
                          </a:solidFill>
                          <a:latin typeface="SimSun"/>
                          <a:cs typeface="SimSun"/>
                        </a:rPr>
                        <a:t>130°/s </a:t>
                      </a:r>
                      <a:endParaRPr sz="900">
                        <a:latin typeface="SimSun"/>
                        <a:cs typeface="SimSun"/>
                      </a:endParaRPr>
                    </a:p>
                  </a:txBody>
                  <a:tcPr marL="0" marR="0" marB="0" marT="2794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29"/>
                        </a:spcBef>
                      </a:pPr>
                      <a:r>
                        <a:rPr dirty="0" sz="900" spc="-10">
                          <a:solidFill>
                            <a:srgbClr val="58595B"/>
                          </a:solidFill>
                          <a:latin typeface="SimSun"/>
                          <a:cs typeface="SimSun"/>
                        </a:rPr>
                        <a:t>130°/s </a:t>
                      </a:r>
                      <a:endParaRPr sz="900">
                        <a:latin typeface="SimSun"/>
                        <a:cs typeface="SimSun"/>
                      </a:endParaRPr>
                    </a:p>
                  </a:txBody>
                  <a:tcPr marL="0" marR="0" marB="0" marT="29209">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75"/>
                        </a:spcBef>
                      </a:pPr>
                      <a:r>
                        <a:rPr dirty="0" sz="900" spc="114">
                          <a:solidFill>
                            <a:srgbClr val="58595B"/>
                          </a:solidFill>
                          <a:latin typeface="SimSun"/>
                          <a:cs typeface="SimSun"/>
                        </a:rPr>
                        <a:t>轴</a:t>
                      </a:r>
                      <a:r>
                        <a:rPr dirty="0" sz="900" spc="-50">
                          <a:solidFill>
                            <a:srgbClr val="58595B"/>
                          </a:solidFill>
                          <a:latin typeface="SimSun"/>
                          <a:cs typeface="SimSun"/>
                        </a:rPr>
                        <a:t>2 </a:t>
                      </a:r>
                      <a:endParaRPr sz="900">
                        <a:latin typeface="SimSun"/>
                        <a:cs typeface="SimSun"/>
                      </a:endParaRPr>
                    </a:p>
                  </a:txBody>
                  <a:tcPr marL="0" marR="0" marB="0" marT="349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15"/>
                        </a:spcBef>
                      </a:pPr>
                      <a:r>
                        <a:rPr dirty="0" sz="900" spc="-10">
                          <a:solidFill>
                            <a:srgbClr val="58595B"/>
                          </a:solidFill>
                          <a:latin typeface="SimSun"/>
                          <a:cs typeface="SimSun"/>
                        </a:rPr>
                        <a:t>110°/s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15"/>
                        </a:spcBef>
                      </a:pPr>
                      <a:r>
                        <a:rPr dirty="0" sz="900" spc="-10">
                          <a:solidFill>
                            <a:srgbClr val="58595B"/>
                          </a:solidFill>
                          <a:latin typeface="SimSun"/>
                          <a:cs typeface="SimSun"/>
                        </a:rPr>
                        <a:t>115°/s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25"/>
                        </a:spcBef>
                      </a:pPr>
                      <a:r>
                        <a:rPr dirty="0" sz="900" spc="-10">
                          <a:solidFill>
                            <a:srgbClr val="58595B"/>
                          </a:solidFill>
                          <a:latin typeface="SimSun"/>
                          <a:cs typeface="SimSun"/>
                        </a:rPr>
                        <a:t>115°/s </a:t>
                      </a:r>
                      <a:endParaRPr sz="900">
                        <a:latin typeface="SimSun"/>
                        <a:cs typeface="SimSun"/>
                      </a:endParaRPr>
                    </a:p>
                  </a:txBody>
                  <a:tcPr marL="0" marR="0" marB="0" marT="2857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70"/>
                        </a:spcBef>
                      </a:pPr>
                      <a:r>
                        <a:rPr dirty="0" sz="900" spc="114">
                          <a:solidFill>
                            <a:srgbClr val="58595B"/>
                          </a:solidFill>
                          <a:latin typeface="SimSun"/>
                          <a:cs typeface="SimSun"/>
                        </a:rPr>
                        <a:t>轴</a:t>
                      </a:r>
                      <a:r>
                        <a:rPr dirty="0" sz="900" spc="-50">
                          <a:solidFill>
                            <a:srgbClr val="58595B"/>
                          </a:solidFill>
                          <a:latin typeface="SimSun"/>
                          <a:cs typeface="SimSun"/>
                        </a:rPr>
                        <a:t>3 </a:t>
                      </a:r>
                      <a:endParaRPr sz="900">
                        <a:latin typeface="SimSun"/>
                        <a:cs typeface="SimSun"/>
                      </a:endParaRPr>
                    </a:p>
                  </a:txBody>
                  <a:tcPr marL="0" marR="0" marB="0" marT="3429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10"/>
                        </a:spcBef>
                      </a:pPr>
                      <a:r>
                        <a:rPr dirty="0" sz="900" spc="-10">
                          <a:solidFill>
                            <a:srgbClr val="58595B"/>
                          </a:solidFill>
                          <a:latin typeface="SimSun"/>
                          <a:cs typeface="SimSun"/>
                        </a:rPr>
                        <a:t>110°/s </a:t>
                      </a:r>
                      <a:endParaRPr sz="9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15"/>
                        </a:spcBef>
                      </a:pPr>
                      <a:r>
                        <a:rPr dirty="0" sz="900" spc="-10">
                          <a:solidFill>
                            <a:srgbClr val="58595B"/>
                          </a:solidFill>
                          <a:latin typeface="SimSun"/>
                          <a:cs typeface="SimSun"/>
                        </a:rPr>
                        <a:t>120°/s </a:t>
                      </a:r>
                      <a:endParaRPr sz="900">
                        <a:latin typeface="SimSun"/>
                        <a:cs typeface="SimSun"/>
                      </a:endParaRPr>
                    </a:p>
                  </a:txBody>
                  <a:tcPr marL="0" marR="0" marB="0" marT="2730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20"/>
                        </a:spcBef>
                      </a:pPr>
                      <a:r>
                        <a:rPr dirty="0" sz="900" spc="-10">
                          <a:solidFill>
                            <a:srgbClr val="58595B"/>
                          </a:solidFill>
                          <a:latin typeface="SimSun"/>
                          <a:cs typeface="SimSun"/>
                        </a:rPr>
                        <a:t>120°/s </a:t>
                      </a:r>
                      <a:endParaRPr sz="900">
                        <a:latin typeface="SimSun"/>
                        <a:cs typeface="SimSun"/>
                      </a:endParaRPr>
                    </a:p>
                  </a:txBody>
                  <a:tcPr marL="0" marR="0" marB="0" marT="2794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65"/>
                        </a:spcBef>
                      </a:pPr>
                      <a:r>
                        <a:rPr dirty="0" sz="900" spc="114">
                          <a:solidFill>
                            <a:srgbClr val="58595B"/>
                          </a:solidFill>
                          <a:latin typeface="SimSun"/>
                          <a:cs typeface="SimSun"/>
                        </a:rPr>
                        <a:t>轴</a:t>
                      </a:r>
                      <a:r>
                        <a:rPr dirty="0" sz="900" spc="-50">
                          <a:solidFill>
                            <a:srgbClr val="58595B"/>
                          </a:solidFill>
                          <a:latin typeface="SimSun"/>
                          <a:cs typeface="SimSun"/>
                        </a:rPr>
                        <a:t>4 </a:t>
                      </a:r>
                      <a:endParaRPr sz="900">
                        <a:latin typeface="SimSun"/>
                        <a:cs typeface="SimSun"/>
                      </a:endParaRPr>
                    </a:p>
                  </a:txBody>
                  <a:tcPr marL="0" marR="0" marB="0" marT="3365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04"/>
                        </a:spcBef>
                      </a:pPr>
                      <a:r>
                        <a:rPr dirty="0" sz="900" spc="-10">
                          <a:solidFill>
                            <a:srgbClr val="58595B"/>
                          </a:solidFill>
                          <a:latin typeface="SimSun"/>
                          <a:cs typeface="SimSun"/>
                        </a:rPr>
                        <a:t>150°/s </a:t>
                      </a:r>
                      <a:endParaRPr sz="90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10"/>
                        </a:spcBef>
                      </a:pPr>
                      <a:r>
                        <a:rPr dirty="0" sz="900" spc="-10">
                          <a:solidFill>
                            <a:srgbClr val="58595B"/>
                          </a:solidFill>
                          <a:latin typeface="SimSun"/>
                          <a:cs typeface="SimSun"/>
                        </a:rPr>
                        <a:t>180°/s </a:t>
                      </a:r>
                      <a:endParaRPr sz="900">
                        <a:latin typeface="SimSun"/>
                        <a:cs typeface="SimSun"/>
                      </a:endParaRPr>
                    </a:p>
                  </a:txBody>
                  <a:tcPr marL="0" marR="0" marB="0" marT="2667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15"/>
                        </a:spcBef>
                      </a:pPr>
                      <a:r>
                        <a:rPr dirty="0" sz="900" spc="-10">
                          <a:solidFill>
                            <a:srgbClr val="58595B"/>
                          </a:solidFill>
                          <a:latin typeface="SimSun"/>
                          <a:cs typeface="SimSun"/>
                        </a:rPr>
                        <a:t>180°/s </a:t>
                      </a:r>
                      <a:endParaRPr sz="900">
                        <a:latin typeface="SimSun"/>
                        <a:cs typeface="SimSun"/>
                      </a:endParaRPr>
                    </a:p>
                  </a:txBody>
                  <a:tcPr marL="0" marR="0" marB="0" marT="27305">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60"/>
                        </a:spcBef>
                      </a:pPr>
                      <a:r>
                        <a:rPr dirty="0" sz="900" spc="114">
                          <a:solidFill>
                            <a:srgbClr val="58595B"/>
                          </a:solidFill>
                          <a:latin typeface="SimSun"/>
                          <a:cs typeface="SimSun"/>
                        </a:rPr>
                        <a:t>轴</a:t>
                      </a:r>
                      <a:r>
                        <a:rPr dirty="0" sz="900" spc="-50">
                          <a:solidFill>
                            <a:srgbClr val="58595B"/>
                          </a:solidFill>
                          <a:latin typeface="SimSun"/>
                          <a:cs typeface="SimSun"/>
                        </a:rPr>
                        <a:t>5 </a:t>
                      </a:r>
                      <a:endParaRPr sz="900">
                        <a:latin typeface="SimSun"/>
                        <a:cs typeface="SimSun"/>
                      </a:endParaRPr>
                    </a:p>
                  </a:txBody>
                  <a:tcPr marL="0" marR="0" marB="0" marT="3302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200"/>
                        </a:spcBef>
                      </a:pPr>
                      <a:r>
                        <a:rPr dirty="0" sz="900" spc="-10">
                          <a:solidFill>
                            <a:srgbClr val="58595B"/>
                          </a:solidFill>
                          <a:latin typeface="SimSun"/>
                          <a:cs typeface="SimSun"/>
                        </a:rPr>
                        <a:t>150°/s </a:t>
                      </a:r>
                      <a:endParaRPr sz="9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04"/>
                        </a:spcBef>
                      </a:pPr>
                      <a:r>
                        <a:rPr dirty="0" sz="900" spc="-10">
                          <a:solidFill>
                            <a:srgbClr val="58595B"/>
                          </a:solidFill>
                          <a:latin typeface="SimSun"/>
                          <a:cs typeface="SimSun"/>
                        </a:rPr>
                        <a:t>180°/s </a:t>
                      </a:r>
                      <a:endParaRPr sz="900">
                        <a:latin typeface="SimSun"/>
                        <a:cs typeface="SimSun"/>
                      </a:endParaRPr>
                    </a:p>
                  </a:txBody>
                  <a:tcPr marL="0" marR="0" marB="0" marT="2603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10"/>
                        </a:spcBef>
                      </a:pPr>
                      <a:r>
                        <a:rPr dirty="0" sz="900" spc="-10">
                          <a:solidFill>
                            <a:srgbClr val="58595B"/>
                          </a:solidFill>
                          <a:latin typeface="SimSun"/>
                          <a:cs typeface="SimSun"/>
                        </a:rPr>
                        <a:t>180°/s </a:t>
                      </a:r>
                      <a:endParaRPr sz="900">
                        <a:latin typeface="SimSun"/>
                        <a:cs typeface="SimSun"/>
                      </a:endParaRPr>
                    </a:p>
                  </a:txBody>
                  <a:tcPr marL="0" marR="0" marB="0" marT="26670">
                    <a:lnL w="3175">
                      <a:solidFill>
                        <a:srgbClr val="939498"/>
                      </a:solidFill>
                      <a:prstDash val="solid"/>
                    </a:lnL>
                    <a:lnT w="3175">
                      <a:solidFill>
                        <a:srgbClr val="939498"/>
                      </a:solidFill>
                      <a:prstDash val="solid"/>
                    </a:lnT>
                    <a:lnB w="3175">
                      <a:solidFill>
                        <a:srgbClr val="939498"/>
                      </a:solidFill>
                      <a:prstDash val="solid"/>
                    </a:lnB>
                  </a:tcPr>
                </a:tc>
              </a:tr>
              <a:tr h="190500">
                <a:tc vMerge="1">
                  <a:txBody>
                    <a:bodyPr/>
                    <a:lstStyle/>
                    <a:p>
                      <a:pPr/>
                    </a:p>
                  </a:txBody>
                  <a:tcPr marL="0" marR="0" marB="0" marT="0">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39370">
                        <a:lnSpc>
                          <a:spcPct val="100000"/>
                        </a:lnSpc>
                        <a:spcBef>
                          <a:spcPts val="254"/>
                        </a:spcBef>
                      </a:pPr>
                      <a:r>
                        <a:rPr dirty="0" sz="900" spc="114">
                          <a:solidFill>
                            <a:srgbClr val="58595B"/>
                          </a:solidFill>
                          <a:latin typeface="SimSun"/>
                          <a:cs typeface="SimSun"/>
                        </a:rPr>
                        <a:t>轴</a:t>
                      </a:r>
                      <a:r>
                        <a:rPr dirty="0" sz="900" spc="-50">
                          <a:solidFill>
                            <a:srgbClr val="58595B"/>
                          </a:solidFill>
                          <a:latin typeface="SimSun"/>
                          <a:cs typeface="SimSun"/>
                        </a:rPr>
                        <a:t>6 </a:t>
                      </a:r>
                      <a:endParaRPr sz="900">
                        <a:latin typeface="SimSun"/>
                        <a:cs typeface="SimSun"/>
                      </a:endParaRPr>
                    </a:p>
                  </a:txBody>
                  <a:tcPr marL="0" marR="0" marB="0" marT="32384">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2065">
                        <a:lnSpc>
                          <a:spcPct val="100000"/>
                        </a:lnSpc>
                        <a:spcBef>
                          <a:spcPts val="195"/>
                        </a:spcBef>
                      </a:pPr>
                      <a:r>
                        <a:rPr dirty="0" sz="900" spc="-10">
                          <a:solidFill>
                            <a:srgbClr val="58595B"/>
                          </a:solidFill>
                          <a:latin typeface="SimSun"/>
                          <a:cs typeface="SimSun"/>
                        </a:rPr>
                        <a:t>220°/s </a:t>
                      </a:r>
                      <a:endParaRPr sz="900">
                        <a:latin typeface="SimSun"/>
                        <a:cs typeface="SimSun"/>
                      </a:endParaRPr>
                    </a:p>
                  </a:txBody>
                  <a:tcPr marL="0" marR="0" marB="0" marT="2476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8255">
                        <a:lnSpc>
                          <a:spcPct val="100000"/>
                        </a:lnSpc>
                        <a:spcBef>
                          <a:spcPts val="200"/>
                        </a:spcBef>
                      </a:pPr>
                      <a:r>
                        <a:rPr dirty="0" sz="900" spc="-10">
                          <a:solidFill>
                            <a:srgbClr val="58595B"/>
                          </a:solidFill>
                          <a:latin typeface="SimSun"/>
                          <a:cs typeface="SimSun"/>
                        </a:rPr>
                        <a:t>260°/s </a:t>
                      </a:r>
                      <a:endParaRPr sz="900">
                        <a:latin typeface="SimSun"/>
                        <a:cs typeface="SimSun"/>
                      </a:endParaRPr>
                    </a:p>
                  </a:txBody>
                  <a:tcPr marL="0" marR="0" marB="0" marT="2540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marL="10160">
                        <a:lnSpc>
                          <a:spcPct val="100000"/>
                        </a:lnSpc>
                        <a:spcBef>
                          <a:spcPts val="204"/>
                        </a:spcBef>
                      </a:pPr>
                      <a:r>
                        <a:rPr dirty="0" sz="900" spc="-10">
                          <a:solidFill>
                            <a:srgbClr val="58595B"/>
                          </a:solidFill>
                          <a:latin typeface="SimSun"/>
                          <a:cs typeface="SimSun"/>
                        </a:rPr>
                        <a:t>260°/s </a:t>
                      </a:r>
                      <a:endParaRPr sz="900">
                        <a:latin typeface="SimSun"/>
                        <a:cs typeface="SimSun"/>
                      </a:endParaRPr>
                    </a:p>
                  </a:txBody>
                  <a:tcPr marL="0" marR="0" marB="0" marT="26034">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65"/>
                        </a:spcBef>
                      </a:pPr>
                      <a:r>
                        <a:rPr dirty="0" sz="900" spc="75">
                          <a:solidFill>
                            <a:srgbClr val="58595B"/>
                          </a:solidFill>
                          <a:latin typeface="SimSun"/>
                          <a:cs typeface="SimSun"/>
                        </a:rPr>
                        <a:t>工作温度</a:t>
                      </a:r>
                      <a:endParaRPr sz="9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3355">
                        <a:lnSpc>
                          <a:spcPct val="100000"/>
                        </a:lnSpc>
                        <a:spcBef>
                          <a:spcPts val="195"/>
                        </a:spcBef>
                      </a:pPr>
                      <a:r>
                        <a:rPr dirty="0" sz="900" spc="95">
                          <a:solidFill>
                            <a:srgbClr val="58595B"/>
                          </a:solidFill>
                          <a:latin typeface="SimSun"/>
                          <a:cs typeface="SimSun"/>
                        </a:rPr>
                        <a:t>0~45℃ </a:t>
                      </a:r>
                      <a:endParaRPr sz="900">
                        <a:latin typeface="SimSun"/>
                        <a:cs typeface="SimSun"/>
                      </a:endParaRPr>
                    </a:p>
                  </a:txBody>
                  <a:tcPr marL="0" marR="0" marB="0" marT="2476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65"/>
                        </a:spcBef>
                      </a:pPr>
                      <a:r>
                        <a:rPr dirty="0" sz="900" spc="75">
                          <a:solidFill>
                            <a:srgbClr val="58595B"/>
                          </a:solidFill>
                          <a:latin typeface="SimSun"/>
                          <a:cs typeface="SimSun"/>
                        </a:rPr>
                        <a:t>储藏温度</a:t>
                      </a:r>
                      <a:endParaRPr sz="900">
                        <a:latin typeface="SimSun"/>
                        <a:cs typeface="SimSun"/>
                      </a:endParaRPr>
                    </a:p>
                  </a:txBody>
                  <a:tcPr marL="0" marR="0" marB="0" marT="2095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3355">
                        <a:lnSpc>
                          <a:spcPct val="100000"/>
                        </a:lnSpc>
                        <a:spcBef>
                          <a:spcPts val="190"/>
                        </a:spcBef>
                      </a:pPr>
                      <a:r>
                        <a:rPr dirty="0" sz="900" spc="100">
                          <a:solidFill>
                            <a:srgbClr val="58595B"/>
                          </a:solidFill>
                          <a:latin typeface="SimSun"/>
                          <a:cs typeface="SimSun"/>
                        </a:rPr>
                        <a:t>-</a:t>
                      </a:r>
                      <a:r>
                        <a:rPr dirty="0" sz="900" spc="85">
                          <a:solidFill>
                            <a:srgbClr val="58595B"/>
                          </a:solidFill>
                          <a:latin typeface="SimSun"/>
                          <a:cs typeface="SimSun"/>
                        </a:rPr>
                        <a:t>10℃~+55℃ </a:t>
                      </a:r>
                      <a:endParaRPr sz="9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60"/>
                        </a:spcBef>
                      </a:pPr>
                      <a:r>
                        <a:rPr dirty="0" sz="900" spc="75">
                          <a:solidFill>
                            <a:srgbClr val="58595B"/>
                          </a:solidFill>
                          <a:latin typeface="SimSun"/>
                          <a:cs typeface="SimSun"/>
                        </a:rPr>
                        <a:t>防护等级</a:t>
                      </a:r>
                      <a:endParaRPr sz="900">
                        <a:latin typeface="SimSun"/>
                        <a:cs typeface="SimSun"/>
                      </a:endParaRPr>
                    </a:p>
                  </a:txBody>
                  <a:tcPr marL="0" marR="0" marB="0" marT="2032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3355">
                        <a:lnSpc>
                          <a:spcPct val="100000"/>
                        </a:lnSpc>
                        <a:spcBef>
                          <a:spcPts val="190"/>
                        </a:spcBef>
                      </a:pPr>
                      <a:r>
                        <a:rPr dirty="0" sz="900" spc="70">
                          <a:solidFill>
                            <a:srgbClr val="58595B"/>
                          </a:solidFill>
                          <a:latin typeface="SimSun"/>
                          <a:cs typeface="SimSun"/>
                        </a:rPr>
                        <a:t>IP65(</a:t>
                      </a:r>
                      <a:r>
                        <a:rPr dirty="0" sz="900" spc="50">
                          <a:solidFill>
                            <a:srgbClr val="58595B"/>
                          </a:solidFill>
                          <a:latin typeface="SimSun"/>
                          <a:cs typeface="SimSun"/>
                        </a:rPr>
                        <a:t>手腕</a:t>
                      </a:r>
                      <a:r>
                        <a:rPr dirty="0" sz="900" spc="40">
                          <a:solidFill>
                            <a:srgbClr val="58595B"/>
                          </a:solidFill>
                          <a:latin typeface="SimSun"/>
                          <a:cs typeface="SimSun"/>
                        </a:rPr>
                        <a:t>IP67) </a:t>
                      </a:r>
                      <a:endParaRPr sz="900">
                        <a:latin typeface="SimSun"/>
                        <a:cs typeface="SimSun"/>
                      </a:endParaRPr>
                    </a:p>
                  </a:txBody>
                  <a:tcPr marL="0" marR="0" marB="0" marT="2413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55"/>
                        </a:spcBef>
                      </a:pPr>
                      <a:r>
                        <a:rPr dirty="0" sz="900" spc="75">
                          <a:solidFill>
                            <a:srgbClr val="58595B"/>
                          </a:solidFill>
                          <a:latin typeface="SimSun"/>
                          <a:cs typeface="SimSun"/>
                        </a:rPr>
                        <a:t>安装方式</a:t>
                      </a:r>
                      <a:endParaRPr sz="900">
                        <a:latin typeface="SimSun"/>
                        <a:cs typeface="SimSun"/>
                      </a:endParaRPr>
                    </a:p>
                  </a:txBody>
                  <a:tcPr marL="0" marR="0" marB="0" marT="1968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3355">
                        <a:lnSpc>
                          <a:spcPct val="100000"/>
                        </a:lnSpc>
                        <a:spcBef>
                          <a:spcPts val="185"/>
                        </a:spcBef>
                      </a:pPr>
                      <a:r>
                        <a:rPr dirty="0" sz="900" spc="65">
                          <a:solidFill>
                            <a:srgbClr val="58595B"/>
                          </a:solidFill>
                          <a:latin typeface="SimSun"/>
                          <a:cs typeface="SimSun"/>
                        </a:rPr>
                        <a:t>地面</a:t>
                      </a:r>
                      <a:endParaRPr sz="9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50"/>
                        </a:spcBef>
                      </a:pPr>
                      <a:r>
                        <a:rPr dirty="0" sz="900" spc="75">
                          <a:solidFill>
                            <a:srgbClr val="58595B"/>
                          </a:solidFill>
                          <a:latin typeface="SimSun"/>
                          <a:cs typeface="SimSun"/>
                        </a:rPr>
                        <a:t>本体质量</a:t>
                      </a:r>
                      <a:endParaRPr sz="900">
                        <a:latin typeface="SimSun"/>
                        <a:cs typeface="SimSun"/>
                      </a:endParaRPr>
                    </a:p>
                  </a:txBody>
                  <a:tcPr marL="0" marR="0" marB="0" marT="1905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a:txBody>
                    <a:bodyPr/>
                    <a:lstStyle/>
                    <a:p>
                      <a:pPr algn="ctr" marL="635">
                        <a:lnSpc>
                          <a:spcPct val="100000"/>
                        </a:lnSpc>
                        <a:spcBef>
                          <a:spcPts val="175"/>
                        </a:spcBef>
                      </a:pPr>
                      <a:r>
                        <a:rPr dirty="0" sz="900" spc="150">
                          <a:solidFill>
                            <a:srgbClr val="58595B"/>
                          </a:solidFill>
                          <a:latin typeface="SimSun"/>
                          <a:cs typeface="SimSun"/>
                        </a:rPr>
                        <a:t>约</a:t>
                      </a:r>
                      <a:r>
                        <a:rPr dirty="0" sz="900" spc="95">
                          <a:solidFill>
                            <a:srgbClr val="58595B"/>
                          </a:solidFill>
                          <a:latin typeface="SimSun"/>
                          <a:cs typeface="SimSun"/>
                        </a:rPr>
                        <a:t>1138kg</a:t>
                      </a:r>
                      <a:endParaRPr sz="900">
                        <a:latin typeface="SimSun"/>
                        <a:cs typeface="SimSun"/>
                      </a:endParaRPr>
                    </a:p>
                  </a:txBody>
                  <a:tcPr marL="0" marR="0" marB="0" marT="22225">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80"/>
                        </a:spcBef>
                      </a:pPr>
                      <a:r>
                        <a:rPr dirty="0" sz="900" spc="150">
                          <a:solidFill>
                            <a:srgbClr val="58595B"/>
                          </a:solidFill>
                          <a:latin typeface="SimSun"/>
                          <a:cs typeface="SimSun"/>
                        </a:rPr>
                        <a:t>约</a:t>
                      </a:r>
                      <a:r>
                        <a:rPr dirty="0" sz="900" spc="95">
                          <a:solidFill>
                            <a:srgbClr val="58595B"/>
                          </a:solidFill>
                          <a:latin typeface="SimSun"/>
                          <a:cs typeface="SimSun"/>
                        </a:rPr>
                        <a:t>1138kg</a:t>
                      </a:r>
                      <a:endParaRPr sz="900">
                        <a:latin typeface="SimSun"/>
                        <a:cs typeface="SimSun"/>
                      </a:endParaRPr>
                    </a:p>
                  </a:txBody>
                  <a:tcPr marL="0" marR="0" marB="0" marT="22860">
                    <a:lnL w="3175">
                      <a:solidFill>
                        <a:srgbClr val="939498"/>
                      </a:solidFill>
                      <a:prstDash val="solid"/>
                    </a:lnL>
                    <a:lnR w="3175">
                      <a:solidFill>
                        <a:srgbClr val="939498"/>
                      </a:solidFill>
                      <a:prstDash val="solid"/>
                    </a:lnR>
                    <a:lnT w="3175">
                      <a:solidFill>
                        <a:srgbClr val="939498"/>
                      </a:solidFill>
                      <a:prstDash val="solid"/>
                    </a:lnT>
                    <a:lnB w="3175">
                      <a:solidFill>
                        <a:srgbClr val="939498"/>
                      </a:solidFill>
                      <a:prstDash val="solid"/>
                    </a:lnB>
                  </a:tcPr>
                </a:tc>
                <a:tc>
                  <a:txBody>
                    <a:bodyPr/>
                    <a:lstStyle/>
                    <a:p>
                      <a:pPr algn="ctr">
                        <a:lnSpc>
                          <a:spcPct val="100000"/>
                        </a:lnSpc>
                        <a:spcBef>
                          <a:spcPts val="185"/>
                        </a:spcBef>
                      </a:pPr>
                      <a:r>
                        <a:rPr dirty="0" sz="900" spc="150">
                          <a:solidFill>
                            <a:srgbClr val="58595B"/>
                          </a:solidFill>
                          <a:latin typeface="SimSun"/>
                          <a:cs typeface="SimSun"/>
                        </a:rPr>
                        <a:t>约</a:t>
                      </a:r>
                      <a:r>
                        <a:rPr dirty="0" sz="900" spc="95">
                          <a:solidFill>
                            <a:srgbClr val="58595B"/>
                          </a:solidFill>
                          <a:latin typeface="SimSun"/>
                          <a:cs typeface="SimSun"/>
                        </a:rPr>
                        <a:t>1165kg</a:t>
                      </a:r>
                      <a:endParaRPr sz="900">
                        <a:latin typeface="SimSun"/>
                        <a:cs typeface="SimSun"/>
                      </a:endParaRPr>
                    </a:p>
                  </a:txBody>
                  <a:tcPr marL="0" marR="0" marB="0" marT="23495">
                    <a:lnL w="3175">
                      <a:solidFill>
                        <a:srgbClr val="939498"/>
                      </a:solidFill>
                      <a:prstDash val="solid"/>
                    </a:lnL>
                    <a:lnT w="3175">
                      <a:solidFill>
                        <a:srgbClr val="939498"/>
                      </a:solidFill>
                      <a:prstDash val="solid"/>
                    </a:lnT>
                    <a:lnB w="3175">
                      <a:solidFill>
                        <a:srgbClr val="939498"/>
                      </a:solidFill>
                      <a:prstDash val="solid"/>
                    </a:lnB>
                  </a:tcPr>
                </a:tc>
              </a:tr>
              <a:tr h="190500">
                <a:tc gridSpan="2">
                  <a:txBody>
                    <a:bodyPr/>
                    <a:lstStyle/>
                    <a:p>
                      <a:pPr marL="1270">
                        <a:lnSpc>
                          <a:spcPct val="100000"/>
                        </a:lnSpc>
                        <a:spcBef>
                          <a:spcPts val="145"/>
                        </a:spcBef>
                      </a:pPr>
                      <a:r>
                        <a:rPr dirty="0" sz="900" spc="75">
                          <a:solidFill>
                            <a:srgbClr val="58595B"/>
                          </a:solidFill>
                          <a:latin typeface="SimSun"/>
                          <a:cs typeface="SimSun"/>
                        </a:rPr>
                        <a:t>集成气源</a:t>
                      </a:r>
                      <a:endParaRPr sz="900">
                        <a:latin typeface="SimSun"/>
                        <a:cs typeface="SimSun"/>
                      </a:endParaRPr>
                    </a:p>
                  </a:txBody>
                  <a:tcPr marL="0" marR="0" marB="0" marT="1841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3355">
                        <a:lnSpc>
                          <a:spcPct val="100000"/>
                        </a:lnSpc>
                        <a:spcBef>
                          <a:spcPts val="175"/>
                        </a:spcBef>
                      </a:pPr>
                      <a:r>
                        <a:rPr dirty="0" sz="900">
                          <a:solidFill>
                            <a:srgbClr val="58595B"/>
                          </a:solidFill>
                          <a:latin typeface="SimSun"/>
                          <a:cs typeface="SimSun"/>
                        </a:rPr>
                        <a:t>2-</a:t>
                      </a:r>
                      <a:r>
                        <a:rPr dirty="0" sz="900" spc="-335">
                          <a:solidFill>
                            <a:srgbClr val="58595B"/>
                          </a:solidFill>
                          <a:latin typeface="SimSun"/>
                          <a:cs typeface="SimSun"/>
                        </a:rPr>
                        <a:t> </a:t>
                      </a:r>
                      <a:r>
                        <a:rPr dirty="0" sz="900" spc="-35">
                          <a:solidFill>
                            <a:srgbClr val="58595B"/>
                          </a:solidFill>
                          <a:latin typeface="SimSun"/>
                          <a:cs typeface="SimSun"/>
                        </a:rPr>
                        <a:t>Φ12，8</a:t>
                      </a:r>
                      <a:r>
                        <a:rPr dirty="0" sz="900" spc="-345">
                          <a:solidFill>
                            <a:srgbClr val="58595B"/>
                          </a:solidFill>
                          <a:latin typeface="SimSun"/>
                          <a:cs typeface="SimSun"/>
                        </a:rPr>
                        <a:t> </a:t>
                      </a:r>
                      <a:r>
                        <a:rPr dirty="0" sz="900" spc="45">
                          <a:solidFill>
                            <a:srgbClr val="58595B"/>
                          </a:solidFill>
                          <a:latin typeface="SimSun"/>
                          <a:cs typeface="SimSun"/>
                        </a:rPr>
                        <a:t>bar </a:t>
                      </a:r>
                      <a:endParaRPr sz="900">
                        <a:latin typeface="SimSun"/>
                        <a:cs typeface="SimSun"/>
                      </a:endParaRPr>
                    </a:p>
                  </a:txBody>
                  <a:tcPr marL="0" marR="0" marB="0" marT="2222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90500">
                <a:tc gridSpan="2">
                  <a:txBody>
                    <a:bodyPr/>
                    <a:lstStyle/>
                    <a:p>
                      <a:pPr marL="1270">
                        <a:lnSpc>
                          <a:spcPct val="100000"/>
                        </a:lnSpc>
                        <a:spcBef>
                          <a:spcPts val="140"/>
                        </a:spcBef>
                      </a:pPr>
                      <a:r>
                        <a:rPr dirty="0" sz="900" spc="80">
                          <a:solidFill>
                            <a:srgbClr val="58595B"/>
                          </a:solidFill>
                          <a:latin typeface="SimSun"/>
                          <a:cs typeface="SimSun"/>
                        </a:rPr>
                        <a:t>集成信号源</a:t>
                      </a:r>
                      <a:endParaRPr sz="900">
                        <a:latin typeface="SimSun"/>
                        <a:cs typeface="SimSun"/>
                      </a:endParaRPr>
                    </a:p>
                  </a:txBody>
                  <a:tcPr marL="0" marR="0" marB="0" marT="17780">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215265">
                        <a:lnSpc>
                          <a:spcPct val="100000"/>
                        </a:lnSpc>
                        <a:spcBef>
                          <a:spcPts val="170"/>
                        </a:spcBef>
                      </a:pPr>
                      <a:r>
                        <a:rPr dirty="0" sz="900" spc="90">
                          <a:solidFill>
                            <a:srgbClr val="58595B"/>
                          </a:solidFill>
                          <a:latin typeface="SimSun"/>
                          <a:cs typeface="SimSun"/>
                        </a:rPr>
                        <a:t>24</a:t>
                      </a:r>
                      <a:r>
                        <a:rPr dirty="0" sz="900" spc="-300">
                          <a:solidFill>
                            <a:srgbClr val="58595B"/>
                          </a:solidFill>
                          <a:latin typeface="SimSun"/>
                          <a:cs typeface="SimSun"/>
                        </a:rPr>
                        <a:t> 路</a:t>
                      </a:r>
                      <a:r>
                        <a:rPr dirty="0" sz="900">
                          <a:solidFill>
                            <a:srgbClr val="58595B"/>
                          </a:solidFill>
                          <a:latin typeface="SimSun"/>
                          <a:cs typeface="SimSun"/>
                        </a:rPr>
                        <a:t>（30V，0</a:t>
                      </a:r>
                      <a:r>
                        <a:rPr dirty="0" sz="900" spc="-270">
                          <a:solidFill>
                            <a:srgbClr val="58595B"/>
                          </a:solidFill>
                          <a:latin typeface="SimSun"/>
                          <a:cs typeface="SimSun"/>
                        </a:rPr>
                        <a:t> </a:t>
                      </a:r>
                      <a:r>
                        <a:rPr dirty="0" sz="900" spc="-20">
                          <a:solidFill>
                            <a:srgbClr val="58595B"/>
                          </a:solidFill>
                          <a:latin typeface="SimSun"/>
                          <a:cs typeface="SimSun"/>
                        </a:rPr>
                        <a:t>.5A）</a:t>
                      </a:r>
                      <a:endParaRPr sz="900">
                        <a:latin typeface="SimSun"/>
                        <a:cs typeface="SimSun"/>
                      </a:endParaRPr>
                    </a:p>
                  </a:txBody>
                  <a:tcPr marL="0" marR="0" marB="0" marT="21590">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r h="185420">
                <a:tc gridSpan="2">
                  <a:txBody>
                    <a:bodyPr/>
                    <a:lstStyle/>
                    <a:p>
                      <a:pPr marL="1270">
                        <a:lnSpc>
                          <a:spcPct val="100000"/>
                        </a:lnSpc>
                        <a:spcBef>
                          <a:spcPts val="135"/>
                        </a:spcBef>
                      </a:pPr>
                      <a:r>
                        <a:rPr dirty="0" sz="900" spc="90">
                          <a:solidFill>
                            <a:srgbClr val="58595B"/>
                          </a:solidFill>
                          <a:latin typeface="SimSun"/>
                          <a:cs typeface="SimSun"/>
                        </a:rPr>
                        <a:t>ISO</a:t>
                      </a:r>
                      <a:r>
                        <a:rPr dirty="0" sz="900" spc="85">
                          <a:solidFill>
                            <a:srgbClr val="58595B"/>
                          </a:solidFill>
                          <a:latin typeface="SimSun"/>
                          <a:cs typeface="SimSun"/>
                        </a:rPr>
                        <a:t>场景平均功耗</a:t>
                      </a:r>
                      <a:endParaRPr sz="900">
                        <a:latin typeface="SimSun"/>
                        <a:cs typeface="SimSun"/>
                      </a:endParaRPr>
                    </a:p>
                  </a:txBody>
                  <a:tcPr marL="0" marR="0" marB="0" marT="17145">
                    <a:lnR w="3175">
                      <a:solidFill>
                        <a:srgbClr val="939498"/>
                      </a:solidFill>
                      <a:prstDash val="solid"/>
                    </a:lnR>
                    <a:lnT w="3175">
                      <a:solidFill>
                        <a:srgbClr val="939498"/>
                      </a:solidFill>
                      <a:prstDash val="solid"/>
                    </a:lnT>
                    <a:lnB w="3175">
                      <a:solidFill>
                        <a:srgbClr val="939498"/>
                      </a:solidFill>
                      <a:prstDash val="solid"/>
                    </a:lnB>
                  </a:tcPr>
                </a:tc>
                <a:tc hMerge="1">
                  <a:txBody>
                    <a:bodyPr/>
                    <a:lstStyle/>
                    <a:p>
                      <a:pPr/>
                    </a:p>
                  </a:txBody>
                  <a:tcPr marL="0" marR="0" marB="0" marT="0"/>
                </a:tc>
                <a:tc gridSpan="3">
                  <a:txBody>
                    <a:bodyPr/>
                    <a:lstStyle/>
                    <a:p>
                      <a:pPr algn="ctr" marL="173355">
                        <a:lnSpc>
                          <a:spcPct val="100000"/>
                        </a:lnSpc>
                        <a:spcBef>
                          <a:spcPts val="165"/>
                        </a:spcBef>
                      </a:pPr>
                      <a:r>
                        <a:rPr dirty="0" sz="900">
                          <a:solidFill>
                            <a:srgbClr val="58595B"/>
                          </a:solidFill>
                          <a:latin typeface="SimSun"/>
                          <a:cs typeface="SimSun"/>
                        </a:rPr>
                        <a:t>2.6</a:t>
                      </a:r>
                      <a:r>
                        <a:rPr dirty="0" sz="900" spc="-290">
                          <a:solidFill>
                            <a:srgbClr val="58595B"/>
                          </a:solidFill>
                          <a:latin typeface="SimSun"/>
                          <a:cs typeface="SimSun"/>
                        </a:rPr>
                        <a:t> </a:t>
                      </a:r>
                      <a:r>
                        <a:rPr dirty="0" sz="900" spc="210">
                          <a:solidFill>
                            <a:srgbClr val="58595B"/>
                          </a:solidFill>
                          <a:latin typeface="SimSun"/>
                          <a:cs typeface="SimSun"/>
                        </a:rPr>
                        <a:t>kW </a:t>
                      </a:r>
                      <a:endParaRPr sz="900">
                        <a:latin typeface="SimSun"/>
                        <a:cs typeface="SimSun"/>
                      </a:endParaRPr>
                    </a:p>
                  </a:txBody>
                  <a:tcPr marL="0" marR="0" marB="0" marT="20955">
                    <a:lnL w="3175">
                      <a:solidFill>
                        <a:srgbClr val="939498"/>
                      </a:solidFill>
                      <a:prstDash val="solid"/>
                    </a:lnL>
                    <a:lnT w="3175">
                      <a:solidFill>
                        <a:srgbClr val="939498"/>
                      </a:solidFill>
                      <a:prstDash val="solid"/>
                    </a:lnT>
                    <a:lnB w="3175">
                      <a:solidFill>
                        <a:srgbClr val="939498"/>
                      </a:solidFill>
                      <a:prstDash val="solid"/>
                    </a:lnB>
                  </a:tcPr>
                </a:tc>
                <a:tc hMerge="1">
                  <a:txBody>
                    <a:bodyPr/>
                    <a:lstStyle/>
                    <a:p>
                      <a:pPr/>
                    </a:p>
                  </a:txBody>
                  <a:tcPr marL="0" marR="0" marB="0" marT="0"/>
                </a:tc>
                <a:tc hMerge="1">
                  <a:txBody>
                    <a:bodyPr/>
                    <a:lstStyle/>
                    <a:p>
                      <a:pPr/>
                    </a:p>
                  </a:txBody>
                  <a:tcPr marL="0" marR="0" marB="0" marT="0"/>
                </a:tc>
              </a:tr>
            </a:tbl>
          </a:graphicData>
        </a:graphic>
      </p:graphicFrame>
      <p:sp>
        <p:nvSpPr>
          <p:cNvPr id="3" name="object 3" descr=""/>
          <p:cNvSpPr txBox="1"/>
          <p:nvPr/>
        </p:nvSpPr>
        <p:spPr>
          <a:xfrm>
            <a:off x="917760" y="1335595"/>
            <a:ext cx="553720" cy="177800"/>
          </a:xfrm>
          <a:prstGeom prst="rect">
            <a:avLst/>
          </a:prstGeom>
        </p:spPr>
        <p:txBody>
          <a:bodyPr wrap="square" lIns="0" tIns="12700" rIns="0" bIns="0" rtlCol="0" vert="horz">
            <a:spAutoFit/>
          </a:bodyPr>
          <a:lstStyle/>
          <a:p>
            <a:pPr marL="12700">
              <a:lnSpc>
                <a:spcPct val="100000"/>
              </a:lnSpc>
              <a:spcBef>
                <a:spcPts val="100"/>
              </a:spcBef>
            </a:pPr>
            <a:r>
              <a:rPr dirty="0" sz="1000" spc="-15" b="1">
                <a:solidFill>
                  <a:srgbClr val="58595B"/>
                </a:solidFill>
                <a:latin typeface="Microsoft JhengHei"/>
                <a:cs typeface="Microsoft JhengHei"/>
              </a:rPr>
              <a:t>产品名称</a:t>
            </a:r>
            <a:endParaRPr sz="1000">
              <a:latin typeface="Microsoft JhengHei"/>
              <a:cs typeface="Microsoft JhengHei"/>
            </a:endParaRPr>
          </a:p>
        </p:txBody>
      </p:sp>
      <p:sp>
        <p:nvSpPr>
          <p:cNvPr id="4" name="object 4" descr=""/>
          <p:cNvSpPr txBox="1"/>
          <p:nvPr/>
        </p:nvSpPr>
        <p:spPr>
          <a:xfrm>
            <a:off x="2732112" y="1261131"/>
            <a:ext cx="100901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NB220-</a:t>
            </a:r>
            <a:r>
              <a:rPr dirty="0" sz="1000" spc="-10" b="1">
                <a:solidFill>
                  <a:srgbClr val="58595B"/>
                </a:solidFill>
                <a:latin typeface="Microsoft JhengHei"/>
                <a:cs typeface="Microsoft JhengHei"/>
              </a:rPr>
              <a:t>220/2.7</a:t>
            </a:r>
            <a:endParaRPr sz="1000">
              <a:latin typeface="Microsoft JhengHei"/>
              <a:cs typeface="Microsoft JhengHei"/>
            </a:endParaRPr>
          </a:p>
        </p:txBody>
      </p:sp>
      <p:sp>
        <p:nvSpPr>
          <p:cNvPr id="5" name="object 5" descr=""/>
          <p:cNvSpPr txBox="1"/>
          <p:nvPr/>
        </p:nvSpPr>
        <p:spPr>
          <a:xfrm>
            <a:off x="4177372" y="1261131"/>
            <a:ext cx="100901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NB220-</a:t>
            </a:r>
            <a:r>
              <a:rPr dirty="0" sz="1000" spc="-10" b="1">
                <a:solidFill>
                  <a:srgbClr val="58595B"/>
                </a:solidFill>
                <a:latin typeface="Microsoft JhengHei"/>
                <a:cs typeface="Microsoft JhengHei"/>
              </a:rPr>
              <a:t>170/2.7</a:t>
            </a:r>
            <a:endParaRPr sz="1000">
              <a:latin typeface="Microsoft JhengHei"/>
              <a:cs typeface="Microsoft JhengHei"/>
            </a:endParaRPr>
          </a:p>
        </p:txBody>
      </p:sp>
      <p:sp>
        <p:nvSpPr>
          <p:cNvPr id="6" name="object 6" descr=""/>
          <p:cNvSpPr txBox="1"/>
          <p:nvPr/>
        </p:nvSpPr>
        <p:spPr>
          <a:xfrm>
            <a:off x="5542750" y="1261131"/>
            <a:ext cx="1009015"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58595B"/>
                </a:solidFill>
                <a:latin typeface="Microsoft JhengHei"/>
                <a:cs typeface="Microsoft JhengHei"/>
              </a:rPr>
              <a:t>NB220-</a:t>
            </a:r>
            <a:r>
              <a:rPr dirty="0" sz="1000" spc="-10" b="1">
                <a:solidFill>
                  <a:srgbClr val="58595B"/>
                </a:solidFill>
                <a:latin typeface="Microsoft JhengHei"/>
                <a:cs typeface="Microsoft JhengHei"/>
              </a:rPr>
              <a:t>150/3.2</a:t>
            </a:r>
            <a:endParaRPr sz="1000">
              <a:latin typeface="Microsoft JhengHei"/>
              <a:cs typeface="Microsoft JhengHei"/>
            </a:endParaRPr>
          </a:p>
        </p:txBody>
      </p:sp>
      <p:sp>
        <p:nvSpPr>
          <p:cNvPr id="7" name="object 7" descr=""/>
          <p:cNvSpPr txBox="1"/>
          <p:nvPr/>
        </p:nvSpPr>
        <p:spPr>
          <a:xfrm>
            <a:off x="671202" y="694656"/>
            <a:ext cx="777875" cy="238760"/>
          </a:xfrm>
          <a:prstGeom prst="rect">
            <a:avLst/>
          </a:prstGeom>
        </p:spPr>
        <p:txBody>
          <a:bodyPr wrap="square" lIns="0" tIns="12065" rIns="0" bIns="0" rtlCol="0" vert="horz">
            <a:spAutoFit/>
          </a:bodyPr>
          <a:lstStyle/>
          <a:p>
            <a:pPr marL="12700">
              <a:lnSpc>
                <a:spcPct val="100000"/>
              </a:lnSpc>
              <a:spcBef>
                <a:spcPts val="95"/>
              </a:spcBef>
            </a:pPr>
            <a:r>
              <a:rPr dirty="0" sz="1400" spc="50" b="1">
                <a:solidFill>
                  <a:srgbClr val="231F20"/>
                </a:solidFill>
                <a:latin typeface="Microsoft JhengHei"/>
                <a:cs typeface="Microsoft JhengHei"/>
              </a:rPr>
              <a:t>本体参数</a:t>
            </a:r>
            <a:endParaRPr sz="1400">
              <a:latin typeface="Microsoft JhengHei"/>
              <a:cs typeface="Microsoft JhengHei"/>
            </a:endParaRPr>
          </a:p>
        </p:txBody>
      </p:sp>
      <p:grpSp>
        <p:nvGrpSpPr>
          <p:cNvPr id="8" name="object 8" descr=""/>
          <p:cNvGrpSpPr/>
          <p:nvPr/>
        </p:nvGrpSpPr>
        <p:grpSpPr>
          <a:xfrm>
            <a:off x="683907" y="954125"/>
            <a:ext cx="6192520" cy="25400"/>
            <a:chOff x="683907" y="954125"/>
            <a:chExt cx="6192520" cy="25400"/>
          </a:xfrm>
        </p:grpSpPr>
        <p:sp>
          <p:nvSpPr>
            <p:cNvPr id="9" name="object 9" descr=""/>
            <p:cNvSpPr/>
            <p:nvPr/>
          </p:nvSpPr>
          <p:spPr>
            <a:xfrm>
              <a:off x="683907" y="964768"/>
              <a:ext cx="6192520" cy="3810"/>
            </a:xfrm>
            <a:custGeom>
              <a:avLst/>
              <a:gdLst/>
              <a:ahLst/>
              <a:cxnLst/>
              <a:rect l="l" t="t" r="r" b="b"/>
              <a:pathLst>
                <a:path w="6192520" h="3809">
                  <a:moveTo>
                    <a:pt x="6191999" y="0"/>
                  </a:moveTo>
                  <a:lnTo>
                    <a:pt x="0" y="0"/>
                  </a:lnTo>
                  <a:lnTo>
                    <a:pt x="0" y="3594"/>
                  </a:lnTo>
                  <a:lnTo>
                    <a:pt x="6191999" y="3594"/>
                  </a:lnTo>
                  <a:lnTo>
                    <a:pt x="6191999" y="0"/>
                  </a:lnTo>
                  <a:close/>
                </a:path>
              </a:pathLst>
            </a:custGeom>
            <a:solidFill>
              <a:srgbClr val="BCBEC0"/>
            </a:solidFill>
          </p:spPr>
          <p:txBody>
            <a:bodyPr wrap="square" lIns="0" tIns="0" rIns="0" bIns="0" rtlCol="0"/>
            <a:lstStyle/>
            <a:p/>
          </p:txBody>
        </p:sp>
        <p:sp>
          <p:nvSpPr>
            <p:cNvPr id="10" name="object 10" descr=""/>
            <p:cNvSpPr/>
            <p:nvPr/>
          </p:nvSpPr>
          <p:spPr>
            <a:xfrm>
              <a:off x="683907" y="954125"/>
              <a:ext cx="180340" cy="25400"/>
            </a:xfrm>
            <a:custGeom>
              <a:avLst/>
              <a:gdLst/>
              <a:ahLst/>
              <a:cxnLst/>
              <a:rect l="l" t="t" r="r" b="b"/>
              <a:pathLst>
                <a:path w="180340" h="25400">
                  <a:moveTo>
                    <a:pt x="179755" y="0"/>
                  </a:moveTo>
                  <a:lnTo>
                    <a:pt x="0" y="0"/>
                  </a:lnTo>
                  <a:lnTo>
                    <a:pt x="0" y="24879"/>
                  </a:lnTo>
                  <a:lnTo>
                    <a:pt x="179755" y="24879"/>
                  </a:lnTo>
                  <a:lnTo>
                    <a:pt x="179755" y="0"/>
                  </a:lnTo>
                  <a:close/>
                </a:path>
              </a:pathLst>
            </a:custGeom>
            <a:solidFill>
              <a:srgbClr val="DA2128"/>
            </a:solidFill>
          </p:spPr>
          <p:txBody>
            <a:bodyPr wrap="square" lIns="0" tIns="0" rIns="0" bIns="0" rtlCol="0"/>
            <a:lstStyle/>
            <a:p/>
          </p:txBody>
        </p:sp>
      </p:grpSp>
      <p:sp>
        <p:nvSpPr>
          <p:cNvPr id="11" name="object 11"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43</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0"/>
            <a:ext cx="7559992" cy="9069197"/>
          </a:xfrm>
          <a:prstGeom prst="rect">
            <a:avLst/>
          </a:prstGeom>
        </p:spPr>
      </p:pic>
      <p:sp>
        <p:nvSpPr>
          <p:cNvPr id="3" name="object 3" descr=""/>
          <p:cNvSpPr txBox="1"/>
          <p:nvPr/>
        </p:nvSpPr>
        <p:spPr>
          <a:xfrm>
            <a:off x="774786" y="2140063"/>
            <a:ext cx="3499485" cy="496570"/>
          </a:xfrm>
          <a:prstGeom prst="rect">
            <a:avLst/>
          </a:prstGeom>
        </p:spPr>
        <p:txBody>
          <a:bodyPr wrap="square" lIns="0" tIns="12700" rIns="0" bIns="0" rtlCol="0" vert="horz">
            <a:spAutoFit/>
          </a:bodyPr>
          <a:lstStyle/>
          <a:p>
            <a:pPr algn="just" marL="12700" marR="5080">
              <a:lnSpc>
                <a:spcPct val="114399"/>
              </a:lnSpc>
              <a:spcBef>
                <a:spcPts val="100"/>
              </a:spcBef>
            </a:pPr>
            <a:r>
              <a:rPr dirty="0" sz="900" spc="35">
                <a:solidFill>
                  <a:srgbClr val="231F20"/>
                </a:solidFill>
                <a:latin typeface="SimSun"/>
                <a:cs typeface="SimSun"/>
              </a:rPr>
              <a:t>珞石所有机器人都有一个共同的控制平台，提供丰富的控制柜接口和强大的网络解决方案，能够简单、安全、高效地实现复杂系统的</a:t>
            </a:r>
            <a:r>
              <a:rPr dirty="0" sz="900" spc="15">
                <a:solidFill>
                  <a:srgbClr val="231F20"/>
                </a:solidFill>
                <a:latin typeface="SimSun"/>
                <a:cs typeface="SimSun"/>
              </a:rPr>
              <a:t>自动化，让您的机器人快速、轻松地投入运行。</a:t>
            </a:r>
            <a:endParaRPr sz="900">
              <a:latin typeface="SimSun"/>
              <a:cs typeface="SimSun"/>
            </a:endParaRPr>
          </a:p>
        </p:txBody>
      </p:sp>
      <p:sp>
        <p:nvSpPr>
          <p:cNvPr id="4" name="object 4"/>
          <p:cNvSpPr txBox="1">
            <a:spLocks noGrp="1"/>
          </p:cNvSpPr>
          <p:nvPr>
            <p:ph type="title"/>
          </p:nvPr>
        </p:nvSpPr>
        <p:spPr>
          <a:xfrm>
            <a:off x="779642" y="501770"/>
            <a:ext cx="1821814" cy="786130"/>
          </a:xfrm>
          <a:prstGeom prst="rect"/>
        </p:spPr>
        <p:txBody>
          <a:bodyPr wrap="square" lIns="0" tIns="11430" rIns="0" bIns="0" rtlCol="0" vert="horz">
            <a:spAutoFit/>
          </a:bodyPr>
          <a:lstStyle/>
          <a:p>
            <a:pPr marL="12700">
              <a:lnSpc>
                <a:spcPct val="100000"/>
              </a:lnSpc>
              <a:spcBef>
                <a:spcPts val="90"/>
              </a:spcBef>
            </a:pPr>
            <a:r>
              <a:rPr dirty="0" spc="-10"/>
              <a:t>xCore</a:t>
            </a:r>
          </a:p>
        </p:txBody>
      </p:sp>
      <p:sp>
        <p:nvSpPr>
          <p:cNvPr id="5" name="object 5" descr=""/>
          <p:cNvSpPr/>
          <p:nvPr/>
        </p:nvSpPr>
        <p:spPr>
          <a:xfrm>
            <a:off x="695566" y="1138034"/>
            <a:ext cx="3368040" cy="441325"/>
          </a:xfrm>
          <a:custGeom>
            <a:avLst/>
            <a:gdLst/>
            <a:ahLst/>
            <a:cxnLst/>
            <a:rect l="l" t="t" r="r" b="b"/>
            <a:pathLst>
              <a:path w="3368040" h="441325">
                <a:moveTo>
                  <a:pt x="3367544" y="0"/>
                </a:moveTo>
                <a:lnTo>
                  <a:pt x="0" y="0"/>
                </a:lnTo>
                <a:lnTo>
                  <a:pt x="0" y="441058"/>
                </a:lnTo>
                <a:lnTo>
                  <a:pt x="3367544" y="441058"/>
                </a:lnTo>
                <a:lnTo>
                  <a:pt x="3367544" y="0"/>
                </a:lnTo>
                <a:close/>
              </a:path>
            </a:pathLst>
          </a:custGeom>
          <a:solidFill>
            <a:srgbClr val="CB272B"/>
          </a:solidFill>
        </p:spPr>
        <p:txBody>
          <a:bodyPr wrap="square" lIns="0" tIns="0" rIns="0" bIns="0" rtlCol="0"/>
          <a:lstStyle/>
          <a:p/>
        </p:txBody>
      </p:sp>
      <p:sp>
        <p:nvSpPr>
          <p:cNvPr id="6" name="object 6" descr=""/>
          <p:cNvSpPr txBox="1"/>
          <p:nvPr/>
        </p:nvSpPr>
        <p:spPr>
          <a:xfrm>
            <a:off x="779642" y="1151314"/>
            <a:ext cx="3231515" cy="387350"/>
          </a:xfrm>
          <a:prstGeom prst="rect">
            <a:avLst/>
          </a:prstGeom>
        </p:spPr>
        <p:txBody>
          <a:bodyPr wrap="square" lIns="0" tIns="15240" rIns="0" bIns="0" rtlCol="0" vert="horz">
            <a:spAutoFit/>
          </a:bodyPr>
          <a:lstStyle/>
          <a:p>
            <a:pPr marL="12700">
              <a:lnSpc>
                <a:spcPct val="100000"/>
              </a:lnSpc>
              <a:spcBef>
                <a:spcPts val="120"/>
              </a:spcBef>
            </a:pPr>
            <a:r>
              <a:rPr dirty="0" sz="2350" spc="110" b="1">
                <a:solidFill>
                  <a:srgbClr val="FFFFFF"/>
                </a:solidFill>
                <a:latin typeface="Microsoft YaHei"/>
                <a:cs typeface="Microsoft YaHei"/>
              </a:rPr>
              <a:t>新一代</a:t>
            </a:r>
            <a:r>
              <a:rPr dirty="0" sz="2350" spc="145" b="1">
                <a:solidFill>
                  <a:srgbClr val="FFFFFF"/>
                </a:solidFill>
                <a:latin typeface="Microsoft YaHei"/>
                <a:cs typeface="Microsoft YaHei"/>
              </a:rPr>
              <a:t>xCore控制系统</a:t>
            </a:r>
            <a:endParaRPr sz="2350">
              <a:latin typeface="Microsoft YaHei"/>
              <a:cs typeface="Microsoft YaHei"/>
            </a:endParaRPr>
          </a:p>
        </p:txBody>
      </p:sp>
      <p:sp>
        <p:nvSpPr>
          <p:cNvPr id="8" name="object 8"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44</a:t>
            </a:r>
          </a:p>
        </p:txBody>
      </p:sp>
      <p:sp>
        <p:nvSpPr>
          <p:cNvPr id="7" name="object 7" descr=""/>
          <p:cNvSpPr txBox="1"/>
          <p:nvPr/>
        </p:nvSpPr>
        <p:spPr>
          <a:xfrm>
            <a:off x="986840" y="8907056"/>
            <a:ext cx="5799455" cy="324485"/>
          </a:xfrm>
          <a:prstGeom prst="rect">
            <a:avLst/>
          </a:prstGeom>
          <a:solidFill>
            <a:srgbClr val="CB272B"/>
          </a:solidFill>
        </p:spPr>
        <p:txBody>
          <a:bodyPr wrap="square" lIns="0" tIns="26670" rIns="0" bIns="0" rtlCol="0" vert="horz">
            <a:spAutoFit/>
          </a:bodyPr>
          <a:lstStyle/>
          <a:p>
            <a:pPr algn="ctr">
              <a:lnSpc>
                <a:spcPct val="100000"/>
              </a:lnSpc>
              <a:spcBef>
                <a:spcPts val="210"/>
              </a:spcBef>
              <a:tabLst>
                <a:tab pos="2098675" algn="l"/>
              </a:tabLst>
            </a:pPr>
            <a:r>
              <a:rPr dirty="0" sz="1700" spc="185">
                <a:solidFill>
                  <a:srgbClr val="FFFFFF"/>
                </a:solidFill>
                <a:latin typeface="SimSun"/>
                <a:cs typeface="SimSun"/>
              </a:rPr>
              <a:t>自主突破核心技</a:t>
            </a:r>
            <a:r>
              <a:rPr dirty="0" sz="1700" spc="-50">
                <a:solidFill>
                  <a:srgbClr val="FFFFFF"/>
                </a:solidFill>
                <a:latin typeface="SimSun"/>
                <a:cs typeface="SimSun"/>
              </a:rPr>
              <a:t>术</a:t>
            </a:r>
            <a:r>
              <a:rPr dirty="0" sz="1700">
                <a:solidFill>
                  <a:srgbClr val="FFFFFF"/>
                </a:solidFill>
                <a:latin typeface="SimSun"/>
                <a:cs typeface="SimSun"/>
              </a:rPr>
              <a:t>	</a:t>
            </a:r>
            <a:r>
              <a:rPr dirty="0" sz="1700" spc="185">
                <a:solidFill>
                  <a:srgbClr val="FFFFFF"/>
                </a:solidFill>
                <a:latin typeface="SimSun"/>
                <a:cs typeface="SimSun"/>
              </a:rPr>
              <a:t>打造统一控制器平</a:t>
            </a:r>
            <a:r>
              <a:rPr dirty="0" sz="1700" spc="135">
                <a:solidFill>
                  <a:srgbClr val="FFFFFF"/>
                </a:solidFill>
                <a:latin typeface="SimSun"/>
                <a:cs typeface="SimSun"/>
              </a:rPr>
              <a:t>台</a:t>
            </a:r>
            <a:endParaRPr sz="1700">
              <a:latin typeface="SimSun"/>
              <a:cs typeface="SimSun"/>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0" y="0"/>
            <a:ext cx="6522084" cy="9069705"/>
            <a:chOff x="0" y="0"/>
            <a:chExt cx="6522084" cy="9069705"/>
          </a:xfrm>
        </p:grpSpPr>
        <p:pic>
          <p:nvPicPr>
            <p:cNvPr id="3" name="object 3" descr=""/>
            <p:cNvPicPr/>
            <p:nvPr/>
          </p:nvPicPr>
          <p:blipFill>
            <a:blip r:embed="rId2" cstate="print"/>
            <a:stretch>
              <a:fillRect/>
            </a:stretch>
          </p:blipFill>
          <p:spPr>
            <a:xfrm>
              <a:off x="0" y="0"/>
              <a:ext cx="5280685" cy="9069197"/>
            </a:xfrm>
            <a:prstGeom prst="rect">
              <a:avLst/>
            </a:prstGeom>
          </p:spPr>
        </p:pic>
        <p:sp>
          <p:nvSpPr>
            <p:cNvPr id="4" name="object 4" descr=""/>
            <p:cNvSpPr/>
            <p:nvPr/>
          </p:nvSpPr>
          <p:spPr>
            <a:xfrm>
              <a:off x="838800" y="2081653"/>
              <a:ext cx="5683250" cy="5588000"/>
            </a:xfrm>
            <a:custGeom>
              <a:avLst/>
              <a:gdLst/>
              <a:ahLst/>
              <a:cxnLst/>
              <a:rect l="l" t="t" r="r" b="b"/>
              <a:pathLst>
                <a:path w="5683250" h="5588000">
                  <a:moveTo>
                    <a:pt x="5505843" y="0"/>
                  </a:moveTo>
                  <a:lnTo>
                    <a:pt x="177190" y="0"/>
                  </a:lnTo>
                  <a:lnTo>
                    <a:pt x="130083" y="6330"/>
                  </a:lnTo>
                  <a:lnTo>
                    <a:pt x="87756" y="24196"/>
                  </a:lnTo>
                  <a:lnTo>
                    <a:pt x="51895" y="51906"/>
                  </a:lnTo>
                  <a:lnTo>
                    <a:pt x="24190" y="87771"/>
                  </a:lnTo>
                  <a:lnTo>
                    <a:pt x="6328" y="130100"/>
                  </a:lnTo>
                  <a:lnTo>
                    <a:pt x="0" y="177203"/>
                  </a:lnTo>
                  <a:lnTo>
                    <a:pt x="0" y="5410517"/>
                  </a:lnTo>
                  <a:lnTo>
                    <a:pt x="6328" y="5457619"/>
                  </a:lnTo>
                  <a:lnTo>
                    <a:pt x="24190" y="5499946"/>
                  </a:lnTo>
                  <a:lnTo>
                    <a:pt x="51895" y="5535807"/>
                  </a:lnTo>
                  <a:lnTo>
                    <a:pt x="87756" y="5563514"/>
                  </a:lnTo>
                  <a:lnTo>
                    <a:pt x="130083" y="5581378"/>
                  </a:lnTo>
                  <a:lnTo>
                    <a:pt x="177190" y="5587707"/>
                  </a:lnTo>
                  <a:lnTo>
                    <a:pt x="5505843" y="5587707"/>
                  </a:lnTo>
                  <a:lnTo>
                    <a:pt x="5552951" y="5581378"/>
                  </a:lnTo>
                  <a:lnTo>
                    <a:pt x="5595281" y="5563514"/>
                  </a:lnTo>
                  <a:lnTo>
                    <a:pt x="5631145" y="5535807"/>
                  </a:lnTo>
                  <a:lnTo>
                    <a:pt x="5658853" y="5499946"/>
                  </a:lnTo>
                  <a:lnTo>
                    <a:pt x="5676716" y="5457619"/>
                  </a:lnTo>
                  <a:lnTo>
                    <a:pt x="5683046" y="5410517"/>
                  </a:lnTo>
                  <a:lnTo>
                    <a:pt x="5683046" y="177203"/>
                  </a:lnTo>
                  <a:lnTo>
                    <a:pt x="5676716" y="130100"/>
                  </a:lnTo>
                  <a:lnTo>
                    <a:pt x="5658853" y="87771"/>
                  </a:lnTo>
                  <a:lnTo>
                    <a:pt x="5631145" y="51906"/>
                  </a:lnTo>
                  <a:lnTo>
                    <a:pt x="5595281" y="24196"/>
                  </a:lnTo>
                  <a:lnTo>
                    <a:pt x="5552951" y="6330"/>
                  </a:lnTo>
                  <a:lnTo>
                    <a:pt x="5505843" y="0"/>
                  </a:lnTo>
                  <a:close/>
                </a:path>
              </a:pathLst>
            </a:custGeom>
            <a:solidFill>
              <a:srgbClr val="FFFFFF"/>
            </a:solidFill>
          </p:spPr>
          <p:txBody>
            <a:bodyPr wrap="square" lIns="0" tIns="0" rIns="0" bIns="0" rtlCol="0"/>
            <a:lstStyle/>
            <a:p/>
          </p:txBody>
        </p:sp>
        <p:sp>
          <p:nvSpPr>
            <p:cNvPr id="5" name="object 5" descr=""/>
            <p:cNvSpPr/>
            <p:nvPr/>
          </p:nvSpPr>
          <p:spPr>
            <a:xfrm>
              <a:off x="5332964" y="2410418"/>
              <a:ext cx="1104265" cy="420370"/>
            </a:xfrm>
            <a:custGeom>
              <a:avLst/>
              <a:gdLst/>
              <a:ahLst/>
              <a:cxnLst/>
              <a:rect l="l" t="t" r="r" b="b"/>
              <a:pathLst>
                <a:path w="1104264" h="420369">
                  <a:moveTo>
                    <a:pt x="1067663" y="0"/>
                  </a:moveTo>
                  <a:lnTo>
                    <a:pt x="36004" y="0"/>
                  </a:lnTo>
                  <a:lnTo>
                    <a:pt x="21988" y="2828"/>
                  </a:lnTo>
                  <a:lnTo>
                    <a:pt x="10544" y="10542"/>
                  </a:lnTo>
                  <a:lnTo>
                    <a:pt x="2828" y="21983"/>
                  </a:lnTo>
                  <a:lnTo>
                    <a:pt x="0" y="35991"/>
                  </a:lnTo>
                  <a:lnTo>
                    <a:pt x="0" y="383984"/>
                  </a:lnTo>
                  <a:lnTo>
                    <a:pt x="2828" y="398000"/>
                  </a:lnTo>
                  <a:lnTo>
                    <a:pt x="10544" y="409444"/>
                  </a:lnTo>
                  <a:lnTo>
                    <a:pt x="21988" y="417160"/>
                  </a:lnTo>
                  <a:lnTo>
                    <a:pt x="36004" y="419989"/>
                  </a:lnTo>
                  <a:lnTo>
                    <a:pt x="1067663" y="419989"/>
                  </a:lnTo>
                  <a:lnTo>
                    <a:pt x="1081672" y="417160"/>
                  </a:lnTo>
                  <a:lnTo>
                    <a:pt x="1093112" y="409444"/>
                  </a:lnTo>
                  <a:lnTo>
                    <a:pt x="1100826" y="398000"/>
                  </a:lnTo>
                  <a:lnTo>
                    <a:pt x="1103655" y="383984"/>
                  </a:lnTo>
                  <a:lnTo>
                    <a:pt x="1103655" y="35991"/>
                  </a:lnTo>
                  <a:lnTo>
                    <a:pt x="1100826" y="21983"/>
                  </a:lnTo>
                  <a:lnTo>
                    <a:pt x="1093112" y="10542"/>
                  </a:lnTo>
                  <a:lnTo>
                    <a:pt x="1081672" y="2828"/>
                  </a:lnTo>
                  <a:lnTo>
                    <a:pt x="1067663" y="0"/>
                  </a:lnTo>
                  <a:close/>
                </a:path>
              </a:pathLst>
            </a:custGeom>
            <a:solidFill>
              <a:srgbClr val="CB272B"/>
            </a:solidFill>
          </p:spPr>
          <p:txBody>
            <a:bodyPr wrap="square" lIns="0" tIns="0" rIns="0" bIns="0" rtlCol="0"/>
            <a:lstStyle/>
            <a:p/>
          </p:txBody>
        </p:sp>
      </p:grpSp>
      <p:sp>
        <p:nvSpPr>
          <p:cNvPr id="6" name="object 6" descr=""/>
          <p:cNvSpPr txBox="1"/>
          <p:nvPr/>
        </p:nvSpPr>
        <p:spPr>
          <a:xfrm>
            <a:off x="5472863" y="2440601"/>
            <a:ext cx="836294" cy="330200"/>
          </a:xfrm>
          <a:prstGeom prst="rect">
            <a:avLst/>
          </a:prstGeom>
        </p:spPr>
        <p:txBody>
          <a:bodyPr wrap="square" lIns="0" tIns="12700" rIns="0" bIns="0" rtlCol="0" vert="horz">
            <a:spAutoFit/>
          </a:bodyPr>
          <a:lstStyle/>
          <a:p>
            <a:pPr marL="12700">
              <a:lnSpc>
                <a:spcPct val="100000"/>
              </a:lnSpc>
              <a:spcBef>
                <a:spcPts val="100"/>
              </a:spcBef>
            </a:pPr>
            <a:r>
              <a:rPr dirty="0" sz="2000" spc="100" b="1">
                <a:solidFill>
                  <a:srgbClr val="FFFFFF"/>
                </a:solidFill>
                <a:latin typeface="Microsoft YaHei"/>
                <a:cs typeface="Microsoft YaHei"/>
              </a:rPr>
              <a:t>更高效</a:t>
            </a:r>
            <a:endParaRPr sz="2000">
              <a:latin typeface="Microsoft YaHei"/>
              <a:cs typeface="Microsoft YaHei"/>
            </a:endParaRPr>
          </a:p>
        </p:txBody>
      </p:sp>
      <p:sp>
        <p:nvSpPr>
          <p:cNvPr id="7" name="object 7" descr=""/>
          <p:cNvSpPr/>
          <p:nvPr/>
        </p:nvSpPr>
        <p:spPr>
          <a:xfrm>
            <a:off x="5332964" y="3487034"/>
            <a:ext cx="1104265" cy="420370"/>
          </a:xfrm>
          <a:custGeom>
            <a:avLst/>
            <a:gdLst/>
            <a:ahLst/>
            <a:cxnLst/>
            <a:rect l="l" t="t" r="r" b="b"/>
            <a:pathLst>
              <a:path w="1104264" h="420370">
                <a:moveTo>
                  <a:pt x="1067663" y="0"/>
                </a:moveTo>
                <a:lnTo>
                  <a:pt x="36004" y="0"/>
                </a:lnTo>
                <a:lnTo>
                  <a:pt x="21988" y="2828"/>
                </a:lnTo>
                <a:lnTo>
                  <a:pt x="10544" y="10544"/>
                </a:lnTo>
                <a:lnTo>
                  <a:pt x="2828" y="21988"/>
                </a:lnTo>
                <a:lnTo>
                  <a:pt x="0" y="36004"/>
                </a:lnTo>
                <a:lnTo>
                  <a:pt x="0" y="383997"/>
                </a:lnTo>
                <a:lnTo>
                  <a:pt x="2828" y="398005"/>
                </a:lnTo>
                <a:lnTo>
                  <a:pt x="10544" y="409446"/>
                </a:lnTo>
                <a:lnTo>
                  <a:pt x="21988" y="417160"/>
                </a:lnTo>
                <a:lnTo>
                  <a:pt x="36004" y="419988"/>
                </a:lnTo>
                <a:lnTo>
                  <a:pt x="1067663" y="419988"/>
                </a:lnTo>
                <a:lnTo>
                  <a:pt x="1081672" y="417160"/>
                </a:lnTo>
                <a:lnTo>
                  <a:pt x="1093112" y="409446"/>
                </a:lnTo>
                <a:lnTo>
                  <a:pt x="1100826" y="398005"/>
                </a:lnTo>
                <a:lnTo>
                  <a:pt x="1103655" y="383997"/>
                </a:lnTo>
                <a:lnTo>
                  <a:pt x="1103655" y="36004"/>
                </a:lnTo>
                <a:lnTo>
                  <a:pt x="1100826" y="21988"/>
                </a:lnTo>
                <a:lnTo>
                  <a:pt x="1093112" y="10544"/>
                </a:lnTo>
                <a:lnTo>
                  <a:pt x="1081672" y="2828"/>
                </a:lnTo>
                <a:lnTo>
                  <a:pt x="1067663" y="0"/>
                </a:lnTo>
                <a:close/>
              </a:path>
            </a:pathLst>
          </a:custGeom>
          <a:solidFill>
            <a:srgbClr val="CB272B"/>
          </a:solidFill>
        </p:spPr>
        <p:txBody>
          <a:bodyPr wrap="square" lIns="0" tIns="0" rIns="0" bIns="0" rtlCol="0"/>
          <a:lstStyle/>
          <a:p/>
        </p:txBody>
      </p:sp>
      <p:sp>
        <p:nvSpPr>
          <p:cNvPr id="8" name="object 8" descr=""/>
          <p:cNvSpPr txBox="1"/>
          <p:nvPr/>
        </p:nvSpPr>
        <p:spPr>
          <a:xfrm>
            <a:off x="5472863" y="3517212"/>
            <a:ext cx="836294" cy="330200"/>
          </a:xfrm>
          <a:prstGeom prst="rect">
            <a:avLst/>
          </a:prstGeom>
        </p:spPr>
        <p:txBody>
          <a:bodyPr wrap="square" lIns="0" tIns="12700" rIns="0" bIns="0" rtlCol="0" vert="horz">
            <a:spAutoFit/>
          </a:bodyPr>
          <a:lstStyle/>
          <a:p>
            <a:pPr marL="12700">
              <a:lnSpc>
                <a:spcPct val="100000"/>
              </a:lnSpc>
              <a:spcBef>
                <a:spcPts val="100"/>
              </a:spcBef>
            </a:pPr>
            <a:r>
              <a:rPr dirty="0" sz="2000" spc="100" b="1">
                <a:solidFill>
                  <a:srgbClr val="FFFFFF"/>
                </a:solidFill>
                <a:latin typeface="Microsoft YaHei"/>
                <a:cs typeface="Microsoft YaHei"/>
              </a:rPr>
              <a:t>更安全</a:t>
            </a:r>
            <a:endParaRPr sz="2000">
              <a:latin typeface="Microsoft YaHei"/>
              <a:cs typeface="Microsoft YaHei"/>
            </a:endParaRPr>
          </a:p>
        </p:txBody>
      </p:sp>
      <p:sp>
        <p:nvSpPr>
          <p:cNvPr id="9" name="object 9" descr=""/>
          <p:cNvSpPr/>
          <p:nvPr/>
        </p:nvSpPr>
        <p:spPr>
          <a:xfrm>
            <a:off x="5332964" y="4539757"/>
            <a:ext cx="1104265" cy="420370"/>
          </a:xfrm>
          <a:custGeom>
            <a:avLst/>
            <a:gdLst/>
            <a:ahLst/>
            <a:cxnLst/>
            <a:rect l="l" t="t" r="r" b="b"/>
            <a:pathLst>
              <a:path w="1104264" h="420370">
                <a:moveTo>
                  <a:pt x="1067663" y="0"/>
                </a:moveTo>
                <a:lnTo>
                  <a:pt x="36004" y="0"/>
                </a:lnTo>
                <a:lnTo>
                  <a:pt x="21988" y="2828"/>
                </a:lnTo>
                <a:lnTo>
                  <a:pt x="10544" y="10542"/>
                </a:lnTo>
                <a:lnTo>
                  <a:pt x="2828" y="21983"/>
                </a:lnTo>
                <a:lnTo>
                  <a:pt x="0" y="35991"/>
                </a:lnTo>
                <a:lnTo>
                  <a:pt x="0" y="383997"/>
                </a:lnTo>
                <a:lnTo>
                  <a:pt x="2828" y="398005"/>
                </a:lnTo>
                <a:lnTo>
                  <a:pt x="10544" y="409446"/>
                </a:lnTo>
                <a:lnTo>
                  <a:pt x="21988" y="417160"/>
                </a:lnTo>
                <a:lnTo>
                  <a:pt x="36004" y="419988"/>
                </a:lnTo>
                <a:lnTo>
                  <a:pt x="1067663" y="419988"/>
                </a:lnTo>
                <a:lnTo>
                  <a:pt x="1081672" y="417160"/>
                </a:lnTo>
                <a:lnTo>
                  <a:pt x="1093112" y="409446"/>
                </a:lnTo>
                <a:lnTo>
                  <a:pt x="1100826" y="398005"/>
                </a:lnTo>
                <a:lnTo>
                  <a:pt x="1103655" y="383997"/>
                </a:lnTo>
                <a:lnTo>
                  <a:pt x="1103655" y="35991"/>
                </a:lnTo>
                <a:lnTo>
                  <a:pt x="1100826" y="21983"/>
                </a:lnTo>
                <a:lnTo>
                  <a:pt x="1093112" y="10542"/>
                </a:lnTo>
                <a:lnTo>
                  <a:pt x="1081672" y="2828"/>
                </a:lnTo>
                <a:lnTo>
                  <a:pt x="1067663" y="0"/>
                </a:lnTo>
                <a:close/>
              </a:path>
            </a:pathLst>
          </a:custGeom>
          <a:solidFill>
            <a:srgbClr val="CB272B"/>
          </a:solidFill>
        </p:spPr>
        <p:txBody>
          <a:bodyPr wrap="square" lIns="0" tIns="0" rIns="0" bIns="0" rtlCol="0"/>
          <a:lstStyle/>
          <a:p/>
        </p:txBody>
      </p:sp>
      <p:sp>
        <p:nvSpPr>
          <p:cNvPr id="10" name="object 10" descr=""/>
          <p:cNvSpPr txBox="1"/>
          <p:nvPr/>
        </p:nvSpPr>
        <p:spPr>
          <a:xfrm>
            <a:off x="5472863" y="4571907"/>
            <a:ext cx="836294" cy="330200"/>
          </a:xfrm>
          <a:prstGeom prst="rect">
            <a:avLst/>
          </a:prstGeom>
        </p:spPr>
        <p:txBody>
          <a:bodyPr wrap="square" lIns="0" tIns="12700" rIns="0" bIns="0" rtlCol="0" vert="horz">
            <a:spAutoFit/>
          </a:bodyPr>
          <a:lstStyle/>
          <a:p>
            <a:pPr marL="12700">
              <a:lnSpc>
                <a:spcPct val="100000"/>
              </a:lnSpc>
              <a:spcBef>
                <a:spcPts val="100"/>
              </a:spcBef>
            </a:pPr>
            <a:r>
              <a:rPr dirty="0" sz="2000" spc="100" b="1">
                <a:solidFill>
                  <a:srgbClr val="FFFFFF"/>
                </a:solidFill>
                <a:latin typeface="Microsoft YaHei"/>
                <a:cs typeface="Microsoft YaHei"/>
              </a:rPr>
              <a:t>更开放</a:t>
            </a:r>
            <a:endParaRPr sz="2000">
              <a:latin typeface="Microsoft YaHei"/>
              <a:cs typeface="Microsoft YaHei"/>
            </a:endParaRPr>
          </a:p>
        </p:txBody>
      </p:sp>
      <p:sp>
        <p:nvSpPr>
          <p:cNvPr id="11" name="object 11" descr=""/>
          <p:cNvSpPr/>
          <p:nvPr/>
        </p:nvSpPr>
        <p:spPr>
          <a:xfrm>
            <a:off x="5332964" y="5450201"/>
            <a:ext cx="1104265" cy="420370"/>
          </a:xfrm>
          <a:custGeom>
            <a:avLst/>
            <a:gdLst/>
            <a:ahLst/>
            <a:cxnLst/>
            <a:rect l="l" t="t" r="r" b="b"/>
            <a:pathLst>
              <a:path w="1104264" h="420370">
                <a:moveTo>
                  <a:pt x="1067663" y="0"/>
                </a:moveTo>
                <a:lnTo>
                  <a:pt x="36004" y="0"/>
                </a:lnTo>
                <a:lnTo>
                  <a:pt x="21988" y="2828"/>
                </a:lnTo>
                <a:lnTo>
                  <a:pt x="10544" y="10544"/>
                </a:lnTo>
                <a:lnTo>
                  <a:pt x="2828" y="21988"/>
                </a:lnTo>
                <a:lnTo>
                  <a:pt x="0" y="36004"/>
                </a:lnTo>
                <a:lnTo>
                  <a:pt x="0" y="383997"/>
                </a:lnTo>
                <a:lnTo>
                  <a:pt x="2828" y="398005"/>
                </a:lnTo>
                <a:lnTo>
                  <a:pt x="10544" y="409446"/>
                </a:lnTo>
                <a:lnTo>
                  <a:pt x="21988" y="417160"/>
                </a:lnTo>
                <a:lnTo>
                  <a:pt x="36004" y="419988"/>
                </a:lnTo>
                <a:lnTo>
                  <a:pt x="1067663" y="419988"/>
                </a:lnTo>
                <a:lnTo>
                  <a:pt x="1081672" y="417160"/>
                </a:lnTo>
                <a:lnTo>
                  <a:pt x="1093112" y="409446"/>
                </a:lnTo>
                <a:lnTo>
                  <a:pt x="1100826" y="398005"/>
                </a:lnTo>
                <a:lnTo>
                  <a:pt x="1103655" y="383997"/>
                </a:lnTo>
                <a:lnTo>
                  <a:pt x="1103655" y="36004"/>
                </a:lnTo>
                <a:lnTo>
                  <a:pt x="1100826" y="21988"/>
                </a:lnTo>
                <a:lnTo>
                  <a:pt x="1093112" y="10544"/>
                </a:lnTo>
                <a:lnTo>
                  <a:pt x="1081672" y="2828"/>
                </a:lnTo>
                <a:lnTo>
                  <a:pt x="1067663" y="0"/>
                </a:lnTo>
                <a:close/>
              </a:path>
            </a:pathLst>
          </a:custGeom>
          <a:solidFill>
            <a:srgbClr val="CB272B"/>
          </a:solidFill>
        </p:spPr>
        <p:txBody>
          <a:bodyPr wrap="square" lIns="0" tIns="0" rIns="0" bIns="0" rtlCol="0"/>
          <a:lstStyle/>
          <a:p/>
        </p:txBody>
      </p:sp>
      <p:sp>
        <p:nvSpPr>
          <p:cNvPr id="12" name="object 12" descr=""/>
          <p:cNvSpPr txBox="1"/>
          <p:nvPr/>
        </p:nvSpPr>
        <p:spPr>
          <a:xfrm>
            <a:off x="5472863" y="5480390"/>
            <a:ext cx="836294" cy="330200"/>
          </a:xfrm>
          <a:prstGeom prst="rect">
            <a:avLst/>
          </a:prstGeom>
        </p:spPr>
        <p:txBody>
          <a:bodyPr wrap="square" lIns="0" tIns="12700" rIns="0" bIns="0" rtlCol="0" vert="horz">
            <a:spAutoFit/>
          </a:bodyPr>
          <a:lstStyle/>
          <a:p>
            <a:pPr marL="12700">
              <a:lnSpc>
                <a:spcPct val="100000"/>
              </a:lnSpc>
              <a:spcBef>
                <a:spcPts val="100"/>
              </a:spcBef>
            </a:pPr>
            <a:r>
              <a:rPr dirty="0" sz="2000" spc="100" b="1">
                <a:solidFill>
                  <a:srgbClr val="FFFFFF"/>
                </a:solidFill>
                <a:latin typeface="Microsoft YaHei"/>
                <a:cs typeface="Microsoft YaHei"/>
              </a:rPr>
              <a:t>更易用</a:t>
            </a:r>
            <a:endParaRPr sz="2000">
              <a:latin typeface="Microsoft YaHei"/>
              <a:cs typeface="Microsoft YaHei"/>
            </a:endParaRPr>
          </a:p>
        </p:txBody>
      </p:sp>
      <p:sp>
        <p:nvSpPr>
          <p:cNvPr id="13" name="object 13" descr=""/>
          <p:cNvSpPr/>
          <p:nvPr/>
        </p:nvSpPr>
        <p:spPr>
          <a:xfrm>
            <a:off x="5332964" y="6231387"/>
            <a:ext cx="1104265" cy="420370"/>
          </a:xfrm>
          <a:custGeom>
            <a:avLst/>
            <a:gdLst/>
            <a:ahLst/>
            <a:cxnLst/>
            <a:rect l="l" t="t" r="r" b="b"/>
            <a:pathLst>
              <a:path w="1104264" h="420370">
                <a:moveTo>
                  <a:pt x="1067663" y="0"/>
                </a:moveTo>
                <a:lnTo>
                  <a:pt x="36004" y="0"/>
                </a:lnTo>
                <a:lnTo>
                  <a:pt x="21988" y="2828"/>
                </a:lnTo>
                <a:lnTo>
                  <a:pt x="10544" y="10544"/>
                </a:lnTo>
                <a:lnTo>
                  <a:pt x="2828" y="21988"/>
                </a:lnTo>
                <a:lnTo>
                  <a:pt x="0" y="36004"/>
                </a:lnTo>
                <a:lnTo>
                  <a:pt x="0" y="383997"/>
                </a:lnTo>
                <a:lnTo>
                  <a:pt x="2828" y="398005"/>
                </a:lnTo>
                <a:lnTo>
                  <a:pt x="10544" y="409446"/>
                </a:lnTo>
                <a:lnTo>
                  <a:pt x="21988" y="417160"/>
                </a:lnTo>
                <a:lnTo>
                  <a:pt x="36004" y="419988"/>
                </a:lnTo>
                <a:lnTo>
                  <a:pt x="1067663" y="419988"/>
                </a:lnTo>
                <a:lnTo>
                  <a:pt x="1081672" y="417160"/>
                </a:lnTo>
                <a:lnTo>
                  <a:pt x="1093112" y="409446"/>
                </a:lnTo>
                <a:lnTo>
                  <a:pt x="1100826" y="398005"/>
                </a:lnTo>
                <a:lnTo>
                  <a:pt x="1103655" y="383997"/>
                </a:lnTo>
                <a:lnTo>
                  <a:pt x="1103655" y="36004"/>
                </a:lnTo>
                <a:lnTo>
                  <a:pt x="1100826" y="21988"/>
                </a:lnTo>
                <a:lnTo>
                  <a:pt x="1093112" y="10544"/>
                </a:lnTo>
                <a:lnTo>
                  <a:pt x="1081672" y="2828"/>
                </a:lnTo>
                <a:lnTo>
                  <a:pt x="1067663" y="0"/>
                </a:lnTo>
                <a:close/>
              </a:path>
            </a:pathLst>
          </a:custGeom>
          <a:solidFill>
            <a:srgbClr val="CB272B"/>
          </a:solidFill>
        </p:spPr>
        <p:txBody>
          <a:bodyPr wrap="square" lIns="0" tIns="0" rIns="0" bIns="0" rtlCol="0"/>
          <a:lstStyle/>
          <a:p/>
        </p:txBody>
      </p:sp>
      <p:sp>
        <p:nvSpPr>
          <p:cNvPr id="14" name="object 14" descr=""/>
          <p:cNvSpPr txBox="1"/>
          <p:nvPr/>
        </p:nvSpPr>
        <p:spPr>
          <a:xfrm>
            <a:off x="5472863" y="6261577"/>
            <a:ext cx="836294" cy="330200"/>
          </a:xfrm>
          <a:prstGeom prst="rect">
            <a:avLst/>
          </a:prstGeom>
        </p:spPr>
        <p:txBody>
          <a:bodyPr wrap="square" lIns="0" tIns="12700" rIns="0" bIns="0" rtlCol="0" vert="horz">
            <a:spAutoFit/>
          </a:bodyPr>
          <a:lstStyle/>
          <a:p>
            <a:pPr marL="12700">
              <a:lnSpc>
                <a:spcPct val="100000"/>
              </a:lnSpc>
              <a:spcBef>
                <a:spcPts val="100"/>
              </a:spcBef>
            </a:pPr>
            <a:r>
              <a:rPr dirty="0" sz="2000" spc="100" b="1">
                <a:solidFill>
                  <a:srgbClr val="FFFFFF"/>
                </a:solidFill>
                <a:latin typeface="Microsoft YaHei"/>
                <a:cs typeface="Microsoft YaHei"/>
              </a:rPr>
              <a:t>更智能</a:t>
            </a:r>
            <a:endParaRPr sz="2000">
              <a:latin typeface="Microsoft YaHei"/>
              <a:cs typeface="Microsoft YaHei"/>
            </a:endParaRPr>
          </a:p>
        </p:txBody>
      </p:sp>
      <p:sp>
        <p:nvSpPr>
          <p:cNvPr id="15" name="object 15" descr=""/>
          <p:cNvSpPr/>
          <p:nvPr/>
        </p:nvSpPr>
        <p:spPr>
          <a:xfrm>
            <a:off x="5332964" y="6975950"/>
            <a:ext cx="1104265" cy="420370"/>
          </a:xfrm>
          <a:custGeom>
            <a:avLst/>
            <a:gdLst/>
            <a:ahLst/>
            <a:cxnLst/>
            <a:rect l="l" t="t" r="r" b="b"/>
            <a:pathLst>
              <a:path w="1104264" h="420370">
                <a:moveTo>
                  <a:pt x="1067663" y="0"/>
                </a:moveTo>
                <a:lnTo>
                  <a:pt x="36004" y="0"/>
                </a:lnTo>
                <a:lnTo>
                  <a:pt x="21988" y="2828"/>
                </a:lnTo>
                <a:lnTo>
                  <a:pt x="10544" y="10544"/>
                </a:lnTo>
                <a:lnTo>
                  <a:pt x="2828" y="21988"/>
                </a:lnTo>
                <a:lnTo>
                  <a:pt x="0" y="36004"/>
                </a:lnTo>
                <a:lnTo>
                  <a:pt x="0" y="383997"/>
                </a:lnTo>
                <a:lnTo>
                  <a:pt x="2828" y="398005"/>
                </a:lnTo>
                <a:lnTo>
                  <a:pt x="10544" y="409446"/>
                </a:lnTo>
                <a:lnTo>
                  <a:pt x="21988" y="417160"/>
                </a:lnTo>
                <a:lnTo>
                  <a:pt x="36004" y="419989"/>
                </a:lnTo>
                <a:lnTo>
                  <a:pt x="1067663" y="419989"/>
                </a:lnTo>
                <a:lnTo>
                  <a:pt x="1081672" y="417160"/>
                </a:lnTo>
                <a:lnTo>
                  <a:pt x="1093112" y="409446"/>
                </a:lnTo>
                <a:lnTo>
                  <a:pt x="1100826" y="398005"/>
                </a:lnTo>
                <a:lnTo>
                  <a:pt x="1103655" y="383997"/>
                </a:lnTo>
                <a:lnTo>
                  <a:pt x="1103655" y="36004"/>
                </a:lnTo>
                <a:lnTo>
                  <a:pt x="1100826" y="21988"/>
                </a:lnTo>
                <a:lnTo>
                  <a:pt x="1093112" y="10544"/>
                </a:lnTo>
                <a:lnTo>
                  <a:pt x="1081672" y="2828"/>
                </a:lnTo>
                <a:lnTo>
                  <a:pt x="1067663" y="0"/>
                </a:lnTo>
                <a:close/>
              </a:path>
            </a:pathLst>
          </a:custGeom>
          <a:solidFill>
            <a:srgbClr val="CB272B"/>
          </a:solidFill>
        </p:spPr>
        <p:txBody>
          <a:bodyPr wrap="square" lIns="0" tIns="0" rIns="0" bIns="0" rtlCol="0"/>
          <a:lstStyle/>
          <a:p/>
        </p:txBody>
      </p:sp>
      <p:sp>
        <p:nvSpPr>
          <p:cNvPr id="16" name="object 16" descr=""/>
          <p:cNvSpPr txBox="1"/>
          <p:nvPr/>
        </p:nvSpPr>
        <p:spPr>
          <a:xfrm>
            <a:off x="5472863" y="7006132"/>
            <a:ext cx="836294" cy="330200"/>
          </a:xfrm>
          <a:prstGeom prst="rect">
            <a:avLst/>
          </a:prstGeom>
        </p:spPr>
        <p:txBody>
          <a:bodyPr wrap="square" lIns="0" tIns="12700" rIns="0" bIns="0" rtlCol="0" vert="horz">
            <a:spAutoFit/>
          </a:bodyPr>
          <a:lstStyle/>
          <a:p>
            <a:pPr marL="12700">
              <a:lnSpc>
                <a:spcPct val="100000"/>
              </a:lnSpc>
              <a:spcBef>
                <a:spcPts val="100"/>
              </a:spcBef>
            </a:pPr>
            <a:r>
              <a:rPr dirty="0" sz="2000" spc="100" b="1">
                <a:solidFill>
                  <a:srgbClr val="FFFFFF"/>
                </a:solidFill>
                <a:latin typeface="Microsoft YaHei"/>
                <a:cs typeface="Microsoft YaHei"/>
              </a:rPr>
              <a:t>更统一</a:t>
            </a:r>
            <a:endParaRPr sz="2000">
              <a:latin typeface="Microsoft YaHei"/>
              <a:cs typeface="Microsoft YaHei"/>
            </a:endParaRPr>
          </a:p>
        </p:txBody>
      </p:sp>
      <p:sp>
        <p:nvSpPr>
          <p:cNvPr id="17" name="object 17" descr=""/>
          <p:cNvSpPr txBox="1"/>
          <p:nvPr/>
        </p:nvSpPr>
        <p:spPr>
          <a:xfrm>
            <a:off x="1281828" y="2358846"/>
            <a:ext cx="3734435" cy="561975"/>
          </a:xfrm>
          <a:prstGeom prst="rect">
            <a:avLst/>
          </a:prstGeom>
        </p:spPr>
        <p:txBody>
          <a:bodyPr wrap="square" lIns="0" tIns="12700" rIns="0" bIns="0" rtlCol="0" vert="horz">
            <a:spAutoFit/>
          </a:bodyPr>
          <a:lstStyle/>
          <a:p>
            <a:pPr marL="12700" marR="5080">
              <a:lnSpc>
                <a:spcPct val="114799"/>
              </a:lnSpc>
              <a:spcBef>
                <a:spcPts val="100"/>
              </a:spcBef>
            </a:pPr>
            <a:r>
              <a:rPr dirty="0" sz="900" spc="114">
                <a:solidFill>
                  <a:srgbClr val="231F20"/>
                </a:solidFill>
                <a:latin typeface="SimSun"/>
                <a:cs typeface="SimSun"/>
              </a:rPr>
              <a:t>业界领先运动控制技术</a:t>
            </a:r>
            <a:r>
              <a:rPr dirty="0" sz="900" spc="70">
                <a:solidFill>
                  <a:srgbClr val="231F20"/>
                </a:solidFill>
                <a:latin typeface="SimSun"/>
                <a:cs typeface="SimSun"/>
              </a:rPr>
              <a:t>OptiMotion</a:t>
            </a:r>
            <a:r>
              <a:rPr dirty="0" sz="900" spc="-335">
                <a:solidFill>
                  <a:srgbClr val="231F20"/>
                </a:solidFill>
                <a:latin typeface="SimSun"/>
                <a:cs typeface="SimSun"/>
              </a:rPr>
              <a:t> 、</a:t>
            </a:r>
            <a:r>
              <a:rPr dirty="0" sz="900" spc="110">
                <a:solidFill>
                  <a:srgbClr val="231F20"/>
                </a:solidFill>
                <a:latin typeface="SimSun"/>
                <a:cs typeface="SimSun"/>
              </a:rPr>
              <a:t>TrueMotion</a:t>
            </a:r>
            <a:r>
              <a:rPr dirty="0" sz="900" spc="-335">
                <a:solidFill>
                  <a:srgbClr val="231F20"/>
                </a:solidFill>
                <a:latin typeface="SimSun"/>
                <a:cs typeface="SimSun"/>
              </a:rPr>
              <a:t> 、</a:t>
            </a:r>
            <a:r>
              <a:rPr dirty="0" sz="900" spc="114">
                <a:solidFill>
                  <a:srgbClr val="231F20"/>
                </a:solidFill>
                <a:latin typeface="SimSun"/>
                <a:cs typeface="SimSun"/>
              </a:rPr>
              <a:t>SyncMotion</a:t>
            </a:r>
            <a:r>
              <a:rPr dirty="0" sz="900" spc="-185">
                <a:solidFill>
                  <a:srgbClr val="231F20"/>
                </a:solidFill>
                <a:latin typeface="SimSun"/>
                <a:cs typeface="SimSun"/>
              </a:rPr>
              <a:t> 、</a:t>
            </a:r>
            <a:r>
              <a:rPr dirty="0" sz="900" spc="-50">
                <a:solidFill>
                  <a:srgbClr val="231F20"/>
                </a:solidFill>
                <a:latin typeface="SimSun"/>
                <a:cs typeface="SimSun"/>
              </a:rPr>
              <a:t> </a:t>
            </a:r>
            <a:r>
              <a:rPr dirty="0" sz="900">
                <a:solidFill>
                  <a:srgbClr val="231F20"/>
                </a:solidFill>
                <a:latin typeface="SimSun"/>
                <a:cs typeface="SimSun"/>
              </a:rPr>
              <a:t>SafeMotion</a:t>
            </a:r>
            <a:r>
              <a:rPr dirty="0" sz="900" spc="30">
                <a:solidFill>
                  <a:srgbClr val="231F20"/>
                </a:solidFill>
                <a:latin typeface="SimSun"/>
                <a:cs typeface="SimSun"/>
              </a:rPr>
              <a:t>，充分发挥本体性能</a:t>
            </a:r>
            <a:endParaRPr sz="900">
              <a:latin typeface="SimSun"/>
              <a:cs typeface="SimSun"/>
            </a:endParaRPr>
          </a:p>
          <a:p>
            <a:pPr marL="12700">
              <a:lnSpc>
                <a:spcPct val="100000"/>
              </a:lnSpc>
              <a:spcBef>
                <a:spcPts val="660"/>
              </a:spcBef>
            </a:pPr>
            <a:r>
              <a:rPr dirty="0" sz="900" spc="55">
                <a:solidFill>
                  <a:srgbClr val="231F20"/>
                </a:solidFill>
                <a:latin typeface="SimSun"/>
                <a:cs typeface="SimSun"/>
              </a:rPr>
              <a:t>2000</a:t>
            </a:r>
            <a:r>
              <a:rPr dirty="0" sz="900" spc="10">
                <a:solidFill>
                  <a:srgbClr val="231F20"/>
                </a:solidFill>
                <a:latin typeface="SimSun"/>
                <a:cs typeface="SimSun"/>
              </a:rPr>
              <a:t>余项动力学参数建模、动力学前馈技术</a:t>
            </a:r>
            <a:endParaRPr sz="900">
              <a:latin typeface="SimSun"/>
              <a:cs typeface="SimSun"/>
            </a:endParaRPr>
          </a:p>
        </p:txBody>
      </p:sp>
      <p:sp>
        <p:nvSpPr>
          <p:cNvPr id="18" name="object 18" descr=""/>
          <p:cNvSpPr txBox="1"/>
          <p:nvPr/>
        </p:nvSpPr>
        <p:spPr>
          <a:xfrm>
            <a:off x="1281828" y="4379098"/>
            <a:ext cx="3663950" cy="719455"/>
          </a:xfrm>
          <a:prstGeom prst="rect">
            <a:avLst/>
          </a:prstGeom>
        </p:spPr>
        <p:txBody>
          <a:bodyPr wrap="square" lIns="0" tIns="12700" rIns="0" bIns="0" rtlCol="0" vert="horz">
            <a:spAutoFit/>
          </a:bodyPr>
          <a:lstStyle/>
          <a:p>
            <a:pPr algn="just" marL="12700" marR="5080">
              <a:lnSpc>
                <a:spcPct val="114799"/>
              </a:lnSpc>
              <a:spcBef>
                <a:spcPts val="100"/>
              </a:spcBef>
            </a:pPr>
            <a:r>
              <a:rPr dirty="0" sz="900" spc="114">
                <a:solidFill>
                  <a:srgbClr val="231F20"/>
                </a:solidFill>
                <a:latin typeface="SimSun"/>
                <a:cs typeface="SimSun"/>
              </a:rPr>
              <a:t>覆盖主流现场总线及工业以太网，包括</a:t>
            </a:r>
            <a:r>
              <a:rPr dirty="0" sz="900" spc="110">
                <a:solidFill>
                  <a:srgbClr val="231F20"/>
                </a:solidFill>
                <a:latin typeface="SimSun"/>
                <a:cs typeface="SimSun"/>
              </a:rPr>
              <a:t>：Modbus</a:t>
            </a:r>
            <a:r>
              <a:rPr dirty="0" sz="900" spc="-85">
                <a:solidFill>
                  <a:srgbClr val="231F20"/>
                </a:solidFill>
                <a:latin typeface="SimSun"/>
                <a:cs typeface="SimSun"/>
              </a:rPr>
              <a:t> </a:t>
            </a:r>
            <a:r>
              <a:rPr dirty="0" sz="900" spc="95">
                <a:solidFill>
                  <a:srgbClr val="231F20"/>
                </a:solidFill>
                <a:latin typeface="SimSun"/>
                <a:cs typeface="SimSun"/>
              </a:rPr>
              <a:t>RTU,CC-</a:t>
            </a:r>
            <a:r>
              <a:rPr dirty="0" sz="900" spc="-10">
                <a:solidFill>
                  <a:srgbClr val="231F20"/>
                </a:solidFill>
                <a:latin typeface="SimSun"/>
                <a:cs typeface="SimSun"/>
              </a:rPr>
              <a:t>Link,- </a:t>
            </a:r>
            <a:r>
              <a:rPr dirty="0" sz="900" spc="100">
                <a:solidFill>
                  <a:srgbClr val="231F20"/>
                </a:solidFill>
                <a:latin typeface="SimSun"/>
                <a:cs typeface="SimSun"/>
              </a:rPr>
              <a:t>PROFIBUS,DeviceNet,PROFINET,ModbusTCP,CC-</a:t>
            </a:r>
            <a:r>
              <a:rPr dirty="0" sz="900">
                <a:solidFill>
                  <a:srgbClr val="231F20"/>
                </a:solidFill>
                <a:latin typeface="SimSun"/>
                <a:cs typeface="SimSun"/>
              </a:rPr>
              <a:t>Link</a:t>
            </a:r>
            <a:r>
              <a:rPr dirty="0" sz="900" spc="40">
                <a:solidFill>
                  <a:srgbClr val="231F20"/>
                </a:solidFill>
                <a:latin typeface="SimSun"/>
                <a:cs typeface="SimSun"/>
              </a:rPr>
              <a:t> </a:t>
            </a:r>
            <a:r>
              <a:rPr dirty="0" sz="900" spc="-55">
                <a:solidFill>
                  <a:srgbClr val="231F20"/>
                </a:solidFill>
                <a:latin typeface="SimSun"/>
                <a:cs typeface="SimSun"/>
              </a:rPr>
              <a:t>IE</a:t>
            </a:r>
            <a:r>
              <a:rPr dirty="0" sz="900" spc="45">
                <a:solidFill>
                  <a:srgbClr val="231F20"/>
                </a:solidFill>
                <a:latin typeface="SimSun"/>
                <a:cs typeface="SimSun"/>
              </a:rPr>
              <a:t> </a:t>
            </a:r>
            <a:r>
              <a:rPr dirty="0" sz="900" spc="-10">
                <a:solidFill>
                  <a:srgbClr val="231F20"/>
                </a:solidFill>
                <a:latin typeface="SimSun"/>
                <a:cs typeface="SimSun"/>
              </a:rPr>
              <a:t>Field </a:t>
            </a:r>
            <a:r>
              <a:rPr dirty="0" sz="900">
                <a:solidFill>
                  <a:srgbClr val="231F20"/>
                </a:solidFill>
                <a:latin typeface="SimSun"/>
                <a:cs typeface="SimSun"/>
              </a:rPr>
              <a:t>Basic</a:t>
            </a:r>
            <a:r>
              <a:rPr dirty="0" sz="900" spc="15">
                <a:solidFill>
                  <a:srgbClr val="231F20"/>
                </a:solidFill>
                <a:latin typeface="SimSun"/>
                <a:cs typeface="SimSun"/>
              </a:rPr>
              <a:t>, </a:t>
            </a:r>
            <a:r>
              <a:rPr dirty="0" sz="900" spc="-10">
                <a:solidFill>
                  <a:srgbClr val="231F20"/>
                </a:solidFill>
                <a:latin typeface="SimSun"/>
                <a:cs typeface="SimSun"/>
              </a:rPr>
              <a:t>EtherNet/IP,EtherCAT；</a:t>
            </a:r>
            <a:endParaRPr sz="900">
              <a:latin typeface="SimSun"/>
              <a:cs typeface="SimSun"/>
            </a:endParaRPr>
          </a:p>
          <a:p>
            <a:pPr algn="just" marL="12700">
              <a:lnSpc>
                <a:spcPct val="100000"/>
              </a:lnSpc>
              <a:spcBef>
                <a:spcPts val="660"/>
              </a:spcBef>
            </a:pPr>
            <a:r>
              <a:rPr dirty="0" sz="900" spc="-50">
                <a:solidFill>
                  <a:srgbClr val="231F20"/>
                </a:solidFill>
                <a:latin typeface="SimSun"/>
                <a:cs typeface="SimSun"/>
              </a:rPr>
              <a:t>丰富、高性能的 </a:t>
            </a:r>
            <a:r>
              <a:rPr dirty="0" sz="900" spc="65">
                <a:solidFill>
                  <a:srgbClr val="231F20"/>
                </a:solidFill>
                <a:latin typeface="SimSun"/>
                <a:cs typeface="SimSun"/>
              </a:rPr>
              <a:t>RCI</a:t>
            </a:r>
            <a:r>
              <a:rPr dirty="0" sz="900" spc="-400">
                <a:solidFill>
                  <a:srgbClr val="231F20"/>
                </a:solidFill>
                <a:latin typeface="SimSun"/>
                <a:cs typeface="SimSun"/>
              </a:rPr>
              <a:t>、</a:t>
            </a:r>
            <a:r>
              <a:rPr dirty="0" sz="900" spc="160">
                <a:solidFill>
                  <a:srgbClr val="231F20"/>
                </a:solidFill>
                <a:latin typeface="SimSun"/>
                <a:cs typeface="SimSun"/>
              </a:rPr>
              <a:t>SDK</a:t>
            </a:r>
            <a:r>
              <a:rPr dirty="0" sz="900" spc="-15">
                <a:solidFill>
                  <a:srgbClr val="231F20"/>
                </a:solidFill>
                <a:latin typeface="SimSun"/>
                <a:cs typeface="SimSun"/>
              </a:rPr>
              <a:t> 二次开发接口，底层全面开放</a:t>
            </a:r>
            <a:endParaRPr sz="900">
              <a:latin typeface="SimSun"/>
              <a:cs typeface="SimSun"/>
            </a:endParaRPr>
          </a:p>
        </p:txBody>
      </p:sp>
      <p:sp>
        <p:nvSpPr>
          <p:cNvPr id="19" name="object 19" descr=""/>
          <p:cNvSpPr txBox="1"/>
          <p:nvPr/>
        </p:nvSpPr>
        <p:spPr>
          <a:xfrm>
            <a:off x="1293944" y="3274389"/>
            <a:ext cx="3648075" cy="782320"/>
          </a:xfrm>
          <a:prstGeom prst="rect">
            <a:avLst/>
          </a:prstGeom>
        </p:spPr>
        <p:txBody>
          <a:bodyPr wrap="square" lIns="0" tIns="12700" rIns="0" bIns="0" rtlCol="0" vert="horz">
            <a:spAutoFit/>
          </a:bodyPr>
          <a:lstStyle/>
          <a:p>
            <a:pPr marL="12700" marR="5080">
              <a:lnSpc>
                <a:spcPct val="114799"/>
              </a:lnSpc>
              <a:spcBef>
                <a:spcPts val="100"/>
              </a:spcBef>
            </a:pPr>
            <a:r>
              <a:rPr dirty="0" sz="900" spc="75">
                <a:solidFill>
                  <a:srgbClr val="231F20"/>
                </a:solidFill>
                <a:latin typeface="SimSun"/>
                <a:cs typeface="SimSun"/>
              </a:rPr>
              <a:t>符合</a:t>
            </a:r>
            <a:r>
              <a:rPr dirty="0" sz="900">
                <a:solidFill>
                  <a:srgbClr val="231F20"/>
                </a:solidFill>
                <a:latin typeface="SimSun"/>
                <a:cs typeface="SimSun"/>
              </a:rPr>
              <a:t>ISO</a:t>
            </a:r>
            <a:r>
              <a:rPr dirty="0" sz="900" spc="35">
                <a:solidFill>
                  <a:srgbClr val="231F20"/>
                </a:solidFill>
                <a:latin typeface="SimSun"/>
                <a:cs typeface="SimSun"/>
              </a:rPr>
              <a:t> </a:t>
            </a:r>
            <a:r>
              <a:rPr dirty="0" sz="900">
                <a:solidFill>
                  <a:srgbClr val="231F20"/>
                </a:solidFill>
                <a:latin typeface="SimSun"/>
                <a:cs typeface="SimSun"/>
              </a:rPr>
              <a:t>13849-1</a:t>
            </a:r>
            <a:r>
              <a:rPr dirty="0" sz="900" spc="15">
                <a:solidFill>
                  <a:srgbClr val="231F20"/>
                </a:solidFill>
                <a:latin typeface="SimSun"/>
                <a:cs typeface="SimSun"/>
              </a:rPr>
              <a:t>, </a:t>
            </a:r>
            <a:r>
              <a:rPr dirty="0" sz="900" spc="65">
                <a:solidFill>
                  <a:srgbClr val="231F20"/>
                </a:solidFill>
                <a:latin typeface="SimSun"/>
                <a:cs typeface="SimSun"/>
              </a:rPr>
              <a:t>ISO</a:t>
            </a:r>
            <a:r>
              <a:rPr dirty="0" sz="900" spc="35">
                <a:solidFill>
                  <a:srgbClr val="231F20"/>
                </a:solidFill>
                <a:latin typeface="SimSun"/>
                <a:cs typeface="SimSun"/>
              </a:rPr>
              <a:t> </a:t>
            </a:r>
            <a:r>
              <a:rPr dirty="0" sz="900" spc="65">
                <a:solidFill>
                  <a:srgbClr val="231F20"/>
                </a:solidFill>
                <a:latin typeface="SimSun"/>
                <a:cs typeface="SimSun"/>
              </a:rPr>
              <a:t>10218-</a:t>
            </a:r>
            <a:r>
              <a:rPr dirty="0" sz="900" spc="55">
                <a:solidFill>
                  <a:srgbClr val="231F20"/>
                </a:solidFill>
                <a:latin typeface="SimSun"/>
                <a:cs typeface="SimSun"/>
              </a:rPr>
              <a:t>1/PL</a:t>
            </a:r>
            <a:r>
              <a:rPr dirty="0" sz="900" spc="35">
                <a:solidFill>
                  <a:srgbClr val="231F20"/>
                </a:solidFill>
                <a:latin typeface="SimSun"/>
                <a:cs typeface="SimSun"/>
              </a:rPr>
              <a:t> </a:t>
            </a:r>
            <a:r>
              <a:rPr dirty="0" sz="900">
                <a:solidFill>
                  <a:srgbClr val="231F20"/>
                </a:solidFill>
                <a:latin typeface="SimSun"/>
                <a:cs typeface="SimSun"/>
              </a:rPr>
              <a:t>d</a:t>
            </a:r>
            <a:r>
              <a:rPr dirty="0" sz="900" spc="15">
                <a:solidFill>
                  <a:srgbClr val="231F20"/>
                </a:solidFill>
                <a:latin typeface="SimSun"/>
                <a:cs typeface="SimSun"/>
              </a:rPr>
              <a:t>, </a:t>
            </a:r>
            <a:r>
              <a:rPr dirty="0" sz="900">
                <a:solidFill>
                  <a:srgbClr val="231F20"/>
                </a:solidFill>
                <a:latin typeface="SimSun"/>
                <a:cs typeface="SimSun"/>
              </a:rPr>
              <a:t>Cat</a:t>
            </a:r>
            <a:r>
              <a:rPr dirty="0" sz="900" spc="15">
                <a:solidFill>
                  <a:srgbClr val="231F20"/>
                </a:solidFill>
                <a:latin typeface="SimSun"/>
                <a:cs typeface="SimSun"/>
              </a:rPr>
              <a:t>. </a:t>
            </a:r>
            <a:r>
              <a:rPr dirty="0" sz="900" spc="50">
                <a:solidFill>
                  <a:srgbClr val="231F20"/>
                </a:solidFill>
                <a:latin typeface="SimSun"/>
                <a:cs typeface="SimSun"/>
              </a:rPr>
              <a:t>3</a:t>
            </a:r>
            <a:r>
              <a:rPr dirty="0" sz="900" spc="40">
                <a:solidFill>
                  <a:srgbClr val="231F20"/>
                </a:solidFill>
                <a:latin typeface="SimSun"/>
                <a:cs typeface="SimSun"/>
              </a:rPr>
              <a:t>功能安全认证标准及</a:t>
            </a:r>
            <a:r>
              <a:rPr dirty="0" sz="900">
                <a:solidFill>
                  <a:srgbClr val="231F20"/>
                </a:solidFill>
                <a:latin typeface="SimSun"/>
                <a:cs typeface="SimSun"/>
              </a:rPr>
              <a:t> </a:t>
            </a:r>
            <a:r>
              <a:rPr dirty="0" sz="900" spc="65">
                <a:solidFill>
                  <a:srgbClr val="231F20"/>
                </a:solidFill>
                <a:latin typeface="SimSun"/>
                <a:cs typeface="SimSun"/>
              </a:rPr>
              <a:t>ISO</a:t>
            </a:r>
            <a:r>
              <a:rPr dirty="0" sz="900" spc="-105">
                <a:solidFill>
                  <a:srgbClr val="231F20"/>
                </a:solidFill>
                <a:latin typeface="SimSun"/>
                <a:cs typeface="SimSun"/>
              </a:rPr>
              <a:t> </a:t>
            </a:r>
            <a:r>
              <a:rPr dirty="0" sz="900" spc="60">
                <a:solidFill>
                  <a:srgbClr val="231F20"/>
                </a:solidFill>
                <a:latin typeface="SimSun"/>
                <a:cs typeface="SimSun"/>
              </a:rPr>
              <a:t>15066</a:t>
            </a:r>
            <a:r>
              <a:rPr dirty="0" sz="900" spc="65">
                <a:solidFill>
                  <a:srgbClr val="231F20"/>
                </a:solidFill>
                <a:latin typeface="SimSun"/>
                <a:cs typeface="SimSun"/>
              </a:rPr>
              <a:t>安全认证标准</a:t>
            </a:r>
            <a:endParaRPr sz="900">
              <a:latin typeface="SimSun"/>
              <a:cs typeface="SimSun"/>
            </a:endParaRPr>
          </a:p>
          <a:p>
            <a:pPr marL="12700">
              <a:lnSpc>
                <a:spcPct val="100000"/>
              </a:lnSpc>
              <a:spcBef>
                <a:spcPts val="660"/>
              </a:spcBef>
            </a:pPr>
            <a:r>
              <a:rPr dirty="0" sz="900" spc="95">
                <a:solidFill>
                  <a:srgbClr val="231F20"/>
                </a:solidFill>
                <a:latin typeface="SimSun"/>
                <a:cs typeface="SimSun"/>
              </a:rPr>
              <a:t>独立</a:t>
            </a:r>
            <a:r>
              <a:rPr dirty="0" sz="900" spc="60">
                <a:solidFill>
                  <a:srgbClr val="231F20"/>
                </a:solidFill>
                <a:latin typeface="SimSun"/>
                <a:cs typeface="SimSun"/>
              </a:rPr>
              <a:t>RSC</a:t>
            </a:r>
            <a:r>
              <a:rPr dirty="0" sz="900" spc="65">
                <a:solidFill>
                  <a:srgbClr val="231F20"/>
                </a:solidFill>
                <a:latin typeface="SimSun"/>
                <a:cs typeface="SimSun"/>
              </a:rPr>
              <a:t>安全控制器</a:t>
            </a:r>
            <a:endParaRPr sz="900">
              <a:latin typeface="SimSun"/>
              <a:cs typeface="SimSun"/>
            </a:endParaRPr>
          </a:p>
          <a:p>
            <a:pPr marL="12700">
              <a:lnSpc>
                <a:spcPct val="100000"/>
              </a:lnSpc>
              <a:spcBef>
                <a:spcPts val="660"/>
              </a:spcBef>
            </a:pPr>
            <a:r>
              <a:rPr dirty="0" sz="900" spc="110">
                <a:solidFill>
                  <a:srgbClr val="231F20"/>
                </a:solidFill>
                <a:latin typeface="SimSun"/>
                <a:cs typeface="SimSun"/>
              </a:rPr>
              <a:t>≥21</a:t>
            </a:r>
            <a:r>
              <a:rPr dirty="0" sz="900" spc="140">
                <a:solidFill>
                  <a:srgbClr val="231F20"/>
                </a:solidFill>
                <a:latin typeface="SimSun"/>
                <a:cs typeface="SimSun"/>
              </a:rPr>
              <a:t>项</a:t>
            </a:r>
            <a:r>
              <a:rPr dirty="0" sz="900" spc="80">
                <a:solidFill>
                  <a:srgbClr val="231F20"/>
                </a:solidFill>
                <a:latin typeface="SimSun"/>
                <a:cs typeface="SimSun"/>
              </a:rPr>
              <a:t>TÜV</a:t>
            </a:r>
            <a:r>
              <a:rPr dirty="0" sz="900" spc="45">
                <a:solidFill>
                  <a:srgbClr val="231F20"/>
                </a:solidFill>
                <a:latin typeface="SimSun"/>
                <a:cs typeface="SimSun"/>
              </a:rPr>
              <a:t>功能安全认证</a:t>
            </a:r>
            <a:endParaRPr sz="900">
              <a:latin typeface="SimSun"/>
              <a:cs typeface="SimSun"/>
            </a:endParaRPr>
          </a:p>
        </p:txBody>
      </p:sp>
      <p:sp>
        <p:nvSpPr>
          <p:cNvPr id="20" name="object 20" descr=""/>
          <p:cNvSpPr txBox="1"/>
          <p:nvPr/>
        </p:nvSpPr>
        <p:spPr>
          <a:xfrm>
            <a:off x="1293944" y="5568961"/>
            <a:ext cx="2947035" cy="162560"/>
          </a:xfrm>
          <a:prstGeom prst="rect">
            <a:avLst/>
          </a:prstGeom>
        </p:spPr>
        <p:txBody>
          <a:bodyPr wrap="square" lIns="0" tIns="12700" rIns="0" bIns="0" rtlCol="0" vert="horz">
            <a:spAutoFit/>
          </a:bodyPr>
          <a:lstStyle/>
          <a:p>
            <a:pPr marL="12700">
              <a:lnSpc>
                <a:spcPct val="100000"/>
              </a:lnSpc>
              <a:spcBef>
                <a:spcPts val="100"/>
              </a:spcBef>
            </a:pPr>
            <a:r>
              <a:rPr dirty="0" sz="900" spc="-60">
                <a:solidFill>
                  <a:srgbClr val="231F20"/>
                </a:solidFill>
                <a:latin typeface="SimSun"/>
                <a:cs typeface="SimSun"/>
              </a:rPr>
              <a:t>配备码垛、料盘、光伏排版、光伏插片、花篮搬运等工艺包</a:t>
            </a:r>
            <a:endParaRPr sz="900">
              <a:latin typeface="SimSun"/>
              <a:cs typeface="SimSun"/>
            </a:endParaRPr>
          </a:p>
        </p:txBody>
      </p:sp>
      <p:sp>
        <p:nvSpPr>
          <p:cNvPr id="21" name="object 21" descr=""/>
          <p:cNvSpPr txBox="1"/>
          <p:nvPr/>
        </p:nvSpPr>
        <p:spPr>
          <a:xfrm>
            <a:off x="1281828" y="6243446"/>
            <a:ext cx="1600835" cy="383540"/>
          </a:xfrm>
          <a:prstGeom prst="rect">
            <a:avLst/>
          </a:prstGeom>
        </p:spPr>
        <p:txBody>
          <a:bodyPr wrap="square" lIns="0" tIns="12700" rIns="0" bIns="0" rtlCol="0" vert="horz">
            <a:spAutoFit/>
          </a:bodyPr>
          <a:lstStyle/>
          <a:p>
            <a:pPr marL="12700">
              <a:lnSpc>
                <a:spcPct val="100000"/>
              </a:lnSpc>
              <a:spcBef>
                <a:spcPts val="100"/>
              </a:spcBef>
            </a:pPr>
            <a:r>
              <a:rPr dirty="0" sz="900">
                <a:solidFill>
                  <a:srgbClr val="231F20"/>
                </a:solidFill>
                <a:latin typeface="SimSun"/>
                <a:cs typeface="SimSun"/>
              </a:rPr>
              <a:t>集成机器人视觉软件</a:t>
            </a:r>
            <a:r>
              <a:rPr dirty="0" sz="900" spc="-10">
                <a:solidFill>
                  <a:srgbClr val="231F20"/>
                </a:solidFill>
                <a:latin typeface="SimSun"/>
                <a:cs typeface="SimSun"/>
              </a:rPr>
              <a:t>xVision</a:t>
            </a:r>
            <a:endParaRPr sz="900">
              <a:latin typeface="SimSun"/>
              <a:cs typeface="SimSun"/>
            </a:endParaRPr>
          </a:p>
          <a:p>
            <a:pPr marL="12700">
              <a:lnSpc>
                <a:spcPct val="100000"/>
              </a:lnSpc>
              <a:spcBef>
                <a:spcPts val="660"/>
              </a:spcBef>
            </a:pPr>
            <a:r>
              <a:rPr dirty="0" sz="900" spc="45">
                <a:solidFill>
                  <a:srgbClr val="231F20"/>
                </a:solidFill>
                <a:latin typeface="SimSun"/>
                <a:cs typeface="SimSun"/>
              </a:rPr>
              <a:t>具备丰富的高动态力控指令集</a:t>
            </a:r>
            <a:endParaRPr sz="900">
              <a:latin typeface="SimSun"/>
              <a:cs typeface="SimSun"/>
            </a:endParaRPr>
          </a:p>
        </p:txBody>
      </p:sp>
      <p:sp>
        <p:nvSpPr>
          <p:cNvPr id="22" name="object 22" descr=""/>
          <p:cNvSpPr txBox="1"/>
          <p:nvPr/>
        </p:nvSpPr>
        <p:spPr>
          <a:xfrm>
            <a:off x="1281828" y="7102067"/>
            <a:ext cx="3609975" cy="162560"/>
          </a:xfrm>
          <a:prstGeom prst="rect">
            <a:avLst/>
          </a:prstGeom>
        </p:spPr>
        <p:txBody>
          <a:bodyPr wrap="square" lIns="0" tIns="12700" rIns="0" bIns="0" rtlCol="0" vert="horz">
            <a:spAutoFit/>
          </a:bodyPr>
          <a:lstStyle/>
          <a:p>
            <a:pPr marL="12700">
              <a:lnSpc>
                <a:spcPct val="100000"/>
              </a:lnSpc>
              <a:spcBef>
                <a:spcPts val="100"/>
              </a:spcBef>
            </a:pPr>
            <a:r>
              <a:rPr dirty="0" sz="900" spc="-45">
                <a:solidFill>
                  <a:srgbClr val="231F20"/>
                </a:solidFill>
                <a:latin typeface="SimSun"/>
                <a:cs typeface="SimSun"/>
              </a:rPr>
              <a:t>协作、工业机器人统一的控制系统，完美兼顾安全性、易用性与高性能</a:t>
            </a:r>
            <a:endParaRPr sz="900">
              <a:latin typeface="SimSun"/>
              <a:cs typeface="SimSun"/>
            </a:endParaRPr>
          </a:p>
        </p:txBody>
      </p:sp>
      <p:grpSp>
        <p:nvGrpSpPr>
          <p:cNvPr id="23" name="object 23" descr=""/>
          <p:cNvGrpSpPr/>
          <p:nvPr/>
        </p:nvGrpSpPr>
        <p:grpSpPr>
          <a:xfrm>
            <a:off x="1215660" y="2444905"/>
            <a:ext cx="5221605" cy="4767580"/>
            <a:chOff x="1215660" y="2444905"/>
            <a:chExt cx="5221605" cy="4767580"/>
          </a:xfrm>
        </p:grpSpPr>
        <p:sp>
          <p:nvSpPr>
            <p:cNvPr id="24" name="object 24" descr=""/>
            <p:cNvSpPr/>
            <p:nvPr/>
          </p:nvSpPr>
          <p:spPr>
            <a:xfrm>
              <a:off x="1215656" y="2444915"/>
              <a:ext cx="46355" cy="4767580"/>
            </a:xfrm>
            <a:custGeom>
              <a:avLst/>
              <a:gdLst/>
              <a:ahLst/>
              <a:cxnLst/>
              <a:rect l="l" t="t" r="r" b="b"/>
              <a:pathLst>
                <a:path w="46355" h="4767580">
                  <a:moveTo>
                    <a:pt x="33794" y="4741024"/>
                  </a:moveTo>
                  <a:lnTo>
                    <a:pt x="26225" y="4733455"/>
                  </a:lnTo>
                  <a:lnTo>
                    <a:pt x="7569" y="4733455"/>
                  </a:lnTo>
                  <a:lnTo>
                    <a:pt x="0" y="4741024"/>
                  </a:lnTo>
                  <a:lnTo>
                    <a:pt x="0" y="4759680"/>
                  </a:lnTo>
                  <a:lnTo>
                    <a:pt x="7569" y="4767250"/>
                  </a:lnTo>
                  <a:lnTo>
                    <a:pt x="26225" y="4767250"/>
                  </a:lnTo>
                  <a:lnTo>
                    <a:pt x="33794" y="4759680"/>
                  </a:lnTo>
                  <a:lnTo>
                    <a:pt x="33794" y="4750346"/>
                  </a:lnTo>
                  <a:lnTo>
                    <a:pt x="33794" y="4741024"/>
                  </a:lnTo>
                  <a:close/>
                </a:path>
                <a:path w="46355" h="4767580">
                  <a:moveTo>
                    <a:pt x="38633" y="4086110"/>
                  </a:moveTo>
                  <a:lnTo>
                    <a:pt x="31064" y="4078541"/>
                  </a:lnTo>
                  <a:lnTo>
                    <a:pt x="12407" y="4078541"/>
                  </a:lnTo>
                  <a:lnTo>
                    <a:pt x="4826" y="4086110"/>
                  </a:lnTo>
                  <a:lnTo>
                    <a:pt x="4826" y="4104767"/>
                  </a:lnTo>
                  <a:lnTo>
                    <a:pt x="12407" y="4112336"/>
                  </a:lnTo>
                  <a:lnTo>
                    <a:pt x="31064" y="4112336"/>
                  </a:lnTo>
                  <a:lnTo>
                    <a:pt x="38633" y="4104767"/>
                  </a:lnTo>
                  <a:lnTo>
                    <a:pt x="38633" y="4095432"/>
                  </a:lnTo>
                  <a:lnTo>
                    <a:pt x="38633" y="4086110"/>
                  </a:lnTo>
                  <a:close/>
                </a:path>
                <a:path w="46355" h="4767580">
                  <a:moveTo>
                    <a:pt x="38633" y="3876433"/>
                  </a:moveTo>
                  <a:lnTo>
                    <a:pt x="31064" y="3868864"/>
                  </a:lnTo>
                  <a:lnTo>
                    <a:pt x="12407" y="3868864"/>
                  </a:lnTo>
                  <a:lnTo>
                    <a:pt x="4826" y="3876433"/>
                  </a:lnTo>
                  <a:lnTo>
                    <a:pt x="4826" y="3895090"/>
                  </a:lnTo>
                  <a:lnTo>
                    <a:pt x="12407" y="3902659"/>
                  </a:lnTo>
                  <a:lnTo>
                    <a:pt x="31064" y="3902659"/>
                  </a:lnTo>
                  <a:lnTo>
                    <a:pt x="38633" y="3895090"/>
                  </a:lnTo>
                  <a:lnTo>
                    <a:pt x="38633" y="3885768"/>
                  </a:lnTo>
                  <a:lnTo>
                    <a:pt x="38633" y="3876433"/>
                  </a:lnTo>
                  <a:close/>
                </a:path>
                <a:path w="46355" h="4767580">
                  <a:moveTo>
                    <a:pt x="38633" y="2563876"/>
                  </a:moveTo>
                  <a:lnTo>
                    <a:pt x="31064" y="2556306"/>
                  </a:lnTo>
                  <a:lnTo>
                    <a:pt x="12407" y="2556306"/>
                  </a:lnTo>
                  <a:lnTo>
                    <a:pt x="4826" y="2563876"/>
                  </a:lnTo>
                  <a:lnTo>
                    <a:pt x="4826" y="2582545"/>
                  </a:lnTo>
                  <a:lnTo>
                    <a:pt x="12407" y="2590114"/>
                  </a:lnTo>
                  <a:lnTo>
                    <a:pt x="31064" y="2590114"/>
                  </a:lnTo>
                  <a:lnTo>
                    <a:pt x="38633" y="2582545"/>
                  </a:lnTo>
                  <a:lnTo>
                    <a:pt x="38633" y="2573210"/>
                  </a:lnTo>
                  <a:lnTo>
                    <a:pt x="38633" y="2563876"/>
                  </a:lnTo>
                  <a:close/>
                </a:path>
                <a:path w="46355" h="4767580">
                  <a:moveTo>
                    <a:pt x="38633" y="2032774"/>
                  </a:moveTo>
                  <a:lnTo>
                    <a:pt x="31064" y="2025205"/>
                  </a:lnTo>
                  <a:lnTo>
                    <a:pt x="12407" y="2025205"/>
                  </a:lnTo>
                  <a:lnTo>
                    <a:pt x="4826" y="2032774"/>
                  </a:lnTo>
                  <a:lnTo>
                    <a:pt x="4826" y="2051443"/>
                  </a:lnTo>
                  <a:lnTo>
                    <a:pt x="12407" y="2059012"/>
                  </a:lnTo>
                  <a:lnTo>
                    <a:pt x="31064" y="2059012"/>
                  </a:lnTo>
                  <a:lnTo>
                    <a:pt x="38633" y="2051443"/>
                  </a:lnTo>
                  <a:lnTo>
                    <a:pt x="38633" y="2042109"/>
                  </a:lnTo>
                  <a:lnTo>
                    <a:pt x="38633" y="2032774"/>
                  </a:lnTo>
                  <a:close/>
                </a:path>
                <a:path w="46355" h="4767580">
                  <a:moveTo>
                    <a:pt x="38633" y="7569"/>
                  </a:moveTo>
                  <a:lnTo>
                    <a:pt x="31064" y="0"/>
                  </a:lnTo>
                  <a:lnTo>
                    <a:pt x="12407" y="0"/>
                  </a:lnTo>
                  <a:lnTo>
                    <a:pt x="4826" y="7569"/>
                  </a:lnTo>
                  <a:lnTo>
                    <a:pt x="4826" y="26238"/>
                  </a:lnTo>
                  <a:lnTo>
                    <a:pt x="12407" y="33807"/>
                  </a:lnTo>
                  <a:lnTo>
                    <a:pt x="31064" y="33807"/>
                  </a:lnTo>
                  <a:lnTo>
                    <a:pt x="38633" y="26238"/>
                  </a:lnTo>
                  <a:lnTo>
                    <a:pt x="38633" y="16903"/>
                  </a:lnTo>
                  <a:lnTo>
                    <a:pt x="38633" y="7569"/>
                  </a:lnTo>
                  <a:close/>
                </a:path>
                <a:path w="46355" h="4767580">
                  <a:moveTo>
                    <a:pt x="38646" y="384886"/>
                  </a:moveTo>
                  <a:lnTo>
                    <a:pt x="31076" y="377317"/>
                  </a:lnTo>
                  <a:lnTo>
                    <a:pt x="12407" y="377317"/>
                  </a:lnTo>
                  <a:lnTo>
                    <a:pt x="4838" y="384886"/>
                  </a:lnTo>
                  <a:lnTo>
                    <a:pt x="4838" y="403542"/>
                  </a:lnTo>
                  <a:lnTo>
                    <a:pt x="12407" y="411111"/>
                  </a:lnTo>
                  <a:lnTo>
                    <a:pt x="21742" y="411111"/>
                  </a:lnTo>
                  <a:lnTo>
                    <a:pt x="31076" y="411111"/>
                  </a:lnTo>
                  <a:lnTo>
                    <a:pt x="38646" y="403542"/>
                  </a:lnTo>
                  <a:lnTo>
                    <a:pt x="38646" y="384886"/>
                  </a:lnTo>
                  <a:close/>
                </a:path>
                <a:path w="46355" h="4767580">
                  <a:moveTo>
                    <a:pt x="45910" y="3210585"/>
                  </a:moveTo>
                  <a:lnTo>
                    <a:pt x="38341" y="3203016"/>
                  </a:lnTo>
                  <a:lnTo>
                    <a:pt x="19685" y="3203016"/>
                  </a:lnTo>
                  <a:lnTo>
                    <a:pt x="12115" y="3210585"/>
                  </a:lnTo>
                  <a:lnTo>
                    <a:pt x="12115" y="3229241"/>
                  </a:lnTo>
                  <a:lnTo>
                    <a:pt x="19685" y="3236811"/>
                  </a:lnTo>
                  <a:lnTo>
                    <a:pt x="38341" y="3236811"/>
                  </a:lnTo>
                  <a:lnTo>
                    <a:pt x="45910" y="3229241"/>
                  </a:lnTo>
                  <a:lnTo>
                    <a:pt x="45910" y="3219920"/>
                  </a:lnTo>
                  <a:lnTo>
                    <a:pt x="45910" y="3210585"/>
                  </a:lnTo>
                  <a:close/>
                </a:path>
                <a:path w="46355" h="4767580">
                  <a:moveTo>
                    <a:pt x="45910" y="1519974"/>
                  </a:moveTo>
                  <a:lnTo>
                    <a:pt x="38341" y="1512404"/>
                  </a:lnTo>
                  <a:lnTo>
                    <a:pt x="19685" y="1512404"/>
                  </a:lnTo>
                  <a:lnTo>
                    <a:pt x="12115" y="1519974"/>
                  </a:lnTo>
                  <a:lnTo>
                    <a:pt x="12115" y="1538643"/>
                  </a:lnTo>
                  <a:lnTo>
                    <a:pt x="19685" y="1546212"/>
                  </a:lnTo>
                  <a:lnTo>
                    <a:pt x="38341" y="1546212"/>
                  </a:lnTo>
                  <a:lnTo>
                    <a:pt x="45910" y="1538643"/>
                  </a:lnTo>
                  <a:lnTo>
                    <a:pt x="45910" y="1529308"/>
                  </a:lnTo>
                  <a:lnTo>
                    <a:pt x="45910" y="1519974"/>
                  </a:lnTo>
                  <a:close/>
                </a:path>
                <a:path w="46355" h="4767580">
                  <a:moveTo>
                    <a:pt x="45910" y="1309801"/>
                  </a:moveTo>
                  <a:lnTo>
                    <a:pt x="38341" y="1302232"/>
                  </a:lnTo>
                  <a:lnTo>
                    <a:pt x="19685" y="1302232"/>
                  </a:lnTo>
                  <a:lnTo>
                    <a:pt x="12115" y="1309801"/>
                  </a:lnTo>
                  <a:lnTo>
                    <a:pt x="12115" y="1328470"/>
                  </a:lnTo>
                  <a:lnTo>
                    <a:pt x="19685" y="1336040"/>
                  </a:lnTo>
                  <a:lnTo>
                    <a:pt x="38341" y="1336040"/>
                  </a:lnTo>
                  <a:lnTo>
                    <a:pt x="45910" y="1328470"/>
                  </a:lnTo>
                  <a:lnTo>
                    <a:pt x="45910" y="1319136"/>
                  </a:lnTo>
                  <a:lnTo>
                    <a:pt x="45910" y="1309801"/>
                  </a:lnTo>
                  <a:close/>
                </a:path>
                <a:path w="46355" h="4767580">
                  <a:moveTo>
                    <a:pt x="45910" y="923074"/>
                  </a:moveTo>
                  <a:lnTo>
                    <a:pt x="38341" y="915504"/>
                  </a:lnTo>
                  <a:lnTo>
                    <a:pt x="19685" y="915504"/>
                  </a:lnTo>
                  <a:lnTo>
                    <a:pt x="12115" y="923074"/>
                  </a:lnTo>
                  <a:lnTo>
                    <a:pt x="12115" y="941743"/>
                  </a:lnTo>
                  <a:lnTo>
                    <a:pt x="19685" y="949312"/>
                  </a:lnTo>
                  <a:lnTo>
                    <a:pt x="38341" y="949312"/>
                  </a:lnTo>
                  <a:lnTo>
                    <a:pt x="45910" y="941743"/>
                  </a:lnTo>
                  <a:lnTo>
                    <a:pt x="45910" y="932408"/>
                  </a:lnTo>
                  <a:lnTo>
                    <a:pt x="45910" y="923074"/>
                  </a:lnTo>
                  <a:close/>
                </a:path>
              </a:pathLst>
            </a:custGeom>
            <a:solidFill>
              <a:srgbClr val="CB272B"/>
            </a:solidFill>
          </p:spPr>
          <p:txBody>
            <a:bodyPr wrap="square" lIns="0" tIns="0" rIns="0" bIns="0" rtlCol="0"/>
            <a:lstStyle/>
            <a:p/>
          </p:txBody>
        </p:sp>
        <p:sp>
          <p:nvSpPr>
            <p:cNvPr id="25" name="object 25" descr=""/>
            <p:cNvSpPr/>
            <p:nvPr/>
          </p:nvSpPr>
          <p:spPr>
            <a:xfrm>
              <a:off x="1215660" y="3113533"/>
              <a:ext cx="12700" cy="0"/>
            </a:xfrm>
            <a:custGeom>
              <a:avLst/>
              <a:gdLst/>
              <a:ahLst/>
              <a:cxnLst/>
              <a:rect l="l" t="t" r="r" b="b"/>
              <a:pathLst>
                <a:path w="12700" h="0">
                  <a:moveTo>
                    <a:pt x="0" y="0"/>
                  </a:moveTo>
                  <a:lnTo>
                    <a:pt x="12649" y="0"/>
                  </a:lnTo>
                </a:path>
              </a:pathLst>
            </a:custGeom>
            <a:ln w="6324">
              <a:solidFill>
                <a:srgbClr val="CB272B"/>
              </a:solidFill>
            </a:ln>
          </p:spPr>
          <p:txBody>
            <a:bodyPr wrap="square" lIns="0" tIns="0" rIns="0" bIns="0" rtlCol="0"/>
            <a:lstStyle/>
            <a:p/>
          </p:txBody>
        </p:sp>
        <p:sp>
          <p:nvSpPr>
            <p:cNvPr id="26" name="object 26" descr=""/>
            <p:cNvSpPr/>
            <p:nvPr/>
          </p:nvSpPr>
          <p:spPr>
            <a:xfrm>
              <a:off x="1253655" y="3113533"/>
              <a:ext cx="5158105" cy="0"/>
            </a:xfrm>
            <a:custGeom>
              <a:avLst/>
              <a:gdLst/>
              <a:ahLst/>
              <a:cxnLst/>
              <a:rect l="l" t="t" r="r" b="b"/>
              <a:pathLst>
                <a:path w="5158105" h="0">
                  <a:moveTo>
                    <a:pt x="0" y="0"/>
                  </a:moveTo>
                  <a:lnTo>
                    <a:pt x="5157647" y="0"/>
                  </a:lnTo>
                </a:path>
              </a:pathLst>
            </a:custGeom>
            <a:ln w="6324">
              <a:solidFill>
                <a:srgbClr val="CB272B"/>
              </a:solidFill>
              <a:prstDash val="dash"/>
            </a:ln>
          </p:spPr>
          <p:txBody>
            <a:bodyPr wrap="square" lIns="0" tIns="0" rIns="0" bIns="0" rtlCol="0"/>
            <a:lstStyle/>
            <a:p/>
          </p:txBody>
        </p:sp>
        <p:sp>
          <p:nvSpPr>
            <p:cNvPr id="27" name="object 27" descr=""/>
            <p:cNvSpPr/>
            <p:nvPr/>
          </p:nvSpPr>
          <p:spPr>
            <a:xfrm>
              <a:off x="6423976" y="3113533"/>
              <a:ext cx="12700" cy="0"/>
            </a:xfrm>
            <a:custGeom>
              <a:avLst/>
              <a:gdLst/>
              <a:ahLst/>
              <a:cxnLst/>
              <a:rect l="l" t="t" r="r" b="b"/>
              <a:pathLst>
                <a:path w="12700" h="0">
                  <a:moveTo>
                    <a:pt x="0" y="0"/>
                  </a:moveTo>
                  <a:lnTo>
                    <a:pt x="12661" y="0"/>
                  </a:lnTo>
                </a:path>
              </a:pathLst>
            </a:custGeom>
            <a:ln w="6324">
              <a:solidFill>
                <a:srgbClr val="CB272B"/>
              </a:solidFill>
            </a:ln>
          </p:spPr>
          <p:txBody>
            <a:bodyPr wrap="square" lIns="0" tIns="0" rIns="0" bIns="0" rtlCol="0"/>
            <a:lstStyle/>
            <a:p/>
          </p:txBody>
        </p:sp>
        <p:sp>
          <p:nvSpPr>
            <p:cNvPr id="28" name="object 28" descr=""/>
            <p:cNvSpPr/>
            <p:nvPr/>
          </p:nvSpPr>
          <p:spPr>
            <a:xfrm>
              <a:off x="1215660" y="4229720"/>
              <a:ext cx="12700" cy="0"/>
            </a:xfrm>
            <a:custGeom>
              <a:avLst/>
              <a:gdLst/>
              <a:ahLst/>
              <a:cxnLst/>
              <a:rect l="l" t="t" r="r" b="b"/>
              <a:pathLst>
                <a:path w="12700" h="0">
                  <a:moveTo>
                    <a:pt x="0" y="0"/>
                  </a:moveTo>
                  <a:lnTo>
                    <a:pt x="12649" y="0"/>
                  </a:lnTo>
                </a:path>
              </a:pathLst>
            </a:custGeom>
            <a:ln w="6324">
              <a:solidFill>
                <a:srgbClr val="CB272B"/>
              </a:solidFill>
            </a:ln>
          </p:spPr>
          <p:txBody>
            <a:bodyPr wrap="square" lIns="0" tIns="0" rIns="0" bIns="0" rtlCol="0"/>
            <a:lstStyle/>
            <a:p/>
          </p:txBody>
        </p:sp>
        <p:sp>
          <p:nvSpPr>
            <p:cNvPr id="29" name="object 29" descr=""/>
            <p:cNvSpPr/>
            <p:nvPr/>
          </p:nvSpPr>
          <p:spPr>
            <a:xfrm>
              <a:off x="1253655" y="4229720"/>
              <a:ext cx="5158105" cy="0"/>
            </a:xfrm>
            <a:custGeom>
              <a:avLst/>
              <a:gdLst/>
              <a:ahLst/>
              <a:cxnLst/>
              <a:rect l="l" t="t" r="r" b="b"/>
              <a:pathLst>
                <a:path w="5158105" h="0">
                  <a:moveTo>
                    <a:pt x="0" y="0"/>
                  </a:moveTo>
                  <a:lnTo>
                    <a:pt x="5157647" y="0"/>
                  </a:lnTo>
                </a:path>
              </a:pathLst>
            </a:custGeom>
            <a:ln w="6324">
              <a:solidFill>
                <a:srgbClr val="CB272B"/>
              </a:solidFill>
              <a:prstDash val="dash"/>
            </a:ln>
          </p:spPr>
          <p:txBody>
            <a:bodyPr wrap="square" lIns="0" tIns="0" rIns="0" bIns="0" rtlCol="0"/>
            <a:lstStyle/>
            <a:p/>
          </p:txBody>
        </p:sp>
        <p:sp>
          <p:nvSpPr>
            <p:cNvPr id="30" name="object 30" descr=""/>
            <p:cNvSpPr/>
            <p:nvPr/>
          </p:nvSpPr>
          <p:spPr>
            <a:xfrm>
              <a:off x="6423976" y="4229720"/>
              <a:ext cx="12700" cy="0"/>
            </a:xfrm>
            <a:custGeom>
              <a:avLst/>
              <a:gdLst/>
              <a:ahLst/>
              <a:cxnLst/>
              <a:rect l="l" t="t" r="r" b="b"/>
              <a:pathLst>
                <a:path w="12700" h="0">
                  <a:moveTo>
                    <a:pt x="0" y="0"/>
                  </a:moveTo>
                  <a:lnTo>
                    <a:pt x="12661" y="0"/>
                  </a:lnTo>
                </a:path>
              </a:pathLst>
            </a:custGeom>
            <a:ln w="6324">
              <a:solidFill>
                <a:srgbClr val="CB272B"/>
              </a:solidFill>
            </a:ln>
          </p:spPr>
          <p:txBody>
            <a:bodyPr wrap="square" lIns="0" tIns="0" rIns="0" bIns="0" rtlCol="0"/>
            <a:lstStyle/>
            <a:p/>
          </p:txBody>
        </p:sp>
        <p:sp>
          <p:nvSpPr>
            <p:cNvPr id="31" name="object 31" descr=""/>
            <p:cNvSpPr/>
            <p:nvPr/>
          </p:nvSpPr>
          <p:spPr>
            <a:xfrm>
              <a:off x="1215660" y="5269780"/>
              <a:ext cx="12700" cy="0"/>
            </a:xfrm>
            <a:custGeom>
              <a:avLst/>
              <a:gdLst/>
              <a:ahLst/>
              <a:cxnLst/>
              <a:rect l="l" t="t" r="r" b="b"/>
              <a:pathLst>
                <a:path w="12700" h="0">
                  <a:moveTo>
                    <a:pt x="0" y="0"/>
                  </a:moveTo>
                  <a:lnTo>
                    <a:pt x="12649" y="0"/>
                  </a:lnTo>
                </a:path>
              </a:pathLst>
            </a:custGeom>
            <a:ln w="6324">
              <a:solidFill>
                <a:srgbClr val="CB272B"/>
              </a:solidFill>
            </a:ln>
          </p:spPr>
          <p:txBody>
            <a:bodyPr wrap="square" lIns="0" tIns="0" rIns="0" bIns="0" rtlCol="0"/>
            <a:lstStyle/>
            <a:p/>
          </p:txBody>
        </p:sp>
        <p:sp>
          <p:nvSpPr>
            <p:cNvPr id="32" name="object 32" descr=""/>
            <p:cNvSpPr/>
            <p:nvPr/>
          </p:nvSpPr>
          <p:spPr>
            <a:xfrm>
              <a:off x="1253655" y="5269780"/>
              <a:ext cx="5158105" cy="0"/>
            </a:xfrm>
            <a:custGeom>
              <a:avLst/>
              <a:gdLst/>
              <a:ahLst/>
              <a:cxnLst/>
              <a:rect l="l" t="t" r="r" b="b"/>
              <a:pathLst>
                <a:path w="5158105" h="0">
                  <a:moveTo>
                    <a:pt x="0" y="0"/>
                  </a:moveTo>
                  <a:lnTo>
                    <a:pt x="5157647" y="0"/>
                  </a:lnTo>
                </a:path>
              </a:pathLst>
            </a:custGeom>
            <a:ln w="6324">
              <a:solidFill>
                <a:srgbClr val="CB272B"/>
              </a:solidFill>
              <a:prstDash val="dash"/>
            </a:ln>
          </p:spPr>
          <p:txBody>
            <a:bodyPr wrap="square" lIns="0" tIns="0" rIns="0" bIns="0" rtlCol="0"/>
            <a:lstStyle/>
            <a:p/>
          </p:txBody>
        </p:sp>
        <p:sp>
          <p:nvSpPr>
            <p:cNvPr id="33" name="object 33" descr=""/>
            <p:cNvSpPr/>
            <p:nvPr/>
          </p:nvSpPr>
          <p:spPr>
            <a:xfrm>
              <a:off x="6423976" y="5269780"/>
              <a:ext cx="12700" cy="0"/>
            </a:xfrm>
            <a:custGeom>
              <a:avLst/>
              <a:gdLst/>
              <a:ahLst/>
              <a:cxnLst/>
              <a:rect l="l" t="t" r="r" b="b"/>
              <a:pathLst>
                <a:path w="12700" h="0">
                  <a:moveTo>
                    <a:pt x="0" y="0"/>
                  </a:moveTo>
                  <a:lnTo>
                    <a:pt x="12661" y="0"/>
                  </a:lnTo>
                </a:path>
              </a:pathLst>
            </a:custGeom>
            <a:ln w="6324">
              <a:solidFill>
                <a:srgbClr val="CB272B"/>
              </a:solidFill>
            </a:ln>
          </p:spPr>
          <p:txBody>
            <a:bodyPr wrap="square" lIns="0" tIns="0" rIns="0" bIns="0" rtlCol="0"/>
            <a:lstStyle/>
            <a:p/>
          </p:txBody>
        </p:sp>
        <p:sp>
          <p:nvSpPr>
            <p:cNvPr id="34" name="object 34" descr=""/>
            <p:cNvSpPr/>
            <p:nvPr/>
          </p:nvSpPr>
          <p:spPr>
            <a:xfrm>
              <a:off x="1215660" y="6024947"/>
              <a:ext cx="12700" cy="0"/>
            </a:xfrm>
            <a:custGeom>
              <a:avLst/>
              <a:gdLst/>
              <a:ahLst/>
              <a:cxnLst/>
              <a:rect l="l" t="t" r="r" b="b"/>
              <a:pathLst>
                <a:path w="12700" h="0">
                  <a:moveTo>
                    <a:pt x="0" y="0"/>
                  </a:moveTo>
                  <a:lnTo>
                    <a:pt x="12649" y="0"/>
                  </a:lnTo>
                </a:path>
              </a:pathLst>
            </a:custGeom>
            <a:ln w="6324">
              <a:solidFill>
                <a:srgbClr val="CB272B"/>
              </a:solidFill>
            </a:ln>
          </p:spPr>
          <p:txBody>
            <a:bodyPr wrap="square" lIns="0" tIns="0" rIns="0" bIns="0" rtlCol="0"/>
            <a:lstStyle/>
            <a:p/>
          </p:txBody>
        </p:sp>
        <p:sp>
          <p:nvSpPr>
            <p:cNvPr id="35" name="object 35" descr=""/>
            <p:cNvSpPr/>
            <p:nvPr/>
          </p:nvSpPr>
          <p:spPr>
            <a:xfrm>
              <a:off x="1253655" y="6024947"/>
              <a:ext cx="5158105" cy="0"/>
            </a:xfrm>
            <a:custGeom>
              <a:avLst/>
              <a:gdLst/>
              <a:ahLst/>
              <a:cxnLst/>
              <a:rect l="l" t="t" r="r" b="b"/>
              <a:pathLst>
                <a:path w="5158105" h="0">
                  <a:moveTo>
                    <a:pt x="0" y="0"/>
                  </a:moveTo>
                  <a:lnTo>
                    <a:pt x="5157647" y="0"/>
                  </a:lnTo>
                </a:path>
              </a:pathLst>
            </a:custGeom>
            <a:ln w="6324">
              <a:solidFill>
                <a:srgbClr val="CB272B"/>
              </a:solidFill>
              <a:prstDash val="dash"/>
            </a:ln>
          </p:spPr>
          <p:txBody>
            <a:bodyPr wrap="square" lIns="0" tIns="0" rIns="0" bIns="0" rtlCol="0"/>
            <a:lstStyle/>
            <a:p/>
          </p:txBody>
        </p:sp>
        <p:sp>
          <p:nvSpPr>
            <p:cNvPr id="36" name="object 36" descr=""/>
            <p:cNvSpPr/>
            <p:nvPr/>
          </p:nvSpPr>
          <p:spPr>
            <a:xfrm>
              <a:off x="6423976" y="6024947"/>
              <a:ext cx="12700" cy="0"/>
            </a:xfrm>
            <a:custGeom>
              <a:avLst/>
              <a:gdLst/>
              <a:ahLst/>
              <a:cxnLst/>
              <a:rect l="l" t="t" r="r" b="b"/>
              <a:pathLst>
                <a:path w="12700" h="0">
                  <a:moveTo>
                    <a:pt x="0" y="0"/>
                  </a:moveTo>
                  <a:lnTo>
                    <a:pt x="12661" y="0"/>
                  </a:lnTo>
                </a:path>
              </a:pathLst>
            </a:custGeom>
            <a:ln w="6324">
              <a:solidFill>
                <a:srgbClr val="CB272B"/>
              </a:solidFill>
            </a:ln>
          </p:spPr>
          <p:txBody>
            <a:bodyPr wrap="square" lIns="0" tIns="0" rIns="0" bIns="0" rtlCol="0"/>
            <a:lstStyle/>
            <a:p/>
          </p:txBody>
        </p:sp>
        <p:sp>
          <p:nvSpPr>
            <p:cNvPr id="37" name="object 37" descr=""/>
            <p:cNvSpPr/>
            <p:nvPr/>
          </p:nvSpPr>
          <p:spPr>
            <a:xfrm>
              <a:off x="1215660" y="6832351"/>
              <a:ext cx="12700" cy="0"/>
            </a:xfrm>
            <a:custGeom>
              <a:avLst/>
              <a:gdLst/>
              <a:ahLst/>
              <a:cxnLst/>
              <a:rect l="l" t="t" r="r" b="b"/>
              <a:pathLst>
                <a:path w="12700" h="0">
                  <a:moveTo>
                    <a:pt x="0" y="0"/>
                  </a:moveTo>
                  <a:lnTo>
                    <a:pt x="12649" y="0"/>
                  </a:lnTo>
                </a:path>
              </a:pathLst>
            </a:custGeom>
            <a:ln w="6324">
              <a:solidFill>
                <a:srgbClr val="CB272B"/>
              </a:solidFill>
            </a:ln>
          </p:spPr>
          <p:txBody>
            <a:bodyPr wrap="square" lIns="0" tIns="0" rIns="0" bIns="0" rtlCol="0"/>
            <a:lstStyle/>
            <a:p/>
          </p:txBody>
        </p:sp>
        <p:sp>
          <p:nvSpPr>
            <p:cNvPr id="38" name="object 38" descr=""/>
            <p:cNvSpPr/>
            <p:nvPr/>
          </p:nvSpPr>
          <p:spPr>
            <a:xfrm>
              <a:off x="1253655" y="6832351"/>
              <a:ext cx="5158105" cy="0"/>
            </a:xfrm>
            <a:custGeom>
              <a:avLst/>
              <a:gdLst/>
              <a:ahLst/>
              <a:cxnLst/>
              <a:rect l="l" t="t" r="r" b="b"/>
              <a:pathLst>
                <a:path w="5158105" h="0">
                  <a:moveTo>
                    <a:pt x="0" y="0"/>
                  </a:moveTo>
                  <a:lnTo>
                    <a:pt x="5157647" y="0"/>
                  </a:lnTo>
                </a:path>
              </a:pathLst>
            </a:custGeom>
            <a:ln w="6324">
              <a:solidFill>
                <a:srgbClr val="CB272B"/>
              </a:solidFill>
              <a:prstDash val="dash"/>
            </a:ln>
          </p:spPr>
          <p:txBody>
            <a:bodyPr wrap="square" lIns="0" tIns="0" rIns="0" bIns="0" rtlCol="0"/>
            <a:lstStyle/>
            <a:p/>
          </p:txBody>
        </p:sp>
        <p:sp>
          <p:nvSpPr>
            <p:cNvPr id="39" name="object 39" descr=""/>
            <p:cNvSpPr/>
            <p:nvPr/>
          </p:nvSpPr>
          <p:spPr>
            <a:xfrm>
              <a:off x="6423976" y="6832351"/>
              <a:ext cx="12700" cy="0"/>
            </a:xfrm>
            <a:custGeom>
              <a:avLst/>
              <a:gdLst/>
              <a:ahLst/>
              <a:cxnLst/>
              <a:rect l="l" t="t" r="r" b="b"/>
              <a:pathLst>
                <a:path w="12700" h="0">
                  <a:moveTo>
                    <a:pt x="0" y="0"/>
                  </a:moveTo>
                  <a:lnTo>
                    <a:pt x="12661" y="0"/>
                  </a:lnTo>
                </a:path>
              </a:pathLst>
            </a:custGeom>
            <a:ln w="6324">
              <a:solidFill>
                <a:srgbClr val="CB272B"/>
              </a:solidFill>
            </a:ln>
          </p:spPr>
          <p:txBody>
            <a:bodyPr wrap="square" lIns="0" tIns="0" rIns="0" bIns="0" rtlCol="0"/>
            <a:lstStyle/>
            <a:p/>
          </p:txBody>
        </p:sp>
      </p:grpSp>
      <p:sp>
        <p:nvSpPr>
          <p:cNvPr id="40" name="object 40"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45</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679908" y="407447"/>
            <a:ext cx="1640839" cy="482600"/>
          </a:xfrm>
          <a:prstGeom prst="rect"/>
        </p:spPr>
        <p:txBody>
          <a:bodyPr wrap="square" lIns="0" tIns="12700" rIns="0" bIns="0" rtlCol="0" vert="horz">
            <a:spAutoFit/>
          </a:bodyPr>
          <a:lstStyle/>
          <a:p>
            <a:pPr marL="12700">
              <a:lnSpc>
                <a:spcPct val="100000"/>
              </a:lnSpc>
              <a:spcBef>
                <a:spcPts val="100"/>
              </a:spcBef>
            </a:pPr>
            <a:r>
              <a:rPr dirty="0" sz="3000" spc="165">
                <a:latin typeface="Microsoft JhengHei"/>
                <a:cs typeface="Microsoft JhengHei"/>
              </a:rPr>
              <a:t>控制系统</a:t>
            </a:r>
            <a:endParaRPr sz="3000">
              <a:latin typeface="Microsoft JhengHei"/>
              <a:cs typeface="Microsoft JhengHei"/>
            </a:endParaRPr>
          </a:p>
        </p:txBody>
      </p:sp>
      <p:sp>
        <p:nvSpPr>
          <p:cNvPr id="3" name="object 3" descr=""/>
          <p:cNvSpPr txBox="1"/>
          <p:nvPr/>
        </p:nvSpPr>
        <p:spPr>
          <a:xfrm>
            <a:off x="733350" y="1228662"/>
            <a:ext cx="1266190" cy="177800"/>
          </a:xfrm>
          <a:prstGeom prst="rect">
            <a:avLst/>
          </a:prstGeom>
        </p:spPr>
        <p:txBody>
          <a:bodyPr wrap="square" lIns="0" tIns="12700" rIns="0" bIns="0" rtlCol="0" vert="horz">
            <a:spAutoFit/>
          </a:bodyPr>
          <a:lstStyle/>
          <a:p>
            <a:pPr marL="12700">
              <a:lnSpc>
                <a:spcPct val="100000"/>
              </a:lnSpc>
              <a:spcBef>
                <a:spcPts val="100"/>
              </a:spcBef>
            </a:pPr>
            <a:r>
              <a:rPr dirty="0" sz="1000" spc="-5" b="1">
                <a:solidFill>
                  <a:srgbClr val="DA2128"/>
                </a:solidFill>
                <a:latin typeface="Microsoft JhengHei"/>
                <a:cs typeface="Microsoft JhengHei"/>
              </a:rPr>
              <a:t>控制系统-协作机器人</a:t>
            </a:r>
            <a:endParaRPr sz="1000">
              <a:latin typeface="Microsoft JhengHei"/>
              <a:cs typeface="Microsoft JhengHei"/>
            </a:endParaRPr>
          </a:p>
        </p:txBody>
      </p:sp>
      <p:graphicFrame>
        <p:nvGraphicFramePr>
          <p:cNvPr id="4" name="object 4" descr=""/>
          <p:cNvGraphicFramePr>
            <a:graphicFrameLocks noGrp="1"/>
          </p:cNvGraphicFramePr>
          <p:nvPr/>
        </p:nvGraphicFramePr>
        <p:xfrm>
          <a:off x="711455" y="1403957"/>
          <a:ext cx="6161405" cy="1177925"/>
        </p:xfrm>
        <a:graphic>
          <a:graphicData uri="http://schemas.openxmlformats.org/drawingml/2006/table">
            <a:tbl>
              <a:tblPr firstRow="1" bandRow="1">
                <a:tableStyleId>{2D5ABB26-0587-4C30-8999-92F81FD0307C}</a:tableStyleId>
              </a:tblPr>
              <a:tblGrid>
                <a:gridCol w="1130935"/>
                <a:gridCol w="4953635"/>
              </a:tblGrid>
              <a:tr h="168275">
                <a:tc>
                  <a:txBody>
                    <a:bodyPr/>
                    <a:lstStyle/>
                    <a:p>
                      <a:pPr marL="34290">
                        <a:lnSpc>
                          <a:spcPct val="100000"/>
                        </a:lnSpc>
                        <a:spcBef>
                          <a:spcPts val="260"/>
                        </a:spcBef>
                      </a:pPr>
                      <a:r>
                        <a:rPr dirty="0" sz="800" spc="-20">
                          <a:solidFill>
                            <a:srgbClr val="4F4F51"/>
                          </a:solidFill>
                          <a:latin typeface="SimSun"/>
                          <a:cs typeface="SimSun"/>
                        </a:rPr>
                        <a:t>控制柜</a:t>
                      </a:r>
                      <a:endParaRPr sz="800">
                        <a:latin typeface="SimSun"/>
                        <a:cs typeface="SimSun"/>
                      </a:endParaRPr>
                    </a:p>
                  </a:txBody>
                  <a:tcPr marL="0" marR="0" marB="0" marT="33020">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R="22860">
                        <a:lnSpc>
                          <a:spcPct val="100000"/>
                        </a:lnSpc>
                        <a:spcBef>
                          <a:spcPts val="170"/>
                        </a:spcBef>
                      </a:pPr>
                      <a:r>
                        <a:rPr dirty="0" sz="800" spc="-55">
                          <a:solidFill>
                            <a:srgbClr val="4F4F51"/>
                          </a:solidFill>
                          <a:latin typeface="SimSun"/>
                          <a:cs typeface="SimSun"/>
                        </a:rPr>
                        <a:t>本体集成控制器</a:t>
                      </a:r>
                      <a:r>
                        <a:rPr dirty="0" sz="800">
                          <a:solidFill>
                            <a:srgbClr val="4F4F51"/>
                          </a:solidFill>
                          <a:latin typeface="SimSun"/>
                          <a:cs typeface="SimSun"/>
                        </a:rPr>
                        <a:t>（SR</a:t>
                      </a:r>
                      <a:r>
                        <a:rPr dirty="0" sz="800" spc="-395">
                          <a:solidFill>
                            <a:srgbClr val="4F4F51"/>
                          </a:solidFill>
                          <a:latin typeface="SimSun"/>
                          <a:cs typeface="SimSun"/>
                        </a:rPr>
                        <a:t>、</a:t>
                      </a:r>
                      <a:r>
                        <a:rPr dirty="0" sz="800" spc="95">
                          <a:solidFill>
                            <a:srgbClr val="4F4F51"/>
                          </a:solidFill>
                          <a:latin typeface="SimSun"/>
                          <a:cs typeface="SimSun"/>
                        </a:rPr>
                        <a:t>CR</a:t>
                      </a:r>
                      <a:r>
                        <a:rPr dirty="0" sz="800" spc="-395">
                          <a:solidFill>
                            <a:srgbClr val="4F4F51"/>
                          </a:solidFill>
                          <a:latin typeface="SimSun"/>
                          <a:cs typeface="SimSun"/>
                        </a:rPr>
                        <a:t>、</a:t>
                      </a:r>
                      <a:r>
                        <a:rPr dirty="0" sz="800">
                          <a:solidFill>
                            <a:srgbClr val="4F4F51"/>
                          </a:solidFill>
                          <a:latin typeface="SimSun"/>
                          <a:cs typeface="SimSun"/>
                        </a:rPr>
                        <a:t>ER系列</a:t>
                      </a:r>
                      <a:r>
                        <a:rPr dirty="0" sz="800" spc="-50">
                          <a:solidFill>
                            <a:srgbClr val="4F4F51"/>
                          </a:solidFill>
                          <a:latin typeface="SimSun"/>
                          <a:cs typeface="SimSun"/>
                        </a:rPr>
                        <a:t>）</a:t>
                      </a:r>
                      <a:endParaRPr sz="800">
                        <a:latin typeface="SimSun"/>
                        <a:cs typeface="SimSun"/>
                      </a:endParaRPr>
                    </a:p>
                  </a:txBody>
                  <a:tcPr marL="0" marR="0" marB="0" marT="21590">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50"/>
                        </a:spcBef>
                      </a:pPr>
                      <a:r>
                        <a:rPr dirty="0" sz="800" spc="-10">
                          <a:solidFill>
                            <a:srgbClr val="4F4F51"/>
                          </a:solidFill>
                          <a:latin typeface="SimSun"/>
                          <a:cs typeface="SimSun"/>
                        </a:rPr>
                        <a:t>人机交互设备</a:t>
                      </a:r>
                      <a:endParaRPr sz="800">
                        <a:latin typeface="SimSun"/>
                        <a:cs typeface="SimSun"/>
                      </a:endParaRPr>
                    </a:p>
                  </a:txBody>
                  <a:tcPr marL="0" marR="0" marB="0" marT="31750">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R="69850">
                        <a:lnSpc>
                          <a:spcPct val="100000"/>
                        </a:lnSpc>
                        <a:spcBef>
                          <a:spcPts val="160"/>
                        </a:spcBef>
                      </a:pPr>
                      <a:r>
                        <a:rPr dirty="0" sz="800">
                          <a:solidFill>
                            <a:srgbClr val="4F4F51"/>
                          </a:solidFill>
                          <a:latin typeface="SimSun"/>
                          <a:cs typeface="SimSun"/>
                        </a:rPr>
                        <a:t>笔记本/PAD</a:t>
                      </a:r>
                      <a:r>
                        <a:rPr dirty="0" sz="800" spc="-35">
                          <a:solidFill>
                            <a:srgbClr val="4F4F51"/>
                          </a:solidFill>
                          <a:latin typeface="SimSun"/>
                          <a:cs typeface="SimSun"/>
                        </a:rPr>
                        <a:t>/示教器/拖动交互按钮</a:t>
                      </a:r>
                      <a:endParaRPr sz="800">
                        <a:latin typeface="SimSun"/>
                        <a:cs typeface="SimSun"/>
                      </a:endParaRPr>
                    </a:p>
                  </a:txBody>
                  <a:tcPr marL="0" marR="0" marB="0" marT="20320">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40"/>
                        </a:spcBef>
                      </a:pPr>
                      <a:r>
                        <a:rPr dirty="0" sz="800" spc="-15">
                          <a:solidFill>
                            <a:srgbClr val="4F4F51"/>
                          </a:solidFill>
                          <a:latin typeface="SimSun"/>
                          <a:cs typeface="SimSun"/>
                        </a:rPr>
                        <a:t>安全设备</a:t>
                      </a:r>
                      <a:endParaRPr sz="800">
                        <a:latin typeface="SimSun"/>
                        <a:cs typeface="SimSun"/>
                      </a:endParaRPr>
                    </a:p>
                  </a:txBody>
                  <a:tcPr marL="0" marR="0" marB="0" marT="30480">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R="69850">
                        <a:lnSpc>
                          <a:spcPct val="100000"/>
                        </a:lnSpc>
                        <a:spcBef>
                          <a:spcPts val="150"/>
                        </a:spcBef>
                      </a:pPr>
                      <a:r>
                        <a:rPr dirty="0" sz="800" spc="-45">
                          <a:solidFill>
                            <a:srgbClr val="4F4F51"/>
                          </a:solidFill>
                          <a:latin typeface="SimSun"/>
                          <a:cs typeface="SimSun"/>
                        </a:rPr>
                        <a:t>手持使能 </a:t>
                      </a:r>
                      <a:r>
                        <a:rPr dirty="0" sz="800">
                          <a:solidFill>
                            <a:srgbClr val="4F4F51"/>
                          </a:solidFill>
                          <a:latin typeface="SimSun"/>
                          <a:cs typeface="SimSun"/>
                        </a:rPr>
                        <a:t>1</a:t>
                      </a:r>
                      <a:r>
                        <a:rPr dirty="0" sz="800" spc="-105">
                          <a:solidFill>
                            <a:srgbClr val="4F4F51"/>
                          </a:solidFill>
                          <a:latin typeface="SimSun"/>
                          <a:cs typeface="SimSun"/>
                        </a:rPr>
                        <a:t> 路 / 手持急停 </a:t>
                      </a:r>
                      <a:r>
                        <a:rPr dirty="0" sz="800">
                          <a:solidFill>
                            <a:srgbClr val="4F4F51"/>
                          </a:solidFill>
                          <a:latin typeface="SimSun"/>
                          <a:cs typeface="SimSun"/>
                        </a:rPr>
                        <a:t>1</a:t>
                      </a:r>
                      <a:r>
                        <a:rPr dirty="0" sz="800" spc="-135">
                          <a:solidFill>
                            <a:srgbClr val="4F4F51"/>
                          </a:solidFill>
                          <a:latin typeface="SimSun"/>
                          <a:cs typeface="SimSun"/>
                        </a:rPr>
                        <a:t> 路</a:t>
                      </a:r>
                      <a:endParaRPr sz="800">
                        <a:latin typeface="SimSun"/>
                        <a:cs typeface="SimSun"/>
                      </a:endParaRPr>
                    </a:p>
                  </a:txBody>
                  <a:tcPr marL="0" marR="0" marB="0" marT="19050">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34"/>
                        </a:spcBef>
                      </a:pPr>
                      <a:r>
                        <a:rPr dirty="0" sz="800" spc="-10">
                          <a:solidFill>
                            <a:srgbClr val="4F4F51"/>
                          </a:solidFill>
                          <a:latin typeface="SimSun"/>
                          <a:cs typeface="SimSun"/>
                        </a:rPr>
                        <a:t>拖动示教功能</a:t>
                      </a:r>
                      <a:endParaRPr sz="800">
                        <a:latin typeface="SimSun"/>
                        <a:cs typeface="SimSun"/>
                      </a:endParaRPr>
                    </a:p>
                  </a:txBody>
                  <a:tcPr marL="0" marR="0" marB="0" marT="29844">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R="69850">
                        <a:lnSpc>
                          <a:spcPct val="100000"/>
                        </a:lnSpc>
                        <a:spcBef>
                          <a:spcPts val="140"/>
                        </a:spcBef>
                      </a:pPr>
                      <a:r>
                        <a:rPr dirty="0" sz="800" spc="-105">
                          <a:solidFill>
                            <a:srgbClr val="4F4F51"/>
                          </a:solidFill>
                          <a:latin typeface="SimSun"/>
                          <a:cs typeface="SimSun"/>
                        </a:rPr>
                        <a:t>拖动方式：笛卡尔空间 / 轴空间；示教方式：点位 / 连续轨迹</a:t>
                      </a:r>
                      <a:endParaRPr sz="800">
                        <a:latin typeface="SimSun"/>
                        <a:cs typeface="SimSun"/>
                      </a:endParaRPr>
                    </a:p>
                  </a:txBody>
                  <a:tcPr marL="0" marR="0" marB="0" marT="17780">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25"/>
                        </a:spcBef>
                      </a:pPr>
                      <a:r>
                        <a:rPr dirty="0" sz="800" spc="-10">
                          <a:solidFill>
                            <a:srgbClr val="4F4F51"/>
                          </a:solidFill>
                          <a:latin typeface="SimSun"/>
                          <a:cs typeface="SimSun"/>
                        </a:rPr>
                        <a:t>高动态力控</a:t>
                      </a:r>
                      <a:endParaRPr sz="800">
                        <a:latin typeface="SimSun"/>
                        <a:cs typeface="SimSun"/>
                      </a:endParaRPr>
                    </a:p>
                  </a:txBody>
                  <a:tcPr marL="0" marR="0" marB="0" marT="28575">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R="69850">
                        <a:lnSpc>
                          <a:spcPct val="100000"/>
                        </a:lnSpc>
                        <a:spcBef>
                          <a:spcPts val="135"/>
                        </a:spcBef>
                      </a:pPr>
                      <a:r>
                        <a:rPr dirty="0" sz="800" spc="-70">
                          <a:solidFill>
                            <a:srgbClr val="4F4F51"/>
                          </a:solidFill>
                          <a:latin typeface="SimSun"/>
                          <a:cs typeface="SimSun"/>
                        </a:rPr>
                        <a:t>笛卡尔空间 / 轴空间阻抗控制；力控搜索运动规划</a:t>
                      </a:r>
                      <a:endParaRPr sz="800">
                        <a:latin typeface="SimSun"/>
                        <a:cs typeface="SimSun"/>
                      </a:endParaRPr>
                    </a:p>
                  </a:txBody>
                  <a:tcPr marL="0" marR="0" marB="0" marT="17145">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15"/>
                        </a:spcBef>
                      </a:pPr>
                      <a:r>
                        <a:rPr dirty="0" sz="800" spc="-15">
                          <a:solidFill>
                            <a:srgbClr val="4F4F51"/>
                          </a:solidFill>
                          <a:latin typeface="SimSun"/>
                          <a:cs typeface="SimSun"/>
                        </a:rPr>
                        <a:t>通讯协议</a:t>
                      </a:r>
                      <a:endParaRPr sz="800">
                        <a:latin typeface="SimSun"/>
                        <a:cs typeface="SimSun"/>
                      </a:endParaRPr>
                    </a:p>
                  </a:txBody>
                  <a:tcPr marL="0" marR="0" marB="0" marT="27305">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R="69850">
                        <a:lnSpc>
                          <a:spcPct val="100000"/>
                        </a:lnSpc>
                        <a:spcBef>
                          <a:spcPts val="125"/>
                        </a:spcBef>
                      </a:pPr>
                      <a:r>
                        <a:rPr dirty="0" sz="800">
                          <a:solidFill>
                            <a:srgbClr val="4F4F51"/>
                          </a:solidFill>
                          <a:latin typeface="SimSun"/>
                          <a:cs typeface="SimSun"/>
                        </a:rPr>
                        <a:t>TCP/IP</a:t>
                      </a:r>
                      <a:r>
                        <a:rPr dirty="0" sz="800" spc="-185">
                          <a:solidFill>
                            <a:srgbClr val="4F4F51"/>
                          </a:solidFill>
                          <a:latin typeface="SimSun"/>
                          <a:cs typeface="SimSun"/>
                        </a:rPr>
                        <a:t> </a:t>
                      </a:r>
                      <a:r>
                        <a:rPr dirty="0" sz="800">
                          <a:solidFill>
                            <a:srgbClr val="4F4F51"/>
                          </a:solidFill>
                          <a:latin typeface="SimSun"/>
                          <a:cs typeface="SimSun"/>
                        </a:rPr>
                        <a:t>1000Mbit,</a:t>
                      </a:r>
                      <a:r>
                        <a:rPr dirty="0" sz="800" spc="-175">
                          <a:solidFill>
                            <a:srgbClr val="4F4F51"/>
                          </a:solidFill>
                          <a:latin typeface="SimSun"/>
                          <a:cs typeface="SimSun"/>
                        </a:rPr>
                        <a:t> </a:t>
                      </a:r>
                      <a:r>
                        <a:rPr dirty="0" sz="800" spc="90">
                          <a:solidFill>
                            <a:srgbClr val="4F4F51"/>
                          </a:solidFill>
                          <a:latin typeface="SimSun"/>
                          <a:cs typeface="SimSun"/>
                        </a:rPr>
                        <a:t>Modbus</a:t>
                      </a:r>
                      <a:r>
                        <a:rPr dirty="0" sz="800" spc="-175">
                          <a:solidFill>
                            <a:srgbClr val="4F4F51"/>
                          </a:solidFill>
                          <a:latin typeface="SimSun"/>
                          <a:cs typeface="SimSun"/>
                        </a:rPr>
                        <a:t> </a:t>
                      </a:r>
                      <a:r>
                        <a:rPr dirty="0" sz="800" spc="-10">
                          <a:solidFill>
                            <a:srgbClr val="4F4F51"/>
                          </a:solidFill>
                          <a:latin typeface="SimSun"/>
                          <a:cs typeface="SimSun"/>
                        </a:rPr>
                        <a:t>TCP,</a:t>
                      </a:r>
                      <a:r>
                        <a:rPr dirty="0" sz="800" spc="-170">
                          <a:solidFill>
                            <a:srgbClr val="4F4F51"/>
                          </a:solidFill>
                          <a:latin typeface="SimSun"/>
                          <a:cs typeface="SimSun"/>
                        </a:rPr>
                        <a:t> </a:t>
                      </a:r>
                      <a:r>
                        <a:rPr dirty="0" sz="800" spc="-55">
                          <a:solidFill>
                            <a:srgbClr val="4F4F51"/>
                          </a:solidFill>
                          <a:latin typeface="SimSun"/>
                          <a:cs typeface="SimSun"/>
                        </a:rPr>
                        <a:t>Profinet,</a:t>
                      </a:r>
                      <a:r>
                        <a:rPr dirty="0" sz="800" spc="-175">
                          <a:solidFill>
                            <a:srgbClr val="4F4F51"/>
                          </a:solidFill>
                          <a:latin typeface="SimSun"/>
                          <a:cs typeface="SimSun"/>
                        </a:rPr>
                        <a:t> </a:t>
                      </a:r>
                      <a:r>
                        <a:rPr dirty="0" sz="800" spc="-25">
                          <a:solidFill>
                            <a:srgbClr val="4F4F51"/>
                          </a:solidFill>
                          <a:latin typeface="SimSun"/>
                          <a:cs typeface="SimSun"/>
                        </a:rPr>
                        <a:t>EtherNet/IP，DeviceNet,CC-</a:t>
                      </a:r>
                      <a:r>
                        <a:rPr dirty="0" sz="800" spc="-60">
                          <a:solidFill>
                            <a:srgbClr val="4F4F51"/>
                          </a:solidFill>
                          <a:latin typeface="SimSun"/>
                          <a:cs typeface="SimSun"/>
                        </a:rPr>
                        <a:t>Link，CC-</a:t>
                      </a:r>
                      <a:r>
                        <a:rPr dirty="0" sz="800" spc="-45">
                          <a:solidFill>
                            <a:srgbClr val="4F4F51"/>
                          </a:solidFill>
                          <a:latin typeface="SimSun"/>
                          <a:cs typeface="SimSun"/>
                        </a:rPr>
                        <a:t>Link</a:t>
                      </a:r>
                      <a:r>
                        <a:rPr dirty="0" sz="800" spc="-175">
                          <a:solidFill>
                            <a:srgbClr val="4F4F51"/>
                          </a:solidFill>
                          <a:latin typeface="SimSun"/>
                          <a:cs typeface="SimSun"/>
                        </a:rPr>
                        <a:t> </a:t>
                      </a:r>
                      <a:r>
                        <a:rPr dirty="0" sz="800" spc="-60">
                          <a:solidFill>
                            <a:srgbClr val="4F4F51"/>
                          </a:solidFill>
                          <a:latin typeface="SimSun"/>
                          <a:cs typeface="SimSun"/>
                        </a:rPr>
                        <a:t>IE</a:t>
                      </a:r>
                      <a:r>
                        <a:rPr dirty="0" sz="800" spc="-175">
                          <a:solidFill>
                            <a:srgbClr val="4F4F51"/>
                          </a:solidFill>
                          <a:latin typeface="SimSun"/>
                          <a:cs typeface="SimSun"/>
                        </a:rPr>
                        <a:t> </a:t>
                      </a:r>
                      <a:r>
                        <a:rPr dirty="0" sz="800" spc="-40">
                          <a:solidFill>
                            <a:srgbClr val="4F4F51"/>
                          </a:solidFill>
                          <a:latin typeface="SimSun"/>
                          <a:cs typeface="SimSun"/>
                        </a:rPr>
                        <a:t>Field</a:t>
                      </a:r>
                      <a:r>
                        <a:rPr dirty="0" sz="800" spc="-170">
                          <a:solidFill>
                            <a:srgbClr val="4F4F51"/>
                          </a:solidFill>
                          <a:latin typeface="SimSun"/>
                          <a:cs typeface="SimSun"/>
                        </a:rPr>
                        <a:t> </a:t>
                      </a:r>
                      <a:r>
                        <a:rPr dirty="0" sz="800" spc="-10">
                          <a:solidFill>
                            <a:srgbClr val="4F4F51"/>
                          </a:solidFill>
                          <a:latin typeface="SimSun"/>
                          <a:cs typeface="SimSun"/>
                        </a:rPr>
                        <a:t>Basic</a:t>
                      </a:r>
                      <a:endParaRPr sz="800">
                        <a:latin typeface="SimSun"/>
                        <a:cs typeface="SimSun"/>
                      </a:endParaRPr>
                    </a:p>
                  </a:txBody>
                  <a:tcPr marL="0" marR="0" marB="0" marT="15875">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04"/>
                        </a:spcBef>
                      </a:pPr>
                      <a:r>
                        <a:rPr dirty="0" sz="800" spc="-10">
                          <a:solidFill>
                            <a:srgbClr val="4F4F51"/>
                          </a:solidFill>
                          <a:latin typeface="SimSun"/>
                          <a:cs typeface="SimSun"/>
                        </a:rPr>
                        <a:t>外部控制接口</a:t>
                      </a:r>
                      <a:endParaRPr sz="800">
                        <a:latin typeface="SimSun"/>
                        <a:cs typeface="SimSun"/>
                      </a:endParaRPr>
                    </a:p>
                  </a:txBody>
                  <a:tcPr marL="0" marR="0" marB="0" marT="26034">
                    <a:lnR w="3175">
                      <a:solidFill>
                        <a:srgbClr val="BCBEC0"/>
                      </a:solidFill>
                      <a:prstDash val="solid"/>
                    </a:lnR>
                    <a:lnT w="3175">
                      <a:solidFill>
                        <a:srgbClr val="BCBEC0"/>
                      </a:solidFill>
                      <a:prstDash val="solid"/>
                    </a:lnT>
                    <a:lnB w="9525">
                      <a:solidFill>
                        <a:srgbClr val="BCBEC0"/>
                      </a:solidFill>
                      <a:prstDash val="solid"/>
                    </a:lnB>
                  </a:tcPr>
                </a:tc>
                <a:tc>
                  <a:txBody>
                    <a:bodyPr/>
                    <a:lstStyle/>
                    <a:p>
                      <a:pPr algn="ctr" marR="69850">
                        <a:lnSpc>
                          <a:spcPct val="100000"/>
                        </a:lnSpc>
                        <a:spcBef>
                          <a:spcPts val="114"/>
                        </a:spcBef>
                      </a:pPr>
                      <a:r>
                        <a:rPr dirty="0" sz="800" spc="-75">
                          <a:solidFill>
                            <a:srgbClr val="4F4F51"/>
                          </a:solidFill>
                          <a:latin typeface="SimSun"/>
                          <a:cs typeface="SimSun"/>
                        </a:rPr>
                        <a:t>支持高动态外部控制；底层力 / 位置控制接口；机器人模型库及 </a:t>
                      </a:r>
                      <a:r>
                        <a:rPr dirty="0" sz="800" spc="-25">
                          <a:solidFill>
                            <a:srgbClr val="4F4F51"/>
                          </a:solidFill>
                          <a:latin typeface="SimSun"/>
                          <a:cs typeface="SimSun"/>
                        </a:rPr>
                        <a:t>API</a:t>
                      </a:r>
                      <a:endParaRPr sz="800">
                        <a:latin typeface="SimSun"/>
                        <a:cs typeface="SimSun"/>
                      </a:endParaRPr>
                    </a:p>
                  </a:txBody>
                  <a:tcPr marL="0" marR="0" marB="0" marT="14604">
                    <a:lnL w="3175">
                      <a:solidFill>
                        <a:srgbClr val="BCBEC0"/>
                      </a:solidFill>
                      <a:prstDash val="solid"/>
                    </a:lnL>
                    <a:lnT w="3175">
                      <a:solidFill>
                        <a:srgbClr val="BCBEC0"/>
                      </a:solidFill>
                      <a:prstDash val="solid"/>
                    </a:lnT>
                    <a:lnB w="9525">
                      <a:solidFill>
                        <a:srgbClr val="BCBEC0"/>
                      </a:solidFill>
                      <a:prstDash val="solid"/>
                    </a:lnB>
                  </a:tcPr>
                </a:tc>
              </a:tr>
            </a:tbl>
          </a:graphicData>
        </a:graphic>
      </p:graphicFrame>
      <p:sp>
        <p:nvSpPr>
          <p:cNvPr id="5" name="object 5" descr=""/>
          <p:cNvSpPr txBox="1"/>
          <p:nvPr/>
        </p:nvSpPr>
        <p:spPr>
          <a:xfrm>
            <a:off x="733350" y="3548318"/>
            <a:ext cx="1266190" cy="177800"/>
          </a:xfrm>
          <a:prstGeom prst="rect">
            <a:avLst/>
          </a:prstGeom>
        </p:spPr>
        <p:txBody>
          <a:bodyPr wrap="square" lIns="0" tIns="12700" rIns="0" bIns="0" rtlCol="0" vert="horz">
            <a:spAutoFit/>
          </a:bodyPr>
          <a:lstStyle/>
          <a:p>
            <a:pPr marL="12700">
              <a:lnSpc>
                <a:spcPct val="100000"/>
              </a:lnSpc>
              <a:spcBef>
                <a:spcPts val="100"/>
              </a:spcBef>
            </a:pPr>
            <a:r>
              <a:rPr dirty="0" sz="1000" spc="-5" b="1">
                <a:solidFill>
                  <a:srgbClr val="DA2128"/>
                </a:solidFill>
                <a:latin typeface="Microsoft JhengHei"/>
                <a:cs typeface="Microsoft JhengHei"/>
              </a:rPr>
              <a:t>控制系统-工业机器人</a:t>
            </a:r>
            <a:endParaRPr sz="1000">
              <a:latin typeface="Microsoft JhengHei"/>
              <a:cs typeface="Microsoft JhengHei"/>
            </a:endParaRPr>
          </a:p>
        </p:txBody>
      </p:sp>
      <p:grpSp>
        <p:nvGrpSpPr>
          <p:cNvPr id="6" name="object 6" descr=""/>
          <p:cNvGrpSpPr/>
          <p:nvPr/>
        </p:nvGrpSpPr>
        <p:grpSpPr>
          <a:xfrm>
            <a:off x="713750" y="1115073"/>
            <a:ext cx="6082665" cy="12700"/>
            <a:chOff x="713750" y="1115073"/>
            <a:chExt cx="6082665" cy="12700"/>
          </a:xfrm>
        </p:grpSpPr>
        <p:sp>
          <p:nvSpPr>
            <p:cNvPr id="7" name="object 7" descr=""/>
            <p:cNvSpPr/>
            <p:nvPr/>
          </p:nvSpPr>
          <p:spPr>
            <a:xfrm>
              <a:off x="713750" y="1121283"/>
              <a:ext cx="6082665" cy="0"/>
            </a:xfrm>
            <a:custGeom>
              <a:avLst/>
              <a:gdLst/>
              <a:ahLst/>
              <a:cxnLst/>
              <a:rect l="l" t="t" r="r" b="b"/>
              <a:pathLst>
                <a:path w="6082665" h="0">
                  <a:moveTo>
                    <a:pt x="0" y="0"/>
                  </a:moveTo>
                  <a:lnTo>
                    <a:pt x="6082398" y="0"/>
                  </a:lnTo>
                </a:path>
              </a:pathLst>
            </a:custGeom>
            <a:ln w="8001">
              <a:solidFill>
                <a:srgbClr val="BCBEC0"/>
              </a:solidFill>
            </a:ln>
          </p:spPr>
          <p:txBody>
            <a:bodyPr wrap="square" lIns="0" tIns="0" rIns="0" bIns="0" rtlCol="0"/>
            <a:lstStyle/>
            <a:p/>
          </p:txBody>
        </p:sp>
        <p:sp>
          <p:nvSpPr>
            <p:cNvPr id="8" name="object 8" descr=""/>
            <p:cNvSpPr/>
            <p:nvPr/>
          </p:nvSpPr>
          <p:spPr>
            <a:xfrm>
              <a:off x="713752" y="1115073"/>
              <a:ext cx="284480" cy="12700"/>
            </a:xfrm>
            <a:custGeom>
              <a:avLst/>
              <a:gdLst/>
              <a:ahLst/>
              <a:cxnLst/>
              <a:rect l="l" t="t" r="r" b="b"/>
              <a:pathLst>
                <a:path w="284480" h="12700">
                  <a:moveTo>
                    <a:pt x="284378" y="0"/>
                  </a:moveTo>
                  <a:lnTo>
                    <a:pt x="0" y="0"/>
                  </a:lnTo>
                  <a:lnTo>
                    <a:pt x="0" y="12420"/>
                  </a:lnTo>
                  <a:lnTo>
                    <a:pt x="284378" y="12420"/>
                  </a:lnTo>
                  <a:lnTo>
                    <a:pt x="284378" y="0"/>
                  </a:lnTo>
                  <a:close/>
                </a:path>
              </a:pathLst>
            </a:custGeom>
            <a:solidFill>
              <a:srgbClr val="DA2128"/>
            </a:solidFill>
          </p:spPr>
          <p:txBody>
            <a:bodyPr wrap="square" lIns="0" tIns="0" rIns="0" bIns="0" rtlCol="0"/>
            <a:lstStyle/>
            <a:p/>
          </p:txBody>
        </p:sp>
      </p:grpSp>
      <p:sp>
        <p:nvSpPr>
          <p:cNvPr id="9" name="object 9" descr=""/>
          <p:cNvSpPr txBox="1"/>
          <p:nvPr/>
        </p:nvSpPr>
        <p:spPr>
          <a:xfrm>
            <a:off x="733350" y="8461114"/>
            <a:ext cx="829944" cy="177800"/>
          </a:xfrm>
          <a:prstGeom prst="rect">
            <a:avLst/>
          </a:prstGeom>
        </p:spPr>
        <p:txBody>
          <a:bodyPr wrap="square" lIns="0" tIns="12700" rIns="0" bIns="0" rtlCol="0" vert="horz">
            <a:spAutoFit/>
          </a:bodyPr>
          <a:lstStyle/>
          <a:p>
            <a:pPr marL="12700">
              <a:lnSpc>
                <a:spcPct val="100000"/>
              </a:lnSpc>
              <a:spcBef>
                <a:spcPts val="100"/>
              </a:spcBef>
            </a:pPr>
            <a:r>
              <a:rPr dirty="0" sz="1000" b="1">
                <a:solidFill>
                  <a:srgbClr val="DA2128"/>
                </a:solidFill>
                <a:latin typeface="Microsoft JhengHei"/>
                <a:cs typeface="Microsoft JhengHei"/>
              </a:rPr>
              <a:t>xPad2</a:t>
            </a:r>
            <a:r>
              <a:rPr dirty="0" sz="1000" spc="-20" b="1">
                <a:solidFill>
                  <a:srgbClr val="DA2128"/>
                </a:solidFill>
                <a:latin typeface="Microsoft JhengHei"/>
                <a:cs typeface="Microsoft JhengHei"/>
              </a:rPr>
              <a:t>示教器</a:t>
            </a:r>
            <a:endParaRPr sz="1000">
              <a:latin typeface="Microsoft JhengHei"/>
              <a:cs typeface="Microsoft JhengHei"/>
            </a:endParaRPr>
          </a:p>
        </p:txBody>
      </p:sp>
      <p:graphicFrame>
        <p:nvGraphicFramePr>
          <p:cNvPr id="10" name="object 10" descr=""/>
          <p:cNvGraphicFramePr>
            <a:graphicFrameLocks noGrp="1"/>
          </p:cNvGraphicFramePr>
          <p:nvPr/>
        </p:nvGraphicFramePr>
        <p:xfrm>
          <a:off x="711455" y="8636403"/>
          <a:ext cx="4103370" cy="841375"/>
        </p:xfrm>
        <a:graphic>
          <a:graphicData uri="http://schemas.openxmlformats.org/drawingml/2006/table">
            <a:tbl>
              <a:tblPr firstRow="1" bandRow="1">
                <a:tableStyleId>{2D5ABB26-0587-4C30-8999-92F81FD0307C}</a:tableStyleId>
              </a:tblPr>
              <a:tblGrid>
                <a:gridCol w="1130935"/>
                <a:gridCol w="2895600"/>
              </a:tblGrid>
              <a:tr h="168275">
                <a:tc>
                  <a:txBody>
                    <a:bodyPr/>
                    <a:lstStyle/>
                    <a:p>
                      <a:pPr marL="34290">
                        <a:lnSpc>
                          <a:spcPct val="100000"/>
                        </a:lnSpc>
                        <a:spcBef>
                          <a:spcPts val="260"/>
                        </a:spcBef>
                      </a:pPr>
                      <a:r>
                        <a:rPr dirty="0" sz="800" spc="-25">
                          <a:solidFill>
                            <a:srgbClr val="4F4F51"/>
                          </a:solidFill>
                          <a:latin typeface="SimSun"/>
                          <a:cs typeface="SimSun"/>
                        </a:rPr>
                        <a:t>尺寸</a:t>
                      </a:r>
                      <a:endParaRPr sz="800">
                        <a:latin typeface="SimSun"/>
                        <a:cs typeface="SimSun"/>
                      </a:endParaRPr>
                    </a:p>
                  </a:txBody>
                  <a:tcPr marL="0" marR="0" marB="0" marT="33020">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L="92710">
                        <a:lnSpc>
                          <a:spcPct val="100000"/>
                        </a:lnSpc>
                        <a:spcBef>
                          <a:spcPts val="170"/>
                        </a:spcBef>
                      </a:pPr>
                      <a:r>
                        <a:rPr dirty="0" sz="800" spc="155">
                          <a:solidFill>
                            <a:srgbClr val="4F4F51"/>
                          </a:solidFill>
                          <a:latin typeface="SimSun"/>
                          <a:cs typeface="SimSun"/>
                        </a:rPr>
                        <a:t>290mm</a:t>
                      </a:r>
                      <a:r>
                        <a:rPr dirty="0" sz="800" spc="-220">
                          <a:solidFill>
                            <a:srgbClr val="4F4F51"/>
                          </a:solidFill>
                          <a:latin typeface="SimSun"/>
                          <a:cs typeface="SimSun"/>
                        </a:rPr>
                        <a:t> </a:t>
                      </a:r>
                      <a:r>
                        <a:rPr dirty="0" sz="800" spc="-20">
                          <a:solidFill>
                            <a:srgbClr val="4F4F51"/>
                          </a:solidFill>
                          <a:latin typeface="SimSun"/>
                          <a:cs typeface="SimSun"/>
                        </a:rPr>
                        <a:t>x</a:t>
                      </a:r>
                      <a:r>
                        <a:rPr dirty="0" sz="800" spc="-220">
                          <a:solidFill>
                            <a:srgbClr val="4F4F51"/>
                          </a:solidFill>
                          <a:latin typeface="SimSun"/>
                          <a:cs typeface="SimSun"/>
                        </a:rPr>
                        <a:t> </a:t>
                      </a:r>
                      <a:r>
                        <a:rPr dirty="0" sz="800" spc="155">
                          <a:solidFill>
                            <a:srgbClr val="4F4F51"/>
                          </a:solidFill>
                          <a:latin typeface="SimSun"/>
                          <a:cs typeface="SimSun"/>
                        </a:rPr>
                        <a:t>190mm</a:t>
                      </a:r>
                      <a:r>
                        <a:rPr dirty="0" sz="800" spc="-220">
                          <a:solidFill>
                            <a:srgbClr val="4F4F51"/>
                          </a:solidFill>
                          <a:latin typeface="SimSun"/>
                          <a:cs typeface="SimSun"/>
                        </a:rPr>
                        <a:t> </a:t>
                      </a:r>
                      <a:r>
                        <a:rPr dirty="0" sz="800" spc="-20">
                          <a:solidFill>
                            <a:srgbClr val="4F4F51"/>
                          </a:solidFill>
                          <a:latin typeface="SimSun"/>
                          <a:cs typeface="SimSun"/>
                        </a:rPr>
                        <a:t>x</a:t>
                      </a:r>
                      <a:r>
                        <a:rPr dirty="0" sz="800" spc="-215">
                          <a:solidFill>
                            <a:srgbClr val="4F4F51"/>
                          </a:solidFill>
                          <a:latin typeface="SimSun"/>
                          <a:cs typeface="SimSun"/>
                        </a:rPr>
                        <a:t> </a:t>
                      </a:r>
                      <a:r>
                        <a:rPr dirty="0" sz="800" spc="160">
                          <a:solidFill>
                            <a:srgbClr val="4F4F51"/>
                          </a:solidFill>
                          <a:latin typeface="SimSun"/>
                          <a:cs typeface="SimSun"/>
                        </a:rPr>
                        <a:t>80mm</a:t>
                      </a:r>
                      <a:endParaRPr sz="800">
                        <a:latin typeface="SimSun"/>
                        <a:cs typeface="SimSun"/>
                      </a:endParaRPr>
                    </a:p>
                  </a:txBody>
                  <a:tcPr marL="0" marR="0" marB="0" marT="21590">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50"/>
                        </a:spcBef>
                      </a:pPr>
                      <a:r>
                        <a:rPr dirty="0" sz="800" spc="-25">
                          <a:solidFill>
                            <a:srgbClr val="4F4F51"/>
                          </a:solidFill>
                          <a:latin typeface="SimSun"/>
                          <a:cs typeface="SimSun"/>
                        </a:rPr>
                        <a:t>重量</a:t>
                      </a:r>
                      <a:endParaRPr sz="800">
                        <a:latin typeface="SimSun"/>
                        <a:cs typeface="SimSun"/>
                      </a:endParaRPr>
                    </a:p>
                  </a:txBody>
                  <a:tcPr marL="0" marR="0" marB="0" marT="31750">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L="92710">
                        <a:lnSpc>
                          <a:spcPct val="100000"/>
                        </a:lnSpc>
                        <a:spcBef>
                          <a:spcPts val="160"/>
                        </a:spcBef>
                      </a:pPr>
                      <a:r>
                        <a:rPr dirty="0" sz="800" spc="-20">
                          <a:solidFill>
                            <a:srgbClr val="4F4F51"/>
                          </a:solidFill>
                          <a:latin typeface="SimSun"/>
                          <a:cs typeface="SimSun"/>
                        </a:rPr>
                        <a:t>840g</a:t>
                      </a:r>
                      <a:endParaRPr sz="800">
                        <a:latin typeface="SimSun"/>
                        <a:cs typeface="SimSun"/>
                      </a:endParaRPr>
                    </a:p>
                  </a:txBody>
                  <a:tcPr marL="0" marR="0" marB="0" marT="20320">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40"/>
                        </a:spcBef>
                      </a:pPr>
                      <a:r>
                        <a:rPr dirty="0" sz="800" spc="-15">
                          <a:solidFill>
                            <a:srgbClr val="4F4F51"/>
                          </a:solidFill>
                          <a:latin typeface="SimSun"/>
                          <a:cs typeface="SimSun"/>
                        </a:rPr>
                        <a:t>电缆长度</a:t>
                      </a:r>
                      <a:endParaRPr sz="800">
                        <a:latin typeface="SimSun"/>
                        <a:cs typeface="SimSun"/>
                      </a:endParaRPr>
                    </a:p>
                  </a:txBody>
                  <a:tcPr marL="0" marR="0" marB="0" marT="30480">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L="92710">
                        <a:lnSpc>
                          <a:spcPct val="100000"/>
                        </a:lnSpc>
                        <a:spcBef>
                          <a:spcPts val="150"/>
                        </a:spcBef>
                      </a:pPr>
                      <a:r>
                        <a:rPr dirty="0" sz="800" spc="90">
                          <a:solidFill>
                            <a:srgbClr val="4F4F51"/>
                          </a:solidFill>
                          <a:latin typeface="SimSun"/>
                          <a:cs typeface="SimSun"/>
                        </a:rPr>
                        <a:t>5m/7m/15m/22m</a:t>
                      </a:r>
                      <a:endParaRPr sz="800">
                        <a:latin typeface="SimSun"/>
                        <a:cs typeface="SimSun"/>
                      </a:endParaRPr>
                    </a:p>
                  </a:txBody>
                  <a:tcPr marL="0" marR="0" marB="0" marT="19050">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29"/>
                        </a:spcBef>
                      </a:pPr>
                      <a:r>
                        <a:rPr dirty="0" sz="800" spc="-25">
                          <a:solidFill>
                            <a:srgbClr val="4F4F51"/>
                          </a:solidFill>
                          <a:latin typeface="SimSun"/>
                          <a:cs typeface="SimSun"/>
                        </a:rPr>
                        <a:t>屏幕</a:t>
                      </a:r>
                      <a:endParaRPr sz="800">
                        <a:latin typeface="SimSun"/>
                        <a:cs typeface="SimSun"/>
                      </a:endParaRPr>
                    </a:p>
                  </a:txBody>
                  <a:tcPr marL="0" marR="0" marB="0" marT="29209">
                    <a:lnR w="3175">
                      <a:solidFill>
                        <a:srgbClr val="BCBEC0"/>
                      </a:solidFill>
                      <a:prstDash val="solid"/>
                    </a:lnR>
                    <a:lnT w="3175">
                      <a:solidFill>
                        <a:srgbClr val="BCBEC0"/>
                      </a:solidFill>
                      <a:prstDash val="solid"/>
                    </a:lnT>
                    <a:lnB w="3175">
                      <a:solidFill>
                        <a:srgbClr val="BCBEC0"/>
                      </a:solidFill>
                      <a:prstDash val="solid"/>
                    </a:lnB>
                  </a:tcPr>
                </a:tc>
                <a:tc>
                  <a:txBody>
                    <a:bodyPr/>
                    <a:lstStyle/>
                    <a:p>
                      <a:pPr algn="ctr" marL="92710">
                        <a:lnSpc>
                          <a:spcPct val="100000"/>
                        </a:lnSpc>
                        <a:spcBef>
                          <a:spcPts val="140"/>
                        </a:spcBef>
                      </a:pPr>
                      <a:r>
                        <a:rPr dirty="0" sz="800" spc="-30">
                          <a:solidFill>
                            <a:srgbClr val="4F4F51"/>
                          </a:solidFill>
                          <a:latin typeface="SimSun"/>
                          <a:cs typeface="SimSun"/>
                        </a:rPr>
                        <a:t>LCD，10.1</a:t>
                      </a:r>
                      <a:r>
                        <a:rPr dirty="0" sz="800" spc="-85">
                          <a:solidFill>
                            <a:srgbClr val="4F4F51"/>
                          </a:solidFill>
                          <a:latin typeface="SimSun"/>
                          <a:cs typeface="SimSun"/>
                        </a:rPr>
                        <a:t>英寸，分辨率</a:t>
                      </a:r>
                      <a:r>
                        <a:rPr dirty="0" sz="800">
                          <a:solidFill>
                            <a:srgbClr val="4F4F51"/>
                          </a:solidFill>
                          <a:latin typeface="SimSun"/>
                          <a:cs typeface="SimSun"/>
                        </a:rPr>
                        <a:t>1920</a:t>
                      </a:r>
                      <a:r>
                        <a:rPr dirty="0" sz="800" spc="-114">
                          <a:solidFill>
                            <a:srgbClr val="4F4F51"/>
                          </a:solidFill>
                          <a:latin typeface="SimSun"/>
                          <a:cs typeface="SimSun"/>
                        </a:rPr>
                        <a:t> </a:t>
                      </a:r>
                      <a:r>
                        <a:rPr dirty="0" sz="800" spc="-20">
                          <a:solidFill>
                            <a:srgbClr val="4F4F51"/>
                          </a:solidFill>
                          <a:latin typeface="SimSun"/>
                          <a:cs typeface="SimSun"/>
                        </a:rPr>
                        <a:t>x</a:t>
                      </a:r>
                      <a:r>
                        <a:rPr dirty="0" sz="800" spc="-110">
                          <a:solidFill>
                            <a:srgbClr val="4F4F51"/>
                          </a:solidFill>
                          <a:latin typeface="SimSun"/>
                          <a:cs typeface="SimSun"/>
                        </a:rPr>
                        <a:t> </a:t>
                      </a:r>
                      <a:r>
                        <a:rPr dirty="0" sz="800" spc="-20">
                          <a:solidFill>
                            <a:srgbClr val="4F4F51"/>
                          </a:solidFill>
                          <a:latin typeface="SimSun"/>
                          <a:cs typeface="SimSun"/>
                        </a:rPr>
                        <a:t>1200</a:t>
                      </a:r>
                      <a:endParaRPr sz="800">
                        <a:latin typeface="SimSun"/>
                        <a:cs typeface="SimSun"/>
                      </a:endParaRPr>
                    </a:p>
                  </a:txBody>
                  <a:tcPr marL="0" marR="0" marB="0" marT="17780">
                    <a:lnL w="3175">
                      <a:solidFill>
                        <a:srgbClr val="BCBEC0"/>
                      </a:solidFill>
                      <a:prstDash val="solid"/>
                    </a:lnL>
                    <a:lnT w="3175">
                      <a:solidFill>
                        <a:srgbClr val="BCBEC0"/>
                      </a:solidFill>
                      <a:prstDash val="solid"/>
                    </a:lnT>
                    <a:lnB w="3175">
                      <a:solidFill>
                        <a:srgbClr val="BCBEC0"/>
                      </a:solidFill>
                      <a:prstDash val="solid"/>
                    </a:lnB>
                  </a:tcPr>
                </a:tc>
              </a:tr>
              <a:tr h="168275">
                <a:tc>
                  <a:txBody>
                    <a:bodyPr/>
                    <a:lstStyle/>
                    <a:p>
                      <a:pPr marL="34290">
                        <a:lnSpc>
                          <a:spcPct val="100000"/>
                        </a:lnSpc>
                        <a:spcBef>
                          <a:spcPts val="225"/>
                        </a:spcBef>
                      </a:pPr>
                      <a:r>
                        <a:rPr dirty="0" sz="800" spc="-15">
                          <a:solidFill>
                            <a:srgbClr val="4F4F51"/>
                          </a:solidFill>
                          <a:latin typeface="SimSun"/>
                          <a:cs typeface="SimSun"/>
                        </a:rPr>
                        <a:t>防护等级</a:t>
                      </a:r>
                      <a:endParaRPr sz="800">
                        <a:latin typeface="SimSun"/>
                        <a:cs typeface="SimSun"/>
                      </a:endParaRPr>
                    </a:p>
                  </a:txBody>
                  <a:tcPr marL="0" marR="0" marB="0" marT="28575">
                    <a:lnR w="3175">
                      <a:solidFill>
                        <a:srgbClr val="BCBEC0"/>
                      </a:solidFill>
                      <a:prstDash val="solid"/>
                    </a:lnR>
                    <a:lnT w="3175">
                      <a:solidFill>
                        <a:srgbClr val="BCBEC0"/>
                      </a:solidFill>
                      <a:prstDash val="solid"/>
                    </a:lnT>
                    <a:lnB w="9525">
                      <a:solidFill>
                        <a:srgbClr val="BCBEC0"/>
                      </a:solidFill>
                      <a:prstDash val="solid"/>
                    </a:lnB>
                  </a:tcPr>
                </a:tc>
                <a:tc>
                  <a:txBody>
                    <a:bodyPr/>
                    <a:lstStyle/>
                    <a:p>
                      <a:pPr algn="ctr" marL="92710">
                        <a:lnSpc>
                          <a:spcPct val="100000"/>
                        </a:lnSpc>
                        <a:spcBef>
                          <a:spcPts val="135"/>
                        </a:spcBef>
                      </a:pPr>
                      <a:r>
                        <a:rPr dirty="0" sz="800" spc="-20">
                          <a:solidFill>
                            <a:srgbClr val="4F4F51"/>
                          </a:solidFill>
                          <a:latin typeface="SimSun"/>
                          <a:cs typeface="SimSun"/>
                        </a:rPr>
                        <a:t>IP54</a:t>
                      </a:r>
                      <a:endParaRPr sz="800">
                        <a:latin typeface="SimSun"/>
                        <a:cs typeface="SimSun"/>
                      </a:endParaRPr>
                    </a:p>
                  </a:txBody>
                  <a:tcPr marL="0" marR="0" marB="0" marT="17145">
                    <a:lnL w="3175">
                      <a:solidFill>
                        <a:srgbClr val="BCBEC0"/>
                      </a:solidFill>
                      <a:prstDash val="solid"/>
                    </a:lnL>
                    <a:lnT w="3175">
                      <a:solidFill>
                        <a:srgbClr val="BCBEC0"/>
                      </a:solidFill>
                      <a:prstDash val="solid"/>
                    </a:lnT>
                    <a:lnB w="9525">
                      <a:solidFill>
                        <a:srgbClr val="BCBEC0"/>
                      </a:solidFill>
                      <a:prstDash val="solid"/>
                    </a:lnB>
                  </a:tcPr>
                </a:tc>
              </a:tr>
            </a:tbl>
          </a:graphicData>
        </a:graphic>
      </p:graphicFrame>
      <p:grpSp>
        <p:nvGrpSpPr>
          <p:cNvPr id="11" name="object 11" descr=""/>
          <p:cNvGrpSpPr/>
          <p:nvPr/>
        </p:nvGrpSpPr>
        <p:grpSpPr>
          <a:xfrm>
            <a:off x="713750" y="8347532"/>
            <a:ext cx="4025265" cy="12700"/>
            <a:chOff x="713750" y="8347532"/>
            <a:chExt cx="4025265" cy="12700"/>
          </a:xfrm>
        </p:grpSpPr>
        <p:sp>
          <p:nvSpPr>
            <p:cNvPr id="12" name="object 12" descr=""/>
            <p:cNvSpPr/>
            <p:nvPr/>
          </p:nvSpPr>
          <p:spPr>
            <a:xfrm>
              <a:off x="713750" y="8353735"/>
              <a:ext cx="4025265" cy="0"/>
            </a:xfrm>
            <a:custGeom>
              <a:avLst/>
              <a:gdLst/>
              <a:ahLst/>
              <a:cxnLst/>
              <a:rect l="l" t="t" r="r" b="b"/>
              <a:pathLst>
                <a:path w="4025265" h="0">
                  <a:moveTo>
                    <a:pt x="0" y="0"/>
                  </a:moveTo>
                  <a:lnTo>
                    <a:pt x="4024655" y="0"/>
                  </a:lnTo>
                </a:path>
              </a:pathLst>
            </a:custGeom>
            <a:ln w="8001">
              <a:solidFill>
                <a:srgbClr val="BCBEC0"/>
              </a:solidFill>
            </a:ln>
          </p:spPr>
          <p:txBody>
            <a:bodyPr wrap="square" lIns="0" tIns="0" rIns="0" bIns="0" rtlCol="0"/>
            <a:lstStyle/>
            <a:p/>
          </p:txBody>
        </p:sp>
        <p:sp>
          <p:nvSpPr>
            <p:cNvPr id="13" name="object 13" descr=""/>
            <p:cNvSpPr/>
            <p:nvPr/>
          </p:nvSpPr>
          <p:spPr>
            <a:xfrm>
              <a:off x="713752" y="8347532"/>
              <a:ext cx="284480" cy="12700"/>
            </a:xfrm>
            <a:custGeom>
              <a:avLst/>
              <a:gdLst/>
              <a:ahLst/>
              <a:cxnLst/>
              <a:rect l="l" t="t" r="r" b="b"/>
              <a:pathLst>
                <a:path w="284480" h="12700">
                  <a:moveTo>
                    <a:pt x="284378" y="0"/>
                  </a:moveTo>
                  <a:lnTo>
                    <a:pt x="0" y="0"/>
                  </a:lnTo>
                  <a:lnTo>
                    <a:pt x="0" y="12407"/>
                  </a:lnTo>
                  <a:lnTo>
                    <a:pt x="284378" y="12407"/>
                  </a:lnTo>
                  <a:lnTo>
                    <a:pt x="284378" y="0"/>
                  </a:lnTo>
                  <a:close/>
                </a:path>
              </a:pathLst>
            </a:custGeom>
            <a:solidFill>
              <a:srgbClr val="DA2128"/>
            </a:solidFill>
          </p:spPr>
          <p:txBody>
            <a:bodyPr wrap="square" lIns="0" tIns="0" rIns="0" bIns="0" rtlCol="0"/>
            <a:lstStyle/>
            <a:p/>
          </p:txBody>
        </p:sp>
      </p:grpSp>
      <p:pic>
        <p:nvPicPr>
          <p:cNvPr id="14" name="object 14" descr=""/>
          <p:cNvPicPr/>
          <p:nvPr/>
        </p:nvPicPr>
        <p:blipFill>
          <a:blip r:embed="rId2" cstate="print"/>
          <a:stretch>
            <a:fillRect/>
          </a:stretch>
        </p:blipFill>
        <p:spPr>
          <a:xfrm>
            <a:off x="5104898" y="8455873"/>
            <a:ext cx="1681312" cy="1052770"/>
          </a:xfrm>
          <a:prstGeom prst="rect">
            <a:avLst/>
          </a:prstGeom>
        </p:spPr>
      </p:pic>
      <p:sp>
        <p:nvSpPr>
          <p:cNvPr id="15" name="object 15" descr=""/>
          <p:cNvSpPr txBox="1"/>
          <p:nvPr/>
        </p:nvSpPr>
        <p:spPr>
          <a:xfrm>
            <a:off x="741498" y="7871116"/>
            <a:ext cx="3166110" cy="139700"/>
          </a:xfrm>
          <a:prstGeom prst="rect">
            <a:avLst/>
          </a:prstGeom>
        </p:spPr>
        <p:txBody>
          <a:bodyPr wrap="square" lIns="0" tIns="12700" rIns="0" bIns="0" rtlCol="0" vert="horz">
            <a:spAutoFit/>
          </a:bodyPr>
          <a:lstStyle/>
          <a:p>
            <a:pPr marL="12700">
              <a:lnSpc>
                <a:spcPct val="100000"/>
              </a:lnSpc>
              <a:spcBef>
                <a:spcPts val="100"/>
              </a:spcBef>
            </a:pPr>
            <a:r>
              <a:rPr dirty="0" sz="750" spc="160">
                <a:solidFill>
                  <a:srgbClr val="727276"/>
                </a:solidFill>
                <a:latin typeface="SimSun"/>
                <a:cs typeface="SimSun"/>
              </a:rPr>
              <a:t>注  </a:t>
            </a:r>
            <a:r>
              <a:rPr dirty="0" sz="750" spc="-25">
                <a:solidFill>
                  <a:srgbClr val="727276"/>
                </a:solidFill>
                <a:latin typeface="SimSun"/>
                <a:cs typeface="SimSun"/>
              </a:rPr>
              <a:t>*1：NB12</a:t>
            </a:r>
            <a:r>
              <a:rPr dirty="0" sz="750" spc="-110">
                <a:solidFill>
                  <a:srgbClr val="727276"/>
                </a:solidFill>
                <a:latin typeface="SimSun"/>
                <a:cs typeface="SimSun"/>
              </a:rPr>
              <a:t>系列、</a:t>
            </a:r>
            <a:r>
              <a:rPr dirty="0" sz="750" spc="50">
                <a:solidFill>
                  <a:srgbClr val="727276"/>
                </a:solidFill>
                <a:latin typeface="SimSun"/>
                <a:cs typeface="SimSun"/>
              </a:rPr>
              <a:t>NB25</a:t>
            </a:r>
            <a:r>
              <a:rPr dirty="0" sz="750">
                <a:solidFill>
                  <a:srgbClr val="727276"/>
                </a:solidFill>
                <a:latin typeface="SimSun"/>
                <a:cs typeface="SimSun"/>
              </a:rPr>
              <a:t>系列使用3*380VAC</a:t>
            </a:r>
            <a:r>
              <a:rPr dirty="0" sz="750" spc="-50">
                <a:solidFill>
                  <a:srgbClr val="727276"/>
                </a:solidFill>
                <a:latin typeface="SimSun"/>
                <a:cs typeface="SimSun"/>
              </a:rPr>
              <a:t>供电，其余机型使用</a:t>
            </a:r>
            <a:r>
              <a:rPr dirty="0" sz="750">
                <a:solidFill>
                  <a:srgbClr val="727276"/>
                </a:solidFill>
                <a:latin typeface="SimSun"/>
                <a:cs typeface="SimSun"/>
              </a:rPr>
              <a:t>230VAC</a:t>
            </a:r>
            <a:r>
              <a:rPr dirty="0" sz="750" spc="-25">
                <a:solidFill>
                  <a:srgbClr val="727276"/>
                </a:solidFill>
                <a:latin typeface="SimSun"/>
                <a:cs typeface="SimSun"/>
              </a:rPr>
              <a:t>供电</a:t>
            </a:r>
            <a:endParaRPr sz="750">
              <a:latin typeface="SimSun"/>
              <a:cs typeface="SimSun"/>
            </a:endParaRPr>
          </a:p>
        </p:txBody>
      </p:sp>
      <p:sp>
        <p:nvSpPr>
          <p:cNvPr id="16" name="object 16" descr=""/>
          <p:cNvSpPr txBox="1"/>
          <p:nvPr/>
        </p:nvSpPr>
        <p:spPr>
          <a:xfrm>
            <a:off x="736079" y="3907724"/>
            <a:ext cx="660400" cy="177800"/>
          </a:xfrm>
          <a:prstGeom prst="rect">
            <a:avLst/>
          </a:prstGeom>
        </p:spPr>
        <p:txBody>
          <a:bodyPr wrap="square" lIns="0" tIns="12700" rIns="0" bIns="0" rtlCol="0" vert="horz">
            <a:spAutoFit/>
          </a:bodyPr>
          <a:lstStyle/>
          <a:p>
            <a:pPr marL="12700">
              <a:lnSpc>
                <a:spcPct val="100000"/>
              </a:lnSpc>
              <a:spcBef>
                <a:spcPts val="100"/>
              </a:spcBef>
            </a:pPr>
            <a:r>
              <a:rPr dirty="0" sz="1000" spc="-10" b="1">
                <a:solidFill>
                  <a:srgbClr val="3D3C3C"/>
                </a:solidFill>
                <a:latin typeface="Microsoft JhengHei"/>
                <a:cs typeface="Microsoft JhengHei"/>
              </a:rPr>
              <a:t>控制柜型号</a:t>
            </a:r>
            <a:endParaRPr sz="1000">
              <a:latin typeface="Microsoft JhengHei"/>
              <a:cs typeface="Microsoft JhengHei"/>
            </a:endParaRPr>
          </a:p>
        </p:txBody>
      </p:sp>
      <p:sp>
        <p:nvSpPr>
          <p:cNvPr id="17" name="object 17" descr=""/>
          <p:cNvSpPr txBox="1"/>
          <p:nvPr/>
        </p:nvSpPr>
        <p:spPr>
          <a:xfrm>
            <a:off x="2276505" y="3945824"/>
            <a:ext cx="438150" cy="162560"/>
          </a:xfrm>
          <a:prstGeom prst="rect">
            <a:avLst/>
          </a:prstGeom>
        </p:spPr>
        <p:txBody>
          <a:bodyPr wrap="square" lIns="0" tIns="12700" rIns="0" bIns="0" rtlCol="0" vert="horz">
            <a:spAutoFit/>
          </a:bodyPr>
          <a:lstStyle/>
          <a:p>
            <a:pPr marL="12700">
              <a:lnSpc>
                <a:spcPct val="100000"/>
              </a:lnSpc>
              <a:spcBef>
                <a:spcPts val="100"/>
              </a:spcBef>
            </a:pPr>
            <a:r>
              <a:rPr dirty="0" sz="900" spc="-10" b="1">
                <a:solidFill>
                  <a:srgbClr val="5B5A5C"/>
                </a:solidFill>
                <a:latin typeface="Microsoft JhengHei"/>
                <a:cs typeface="Microsoft JhengHei"/>
              </a:rPr>
              <a:t>XBC5M</a:t>
            </a:r>
            <a:endParaRPr sz="900">
              <a:latin typeface="Microsoft JhengHei"/>
              <a:cs typeface="Microsoft JhengHei"/>
            </a:endParaRPr>
          </a:p>
        </p:txBody>
      </p:sp>
      <p:sp>
        <p:nvSpPr>
          <p:cNvPr id="18" name="object 18" descr=""/>
          <p:cNvSpPr txBox="1"/>
          <p:nvPr/>
        </p:nvSpPr>
        <p:spPr>
          <a:xfrm>
            <a:off x="3912824" y="3945824"/>
            <a:ext cx="335915" cy="162560"/>
          </a:xfrm>
          <a:prstGeom prst="rect">
            <a:avLst/>
          </a:prstGeom>
        </p:spPr>
        <p:txBody>
          <a:bodyPr wrap="square" lIns="0" tIns="12700" rIns="0" bIns="0" rtlCol="0" vert="horz">
            <a:spAutoFit/>
          </a:bodyPr>
          <a:lstStyle/>
          <a:p>
            <a:pPr marL="12700">
              <a:lnSpc>
                <a:spcPct val="100000"/>
              </a:lnSpc>
              <a:spcBef>
                <a:spcPts val="100"/>
              </a:spcBef>
            </a:pPr>
            <a:r>
              <a:rPr dirty="0" sz="900" spc="-20" b="1">
                <a:solidFill>
                  <a:srgbClr val="5B5A5C"/>
                </a:solidFill>
                <a:latin typeface="Microsoft JhengHei"/>
                <a:cs typeface="Microsoft JhengHei"/>
              </a:rPr>
              <a:t>XBC5</a:t>
            </a:r>
            <a:endParaRPr sz="900">
              <a:latin typeface="Microsoft JhengHei"/>
              <a:cs typeface="Microsoft JhengHei"/>
            </a:endParaRPr>
          </a:p>
        </p:txBody>
      </p:sp>
      <p:graphicFrame>
        <p:nvGraphicFramePr>
          <p:cNvPr id="19" name="object 19" descr=""/>
          <p:cNvGraphicFramePr>
            <a:graphicFrameLocks noGrp="1"/>
          </p:cNvGraphicFramePr>
          <p:nvPr/>
        </p:nvGraphicFramePr>
        <p:xfrm>
          <a:off x="711455" y="4141245"/>
          <a:ext cx="6161405" cy="3678554"/>
        </p:xfrm>
        <a:graphic>
          <a:graphicData uri="http://schemas.openxmlformats.org/drawingml/2006/table">
            <a:tbl>
              <a:tblPr firstRow="1" bandRow="1">
                <a:tableStyleId>{2D5ABB26-0587-4C30-8999-92F81FD0307C}</a:tableStyleId>
              </a:tblPr>
              <a:tblGrid>
                <a:gridCol w="1060450"/>
                <a:gridCol w="1475105"/>
                <a:gridCol w="1719580"/>
                <a:gridCol w="1830069"/>
              </a:tblGrid>
              <a:tr h="234950">
                <a:tc>
                  <a:txBody>
                    <a:bodyPr/>
                    <a:lstStyle/>
                    <a:p>
                      <a:pPr marL="36830">
                        <a:lnSpc>
                          <a:spcPct val="100000"/>
                        </a:lnSpc>
                        <a:spcBef>
                          <a:spcPts val="434"/>
                        </a:spcBef>
                      </a:pPr>
                      <a:r>
                        <a:rPr dirty="0" sz="750" spc="-90">
                          <a:solidFill>
                            <a:srgbClr val="727276"/>
                          </a:solidFill>
                          <a:latin typeface="SimSun"/>
                          <a:cs typeface="SimSun"/>
                        </a:rPr>
                        <a:t>外形尺寸</a:t>
                      </a:r>
                      <a:r>
                        <a:rPr dirty="0" sz="750" spc="-30">
                          <a:solidFill>
                            <a:srgbClr val="727276"/>
                          </a:solidFill>
                          <a:latin typeface="SimSun"/>
                          <a:cs typeface="SimSun"/>
                        </a:rPr>
                        <a:t>（</a:t>
                      </a:r>
                      <a:r>
                        <a:rPr dirty="0" sz="750" spc="-105">
                          <a:solidFill>
                            <a:srgbClr val="727276"/>
                          </a:solidFill>
                          <a:latin typeface="SimSun"/>
                          <a:cs typeface="SimSun"/>
                        </a:rPr>
                        <a:t>宽 </a:t>
                      </a:r>
                      <a:r>
                        <a:rPr dirty="0" sz="750" spc="-20">
                          <a:solidFill>
                            <a:srgbClr val="727276"/>
                          </a:solidFill>
                          <a:latin typeface="SimSun"/>
                          <a:cs typeface="SimSun"/>
                        </a:rPr>
                        <a:t>x</a:t>
                      </a:r>
                      <a:r>
                        <a:rPr dirty="0" sz="750" spc="-140">
                          <a:solidFill>
                            <a:srgbClr val="727276"/>
                          </a:solidFill>
                          <a:latin typeface="SimSun"/>
                          <a:cs typeface="SimSun"/>
                        </a:rPr>
                        <a:t> 深 </a:t>
                      </a:r>
                      <a:r>
                        <a:rPr dirty="0" sz="750" spc="-20">
                          <a:solidFill>
                            <a:srgbClr val="727276"/>
                          </a:solidFill>
                          <a:latin typeface="SimSun"/>
                          <a:cs typeface="SimSun"/>
                        </a:rPr>
                        <a:t>x</a:t>
                      </a:r>
                      <a:r>
                        <a:rPr dirty="0" sz="750" spc="-120">
                          <a:solidFill>
                            <a:srgbClr val="727276"/>
                          </a:solidFill>
                          <a:latin typeface="SimSun"/>
                          <a:cs typeface="SimSun"/>
                        </a:rPr>
                        <a:t> 高</a:t>
                      </a:r>
                      <a:r>
                        <a:rPr dirty="0" sz="750" spc="-50">
                          <a:solidFill>
                            <a:srgbClr val="727276"/>
                          </a:solidFill>
                          <a:latin typeface="SimSun"/>
                          <a:cs typeface="SimSun"/>
                        </a:rPr>
                        <a:t>）</a:t>
                      </a:r>
                      <a:endParaRPr sz="750">
                        <a:latin typeface="SimSun"/>
                        <a:cs typeface="SimSun"/>
                      </a:endParaRPr>
                    </a:p>
                  </a:txBody>
                  <a:tcPr marL="0" marR="0" marB="0" marT="55244">
                    <a:lnR w="3175">
                      <a:solidFill>
                        <a:srgbClr val="97989D"/>
                      </a:solidFill>
                      <a:prstDash val="solid"/>
                    </a:lnR>
                    <a:lnT w="12700">
                      <a:solidFill>
                        <a:srgbClr val="97989D"/>
                      </a:solidFill>
                      <a:prstDash val="solid"/>
                    </a:lnT>
                    <a:lnB w="3175">
                      <a:solidFill>
                        <a:srgbClr val="97989D"/>
                      </a:solidFill>
                      <a:prstDash val="solid"/>
                    </a:lnB>
                  </a:tcPr>
                </a:tc>
                <a:tc>
                  <a:txBody>
                    <a:bodyPr/>
                    <a:lstStyle/>
                    <a:p>
                      <a:pPr algn="ctr" marR="20320">
                        <a:lnSpc>
                          <a:spcPct val="100000"/>
                        </a:lnSpc>
                        <a:spcBef>
                          <a:spcPts val="434"/>
                        </a:spcBef>
                      </a:pPr>
                      <a:r>
                        <a:rPr dirty="0" sz="750" spc="145">
                          <a:solidFill>
                            <a:srgbClr val="727276"/>
                          </a:solidFill>
                          <a:latin typeface="SimSun"/>
                          <a:cs typeface="SimSun"/>
                        </a:rPr>
                        <a:t>448mm</a:t>
                      </a:r>
                      <a:r>
                        <a:rPr dirty="0" sz="750" spc="-175">
                          <a:solidFill>
                            <a:srgbClr val="727276"/>
                          </a:solidFill>
                          <a:latin typeface="SimSun"/>
                          <a:cs typeface="SimSun"/>
                        </a:rPr>
                        <a:t> </a:t>
                      </a:r>
                      <a:r>
                        <a:rPr dirty="0" sz="750" spc="-20">
                          <a:solidFill>
                            <a:srgbClr val="727276"/>
                          </a:solidFill>
                          <a:latin typeface="SimSun"/>
                          <a:cs typeface="SimSun"/>
                        </a:rPr>
                        <a:t>x</a:t>
                      </a:r>
                      <a:r>
                        <a:rPr dirty="0" sz="750" spc="-170">
                          <a:solidFill>
                            <a:srgbClr val="727276"/>
                          </a:solidFill>
                          <a:latin typeface="SimSun"/>
                          <a:cs typeface="SimSun"/>
                        </a:rPr>
                        <a:t> </a:t>
                      </a:r>
                      <a:r>
                        <a:rPr dirty="0" sz="750">
                          <a:solidFill>
                            <a:srgbClr val="727276"/>
                          </a:solidFill>
                          <a:latin typeface="SimSun"/>
                          <a:cs typeface="SimSun"/>
                        </a:rPr>
                        <a:t>446</a:t>
                      </a:r>
                      <a:r>
                        <a:rPr dirty="0" sz="750" spc="-175">
                          <a:solidFill>
                            <a:srgbClr val="727276"/>
                          </a:solidFill>
                          <a:latin typeface="SimSun"/>
                          <a:cs typeface="SimSun"/>
                        </a:rPr>
                        <a:t> </a:t>
                      </a:r>
                      <a:r>
                        <a:rPr dirty="0" sz="750" spc="310">
                          <a:solidFill>
                            <a:srgbClr val="727276"/>
                          </a:solidFill>
                          <a:latin typeface="SimSun"/>
                          <a:cs typeface="SimSun"/>
                        </a:rPr>
                        <a:t>mm</a:t>
                      </a:r>
                      <a:r>
                        <a:rPr dirty="0" sz="750" spc="-170">
                          <a:solidFill>
                            <a:srgbClr val="727276"/>
                          </a:solidFill>
                          <a:latin typeface="SimSun"/>
                          <a:cs typeface="SimSun"/>
                        </a:rPr>
                        <a:t> </a:t>
                      </a:r>
                      <a:r>
                        <a:rPr dirty="0" sz="750" spc="-20">
                          <a:solidFill>
                            <a:srgbClr val="727276"/>
                          </a:solidFill>
                          <a:latin typeface="SimSun"/>
                          <a:cs typeface="SimSun"/>
                        </a:rPr>
                        <a:t>x</a:t>
                      </a:r>
                      <a:r>
                        <a:rPr dirty="0" sz="750" spc="-170">
                          <a:solidFill>
                            <a:srgbClr val="727276"/>
                          </a:solidFill>
                          <a:latin typeface="SimSun"/>
                          <a:cs typeface="SimSun"/>
                        </a:rPr>
                        <a:t> </a:t>
                      </a:r>
                      <a:r>
                        <a:rPr dirty="0" sz="750">
                          <a:solidFill>
                            <a:srgbClr val="727276"/>
                          </a:solidFill>
                          <a:latin typeface="SimSun"/>
                          <a:cs typeface="SimSun"/>
                        </a:rPr>
                        <a:t>268</a:t>
                      </a:r>
                      <a:r>
                        <a:rPr dirty="0" sz="750" spc="-175">
                          <a:solidFill>
                            <a:srgbClr val="727276"/>
                          </a:solidFill>
                          <a:latin typeface="SimSun"/>
                          <a:cs typeface="SimSun"/>
                        </a:rPr>
                        <a:t> </a:t>
                      </a:r>
                      <a:r>
                        <a:rPr dirty="0" sz="750" spc="285">
                          <a:solidFill>
                            <a:srgbClr val="727276"/>
                          </a:solidFill>
                          <a:latin typeface="SimSun"/>
                          <a:cs typeface="SimSun"/>
                        </a:rPr>
                        <a:t>mm</a:t>
                      </a:r>
                      <a:endParaRPr sz="750">
                        <a:latin typeface="SimSun"/>
                        <a:cs typeface="SimSun"/>
                      </a:endParaRPr>
                    </a:p>
                  </a:txBody>
                  <a:tcPr marL="0" marR="0" marB="0" marT="55244">
                    <a:lnL w="3175">
                      <a:solidFill>
                        <a:srgbClr val="97989D"/>
                      </a:solidFill>
                      <a:prstDash val="solid"/>
                    </a:lnL>
                    <a:lnR w="3175">
                      <a:solidFill>
                        <a:srgbClr val="97989D"/>
                      </a:solidFill>
                      <a:prstDash val="solid"/>
                    </a:lnR>
                    <a:lnT w="6350">
                      <a:solidFill>
                        <a:srgbClr val="97989D"/>
                      </a:solidFill>
                      <a:prstDash val="solid"/>
                    </a:lnT>
                    <a:lnB w="3175">
                      <a:solidFill>
                        <a:srgbClr val="97989D"/>
                      </a:solidFill>
                      <a:prstDash val="solid"/>
                    </a:lnB>
                  </a:tcPr>
                </a:tc>
                <a:tc>
                  <a:txBody>
                    <a:bodyPr/>
                    <a:lstStyle/>
                    <a:p>
                      <a:pPr algn="ctr" marR="44450">
                        <a:lnSpc>
                          <a:spcPct val="100000"/>
                        </a:lnSpc>
                        <a:spcBef>
                          <a:spcPts val="434"/>
                        </a:spcBef>
                      </a:pPr>
                      <a:r>
                        <a:rPr dirty="0" sz="750" spc="145">
                          <a:solidFill>
                            <a:srgbClr val="727276"/>
                          </a:solidFill>
                          <a:latin typeface="SimSun"/>
                          <a:cs typeface="SimSun"/>
                        </a:rPr>
                        <a:t>522mm</a:t>
                      </a:r>
                      <a:r>
                        <a:rPr dirty="0" sz="750" spc="-204">
                          <a:solidFill>
                            <a:srgbClr val="727276"/>
                          </a:solidFill>
                          <a:latin typeface="SimSun"/>
                          <a:cs typeface="SimSun"/>
                        </a:rPr>
                        <a:t> </a:t>
                      </a:r>
                      <a:r>
                        <a:rPr dirty="0" sz="750" spc="-20">
                          <a:solidFill>
                            <a:srgbClr val="727276"/>
                          </a:solidFill>
                          <a:latin typeface="SimSun"/>
                          <a:cs typeface="SimSun"/>
                        </a:rPr>
                        <a:t>x</a:t>
                      </a:r>
                      <a:r>
                        <a:rPr dirty="0" sz="750" spc="-200">
                          <a:solidFill>
                            <a:srgbClr val="727276"/>
                          </a:solidFill>
                          <a:latin typeface="SimSun"/>
                          <a:cs typeface="SimSun"/>
                        </a:rPr>
                        <a:t> </a:t>
                      </a:r>
                      <a:r>
                        <a:rPr dirty="0" sz="750" spc="145">
                          <a:solidFill>
                            <a:srgbClr val="727276"/>
                          </a:solidFill>
                          <a:latin typeface="SimSun"/>
                          <a:cs typeface="SimSun"/>
                        </a:rPr>
                        <a:t>408mm</a:t>
                      </a:r>
                      <a:r>
                        <a:rPr dirty="0" sz="750" spc="-204">
                          <a:solidFill>
                            <a:srgbClr val="727276"/>
                          </a:solidFill>
                          <a:latin typeface="SimSun"/>
                          <a:cs typeface="SimSun"/>
                        </a:rPr>
                        <a:t> </a:t>
                      </a:r>
                      <a:r>
                        <a:rPr dirty="0" sz="750" spc="-20">
                          <a:solidFill>
                            <a:srgbClr val="727276"/>
                          </a:solidFill>
                          <a:latin typeface="SimSun"/>
                          <a:cs typeface="SimSun"/>
                        </a:rPr>
                        <a:t>x</a:t>
                      </a:r>
                      <a:r>
                        <a:rPr dirty="0" sz="750" spc="-200">
                          <a:solidFill>
                            <a:srgbClr val="727276"/>
                          </a:solidFill>
                          <a:latin typeface="SimSun"/>
                          <a:cs typeface="SimSun"/>
                        </a:rPr>
                        <a:t> </a:t>
                      </a:r>
                      <a:r>
                        <a:rPr dirty="0" sz="750" spc="135">
                          <a:solidFill>
                            <a:srgbClr val="727276"/>
                          </a:solidFill>
                          <a:latin typeface="SimSun"/>
                          <a:cs typeface="SimSun"/>
                        </a:rPr>
                        <a:t>425mm</a:t>
                      </a:r>
                      <a:endParaRPr sz="750">
                        <a:latin typeface="SimSun"/>
                        <a:cs typeface="SimSun"/>
                      </a:endParaRPr>
                    </a:p>
                  </a:txBody>
                  <a:tcPr marL="0" marR="0" marB="0" marT="55244">
                    <a:lnL w="3175">
                      <a:solidFill>
                        <a:srgbClr val="97989D"/>
                      </a:solidFill>
                      <a:prstDash val="solid"/>
                    </a:lnL>
                    <a:lnR w="3175">
                      <a:solidFill>
                        <a:srgbClr val="97989D"/>
                      </a:solidFill>
                      <a:prstDash val="solid"/>
                    </a:lnR>
                    <a:lnT w="6350">
                      <a:solidFill>
                        <a:srgbClr val="97989D"/>
                      </a:solidFill>
                      <a:prstDash val="solid"/>
                    </a:lnT>
                    <a:lnB w="3175">
                      <a:solidFill>
                        <a:srgbClr val="97989D"/>
                      </a:solidFill>
                      <a:prstDash val="solid"/>
                    </a:lnB>
                  </a:tcPr>
                </a:tc>
                <a:tc>
                  <a:txBody>
                    <a:bodyPr/>
                    <a:lstStyle/>
                    <a:p>
                      <a:pPr algn="ctr" marL="83185">
                        <a:lnSpc>
                          <a:spcPct val="100000"/>
                        </a:lnSpc>
                        <a:spcBef>
                          <a:spcPts val="434"/>
                        </a:spcBef>
                      </a:pPr>
                      <a:r>
                        <a:rPr dirty="0" sz="750" spc="120">
                          <a:solidFill>
                            <a:srgbClr val="727276"/>
                          </a:solidFill>
                          <a:latin typeface="SimSun"/>
                          <a:cs typeface="SimSun"/>
                        </a:rPr>
                        <a:t>690mm×</a:t>
                      </a:r>
                      <a:r>
                        <a:rPr dirty="0" sz="750" spc="-195">
                          <a:solidFill>
                            <a:srgbClr val="727276"/>
                          </a:solidFill>
                          <a:latin typeface="SimSun"/>
                          <a:cs typeface="SimSun"/>
                        </a:rPr>
                        <a:t> </a:t>
                      </a:r>
                      <a:r>
                        <a:rPr dirty="0" sz="750" spc="120">
                          <a:solidFill>
                            <a:srgbClr val="727276"/>
                          </a:solidFill>
                          <a:latin typeface="SimSun"/>
                          <a:cs typeface="SimSun"/>
                        </a:rPr>
                        <a:t>514mm×</a:t>
                      </a:r>
                      <a:r>
                        <a:rPr dirty="0" sz="750" spc="-195">
                          <a:solidFill>
                            <a:srgbClr val="727276"/>
                          </a:solidFill>
                          <a:latin typeface="SimSun"/>
                          <a:cs typeface="SimSun"/>
                        </a:rPr>
                        <a:t> </a:t>
                      </a:r>
                      <a:r>
                        <a:rPr dirty="0" sz="750" spc="135">
                          <a:solidFill>
                            <a:srgbClr val="727276"/>
                          </a:solidFill>
                          <a:latin typeface="SimSun"/>
                          <a:cs typeface="SimSun"/>
                        </a:rPr>
                        <a:t>835mm</a:t>
                      </a:r>
                      <a:endParaRPr sz="750">
                        <a:latin typeface="SimSun"/>
                        <a:cs typeface="SimSun"/>
                      </a:endParaRPr>
                    </a:p>
                  </a:txBody>
                  <a:tcPr marL="0" marR="0" marB="0" marT="55244">
                    <a:lnL w="3175">
                      <a:solidFill>
                        <a:srgbClr val="97989D"/>
                      </a:solidFill>
                      <a:prstDash val="solid"/>
                    </a:lnL>
                    <a:lnT w="6350">
                      <a:solidFill>
                        <a:srgbClr val="97989D"/>
                      </a:solidFill>
                      <a:prstDash val="solid"/>
                    </a:lnT>
                    <a:lnB w="3175">
                      <a:solidFill>
                        <a:srgbClr val="97989D"/>
                      </a:solidFill>
                      <a:prstDash val="solid"/>
                    </a:lnB>
                  </a:tcPr>
                </a:tc>
              </a:tr>
              <a:tr h="234950">
                <a:tc>
                  <a:txBody>
                    <a:bodyPr/>
                    <a:lstStyle/>
                    <a:p>
                      <a:pPr marL="36830">
                        <a:lnSpc>
                          <a:spcPct val="100000"/>
                        </a:lnSpc>
                        <a:spcBef>
                          <a:spcPts val="480"/>
                        </a:spcBef>
                      </a:pPr>
                      <a:r>
                        <a:rPr dirty="0" sz="750" spc="-25">
                          <a:solidFill>
                            <a:srgbClr val="727276"/>
                          </a:solidFill>
                          <a:latin typeface="SimSun"/>
                          <a:cs typeface="SimSun"/>
                        </a:rPr>
                        <a:t>自重</a:t>
                      </a:r>
                      <a:endParaRPr sz="750">
                        <a:latin typeface="SimSun"/>
                        <a:cs typeface="SimSun"/>
                      </a:endParaRPr>
                    </a:p>
                  </a:txBody>
                  <a:tcPr marL="0" marR="0" marB="0" marT="60960">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20320">
                        <a:lnSpc>
                          <a:spcPct val="100000"/>
                        </a:lnSpc>
                        <a:spcBef>
                          <a:spcPts val="480"/>
                        </a:spcBef>
                      </a:pPr>
                      <a:r>
                        <a:rPr dirty="0" sz="750" spc="-20">
                          <a:solidFill>
                            <a:srgbClr val="727276"/>
                          </a:solidFill>
                          <a:latin typeface="SimSun"/>
                          <a:cs typeface="SimSun"/>
                        </a:rPr>
                        <a:t>28kg</a:t>
                      </a:r>
                      <a:endParaRPr sz="750">
                        <a:latin typeface="SimSun"/>
                        <a:cs typeface="SimSun"/>
                      </a:endParaRPr>
                    </a:p>
                  </a:txBody>
                  <a:tcPr marL="0" marR="0" marB="0" marT="6096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44450">
                        <a:lnSpc>
                          <a:spcPct val="100000"/>
                        </a:lnSpc>
                        <a:spcBef>
                          <a:spcPts val="480"/>
                        </a:spcBef>
                      </a:pPr>
                      <a:r>
                        <a:rPr dirty="0" sz="750" spc="-20">
                          <a:solidFill>
                            <a:srgbClr val="727276"/>
                          </a:solidFill>
                          <a:latin typeface="SimSun"/>
                          <a:cs typeface="SimSun"/>
                        </a:rPr>
                        <a:t>35kg</a:t>
                      </a:r>
                      <a:endParaRPr sz="750">
                        <a:latin typeface="SimSun"/>
                        <a:cs typeface="SimSun"/>
                      </a:endParaRPr>
                    </a:p>
                  </a:txBody>
                  <a:tcPr marL="0" marR="0" marB="0" marT="6096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L="83185">
                        <a:lnSpc>
                          <a:spcPct val="100000"/>
                        </a:lnSpc>
                        <a:spcBef>
                          <a:spcPts val="480"/>
                        </a:spcBef>
                      </a:pPr>
                      <a:r>
                        <a:rPr dirty="0" sz="750" spc="-10">
                          <a:solidFill>
                            <a:srgbClr val="727276"/>
                          </a:solidFill>
                          <a:latin typeface="SimSun"/>
                          <a:cs typeface="SimSun"/>
                        </a:rPr>
                        <a:t>102kg</a:t>
                      </a:r>
                      <a:endParaRPr sz="750">
                        <a:latin typeface="SimSun"/>
                        <a:cs typeface="SimSun"/>
                      </a:endParaRPr>
                    </a:p>
                  </a:txBody>
                  <a:tcPr marL="0" marR="0" marB="0" marT="60960">
                    <a:lnL w="3175">
                      <a:solidFill>
                        <a:srgbClr val="97989D"/>
                      </a:solidFill>
                      <a:prstDash val="solid"/>
                    </a:lnL>
                    <a:lnT w="3175">
                      <a:solidFill>
                        <a:srgbClr val="97989D"/>
                      </a:solidFill>
                      <a:prstDash val="solid"/>
                    </a:lnT>
                    <a:lnB w="3175">
                      <a:solidFill>
                        <a:srgbClr val="97989D"/>
                      </a:solidFill>
                      <a:prstDash val="solid"/>
                    </a:lnB>
                  </a:tcPr>
                </a:tc>
              </a:tr>
              <a:tr h="234950">
                <a:tc>
                  <a:txBody>
                    <a:bodyPr/>
                    <a:lstStyle/>
                    <a:p>
                      <a:pPr marL="36830">
                        <a:lnSpc>
                          <a:spcPct val="100000"/>
                        </a:lnSpc>
                        <a:spcBef>
                          <a:spcPts val="525"/>
                        </a:spcBef>
                      </a:pPr>
                      <a:r>
                        <a:rPr dirty="0" sz="750" spc="-90">
                          <a:solidFill>
                            <a:srgbClr val="727276"/>
                          </a:solidFill>
                          <a:latin typeface="SimSun"/>
                          <a:cs typeface="SimSun"/>
                        </a:rPr>
                        <a:t>标准</a:t>
                      </a:r>
                      <a:r>
                        <a:rPr dirty="0" sz="750" spc="-25">
                          <a:solidFill>
                            <a:srgbClr val="727276"/>
                          </a:solidFill>
                          <a:latin typeface="SimSun"/>
                          <a:cs typeface="SimSun"/>
                        </a:rPr>
                        <a:t>I/O</a:t>
                      </a:r>
                      <a:endParaRPr sz="750">
                        <a:latin typeface="SimSun"/>
                        <a:cs typeface="SimSun"/>
                      </a:endParaRPr>
                    </a:p>
                  </a:txBody>
                  <a:tcPr marL="0" marR="0" marB="0" marT="66675">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20320">
                        <a:lnSpc>
                          <a:spcPct val="100000"/>
                        </a:lnSpc>
                        <a:spcBef>
                          <a:spcPts val="455"/>
                        </a:spcBef>
                      </a:pPr>
                      <a:r>
                        <a:rPr dirty="0" sz="750" spc="-65">
                          <a:solidFill>
                            <a:srgbClr val="727276"/>
                          </a:solidFill>
                          <a:latin typeface="SimSun"/>
                          <a:cs typeface="SimSun"/>
                        </a:rPr>
                        <a:t>Input：16;</a:t>
                      </a:r>
                      <a:r>
                        <a:rPr dirty="0" sz="750" spc="-130">
                          <a:solidFill>
                            <a:srgbClr val="727276"/>
                          </a:solidFill>
                          <a:latin typeface="SimSun"/>
                          <a:cs typeface="SimSun"/>
                        </a:rPr>
                        <a:t> </a:t>
                      </a:r>
                      <a:r>
                        <a:rPr dirty="0" sz="750" spc="-10">
                          <a:solidFill>
                            <a:srgbClr val="727276"/>
                          </a:solidFill>
                          <a:latin typeface="SimSun"/>
                          <a:cs typeface="SimSun"/>
                        </a:rPr>
                        <a:t>Output：16</a:t>
                      </a:r>
                      <a:endParaRPr sz="750">
                        <a:latin typeface="SimSun"/>
                        <a:cs typeface="SimSun"/>
                      </a:endParaRPr>
                    </a:p>
                  </a:txBody>
                  <a:tcPr marL="0" marR="0" marB="0" marT="57785">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44450">
                        <a:lnSpc>
                          <a:spcPct val="100000"/>
                        </a:lnSpc>
                        <a:spcBef>
                          <a:spcPts val="455"/>
                        </a:spcBef>
                      </a:pPr>
                      <a:r>
                        <a:rPr dirty="0" sz="750" spc="-65">
                          <a:solidFill>
                            <a:srgbClr val="727276"/>
                          </a:solidFill>
                          <a:latin typeface="SimSun"/>
                          <a:cs typeface="SimSun"/>
                        </a:rPr>
                        <a:t>Input：16;</a:t>
                      </a:r>
                      <a:r>
                        <a:rPr dirty="0" sz="750" spc="-130">
                          <a:solidFill>
                            <a:srgbClr val="727276"/>
                          </a:solidFill>
                          <a:latin typeface="SimSun"/>
                          <a:cs typeface="SimSun"/>
                        </a:rPr>
                        <a:t> </a:t>
                      </a:r>
                      <a:r>
                        <a:rPr dirty="0" sz="750" spc="-10">
                          <a:solidFill>
                            <a:srgbClr val="727276"/>
                          </a:solidFill>
                          <a:latin typeface="SimSun"/>
                          <a:cs typeface="SimSun"/>
                        </a:rPr>
                        <a:t>Output：16</a:t>
                      </a:r>
                      <a:endParaRPr sz="750">
                        <a:latin typeface="SimSun"/>
                        <a:cs typeface="SimSun"/>
                      </a:endParaRPr>
                    </a:p>
                  </a:txBody>
                  <a:tcPr marL="0" marR="0" marB="0" marT="57785">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L="83185">
                        <a:lnSpc>
                          <a:spcPct val="100000"/>
                        </a:lnSpc>
                        <a:spcBef>
                          <a:spcPts val="525"/>
                        </a:spcBef>
                      </a:pPr>
                      <a:r>
                        <a:rPr dirty="0" sz="750" spc="-65">
                          <a:solidFill>
                            <a:srgbClr val="727276"/>
                          </a:solidFill>
                          <a:latin typeface="SimSun"/>
                          <a:cs typeface="SimSun"/>
                        </a:rPr>
                        <a:t>Input：16;</a:t>
                      </a:r>
                      <a:r>
                        <a:rPr dirty="0" sz="750" spc="-130">
                          <a:solidFill>
                            <a:srgbClr val="727276"/>
                          </a:solidFill>
                          <a:latin typeface="SimSun"/>
                          <a:cs typeface="SimSun"/>
                        </a:rPr>
                        <a:t> </a:t>
                      </a:r>
                      <a:r>
                        <a:rPr dirty="0" sz="750" spc="-10">
                          <a:solidFill>
                            <a:srgbClr val="727276"/>
                          </a:solidFill>
                          <a:latin typeface="SimSun"/>
                          <a:cs typeface="SimSun"/>
                        </a:rPr>
                        <a:t>Output：16</a:t>
                      </a:r>
                      <a:endParaRPr sz="750">
                        <a:latin typeface="SimSun"/>
                        <a:cs typeface="SimSun"/>
                      </a:endParaRPr>
                    </a:p>
                  </a:txBody>
                  <a:tcPr marL="0" marR="0" marB="0" marT="66675">
                    <a:lnL w="3175">
                      <a:solidFill>
                        <a:srgbClr val="97989D"/>
                      </a:solidFill>
                      <a:prstDash val="solid"/>
                    </a:lnL>
                    <a:lnT w="3175">
                      <a:solidFill>
                        <a:srgbClr val="97989D"/>
                      </a:solidFill>
                      <a:prstDash val="solid"/>
                    </a:lnT>
                    <a:lnB w="3175">
                      <a:solidFill>
                        <a:srgbClr val="97989D"/>
                      </a:solidFill>
                      <a:prstDash val="solid"/>
                    </a:lnB>
                  </a:tcPr>
                </a:tc>
              </a:tr>
              <a:tr h="234950">
                <a:tc>
                  <a:txBody>
                    <a:bodyPr/>
                    <a:lstStyle/>
                    <a:p>
                      <a:pPr marL="36830">
                        <a:lnSpc>
                          <a:spcPct val="100000"/>
                        </a:lnSpc>
                        <a:spcBef>
                          <a:spcPts val="575"/>
                        </a:spcBef>
                      </a:pPr>
                      <a:r>
                        <a:rPr dirty="0" sz="750" spc="-10">
                          <a:solidFill>
                            <a:srgbClr val="727276"/>
                          </a:solidFill>
                          <a:latin typeface="SimSun"/>
                          <a:cs typeface="SimSun"/>
                        </a:rPr>
                        <a:t>IP</a:t>
                      </a:r>
                      <a:r>
                        <a:rPr dirty="0" sz="750" spc="-30">
                          <a:solidFill>
                            <a:srgbClr val="727276"/>
                          </a:solidFill>
                          <a:latin typeface="SimSun"/>
                          <a:cs typeface="SimSun"/>
                        </a:rPr>
                        <a:t>防护等级</a:t>
                      </a:r>
                      <a:endParaRPr sz="750">
                        <a:latin typeface="SimSun"/>
                        <a:cs typeface="SimSun"/>
                      </a:endParaRPr>
                    </a:p>
                  </a:txBody>
                  <a:tcPr marL="0" marR="0" marB="0" marT="73025">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20320">
                        <a:lnSpc>
                          <a:spcPct val="100000"/>
                        </a:lnSpc>
                        <a:spcBef>
                          <a:spcPts val="505"/>
                        </a:spcBef>
                      </a:pPr>
                      <a:r>
                        <a:rPr dirty="0" sz="750" spc="-20">
                          <a:solidFill>
                            <a:srgbClr val="727276"/>
                          </a:solidFill>
                          <a:latin typeface="SimSun"/>
                          <a:cs typeface="SimSun"/>
                        </a:rPr>
                        <a:t>IP40</a:t>
                      </a:r>
                      <a:endParaRPr sz="750">
                        <a:latin typeface="SimSun"/>
                        <a:cs typeface="SimSun"/>
                      </a:endParaRPr>
                    </a:p>
                  </a:txBody>
                  <a:tcPr marL="0" marR="0" marB="0" marT="64135">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44450">
                        <a:lnSpc>
                          <a:spcPct val="100000"/>
                        </a:lnSpc>
                        <a:spcBef>
                          <a:spcPts val="505"/>
                        </a:spcBef>
                      </a:pPr>
                      <a:r>
                        <a:rPr dirty="0" sz="750" spc="-20">
                          <a:solidFill>
                            <a:srgbClr val="727276"/>
                          </a:solidFill>
                          <a:latin typeface="SimSun"/>
                          <a:cs typeface="SimSun"/>
                        </a:rPr>
                        <a:t>IP54</a:t>
                      </a:r>
                      <a:endParaRPr sz="750">
                        <a:latin typeface="SimSun"/>
                        <a:cs typeface="SimSun"/>
                      </a:endParaRPr>
                    </a:p>
                  </a:txBody>
                  <a:tcPr marL="0" marR="0" marB="0" marT="64135">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L="83185">
                        <a:lnSpc>
                          <a:spcPct val="100000"/>
                        </a:lnSpc>
                        <a:spcBef>
                          <a:spcPts val="575"/>
                        </a:spcBef>
                      </a:pPr>
                      <a:r>
                        <a:rPr dirty="0" sz="750" spc="-20">
                          <a:solidFill>
                            <a:srgbClr val="727276"/>
                          </a:solidFill>
                          <a:latin typeface="SimSun"/>
                          <a:cs typeface="SimSun"/>
                        </a:rPr>
                        <a:t>IP54</a:t>
                      </a:r>
                      <a:endParaRPr sz="750">
                        <a:latin typeface="SimSun"/>
                        <a:cs typeface="SimSun"/>
                      </a:endParaRPr>
                    </a:p>
                  </a:txBody>
                  <a:tcPr marL="0" marR="0" marB="0" marT="73025">
                    <a:lnL w="3175">
                      <a:solidFill>
                        <a:srgbClr val="97989D"/>
                      </a:solidFill>
                      <a:prstDash val="solid"/>
                    </a:lnL>
                    <a:lnT w="3175">
                      <a:solidFill>
                        <a:srgbClr val="97989D"/>
                      </a:solidFill>
                      <a:prstDash val="solid"/>
                    </a:lnT>
                    <a:lnB w="3175">
                      <a:solidFill>
                        <a:srgbClr val="97989D"/>
                      </a:solidFill>
                      <a:prstDash val="solid"/>
                    </a:lnB>
                  </a:tcPr>
                </a:tc>
              </a:tr>
              <a:tr h="746760">
                <a:tc>
                  <a:txBody>
                    <a:bodyPr/>
                    <a:lstStyle/>
                    <a:p>
                      <a:pPr>
                        <a:lnSpc>
                          <a:spcPct val="100000"/>
                        </a:lnSpc>
                      </a:pPr>
                      <a:endParaRPr sz="750">
                        <a:latin typeface="Times New Roman"/>
                        <a:cs typeface="Times New Roman"/>
                      </a:endParaRPr>
                    </a:p>
                    <a:p>
                      <a:pPr>
                        <a:lnSpc>
                          <a:spcPct val="100000"/>
                        </a:lnSpc>
                        <a:spcBef>
                          <a:spcPts val="695"/>
                        </a:spcBef>
                      </a:pPr>
                      <a:endParaRPr sz="750">
                        <a:latin typeface="Times New Roman"/>
                        <a:cs typeface="Times New Roman"/>
                      </a:endParaRPr>
                    </a:p>
                    <a:p>
                      <a:pPr marL="36830">
                        <a:lnSpc>
                          <a:spcPct val="100000"/>
                        </a:lnSpc>
                      </a:pPr>
                      <a:r>
                        <a:rPr dirty="0" sz="750" spc="-15">
                          <a:solidFill>
                            <a:srgbClr val="727276"/>
                          </a:solidFill>
                          <a:latin typeface="SimSun"/>
                          <a:cs typeface="SimSun"/>
                        </a:rPr>
                        <a:t>供电类型</a:t>
                      </a:r>
                      <a:endParaRPr sz="750">
                        <a:latin typeface="SimSun"/>
                        <a:cs typeface="SimSun"/>
                      </a:endParaRPr>
                    </a:p>
                  </a:txBody>
                  <a:tcPr marL="0" marR="0" marB="0" marT="0">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L="13335">
                        <a:lnSpc>
                          <a:spcPct val="100000"/>
                        </a:lnSpc>
                        <a:spcBef>
                          <a:spcPts val="555"/>
                        </a:spcBef>
                      </a:pPr>
                      <a:r>
                        <a:rPr dirty="0" sz="750" spc="-10">
                          <a:solidFill>
                            <a:srgbClr val="727276"/>
                          </a:solidFill>
                          <a:latin typeface="SimSun"/>
                          <a:cs typeface="SimSun"/>
                        </a:rPr>
                        <a:t>230VAC，</a:t>
                      </a:r>
                      <a:endParaRPr sz="750">
                        <a:latin typeface="SimSun"/>
                        <a:cs typeface="SimSun"/>
                      </a:endParaRPr>
                    </a:p>
                    <a:p>
                      <a:pPr algn="ctr" marR="20320">
                        <a:lnSpc>
                          <a:spcPct val="100000"/>
                        </a:lnSpc>
                        <a:spcBef>
                          <a:spcPts val="100"/>
                        </a:spcBef>
                      </a:pPr>
                      <a:r>
                        <a:rPr dirty="0" sz="750" spc="-10">
                          <a:solidFill>
                            <a:srgbClr val="727276"/>
                          </a:solidFill>
                          <a:latin typeface="SimSun"/>
                          <a:cs typeface="SimSun"/>
                        </a:rPr>
                        <a:t>电压波动范围</a:t>
                      </a:r>
                      <a:endParaRPr sz="750">
                        <a:latin typeface="SimSun"/>
                        <a:cs typeface="SimSun"/>
                      </a:endParaRPr>
                    </a:p>
                    <a:p>
                      <a:pPr algn="ctr" marL="274320" marR="254000">
                        <a:lnSpc>
                          <a:spcPct val="111100"/>
                        </a:lnSpc>
                      </a:pPr>
                      <a:r>
                        <a:rPr dirty="0" sz="750" spc="60">
                          <a:solidFill>
                            <a:srgbClr val="727276"/>
                          </a:solidFill>
                          <a:latin typeface="SimSun"/>
                          <a:cs typeface="SimSun"/>
                        </a:rPr>
                        <a:t>不超过-</a:t>
                      </a:r>
                      <a:r>
                        <a:rPr dirty="0" sz="750" spc="-10">
                          <a:solidFill>
                            <a:srgbClr val="727276"/>
                          </a:solidFill>
                          <a:latin typeface="SimSun"/>
                          <a:cs typeface="SimSun"/>
                        </a:rPr>
                        <a:t>15%～+10%，频率变化范围</a:t>
                      </a:r>
                      <a:endParaRPr sz="750">
                        <a:latin typeface="SimSun"/>
                        <a:cs typeface="SimSun"/>
                      </a:endParaRPr>
                    </a:p>
                    <a:p>
                      <a:pPr algn="ctr" marR="20320">
                        <a:lnSpc>
                          <a:spcPct val="100000"/>
                        </a:lnSpc>
                        <a:spcBef>
                          <a:spcPts val="100"/>
                        </a:spcBef>
                      </a:pPr>
                      <a:r>
                        <a:rPr dirty="0" sz="750" spc="65">
                          <a:solidFill>
                            <a:srgbClr val="727276"/>
                          </a:solidFill>
                          <a:latin typeface="SimSun"/>
                          <a:cs typeface="SimSun"/>
                        </a:rPr>
                        <a:t>不超过</a:t>
                      </a:r>
                      <a:r>
                        <a:rPr dirty="0" sz="750" spc="-25">
                          <a:solidFill>
                            <a:srgbClr val="727276"/>
                          </a:solidFill>
                          <a:latin typeface="SimSun"/>
                          <a:cs typeface="SimSun"/>
                        </a:rPr>
                        <a:t>±2%</a:t>
                      </a:r>
                      <a:endParaRPr sz="750">
                        <a:latin typeface="SimSun"/>
                        <a:cs typeface="SimSun"/>
                      </a:endParaRPr>
                    </a:p>
                  </a:txBody>
                  <a:tcPr marL="0" marR="0" marB="0" marT="70485">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nSpc>
                          <a:spcPct val="100000"/>
                        </a:lnSpc>
                        <a:spcBef>
                          <a:spcPts val="190"/>
                        </a:spcBef>
                      </a:pPr>
                      <a:endParaRPr sz="750">
                        <a:latin typeface="Times New Roman"/>
                        <a:cs typeface="Times New Roman"/>
                      </a:endParaRPr>
                    </a:p>
                    <a:p>
                      <a:pPr algn="ctr" marR="2540">
                        <a:lnSpc>
                          <a:spcPct val="100000"/>
                        </a:lnSpc>
                      </a:pPr>
                      <a:r>
                        <a:rPr dirty="0" sz="750">
                          <a:solidFill>
                            <a:srgbClr val="727276"/>
                          </a:solidFill>
                          <a:latin typeface="SimSun"/>
                          <a:cs typeface="SimSun"/>
                        </a:rPr>
                        <a:t>230VAC</a:t>
                      </a:r>
                      <a:r>
                        <a:rPr dirty="0" sz="750" spc="65">
                          <a:solidFill>
                            <a:srgbClr val="727276"/>
                          </a:solidFill>
                          <a:latin typeface="SimSun"/>
                          <a:cs typeface="SimSun"/>
                        </a:rPr>
                        <a:t>或</a:t>
                      </a:r>
                      <a:r>
                        <a:rPr dirty="0" sz="750">
                          <a:solidFill>
                            <a:srgbClr val="727276"/>
                          </a:solidFill>
                          <a:latin typeface="SimSun"/>
                          <a:cs typeface="SimSun"/>
                        </a:rPr>
                        <a:t>3</a:t>
                      </a:r>
                      <a:r>
                        <a:rPr dirty="0" sz="750" spc="-75">
                          <a:solidFill>
                            <a:srgbClr val="727276"/>
                          </a:solidFill>
                          <a:latin typeface="SimSun"/>
                          <a:cs typeface="SimSun"/>
                        </a:rPr>
                        <a:t> </a:t>
                      </a:r>
                      <a:r>
                        <a:rPr dirty="0" sz="750" spc="-20">
                          <a:solidFill>
                            <a:srgbClr val="727276"/>
                          </a:solidFill>
                          <a:latin typeface="SimSun"/>
                          <a:cs typeface="SimSun"/>
                        </a:rPr>
                        <a:t>x</a:t>
                      </a:r>
                      <a:r>
                        <a:rPr dirty="0" sz="750" spc="-70">
                          <a:solidFill>
                            <a:srgbClr val="727276"/>
                          </a:solidFill>
                          <a:latin typeface="SimSun"/>
                          <a:cs typeface="SimSun"/>
                        </a:rPr>
                        <a:t> </a:t>
                      </a:r>
                      <a:r>
                        <a:rPr dirty="0" sz="750" spc="-10">
                          <a:solidFill>
                            <a:srgbClr val="727276"/>
                          </a:solidFill>
                          <a:latin typeface="SimSun"/>
                          <a:cs typeface="SimSun"/>
                        </a:rPr>
                        <a:t>380VAC*1，</a:t>
                      </a:r>
                      <a:endParaRPr sz="750">
                        <a:latin typeface="SimSun"/>
                        <a:cs typeface="SimSun"/>
                      </a:endParaRPr>
                    </a:p>
                    <a:p>
                      <a:pPr algn="ctr" marL="452120" marR="483234" indent="-13970">
                        <a:lnSpc>
                          <a:spcPct val="111100"/>
                        </a:lnSpc>
                      </a:pPr>
                      <a:r>
                        <a:rPr dirty="0" sz="750" spc="-10">
                          <a:solidFill>
                            <a:srgbClr val="727276"/>
                          </a:solidFill>
                          <a:latin typeface="SimSun"/>
                          <a:cs typeface="SimSun"/>
                        </a:rPr>
                        <a:t>电压波动范围不超</a:t>
                      </a:r>
                      <a:r>
                        <a:rPr dirty="0" sz="750" spc="80">
                          <a:solidFill>
                            <a:srgbClr val="727276"/>
                          </a:solidFill>
                          <a:latin typeface="SimSun"/>
                          <a:cs typeface="SimSun"/>
                        </a:rPr>
                        <a:t>过-</a:t>
                      </a:r>
                      <a:r>
                        <a:rPr dirty="0" sz="750" spc="40">
                          <a:solidFill>
                            <a:srgbClr val="727276"/>
                          </a:solidFill>
                          <a:latin typeface="SimSun"/>
                          <a:cs typeface="SimSun"/>
                        </a:rPr>
                        <a:t>15%～+10%，</a:t>
                      </a:r>
                      <a:endParaRPr sz="750">
                        <a:latin typeface="SimSun"/>
                        <a:cs typeface="SimSun"/>
                      </a:endParaRPr>
                    </a:p>
                    <a:p>
                      <a:pPr algn="ctr" marR="44450">
                        <a:lnSpc>
                          <a:spcPct val="100000"/>
                        </a:lnSpc>
                        <a:spcBef>
                          <a:spcPts val="100"/>
                        </a:spcBef>
                      </a:pPr>
                      <a:r>
                        <a:rPr dirty="0" sz="750">
                          <a:solidFill>
                            <a:srgbClr val="727276"/>
                          </a:solidFill>
                          <a:latin typeface="SimSun"/>
                          <a:cs typeface="SimSun"/>
                        </a:rPr>
                        <a:t>频率变化范围不超过</a:t>
                      </a:r>
                      <a:r>
                        <a:rPr dirty="0" sz="750" spc="-25">
                          <a:solidFill>
                            <a:srgbClr val="727276"/>
                          </a:solidFill>
                          <a:latin typeface="SimSun"/>
                          <a:cs typeface="SimSun"/>
                        </a:rPr>
                        <a:t>±2%</a:t>
                      </a:r>
                      <a:endParaRPr sz="750">
                        <a:latin typeface="SimSun"/>
                        <a:cs typeface="SimSun"/>
                      </a:endParaRPr>
                    </a:p>
                  </a:txBody>
                  <a:tcPr marL="0" marR="0" marB="0" marT="2413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nSpc>
                          <a:spcPct val="100000"/>
                        </a:lnSpc>
                        <a:spcBef>
                          <a:spcPts val="40"/>
                        </a:spcBef>
                      </a:pPr>
                      <a:endParaRPr sz="750">
                        <a:latin typeface="Times New Roman"/>
                        <a:cs typeface="Times New Roman"/>
                      </a:endParaRPr>
                    </a:p>
                    <a:p>
                      <a:pPr marL="553085">
                        <a:lnSpc>
                          <a:spcPct val="100000"/>
                        </a:lnSpc>
                      </a:pPr>
                      <a:r>
                        <a:rPr dirty="0" sz="750" spc="-10">
                          <a:solidFill>
                            <a:srgbClr val="727276"/>
                          </a:solidFill>
                          <a:latin typeface="SimSun"/>
                          <a:cs typeface="SimSun"/>
                        </a:rPr>
                        <a:t>3x380VAC(3L+PE)；</a:t>
                      </a:r>
                      <a:endParaRPr sz="750">
                        <a:latin typeface="SimSun"/>
                        <a:cs typeface="SimSun"/>
                      </a:endParaRPr>
                    </a:p>
                    <a:p>
                      <a:pPr marL="670560">
                        <a:lnSpc>
                          <a:spcPct val="100000"/>
                        </a:lnSpc>
                        <a:spcBef>
                          <a:spcPts val="204"/>
                        </a:spcBef>
                      </a:pPr>
                      <a:r>
                        <a:rPr dirty="0" sz="750" spc="-10">
                          <a:solidFill>
                            <a:srgbClr val="727276"/>
                          </a:solidFill>
                          <a:latin typeface="SimSun"/>
                          <a:cs typeface="SimSun"/>
                        </a:rPr>
                        <a:t>电压波动范围</a:t>
                      </a:r>
                      <a:endParaRPr sz="750">
                        <a:latin typeface="SimSun"/>
                        <a:cs typeface="SimSun"/>
                      </a:endParaRPr>
                    </a:p>
                    <a:p>
                      <a:pPr marL="410209" marR="319405" indent="154940">
                        <a:lnSpc>
                          <a:spcPct val="122300"/>
                        </a:lnSpc>
                      </a:pPr>
                      <a:r>
                        <a:rPr dirty="0" sz="750" spc="55">
                          <a:solidFill>
                            <a:srgbClr val="727276"/>
                          </a:solidFill>
                          <a:latin typeface="SimSun"/>
                          <a:cs typeface="SimSun"/>
                        </a:rPr>
                        <a:t>不超过-</a:t>
                      </a:r>
                      <a:r>
                        <a:rPr dirty="0" sz="750">
                          <a:solidFill>
                            <a:srgbClr val="727276"/>
                          </a:solidFill>
                          <a:latin typeface="SimSun"/>
                          <a:cs typeface="SimSun"/>
                        </a:rPr>
                        <a:t>10%-</a:t>
                      </a:r>
                      <a:r>
                        <a:rPr dirty="0" sz="750" spc="-20">
                          <a:solidFill>
                            <a:srgbClr val="727276"/>
                          </a:solidFill>
                          <a:latin typeface="SimSun"/>
                          <a:cs typeface="SimSun"/>
                        </a:rPr>
                        <a:t>10%，</a:t>
                      </a:r>
                      <a:r>
                        <a:rPr dirty="0" sz="750" spc="500">
                          <a:solidFill>
                            <a:srgbClr val="727276"/>
                          </a:solidFill>
                          <a:latin typeface="SimSun"/>
                          <a:cs typeface="SimSun"/>
                        </a:rPr>
                        <a:t> </a:t>
                      </a:r>
                      <a:r>
                        <a:rPr dirty="0" sz="750">
                          <a:solidFill>
                            <a:srgbClr val="727276"/>
                          </a:solidFill>
                          <a:latin typeface="SimSun"/>
                          <a:cs typeface="SimSun"/>
                        </a:rPr>
                        <a:t>频率波动范围不超过</a:t>
                      </a:r>
                      <a:r>
                        <a:rPr dirty="0" sz="750" spc="-25">
                          <a:solidFill>
                            <a:srgbClr val="727276"/>
                          </a:solidFill>
                          <a:latin typeface="SimSun"/>
                          <a:cs typeface="SimSun"/>
                        </a:rPr>
                        <a:t>±2%</a:t>
                      </a:r>
                      <a:endParaRPr sz="750">
                        <a:latin typeface="SimSun"/>
                        <a:cs typeface="SimSun"/>
                      </a:endParaRPr>
                    </a:p>
                  </a:txBody>
                  <a:tcPr marL="0" marR="0" marB="0" marT="5080">
                    <a:lnL w="3175">
                      <a:solidFill>
                        <a:srgbClr val="97989D"/>
                      </a:solidFill>
                      <a:prstDash val="solid"/>
                    </a:lnL>
                    <a:lnT w="3175">
                      <a:solidFill>
                        <a:srgbClr val="97989D"/>
                      </a:solidFill>
                      <a:prstDash val="solid"/>
                    </a:lnT>
                    <a:lnB w="3175">
                      <a:solidFill>
                        <a:srgbClr val="97989D"/>
                      </a:solidFill>
                      <a:prstDash val="solid"/>
                    </a:lnB>
                  </a:tcPr>
                </a:tc>
              </a:tr>
              <a:tr h="1217295">
                <a:tc>
                  <a:txBody>
                    <a:bodyPr/>
                    <a:lstStyle/>
                    <a:p>
                      <a:pPr>
                        <a:lnSpc>
                          <a:spcPct val="100000"/>
                        </a:lnSpc>
                      </a:pPr>
                      <a:endParaRPr sz="750">
                        <a:latin typeface="Times New Roman"/>
                        <a:cs typeface="Times New Roman"/>
                      </a:endParaRPr>
                    </a:p>
                    <a:p>
                      <a:pPr>
                        <a:lnSpc>
                          <a:spcPct val="100000"/>
                        </a:lnSpc>
                      </a:pPr>
                      <a:endParaRPr sz="750">
                        <a:latin typeface="Times New Roman"/>
                        <a:cs typeface="Times New Roman"/>
                      </a:endParaRPr>
                    </a:p>
                    <a:p>
                      <a:pPr>
                        <a:lnSpc>
                          <a:spcPct val="100000"/>
                        </a:lnSpc>
                      </a:pPr>
                      <a:endParaRPr sz="750">
                        <a:latin typeface="Times New Roman"/>
                        <a:cs typeface="Times New Roman"/>
                      </a:endParaRPr>
                    </a:p>
                    <a:p>
                      <a:pPr>
                        <a:lnSpc>
                          <a:spcPct val="100000"/>
                        </a:lnSpc>
                        <a:spcBef>
                          <a:spcPts val="385"/>
                        </a:spcBef>
                      </a:pPr>
                      <a:endParaRPr sz="750">
                        <a:latin typeface="Times New Roman"/>
                        <a:cs typeface="Times New Roman"/>
                      </a:endParaRPr>
                    </a:p>
                    <a:p>
                      <a:pPr marL="36830">
                        <a:lnSpc>
                          <a:spcPct val="100000"/>
                        </a:lnSpc>
                      </a:pPr>
                      <a:r>
                        <a:rPr dirty="0" sz="750" spc="-15">
                          <a:solidFill>
                            <a:srgbClr val="727276"/>
                          </a:solidFill>
                          <a:latin typeface="SimSun"/>
                          <a:cs typeface="SimSun"/>
                        </a:rPr>
                        <a:t>额定功率</a:t>
                      </a:r>
                      <a:endParaRPr sz="750">
                        <a:latin typeface="SimSun"/>
                        <a:cs typeface="SimSun"/>
                      </a:endParaRPr>
                    </a:p>
                  </a:txBody>
                  <a:tcPr marL="0" marR="0" marB="0" marT="0">
                    <a:lnR w="3175">
                      <a:solidFill>
                        <a:srgbClr val="97989D"/>
                      </a:solidFill>
                      <a:prstDash val="solid"/>
                    </a:lnR>
                    <a:lnT w="3175">
                      <a:solidFill>
                        <a:srgbClr val="97989D"/>
                      </a:solidFill>
                      <a:prstDash val="solid"/>
                    </a:lnT>
                    <a:lnB w="3175">
                      <a:solidFill>
                        <a:srgbClr val="97989D"/>
                      </a:solidFill>
                      <a:prstDash val="solid"/>
                    </a:lnB>
                  </a:tcPr>
                </a:tc>
                <a:tc>
                  <a:txBody>
                    <a:bodyPr/>
                    <a:lstStyle/>
                    <a:p>
                      <a:pPr>
                        <a:lnSpc>
                          <a:spcPct val="100000"/>
                        </a:lnSpc>
                      </a:pPr>
                      <a:endParaRPr sz="700">
                        <a:latin typeface="Times New Roman"/>
                        <a:cs typeface="Times New Roman"/>
                      </a:endParaRPr>
                    </a:p>
                    <a:p>
                      <a:pPr>
                        <a:lnSpc>
                          <a:spcPct val="100000"/>
                        </a:lnSpc>
                        <a:spcBef>
                          <a:spcPts val="710"/>
                        </a:spcBef>
                      </a:pPr>
                      <a:endParaRPr sz="700">
                        <a:latin typeface="Times New Roman"/>
                        <a:cs typeface="Times New Roman"/>
                      </a:endParaRPr>
                    </a:p>
                    <a:p>
                      <a:pPr algn="ctr" marL="12700">
                        <a:lnSpc>
                          <a:spcPct val="100000"/>
                        </a:lnSpc>
                      </a:pPr>
                      <a:r>
                        <a:rPr dirty="0" sz="700" spc="-10">
                          <a:solidFill>
                            <a:srgbClr val="727276"/>
                          </a:solidFill>
                          <a:latin typeface="SimSun"/>
                          <a:cs typeface="SimSun"/>
                        </a:rPr>
                        <a:t>1.3kW（NB4</a:t>
                      </a:r>
                      <a:r>
                        <a:rPr dirty="0" sz="700" spc="35">
                          <a:solidFill>
                            <a:srgbClr val="727276"/>
                          </a:solidFill>
                          <a:latin typeface="SimSun"/>
                          <a:cs typeface="SimSun"/>
                        </a:rPr>
                        <a:t>系列</a:t>
                      </a:r>
                      <a:r>
                        <a:rPr dirty="0" sz="700" spc="-50">
                          <a:solidFill>
                            <a:srgbClr val="727276"/>
                          </a:solidFill>
                          <a:latin typeface="SimSun"/>
                          <a:cs typeface="SimSun"/>
                        </a:rPr>
                        <a:t>）</a:t>
                      </a:r>
                      <a:endParaRPr sz="700">
                        <a:latin typeface="SimSun"/>
                        <a:cs typeface="SimSun"/>
                      </a:endParaRPr>
                    </a:p>
                    <a:p>
                      <a:pPr algn="ctr" marL="12700">
                        <a:lnSpc>
                          <a:spcPct val="100000"/>
                        </a:lnSpc>
                        <a:spcBef>
                          <a:spcPts val="160"/>
                        </a:spcBef>
                      </a:pPr>
                      <a:r>
                        <a:rPr dirty="0" sz="700" spc="-10">
                          <a:solidFill>
                            <a:srgbClr val="727276"/>
                          </a:solidFill>
                          <a:latin typeface="SimSun"/>
                          <a:cs typeface="SimSun"/>
                        </a:rPr>
                        <a:t>1.7kW（XB12</a:t>
                      </a:r>
                      <a:r>
                        <a:rPr dirty="0" sz="700">
                          <a:solidFill>
                            <a:srgbClr val="727276"/>
                          </a:solidFill>
                          <a:latin typeface="SimSun"/>
                          <a:cs typeface="SimSun"/>
                        </a:rPr>
                        <a:t>系列</a:t>
                      </a:r>
                      <a:r>
                        <a:rPr dirty="0" sz="700" spc="-50">
                          <a:solidFill>
                            <a:srgbClr val="727276"/>
                          </a:solidFill>
                          <a:latin typeface="SimSun"/>
                          <a:cs typeface="SimSun"/>
                        </a:rPr>
                        <a:t>）</a:t>
                      </a:r>
                      <a:endParaRPr sz="700">
                        <a:latin typeface="SimSun"/>
                        <a:cs typeface="SimSun"/>
                      </a:endParaRPr>
                    </a:p>
                    <a:p>
                      <a:pPr algn="ctr" marL="12700">
                        <a:lnSpc>
                          <a:spcPct val="100000"/>
                        </a:lnSpc>
                        <a:spcBef>
                          <a:spcPts val="160"/>
                        </a:spcBef>
                      </a:pPr>
                      <a:r>
                        <a:rPr dirty="0" sz="700">
                          <a:solidFill>
                            <a:srgbClr val="727276"/>
                          </a:solidFill>
                          <a:latin typeface="SimSun"/>
                          <a:cs typeface="SimSun"/>
                        </a:rPr>
                        <a:t>2.5kW（XB7</a:t>
                      </a:r>
                      <a:r>
                        <a:rPr dirty="0" sz="700" spc="-345">
                          <a:solidFill>
                            <a:srgbClr val="727276"/>
                          </a:solidFill>
                          <a:latin typeface="SimSun"/>
                          <a:cs typeface="SimSun"/>
                        </a:rPr>
                        <a:t>、</a:t>
                      </a:r>
                      <a:r>
                        <a:rPr dirty="0" sz="700" spc="60">
                          <a:solidFill>
                            <a:srgbClr val="727276"/>
                          </a:solidFill>
                          <a:latin typeface="SimSun"/>
                          <a:cs typeface="SimSun"/>
                        </a:rPr>
                        <a:t>XB7h</a:t>
                      </a:r>
                      <a:r>
                        <a:rPr dirty="0" sz="700" spc="-345">
                          <a:solidFill>
                            <a:srgbClr val="727276"/>
                          </a:solidFill>
                          <a:latin typeface="SimSun"/>
                          <a:cs typeface="SimSun"/>
                        </a:rPr>
                        <a:t>、</a:t>
                      </a:r>
                      <a:r>
                        <a:rPr dirty="0" sz="700" spc="-20">
                          <a:solidFill>
                            <a:srgbClr val="727276"/>
                          </a:solidFill>
                          <a:latin typeface="SimSun"/>
                          <a:cs typeface="SimSun"/>
                        </a:rPr>
                        <a:t>XB7L）</a:t>
                      </a:r>
                      <a:endParaRPr sz="700">
                        <a:latin typeface="SimSun"/>
                        <a:cs typeface="SimSun"/>
                      </a:endParaRPr>
                    </a:p>
                    <a:p>
                      <a:pPr algn="ctr" marL="12700">
                        <a:lnSpc>
                          <a:spcPct val="100000"/>
                        </a:lnSpc>
                        <a:spcBef>
                          <a:spcPts val="160"/>
                        </a:spcBef>
                      </a:pPr>
                      <a:r>
                        <a:rPr dirty="0" sz="700">
                          <a:solidFill>
                            <a:srgbClr val="727276"/>
                          </a:solidFill>
                          <a:latin typeface="SimSun"/>
                          <a:cs typeface="SimSun"/>
                        </a:rPr>
                        <a:t>2.7kW（XB10</a:t>
                      </a:r>
                      <a:r>
                        <a:rPr dirty="0" sz="700" spc="-150">
                          <a:solidFill>
                            <a:srgbClr val="727276"/>
                          </a:solidFill>
                          <a:latin typeface="SimSun"/>
                          <a:cs typeface="SimSun"/>
                        </a:rPr>
                        <a:t> </a:t>
                      </a:r>
                      <a:r>
                        <a:rPr dirty="0" sz="700" spc="-10">
                          <a:solidFill>
                            <a:srgbClr val="727276"/>
                          </a:solidFill>
                          <a:latin typeface="SimSun"/>
                          <a:cs typeface="SimSun"/>
                        </a:rPr>
                        <a:t>R1206）</a:t>
                      </a:r>
                      <a:endParaRPr sz="700">
                        <a:latin typeface="SimSun"/>
                        <a:cs typeface="SimSun"/>
                      </a:endParaRPr>
                    </a:p>
                  </a:txBody>
                  <a:tcPr marL="0" marR="0" marB="0" marT="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3175">
                        <a:lnSpc>
                          <a:spcPct val="100000"/>
                        </a:lnSpc>
                        <a:spcBef>
                          <a:spcPts val="320"/>
                        </a:spcBef>
                      </a:pPr>
                      <a:r>
                        <a:rPr dirty="0" sz="700" spc="-10">
                          <a:solidFill>
                            <a:srgbClr val="727276"/>
                          </a:solidFill>
                          <a:latin typeface="SimSun"/>
                          <a:cs typeface="SimSun"/>
                        </a:rPr>
                        <a:t>1.3kW（NB4</a:t>
                      </a:r>
                      <a:r>
                        <a:rPr dirty="0" sz="700" spc="35">
                          <a:solidFill>
                            <a:srgbClr val="727276"/>
                          </a:solidFill>
                          <a:latin typeface="SimSun"/>
                          <a:cs typeface="SimSun"/>
                        </a:rPr>
                        <a:t>系列</a:t>
                      </a:r>
                      <a:r>
                        <a:rPr dirty="0" sz="700" spc="-50">
                          <a:solidFill>
                            <a:srgbClr val="727276"/>
                          </a:solidFill>
                          <a:latin typeface="SimSun"/>
                          <a:cs typeface="SimSun"/>
                        </a:rPr>
                        <a:t>）</a:t>
                      </a:r>
                      <a:endParaRPr sz="700">
                        <a:latin typeface="SimSun"/>
                        <a:cs typeface="SimSun"/>
                      </a:endParaRPr>
                    </a:p>
                    <a:p>
                      <a:pPr algn="ctr" marR="3175">
                        <a:lnSpc>
                          <a:spcPct val="100000"/>
                        </a:lnSpc>
                        <a:spcBef>
                          <a:spcPts val="160"/>
                        </a:spcBef>
                      </a:pPr>
                      <a:r>
                        <a:rPr dirty="0" sz="700" spc="-10">
                          <a:solidFill>
                            <a:srgbClr val="727276"/>
                          </a:solidFill>
                          <a:latin typeface="SimSun"/>
                          <a:cs typeface="SimSun"/>
                        </a:rPr>
                        <a:t>1.7kW（XB12</a:t>
                      </a:r>
                      <a:r>
                        <a:rPr dirty="0" sz="700">
                          <a:solidFill>
                            <a:srgbClr val="727276"/>
                          </a:solidFill>
                          <a:latin typeface="SimSun"/>
                          <a:cs typeface="SimSun"/>
                        </a:rPr>
                        <a:t>系列</a:t>
                      </a:r>
                      <a:r>
                        <a:rPr dirty="0" sz="700" spc="-50">
                          <a:solidFill>
                            <a:srgbClr val="727276"/>
                          </a:solidFill>
                          <a:latin typeface="SimSun"/>
                          <a:cs typeface="SimSun"/>
                        </a:rPr>
                        <a:t>）</a:t>
                      </a:r>
                      <a:endParaRPr sz="700">
                        <a:latin typeface="SimSun"/>
                        <a:cs typeface="SimSun"/>
                      </a:endParaRPr>
                    </a:p>
                    <a:p>
                      <a:pPr algn="ctr" marR="2540">
                        <a:lnSpc>
                          <a:spcPct val="100000"/>
                        </a:lnSpc>
                        <a:spcBef>
                          <a:spcPts val="160"/>
                        </a:spcBef>
                      </a:pPr>
                      <a:r>
                        <a:rPr dirty="0" sz="700">
                          <a:solidFill>
                            <a:srgbClr val="727276"/>
                          </a:solidFill>
                          <a:latin typeface="SimSun"/>
                          <a:cs typeface="SimSun"/>
                        </a:rPr>
                        <a:t>2.5kW（XB7</a:t>
                      </a:r>
                      <a:r>
                        <a:rPr dirty="0" sz="700" spc="-345">
                          <a:solidFill>
                            <a:srgbClr val="727276"/>
                          </a:solidFill>
                          <a:latin typeface="SimSun"/>
                          <a:cs typeface="SimSun"/>
                        </a:rPr>
                        <a:t>、</a:t>
                      </a:r>
                      <a:r>
                        <a:rPr dirty="0" sz="700" spc="60">
                          <a:solidFill>
                            <a:srgbClr val="727276"/>
                          </a:solidFill>
                          <a:latin typeface="SimSun"/>
                          <a:cs typeface="SimSun"/>
                        </a:rPr>
                        <a:t>XB7h</a:t>
                      </a:r>
                      <a:r>
                        <a:rPr dirty="0" sz="700" spc="-345">
                          <a:solidFill>
                            <a:srgbClr val="727276"/>
                          </a:solidFill>
                          <a:latin typeface="SimSun"/>
                          <a:cs typeface="SimSun"/>
                        </a:rPr>
                        <a:t>、</a:t>
                      </a:r>
                      <a:r>
                        <a:rPr dirty="0" sz="700" spc="-20">
                          <a:solidFill>
                            <a:srgbClr val="727276"/>
                          </a:solidFill>
                          <a:latin typeface="SimSun"/>
                          <a:cs typeface="SimSun"/>
                        </a:rPr>
                        <a:t>XB7L）</a:t>
                      </a:r>
                      <a:endParaRPr sz="700">
                        <a:latin typeface="SimSun"/>
                        <a:cs typeface="SimSun"/>
                      </a:endParaRPr>
                    </a:p>
                    <a:p>
                      <a:pPr algn="ctr" marR="2540">
                        <a:lnSpc>
                          <a:spcPct val="100000"/>
                        </a:lnSpc>
                        <a:spcBef>
                          <a:spcPts val="160"/>
                        </a:spcBef>
                      </a:pPr>
                      <a:r>
                        <a:rPr dirty="0" sz="700">
                          <a:solidFill>
                            <a:srgbClr val="727276"/>
                          </a:solidFill>
                          <a:latin typeface="SimSun"/>
                          <a:cs typeface="SimSun"/>
                        </a:rPr>
                        <a:t>2.7kW（XB10</a:t>
                      </a:r>
                      <a:r>
                        <a:rPr dirty="0" sz="700" spc="-150">
                          <a:solidFill>
                            <a:srgbClr val="727276"/>
                          </a:solidFill>
                          <a:latin typeface="SimSun"/>
                          <a:cs typeface="SimSun"/>
                        </a:rPr>
                        <a:t> </a:t>
                      </a:r>
                      <a:r>
                        <a:rPr dirty="0" sz="700" spc="-10">
                          <a:solidFill>
                            <a:srgbClr val="727276"/>
                          </a:solidFill>
                          <a:latin typeface="SimSun"/>
                          <a:cs typeface="SimSun"/>
                        </a:rPr>
                        <a:t>R1206）</a:t>
                      </a:r>
                      <a:endParaRPr sz="700">
                        <a:latin typeface="SimSun"/>
                        <a:cs typeface="SimSun"/>
                      </a:endParaRPr>
                    </a:p>
                    <a:p>
                      <a:pPr algn="ctr" marL="292735" marR="337185" indent="43180">
                        <a:lnSpc>
                          <a:spcPct val="119100"/>
                        </a:lnSpc>
                      </a:pPr>
                      <a:r>
                        <a:rPr dirty="0" sz="700">
                          <a:solidFill>
                            <a:srgbClr val="727276"/>
                          </a:solidFill>
                          <a:latin typeface="SimSun"/>
                          <a:cs typeface="SimSun"/>
                        </a:rPr>
                        <a:t>4.7kW(NB12-12/1.4</a:t>
                      </a:r>
                      <a:r>
                        <a:rPr dirty="0" sz="700" spc="-50">
                          <a:solidFill>
                            <a:srgbClr val="727276"/>
                          </a:solidFill>
                          <a:latin typeface="SimSun"/>
                          <a:cs typeface="SimSun"/>
                        </a:rPr>
                        <a:t>、 </a:t>
                      </a:r>
                      <a:r>
                        <a:rPr dirty="0" sz="700">
                          <a:solidFill>
                            <a:srgbClr val="727276"/>
                          </a:solidFill>
                          <a:latin typeface="SimSun"/>
                          <a:cs typeface="SimSun"/>
                        </a:rPr>
                        <a:t>NB12-10/1.6</a:t>
                      </a:r>
                      <a:r>
                        <a:rPr dirty="0" sz="700" spc="-345">
                          <a:solidFill>
                            <a:srgbClr val="727276"/>
                          </a:solidFill>
                          <a:latin typeface="SimSun"/>
                          <a:cs typeface="SimSun"/>
                        </a:rPr>
                        <a:t>、</a:t>
                      </a:r>
                      <a:r>
                        <a:rPr dirty="0" sz="700">
                          <a:solidFill>
                            <a:srgbClr val="727276"/>
                          </a:solidFill>
                          <a:latin typeface="SimSun"/>
                          <a:cs typeface="SimSun"/>
                        </a:rPr>
                        <a:t>NB12-</a:t>
                      </a:r>
                      <a:r>
                        <a:rPr dirty="0" sz="700" spc="-25">
                          <a:solidFill>
                            <a:srgbClr val="727276"/>
                          </a:solidFill>
                          <a:latin typeface="SimSun"/>
                          <a:cs typeface="SimSun"/>
                        </a:rPr>
                        <a:t>16/1.1) </a:t>
                      </a:r>
                      <a:r>
                        <a:rPr dirty="0" sz="700">
                          <a:solidFill>
                            <a:srgbClr val="727276"/>
                          </a:solidFill>
                          <a:latin typeface="SimSun"/>
                          <a:cs typeface="SimSun"/>
                        </a:rPr>
                        <a:t>2.8kW(NB12-16/0.95-</a:t>
                      </a:r>
                      <a:r>
                        <a:rPr dirty="0" sz="700" spc="-25">
                          <a:solidFill>
                            <a:srgbClr val="727276"/>
                          </a:solidFill>
                          <a:latin typeface="SimSun"/>
                          <a:cs typeface="SimSun"/>
                        </a:rPr>
                        <a:t>3)</a:t>
                      </a:r>
                      <a:endParaRPr sz="700">
                        <a:latin typeface="SimSun"/>
                        <a:cs typeface="SimSun"/>
                      </a:endParaRPr>
                    </a:p>
                    <a:p>
                      <a:pPr algn="ctr" marR="45085">
                        <a:lnSpc>
                          <a:spcPct val="100000"/>
                        </a:lnSpc>
                        <a:spcBef>
                          <a:spcPts val="165"/>
                        </a:spcBef>
                      </a:pPr>
                      <a:r>
                        <a:rPr dirty="0" sz="700">
                          <a:solidFill>
                            <a:srgbClr val="727276"/>
                          </a:solidFill>
                          <a:latin typeface="SimSun"/>
                          <a:cs typeface="SimSun"/>
                        </a:rPr>
                        <a:t>3kW(NB12-16/0.95-</a:t>
                      </a:r>
                      <a:r>
                        <a:rPr dirty="0" sz="700" spc="-25">
                          <a:solidFill>
                            <a:srgbClr val="727276"/>
                          </a:solidFill>
                          <a:latin typeface="SimSun"/>
                          <a:cs typeface="SimSun"/>
                        </a:rPr>
                        <a:t>4)</a:t>
                      </a:r>
                      <a:endParaRPr sz="700">
                        <a:latin typeface="SimSun"/>
                        <a:cs typeface="SimSun"/>
                      </a:endParaRPr>
                    </a:p>
                    <a:p>
                      <a:pPr algn="ctr" marR="3175">
                        <a:lnSpc>
                          <a:spcPct val="100000"/>
                        </a:lnSpc>
                        <a:spcBef>
                          <a:spcPts val="160"/>
                        </a:spcBef>
                      </a:pPr>
                      <a:r>
                        <a:rPr dirty="0" sz="700" spc="-10">
                          <a:solidFill>
                            <a:srgbClr val="727276"/>
                          </a:solidFill>
                          <a:latin typeface="SimSun"/>
                          <a:cs typeface="SimSun"/>
                        </a:rPr>
                        <a:t>9.1kW（NB25</a:t>
                      </a:r>
                      <a:r>
                        <a:rPr dirty="0" sz="700" spc="35">
                          <a:solidFill>
                            <a:srgbClr val="727276"/>
                          </a:solidFill>
                          <a:latin typeface="SimSun"/>
                          <a:cs typeface="SimSun"/>
                        </a:rPr>
                        <a:t>系列</a:t>
                      </a:r>
                      <a:r>
                        <a:rPr dirty="0" sz="700" spc="-50">
                          <a:solidFill>
                            <a:srgbClr val="727276"/>
                          </a:solidFill>
                          <a:latin typeface="SimSun"/>
                          <a:cs typeface="SimSun"/>
                        </a:rPr>
                        <a:t>）</a:t>
                      </a:r>
                      <a:endParaRPr sz="700">
                        <a:latin typeface="SimSun"/>
                        <a:cs typeface="SimSun"/>
                      </a:endParaRPr>
                    </a:p>
                  </a:txBody>
                  <a:tcPr marL="0" marR="0" marB="0" marT="4064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nSpc>
                          <a:spcPct val="100000"/>
                        </a:lnSpc>
                      </a:pPr>
                      <a:endParaRPr sz="750">
                        <a:latin typeface="Times New Roman"/>
                        <a:cs typeface="Times New Roman"/>
                      </a:endParaRPr>
                    </a:p>
                    <a:p>
                      <a:pPr>
                        <a:lnSpc>
                          <a:spcPct val="100000"/>
                        </a:lnSpc>
                      </a:pPr>
                      <a:endParaRPr sz="750">
                        <a:latin typeface="Times New Roman"/>
                        <a:cs typeface="Times New Roman"/>
                      </a:endParaRPr>
                    </a:p>
                    <a:p>
                      <a:pPr>
                        <a:lnSpc>
                          <a:spcPct val="100000"/>
                        </a:lnSpc>
                      </a:pPr>
                      <a:endParaRPr sz="750">
                        <a:latin typeface="Times New Roman"/>
                        <a:cs typeface="Times New Roman"/>
                      </a:endParaRPr>
                    </a:p>
                    <a:p>
                      <a:pPr>
                        <a:lnSpc>
                          <a:spcPct val="100000"/>
                        </a:lnSpc>
                        <a:spcBef>
                          <a:spcPts val="250"/>
                        </a:spcBef>
                      </a:pPr>
                      <a:endParaRPr sz="750">
                        <a:latin typeface="Times New Roman"/>
                        <a:cs typeface="Times New Roman"/>
                      </a:endParaRPr>
                    </a:p>
                    <a:p>
                      <a:pPr marL="537210">
                        <a:lnSpc>
                          <a:spcPct val="100000"/>
                        </a:lnSpc>
                      </a:pPr>
                      <a:r>
                        <a:rPr dirty="0" sz="750">
                          <a:solidFill>
                            <a:srgbClr val="727276"/>
                          </a:solidFill>
                          <a:latin typeface="SimSun"/>
                          <a:cs typeface="SimSun"/>
                        </a:rPr>
                        <a:t>17.5kW（NB80</a:t>
                      </a:r>
                      <a:r>
                        <a:rPr dirty="0" sz="750" spc="65">
                          <a:solidFill>
                            <a:srgbClr val="727276"/>
                          </a:solidFill>
                          <a:latin typeface="SimSun"/>
                          <a:cs typeface="SimSun"/>
                        </a:rPr>
                        <a:t>系列</a:t>
                      </a:r>
                      <a:r>
                        <a:rPr dirty="0" sz="750" spc="-50">
                          <a:solidFill>
                            <a:srgbClr val="727276"/>
                          </a:solidFill>
                          <a:latin typeface="SimSun"/>
                          <a:cs typeface="SimSun"/>
                        </a:rPr>
                        <a:t>）</a:t>
                      </a:r>
                      <a:endParaRPr sz="750">
                        <a:latin typeface="SimSun"/>
                        <a:cs typeface="SimSun"/>
                      </a:endParaRPr>
                    </a:p>
                    <a:p>
                      <a:pPr marL="511175">
                        <a:lnSpc>
                          <a:spcPct val="100000"/>
                        </a:lnSpc>
                        <a:spcBef>
                          <a:spcPts val="100"/>
                        </a:spcBef>
                      </a:pPr>
                      <a:r>
                        <a:rPr dirty="0" sz="750">
                          <a:solidFill>
                            <a:srgbClr val="727276"/>
                          </a:solidFill>
                          <a:latin typeface="SimSun"/>
                          <a:cs typeface="SimSun"/>
                        </a:rPr>
                        <a:t>32.6kW（NB220</a:t>
                      </a:r>
                      <a:r>
                        <a:rPr dirty="0" sz="750" spc="65">
                          <a:solidFill>
                            <a:srgbClr val="727276"/>
                          </a:solidFill>
                          <a:latin typeface="SimSun"/>
                          <a:cs typeface="SimSun"/>
                        </a:rPr>
                        <a:t>系列</a:t>
                      </a:r>
                      <a:r>
                        <a:rPr dirty="0" sz="750" spc="-50">
                          <a:solidFill>
                            <a:srgbClr val="727276"/>
                          </a:solidFill>
                          <a:latin typeface="SimSun"/>
                          <a:cs typeface="SimSun"/>
                        </a:rPr>
                        <a:t>）</a:t>
                      </a:r>
                      <a:endParaRPr sz="750">
                        <a:latin typeface="SimSun"/>
                        <a:cs typeface="SimSun"/>
                      </a:endParaRPr>
                    </a:p>
                  </a:txBody>
                  <a:tcPr marL="0" marR="0" marB="0" marT="0">
                    <a:lnL w="3175">
                      <a:solidFill>
                        <a:srgbClr val="97989D"/>
                      </a:solidFill>
                      <a:prstDash val="solid"/>
                    </a:lnL>
                    <a:lnT w="3175">
                      <a:solidFill>
                        <a:srgbClr val="97989D"/>
                      </a:solidFill>
                      <a:prstDash val="solid"/>
                    </a:lnT>
                    <a:lnB w="3175">
                      <a:solidFill>
                        <a:srgbClr val="97989D"/>
                      </a:solidFill>
                      <a:prstDash val="solid"/>
                    </a:lnB>
                  </a:tcPr>
                </a:tc>
              </a:tr>
              <a:tr h="241300">
                <a:tc>
                  <a:txBody>
                    <a:bodyPr/>
                    <a:lstStyle/>
                    <a:p>
                      <a:pPr marL="36830">
                        <a:lnSpc>
                          <a:spcPct val="100000"/>
                        </a:lnSpc>
                        <a:spcBef>
                          <a:spcPts val="545"/>
                        </a:spcBef>
                      </a:pPr>
                      <a:r>
                        <a:rPr dirty="0" sz="750" spc="-10">
                          <a:solidFill>
                            <a:srgbClr val="727276"/>
                          </a:solidFill>
                          <a:latin typeface="SimSun"/>
                          <a:cs typeface="SimSun"/>
                        </a:rPr>
                        <a:t>工作环境温度</a:t>
                      </a:r>
                      <a:endParaRPr sz="750">
                        <a:latin typeface="SimSun"/>
                        <a:cs typeface="SimSun"/>
                      </a:endParaRPr>
                    </a:p>
                  </a:txBody>
                  <a:tcPr marL="0" marR="0" marB="0" marT="69215">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20320">
                        <a:lnSpc>
                          <a:spcPct val="100000"/>
                        </a:lnSpc>
                        <a:spcBef>
                          <a:spcPts val="560"/>
                        </a:spcBef>
                      </a:pPr>
                      <a:r>
                        <a:rPr dirty="0" sz="750">
                          <a:solidFill>
                            <a:srgbClr val="727276"/>
                          </a:solidFill>
                          <a:latin typeface="SimSun"/>
                          <a:cs typeface="SimSun"/>
                        </a:rPr>
                        <a:t>0℃</a:t>
                      </a:r>
                      <a:r>
                        <a:rPr dirty="0" sz="750" spc="-180">
                          <a:solidFill>
                            <a:srgbClr val="727276"/>
                          </a:solidFill>
                          <a:latin typeface="SimSun"/>
                          <a:cs typeface="SimSun"/>
                        </a:rPr>
                        <a:t> </a:t>
                      </a:r>
                      <a:r>
                        <a:rPr dirty="0" sz="750">
                          <a:solidFill>
                            <a:srgbClr val="727276"/>
                          </a:solidFill>
                          <a:latin typeface="SimSun"/>
                          <a:cs typeface="SimSun"/>
                        </a:rPr>
                        <a:t>~</a:t>
                      </a:r>
                      <a:r>
                        <a:rPr dirty="0" sz="750" spc="-175">
                          <a:solidFill>
                            <a:srgbClr val="727276"/>
                          </a:solidFill>
                          <a:latin typeface="SimSun"/>
                          <a:cs typeface="SimSun"/>
                        </a:rPr>
                        <a:t> </a:t>
                      </a:r>
                      <a:r>
                        <a:rPr dirty="0" sz="750" spc="-20">
                          <a:solidFill>
                            <a:srgbClr val="727276"/>
                          </a:solidFill>
                          <a:latin typeface="SimSun"/>
                          <a:cs typeface="SimSun"/>
                        </a:rPr>
                        <a:t>+45℃</a:t>
                      </a:r>
                      <a:endParaRPr sz="750">
                        <a:latin typeface="SimSun"/>
                        <a:cs typeface="SimSun"/>
                      </a:endParaRPr>
                    </a:p>
                  </a:txBody>
                  <a:tcPr marL="0" marR="0" marB="0" marT="7112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44450">
                        <a:lnSpc>
                          <a:spcPct val="100000"/>
                        </a:lnSpc>
                        <a:spcBef>
                          <a:spcPts val="560"/>
                        </a:spcBef>
                      </a:pPr>
                      <a:r>
                        <a:rPr dirty="0" sz="750">
                          <a:solidFill>
                            <a:srgbClr val="727276"/>
                          </a:solidFill>
                          <a:latin typeface="SimSun"/>
                          <a:cs typeface="SimSun"/>
                        </a:rPr>
                        <a:t>0℃</a:t>
                      </a:r>
                      <a:r>
                        <a:rPr dirty="0" sz="750" spc="-180">
                          <a:solidFill>
                            <a:srgbClr val="727276"/>
                          </a:solidFill>
                          <a:latin typeface="SimSun"/>
                          <a:cs typeface="SimSun"/>
                        </a:rPr>
                        <a:t> </a:t>
                      </a:r>
                      <a:r>
                        <a:rPr dirty="0" sz="750">
                          <a:solidFill>
                            <a:srgbClr val="727276"/>
                          </a:solidFill>
                          <a:latin typeface="SimSun"/>
                          <a:cs typeface="SimSun"/>
                        </a:rPr>
                        <a:t>~</a:t>
                      </a:r>
                      <a:r>
                        <a:rPr dirty="0" sz="750" spc="-175">
                          <a:solidFill>
                            <a:srgbClr val="727276"/>
                          </a:solidFill>
                          <a:latin typeface="SimSun"/>
                          <a:cs typeface="SimSun"/>
                        </a:rPr>
                        <a:t> </a:t>
                      </a:r>
                      <a:r>
                        <a:rPr dirty="0" sz="750" spc="-20">
                          <a:solidFill>
                            <a:srgbClr val="727276"/>
                          </a:solidFill>
                          <a:latin typeface="SimSun"/>
                          <a:cs typeface="SimSun"/>
                        </a:rPr>
                        <a:t>+45℃</a:t>
                      </a:r>
                      <a:endParaRPr sz="750">
                        <a:latin typeface="SimSun"/>
                        <a:cs typeface="SimSun"/>
                      </a:endParaRPr>
                    </a:p>
                  </a:txBody>
                  <a:tcPr marL="0" marR="0" marB="0" marT="7112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L="83185">
                        <a:lnSpc>
                          <a:spcPct val="100000"/>
                        </a:lnSpc>
                        <a:spcBef>
                          <a:spcPts val="560"/>
                        </a:spcBef>
                      </a:pPr>
                      <a:r>
                        <a:rPr dirty="0" sz="750">
                          <a:solidFill>
                            <a:srgbClr val="727276"/>
                          </a:solidFill>
                          <a:latin typeface="SimSun"/>
                          <a:cs typeface="SimSun"/>
                        </a:rPr>
                        <a:t>0℃</a:t>
                      </a:r>
                      <a:r>
                        <a:rPr dirty="0" sz="750" spc="-180">
                          <a:solidFill>
                            <a:srgbClr val="727276"/>
                          </a:solidFill>
                          <a:latin typeface="SimSun"/>
                          <a:cs typeface="SimSun"/>
                        </a:rPr>
                        <a:t> </a:t>
                      </a:r>
                      <a:r>
                        <a:rPr dirty="0" sz="750">
                          <a:solidFill>
                            <a:srgbClr val="727276"/>
                          </a:solidFill>
                          <a:latin typeface="SimSun"/>
                          <a:cs typeface="SimSun"/>
                        </a:rPr>
                        <a:t>~</a:t>
                      </a:r>
                      <a:r>
                        <a:rPr dirty="0" sz="750" spc="-175">
                          <a:solidFill>
                            <a:srgbClr val="727276"/>
                          </a:solidFill>
                          <a:latin typeface="SimSun"/>
                          <a:cs typeface="SimSun"/>
                        </a:rPr>
                        <a:t> </a:t>
                      </a:r>
                      <a:r>
                        <a:rPr dirty="0" sz="750" spc="-20">
                          <a:solidFill>
                            <a:srgbClr val="727276"/>
                          </a:solidFill>
                          <a:latin typeface="SimSun"/>
                          <a:cs typeface="SimSun"/>
                        </a:rPr>
                        <a:t>+45℃</a:t>
                      </a:r>
                      <a:endParaRPr sz="750">
                        <a:latin typeface="SimSun"/>
                        <a:cs typeface="SimSun"/>
                      </a:endParaRPr>
                    </a:p>
                  </a:txBody>
                  <a:tcPr marL="0" marR="0" marB="0" marT="71120">
                    <a:lnL w="3175">
                      <a:solidFill>
                        <a:srgbClr val="97989D"/>
                      </a:solidFill>
                      <a:prstDash val="solid"/>
                    </a:lnL>
                    <a:lnT w="3175">
                      <a:solidFill>
                        <a:srgbClr val="97989D"/>
                      </a:solidFill>
                      <a:prstDash val="solid"/>
                    </a:lnT>
                    <a:lnB w="3175">
                      <a:solidFill>
                        <a:srgbClr val="97989D"/>
                      </a:solidFill>
                      <a:prstDash val="solid"/>
                    </a:lnB>
                  </a:tcPr>
                </a:tc>
              </a:tr>
              <a:tr h="254000">
                <a:tc>
                  <a:txBody>
                    <a:bodyPr/>
                    <a:lstStyle/>
                    <a:p>
                      <a:pPr marL="36830">
                        <a:lnSpc>
                          <a:spcPct val="100000"/>
                        </a:lnSpc>
                        <a:spcBef>
                          <a:spcPts val="545"/>
                        </a:spcBef>
                      </a:pPr>
                      <a:r>
                        <a:rPr dirty="0" sz="750" spc="-15">
                          <a:solidFill>
                            <a:srgbClr val="727276"/>
                          </a:solidFill>
                          <a:latin typeface="SimSun"/>
                          <a:cs typeface="SimSun"/>
                        </a:rPr>
                        <a:t>储存温度</a:t>
                      </a:r>
                      <a:endParaRPr sz="750">
                        <a:latin typeface="SimSun"/>
                        <a:cs typeface="SimSun"/>
                      </a:endParaRPr>
                    </a:p>
                  </a:txBody>
                  <a:tcPr marL="0" marR="0" marB="0" marT="69215">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20320">
                        <a:lnSpc>
                          <a:spcPct val="100000"/>
                        </a:lnSpc>
                        <a:spcBef>
                          <a:spcPts val="660"/>
                        </a:spcBef>
                      </a:pPr>
                      <a:r>
                        <a:rPr dirty="0" sz="750" spc="-60">
                          <a:solidFill>
                            <a:srgbClr val="727276"/>
                          </a:solidFill>
                          <a:latin typeface="SimSun"/>
                          <a:cs typeface="SimSun"/>
                        </a:rPr>
                        <a:t>-</a:t>
                      </a:r>
                      <a:r>
                        <a:rPr dirty="0" sz="750" spc="-10">
                          <a:solidFill>
                            <a:srgbClr val="727276"/>
                          </a:solidFill>
                          <a:latin typeface="SimSun"/>
                          <a:cs typeface="SimSun"/>
                        </a:rPr>
                        <a:t>10°C~+55°C</a:t>
                      </a:r>
                      <a:endParaRPr sz="750">
                        <a:latin typeface="SimSun"/>
                        <a:cs typeface="SimSun"/>
                      </a:endParaRPr>
                    </a:p>
                  </a:txBody>
                  <a:tcPr marL="0" marR="0" marB="0" marT="8382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44450">
                        <a:lnSpc>
                          <a:spcPct val="100000"/>
                        </a:lnSpc>
                        <a:spcBef>
                          <a:spcPts val="660"/>
                        </a:spcBef>
                      </a:pPr>
                      <a:r>
                        <a:rPr dirty="0" sz="750" spc="-60">
                          <a:solidFill>
                            <a:srgbClr val="727276"/>
                          </a:solidFill>
                          <a:latin typeface="SimSun"/>
                          <a:cs typeface="SimSun"/>
                        </a:rPr>
                        <a:t>-</a:t>
                      </a:r>
                      <a:r>
                        <a:rPr dirty="0" sz="750" spc="-10">
                          <a:solidFill>
                            <a:srgbClr val="727276"/>
                          </a:solidFill>
                          <a:latin typeface="SimSun"/>
                          <a:cs typeface="SimSun"/>
                        </a:rPr>
                        <a:t>10°C~+55°C</a:t>
                      </a:r>
                      <a:endParaRPr sz="750">
                        <a:latin typeface="SimSun"/>
                        <a:cs typeface="SimSun"/>
                      </a:endParaRPr>
                    </a:p>
                  </a:txBody>
                  <a:tcPr marL="0" marR="0" marB="0" marT="8382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L="83185">
                        <a:lnSpc>
                          <a:spcPct val="100000"/>
                        </a:lnSpc>
                        <a:spcBef>
                          <a:spcPts val="660"/>
                        </a:spcBef>
                      </a:pPr>
                      <a:r>
                        <a:rPr dirty="0" sz="750" spc="-10">
                          <a:solidFill>
                            <a:srgbClr val="727276"/>
                          </a:solidFill>
                          <a:latin typeface="SimSun"/>
                          <a:cs typeface="SimSun"/>
                        </a:rPr>
                        <a:t>-10℃~</a:t>
                      </a:r>
                      <a:r>
                        <a:rPr dirty="0" sz="750" spc="-185">
                          <a:solidFill>
                            <a:srgbClr val="727276"/>
                          </a:solidFill>
                          <a:latin typeface="SimSun"/>
                          <a:cs typeface="SimSun"/>
                        </a:rPr>
                        <a:t> </a:t>
                      </a:r>
                      <a:r>
                        <a:rPr dirty="0" sz="750" spc="-20">
                          <a:solidFill>
                            <a:srgbClr val="727276"/>
                          </a:solidFill>
                          <a:latin typeface="SimSun"/>
                          <a:cs typeface="SimSun"/>
                        </a:rPr>
                        <a:t>+55℃</a:t>
                      </a:r>
                      <a:endParaRPr sz="750">
                        <a:latin typeface="SimSun"/>
                        <a:cs typeface="SimSun"/>
                      </a:endParaRPr>
                    </a:p>
                  </a:txBody>
                  <a:tcPr marL="0" marR="0" marB="0" marT="83820">
                    <a:lnL w="3175">
                      <a:solidFill>
                        <a:srgbClr val="97989D"/>
                      </a:solidFill>
                      <a:prstDash val="solid"/>
                    </a:lnL>
                    <a:lnT w="3175">
                      <a:solidFill>
                        <a:srgbClr val="97989D"/>
                      </a:solidFill>
                      <a:prstDash val="solid"/>
                    </a:lnT>
                    <a:lnB w="3175">
                      <a:solidFill>
                        <a:srgbClr val="97989D"/>
                      </a:solidFill>
                      <a:prstDash val="solid"/>
                    </a:lnB>
                  </a:tcPr>
                </a:tc>
              </a:tr>
              <a:tr h="279400">
                <a:tc>
                  <a:txBody>
                    <a:bodyPr/>
                    <a:lstStyle/>
                    <a:p>
                      <a:pPr marL="36830">
                        <a:lnSpc>
                          <a:spcPct val="100000"/>
                        </a:lnSpc>
                        <a:spcBef>
                          <a:spcPts val="645"/>
                        </a:spcBef>
                      </a:pPr>
                      <a:r>
                        <a:rPr dirty="0" sz="750" spc="-20">
                          <a:solidFill>
                            <a:srgbClr val="727276"/>
                          </a:solidFill>
                          <a:latin typeface="SimSun"/>
                          <a:cs typeface="SimSun"/>
                        </a:rPr>
                        <a:t>工作/储存最大环境湿度</a:t>
                      </a:r>
                      <a:endParaRPr sz="750">
                        <a:latin typeface="SimSun"/>
                        <a:cs typeface="SimSun"/>
                      </a:endParaRPr>
                    </a:p>
                  </a:txBody>
                  <a:tcPr marL="0" marR="0" marB="0" marT="81915">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20320">
                        <a:lnSpc>
                          <a:spcPct val="100000"/>
                        </a:lnSpc>
                        <a:spcBef>
                          <a:spcPts val="660"/>
                        </a:spcBef>
                      </a:pPr>
                      <a:r>
                        <a:rPr dirty="0" sz="750" spc="-10">
                          <a:solidFill>
                            <a:srgbClr val="727276"/>
                          </a:solidFill>
                          <a:latin typeface="SimSun"/>
                          <a:cs typeface="SimSun"/>
                        </a:rPr>
                        <a:t>≤80</a:t>
                      </a:r>
                      <a:r>
                        <a:rPr dirty="0" sz="750" spc="-20">
                          <a:solidFill>
                            <a:srgbClr val="727276"/>
                          </a:solidFill>
                          <a:latin typeface="SimSun"/>
                          <a:cs typeface="SimSun"/>
                        </a:rPr>
                        <a:t>%，无凝露</a:t>
                      </a:r>
                      <a:endParaRPr sz="750">
                        <a:latin typeface="SimSun"/>
                        <a:cs typeface="SimSun"/>
                      </a:endParaRPr>
                    </a:p>
                  </a:txBody>
                  <a:tcPr marL="0" marR="0" marB="0" marT="8382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R="44450">
                        <a:lnSpc>
                          <a:spcPct val="100000"/>
                        </a:lnSpc>
                        <a:spcBef>
                          <a:spcPts val="660"/>
                        </a:spcBef>
                      </a:pPr>
                      <a:r>
                        <a:rPr dirty="0" sz="750" spc="-10">
                          <a:solidFill>
                            <a:srgbClr val="727276"/>
                          </a:solidFill>
                          <a:latin typeface="SimSun"/>
                          <a:cs typeface="SimSun"/>
                        </a:rPr>
                        <a:t>≤95</a:t>
                      </a:r>
                      <a:r>
                        <a:rPr dirty="0" sz="750" spc="-20">
                          <a:solidFill>
                            <a:srgbClr val="727276"/>
                          </a:solidFill>
                          <a:latin typeface="SimSun"/>
                          <a:cs typeface="SimSun"/>
                        </a:rPr>
                        <a:t>%，无凝露</a:t>
                      </a:r>
                      <a:endParaRPr sz="750">
                        <a:latin typeface="SimSun"/>
                        <a:cs typeface="SimSun"/>
                      </a:endParaRPr>
                    </a:p>
                  </a:txBody>
                  <a:tcPr marL="0" marR="0" marB="0" marT="83820">
                    <a:lnL w="3175">
                      <a:solidFill>
                        <a:srgbClr val="97989D"/>
                      </a:solidFill>
                      <a:prstDash val="solid"/>
                    </a:lnL>
                    <a:lnR w="3175">
                      <a:solidFill>
                        <a:srgbClr val="97989D"/>
                      </a:solidFill>
                      <a:prstDash val="solid"/>
                    </a:lnR>
                    <a:lnT w="3175">
                      <a:solidFill>
                        <a:srgbClr val="97989D"/>
                      </a:solidFill>
                      <a:prstDash val="solid"/>
                    </a:lnT>
                    <a:lnB w="3175">
                      <a:solidFill>
                        <a:srgbClr val="97989D"/>
                      </a:solidFill>
                      <a:prstDash val="solid"/>
                    </a:lnB>
                  </a:tcPr>
                </a:tc>
                <a:tc>
                  <a:txBody>
                    <a:bodyPr/>
                    <a:lstStyle/>
                    <a:p>
                      <a:pPr algn="ctr" marL="83185">
                        <a:lnSpc>
                          <a:spcPct val="100000"/>
                        </a:lnSpc>
                        <a:spcBef>
                          <a:spcPts val="660"/>
                        </a:spcBef>
                      </a:pPr>
                      <a:r>
                        <a:rPr dirty="0" sz="750" spc="-10">
                          <a:solidFill>
                            <a:srgbClr val="727276"/>
                          </a:solidFill>
                          <a:latin typeface="SimSun"/>
                          <a:cs typeface="SimSun"/>
                        </a:rPr>
                        <a:t>≤95</a:t>
                      </a:r>
                      <a:r>
                        <a:rPr dirty="0" sz="750" spc="-20">
                          <a:solidFill>
                            <a:srgbClr val="727276"/>
                          </a:solidFill>
                          <a:latin typeface="SimSun"/>
                          <a:cs typeface="SimSun"/>
                        </a:rPr>
                        <a:t>%，无凝露</a:t>
                      </a:r>
                      <a:endParaRPr sz="750">
                        <a:latin typeface="SimSun"/>
                        <a:cs typeface="SimSun"/>
                      </a:endParaRPr>
                    </a:p>
                  </a:txBody>
                  <a:tcPr marL="0" marR="0" marB="0" marT="83820">
                    <a:lnL w="3175">
                      <a:solidFill>
                        <a:srgbClr val="97989D"/>
                      </a:solidFill>
                      <a:prstDash val="solid"/>
                    </a:lnL>
                    <a:lnT w="3175">
                      <a:solidFill>
                        <a:srgbClr val="97989D"/>
                      </a:solidFill>
                      <a:prstDash val="solid"/>
                    </a:lnT>
                    <a:lnB w="3175">
                      <a:solidFill>
                        <a:srgbClr val="97989D"/>
                      </a:solidFill>
                      <a:prstDash val="solid"/>
                    </a:lnB>
                  </a:tcPr>
                </a:tc>
              </a:tr>
            </a:tbl>
          </a:graphicData>
        </a:graphic>
      </p:graphicFrame>
      <p:pic>
        <p:nvPicPr>
          <p:cNvPr id="20" name="object 20" descr=""/>
          <p:cNvPicPr/>
          <p:nvPr/>
        </p:nvPicPr>
        <p:blipFill>
          <a:blip r:embed="rId3" cstate="print"/>
          <a:stretch>
            <a:fillRect/>
          </a:stretch>
        </p:blipFill>
        <p:spPr>
          <a:xfrm>
            <a:off x="4436126" y="2360879"/>
            <a:ext cx="2801768" cy="1953209"/>
          </a:xfrm>
          <a:prstGeom prst="rect">
            <a:avLst/>
          </a:prstGeom>
        </p:spPr>
      </p:pic>
      <p:pic>
        <p:nvPicPr>
          <p:cNvPr id="21" name="object 21" descr=""/>
          <p:cNvPicPr/>
          <p:nvPr/>
        </p:nvPicPr>
        <p:blipFill>
          <a:blip r:embed="rId4" cstate="print"/>
          <a:stretch>
            <a:fillRect/>
          </a:stretch>
        </p:blipFill>
        <p:spPr>
          <a:xfrm>
            <a:off x="5373227" y="2689497"/>
            <a:ext cx="1147704" cy="1300926"/>
          </a:xfrm>
          <a:prstGeom prst="rect">
            <a:avLst/>
          </a:prstGeom>
        </p:spPr>
      </p:pic>
      <p:pic>
        <p:nvPicPr>
          <p:cNvPr id="22" name="object 22" descr=""/>
          <p:cNvPicPr/>
          <p:nvPr/>
        </p:nvPicPr>
        <p:blipFill>
          <a:blip r:embed="rId5" cstate="print"/>
          <a:stretch>
            <a:fillRect/>
          </a:stretch>
        </p:blipFill>
        <p:spPr>
          <a:xfrm>
            <a:off x="3429217" y="3105861"/>
            <a:ext cx="1240859" cy="864722"/>
          </a:xfrm>
          <a:prstGeom prst="rect">
            <a:avLst/>
          </a:prstGeom>
        </p:spPr>
      </p:pic>
      <p:pic>
        <p:nvPicPr>
          <p:cNvPr id="23" name="object 23" descr=""/>
          <p:cNvPicPr/>
          <p:nvPr/>
        </p:nvPicPr>
        <p:blipFill>
          <a:blip r:embed="rId6" cstate="print"/>
          <a:stretch>
            <a:fillRect/>
          </a:stretch>
        </p:blipFill>
        <p:spPr>
          <a:xfrm>
            <a:off x="1947329" y="3212524"/>
            <a:ext cx="1096152" cy="763881"/>
          </a:xfrm>
          <a:prstGeom prst="rect">
            <a:avLst/>
          </a:prstGeom>
        </p:spPr>
      </p:pic>
      <p:sp>
        <p:nvSpPr>
          <p:cNvPr id="24" name="object 24" descr=""/>
          <p:cNvSpPr txBox="1"/>
          <p:nvPr/>
        </p:nvSpPr>
        <p:spPr>
          <a:xfrm>
            <a:off x="5717821" y="3937123"/>
            <a:ext cx="410845" cy="162560"/>
          </a:xfrm>
          <a:prstGeom prst="rect">
            <a:avLst/>
          </a:prstGeom>
        </p:spPr>
        <p:txBody>
          <a:bodyPr wrap="square" lIns="0" tIns="12700" rIns="0" bIns="0" rtlCol="0" vert="horz">
            <a:spAutoFit/>
          </a:bodyPr>
          <a:lstStyle/>
          <a:p>
            <a:pPr marL="12700">
              <a:lnSpc>
                <a:spcPct val="100000"/>
              </a:lnSpc>
              <a:spcBef>
                <a:spcPts val="100"/>
              </a:spcBef>
            </a:pPr>
            <a:r>
              <a:rPr dirty="0" sz="900" spc="-10" b="1">
                <a:solidFill>
                  <a:srgbClr val="58595B"/>
                </a:solidFill>
                <a:latin typeface="Microsoft JhengHei"/>
                <a:cs typeface="Microsoft JhengHei"/>
              </a:rPr>
              <a:t>XBC5E</a:t>
            </a:r>
            <a:endParaRPr sz="900">
              <a:latin typeface="Microsoft JhengHei"/>
              <a:cs typeface="Microsoft JhengHei"/>
            </a:endParaRPr>
          </a:p>
        </p:txBody>
      </p:sp>
      <p:sp>
        <p:nvSpPr>
          <p:cNvPr id="25" name="object 25"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46</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47</a:t>
            </a:r>
          </a:p>
        </p:txBody>
      </p:sp>
      <p:graphicFrame>
        <p:nvGraphicFramePr>
          <p:cNvPr id="2" name="object 2" descr=""/>
          <p:cNvGraphicFramePr>
            <a:graphicFrameLocks noGrp="1"/>
          </p:cNvGraphicFramePr>
          <p:nvPr/>
        </p:nvGraphicFramePr>
        <p:xfrm>
          <a:off x="494755" y="1115517"/>
          <a:ext cx="6708140" cy="6802119"/>
        </p:xfrm>
        <a:graphic>
          <a:graphicData uri="http://schemas.openxmlformats.org/drawingml/2006/table">
            <a:tbl>
              <a:tblPr firstRow="1" bandRow="1">
                <a:tableStyleId>{2D5ABB26-0587-4C30-8999-92F81FD0307C}</a:tableStyleId>
              </a:tblPr>
              <a:tblGrid>
                <a:gridCol w="1056640"/>
                <a:gridCol w="1452880"/>
                <a:gridCol w="4121150"/>
              </a:tblGrid>
              <a:tr h="389890">
                <a:tc gridSpan="2">
                  <a:txBody>
                    <a:bodyPr/>
                    <a:lstStyle/>
                    <a:p>
                      <a:pPr marL="31750">
                        <a:lnSpc>
                          <a:spcPct val="100000"/>
                        </a:lnSpc>
                        <a:spcBef>
                          <a:spcPts val="1050"/>
                        </a:spcBef>
                      </a:pPr>
                      <a:r>
                        <a:rPr dirty="0" sz="1200" spc="-25" b="1">
                          <a:solidFill>
                            <a:srgbClr val="DA2128"/>
                          </a:solidFill>
                          <a:latin typeface="Microsoft JhengHei"/>
                          <a:cs typeface="Microsoft JhengHei"/>
                        </a:rPr>
                        <a:t>选项</a:t>
                      </a:r>
                      <a:endParaRPr sz="1200">
                        <a:latin typeface="Microsoft JhengHei"/>
                        <a:cs typeface="Microsoft JhengHei"/>
                      </a:endParaRPr>
                    </a:p>
                  </a:txBody>
                  <a:tcPr marL="0" marR="0" marB="0" marT="133350">
                    <a:lnR w="6350">
                      <a:solidFill>
                        <a:srgbClr val="BCBEC0"/>
                      </a:solidFill>
                      <a:prstDash val="solid"/>
                    </a:lnR>
                    <a:lnT w="9525">
                      <a:solidFill>
                        <a:srgbClr val="BCBEC0"/>
                      </a:solidFill>
                      <a:prstDash val="solid"/>
                    </a:lnT>
                  </a:tcPr>
                </a:tc>
                <a:tc hMerge="1">
                  <a:txBody>
                    <a:bodyPr/>
                    <a:lstStyle/>
                    <a:p>
                      <a:pPr/>
                    </a:p>
                  </a:txBody>
                  <a:tcPr marL="0" marR="0" marB="0" marT="0"/>
                </a:tc>
                <a:tc>
                  <a:txBody>
                    <a:bodyPr/>
                    <a:lstStyle/>
                    <a:p>
                      <a:pPr marL="70485" marR="3175">
                        <a:lnSpc>
                          <a:spcPct val="100000"/>
                        </a:lnSpc>
                        <a:spcBef>
                          <a:spcPts val="1050"/>
                        </a:spcBef>
                      </a:pPr>
                      <a:r>
                        <a:rPr dirty="0" sz="1200" spc="-25" b="1">
                          <a:solidFill>
                            <a:srgbClr val="DA2128"/>
                          </a:solidFill>
                          <a:latin typeface="Microsoft JhengHei"/>
                          <a:cs typeface="Microsoft JhengHei"/>
                        </a:rPr>
                        <a:t>说明</a:t>
                      </a:r>
                      <a:endParaRPr sz="1200">
                        <a:latin typeface="Microsoft JhengHei"/>
                        <a:cs typeface="Microsoft JhengHei"/>
                      </a:endParaRPr>
                    </a:p>
                  </a:txBody>
                  <a:tcPr marL="0" marR="0" marB="0" marT="133350">
                    <a:lnL w="6350">
                      <a:solidFill>
                        <a:srgbClr val="BCBEC0"/>
                      </a:solidFill>
                      <a:prstDash val="solid"/>
                    </a:lnL>
                    <a:lnT w="9525">
                      <a:solidFill>
                        <a:srgbClr val="BCBEC0"/>
                      </a:solidFill>
                      <a:prstDash val="solid"/>
                    </a:lnT>
                  </a:tcPr>
                </a:tc>
              </a:tr>
              <a:tr h="278130">
                <a:tc gridSpan="2">
                  <a:txBody>
                    <a:bodyPr/>
                    <a:lstStyle/>
                    <a:p>
                      <a:pPr marL="31750">
                        <a:lnSpc>
                          <a:spcPct val="100000"/>
                        </a:lnSpc>
                        <a:spcBef>
                          <a:spcPts val="490"/>
                        </a:spcBef>
                      </a:pPr>
                      <a:r>
                        <a:rPr dirty="0" sz="900">
                          <a:solidFill>
                            <a:srgbClr val="4F4F51"/>
                          </a:solidFill>
                          <a:latin typeface="SimSun"/>
                          <a:cs typeface="SimSun"/>
                        </a:rPr>
                        <a:t>xPad2</a:t>
                      </a:r>
                      <a:r>
                        <a:rPr dirty="0" sz="900" spc="30">
                          <a:solidFill>
                            <a:srgbClr val="4F4F51"/>
                          </a:solidFill>
                          <a:latin typeface="SimSun"/>
                          <a:cs typeface="SimSun"/>
                        </a:rPr>
                        <a:t>示教器</a:t>
                      </a:r>
                      <a:endParaRPr sz="900">
                        <a:latin typeface="SimSun"/>
                        <a:cs typeface="SimSun"/>
                      </a:endParaRPr>
                    </a:p>
                  </a:txBody>
                  <a:tcPr marL="0" marR="0" marB="0" marT="62230">
                    <a:lnR w="6350">
                      <a:solidFill>
                        <a:srgbClr val="BCBEC0"/>
                      </a:solidFill>
                      <a:prstDash val="solid"/>
                    </a:lnR>
                    <a:solidFill>
                      <a:srgbClr val="F1F2F2"/>
                    </a:solidFill>
                  </a:tcPr>
                </a:tc>
                <a:tc hMerge="1">
                  <a:txBody>
                    <a:bodyPr/>
                    <a:lstStyle/>
                    <a:p>
                      <a:pPr/>
                    </a:p>
                  </a:txBody>
                  <a:tcPr marL="0" marR="0" marB="0" marT="0"/>
                </a:tc>
                <a:tc>
                  <a:txBody>
                    <a:bodyPr/>
                    <a:lstStyle/>
                    <a:p>
                      <a:pPr marL="59055" marR="3175">
                        <a:lnSpc>
                          <a:spcPct val="100000"/>
                        </a:lnSpc>
                        <a:spcBef>
                          <a:spcPts val="490"/>
                        </a:spcBef>
                      </a:pPr>
                      <a:r>
                        <a:rPr dirty="0" sz="900">
                          <a:solidFill>
                            <a:srgbClr val="4F4F51"/>
                          </a:solidFill>
                          <a:latin typeface="SimSun"/>
                          <a:cs typeface="SimSun"/>
                        </a:rPr>
                        <a:t>CR</a:t>
                      </a:r>
                      <a:r>
                        <a:rPr dirty="0" sz="900" spc="15">
                          <a:solidFill>
                            <a:srgbClr val="4F4F51"/>
                          </a:solidFill>
                          <a:latin typeface="SimSun"/>
                          <a:cs typeface="SimSun"/>
                        </a:rPr>
                        <a:t>系列标配，</a:t>
                      </a:r>
                      <a:r>
                        <a:rPr dirty="0" sz="900" spc="-85">
                          <a:solidFill>
                            <a:srgbClr val="4F4F51"/>
                          </a:solidFill>
                          <a:latin typeface="SimSun"/>
                          <a:cs typeface="SimSun"/>
                        </a:rPr>
                        <a:t>SR</a:t>
                      </a:r>
                      <a:r>
                        <a:rPr dirty="0" sz="900" spc="-25">
                          <a:solidFill>
                            <a:srgbClr val="4F4F51"/>
                          </a:solidFill>
                          <a:latin typeface="SimSun"/>
                          <a:cs typeface="SimSun"/>
                        </a:rPr>
                        <a:t>系列可选配，</a:t>
                      </a:r>
                      <a:r>
                        <a:rPr dirty="0" sz="900" spc="-95">
                          <a:solidFill>
                            <a:srgbClr val="4F4F51"/>
                          </a:solidFill>
                          <a:latin typeface="SimSun"/>
                          <a:cs typeface="SimSun"/>
                        </a:rPr>
                        <a:t>ER</a:t>
                      </a:r>
                      <a:r>
                        <a:rPr dirty="0" sz="900" spc="-10">
                          <a:solidFill>
                            <a:srgbClr val="4F4F51"/>
                          </a:solidFill>
                          <a:latin typeface="SimSun"/>
                          <a:cs typeface="SimSun"/>
                        </a:rPr>
                        <a:t>系列不支持</a:t>
                      </a:r>
                      <a:endParaRPr sz="900">
                        <a:latin typeface="SimSun"/>
                        <a:cs typeface="SimSun"/>
                      </a:endParaRPr>
                    </a:p>
                  </a:txBody>
                  <a:tcPr marL="0" marR="0" marB="0" marT="62230">
                    <a:lnL w="6350">
                      <a:solidFill>
                        <a:srgbClr val="BCBEC0"/>
                      </a:solidFill>
                      <a:prstDash val="solid"/>
                    </a:lnL>
                    <a:solidFill>
                      <a:srgbClr val="F1F2F2"/>
                    </a:solidFill>
                  </a:tcPr>
                </a:tc>
              </a:tr>
              <a:tr h="284480">
                <a:tc gridSpan="2">
                  <a:txBody>
                    <a:bodyPr/>
                    <a:lstStyle/>
                    <a:p>
                      <a:pPr marL="31750">
                        <a:lnSpc>
                          <a:spcPct val="100000"/>
                        </a:lnSpc>
                        <a:spcBef>
                          <a:spcPts val="495"/>
                        </a:spcBef>
                      </a:pPr>
                      <a:r>
                        <a:rPr dirty="0" sz="900" spc="-10">
                          <a:solidFill>
                            <a:srgbClr val="4F4F51"/>
                          </a:solidFill>
                          <a:latin typeface="SimSun"/>
                          <a:cs typeface="SimSun"/>
                        </a:rPr>
                        <a:t>示教器电缆长度</a:t>
                      </a:r>
                      <a:endParaRPr sz="900">
                        <a:latin typeface="SimSun"/>
                        <a:cs typeface="SimSun"/>
                      </a:endParaRPr>
                    </a:p>
                  </a:txBody>
                  <a:tcPr marL="0" marR="0" marB="0" marT="62865">
                    <a:lnR w="6350">
                      <a:solidFill>
                        <a:srgbClr val="BCBEC0"/>
                      </a:solidFill>
                      <a:prstDash val="solid"/>
                    </a:lnR>
                  </a:tcPr>
                </a:tc>
                <a:tc hMerge="1">
                  <a:txBody>
                    <a:bodyPr/>
                    <a:lstStyle/>
                    <a:p>
                      <a:pPr/>
                    </a:p>
                  </a:txBody>
                  <a:tcPr marL="0" marR="0" marB="0" marT="0"/>
                </a:tc>
                <a:tc>
                  <a:txBody>
                    <a:bodyPr/>
                    <a:lstStyle/>
                    <a:p>
                      <a:pPr marL="59055" marR="3175">
                        <a:lnSpc>
                          <a:spcPct val="100000"/>
                        </a:lnSpc>
                        <a:spcBef>
                          <a:spcPts val="495"/>
                        </a:spcBef>
                      </a:pPr>
                      <a:r>
                        <a:rPr dirty="0" sz="900" spc="150">
                          <a:solidFill>
                            <a:srgbClr val="4F4F51"/>
                          </a:solidFill>
                          <a:latin typeface="SimSun"/>
                          <a:cs typeface="SimSun"/>
                        </a:rPr>
                        <a:t>标配</a:t>
                      </a:r>
                      <a:r>
                        <a:rPr dirty="0" sz="900" spc="-95">
                          <a:solidFill>
                            <a:srgbClr val="4F4F51"/>
                          </a:solidFill>
                          <a:latin typeface="SimSun"/>
                          <a:cs typeface="SimSun"/>
                        </a:rPr>
                        <a:t>5m</a:t>
                      </a:r>
                      <a:r>
                        <a:rPr dirty="0" sz="900" spc="65">
                          <a:solidFill>
                            <a:srgbClr val="4F4F51"/>
                          </a:solidFill>
                          <a:latin typeface="SimSun"/>
                          <a:cs typeface="SimSun"/>
                        </a:rPr>
                        <a:t>，可选配</a:t>
                      </a:r>
                      <a:r>
                        <a:rPr dirty="0" sz="900" spc="90">
                          <a:solidFill>
                            <a:srgbClr val="4F4F51"/>
                          </a:solidFill>
                          <a:latin typeface="SimSun"/>
                          <a:cs typeface="SimSun"/>
                        </a:rPr>
                        <a:t>7m/10m/15m/22m/30m</a:t>
                      </a:r>
                      <a:endParaRPr sz="900">
                        <a:latin typeface="SimSun"/>
                        <a:cs typeface="SimSun"/>
                      </a:endParaRPr>
                    </a:p>
                  </a:txBody>
                  <a:tcPr marL="0" marR="0" marB="0" marT="62865">
                    <a:lnL w="6350">
                      <a:solidFill>
                        <a:srgbClr val="BCBEC0"/>
                      </a:solidFill>
                      <a:prstDash val="solid"/>
                    </a:lnL>
                  </a:tcPr>
                </a:tc>
              </a:tr>
              <a:tr h="451484">
                <a:tc rowSpan="2">
                  <a:txBody>
                    <a:bodyPr/>
                    <a:lstStyle/>
                    <a:p>
                      <a:pPr>
                        <a:lnSpc>
                          <a:spcPct val="100000"/>
                        </a:lnSpc>
                      </a:pPr>
                      <a:endParaRPr sz="900">
                        <a:latin typeface="Times New Roman"/>
                        <a:cs typeface="Times New Roman"/>
                      </a:endParaRPr>
                    </a:p>
                    <a:p>
                      <a:pPr>
                        <a:lnSpc>
                          <a:spcPct val="100000"/>
                        </a:lnSpc>
                        <a:spcBef>
                          <a:spcPts val="785"/>
                        </a:spcBef>
                      </a:pPr>
                      <a:endParaRPr sz="900">
                        <a:latin typeface="Times New Roman"/>
                        <a:cs typeface="Times New Roman"/>
                      </a:endParaRPr>
                    </a:p>
                    <a:p>
                      <a:pPr marL="31750">
                        <a:lnSpc>
                          <a:spcPct val="100000"/>
                        </a:lnSpc>
                      </a:pPr>
                      <a:r>
                        <a:rPr dirty="0" sz="900">
                          <a:solidFill>
                            <a:srgbClr val="4F4F51"/>
                          </a:solidFill>
                          <a:latin typeface="SimSun"/>
                          <a:cs typeface="SimSun"/>
                        </a:rPr>
                        <a:t>IO</a:t>
                      </a:r>
                      <a:r>
                        <a:rPr dirty="0" sz="900" spc="-15">
                          <a:solidFill>
                            <a:srgbClr val="4F4F51"/>
                          </a:solidFill>
                          <a:latin typeface="SimSun"/>
                          <a:cs typeface="SimSun"/>
                        </a:rPr>
                        <a:t>拓展模块</a:t>
                      </a:r>
                      <a:endParaRPr sz="900">
                        <a:latin typeface="SimSun"/>
                        <a:cs typeface="SimSun"/>
                      </a:endParaRPr>
                    </a:p>
                  </a:txBody>
                  <a:tcPr marL="0" marR="0" marB="0" marT="0">
                    <a:lnR w="6350">
                      <a:solidFill>
                        <a:srgbClr val="BCBEC0"/>
                      </a:solidFill>
                      <a:prstDash val="solid"/>
                    </a:lnR>
                    <a:solidFill>
                      <a:srgbClr val="F1F2F2"/>
                    </a:solidFill>
                  </a:tcPr>
                </a:tc>
                <a:tc>
                  <a:txBody>
                    <a:bodyPr/>
                    <a:lstStyle/>
                    <a:p>
                      <a:pPr>
                        <a:lnSpc>
                          <a:spcPct val="100000"/>
                        </a:lnSpc>
                        <a:spcBef>
                          <a:spcPts val="204"/>
                        </a:spcBef>
                      </a:pPr>
                      <a:endParaRPr sz="900">
                        <a:latin typeface="Times New Roman"/>
                        <a:cs typeface="Times New Roman"/>
                      </a:endParaRPr>
                    </a:p>
                    <a:p>
                      <a:pPr marL="71755">
                        <a:lnSpc>
                          <a:spcPct val="100000"/>
                        </a:lnSpc>
                      </a:pPr>
                      <a:r>
                        <a:rPr dirty="0" sz="900">
                          <a:solidFill>
                            <a:srgbClr val="4F4F51"/>
                          </a:solidFill>
                          <a:latin typeface="SimSun"/>
                          <a:cs typeface="SimSun"/>
                        </a:rPr>
                        <a:t>IO</a:t>
                      </a:r>
                      <a:r>
                        <a:rPr dirty="0" sz="900" spc="-10">
                          <a:solidFill>
                            <a:srgbClr val="4F4F51"/>
                          </a:solidFill>
                          <a:latin typeface="SimSun"/>
                          <a:cs typeface="SimSun"/>
                        </a:rPr>
                        <a:t>外部扩展模组</a:t>
                      </a:r>
                      <a:endParaRPr sz="900">
                        <a:latin typeface="SimSun"/>
                        <a:cs typeface="SimSun"/>
                      </a:endParaRPr>
                    </a:p>
                  </a:txBody>
                  <a:tcPr marL="0" marR="0" marB="0" marT="26034">
                    <a:lnL w="6350">
                      <a:solidFill>
                        <a:srgbClr val="BCBEC0"/>
                      </a:solidFill>
                      <a:prstDash val="solid"/>
                    </a:lnL>
                    <a:lnR w="6350">
                      <a:solidFill>
                        <a:srgbClr val="BCBEC0"/>
                      </a:solidFill>
                      <a:prstDash val="solid"/>
                    </a:lnR>
                    <a:lnB w="6350">
                      <a:solidFill>
                        <a:srgbClr val="BCBEC0"/>
                      </a:solidFill>
                      <a:prstDash val="solid"/>
                    </a:lnB>
                    <a:solidFill>
                      <a:srgbClr val="F1F2F2"/>
                    </a:solidFill>
                  </a:tcPr>
                </a:tc>
                <a:tc>
                  <a:txBody>
                    <a:bodyPr/>
                    <a:lstStyle/>
                    <a:p>
                      <a:pPr marL="59055" marR="3175">
                        <a:lnSpc>
                          <a:spcPct val="100000"/>
                        </a:lnSpc>
                        <a:spcBef>
                          <a:spcPts val="455"/>
                        </a:spcBef>
                      </a:pPr>
                      <a:r>
                        <a:rPr dirty="0" sz="900" spc="-35">
                          <a:solidFill>
                            <a:srgbClr val="4F4F51"/>
                          </a:solidFill>
                          <a:latin typeface="SimSun"/>
                          <a:cs typeface="SimSun"/>
                        </a:rPr>
                        <a:t>可选配，支持扩展</a:t>
                      </a:r>
                      <a:r>
                        <a:rPr dirty="0" sz="900">
                          <a:solidFill>
                            <a:srgbClr val="4F4F51"/>
                          </a:solidFill>
                          <a:latin typeface="SimSun"/>
                          <a:cs typeface="SimSun"/>
                        </a:rPr>
                        <a:t>NPN</a:t>
                      </a:r>
                      <a:r>
                        <a:rPr dirty="0" sz="900" spc="65">
                          <a:solidFill>
                            <a:srgbClr val="4F4F51"/>
                          </a:solidFill>
                          <a:latin typeface="SimSun"/>
                          <a:cs typeface="SimSun"/>
                        </a:rPr>
                        <a:t>和</a:t>
                      </a:r>
                      <a:r>
                        <a:rPr dirty="0" sz="900">
                          <a:solidFill>
                            <a:srgbClr val="4F4F51"/>
                          </a:solidFill>
                          <a:latin typeface="SimSun"/>
                          <a:cs typeface="SimSun"/>
                        </a:rPr>
                        <a:t>PNP</a:t>
                      </a:r>
                      <a:r>
                        <a:rPr dirty="0" sz="900" spc="65">
                          <a:solidFill>
                            <a:srgbClr val="4F4F51"/>
                          </a:solidFill>
                          <a:latin typeface="SimSun"/>
                          <a:cs typeface="SimSun"/>
                        </a:rPr>
                        <a:t>的数字</a:t>
                      </a:r>
                      <a:r>
                        <a:rPr dirty="0" sz="900" spc="40">
                          <a:solidFill>
                            <a:srgbClr val="4F4F51"/>
                          </a:solidFill>
                          <a:latin typeface="SimSun"/>
                          <a:cs typeface="SimSun"/>
                        </a:rPr>
                        <a:t>I/O，</a:t>
                      </a:r>
                      <a:endParaRPr sz="900">
                        <a:latin typeface="SimSun"/>
                        <a:cs typeface="SimSun"/>
                      </a:endParaRPr>
                    </a:p>
                    <a:p>
                      <a:pPr marL="59055" marR="3175">
                        <a:lnSpc>
                          <a:spcPct val="100000"/>
                        </a:lnSpc>
                        <a:spcBef>
                          <a:spcPts val="320"/>
                        </a:spcBef>
                      </a:pPr>
                      <a:r>
                        <a:rPr dirty="0" sz="900" spc="-20">
                          <a:solidFill>
                            <a:srgbClr val="4F4F51"/>
                          </a:solidFill>
                          <a:latin typeface="SimSun"/>
                          <a:cs typeface="SimSun"/>
                        </a:rPr>
                        <a:t>支持扩展电压型和电流型的模拟量</a:t>
                      </a:r>
                      <a:r>
                        <a:rPr dirty="0" sz="900" spc="-60">
                          <a:solidFill>
                            <a:srgbClr val="4F4F51"/>
                          </a:solidFill>
                          <a:latin typeface="SimSun"/>
                          <a:cs typeface="SimSun"/>
                        </a:rPr>
                        <a:t>I/O</a:t>
                      </a:r>
                      <a:r>
                        <a:rPr dirty="0" sz="900" spc="-15">
                          <a:solidFill>
                            <a:srgbClr val="4F4F51"/>
                          </a:solidFill>
                          <a:latin typeface="SimSun"/>
                          <a:cs typeface="SimSun"/>
                        </a:rPr>
                        <a:t>，最多扩展</a:t>
                      </a:r>
                      <a:r>
                        <a:rPr dirty="0" sz="900">
                          <a:solidFill>
                            <a:srgbClr val="4F4F51"/>
                          </a:solidFill>
                          <a:latin typeface="SimSun"/>
                          <a:cs typeface="SimSun"/>
                        </a:rPr>
                        <a:t>64</a:t>
                      </a:r>
                      <a:r>
                        <a:rPr dirty="0" sz="900" spc="-50">
                          <a:solidFill>
                            <a:srgbClr val="4F4F51"/>
                          </a:solidFill>
                          <a:latin typeface="SimSun"/>
                          <a:cs typeface="SimSun"/>
                        </a:rPr>
                        <a:t>路</a:t>
                      </a:r>
                      <a:endParaRPr sz="900">
                        <a:latin typeface="SimSun"/>
                        <a:cs typeface="SimSun"/>
                      </a:endParaRPr>
                    </a:p>
                  </a:txBody>
                  <a:tcPr marL="0" marR="0" marB="0" marT="57785">
                    <a:lnL w="6350">
                      <a:solidFill>
                        <a:srgbClr val="BCBEC0"/>
                      </a:solidFill>
                      <a:prstDash val="solid"/>
                    </a:lnL>
                    <a:lnB w="6350">
                      <a:solidFill>
                        <a:srgbClr val="BCBEC0"/>
                      </a:solidFill>
                      <a:prstDash val="solid"/>
                    </a:lnB>
                    <a:solidFill>
                      <a:srgbClr val="F1F2F2"/>
                    </a:solidFill>
                  </a:tcPr>
                </a:tc>
              </a:tr>
              <a:tr h="451484">
                <a:tc vMerge="1">
                  <a:txBody>
                    <a:bodyPr/>
                    <a:lstStyle/>
                    <a:p>
                      <a:pPr/>
                    </a:p>
                  </a:txBody>
                  <a:tcPr marL="0" marR="0" marB="0" marT="0">
                    <a:lnR w="6350">
                      <a:solidFill>
                        <a:srgbClr val="BCBEC0"/>
                      </a:solidFill>
                      <a:prstDash val="solid"/>
                    </a:lnR>
                    <a:solidFill>
                      <a:srgbClr val="F1F2F2"/>
                    </a:solidFill>
                  </a:tcPr>
                </a:tc>
                <a:tc>
                  <a:txBody>
                    <a:bodyPr/>
                    <a:lstStyle/>
                    <a:p>
                      <a:pPr>
                        <a:lnSpc>
                          <a:spcPct val="100000"/>
                        </a:lnSpc>
                        <a:spcBef>
                          <a:spcPts val="50"/>
                        </a:spcBef>
                      </a:pPr>
                      <a:endParaRPr sz="900">
                        <a:latin typeface="Times New Roman"/>
                        <a:cs typeface="Times New Roman"/>
                      </a:endParaRPr>
                    </a:p>
                    <a:p>
                      <a:pPr marL="71755">
                        <a:lnSpc>
                          <a:spcPct val="100000"/>
                        </a:lnSpc>
                      </a:pPr>
                      <a:r>
                        <a:rPr dirty="0" sz="900">
                          <a:solidFill>
                            <a:srgbClr val="4F4F51"/>
                          </a:solidFill>
                          <a:latin typeface="SimSun"/>
                          <a:cs typeface="SimSun"/>
                        </a:rPr>
                        <a:t>激光焊接IO</a:t>
                      </a:r>
                      <a:r>
                        <a:rPr dirty="0" sz="900" spc="-15">
                          <a:solidFill>
                            <a:srgbClr val="4F4F51"/>
                          </a:solidFill>
                          <a:latin typeface="SimSun"/>
                          <a:cs typeface="SimSun"/>
                        </a:rPr>
                        <a:t>扩展模块</a:t>
                      </a:r>
                      <a:endParaRPr sz="900">
                        <a:latin typeface="SimSun"/>
                        <a:cs typeface="SimSun"/>
                      </a:endParaRPr>
                    </a:p>
                  </a:txBody>
                  <a:tcPr marL="0" marR="0" marB="0" marT="6350">
                    <a:lnL w="6350">
                      <a:solidFill>
                        <a:srgbClr val="BCBEC0"/>
                      </a:solidFill>
                      <a:prstDash val="solid"/>
                    </a:lnL>
                    <a:lnR w="6350">
                      <a:solidFill>
                        <a:srgbClr val="BCBEC0"/>
                      </a:solidFill>
                      <a:prstDash val="solid"/>
                    </a:lnR>
                    <a:lnT w="6350">
                      <a:solidFill>
                        <a:srgbClr val="BCBEC0"/>
                      </a:solidFill>
                      <a:prstDash val="solid"/>
                    </a:lnT>
                    <a:solidFill>
                      <a:srgbClr val="F1F2F2"/>
                    </a:solidFill>
                  </a:tcPr>
                </a:tc>
                <a:tc>
                  <a:txBody>
                    <a:bodyPr/>
                    <a:lstStyle/>
                    <a:p>
                      <a:pPr marL="59055" marR="3175">
                        <a:lnSpc>
                          <a:spcPct val="100000"/>
                        </a:lnSpc>
                        <a:spcBef>
                          <a:spcPts val="500"/>
                        </a:spcBef>
                      </a:pPr>
                      <a:r>
                        <a:rPr dirty="0" sz="900" spc="-50">
                          <a:solidFill>
                            <a:srgbClr val="4F4F51"/>
                          </a:solidFill>
                          <a:latin typeface="SimSun"/>
                          <a:cs typeface="SimSun"/>
                        </a:rPr>
                        <a:t>可选配，适用激光焊接场景控制激光器，</a:t>
                      </a:r>
                      <a:endParaRPr sz="900">
                        <a:latin typeface="SimSun"/>
                        <a:cs typeface="SimSun"/>
                      </a:endParaRPr>
                    </a:p>
                    <a:p>
                      <a:pPr marL="59055" marR="3175">
                        <a:lnSpc>
                          <a:spcPct val="100000"/>
                        </a:lnSpc>
                        <a:spcBef>
                          <a:spcPts val="320"/>
                        </a:spcBef>
                      </a:pPr>
                      <a:r>
                        <a:rPr dirty="0" sz="900">
                          <a:solidFill>
                            <a:srgbClr val="4F4F51"/>
                          </a:solidFill>
                          <a:latin typeface="SimSun"/>
                          <a:cs typeface="SimSun"/>
                        </a:rPr>
                        <a:t>提供8</a:t>
                      </a:r>
                      <a:r>
                        <a:rPr dirty="0" sz="900" spc="-110">
                          <a:solidFill>
                            <a:srgbClr val="4F4F51"/>
                          </a:solidFill>
                          <a:latin typeface="SimSun"/>
                          <a:cs typeface="SimSun"/>
                        </a:rPr>
                        <a:t> </a:t>
                      </a:r>
                      <a:r>
                        <a:rPr dirty="0" sz="900" spc="-10">
                          <a:solidFill>
                            <a:srgbClr val="4F4F51"/>
                          </a:solidFill>
                          <a:latin typeface="SimSun"/>
                          <a:cs typeface="SimSun"/>
                        </a:rPr>
                        <a:t>DI</a:t>
                      </a:r>
                      <a:r>
                        <a:rPr dirty="0" sz="900" spc="-425">
                          <a:solidFill>
                            <a:srgbClr val="4F4F51"/>
                          </a:solidFill>
                          <a:latin typeface="SimSun"/>
                          <a:cs typeface="SimSun"/>
                        </a:rPr>
                        <a:t>、</a:t>
                      </a:r>
                      <a:r>
                        <a:rPr dirty="0" sz="900">
                          <a:solidFill>
                            <a:srgbClr val="4F4F51"/>
                          </a:solidFill>
                          <a:latin typeface="SimSun"/>
                          <a:cs typeface="SimSun"/>
                        </a:rPr>
                        <a:t>8</a:t>
                      </a:r>
                      <a:r>
                        <a:rPr dirty="0" sz="900" spc="-110">
                          <a:solidFill>
                            <a:srgbClr val="4F4F51"/>
                          </a:solidFill>
                          <a:latin typeface="SimSun"/>
                          <a:cs typeface="SimSun"/>
                        </a:rPr>
                        <a:t> </a:t>
                      </a:r>
                      <a:r>
                        <a:rPr dirty="0" sz="900" spc="195">
                          <a:solidFill>
                            <a:srgbClr val="4F4F51"/>
                          </a:solidFill>
                          <a:latin typeface="SimSun"/>
                          <a:cs typeface="SimSun"/>
                        </a:rPr>
                        <a:t>DO</a:t>
                      </a:r>
                      <a:r>
                        <a:rPr dirty="0" sz="900" spc="-425">
                          <a:solidFill>
                            <a:srgbClr val="4F4F51"/>
                          </a:solidFill>
                          <a:latin typeface="SimSun"/>
                          <a:cs typeface="SimSun"/>
                        </a:rPr>
                        <a:t>、</a:t>
                      </a:r>
                      <a:r>
                        <a:rPr dirty="0" sz="900">
                          <a:solidFill>
                            <a:srgbClr val="4F4F51"/>
                          </a:solidFill>
                          <a:latin typeface="SimSun"/>
                          <a:cs typeface="SimSun"/>
                        </a:rPr>
                        <a:t>4</a:t>
                      </a:r>
                      <a:r>
                        <a:rPr dirty="0" sz="900" spc="-105">
                          <a:solidFill>
                            <a:srgbClr val="4F4F51"/>
                          </a:solidFill>
                          <a:latin typeface="SimSun"/>
                          <a:cs typeface="SimSun"/>
                        </a:rPr>
                        <a:t> </a:t>
                      </a:r>
                      <a:r>
                        <a:rPr dirty="0" sz="900" spc="-25">
                          <a:solidFill>
                            <a:srgbClr val="4F4F51"/>
                          </a:solidFill>
                          <a:latin typeface="SimSun"/>
                          <a:cs typeface="SimSun"/>
                        </a:rPr>
                        <a:t>AO（1</a:t>
                      </a:r>
                      <a:r>
                        <a:rPr dirty="0" sz="900" spc="75">
                          <a:solidFill>
                            <a:srgbClr val="4F4F51"/>
                          </a:solidFill>
                          <a:latin typeface="SimSun"/>
                          <a:cs typeface="SimSun"/>
                        </a:rPr>
                        <a:t>路</a:t>
                      </a:r>
                      <a:r>
                        <a:rPr dirty="0" sz="900" spc="-55">
                          <a:solidFill>
                            <a:srgbClr val="4F4F51"/>
                          </a:solidFill>
                          <a:latin typeface="SimSun"/>
                          <a:cs typeface="SimSun"/>
                        </a:rPr>
                        <a:t>24V，3</a:t>
                      </a:r>
                      <a:r>
                        <a:rPr dirty="0" sz="900" spc="65">
                          <a:solidFill>
                            <a:srgbClr val="4F4F51"/>
                          </a:solidFill>
                          <a:latin typeface="SimSun"/>
                          <a:cs typeface="SimSun"/>
                        </a:rPr>
                        <a:t>路</a:t>
                      </a:r>
                      <a:r>
                        <a:rPr dirty="0" sz="900" spc="-120">
                          <a:solidFill>
                            <a:srgbClr val="4F4F51"/>
                          </a:solidFill>
                          <a:latin typeface="SimSun"/>
                          <a:cs typeface="SimSun"/>
                        </a:rPr>
                        <a:t>10V），1</a:t>
                      </a:r>
                      <a:r>
                        <a:rPr dirty="0" sz="900" spc="-15">
                          <a:solidFill>
                            <a:srgbClr val="4F4F51"/>
                          </a:solidFill>
                          <a:latin typeface="SimSun"/>
                          <a:cs typeface="SimSun"/>
                        </a:rPr>
                        <a:t>路继电器</a:t>
                      </a:r>
                      <a:endParaRPr sz="900">
                        <a:latin typeface="SimSun"/>
                        <a:cs typeface="SimSun"/>
                      </a:endParaRPr>
                    </a:p>
                  </a:txBody>
                  <a:tcPr marL="0" marR="0" marB="0" marT="63500">
                    <a:lnL w="6350">
                      <a:solidFill>
                        <a:srgbClr val="BCBEC0"/>
                      </a:solidFill>
                      <a:prstDash val="solid"/>
                    </a:lnL>
                    <a:lnT w="6350">
                      <a:solidFill>
                        <a:srgbClr val="BCBEC0"/>
                      </a:solidFill>
                      <a:prstDash val="solid"/>
                    </a:lnT>
                    <a:solidFill>
                      <a:srgbClr val="F1F2F2"/>
                    </a:solidFill>
                  </a:tcPr>
                </a:tc>
              </a:tr>
              <a:tr h="284480">
                <a:tc rowSpan="3">
                  <a:txBody>
                    <a:bodyPr/>
                    <a:lstStyle/>
                    <a:p>
                      <a:pPr>
                        <a:lnSpc>
                          <a:spcPct val="100000"/>
                        </a:lnSpc>
                      </a:pPr>
                      <a:endParaRPr sz="900">
                        <a:latin typeface="Times New Roman"/>
                        <a:cs typeface="Times New Roman"/>
                      </a:endParaRPr>
                    </a:p>
                    <a:p>
                      <a:pPr>
                        <a:lnSpc>
                          <a:spcPct val="100000"/>
                        </a:lnSpc>
                        <a:spcBef>
                          <a:spcPts val="670"/>
                        </a:spcBef>
                      </a:pPr>
                      <a:endParaRPr sz="900">
                        <a:latin typeface="Times New Roman"/>
                        <a:cs typeface="Times New Roman"/>
                      </a:endParaRPr>
                    </a:p>
                    <a:p>
                      <a:pPr marL="31750">
                        <a:lnSpc>
                          <a:spcPct val="100000"/>
                        </a:lnSpc>
                        <a:spcBef>
                          <a:spcPts val="5"/>
                        </a:spcBef>
                      </a:pPr>
                      <a:r>
                        <a:rPr dirty="0" sz="900" spc="-10">
                          <a:solidFill>
                            <a:srgbClr val="4F4F51"/>
                          </a:solidFill>
                          <a:latin typeface="SimSun"/>
                          <a:cs typeface="SimSun"/>
                        </a:rPr>
                        <a:t>通讯拓展模块</a:t>
                      </a:r>
                      <a:endParaRPr sz="900">
                        <a:latin typeface="SimSun"/>
                        <a:cs typeface="SimSun"/>
                      </a:endParaRPr>
                    </a:p>
                  </a:txBody>
                  <a:tcPr marL="0" marR="0" marB="0" marT="0">
                    <a:lnR w="6350">
                      <a:solidFill>
                        <a:srgbClr val="BCBEC0"/>
                      </a:solidFill>
                      <a:prstDash val="solid"/>
                    </a:lnR>
                  </a:tcPr>
                </a:tc>
                <a:tc>
                  <a:txBody>
                    <a:bodyPr/>
                    <a:lstStyle/>
                    <a:p>
                      <a:pPr marL="71755">
                        <a:lnSpc>
                          <a:spcPct val="100000"/>
                        </a:lnSpc>
                        <a:spcBef>
                          <a:spcPts val="530"/>
                        </a:spcBef>
                      </a:pPr>
                      <a:r>
                        <a:rPr dirty="0" sz="900">
                          <a:solidFill>
                            <a:srgbClr val="4F4F51"/>
                          </a:solidFill>
                          <a:latin typeface="SimSun"/>
                          <a:cs typeface="SimSun"/>
                        </a:rPr>
                        <a:t>EtherNet/IP</a:t>
                      </a:r>
                      <a:r>
                        <a:rPr dirty="0" sz="900" spc="-40">
                          <a:solidFill>
                            <a:srgbClr val="4F4F51"/>
                          </a:solidFill>
                          <a:latin typeface="SimSun"/>
                          <a:cs typeface="SimSun"/>
                        </a:rPr>
                        <a:t>外部扩展模组</a:t>
                      </a:r>
                      <a:endParaRPr sz="900">
                        <a:latin typeface="SimSun"/>
                        <a:cs typeface="SimSun"/>
                      </a:endParaRPr>
                    </a:p>
                  </a:txBody>
                  <a:tcPr marL="0" marR="0" marB="0" marT="67310">
                    <a:lnL w="6350">
                      <a:solidFill>
                        <a:srgbClr val="BCBEC0"/>
                      </a:solidFill>
                      <a:prstDash val="solid"/>
                    </a:lnL>
                    <a:lnR w="6350">
                      <a:solidFill>
                        <a:srgbClr val="BCBEC0"/>
                      </a:solidFill>
                      <a:prstDash val="solid"/>
                    </a:lnR>
                    <a:lnB w="6350">
                      <a:solidFill>
                        <a:srgbClr val="BCBEC0"/>
                      </a:solidFill>
                      <a:prstDash val="solid"/>
                    </a:lnB>
                  </a:tcPr>
                </a:tc>
                <a:tc>
                  <a:txBody>
                    <a:bodyPr/>
                    <a:lstStyle/>
                    <a:p>
                      <a:pPr marL="59055" marR="3175">
                        <a:lnSpc>
                          <a:spcPct val="100000"/>
                        </a:lnSpc>
                        <a:spcBef>
                          <a:spcPts val="545"/>
                        </a:spcBef>
                      </a:pPr>
                      <a:r>
                        <a:rPr dirty="0" sz="900" spc="-50">
                          <a:solidFill>
                            <a:srgbClr val="4F4F51"/>
                          </a:solidFill>
                          <a:latin typeface="SimSun"/>
                          <a:cs typeface="SimSun"/>
                        </a:rPr>
                        <a:t>可选配，可通过该模块支持</a:t>
                      </a:r>
                      <a:r>
                        <a:rPr dirty="0" sz="900">
                          <a:solidFill>
                            <a:srgbClr val="4F4F51"/>
                          </a:solidFill>
                          <a:latin typeface="SimSun"/>
                          <a:cs typeface="SimSun"/>
                        </a:rPr>
                        <a:t>EtherNet/IP</a:t>
                      </a:r>
                      <a:r>
                        <a:rPr dirty="0" sz="900" spc="-50">
                          <a:solidFill>
                            <a:srgbClr val="4F4F51"/>
                          </a:solidFill>
                          <a:latin typeface="SimSun"/>
                          <a:cs typeface="SimSun"/>
                        </a:rPr>
                        <a:t>协议</a:t>
                      </a:r>
                      <a:endParaRPr sz="900">
                        <a:latin typeface="SimSun"/>
                        <a:cs typeface="SimSun"/>
                      </a:endParaRPr>
                    </a:p>
                  </a:txBody>
                  <a:tcPr marL="0" marR="0" marB="0" marT="69215">
                    <a:lnL w="6350">
                      <a:solidFill>
                        <a:srgbClr val="BCBEC0"/>
                      </a:solidFill>
                      <a:prstDash val="solid"/>
                    </a:lnL>
                    <a:lnB w="6350">
                      <a:solidFill>
                        <a:srgbClr val="BCBEC0"/>
                      </a:solidFill>
                      <a:prstDash val="solid"/>
                    </a:lnB>
                  </a:tcPr>
                </a:tc>
              </a:tr>
              <a:tr h="276225">
                <a:tc vMerge="1">
                  <a:txBody>
                    <a:bodyPr/>
                    <a:lstStyle/>
                    <a:p>
                      <a:pPr/>
                    </a:p>
                  </a:txBody>
                  <a:tcPr marL="0" marR="0" marB="0" marT="0">
                    <a:lnR w="6350">
                      <a:solidFill>
                        <a:srgbClr val="BCBEC0"/>
                      </a:solidFill>
                      <a:prstDash val="solid"/>
                    </a:lnR>
                  </a:tcPr>
                </a:tc>
                <a:tc>
                  <a:txBody>
                    <a:bodyPr/>
                    <a:lstStyle/>
                    <a:p>
                      <a:pPr marL="71755">
                        <a:lnSpc>
                          <a:spcPct val="100000"/>
                        </a:lnSpc>
                        <a:spcBef>
                          <a:spcPts val="490"/>
                        </a:spcBef>
                      </a:pPr>
                      <a:r>
                        <a:rPr dirty="0" sz="900">
                          <a:solidFill>
                            <a:srgbClr val="4F4F51"/>
                          </a:solidFill>
                          <a:latin typeface="SimSun"/>
                          <a:cs typeface="SimSun"/>
                        </a:rPr>
                        <a:t>DeviceNet</a:t>
                      </a:r>
                      <a:r>
                        <a:rPr dirty="0" sz="900" spc="-30">
                          <a:solidFill>
                            <a:srgbClr val="4F4F51"/>
                          </a:solidFill>
                          <a:latin typeface="SimSun"/>
                          <a:cs typeface="SimSun"/>
                        </a:rPr>
                        <a:t>外部扩展模组</a:t>
                      </a:r>
                      <a:endParaRPr sz="900">
                        <a:latin typeface="SimSun"/>
                        <a:cs typeface="SimSun"/>
                      </a:endParaRPr>
                    </a:p>
                  </a:txBody>
                  <a:tcPr marL="0" marR="0" marB="0" marT="62230">
                    <a:lnL w="6350">
                      <a:solidFill>
                        <a:srgbClr val="BCBEC0"/>
                      </a:solidFill>
                      <a:prstDash val="solid"/>
                    </a:lnL>
                    <a:lnR w="6350">
                      <a:solidFill>
                        <a:srgbClr val="BCBEC0"/>
                      </a:solidFill>
                      <a:prstDash val="solid"/>
                    </a:lnR>
                    <a:lnT w="6350">
                      <a:solidFill>
                        <a:srgbClr val="BCBEC0"/>
                      </a:solidFill>
                      <a:prstDash val="solid"/>
                    </a:lnT>
                    <a:lnB w="6350">
                      <a:solidFill>
                        <a:srgbClr val="BCBEC0"/>
                      </a:solidFill>
                      <a:prstDash val="solid"/>
                    </a:lnB>
                  </a:tcPr>
                </a:tc>
                <a:tc>
                  <a:txBody>
                    <a:bodyPr/>
                    <a:lstStyle/>
                    <a:p>
                      <a:pPr marL="59055" marR="3175">
                        <a:lnSpc>
                          <a:spcPct val="100000"/>
                        </a:lnSpc>
                        <a:spcBef>
                          <a:spcPts val="500"/>
                        </a:spcBef>
                      </a:pPr>
                      <a:r>
                        <a:rPr dirty="0" sz="900" spc="-50">
                          <a:solidFill>
                            <a:srgbClr val="4F4F51"/>
                          </a:solidFill>
                          <a:latin typeface="SimSun"/>
                          <a:cs typeface="SimSun"/>
                        </a:rPr>
                        <a:t>可选配，可通过该模块支持</a:t>
                      </a:r>
                      <a:r>
                        <a:rPr dirty="0" sz="900">
                          <a:solidFill>
                            <a:srgbClr val="4F4F51"/>
                          </a:solidFill>
                          <a:latin typeface="SimSun"/>
                          <a:cs typeface="SimSun"/>
                        </a:rPr>
                        <a:t>DeviceNet</a:t>
                      </a:r>
                      <a:r>
                        <a:rPr dirty="0" sz="900" spc="-50">
                          <a:solidFill>
                            <a:srgbClr val="4F4F51"/>
                          </a:solidFill>
                          <a:latin typeface="SimSun"/>
                          <a:cs typeface="SimSun"/>
                        </a:rPr>
                        <a:t>协议</a:t>
                      </a:r>
                      <a:endParaRPr sz="900">
                        <a:latin typeface="SimSun"/>
                        <a:cs typeface="SimSun"/>
                      </a:endParaRPr>
                    </a:p>
                  </a:txBody>
                  <a:tcPr marL="0" marR="0" marB="0" marT="63500">
                    <a:lnL w="6350">
                      <a:solidFill>
                        <a:srgbClr val="BCBEC0"/>
                      </a:solidFill>
                      <a:prstDash val="solid"/>
                    </a:lnL>
                    <a:lnT w="6350">
                      <a:solidFill>
                        <a:srgbClr val="BCBEC0"/>
                      </a:solidFill>
                      <a:prstDash val="solid"/>
                    </a:lnT>
                    <a:lnB w="6350">
                      <a:solidFill>
                        <a:srgbClr val="BCBEC0"/>
                      </a:solidFill>
                      <a:prstDash val="solid"/>
                    </a:lnB>
                  </a:tcPr>
                </a:tc>
              </a:tr>
              <a:tr h="276225">
                <a:tc vMerge="1">
                  <a:txBody>
                    <a:bodyPr/>
                    <a:lstStyle/>
                    <a:p>
                      <a:pPr/>
                    </a:p>
                  </a:txBody>
                  <a:tcPr marL="0" marR="0" marB="0" marT="0">
                    <a:lnR w="6350">
                      <a:solidFill>
                        <a:srgbClr val="BCBEC0"/>
                      </a:solidFill>
                      <a:prstDash val="solid"/>
                    </a:lnR>
                  </a:tcPr>
                </a:tc>
                <a:tc>
                  <a:txBody>
                    <a:bodyPr/>
                    <a:lstStyle/>
                    <a:p>
                      <a:pPr marL="71755">
                        <a:lnSpc>
                          <a:spcPct val="100000"/>
                        </a:lnSpc>
                        <a:spcBef>
                          <a:spcPts val="509"/>
                        </a:spcBef>
                      </a:pPr>
                      <a:r>
                        <a:rPr dirty="0" sz="900" spc="55">
                          <a:solidFill>
                            <a:srgbClr val="4F4F51"/>
                          </a:solidFill>
                          <a:latin typeface="SimSun"/>
                          <a:cs typeface="SimSun"/>
                        </a:rPr>
                        <a:t>CC-</a:t>
                      </a:r>
                      <a:r>
                        <a:rPr dirty="0" sz="900" spc="-25">
                          <a:solidFill>
                            <a:srgbClr val="4F4F51"/>
                          </a:solidFill>
                          <a:latin typeface="SimSun"/>
                          <a:cs typeface="SimSun"/>
                        </a:rPr>
                        <a:t>Link</a:t>
                      </a:r>
                      <a:r>
                        <a:rPr dirty="0" sz="900" spc="-60">
                          <a:solidFill>
                            <a:srgbClr val="4F4F51"/>
                          </a:solidFill>
                          <a:latin typeface="SimSun"/>
                          <a:cs typeface="SimSun"/>
                        </a:rPr>
                        <a:t> 扩展模块</a:t>
                      </a:r>
                      <a:endParaRPr sz="900">
                        <a:latin typeface="SimSun"/>
                        <a:cs typeface="SimSun"/>
                      </a:endParaRPr>
                    </a:p>
                  </a:txBody>
                  <a:tcPr marL="0" marR="0" marB="0" marT="64769">
                    <a:lnL w="6350">
                      <a:solidFill>
                        <a:srgbClr val="BCBEC0"/>
                      </a:solidFill>
                      <a:prstDash val="solid"/>
                    </a:lnL>
                    <a:lnR w="6350">
                      <a:solidFill>
                        <a:srgbClr val="BCBEC0"/>
                      </a:solidFill>
                      <a:prstDash val="solid"/>
                    </a:lnR>
                    <a:lnT w="6350">
                      <a:solidFill>
                        <a:srgbClr val="BCBEC0"/>
                      </a:solidFill>
                      <a:prstDash val="solid"/>
                    </a:lnT>
                  </a:tcPr>
                </a:tc>
                <a:tc>
                  <a:txBody>
                    <a:bodyPr/>
                    <a:lstStyle/>
                    <a:p>
                      <a:pPr marL="59055" marR="3175">
                        <a:lnSpc>
                          <a:spcPct val="100000"/>
                        </a:lnSpc>
                        <a:spcBef>
                          <a:spcPts val="520"/>
                        </a:spcBef>
                      </a:pPr>
                      <a:r>
                        <a:rPr dirty="0" sz="900" spc="-50">
                          <a:solidFill>
                            <a:srgbClr val="4F4F51"/>
                          </a:solidFill>
                          <a:latin typeface="SimSun"/>
                          <a:cs typeface="SimSun"/>
                        </a:rPr>
                        <a:t>可选配，可通过该模块支持</a:t>
                      </a:r>
                      <a:r>
                        <a:rPr dirty="0" sz="900">
                          <a:solidFill>
                            <a:srgbClr val="4F4F51"/>
                          </a:solidFill>
                          <a:latin typeface="SimSun"/>
                          <a:cs typeface="SimSun"/>
                        </a:rPr>
                        <a:t>CC-</a:t>
                      </a:r>
                      <a:r>
                        <a:rPr dirty="0" sz="900" spc="-10">
                          <a:solidFill>
                            <a:srgbClr val="4F4F51"/>
                          </a:solidFill>
                          <a:latin typeface="SimSun"/>
                          <a:cs typeface="SimSun"/>
                        </a:rPr>
                        <a:t>Link</a:t>
                      </a:r>
                      <a:r>
                        <a:rPr dirty="0" sz="900" spc="-40">
                          <a:solidFill>
                            <a:srgbClr val="4F4F51"/>
                          </a:solidFill>
                          <a:latin typeface="SimSun"/>
                          <a:cs typeface="SimSun"/>
                        </a:rPr>
                        <a:t>协议</a:t>
                      </a:r>
                      <a:endParaRPr sz="900">
                        <a:latin typeface="SimSun"/>
                        <a:cs typeface="SimSun"/>
                      </a:endParaRPr>
                    </a:p>
                  </a:txBody>
                  <a:tcPr marL="0" marR="0" marB="0" marT="66040">
                    <a:lnL w="6350">
                      <a:solidFill>
                        <a:srgbClr val="BCBEC0"/>
                      </a:solidFill>
                      <a:prstDash val="solid"/>
                    </a:lnL>
                    <a:lnT w="6350">
                      <a:solidFill>
                        <a:srgbClr val="BCBEC0"/>
                      </a:solidFill>
                      <a:prstDash val="solid"/>
                    </a:lnT>
                  </a:tcPr>
                </a:tc>
              </a:tr>
              <a:tr h="270510">
                <a:tc rowSpan="5">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nSpc>
                          <a:spcPct val="100000"/>
                        </a:lnSpc>
                        <a:spcBef>
                          <a:spcPts val="805"/>
                        </a:spcBef>
                      </a:pPr>
                      <a:endParaRPr sz="900">
                        <a:latin typeface="Times New Roman"/>
                        <a:cs typeface="Times New Roman"/>
                      </a:endParaRPr>
                    </a:p>
                    <a:p>
                      <a:pPr marL="31750">
                        <a:lnSpc>
                          <a:spcPct val="100000"/>
                        </a:lnSpc>
                      </a:pPr>
                      <a:r>
                        <a:rPr dirty="0" sz="900">
                          <a:solidFill>
                            <a:srgbClr val="4F4F51"/>
                          </a:solidFill>
                          <a:latin typeface="SimSun"/>
                          <a:cs typeface="SimSun"/>
                        </a:rPr>
                        <a:t>交流电源线</a:t>
                      </a:r>
                      <a:r>
                        <a:rPr dirty="0" sz="900" spc="55">
                          <a:solidFill>
                            <a:srgbClr val="4F4F51"/>
                          </a:solidFill>
                          <a:latin typeface="SimSun"/>
                          <a:cs typeface="SimSun"/>
                        </a:rPr>
                        <a:t>AC220V</a:t>
                      </a:r>
                      <a:endParaRPr sz="900">
                        <a:latin typeface="SimSun"/>
                        <a:cs typeface="SimSun"/>
                      </a:endParaRPr>
                    </a:p>
                  </a:txBody>
                  <a:tcPr marL="0" marR="0" marB="0" marT="0">
                    <a:lnR w="6350">
                      <a:solidFill>
                        <a:srgbClr val="BCBEC0"/>
                      </a:solidFill>
                      <a:prstDash val="solid"/>
                    </a:lnR>
                    <a:solidFill>
                      <a:srgbClr val="F1F2F2"/>
                    </a:solidFill>
                  </a:tcPr>
                </a:tc>
                <a:tc>
                  <a:txBody>
                    <a:bodyPr/>
                    <a:lstStyle/>
                    <a:p>
                      <a:pPr marL="71755">
                        <a:lnSpc>
                          <a:spcPct val="100000"/>
                        </a:lnSpc>
                        <a:spcBef>
                          <a:spcPts val="530"/>
                        </a:spcBef>
                      </a:pPr>
                      <a:r>
                        <a:rPr dirty="0" sz="900" spc="-15">
                          <a:solidFill>
                            <a:srgbClr val="4F4F51"/>
                          </a:solidFill>
                          <a:latin typeface="SimSun"/>
                          <a:cs typeface="SimSun"/>
                        </a:rPr>
                        <a:t>国标插头</a:t>
                      </a:r>
                      <a:endParaRPr sz="900">
                        <a:latin typeface="SimSun"/>
                        <a:cs typeface="SimSun"/>
                      </a:endParaRPr>
                    </a:p>
                  </a:txBody>
                  <a:tcPr marL="0" marR="0" marB="0" marT="67310">
                    <a:lnL w="6350">
                      <a:solidFill>
                        <a:srgbClr val="BCBEC0"/>
                      </a:solidFill>
                      <a:prstDash val="solid"/>
                    </a:lnL>
                    <a:lnR w="6350">
                      <a:solidFill>
                        <a:srgbClr val="BCBEC0"/>
                      </a:solidFill>
                      <a:prstDash val="solid"/>
                    </a:lnR>
                    <a:lnB w="6350">
                      <a:solidFill>
                        <a:srgbClr val="BCBEC0"/>
                      </a:solidFill>
                      <a:prstDash val="solid"/>
                    </a:lnB>
                    <a:solidFill>
                      <a:srgbClr val="F1F2F2"/>
                    </a:solidFill>
                  </a:tcPr>
                </a:tc>
                <a:tc>
                  <a:txBody>
                    <a:bodyPr/>
                    <a:lstStyle/>
                    <a:p>
                      <a:pPr marL="59055" marR="3175">
                        <a:lnSpc>
                          <a:spcPct val="100000"/>
                        </a:lnSpc>
                        <a:spcBef>
                          <a:spcPts val="540"/>
                        </a:spcBef>
                      </a:pPr>
                      <a:r>
                        <a:rPr dirty="0" sz="900" spc="-80">
                          <a:solidFill>
                            <a:srgbClr val="4F4F51"/>
                          </a:solidFill>
                          <a:latin typeface="SimSun"/>
                          <a:cs typeface="SimSun"/>
                        </a:rPr>
                        <a:t>各机型标配</a:t>
                      </a:r>
                      <a:r>
                        <a:rPr dirty="0" sz="900">
                          <a:solidFill>
                            <a:srgbClr val="4F4F51"/>
                          </a:solidFill>
                          <a:latin typeface="SimSun"/>
                          <a:cs typeface="SimSun"/>
                        </a:rPr>
                        <a:t>（2M</a:t>
                      </a:r>
                      <a:r>
                        <a:rPr dirty="0" sz="900" spc="40">
                          <a:solidFill>
                            <a:srgbClr val="4F4F51"/>
                          </a:solidFill>
                          <a:latin typeface="SimSun"/>
                          <a:cs typeface="SimSun"/>
                        </a:rPr>
                        <a:t>线长 </a:t>
                      </a:r>
                      <a:r>
                        <a:rPr dirty="0" sz="900" spc="-50">
                          <a:solidFill>
                            <a:srgbClr val="4F4F51"/>
                          </a:solidFill>
                          <a:latin typeface="SimSun"/>
                          <a:cs typeface="SimSun"/>
                        </a:rPr>
                        <a:t>）</a:t>
                      </a:r>
                      <a:endParaRPr sz="900">
                        <a:latin typeface="SimSun"/>
                        <a:cs typeface="SimSun"/>
                      </a:endParaRPr>
                    </a:p>
                  </a:txBody>
                  <a:tcPr marL="0" marR="0" marB="0" marT="68580">
                    <a:lnL w="6350">
                      <a:solidFill>
                        <a:srgbClr val="BCBEC0"/>
                      </a:solidFill>
                      <a:prstDash val="solid"/>
                    </a:lnL>
                    <a:lnB w="6350">
                      <a:solidFill>
                        <a:srgbClr val="BCBEC0"/>
                      </a:solidFill>
                      <a:prstDash val="solid"/>
                    </a:lnB>
                    <a:solidFill>
                      <a:srgbClr val="F1F2F2"/>
                    </a:solidFill>
                  </a:tcPr>
                </a:tc>
              </a:tr>
              <a:tr h="288290">
                <a:tc vMerge="1">
                  <a:txBody>
                    <a:bodyPr/>
                    <a:lstStyle/>
                    <a:p>
                      <a:pPr/>
                    </a:p>
                  </a:txBody>
                  <a:tcPr marL="0" marR="0" marB="0" marT="0">
                    <a:lnR w="6350">
                      <a:solidFill>
                        <a:srgbClr val="BCBEC0"/>
                      </a:solidFill>
                      <a:prstDash val="solid"/>
                    </a:lnR>
                    <a:solidFill>
                      <a:srgbClr val="F1F2F2"/>
                    </a:solidFill>
                  </a:tcPr>
                </a:tc>
                <a:tc>
                  <a:txBody>
                    <a:bodyPr/>
                    <a:lstStyle/>
                    <a:p>
                      <a:pPr marL="71755">
                        <a:lnSpc>
                          <a:spcPct val="100000"/>
                        </a:lnSpc>
                        <a:spcBef>
                          <a:spcPts val="595"/>
                        </a:spcBef>
                      </a:pPr>
                      <a:r>
                        <a:rPr dirty="0" sz="900" spc="-15">
                          <a:solidFill>
                            <a:srgbClr val="4F4F51"/>
                          </a:solidFill>
                          <a:latin typeface="SimSun"/>
                          <a:cs typeface="SimSun"/>
                        </a:rPr>
                        <a:t>英标插头</a:t>
                      </a:r>
                      <a:endParaRPr sz="900">
                        <a:latin typeface="SimSun"/>
                        <a:cs typeface="SimSun"/>
                      </a:endParaRPr>
                    </a:p>
                  </a:txBody>
                  <a:tcPr marL="0" marR="0" marB="0" marT="75565">
                    <a:lnL w="6350">
                      <a:solidFill>
                        <a:srgbClr val="BCBEC0"/>
                      </a:solidFill>
                      <a:prstDash val="solid"/>
                    </a:lnL>
                    <a:lnR w="6350">
                      <a:solidFill>
                        <a:srgbClr val="BCBEC0"/>
                      </a:solidFill>
                      <a:prstDash val="solid"/>
                    </a:lnR>
                    <a:lnT w="6350">
                      <a:solidFill>
                        <a:srgbClr val="BCBEC0"/>
                      </a:solidFill>
                      <a:prstDash val="solid"/>
                    </a:lnT>
                    <a:lnB w="6350">
                      <a:solidFill>
                        <a:srgbClr val="BCBEC0"/>
                      </a:solidFill>
                      <a:prstDash val="solid"/>
                    </a:lnB>
                    <a:solidFill>
                      <a:srgbClr val="F1F2F2"/>
                    </a:solidFill>
                  </a:tcPr>
                </a:tc>
                <a:tc>
                  <a:txBody>
                    <a:bodyPr/>
                    <a:lstStyle/>
                    <a:p>
                      <a:pPr marL="59055" marR="3175">
                        <a:lnSpc>
                          <a:spcPct val="100000"/>
                        </a:lnSpc>
                        <a:spcBef>
                          <a:spcPts val="610"/>
                        </a:spcBef>
                      </a:pPr>
                      <a:r>
                        <a:rPr dirty="0" sz="900">
                          <a:solidFill>
                            <a:srgbClr val="4F4F51"/>
                          </a:solidFill>
                          <a:latin typeface="SimSun"/>
                          <a:cs typeface="SimSun"/>
                        </a:rPr>
                        <a:t>ER/SR</a:t>
                      </a:r>
                      <a:r>
                        <a:rPr dirty="0" sz="900" spc="-40">
                          <a:solidFill>
                            <a:srgbClr val="4F4F51"/>
                          </a:solidFill>
                          <a:latin typeface="SimSun"/>
                          <a:cs typeface="SimSun"/>
                        </a:rPr>
                        <a:t>系列可选配</a:t>
                      </a:r>
                      <a:r>
                        <a:rPr dirty="0" sz="900">
                          <a:solidFill>
                            <a:srgbClr val="4F4F51"/>
                          </a:solidFill>
                          <a:latin typeface="SimSun"/>
                          <a:cs typeface="SimSun"/>
                        </a:rPr>
                        <a:t>（3M</a:t>
                      </a:r>
                      <a:r>
                        <a:rPr dirty="0" sz="900" spc="95">
                          <a:solidFill>
                            <a:srgbClr val="4F4F51"/>
                          </a:solidFill>
                          <a:latin typeface="SimSun"/>
                          <a:cs typeface="SimSun"/>
                        </a:rPr>
                        <a:t>线长 </a:t>
                      </a:r>
                      <a:r>
                        <a:rPr dirty="0" sz="900" spc="-10">
                          <a:solidFill>
                            <a:srgbClr val="4F4F51"/>
                          </a:solidFill>
                          <a:latin typeface="SimSun"/>
                          <a:cs typeface="SimSun"/>
                        </a:rPr>
                        <a:t>3*1.0mm²）；CR</a:t>
                      </a:r>
                      <a:r>
                        <a:rPr dirty="0" sz="900" spc="-80">
                          <a:solidFill>
                            <a:srgbClr val="4F4F51"/>
                          </a:solidFill>
                          <a:latin typeface="SimSun"/>
                          <a:cs typeface="SimSun"/>
                        </a:rPr>
                        <a:t>系列可选配</a:t>
                      </a:r>
                      <a:r>
                        <a:rPr dirty="0" sz="900">
                          <a:solidFill>
                            <a:srgbClr val="4F4F51"/>
                          </a:solidFill>
                          <a:latin typeface="SimSun"/>
                          <a:cs typeface="SimSun"/>
                        </a:rPr>
                        <a:t>（3M</a:t>
                      </a:r>
                      <a:r>
                        <a:rPr dirty="0" sz="900" spc="95">
                          <a:solidFill>
                            <a:srgbClr val="4F4F51"/>
                          </a:solidFill>
                          <a:latin typeface="SimSun"/>
                          <a:cs typeface="SimSun"/>
                        </a:rPr>
                        <a:t>线长 </a:t>
                      </a:r>
                      <a:r>
                        <a:rPr dirty="0" sz="900" spc="60">
                          <a:solidFill>
                            <a:srgbClr val="4F4F51"/>
                          </a:solidFill>
                          <a:latin typeface="SimSun"/>
                          <a:cs typeface="SimSun"/>
                        </a:rPr>
                        <a:t>3*1.5mm²）</a:t>
                      </a:r>
                      <a:endParaRPr sz="900">
                        <a:latin typeface="SimSun"/>
                        <a:cs typeface="SimSun"/>
                      </a:endParaRPr>
                    </a:p>
                  </a:txBody>
                  <a:tcPr marL="0" marR="0" marB="0" marT="77470">
                    <a:lnL w="6350">
                      <a:solidFill>
                        <a:srgbClr val="BCBEC0"/>
                      </a:solidFill>
                      <a:prstDash val="solid"/>
                    </a:lnL>
                    <a:lnT w="6350">
                      <a:solidFill>
                        <a:srgbClr val="BCBEC0"/>
                      </a:solidFill>
                      <a:prstDash val="solid"/>
                    </a:lnT>
                    <a:lnB w="6350">
                      <a:solidFill>
                        <a:srgbClr val="BCBEC0"/>
                      </a:solidFill>
                      <a:prstDash val="solid"/>
                    </a:lnB>
                    <a:solidFill>
                      <a:srgbClr val="F1F2F2"/>
                    </a:solidFill>
                  </a:tcPr>
                </a:tc>
              </a:tr>
              <a:tr h="288290">
                <a:tc vMerge="1">
                  <a:txBody>
                    <a:bodyPr/>
                    <a:lstStyle/>
                    <a:p>
                      <a:pPr/>
                    </a:p>
                  </a:txBody>
                  <a:tcPr marL="0" marR="0" marB="0" marT="0">
                    <a:lnR w="6350">
                      <a:solidFill>
                        <a:srgbClr val="BCBEC0"/>
                      </a:solidFill>
                      <a:prstDash val="solid"/>
                    </a:lnR>
                    <a:solidFill>
                      <a:srgbClr val="F1F2F2"/>
                    </a:solidFill>
                  </a:tcPr>
                </a:tc>
                <a:tc>
                  <a:txBody>
                    <a:bodyPr/>
                    <a:lstStyle/>
                    <a:p>
                      <a:pPr marL="71755">
                        <a:lnSpc>
                          <a:spcPct val="100000"/>
                        </a:lnSpc>
                        <a:spcBef>
                          <a:spcPts val="525"/>
                        </a:spcBef>
                      </a:pPr>
                      <a:r>
                        <a:rPr dirty="0" sz="900" spc="-15">
                          <a:solidFill>
                            <a:srgbClr val="4F4F51"/>
                          </a:solidFill>
                          <a:latin typeface="SimSun"/>
                          <a:cs typeface="SimSun"/>
                        </a:rPr>
                        <a:t>欧标插头</a:t>
                      </a:r>
                      <a:endParaRPr sz="900">
                        <a:latin typeface="SimSun"/>
                        <a:cs typeface="SimSun"/>
                      </a:endParaRPr>
                    </a:p>
                  </a:txBody>
                  <a:tcPr marL="0" marR="0" marB="0" marT="66675">
                    <a:lnL w="6350">
                      <a:solidFill>
                        <a:srgbClr val="BCBEC0"/>
                      </a:solidFill>
                      <a:prstDash val="solid"/>
                    </a:lnL>
                    <a:lnR w="6350">
                      <a:solidFill>
                        <a:srgbClr val="BCBEC0"/>
                      </a:solidFill>
                      <a:prstDash val="solid"/>
                    </a:lnR>
                    <a:lnT w="6350">
                      <a:solidFill>
                        <a:srgbClr val="BCBEC0"/>
                      </a:solidFill>
                      <a:prstDash val="solid"/>
                    </a:lnT>
                    <a:lnB w="6350">
                      <a:solidFill>
                        <a:srgbClr val="BCBEC0"/>
                      </a:solidFill>
                      <a:prstDash val="solid"/>
                    </a:lnB>
                    <a:solidFill>
                      <a:srgbClr val="F1F2F2"/>
                    </a:solidFill>
                  </a:tcPr>
                </a:tc>
                <a:tc>
                  <a:txBody>
                    <a:bodyPr/>
                    <a:lstStyle/>
                    <a:p>
                      <a:pPr marL="59055" marR="3175">
                        <a:lnSpc>
                          <a:spcPct val="100000"/>
                        </a:lnSpc>
                        <a:spcBef>
                          <a:spcPts val="540"/>
                        </a:spcBef>
                      </a:pPr>
                      <a:r>
                        <a:rPr dirty="0" sz="900">
                          <a:solidFill>
                            <a:srgbClr val="4F4F51"/>
                          </a:solidFill>
                          <a:latin typeface="SimSun"/>
                          <a:cs typeface="SimSun"/>
                        </a:rPr>
                        <a:t>ER/SR</a:t>
                      </a:r>
                      <a:r>
                        <a:rPr dirty="0" sz="900" spc="-40">
                          <a:solidFill>
                            <a:srgbClr val="4F4F51"/>
                          </a:solidFill>
                          <a:latin typeface="SimSun"/>
                          <a:cs typeface="SimSun"/>
                        </a:rPr>
                        <a:t>系列可选配</a:t>
                      </a:r>
                      <a:r>
                        <a:rPr dirty="0" sz="900">
                          <a:solidFill>
                            <a:srgbClr val="4F4F51"/>
                          </a:solidFill>
                          <a:latin typeface="SimSun"/>
                          <a:cs typeface="SimSun"/>
                        </a:rPr>
                        <a:t>（3M</a:t>
                      </a:r>
                      <a:r>
                        <a:rPr dirty="0" sz="900" spc="95">
                          <a:solidFill>
                            <a:srgbClr val="4F4F51"/>
                          </a:solidFill>
                          <a:latin typeface="SimSun"/>
                          <a:cs typeface="SimSun"/>
                        </a:rPr>
                        <a:t>线长 </a:t>
                      </a:r>
                      <a:r>
                        <a:rPr dirty="0" sz="900" spc="-10">
                          <a:solidFill>
                            <a:srgbClr val="4F4F51"/>
                          </a:solidFill>
                          <a:latin typeface="SimSun"/>
                          <a:cs typeface="SimSun"/>
                        </a:rPr>
                        <a:t>3*1.0mm²）；CR</a:t>
                      </a:r>
                      <a:r>
                        <a:rPr dirty="0" sz="900" spc="-80">
                          <a:solidFill>
                            <a:srgbClr val="4F4F51"/>
                          </a:solidFill>
                          <a:latin typeface="SimSun"/>
                          <a:cs typeface="SimSun"/>
                        </a:rPr>
                        <a:t>系列可选配</a:t>
                      </a:r>
                      <a:r>
                        <a:rPr dirty="0" sz="900">
                          <a:solidFill>
                            <a:srgbClr val="4F4F51"/>
                          </a:solidFill>
                          <a:latin typeface="SimSun"/>
                          <a:cs typeface="SimSun"/>
                        </a:rPr>
                        <a:t>（3M</a:t>
                      </a:r>
                      <a:r>
                        <a:rPr dirty="0" sz="900" spc="95">
                          <a:solidFill>
                            <a:srgbClr val="4F4F51"/>
                          </a:solidFill>
                          <a:latin typeface="SimSun"/>
                          <a:cs typeface="SimSun"/>
                        </a:rPr>
                        <a:t>线长 </a:t>
                      </a:r>
                      <a:r>
                        <a:rPr dirty="0" sz="900" spc="60">
                          <a:solidFill>
                            <a:srgbClr val="4F4F51"/>
                          </a:solidFill>
                          <a:latin typeface="SimSun"/>
                          <a:cs typeface="SimSun"/>
                        </a:rPr>
                        <a:t>3*1.5mm²）</a:t>
                      </a:r>
                      <a:endParaRPr sz="900">
                        <a:latin typeface="SimSun"/>
                        <a:cs typeface="SimSun"/>
                      </a:endParaRPr>
                    </a:p>
                  </a:txBody>
                  <a:tcPr marL="0" marR="0" marB="0" marT="68580">
                    <a:lnL w="6350">
                      <a:solidFill>
                        <a:srgbClr val="BCBEC0"/>
                      </a:solidFill>
                      <a:prstDash val="solid"/>
                    </a:lnL>
                    <a:lnT w="6350">
                      <a:solidFill>
                        <a:srgbClr val="BCBEC0"/>
                      </a:solidFill>
                      <a:prstDash val="solid"/>
                    </a:lnT>
                    <a:lnB w="6350">
                      <a:solidFill>
                        <a:srgbClr val="BCBEC0"/>
                      </a:solidFill>
                      <a:prstDash val="solid"/>
                    </a:lnB>
                    <a:solidFill>
                      <a:srgbClr val="F1F2F2"/>
                    </a:solidFill>
                  </a:tcPr>
                </a:tc>
              </a:tr>
              <a:tr h="288290">
                <a:tc vMerge="1">
                  <a:txBody>
                    <a:bodyPr/>
                    <a:lstStyle/>
                    <a:p>
                      <a:pPr/>
                    </a:p>
                  </a:txBody>
                  <a:tcPr marL="0" marR="0" marB="0" marT="0">
                    <a:lnR w="6350">
                      <a:solidFill>
                        <a:srgbClr val="BCBEC0"/>
                      </a:solidFill>
                      <a:prstDash val="solid"/>
                    </a:lnR>
                    <a:solidFill>
                      <a:srgbClr val="F1F2F2"/>
                    </a:solidFill>
                  </a:tcPr>
                </a:tc>
                <a:tc>
                  <a:txBody>
                    <a:bodyPr/>
                    <a:lstStyle/>
                    <a:p>
                      <a:pPr marL="71755">
                        <a:lnSpc>
                          <a:spcPct val="100000"/>
                        </a:lnSpc>
                        <a:spcBef>
                          <a:spcPts val="455"/>
                        </a:spcBef>
                      </a:pPr>
                      <a:r>
                        <a:rPr dirty="0" sz="900" spc="-15">
                          <a:solidFill>
                            <a:srgbClr val="4F4F51"/>
                          </a:solidFill>
                          <a:latin typeface="SimSun"/>
                          <a:cs typeface="SimSun"/>
                        </a:rPr>
                        <a:t>美标插头</a:t>
                      </a:r>
                      <a:endParaRPr sz="900">
                        <a:latin typeface="SimSun"/>
                        <a:cs typeface="SimSun"/>
                      </a:endParaRPr>
                    </a:p>
                  </a:txBody>
                  <a:tcPr marL="0" marR="0" marB="0" marT="57785">
                    <a:lnL w="6350">
                      <a:solidFill>
                        <a:srgbClr val="BCBEC0"/>
                      </a:solidFill>
                      <a:prstDash val="solid"/>
                    </a:lnL>
                    <a:lnR w="6350">
                      <a:solidFill>
                        <a:srgbClr val="BCBEC0"/>
                      </a:solidFill>
                      <a:prstDash val="solid"/>
                    </a:lnR>
                    <a:lnT w="6350">
                      <a:solidFill>
                        <a:srgbClr val="BCBEC0"/>
                      </a:solidFill>
                      <a:prstDash val="solid"/>
                    </a:lnT>
                    <a:lnB w="6350">
                      <a:solidFill>
                        <a:srgbClr val="BCBEC0"/>
                      </a:solidFill>
                      <a:prstDash val="solid"/>
                    </a:lnB>
                    <a:solidFill>
                      <a:srgbClr val="F1F2F2"/>
                    </a:solidFill>
                  </a:tcPr>
                </a:tc>
                <a:tc>
                  <a:txBody>
                    <a:bodyPr/>
                    <a:lstStyle/>
                    <a:p>
                      <a:pPr marL="59055">
                        <a:lnSpc>
                          <a:spcPct val="100000"/>
                        </a:lnSpc>
                        <a:spcBef>
                          <a:spcPts val="465"/>
                        </a:spcBef>
                      </a:pPr>
                      <a:r>
                        <a:rPr dirty="0" sz="900">
                          <a:solidFill>
                            <a:srgbClr val="4F4F51"/>
                          </a:solidFill>
                          <a:latin typeface="SimSun"/>
                          <a:cs typeface="SimSun"/>
                        </a:rPr>
                        <a:t>ER/SR</a:t>
                      </a:r>
                      <a:r>
                        <a:rPr dirty="0" sz="900" spc="-40">
                          <a:solidFill>
                            <a:srgbClr val="4F4F51"/>
                          </a:solidFill>
                          <a:latin typeface="SimSun"/>
                          <a:cs typeface="SimSun"/>
                        </a:rPr>
                        <a:t>系列可选配</a:t>
                      </a:r>
                      <a:r>
                        <a:rPr dirty="0" sz="900">
                          <a:solidFill>
                            <a:srgbClr val="4F4F51"/>
                          </a:solidFill>
                          <a:latin typeface="SimSun"/>
                          <a:cs typeface="SimSun"/>
                        </a:rPr>
                        <a:t>（3M</a:t>
                      </a:r>
                      <a:r>
                        <a:rPr dirty="0" sz="900" spc="105">
                          <a:solidFill>
                            <a:srgbClr val="4F4F51"/>
                          </a:solidFill>
                          <a:latin typeface="SimSun"/>
                          <a:cs typeface="SimSun"/>
                        </a:rPr>
                        <a:t>线长 </a:t>
                      </a:r>
                      <a:r>
                        <a:rPr dirty="0" sz="900" spc="-10">
                          <a:solidFill>
                            <a:srgbClr val="4F4F51"/>
                          </a:solidFill>
                          <a:latin typeface="SimSun"/>
                          <a:cs typeface="SimSun"/>
                        </a:rPr>
                        <a:t>3*1.31mm²）；CR</a:t>
                      </a:r>
                      <a:r>
                        <a:rPr dirty="0" sz="900" spc="-80">
                          <a:solidFill>
                            <a:srgbClr val="4F4F51"/>
                          </a:solidFill>
                          <a:latin typeface="SimSun"/>
                          <a:cs typeface="SimSun"/>
                        </a:rPr>
                        <a:t>系列可选配</a:t>
                      </a:r>
                      <a:r>
                        <a:rPr dirty="0" sz="900">
                          <a:solidFill>
                            <a:srgbClr val="4F4F51"/>
                          </a:solidFill>
                          <a:latin typeface="SimSun"/>
                          <a:cs typeface="SimSun"/>
                        </a:rPr>
                        <a:t>（3M</a:t>
                      </a:r>
                      <a:r>
                        <a:rPr dirty="0" sz="900" spc="105">
                          <a:solidFill>
                            <a:srgbClr val="4F4F51"/>
                          </a:solidFill>
                          <a:latin typeface="SimSun"/>
                          <a:cs typeface="SimSun"/>
                        </a:rPr>
                        <a:t>线长 </a:t>
                      </a:r>
                      <a:r>
                        <a:rPr dirty="0" sz="900" spc="55">
                          <a:solidFill>
                            <a:srgbClr val="4F4F51"/>
                          </a:solidFill>
                          <a:latin typeface="SimSun"/>
                          <a:cs typeface="SimSun"/>
                        </a:rPr>
                        <a:t>3*2.08mm²）</a:t>
                      </a:r>
                      <a:endParaRPr sz="900">
                        <a:latin typeface="SimSun"/>
                        <a:cs typeface="SimSun"/>
                      </a:endParaRPr>
                    </a:p>
                  </a:txBody>
                  <a:tcPr marL="0" marR="0" marB="0" marT="59055">
                    <a:lnL w="6350">
                      <a:solidFill>
                        <a:srgbClr val="BCBEC0"/>
                      </a:solidFill>
                      <a:prstDash val="solid"/>
                    </a:lnL>
                    <a:lnT w="6350">
                      <a:solidFill>
                        <a:srgbClr val="BCBEC0"/>
                      </a:solidFill>
                      <a:prstDash val="solid"/>
                    </a:lnT>
                    <a:lnB w="6350">
                      <a:solidFill>
                        <a:srgbClr val="BCBEC0"/>
                      </a:solidFill>
                      <a:prstDash val="solid"/>
                    </a:lnB>
                    <a:solidFill>
                      <a:srgbClr val="F1F2F2"/>
                    </a:solidFill>
                  </a:tcPr>
                </a:tc>
              </a:tr>
              <a:tr h="260350">
                <a:tc vMerge="1">
                  <a:txBody>
                    <a:bodyPr/>
                    <a:lstStyle/>
                    <a:p>
                      <a:pPr/>
                    </a:p>
                  </a:txBody>
                  <a:tcPr marL="0" marR="0" marB="0" marT="0">
                    <a:lnR w="6350">
                      <a:solidFill>
                        <a:srgbClr val="BCBEC0"/>
                      </a:solidFill>
                      <a:prstDash val="solid"/>
                    </a:lnR>
                    <a:solidFill>
                      <a:srgbClr val="F1F2F2"/>
                    </a:solidFill>
                  </a:tcPr>
                </a:tc>
                <a:tc>
                  <a:txBody>
                    <a:bodyPr/>
                    <a:lstStyle/>
                    <a:p>
                      <a:pPr marL="71755">
                        <a:lnSpc>
                          <a:spcPct val="100000"/>
                        </a:lnSpc>
                        <a:spcBef>
                          <a:spcPts val="384"/>
                        </a:spcBef>
                      </a:pPr>
                      <a:r>
                        <a:rPr dirty="0" sz="900" spc="-10">
                          <a:solidFill>
                            <a:srgbClr val="4F4F51"/>
                          </a:solidFill>
                          <a:latin typeface="SimSun"/>
                          <a:cs typeface="SimSun"/>
                        </a:rPr>
                        <a:t>巴西标插头</a:t>
                      </a:r>
                      <a:endParaRPr sz="900">
                        <a:latin typeface="SimSun"/>
                        <a:cs typeface="SimSun"/>
                      </a:endParaRPr>
                    </a:p>
                  </a:txBody>
                  <a:tcPr marL="0" marR="0" marB="0" marT="48894">
                    <a:lnL w="6350">
                      <a:solidFill>
                        <a:srgbClr val="BCBEC0"/>
                      </a:solidFill>
                      <a:prstDash val="solid"/>
                    </a:lnL>
                    <a:lnR w="6350">
                      <a:solidFill>
                        <a:srgbClr val="BCBEC0"/>
                      </a:solidFill>
                      <a:prstDash val="solid"/>
                    </a:lnR>
                    <a:lnT w="6350">
                      <a:solidFill>
                        <a:srgbClr val="BCBEC0"/>
                      </a:solidFill>
                      <a:prstDash val="solid"/>
                    </a:lnT>
                    <a:solidFill>
                      <a:srgbClr val="F1F2F2"/>
                    </a:solidFill>
                  </a:tcPr>
                </a:tc>
                <a:tc>
                  <a:txBody>
                    <a:bodyPr/>
                    <a:lstStyle/>
                    <a:p>
                      <a:pPr marL="59055" marR="3175">
                        <a:lnSpc>
                          <a:spcPct val="100000"/>
                        </a:lnSpc>
                        <a:spcBef>
                          <a:spcPts val="395"/>
                        </a:spcBef>
                      </a:pPr>
                      <a:r>
                        <a:rPr dirty="0" sz="900">
                          <a:solidFill>
                            <a:srgbClr val="4F4F51"/>
                          </a:solidFill>
                          <a:latin typeface="SimSun"/>
                          <a:cs typeface="SimSun"/>
                        </a:rPr>
                        <a:t>ER/CR/SR</a:t>
                      </a:r>
                      <a:r>
                        <a:rPr dirty="0" sz="900" spc="-35">
                          <a:solidFill>
                            <a:srgbClr val="4F4F51"/>
                          </a:solidFill>
                          <a:latin typeface="SimSun"/>
                          <a:cs typeface="SimSun"/>
                        </a:rPr>
                        <a:t>系列可选配</a:t>
                      </a:r>
                      <a:r>
                        <a:rPr dirty="0" sz="900">
                          <a:solidFill>
                            <a:srgbClr val="4F4F51"/>
                          </a:solidFill>
                          <a:latin typeface="SimSun"/>
                          <a:cs typeface="SimSun"/>
                        </a:rPr>
                        <a:t>（3M</a:t>
                      </a:r>
                      <a:r>
                        <a:rPr dirty="0" sz="900" spc="135">
                          <a:solidFill>
                            <a:srgbClr val="4F4F51"/>
                          </a:solidFill>
                          <a:latin typeface="SimSun"/>
                          <a:cs typeface="SimSun"/>
                        </a:rPr>
                        <a:t>线长 </a:t>
                      </a:r>
                      <a:r>
                        <a:rPr dirty="0" sz="900" spc="60">
                          <a:solidFill>
                            <a:srgbClr val="4F4F51"/>
                          </a:solidFill>
                          <a:latin typeface="SimSun"/>
                          <a:cs typeface="SimSun"/>
                        </a:rPr>
                        <a:t>3*1.5mm²）</a:t>
                      </a:r>
                      <a:endParaRPr sz="900">
                        <a:latin typeface="SimSun"/>
                        <a:cs typeface="SimSun"/>
                      </a:endParaRPr>
                    </a:p>
                  </a:txBody>
                  <a:tcPr marL="0" marR="0" marB="0" marT="50165">
                    <a:lnL w="6350">
                      <a:solidFill>
                        <a:srgbClr val="BCBEC0"/>
                      </a:solidFill>
                      <a:prstDash val="solid"/>
                    </a:lnL>
                    <a:lnT w="6350">
                      <a:solidFill>
                        <a:srgbClr val="BCBEC0"/>
                      </a:solidFill>
                      <a:prstDash val="solid"/>
                    </a:lnT>
                    <a:solidFill>
                      <a:srgbClr val="F1F2F2"/>
                    </a:solidFill>
                  </a:tcPr>
                </a:tc>
              </a:tr>
              <a:tr h="275590">
                <a:tc gridSpan="2">
                  <a:txBody>
                    <a:bodyPr/>
                    <a:lstStyle/>
                    <a:p>
                      <a:pPr marL="31750">
                        <a:lnSpc>
                          <a:spcPct val="100000"/>
                        </a:lnSpc>
                        <a:spcBef>
                          <a:spcPts val="550"/>
                        </a:spcBef>
                      </a:pPr>
                      <a:r>
                        <a:rPr dirty="0" sz="900" spc="60">
                          <a:solidFill>
                            <a:srgbClr val="4F4F51"/>
                          </a:solidFill>
                          <a:latin typeface="SimSun"/>
                          <a:cs typeface="SimSun"/>
                        </a:rPr>
                        <a:t>直流电源线</a:t>
                      </a:r>
                      <a:r>
                        <a:rPr dirty="0" sz="900" spc="-10">
                          <a:solidFill>
                            <a:srgbClr val="4F4F51"/>
                          </a:solidFill>
                          <a:latin typeface="SimSun"/>
                          <a:cs typeface="SimSun"/>
                        </a:rPr>
                        <a:t>DC48V</a:t>
                      </a:r>
                      <a:endParaRPr sz="900">
                        <a:latin typeface="SimSun"/>
                        <a:cs typeface="SimSun"/>
                      </a:endParaRPr>
                    </a:p>
                  </a:txBody>
                  <a:tcPr marL="0" marR="0" marB="0" marT="69850">
                    <a:lnR w="6350">
                      <a:solidFill>
                        <a:srgbClr val="BCBEC0"/>
                      </a:solidFill>
                      <a:prstDash val="solid"/>
                    </a:lnR>
                  </a:tcPr>
                </a:tc>
                <a:tc hMerge="1">
                  <a:txBody>
                    <a:bodyPr/>
                    <a:lstStyle/>
                    <a:p>
                      <a:pPr/>
                    </a:p>
                  </a:txBody>
                  <a:tcPr marL="0" marR="0" marB="0" marT="0"/>
                </a:tc>
                <a:tc>
                  <a:txBody>
                    <a:bodyPr/>
                    <a:lstStyle/>
                    <a:p>
                      <a:pPr marL="59055" marR="3175">
                        <a:lnSpc>
                          <a:spcPct val="100000"/>
                        </a:lnSpc>
                        <a:spcBef>
                          <a:spcPts val="545"/>
                        </a:spcBef>
                      </a:pPr>
                      <a:r>
                        <a:rPr dirty="0" sz="900" spc="-25">
                          <a:solidFill>
                            <a:srgbClr val="4F4F51"/>
                          </a:solidFill>
                          <a:latin typeface="SimSun"/>
                          <a:cs typeface="SimSun"/>
                        </a:rPr>
                        <a:t>可选配，</a:t>
                      </a:r>
                      <a:r>
                        <a:rPr dirty="0" sz="900" spc="-55">
                          <a:solidFill>
                            <a:srgbClr val="4F4F51"/>
                          </a:solidFill>
                          <a:latin typeface="SimSun"/>
                          <a:cs typeface="SimSun"/>
                        </a:rPr>
                        <a:t>0.2M</a:t>
                      </a:r>
                      <a:r>
                        <a:rPr dirty="0" sz="900" spc="-25">
                          <a:solidFill>
                            <a:srgbClr val="4F4F51"/>
                          </a:solidFill>
                          <a:latin typeface="SimSun"/>
                          <a:cs typeface="SimSun"/>
                        </a:rPr>
                        <a:t>线长</a:t>
                      </a:r>
                      <a:endParaRPr sz="900">
                        <a:latin typeface="SimSun"/>
                        <a:cs typeface="SimSun"/>
                      </a:endParaRPr>
                    </a:p>
                  </a:txBody>
                  <a:tcPr marL="0" marR="0" marB="0" marT="69215">
                    <a:lnL w="6350">
                      <a:solidFill>
                        <a:srgbClr val="BCBEC0"/>
                      </a:solidFill>
                      <a:prstDash val="solid"/>
                    </a:lnL>
                  </a:tcPr>
                </a:tc>
              </a:tr>
              <a:tr h="278130">
                <a:tc gridSpan="2">
                  <a:txBody>
                    <a:bodyPr/>
                    <a:lstStyle/>
                    <a:p>
                      <a:pPr marL="31750">
                        <a:lnSpc>
                          <a:spcPct val="100000"/>
                        </a:lnSpc>
                        <a:spcBef>
                          <a:spcPts val="575"/>
                        </a:spcBef>
                      </a:pPr>
                      <a:r>
                        <a:rPr dirty="0" sz="900" spc="95">
                          <a:solidFill>
                            <a:srgbClr val="4F4F51"/>
                          </a:solidFill>
                          <a:latin typeface="SimSun"/>
                          <a:cs typeface="SimSun"/>
                        </a:rPr>
                        <a:t>DC-</a:t>
                      </a:r>
                      <a:r>
                        <a:rPr dirty="0" sz="900">
                          <a:solidFill>
                            <a:srgbClr val="4F4F51"/>
                          </a:solidFill>
                          <a:latin typeface="SimSun"/>
                          <a:cs typeface="SimSun"/>
                        </a:rPr>
                        <a:t>DC</a:t>
                      </a:r>
                      <a:r>
                        <a:rPr dirty="0" sz="900" spc="-10">
                          <a:solidFill>
                            <a:srgbClr val="4F4F51"/>
                          </a:solidFill>
                          <a:latin typeface="SimSun"/>
                          <a:cs typeface="SimSun"/>
                        </a:rPr>
                        <a:t>直流电源模块</a:t>
                      </a:r>
                      <a:endParaRPr sz="900">
                        <a:latin typeface="SimSun"/>
                        <a:cs typeface="SimSun"/>
                      </a:endParaRPr>
                    </a:p>
                  </a:txBody>
                  <a:tcPr marL="0" marR="0" marB="0" marT="73025">
                    <a:lnR w="6350">
                      <a:solidFill>
                        <a:srgbClr val="BCBEC0"/>
                      </a:solidFill>
                      <a:prstDash val="solid"/>
                    </a:lnR>
                    <a:solidFill>
                      <a:srgbClr val="F1F2F2"/>
                    </a:solidFill>
                  </a:tcPr>
                </a:tc>
                <a:tc hMerge="1">
                  <a:txBody>
                    <a:bodyPr/>
                    <a:lstStyle/>
                    <a:p>
                      <a:pPr/>
                    </a:p>
                  </a:txBody>
                  <a:tcPr marL="0" marR="0" marB="0" marT="0"/>
                </a:tc>
                <a:tc>
                  <a:txBody>
                    <a:bodyPr/>
                    <a:lstStyle/>
                    <a:p>
                      <a:pPr marL="59055" marR="3175">
                        <a:lnSpc>
                          <a:spcPct val="100000"/>
                        </a:lnSpc>
                        <a:spcBef>
                          <a:spcPts val="575"/>
                        </a:spcBef>
                      </a:pPr>
                      <a:r>
                        <a:rPr dirty="0" sz="900" spc="-50">
                          <a:solidFill>
                            <a:srgbClr val="4F4F51"/>
                          </a:solidFill>
                          <a:latin typeface="SimSun"/>
                          <a:cs typeface="SimSun"/>
                        </a:rPr>
                        <a:t>可选配，将输入直流电压稳定转换为</a:t>
                      </a:r>
                      <a:r>
                        <a:rPr dirty="0" sz="900">
                          <a:solidFill>
                            <a:srgbClr val="4F4F51"/>
                          </a:solidFill>
                          <a:latin typeface="SimSun"/>
                          <a:cs typeface="SimSun"/>
                        </a:rPr>
                        <a:t>48V</a:t>
                      </a:r>
                      <a:r>
                        <a:rPr dirty="0" sz="900" spc="-25">
                          <a:solidFill>
                            <a:srgbClr val="4F4F51"/>
                          </a:solidFill>
                          <a:latin typeface="SimSun"/>
                          <a:cs typeface="SimSun"/>
                        </a:rPr>
                        <a:t>电压</a:t>
                      </a:r>
                      <a:endParaRPr sz="900">
                        <a:latin typeface="SimSun"/>
                        <a:cs typeface="SimSun"/>
                      </a:endParaRPr>
                    </a:p>
                  </a:txBody>
                  <a:tcPr marL="0" marR="0" marB="0" marT="73025">
                    <a:lnL w="6350">
                      <a:solidFill>
                        <a:srgbClr val="BCBEC0"/>
                      </a:solidFill>
                      <a:prstDash val="solid"/>
                    </a:lnL>
                    <a:solidFill>
                      <a:srgbClr val="F1F2F2"/>
                    </a:solidFill>
                  </a:tcPr>
                </a:tc>
              </a:tr>
              <a:tr h="278130">
                <a:tc gridSpan="2">
                  <a:txBody>
                    <a:bodyPr/>
                    <a:lstStyle/>
                    <a:p>
                      <a:pPr marL="31750">
                        <a:lnSpc>
                          <a:spcPct val="100000"/>
                        </a:lnSpc>
                        <a:spcBef>
                          <a:spcPts val="585"/>
                        </a:spcBef>
                      </a:pPr>
                      <a:r>
                        <a:rPr dirty="0" sz="900" spc="-10">
                          <a:solidFill>
                            <a:srgbClr val="4F4F51"/>
                          </a:solidFill>
                          <a:latin typeface="SimSun"/>
                          <a:cs typeface="SimSun"/>
                        </a:rPr>
                        <a:t>手持急停使能把手</a:t>
                      </a:r>
                      <a:endParaRPr sz="900">
                        <a:latin typeface="SimSun"/>
                        <a:cs typeface="SimSun"/>
                      </a:endParaRPr>
                    </a:p>
                  </a:txBody>
                  <a:tcPr marL="0" marR="0" marB="0" marT="74295">
                    <a:lnR w="6350">
                      <a:solidFill>
                        <a:srgbClr val="BCBEC0"/>
                      </a:solidFill>
                      <a:prstDash val="solid"/>
                    </a:lnR>
                    <a:lnB w="3175">
                      <a:solidFill>
                        <a:srgbClr val="BCBEC0"/>
                      </a:solidFill>
                      <a:prstDash val="solid"/>
                    </a:lnB>
                  </a:tcPr>
                </a:tc>
                <a:tc hMerge="1">
                  <a:txBody>
                    <a:bodyPr/>
                    <a:lstStyle/>
                    <a:p>
                      <a:pPr/>
                    </a:p>
                  </a:txBody>
                  <a:tcPr marL="0" marR="0" marB="0" marT="0"/>
                </a:tc>
                <a:tc>
                  <a:txBody>
                    <a:bodyPr/>
                    <a:lstStyle/>
                    <a:p>
                      <a:pPr marL="59055" marR="3175">
                        <a:lnSpc>
                          <a:spcPct val="100000"/>
                        </a:lnSpc>
                        <a:spcBef>
                          <a:spcPts val="580"/>
                        </a:spcBef>
                      </a:pPr>
                      <a:r>
                        <a:rPr dirty="0" sz="900">
                          <a:solidFill>
                            <a:srgbClr val="4F4F51"/>
                          </a:solidFill>
                          <a:latin typeface="SimSun"/>
                          <a:cs typeface="SimSun"/>
                        </a:rPr>
                        <a:t>CR</a:t>
                      </a:r>
                      <a:r>
                        <a:rPr dirty="0" sz="900" spc="25">
                          <a:solidFill>
                            <a:srgbClr val="4F4F51"/>
                          </a:solidFill>
                          <a:latin typeface="SimSun"/>
                          <a:cs typeface="SimSun"/>
                        </a:rPr>
                        <a:t>系列选配，</a:t>
                      </a:r>
                      <a:r>
                        <a:rPr dirty="0" sz="900" spc="-35">
                          <a:solidFill>
                            <a:srgbClr val="4F4F51"/>
                          </a:solidFill>
                          <a:latin typeface="SimSun"/>
                          <a:cs typeface="SimSun"/>
                        </a:rPr>
                        <a:t>ER/SR</a:t>
                      </a:r>
                      <a:r>
                        <a:rPr dirty="0" sz="900" spc="-15">
                          <a:solidFill>
                            <a:srgbClr val="4F4F51"/>
                          </a:solidFill>
                          <a:latin typeface="SimSun"/>
                          <a:cs typeface="SimSun"/>
                        </a:rPr>
                        <a:t>系列标配，</a:t>
                      </a:r>
                      <a:r>
                        <a:rPr dirty="0" sz="900" spc="-50">
                          <a:solidFill>
                            <a:srgbClr val="4F4F51"/>
                          </a:solidFill>
                          <a:latin typeface="SimSun"/>
                          <a:cs typeface="SimSun"/>
                        </a:rPr>
                        <a:t>SR-</a:t>
                      </a:r>
                      <a:r>
                        <a:rPr dirty="0" sz="900">
                          <a:solidFill>
                            <a:srgbClr val="4F4F51"/>
                          </a:solidFill>
                          <a:latin typeface="SimSun"/>
                          <a:cs typeface="SimSun"/>
                        </a:rPr>
                        <a:t>C</a:t>
                      </a:r>
                      <a:r>
                        <a:rPr dirty="0" sz="900" spc="-15">
                          <a:solidFill>
                            <a:srgbClr val="4F4F51"/>
                          </a:solidFill>
                          <a:latin typeface="SimSun"/>
                          <a:cs typeface="SimSun"/>
                        </a:rPr>
                        <a:t>系列选配</a:t>
                      </a:r>
                      <a:endParaRPr sz="900">
                        <a:latin typeface="SimSun"/>
                        <a:cs typeface="SimSun"/>
                      </a:endParaRPr>
                    </a:p>
                  </a:txBody>
                  <a:tcPr marL="0" marR="0" marB="0" marT="73660">
                    <a:lnL w="6350">
                      <a:solidFill>
                        <a:srgbClr val="BCBEC0"/>
                      </a:solidFill>
                      <a:prstDash val="solid"/>
                    </a:lnL>
                    <a:lnB w="3175">
                      <a:solidFill>
                        <a:srgbClr val="BCBEC0"/>
                      </a:solidFill>
                      <a:prstDash val="solid"/>
                    </a:lnB>
                  </a:tcPr>
                </a:tc>
              </a:tr>
              <a:tr h="278130">
                <a:tc gridSpan="2">
                  <a:txBody>
                    <a:bodyPr/>
                    <a:lstStyle/>
                    <a:p>
                      <a:pPr marL="31750">
                        <a:lnSpc>
                          <a:spcPct val="100000"/>
                        </a:lnSpc>
                        <a:spcBef>
                          <a:spcPts val="590"/>
                        </a:spcBef>
                      </a:pPr>
                      <a:r>
                        <a:rPr dirty="0" sz="900" spc="-10">
                          <a:solidFill>
                            <a:srgbClr val="4F4F51"/>
                          </a:solidFill>
                          <a:latin typeface="SimSun"/>
                          <a:cs typeface="SimSun"/>
                        </a:rPr>
                        <a:t>末端网线电缆插头</a:t>
                      </a:r>
                      <a:endParaRPr sz="900">
                        <a:latin typeface="SimSun"/>
                        <a:cs typeface="SimSun"/>
                      </a:endParaRPr>
                    </a:p>
                  </a:txBody>
                  <a:tcPr marL="0" marR="0" marB="0" marT="74930">
                    <a:lnR w="6350">
                      <a:solidFill>
                        <a:srgbClr val="BCBEC0"/>
                      </a:solidFill>
                      <a:prstDash val="solid"/>
                    </a:lnR>
                    <a:lnT w="3175">
                      <a:solidFill>
                        <a:srgbClr val="BCBEC0"/>
                      </a:solidFill>
                      <a:prstDash val="solid"/>
                    </a:lnT>
                    <a:solidFill>
                      <a:srgbClr val="F1F2F2"/>
                    </a:solidFill>
                  </a:tcPr>
                </a:tc>
                <a:tc hMerge="1">
                  <a:txBody>
                    <a:bodyPr/>
                    <a:lstStyle/>
                    <a:p>
                      <a:pPr/>
                    </a:p>
                  </a:txBody>
                  <a:tcPr marL="0" marR="0" marB="0" marT="0"/>
                </a:tc>
                <a:tc>
                  <a:txBody>
                    <a:bodyPr/>
                    <a:lstStyle/>
                    <a:p>
                      <a:pPr marL="59055" marR="3175">
                        <a:lnSpc>
                          <a:spcPct val="100000"/>
                        </a:lnSpc>
                        <a:spcBef>
                          <a:spcPts val="585"/>
                        </a:spcBef>
                      </a:pPr>
                      <a:r>
                        <a:rPr dirty="0" sz="900">
                          <a:solidFill>
                            <a:srgbClr val="4F4F51"/>
                          </a:solidFill>
                          <a:latin typeface="SimSun"/>
                          <a:cs typeface="SimSun"/>
                        </a:rPr>
                        <a:t>适配SR</a:t>
                      </a:r>
                      <a:r>
                        <a:rPr dirty="0" sz="900" spc="-10">
                          <a:solidFill>
                            <a:srgbClr val="4F4F51"/>
                          </a:solidFill>
                          <a:latin typeface="SimSun"/>
                          <a:cs typeface="SimSun"/>
                        </a:rPr>
                        <a:t>末端百兆网线接口</a:t>
                      </a:r>
                      <a:endParaRPr sz="900">
                        <a:latin typeface="SimSun"/>
                        <a:cs typeface="SimSun"/>
                      </a:endParaRPr>
                    </a:p>
                  </a:txBody>
                  <a:tcPr marL="0" marR="0" marB="0" marT="74295">
                    <a:lnL w="6350">
                      <a:solidFill>
                        <a:srgbClr val="BCBEC0"/>
                      </a:solidFill>
                      <a:prstDash val="solid"/>
                    </a:lnL>
                    <a:lnT w="3175">
                      <a:solidFill>
                        <a:srgbClr val="BCBEC0"/>
                      </a:solidFill>
                      <a:prstDash val="solid"/>
                    </a:lnT>
                    <a:solidFill>
                      <a:srgbClr val="F1F2F2"/>
                    </a:solidFill>
                  </a:tcPr>
                </a:tc>
              </a:tr>
              <a:tr h="463550">
                <a:tc gridSpan="2">
                  <a:txBody>
                    <a:bodyPr/>
                    <a:lstStyle/>
                    <a:p>
                      <a:pPr>
                        <a:lnSpc>
                          <a:spcPct val="100000"/>
                        </a:lnSpc>
                        <a:spcBef>
                          <a:spcPts val="360"/>
                        </a:spcBef>
                      </a:pPr>
                      <a:endParaRPr sz="900">
                        <a:latin typeface="Times New Roman"/>
                        <a:cs typeface="Times New Roman"/>
                      </a:endParaRPr>
                    </a:p>
                    <a:p>
                      <a:pPr marL="31750">
                        <a:lnSpc>
                          <a:spcPct val="100000"/>
                        </a:lnSpc>
                      </a:pPr>
                      <a:r>
                        <a:rPr dirty="0" sz="900" spc="-10">
                          <a:solidFill>
                            <a:srgbClr val="4F4F51"/>
                          </a:solidFill>
                          <a:latin typeface="SimSun"/>
                          <a:cs typeface="SimSun"/>
                        </a:rPr>
                        <a:t>平板电脑套件</a:t>
                      </a:r>
                      <a:endParaRPr sz="900">
                        <a:latin typeface="SimSun"/>
                        <a:cs typeface="SimSun"/>
                      </a:endParaRPr>
                    </a:p>
                  </a:txBody>
                  <a:tcPr marL="0" marR="0" marB="0" marT="45720">
                    <a:lnR w="6350">
                      <a:solidFill>
                        <a:srgbClr val="BCBEC0"/>
                      </a:solidFill>
                      <a:prstDash val="solid"/>
                    </a:lnR>
                  </a:tcPr>
                </a:tc>
                <a:tc hMerge="1">
                  <a:txBody>
                    <a:bodyPr/>
                    <a:lstStyle/>
                    <a:p>
                      <a:pPr/>
                    </a:p>
                  </a:txBody>
                  <a:tcPr marL="0" marR="0" marB="0" marT="0"/>
                </a:tc>
                <a:tc>
                  <a:txBody>
                    <a:bodyPr/>
                    <a:lstStyle/>
                    <a:p>
                      <a:pPr marL="59055" marR="3175">
                        <a:lnSpc>
                          <a:spcPct val="100000"/>
                        </a:lnSpc>
                        <a:spcBef>
                          <a:spcPts val="590"/>
                        </a:spcBef>
                      </a:pPr>
                      <a:r>
                        <a:rPr dirty="0" sz="900" spc="-135">
                          <a:solidFill>
                            <a:srgbClr val="4F4F51"/>
                          </a:solidFill>
                          <a:latin typeface="SimSun"/>
                          <a:cs typeface="SimSun"/>
                        </a:rPr>
                        <a:t>可选配</a:t>
                      </a:r>
                      <a:r>
                        <a:rPr dirty="0" sz="900">
                          <a:solidFill>
                            <a:srgbClr val="4F4F51"/>
                          </a:solidFill>
                          <a:latin typeface="SimSun"/>
                          <a:cs typeface="SimSun"/>
                        </a:rPr>
                        <a:t>（ER系列可做示教器</a:t>
                      </a:r>
                      <a:r>
                        <a:rPr dirty="0" sz="900" spc="-25">
                          <a:solidFill>
                            <a:srgbClr val="4F4F51"/>
                          </a:solidFill>
                          <a:latin typeface="SimSun"/>
                          <a:cs typeface="SimSun"/>
                        </a:rPr>
                        <a:t>），</a:t>
                      </a:r>
                      <a:endParaRPr sz="900">
                        <a:latin typeface="SimSun"/>
                        <a:cs typeface="SimSun"/>
                      </a:endParaRPr>
                    </a:p>
                    <a:p>
                      <a:pPr marL="59055" marR="3175">
                        <a:lnSpc>
                          <a:spcPct val="100000"/>
                        </a:lnSpc>
                        <a:spcBef>
                          <a:spcPts val="320"/>
                        </a:spcBef>
                      </a:pPr>
                      <a:r>
                        <a:rPr dirty="0" sz="900" spc="-80">
                          <a:solidFill>
                            <a:srgbClr val="4F4F51"/>
                          </a:solidFill>
                          <a:latin typeface="SimSun"/>
                          <a:cs typeface="SimSun"/>
                        </a:rPr>
                        <a:t>包含平板电脑、硅胶保护套、</a:t>
                      </a:r>
                      <a:r>
                        <a:rPr dirty="0" sz="900">
                          <a:solidFill>
                            <a:srgbClr val="4F4F51"/>
                          </a:solidFill>
                          <a:latin typeface="SimSun"/>
                          <a:cs typeface="SimSun"/>
                        </a:rPr>
                        <a:t>10米网线和RJ45</a:t>
                      </a:r>
                      <a:r>
                        <a:rPr dirty="0" sz="900" spc="-10">
                          <a:solidFill>
                            <a:srgbClr val="4F4F51"/>
                          </a:solidFill>
                          <a:latin typeface="SimSun"/>
                          <a:cs typeface="SimSun"/>
                        </a:rPr>
                        <a:t>网口转接头</a:t>
                      </a:r>
                      <a:endParaRPr sz="900">
                        <a:latin typeface="SimSun"/>
                        <a:cs typeface="SimSun"/>
                      </a:endParaRPr>
                    </a:p>
                  </a:txBody>
                  <a:tcPr marL="0" marR="0" marB="0" marT="74930">
                    <a:lnL w="6350">
                      <a:solidFill>
                        <a:srgbClr val="BCBEC0"/>
                      </a:solidFill>
                      <a:prstDash val="solid"/>
                    </a:lnL>
                  </a:tcPr>
                </a:tc>
              </a:tr>
              <a:tr h="278130">
                <a:tc gridSpan="2">
                  <a:txBody>
                    <a:bodyPr/>
                    <a:lstStyle/>
                    <a:p>
                      <a:pPr marL="31750">
                        <a:lnSpc>
                          <a:spcPct val="100000"/>
                        </a:lnSpc>
                        <a:spcBef>
                          <a:spcPts val="545"/>
                        </a:spcBef>
                      </a:pPr>
                      <a:r>
                        <a:rPr dirty="0" sz="900" spc="-10">
                          <a:solidFill>
                            <a:srgbClr val="4F4F51"/>
                          </a:solidFill>
                          <a:latin typeface="SimSun"/>
                          <a:cs typeface="SimSun"/>
                        </a:rPr>
                        <a:t>激光跟踪仪标定</a:t>
                      </a:r>
                      <a:endParaRPr sz="900">
                        <a:latin typeface="SimSun"/>
                        <a:cs typeface="SimSun"/>
                      </a:endParaRPr>
                    </a:p>
                  </a:txBody>
                  <a:tcPr marL="0" marR="0" marB="0" marT="69215">
                    <a:lnR w="6350">
                      <a:solidFill>
                        <a:srgbClr val="BCBEC0"/>
                      </a:solidFill>
                      <a:prstDash val="solid"/>
                    </a:lnR>
                    <a:solidFill>
                      <a:srgbClr val="F1F2F2"/>
                    </a:solidFill>
                  </a:tcPr>
                </a:tc>
                <a:tc hMerge="1">
                  <a:txBody>
                    <a:bodyPr/>
                    <a:lstStyle/>
                    <a:p>
                      <a:pPr/>
                    </a:p>
                  </a:txBody>
                  <a:tcPr marL="0" marR="0" marB="0" marT="0"/>
                </a:tc>
                <a:tc>
                  <a:txBody>
                    <a:bodyPr/>
                    <a:lstStyle/>
                    <a:p>
                      <a:pPr marL="59055" marR="3175">
                        <a:lnSpc>
                          <a:spcPct val="100000"/>
                        </a:lnSpc>
                        <a:spcBef>
                          <a:spcPts val="540"/>
                        </a:spcBef>
                      </a:pPr>
                      <a:r>
                        <a:rPr dirty="0" sz="900" spc="-50">
                          <a:solidFill>
                            <a:srgbClr val="4F4F51"/>
                          </a:solidFill>
                          <a:latin typeface="SimSun"/>
                          <a:cs typeface="SimSun"/>
                        </a:rPr>
                        <a:t>可选配，适用视觉引导应用</a:t>
                      </a:r>
                      <a:endParaRPr sz="900">
                        <a:latin typeface="SimSun"/>
                        <a:cs typeface="SimSun"/>
                      </a:endParaRPr>
                    </a:p>
                  </a:txBody>
                  <a:tcPr marL="0" marR="0" marB="0" marT="68580">
                    <a:lnL w="6350">
                      <a:solidFill>
                        <a:srgbClr val="BCBEC0"/>
                      </a:solidFill>
                      <a:prstDash val="solid"/>
                    </a:lnL>
                    <a:solidFill>
                      <a:srgbClr val="F1F2F2"/>
                    </a:solidFill>
                  </a:tcPr>
                </a:tc>
              </a:tr>
              <a:tr h="278130">
                <a:tc gridSpan="2">
                  <a:txBody>
                    <a:bodyPr/>
                    <a:lstStyle/>
                    <a:p>
                      <a:pPr marL="31750">
                        <a:lnSpc>
                          <a:spcPct val="100000"/>
                        </a:lnSpc>
                        <a:spcBef>
                          <a:spcPts val="550"/>
                        </a:spcBef>
                      </a:pPr>
                      <a:r>
                        <a:rPr dirty="0" sz="900">
                          <a:solidFill>
                            <a:srgbClr val="4F4F51"/>
                          </a:solidFill>
                          <a:latin typeface="SimSun"/>
                          <a:cs typeface="SimSun"/>
                        </a:rPr>
                        <a:t>RCI</a:t>
                      </a:r>
                      <a:r>
                        <a:rPr dirty="0" sz="900" spc="-20">
                          <a:solidFill>
                            <a:srgbClr val="4F4F51"/>
                          </a:solidFill>
                          <a:latin typeface="SimSun"/>
                          <a:cs typeface="SimSun"/>
                        </a:rPr>
                        <a:t>软件包</a:t>
                      </a:r>
                      <a:endParaRPr sz="900">
                        <a:latin typeface="SimSun"/>
                        <a:cs typeface="SimSun"/>
                      </a:endParaRPr>
                    </a:p>
                  </a:txBody>
                  <a:tcPr marL="0" marR="0" marB="0" marT="69850">
                    <a:lnR w="6350">
                      <a:solidFill>
                        <a:srgbClr val="BCBEC0"/>
                      </a:solidFill>
                      <a:prstDash val="solid"/>
                    </a:lnR>
                  </a:tcPr>
                </a:tc>
                <a:tc hMerge="1">
                  <a:txBody>
                    <a:bodyPr/>
                    <a:lstStyle/>
                    <a:p>
                      <a:pPr/>
                    </a:p>
                  </a:txBody>
                  <a:tcPr marL="0" marR="0" marB="0" marT="0"/>
                </a:tc>
                <a:tc>
                  <a:txBody>
                    <a:bodyPr/>
                    <a:lstStyle/>
                    <a:p>
                      <a:pPr marL="59055" marR="3175">
                        <a:lnSpc>
                          <a:spcPct val="100000"/>
                        </a:lnSpc>
                        <a:spcBef>
                          <a:spcPts val="545"/>
                        </a:spcBef>
                      </a:pPr>
                      <a:r>
                        <a:rPr dirty="0" sz="900" spc="50">
                          <a:solidFill>
                            <a:srgbClr val="4F4F51"/>
                          </a:solidFill>
                          <a:latin typeface="SimSun"/>
                          <a:cs typeface="SimSun"/>
                        </a:rPr>
                        <a:t>xMate</a:t>
                      </a:r>
                      <a:r>
                        <a:rPr dirty="0" sz="900" spc="-100">
                          <a:solidFill>
                            <a:srgbClr val="4F4F51"/>
                          </a:solidFill>
                          <a:latin typeface="SimSun"/>
                          <a:cs typeface="SimSun"/>
                        </a:rPr>
                        <a:t> </a:t>
                      </a:r>
                      <a:r>
                        <a:rPr dirty="0" sz="900" spc="85">
                          <a:solidFill>
                            <a:srgbClr val="4F4F51"/>
                          </a:solidFill>
                          <a:latin typeface="SimSun"/>
                          <a:cs typeface="SimSun"/>
                        </a:rPr>
                        <a:t>ER3</a:t>
                      </a:r>
                      <a:r>
                        <a:rPr dirty="0" sz="900" spc="-95">
                          <a:solidFill>
                            <a:srgbClr val="4F4F51"/>
                          </a:solidFill>
                          <a:latin typeface="SimSun"/>
                          <a:cs typeface="SimSun"/>
                        </a:rPr>
                        <a:t> </a:t>
                      </a:r>
                      <a:r>
                        <a:rPr dirty="0" sz="900">
                          <a:solidFill>
                            <a:srgbClr val="4F4F51"/>
                          </a:solidFill>
                          <a:latin typeface="SimSun"/>
                          <a:cs typeface="SimSun"/>
                        </a:rPr>
                        <a:t>Pro</a:t>
                      </a:r>
                      <a:r>
                        <a:rPr dirty="0" sz="900" spc="-425">
                          <a:solidFill>
                            <a:srgbClr val="4F4F51"/>
                          </a:solidFill>
                          <a:latin typeface="SimSun"/>
                          <a:cs typeface="SimSun"/>
                        </a:rPr>
                        <a:t>、</a:t>
                      </a:r>
                      <a:r>
                        <a:rPr dirty="0" sz="900" spc="50">
                          <a:solidFill>
                            <a:srgbClr val="4F4F51"/>
                          </a:solidFill>
                          <a:latin typeface="SimSun"/>
                          <a:cs typeface="SimSun"/>
                        </a:rPr>
                        <a:t>xMate</a:t>
                      </a:r>
                      <a:r>
                        <a:rPr dirty="0" sz="900" spc="-95">
                          <a:solidFill>
                            <a:srgbClr val="4F4F51"/>
                          </a:solidFill>
                          <a:latin typeface="SimSun"/>
                          <a:cs typeface="SimSun"/>
                        </a:rPr>
                        <a:t> </a:t>
                      </a:r>
                      <a:r>
                        <a:rPr dirty="0" sz="900" spc="85">
                          <a:solidFill>
                            <a:srgbClr val="4F4F51"/>
                          </a:solidFill>
                          <a:latin typeface="SimSun"/>
                          <a:cs typeface="SimSun"/>
                        </a:rPr>
                        <a:t>ER7</a:t>
                      </a:r>
                      <a:r>
                        <a:rPr dirty="0" sz="900" spc="-95">
                          <a:solidFill>
                            <a:srgbClr val="4F4F51"/>
                          </a:solidFill>
                          <a:latin typeface="SimSun"/>
                          <a:cs typeface="SimSun"/>
                        </a:rPr>
                        <a:t> </a:t>
                      </a:r>
                      <a:r>
                        <a:rPr dirty="0" sz="900">
                          <a:solidFill>
                            <a:srgbClr val="4F4F51"/>
                          </a:solidFill>
                          <a:latin typeface="SimSun"/>
                          <a:cs typeface="SimSun"/>
                        </a:rPr>
                        <a:t>Pro</a:t>
                      </a:r>
                      <a:r>
                        <a:rPr dirty="0" sz="900" spc="-55">
                          <a:solidFill>
                            <a:srgbClr val="4F4F51"/>
                          </a:solidFill>
                          <a:latin typeface="SimSun"/>
                          <a:cs typeface="SimSun"/>
                        </a:rPr>
                        <a:t>可选配，支持</a:t>
                      </a:r>
                      <a:r>
                        <a:rPr dirty="0" sz="900" spc="-75">
                          <a:solidFill>
                            <a:srgbClr val="4F4F51"/>
                          </a:solidFill>
                          <a:latin typeface="SimSun"/>
                          <a:cs typeface="SimSun"/>
                        </a:rPr>
                        <a:t>C+</a:t>
                      </a:r>
                      <a:r>
                        <a:rPr dirty="0" sz="900" spc="-25">
                          <a:solidFill>
                            <a:srgbClr val="4F4F51"/>
                          </a:solidFill>
                          <a:latin typeface="SimSun"/>
                          <a:cs typeface="SimSun"/>
                        </a:rPr>
                        <a:t>+，支持</a:t>
                      </a:r>
                      <a:r>
                        <a:rPr dirty="0" sz="900">
                          <a:solidFill>
                            <a:srgbClr val="4F4F51"/>
                          </a:solidFill>
                          <a:latin typeface="SimSun"/>
                          <a:cs typeface="SimSun"/>
                        </a:rPr>
                        <a:t>1KHz</a:t>
                      </a:r>
                      <a:r>
                        <a:rPr dirty="0" sz="900" spc="45">
                          <a:solidFill>
                            <a:srgbClr val="4F4F51"/>
                          </a:solidFill>
                          <a:latin typeface="SimSun"/>
                          <a:cs typeface="SimSun"/>
                        </a:rPr>
                        <a:t>实时控制</a:t>
                      </a:r>
                      <a:endParaRPr sz="900">
                        <a:latin typeface="SimSun"/>
                        <a:cs typeface="SimSun"/>
                      </a:endParaRPr>
                    </a:p>
                  </a:txBody>
                  <a:tcPr marL="0" marR="0" marB="0" marT="69215">
                    <a:lnL w="6350">
                      <a:solidFill>
                        <a:srgbClr val="BCBEC0"/>
                      </a:solidFill>
                      <a:prstDash val="solid"/>
                    </a:lnL>
                  </a:tcPr>
                </a:tc>
              </a:tr>
              <a:tr h="278130">
                <a:tc gridSpan="2">
                  <a:txBody>
                    <a:bodyPr/>
                    <a:lstStyle/>
                    <a:p>
                      <a:pPr marL="31750">
                        <a:lnSpc>
                          <a:spcPct val="100000"/>
                        </a:lnSpc>
                        <a:spcBef>
                          <a:spcPts val="555"/>
                        </a:spcBef>
                      </a:pPr>
                      <a:r>
                        <a:rPr dirty="0" sz="900">
                          <a:solidFill>
                            <a:srgbClr val="4F4F51"/>
                          </a:solidFill>
                          <a:latin typeface="SimSun"/>
                          <a:cs typeface="SimSun"/>
                        </a:rPr>
                        <a:t>SDK</a:t>
                      </a:r>
                      <a:r>
                        <a:rPr dirty="0" sz="900" spc="70">
                          <a:solidFill>
                            <a:srgbClr val="4F4F51"/>
                          </a:solidFill>
                          <a:latin typeface="SimSun"/>
                          <a:cs typeface="SimSun"/>
                        </a:rPr>
                        <a:t>软件包</a:t>
                      </a:r>
                      <a:endParaRPr sz="900">
                        <a:latin typeface="SimSun"/>
                        <a:cs typeface="SimSun"/>
                      </a:endParaRPr>
                    </a:p>
                  </a:txBody>
                  <a:tcPr marL="0" marR="0" marB="0" marT="70485">
                    <a:lnR w="6350">
                      <a:solidFill>
                        <a:srgbClr val="BCBEC0"/>
                      </a:solidFill>
                      <a:prstDash val="solid"/>
                    </a:lnR>
                    <a:solidFill>
                      <a:srgbClr val="F1F2F2"/>
                    </a:solidFill>
                  </a:tcPr>
                </a:tc>
                <a:tc hMerge="1">
                  <a:txBody>
                    <a:bodyPr/>
                    <a:lstStyle/>
                    <a:p>
                      <a:pPr/>
                    </a:p>
                  </a:txBody>
                  <a:tcPr marL="0" marR="0" marB="0" marT="0"/>
                </a:tc>
                <a:tc>
                  <a:txBody>
                    <a:bodyPr/>
                    <a:lstStyle/>
                    <a:p>
                      <a:pPr marL="59055" marR="3175">
                        <a:lnSpc>
                          <a:spcPct val="100000"/>
                        </a:lnSpc>
                        <a:spcBef>
                          <a:spcPts val="550"/>
                        </a:spcBef>
                      </a:pPr>
                      <a:r>
                        <a:rPr dirty="0" sz="900" spc="-65">
                          <a:solidFill>
                            <a:srgbClr val="4F4F51"/>
                          </a:solidFill>
                          <a:latin typeface="SimSun"/>
                          <a:cs typeface="SimSun"/>
                        </a:rPr>
                        <a:t>各机型可选配，机器人二次开发接口，支持</a:t>
                      </a:r>
                      <a:r>
                        <a:rPr dirty="0" sz="900" spc="-10">
                          <a:solidFill>
                            <a:srgbClr val="4F4F51"/>
                          </a:solidFill>
                          <a:latin typeface="SimSun"/>
                          <a:cs typeface="SimSun"/>
                        </a:rPr>
                        <a:t>C++/C#/Python/Java</a:t>
                      </a:r>
                      <a:endParaRPr sz="900">
                        <a:latin typeface="SimSun"/>
                        <a:cs typeface="SimSun"/>
                      </a:endParaRPr>
                    </a:p>
                  </a:txBody>
                  <a:tcPr marL="0" marR="0" marB="0" marT="69850">
                    <a:lnL w="6350">
                      <a:solidFill>
                        <a:srgbClr val="BCBEC0"/>
                      </a:solidFill>
                      <a:prstDash val="solid"/>
                    </a:lnL>
                    <a:solidFill>
                      <a:srgbClr val="F1F2F2"/>
                    </a:solidFill>
                  </a:tcPr>
                </a:tc>
              </a:tr>
              <a:tr h="306070">
                <a:tc gridSpan="2">
                  <a:txBody>
                    <a:bodyPr/>
                    <a:lstStyle/>
                    <a:p>
                      <a:pPr marL="31750">
                        <a:lnSpc>
                          <a:spcPct val="100000"/>
                        </a:lnSpc>
                        <a:spcBef>
                          <a:spcPts val="560"/>
                        </a:spcBef>
                      </a:pPr>
                      <a:r>
                        <a:rPr dirty="0" sz="900">
                          <a:solidFill>
                            <a:srgbClr val="4F4F51"/>
                          </a:solidFill>
                          <a:latin typeface="SimSun"/>
                          <a:cs typeface="SimSun"/>
                        </a:rPr>
                        <a:t>RokaeStudio</a:t>
                      </a:r>
                      <a:r>
                        <a:rPr dirty="0" sz="900" spc="-10">
                          <a:solidFill>
                            <a:srgbClr val="4F4F51"/>
                          </a:solidFill>
                          <a:latin typeface="SimSun"/>
                          <a:cs typeface="SimSun"/>
                        </a:rPr>
                        <a:t>离线编程软件</a:t>
                      </a:r>
                      <a:endParaRPr sz="900">
                        <a:latin typeface="SimSun"/>
                        <a:cs typeface="SimSun"/>
                      </a:endParaRPr>
                    </a:p>
                  </a:txBody>
                  <a:tcPr marL="0" marR="0" marB="0" marT="71120">
                    <a:lnR w="6350">
                      <a:solidFill>
                        <a:srgbClr val="BCBEC0"/>
                      </a:solidFill>
                      <a:prstDash val="solid"/>
                    </a:lnR>
                    <a:lnB w="9525">
                      <a:solidFill>
                        <a:srgbClr val="BCBEC0"/>
                      </a:solidFill>
                      <a:prstDash val="solid"/>
                    </a:lnB>
                  </a:tcPr>
                </a:tc>
                <a:tc hMerge="1">
                  <a:txBody>
                    <a:bodyPr/>
                    <a:lstStyle/>
                    <a:p>
                      <a:pPr/>
                    </a:p>
                  </a:txBody>
                  <a:tcPr marL="0" marR="0" marB="0" marT="0"/>
                </a:tc>
                <a:tc>
                  <a:txBody>
                    <a:bodyPr/>
                    <a:lstStyle/>
                    <a:p>
                      <a:pPr marL="59055" marR="3175">
                        <a:lnSpc>
                          <a:spcPct val="100000"/>
                        </a:lnSpc>
                        <a:spcBef>
                          <a:spcPts val="555"/>
                        </a:spcBef>
                      </a:pPr>
                      <a:r>
                        <a:rPr dirty="0" sz="900" spc="-10">
                          <a:solidFill>
                            <a:srgbClr val="4F4F51"/>
                          </a:solidFill>
                          <a:latin typeface="SimSun"/>
                          <a:cs typeface="SimSun"/>
                        </a:rPr>
                        <a:t>各机型可选配</a:t>
                      </a:r>
                      <a:endParaRPr sz="900">
                        <a:latin typeface="SimSun"/>
                        <a:cs typeface="SimSun"/>
                      </a:endParaRPr>
                    </a:p>
                  </a:txBody>
                  <a:tcPr marL="0" marR="0" marB="0" marT="70485">
                    <a:lnL w="6350">
                      <a:solidFill>
                        <a:srgbClr val="BCBEC0"/>
                      </a:solidFill>
                      <a:prstDash val="solid"/>
                    </a:lnL>
                    <a:lnB w="9525">
                      <a:solidFill>
                        <a:srgbClr val="BCBEC0"/>
                      </a:solidFill>
                      <a:prstDash val="solid"/>
                    </a:lnB>
                  </a:tcPr>
                </a:tc>
              </a:tr>
            </a:tbl>
          </a:graphicData>
        </a:graphic>
      </p:graphicFrame>
      <p:sp>
        <p:nvSpPr>
          <p:cNvPr id="3" name="object 3"/>
          <p:cNvSpPr txBox="1">
            <a:spLocks noGrp="1"/>
          </p:cNvSpPr>
          <p:nvPr>
            <p:ph type="title"/>
          </p:nvPr>
        </p:nvSpPr>
        <p:spPr>
          <a:xfrm>
            <a:off x="460914" y="407447"/>
            <a:ext cx="4064000" cy="482600"/>
          </a:xfrm>
          <a:prstGeom prst="rect"/>
        </p:spPr>
        <p:txBody>
          <a:bodyPr wrap="square" lIns="0" tIns="12700" rIns="0" bIns="0" rtlCol="0" vert="horz">
            <a:spAutoFit/>
          </a:bodyPr>
          <a:lstStyle/>
          <a:p>
            <a:pPr marL="12700">
              <a:lnSpc>
                <a:spcPct val="100000"/>
              </a:lnSpc>
              <a:spcBef>
                <a:spcPts val="100"/>
              </a:spcBef>
            </a:pPr>
            <a:r>
              <a:rPr dirty="0" sz="3000" spc="180">
                <a:latin typeface="Microsoft JhengHei"/>
                <a:cs typeface="Microsoft JhengHei"/>
              </a:rPr>
              <a:t>协作机器人</a:t>
            </a:r>
            <a:r>
              <a:rPr dirty="0" sz="2500" spc="140" b="0">
                <a:solidFill>
                  <a:srgbClr val="6D6E71"/>
                </a:solidFill>
                <a:latin typeface="SimSun"/>
                <a:cs typeface="SimSun"/>
              </a:rPr>
              <a:t>产品配置说明</a:t>
            </a:r>
            <a:endParaRPr sz="2500">
              <a:latin typeface="SimSun"/>
              <a:cs typeface="SimSun"/>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48</a:t>
            </a:r>
          </a:p>
        </p:txBody>
      </p:sp>
      <p:graphicFrame>
        <p:nvGraphicFramePr>
          <p:cNvPr id="2" name="object 2" descr=""/>
          <p:cNvGraphicFramePr>
            <a:graphicFrameLocks noGrp="1"/>
          </p:cNvGraphicFramePr>
          <p:nvPr/>
        </p:nvGraphicFramePr>
        <p:xfrm>
          <a:off x="626148" y="1115517"/>
          <a:ext cx="6459220" cy="7942579"/>
        </p:xfrm>
        <a:graphic>
          <a:graphicData uri="http://schemas.openxmlformats.org/drawingml/2006/table">
            <a:tbl>
              <a:tblPr firstRow="1" bandRow="1">
                <a:tableStyleId>{2D5ABB26-0587-4C30-8999-92F81FD0307C}</a:tableStyleId>
              </a:tblPr>
              <a:tblGrid>
                <a:gridCol w="872490"/>
                <a:gridCol w="780415"/>
                <a:gridCol w="4730750"/>
              </a:tblGrid>
              <a:tr h="389890">
                <a:tc gridSpan="2">
                  <a:txBody>
                    <a:bodyPr/>
                    <a:lstStyle/>
                    <a:p>
                      <a:pPr marL="31750">
                        <a:lnSpc>
                          <a:spcPct val="100000"/>
                        </a:lnSpc>
                        <a:spcBef>
                          <a:spcPts val="1050"/>
                        </a:spcBef>
                      </a:pPr>
                      <a:r>
                        <a:rPr dirty="0" sz="1200" spc="-25" b="1">
                          <a:solidFill>
                            <a:srgbClr val="DA2128"/>
                          </a:solidFill>
                          <a:latin typeface="Microsoft JhengHei"/>
                          <a:cs typeface="Microsoft JhengHei"/>
                        </a:rPr>
                        <a:t>选项</a:t>
                      </a:r>
                      <a:endParaRPr sz="1200">
                        <a:latin typeface="Microsoft JhengHei"/>
                        <a:cs typeface="Microsoft JhengHei"/>
                      </a:endParaRPr>
                    </a:p>
                  </a:txBody>
                  <a:tcPr marL="0" marR="0" marB="0" marT="133350">
                    <a:lnR w="6350">
                      <a:solidFill>
                        <a:srgbClr val="BCBEC0"/>
                      </a:solidFill>
                      <a:prstDash val="solid"/>
                    </a:lnR>
                    <a:lnT w="9525">
                      <a:solidFill>
                        <a:srgbClr val="BCBEC0"/>
                      </a:solidFill>
                      <a:prstDash val="solid"/>
                    </a:lnT>
                  </a:tcPr>
                </a:tc>
                <a:tc hMerge="1">
                  <a:txBody>
                    <a:bodyPr/>
                    <a:lstStyle/>
                    <a:p>
                      <a:pPr/>
                    </a:p>
                  </a:txBody>
                  <a:tcPr marL="0" marR="0" marB="0" marT="0"/>
                </a:tc>
                <a:tc>
                  <a:txBody>
                    <a:bodyPr/>
                    <a:lstStyle/>
                    <a:p>
                      <a:pPr marL="80645">
                        <a:lnSpc>
                          <a:spcPct val="100000"/>
                        </a:lnSpc>
                        <a:spcBef>
                          <a:spcPts val="1050"/>
                        </a:spcBef>
                      </a:pPr>
                      <a:r>
                        <a:rPr dirty="0" sz="1200" spc="-25" b="1">
                          <a:solidFill>
                            <a:srgbClr val="DA2128"/>
                          </a:solidFill>
                          <a:latin typeface="Microsoft JhengHei"/>
                          <a:cs typeface="Microsoft JhengHei"/>
                        </a:rPr>
                        <a:t>说明</a:t>
                      </a:r>
                      <a:endParaRPr sz="1200">
                        <a:latin typeface="Microsoft JhengHei"/>
                        <a:cs typeface="Microsoft JhengHei"/>
                      </a:endParaRPr>
                    </a:p>
                  </a:txBody>
                  <a:tcPr marL="0" marR="0" marB="0" marT="133350">
                    <a:lnL w="6350">
                      <a:solidFill>
                        <a:srgbClr val="BCBEC0"/>
                      </a:solidFill>
                      <a:prstDash val="solid"/>
                    </a:lnL>
                    <a:lnT w="9525">
                      <a:solidFill>
                        <a:srgbClr val="BCBEC0"/>
                      </a:solidFill>
                      <a:prstDash val="solid"/>
                    </a:lnT>
                  </a:tcPr>
                </a:tc>
              </a:tr>
              <a:tr h="278130">
                <a:tc gridSpan="2" rowSpan="2">
                  <a:txBody>
                    <a:bodyPr/>
                    <a:lstStyle/>
                    <a:p>
                      <a:pPr>
                        <a:lnSpc>
                          <a:spcPct val="100000"/>
                        </a:lnSpc>
                        <a:spcBef>
                          <a:spcPts val="590"/>
                        </a:spcBef>
                      </a:pPr>
                      <a:endParaRPr sz="900">
                        <a:latin typeface="Times New Roman"/>
                        <a:cs typeface="Times New Roman"/>
                      </a:endParaRPr>
                    </a:p>
                    <a:p>
                      <a:pPr marL="31750">
                        <a:lnSpc>
                          <a:spcPct val="100000"/>
                        </a:lnSpc>
                      </a:pPr>
                      <a:r>
                        <a:rPr dirty="0" sz="900">
                          <a:solidFill>
                            <a:srgbClr val="4F4F51"/>
                          </a:solidFill>
                          <a:latin typeface="SimSun"/>
                          <a:cs typeface="SimSun"/>
                        </a:rPr>
                        <a:t>IP67</a:t>
                      </a:r>
                      <a:r>
                        <a:rPr dirty="0" sz="900" spc="-15">
                          <a:solidFill>
                            <a:srgbClr val="4F4F51"/>
                          </a:solidFill>
                          <a:latin typeface="SimSun"/>
                          <a:cs typeface="SimSun"/>
                        </a:rPr>
                        <a:t>增强组件</a:t>
                      </a:r>
                      <a:endParaRPr sz="900">
                        <a:latin typeface="SimSun"/>
                        <a:cs typeface="SimSun"/>
                      </a:endParaRPr>
                    </a:p>
                  </a:txBody>
                  <a:tcPr marL="0" marR="0" marB="0" marT="74930">
                    <a:lnR w="6350">
                      <a:solidFill>
                        <a:srgbClr val="BCBEC0"/>
                      </a:solidFill>
                      <a:prstDash val="solid"/>
                    </a:lnR>
                    <a:solidFill>
                      <a:srgbClr val="F1F2F2"/>
                    </a:solidFill>
                  </a:tcPr>
                </a:tc>
                <a:tc rowSpan="2" hMerge="1">
                  <a:txBody>
                    <a:bodyPr/>
                    <a:lstStyle/>
                    <a:p>
                      <a:pPr/>
                    </a:p>
                  </a:txBody>
                  <a:tcPr marL="0" marR="0" marB="0" marT="0"/>
                </a:tc>
                <a:tc>
                  <a:txBody>
                    <a:bodyPr/>
                    <a:lstStyle/>
                    <a:p>
                      <a:pPr marL="80645">
                        <a:lnSpc>
                          <a:spcPct val="100000"/>
                        </a:lnSpc>
                        <a:spcBef>
                          <a:spcPts val="490"/>
                        </a:spcBef>
                      </a:pPr>
                      <a:r>
                        <a:rPr dirty="0" sz="900">
                          <a:solidFill>
                            <a:srgbClr val="4F4F51"/>
                          </a:solidFill>
                          <a:latin typeface="SimSun"/>
                          <a:cs typeface="SimSun"/>
                        </a:rPr>
                        <a:t>各机型标配无IP67</a:t>
                      </a:r>
                      <a:r>
                        <a:rPr dirty="0" sz="900" spc="-15">
                          <a:solidFill>
                            <a:srgbClr val="4F4F51"/>
                          </a:solidFill>
                          <a:latin typeface="SimSun"/>
                          <a:cs typeface="SimSun"/>
                        </a:rPr>
                        <a:t>增强组件</a:t>
                      </a:r>
                      <a:endParaRPr sz="900">
                        <a:latin typeface="SimSun"/>
                        <a:cs typeface="SimSun"/>
                      </a:endParaRPr>
                    </a:p>
                  </a:txBody>
                  <a:tcPr marL="0" marR="0" marB="0" marT="62230">
                    <a:lnL w="6350">
                      <a:solidFill>
                        <a:srgbClr val="BCBEC0"/>
                      </a:solidFill>
                      <a:prstDash val="solid"/>
                    </a:lnL>
                    <a:lnB w="6350">
                      <a:solidFill>
                        <a:srgbClr val="BCBEC0"/>
                      </a:solidFill>
                      <a:prstDash val="solid"/>
                    </a:lnB>
                    <a:solidFill>
                      <a:srgbClr val="F1F2F2"/>
                    </a:solidFill>
                  </a:tcPr>
                </a:tc>
              </a:tr>
              <a:tr h="278130">
                <a:tc gridSpan="2" vMerge="1">
                  <a:txBody>
                    <a:bodyPr/>
                    <a:lstStyle/>
                    <a:p>
                      <a:pPr/>
                    </a:p>
                  </a:txBody>
                  <a:tcPr marL="0" marR="0" marB="0" marT="74930">
                    <a:lnR w="6350">
                      <a:solidFill>
                        <a:srgbClr val="BCBEC0"/>
                      </a:solidFill>
                      <a:prstDash val="solid"/>
                    </a:lnR>
                    <a:solidFill>
                      <a:srgbClr val="F1F2F2"/>
                    </a:solidFill>
                  </a:tcPr>
                </a:tc>
                <a:tc hMerge="1" vMerge="1">
                  <a:txBody>
                    <a:bodyPr/>
                    <a:lstStyle/>
                    <a:p>
                      <a:pPr/>
                    </a:p>
                  </a:txBody>
                  <a:tcPr marL="0" marR="0" marB="0" marT="0"/>
                </a:tc>
                <a:tc>
                  <a:txBody>
                    <a:bodyPr/>
                    <a:lstStyle/>
                    <a:p>
                      <a:pPr marL="80645">
                        <a:lnSpc>
                          <a:spcPct val="100000"/>
                        </a:lnSpc>
                        <a:spcBef>
                          <a:spcPts val="495"/>
                        </a:spcBef>
                      </a:pPr>
                      <a:r>
                        <a:rPr dirty="0" sz="900" spc="60">
                          <a:solidFill>
                            <a:srgbClr val="4F4F51"/>
                          </a:solidFill>
                          <a:latin typeface="SimSun"/>
                          <a:cs typeface="SimSun"/>
                        </a:rPr>
                        <a:t>NB4</a:t>
                      </a:r>
                      <a:r>
                        <a:rPr dirty="0" sz="900" spc="-75">
                          <a:solidFill>
                            <a:srgbClr val="4F4F51"/>
                          </a:solidFill>
                          <a:latin typeface="SimSun"/>
                          <a:cs typeface="SimSun"/>
                        </a:rPr>
                        <a:t>系列、</a:t>
                      </a:r>
                      <a:r>
                        <a:rPr dirty="0" sz="900" spc="85">
                          <a:solidFill>
                            <a:srgbClr val="4F4F51"/>
                          </a:solidFill>
                          <a:latin typeface="SimSun"/>
                          <a:cs typeface="SimSun"/>
                        </a:rPr>
                        <a:t>XB7</a:t>
                      </a:r>
                      <a:r>
                        <a:rPr dirty="0" sz="900" spc="-425">
                          <a:solidFill>
                            <a:srgbClr val="4F4F51"/>
                          </a:solidFill>
                          <a:latin typeface="SimSun"/>
                          <a:cs typeface="SimSun"/>
                        </a:rPr>
                        <a:t>、</a:t>
                      </a:r>
                      <a:r>
                        <a:rPr dirty="0" sz="900" spc="90">
                          <a:solidFill>
                            <a:srgbClr val="4F4F51"/>
                          </a:solidFill>
                          <a:latin typeface="SimSun"/>
                          <a:cs typeface="SimSun"/>
                        </a:rPr>
                        <a:t>XB7h</a:t>
                      </a:r>
                      <a:r>
                        <a:rPr dirty="0" sz="900" spc="-425">
                          <a:solidFill>
                            <a:srgbClr val="4F4F51"/>
                          </a:solidFill>
                          <a:latin typeface="SimSun"/>
                          <a:cs typeface="SimSun"/>
                        </a:rPr>
                        <a:t>、</a:t>
                      </a:r>
                      <a:r>
                        <a:rPr dirty="0" sz="900">
                          <a:solidFill>
                            <a:srgbClr val="4F4F51"/>
                          </a:solidFill>
                          <a:latin typeface="SimSun"/>
                          <a:cs typeface="SimSun"/>
                        </a:rPr>
                        <a:t>XB7L可选配IP67</a:t>
                      </a:r>
                      <a:r>
                        <a:rPr dirty="0" sz="900" spc="-15">
                          <a:solidFill>
                            <a:srgbClr val="4F4F51"/>
                          </a:solidFill>
                          <a:latin typeface="SimSun"/>
                          <a:cs typeface="SimSun"/>
                        </a:rPr>
                        <a:t>增强组件</a:t>
                      </a:r>
                      <a:endParaRPr sz="900">
                        <a:latin typeface="SimSun"/>
                        <a:cs typeface="SimSun"/>
                      </a:endParaRPr>
                    </a:p>
                  </a:txBody>
                  <a:tcPr marL="0" marR="0" marB="0" marT="62865">
                    <a:lnL w="6350">
                      <a:solidFill>
                        <a:srgbClr val="BCBEC0"/>
                      </a:solidFill>
                      <a:prstDash val="solid"/>
                    </a:lnL>
                    <a:lnT w="6350">
                      <a:solidFill>
                        <a:srgbClr val="BCBEC0"/>
                      </a:solidFill>
                      <a:prstDash val="solid"/>
                    </a:lnT>
                    <a:solidFill>
                      <a:srgbClr val="F1F2F2"/>
                    </a:solidFill>
                  </a:tcPr>
                </a:tc>
              </a:tr>
              <a:tr h="278130">
                <a:tc gridSpan="2" rowSpan="3">
                  <a:txBody>
                    <a:bodyPr/>
                    <a:lstStyle/>
                    <a:p>
                      <a:pPr>
                        <a:lnSpc>
                          <a:spcPct val="100000"/>
                        </a:lnSpc>
                      </a:pPr>
                      <a:endParaRPr sz="900">
                        <a:latin typeface="Times New Roman"/>
                        <a:cs typeface="Times New Roman"/>
                      </a:endParaRPr>
                    </a:p>
                    <a:p>
                      <a:pPr>
                        <a:lnSpc>
                          <a:spcPct val="100000"/>
                        </a:lnSpc>
                        <a:spcBef>
                          <a:spcPts val="565"/>
                        </a:spcBef>
                      </a:pPr>
                      <a:endParaRPr sz="900">
                        <a:latin typeface="Times New Roman"/>
                        <a:cs typeface="Times New Roman"/>
                      </a:endParaRPr>
                    </a:p>
                    <a:p>
                      <a:pPr marL="31750">
                        <a:lnSpc>
                          <a:spcPct val="100000"/>
                        </a:lnSpc>
                        <a:spcBef>
                          <a:spcPts val="5"/>
                        </a:spcBef>
                      </a:pPr>
                      <a:r>
                        <a:rPr dirty="0" sz="900" spc="-10">
                          <a:solidFill>
                            <a:srgbClr val="4F4F51"/>
                          </a:solidFill>
                          <a:latin typeface="SimSun"/>
                          <a:cs typeface="SimSun"/>
                        </a:rPr>
                        <a:t>中继线长度</a:t>
                      </a:r>
                      <a:endParaRPr sz="900">
                        <a:latin typeface="SimSun"/>
                        <a:cs typeface="SimSun"/>
                      </a:endParaRPr>
                    </a:p>
                  </a:txBody>
                  <a:tcPr marL="0" marR="0" marB="0" marT="0">
                    <a:lnR w="6350">
                      <a:solidFill>
                        <a:srgbClr val="BCBEC0"/>
                      </a:solidFill>
                      <a:prstDash val="solid"/>
                    </a:lnR>
                  </a:tcPr>
                </a:tc>
                <a:tc rowSpan="3" hMerge="1">
                  <a:txBody>
                    <a:bodyPr/>
                    <a:lstStyle/>
                    <a:p>
                      <a:pPr/>
                    </a:p>
                  </a:txBody>
                  <a:tcPr marL="0" marR="0" marB="0" marT="0"/>
                </a:tc>
                <a:tc>
                  <a:txBody>
                    <a:bodyPr/>
                    <a:lstStyle/>
                    <a:p>
                      <a:pPr marL="80645">
                        <a:lnSpc>
                          <a:spcPct val="100000"/>
                        </a:lnSpc>
                        <a:spcBef>
                          <a:spcPts val="500"/>
                        </a:spcBef>
                      </a:pPr>
                      <a:r>
                        <a:rPr dirty="0" sz="900" spc="60">
                          <a:solidFill>
                            <a:srgbClr val="4F4F51"/>
                          </a:solidFill>
                          <a:latin typeface="SimSun"/>
                          <a:cs typeface="SimSun"/>
                        </a:rPr>
                        <a:t>NB4</a:t>
                      </a:r>
                      <a:r>
                        <a:rPr dirty="0" sz="900" spc="-75">
                          <a:solidFill>
                            <a:srgbClr val="4F4F51"/>
                          </a:solidFill>
                          <a:latin typeface="SimSun"/>
                          <a:cs typeface="SimSun"/>
                        </a:rPr>
                        <a:t>系列、</a:t>
                      </a:r>
                      <a:r>
                        <a:rPr dirty="0" sz="900" spc="85">
                          <a:solidFill>
                            <a:srgbClr val="4F4F51"/>
                          </a:solidFill>
                          <a:latin typeface="SimSun"/>
                          <a:cs typeface="SimSun"/>
                        </a:rPr>
                        <a:t>XB7</a:t>
                      </a:r>
                      <a:r>
                        <a:rPr dirty="0" sz="900" spc="-425">
                          <a:solidFill>
                            <a:srgbClr val="4F4F51"/>
                          </a:solidFill>
                          <a:latin typeface="SimSun"/>
                          <a:cs typeface="SimSun"/>
                        </a:rPr>
                        <a:t>、</a:t>
                      </a:r>
                      <a:r>
                        <a:rPr dirty="0" sz="900" spc="90">
                          <a:solidFill>
                            <a:srgbClr val="4F4F51"/>
                          </a:solidFill>
                          <a:latin typeface="SimSun"/>
                          <a:cs typeface="SimSun"/>
                        </a:rPr>
                        <a:t>XB7h</a:t>
                      </a:r>
                      <a:r>
                        <a:rPr dirty="0" sz="900" spc="-425">
                          <a:solidFill>
                            <a:srgbClr val="4F4F51"/>
                          </a:solidFill>
                          <a:latin typeface="SimSun"/>
                          <a:cs typeface="SimSun"/>
                        </a:rPr>
                        <a:t>、</a:t>
                      </a:r>
                      <a:r>
                        <a:rPr dirty="0" sz="900" spc="75">
                          <a:solidFill>
                            <a:srgbClr val="4F4F51"/>
                          </a:solidFill>
                          <a:latin typeface="SimSun"/>
                          <a:cs typeface="SimSun"/>
                        </a:rPr>
                        <a:t>XB7L</a:t>
                      </a:r>
                      <a:r>
                        <a:rPr dirty="0" sz="900" spc="150">
                          <a:solidFill>
                            <a:srgbClr val="4F4F51"/>
                          </a:solidFill>
                          <a:latin typeface="SimSun"/>
                          <a:cs typeface="SimSun"/>
                        </a:rPr>
                        <a:t>标配</a:t>
                      </a:r>
                      <a:r>
                        <a:rPr dirty="0" sz="900" spc="-95">
                          <a:solidFill>
                            <a:srgbClr val="4F4F51"/>
                          </a:solidFill>
                          <a:latin typeface="SimSun"/>
                          <a:cs typeface="SimSun"/>
                        </a:rPr>
                        <a:t>3m</a:t>
                      </a:r>
                      <a:r>
                        <a:rPr dirty="0" sz="900" spc="45">
                          <a:solidFill>
                            <a:srgbClr val="4F4F51"/>
                          </a:solidFill>
                          <a:latin typeface="SimSun"/>
                          <a:cs typeface="SimSun"/>
                        </a:rPr>
                        <a:t>，可选配</a:t>
                      </a:r>
                      <a:r>
                        <a:rPr dirty="0" sz="900" spc="75">
                          <a:solidFill>
                            <a:srgbClr val="4F4F51"/>
                          </a:solidFill>
                          <a:latin typeface="SimSun"/>
                          <a:cs typeface="SimSun"/>
                        </a:rPr>
                        <a:t>5m</a:t>
                      </a:r>
                      <a:r>
                        <a:rPr dirty="0" sz="900" spc="-425">
                          <a:solidFill>
                            <a:srgbClr val="4F4F51"/>
                          </a:solidFill>
                          <a:latin typeface="SimSun"/>
                          <a:cs typeface="SimSun"/>
                        </a:rPr>
                        <a:t>、</a:t>
                      </a:r>
                      <a:r>
                        <a:rPr dirty="0" sz="900" spc="160">
                          <a:solidFill>
                            <a:srgbClr val="4F4F51"/>
                          </a:solidFill>
                          <a:latin typeface="SimSun"/>
                          <a:cs typeface="SimSun"/>
                        </a:rPr>
                        <a:t>10m</a:t>
                      </a:r>
                      <a:r>
                        <a:rPr dirty="0" sz="900" spc="-425">
                          <a:solidFill>
                            <a:srgbClr val="4F4F51"/>
                          </a:solidFill>
                          <a:latin typeface="SimSun"/>
                          <a:cs typeface="SimSun"/>
                        </a:rPr>
                        <a:t>、</a:t>
                      </a:r>
                      <a:r>
                        <a:rPr dirty="0" sz="900" spc="140">
                          <a:solidFill>
                            <a:srgbClr val="4F4F51"/>
                          </a:solidFill>
                          <a:latin typeface="SimSun"/>
                          <a:cs typeface="SimSun"/>
                        </a:rPr>
                        <a:t>15m</a:t>
                      </a:r>
                      <a:endParaRPr sz="900">
                        <a:latin typeface="SimSun"/>
                        <a:cs typeface="SimSun"/>
                      </a:endParaRPr>
                    </a:p>
                  </a:txBody>
                  <a:tcPr marL="0" marR="0" marB="0" marT="63500">
                    <a:lnL w="6350">
                      <a:solidFill>
                        <a:srgbClr val="BCBEC0"/>
                      </a:solidFill>
                      <a:prstDash val="solid"/>
                    </a:lnL>
                    <a:lnB w="6350">
                      <a:solidFill>
                        <a:srgbClr val="BCBEC0"/>
                      </a:solidFill>
                      <a:prstDash val="solid"/>
                    </a:lnB>
                  </a:tcPr>
                </a:tc>
              </a:tr>
              <a:tr h="276225">
                <a:tc gridSpan="2" vMerge="1">
                  <a:txBody>
                    <a:bodyPr/>
                    <a:lstStyle/>
                    <a:p>
                      <a:pPr/>
                    </a:p>
                  </a:txBody>
                  <a:tcPr marL="0" marR="0" marB="0" marT="0">
                    <a:lnR w="6350">
                      <a:solidFill>
                        <a:srgbClr val="BCBEC0"/>
                      </a:solidFill>
                      <a:prstDash val="solid"/>
                    </a:lnR>
                  </a:tcPr>
                </a:tc>
                <a:tc hMerge="1" vMerge="1">
                  <a:txBody>
                    <a:bodyPr/>
                    <a:lstStyle/>
                    <a:p>
                      <a:pPr/>
                    </a:p>
                  </a:txBody>
                  <a:tcPr marL="0" marR="0" marB="0" marT="0"/>
                </a:tc>
                <a:tc>
                  <a:txBody>
                    <a:bodyPr/>
                    <a:lstStyle/>
                    <a:p>
                      <a:pPr marL="80645">
                        <a:lnSpc>
                          <a:spcPct val="100000"/>
                        </a:lnSpc>
                        <a:spcBef>
                          <a:spcPts val="509"/>
                        </a:spcBef>
                      </a:pPr>
                      <a:r>
                        <a:rPr dirty="0" sz="900" spc="75">
                          <a:solidFill>
                            <a:srgbClr val="4F4F51"/>
                          </a:solidFill>
                          <a:latin typeface="SimSun"/>
                          <a:cs typeface="SimSun"/>
                        </a:rPr>
                        <a:t>XB10</a:t>
                      </a:r>
                      <a:r>
                        <a:rPr dirty="0" sz="900" spc="-80">
                          <a:solidFill>
                            <a:srgbClr val="4F4F51"/>
                          </a:solidFill>
                          <a:latin typeface="SimSun"/>
                          <a:cs typeface="SimSun"/>
                        </a:rPr>
                        <a:t> </a:t>
                      </a:r>
                      <a:r>
                        <a:rPr dirty="0" sz="900" spc="65">
                          <a:solidFill>
                            <a:srgbClr val="4F4F51"/>
                          </a:solidFill>
                          <a:latin typeface="SimSun"/>
                          <a:cs typeface="SimSun"/>
                        </a:rPr>
                        <a:t>R1206</a:t>
                      </a:r>
                      <a:r>
                        <a:rPr dirty="0" sz="900" spc="-425">
                          <a:solidFill>
                            <a:srgbClr val="4F4F51"/>
                          </a:solidFill>
                          <a:latin typeface="SimSun"/>
                          <a:cs typeface="SimSun"/>
                        </a:rPr>
                        <a:t>、</a:t>
                      </a:r>
                      <a:r>
                        <a:rPr dirty="0" sz="900" spc="50">
                          <a:solidFill>
                            <a:srgbClr val="4F4F51"/>
                          </a:solidFill>
                          <a:latin typeface="SimSun"/>
                          <a:cs typeface="SimSun"/>
                        </a:rPr>
                        <a:t>XB12</a:t>
                      </a:r>
                      <a:r>
                        <a:rPr dirty="0" sz="900" spc="-100">
                          <a:solidFill>
                            <a:srgbClr val="4F4F51"/>
                          </a:solidFill>
                          <a:latin typeface="SimSun"/>
                          <a:cs typeface="SimSun"/>
                        </a:rPr>
                        <a:t>系列、</a:t>
                      </a:r>
                      <a:r>
                        <a:rPr dirty="0" sz="900" spc="110">
                          <a:solidFill>
                            <a:srgbClr val="4F4F51"/>
                          </a:solidFill>
                          <a:latin typeface="SimSun"/>
                          <a:cs typeface="SimSun"/>
                        </a:rPr>
                        <a:t>NB12</a:t>
                      </a:r>
                      <a:r>
                        <a:rPr dirty="0" sz="900" spc="-425">
                          <a:solidFill>
                            <a:srgbClr val="4F4F51"/>
                          </a:solidFill>
                          <a:latin typeface="SimSun"/>
                          <a:cs typeface="SimSun"/>
                        </a:rPr>
                        <a:t>、</a:t>
                      </a:r>
                      <a:r>
                        <a:rPr dirty="0" sz="900" spc="100">
                          <a:solidFill>
                            <a:srgbClr val="4F4F51"/>
                          </a:solidFill>
                          <a:latin typeface="SimSun"/>
                          <a:cs typeface="SimSun"/>
                        </a:rPr>
                        <a:t>NB25</a:t>
                      </a:r>
                      <a:r>
                        <a:rPr dirty="0" sz="900" spc="110">
                          <a:solidFill>
                            <a:srgbClr val="4F4F51"/>
                          </a:solidFill>
                          <a:latin typeface="SimSun"/>
                          <a:cs typeface="SimSun"/>
                        </a:rPr>
                        <a:t>系列标配</a:t>
                      </a:r>
                      <a:r>
                        <a:rPr dirty="0" sz="900" spc="-110">
                          <a:solidFill>
                            <a:srgbClr val="4F4F51"/>
                          </a:solidFill>
                          <a:latin typeface="SimSun"/>
                          <a:cs typeface="SimSun"/>
                        </a:rPr>
                        <a:t>5m</a:t>
                      </a:r>
                      <a:r>
                        <a:rPr dirty="0" sz="900" spc="40">
                          <a:solidFill>
                            <a:srgbClr val="4F4F51"/>
                          </a:solidFill>
                          <a:latin typeface="SimSun"/>
                          <a:cs typeface="SimSun"/>
                        </a:rPr>
                        <a:t>，可选配</a:t>
                      </a:r>
                      <a:r>
                        <a:rPr dirty="0" sz="900" spc="70">
                          <a:solidFill>
                            <a:srgbClr val="4F4F51"/>
                          </a:solidFill>
                          <a:latin typeface="SimSun"/>
                          <a:cs typeface="SimSun"/>
                        </a:rPr>
                        <a:t>10m</a:t>
                      </a:r>
                      <a:r>
                        <a:rPr dirty="0" sz="900" spc="-425">
                          <a:solidFill>
                            <a:srgbClr val="4F4F51"/>
                          </a:solidFill>
                          <a:latin typeface="SimSun"/>
                          <a:cs typeface="SimSun"/>
                        </a:rPr>
                        <a:t>、</a:t>
                      </a:r>
                      <a:r>
                        <a:rPr dirty="0" sz="900" spc="140">
                          <a:solidFill>
                            <a:srgbClr val="4F4F51"/>
                          </a:solidFill>
                          <a:latin typeface="SimSun"/>
                          <a:cs typeface="SimSun"/>
                        </a:rPr>
                        <a:t>15m</a:t>
                      </a:r>
                      <a:endParaRPr sz="900">
                        <a:latin typeface="SimSun"/>
                        <a:cs typeface="SimSun"/>
                      </a:endParaRPr>
                    </a:p>
                  </a:txBody>
                  <a:tcPr marL="0" marR="0" marB="0" marT="64769">
                    <a:lnL w="6350">
                      <a:solidFill>
                        <a:srgbClr val="BCBEC0"/>
                      </a:solidFill>
                      <a:prstDash val="solid"/>
                    </a:lnL>
                    <a:lnT w="6350">
                      <a:solidFill>
                        <a:srgbClr val="BCBEC0"/>
                      </a:solidFill>
                      <a:prstDash val="solid"/>
                    </a:lnT>
                    <a:lnB w="6350">
                      <a:solidFill>
                        <a:srgbClr val="BCBEC0"/>
                      </a:solidFill>
                      <a:prstDash val="solid"/>
                    </a:lnB>
                  </a:tcPr>
                </a:tc>
              </a:tr>
              <a:tr h="274320">
                <a:tc gridSpan="2" vMerge="1">
                  <a:txBody>
                    <a:bodyPr/>
                    <a:lstStyle/>
                    <a:p>
                      <a:pPr/>
                    </a:p>
                  </a:txBody>
                  <a:tcPr marL="0" marR="0" marB="0" marT="0">
                    <a:lnR w="6350">
                      <a:solidFill>
                        <a:srgbClr val="BCBEC0"/>
                      </a:solidFill>
                      <a:prstDash val="solid"/>
                    </a:lnR>
                  </a:tcPr>
                </a:tc>
                <a:tc hMerge="1" vMerge="1">
                  <a:txBody>
                    <a:bodyPr/>
                    <a:lstStyle/>
                    <a:p>
                      <a:pPr/>
                    </a:p>
                  </a:txBody>
                  <a:tcPr marL="0" marR="0" marB="0" marT="0"/>
                </a:tc>
                <a:tc>
                  <a:txBody>
                    <a:bodyPr/>
                    <a:lstStyle/>
                    <a:p>
                      <a:pPr marL="80645">
                        <a:lnSpc>
                          <a:spcPct val="100000"/>
                        </a:lnSpc>
                        <a:spcBef>
                          <a:spcPts val="530"/>
                        </a:spcBef>
                      </a:pPr>
                      <a:r>
                        <a:rPr dirty="0" sz="900" spc="60">
                          <a:solidFill>
                            <a:srgbClr val="4F4F51"/>
                          </a:solidFill>
                          <a:latin typeface="SimSun"/>
                          <a:cs typeface="SimSun"/>
                        </a:rPr>
                        <a:t>NB80</a:t>
                      </a:r>
                      <a:r>
                        <a:rPr dirty="0" sz="900" spc="-75">
                          <a:solidFill>
                            <a:srgbClr val="4F4F51"/>
                          </a:solidFill>
                          <a:latin typeface="SimSun"/>
                          <a:cs typeface="SimSun"/>
                        </a:rPr>
                        <a:t>系列、</a:t>
                      </a:r>
                      <a:r>
                        <a:rPr dirty="0" sz="900" spc="85">
                          <a:solidFill>
                            <a:srgbClr val="4F4F51"/>
                          </a:solidFill>
                          <a:latin typeface="SimSun"/>
                          <a:cs typeface="SimSun"/>
                        </a:rPr>
                        <a:t>NB220</a:t>
                      </a:r>
                      <a:r>
                        <a:rPr dirty="0" sz="900" spc="105">
                          <a:solidFill>
                            <a:srgbClr val="4F4F51"/>
                          </a:solidFill>
                          <a:latin typeface="SimSun"/>
                          <a:cs typeface="SimSun"/>
                        </a:rPr>
                        <a:t>系列标配</a:t>
                      </a:r>
                      <a:r>
                        <a:rPr dirty="0" sz="900" spc="-110">
                          <a:solidFill>
                            <a:srgbClr val="4F4F51"/>
                          </a:solidFill>
                          <a:latin typeface="SimSun"/>
                          <a:cs typeface="SimSun"/>
                        </a:rPr>
                        <a:t>8m</a:t>
                      </a:r>
                      <a:r>
                        <a:rPr dirty="0" sz="900" spc="40">
                          <a:solidFill>
                            <a:srgbClr val="4F4F51"/>
                          </a:solidFill>
                          <a:latin typeface="SimSun"/>
                          <a:cs typeface="SimSun"/>
                        </a:rPr>
                        <a:t>，可选配</a:t>
                      </a:r>
                      <a:r>
                        <a:rPr dirty="0" sz="900" spc="70">
                          <a:solidFill>
                            <a:srgbClr val="4F4F51"/>
                          </a:solidFill>
                          <a:latin typeface="SimSun"/>
                          <a:cs typeface="SimSun"/>
                        </a:rPr>
                        <a:t>15m</a:t>
                      </a:r>
                      <a:r>
                        <a:rPr dirty="0" sz="900" spc="-425">
                          <a:solidFill>
                            <a:srgbClr val="4F4F51"/>
                          </a:solidFill>
                          <a:latin typeface="SimSun"/>
                          <a:cs typeface="SimSun"/>
                        </a:rPr>
                        <a:t>、</a:t>
                      </a:r>
                      <a:r>
                        <a:rPr dirty="0" sz="900" spc="140">
                          <a:solidFill>
                            <a:srgbClr val="4F4F51"/>
                          </a:solidFill>
                          <a:latin typeface="SimSun"/>
                          <a:cs typeface="SimSun"/>
                        </a:rPr>
                        <a:t>25m</a:t>
                      </a:r>
                      <a:endParaRPr sz="900">
                        <a:latin typeface="SimSun"/>
                        <a:cs typeface="SimSun"/>
                      </a:endParaRPr>
                    </a:p>
                  </a:txBody>
                  <a:tcPr marL="0" marR="0" marB="0" marT="67310">
                    <a:lnL w="6350">
                      <a:solidFill>
                        <a:srgbClr val="BCBEC0"/>
                      </a:solidFill>
                      <a:prstDash val="solid"/>
                    </a:lnL>
                    <a:lnT w="6350">
                      <a:solidFill>
                        <a:srgbClr val="BCBEC0"/>
                      </a:solidFill>
                      <a:prstDash val="solid"/>
                    </a:lnT>
                  </a:tcPr>
                </a:tc>
              </a:tr>
              <a:tr h="278130">
                <a:tc gridSpan="2">
                  <a:txBody>
                    <a:bodyPr/>
                    <a:lstStyle/>
                    <a:p>
                      <a:pPr marL="31750">
                        <a:lnSpc>
                          <a:spcPct val="100000"/>
                        </a:lnSpc>
                        <a:spcBef>
                          <a:spcPts val="505"/>
                        </a:spcBef>
                      </a:pPr>
                      <a:r>
                        <a:rPr dirty="0" sz="900" spc="-10">
                          <a:solidFill>
                            <a:srgbClr val="4F4F51"/>
                          </a:solidFill>
                          <a:latin typeface="SimSun"/>
                          <a:cs typeface="SimSun"/>
                        </a:rPr>
                        <a:t>中继线柔性</a:t>
                      </a:r>
                      <a:endParaRPr sz="900">
                        <a:latin typeface="SimSun"/>
                        <a:cs typeface="SimSun"/>
                      </a:endParaRPr>
                    </a:p>
                  </a:txBody>
                  <a:tcPr marL="0" marR="0" marB="0" marT="64135">
                    <a:lnR w="6350">
                      <a:solidFill>
                        <a:srgbClr val="BCBEC0"/>
                      </a:solidFill>
                      <a:prstDash val="solid"/>
                    </a:lnR>
                    <a:solidFill>
                      <a:srgbClr val="F1F2F2"/>
                    </a:solidFill>
                  </a:tcPr>
                </a:tc>
                <a:tc hMerge="1">
                  <a:txBody>
                    <a:bodyPr/>
                    <a:lstStyle/>
                    <a:p>
                      <a:pPr/>
                    </a:p>
                  </a:txBody>
                  <a:tcPr marL="0" marR="0" marB="0" marT="0"/>
                </a:tc>
                <a:tc>
                  <a:txBody>
                    <a:bodyPr/>
                    <a:lstStyle/>
                    <a:p>
                      <a:pPr marL="80645">
                        <a:lnSpc>
                          <a:spcPct val="100000"/>
                        </a:lnSpc>
                        <a:spcBef>
                          <a:spcPts val="565"/>
                        </a:spcBef>
                      </a:pPr>
                      <a:r>
                        <a:rPr dirty="0" sz="900" spc="-50">
                          <a:solidFill>
                            <a:srgbClr val="4F4F51"/>
                          </a:solidFill>
                          <a:latin typeface="SimSun"/>
                          <a:cs typeface="SimSun"/>
                        </a:rPr>
                        <a:t>各机型标配非柔性线，可选配柔性线</a:t>
                      </a:r>
                      <a:endParaRPr sz="900">
                        <a:latin typeface="SimSun"/>
                        <a:cs typeface="SimSun"/>
                      </a:endParaRPr>
                    </a:p>
                  </a:txBody>
                  <a:tcPr marL="0" marR="0" marB="0" marT="71755">
                    <a:lnL w="6350">
                      <a:solidFill>
                        <a:srgbClr val="BCBEC0"/>
                      </a:solidFill>
                      <a:prstDash val="solid"/>
                    </a:lnL>
                    <a:solidFill>
                      <a:srgbClr val="F1F2F2"/>
                    </a:solidFill>
                  </a:tcPr>
                </a:tc>
              </a:tr>
              <a:tr h="283845">
                <a:tc gridSpan="2">
                  <a:txBody>
                    <a:bodyPr/>
                    <a:lstStyle/>
                    <a:p>
                      <a:pPr marL="31750">
                        <a:lnSpc>
                          <a:spcPct val="100000"/>
                        </a:lnSpc>
                        <a:spcBef>
                          <a:spcPts val="509"/>
                        </a:spcBef>
                      </a:pPr>
                      <a:r>
                        <a:rPr dirty="0" sz="900" spc="-10">
                          <a:solidFill>
                            <a:srgbClr val="4F4F51"/>
                          </a:solidFill>
                          <a:latin typeface="SimSun"/>
                          <a:cs typeface="SimSun"/>
                        </a:rPr>
                        <a:t>中继线重载</a:t>
                      </a:r>
                      <a:endParaRPr sz="900">
                        <a:latin typeface="SimSun"/>
                        <a:cs typeface="SimSun"/>
                      </a:endParaRPr>
                    </a:p>
                  </a:txBody>
                  <a:tcPr marL="0" marR="0" marB="0" marT="64769">
                    <a:lnR w="6350">
                      <a:solidFill>
                        <a:srgbClr val="BCBEC0"/>
                      </a:solidFill>
                      <a:prstDash val="solid"/>
                    </a:lnR>
                  </a:tcPr>
                </a:tc>
                <a:tc hMerge="1">
                  <a:txBody>
                    <a:bodyPr/>
                    <a:lstStyle/>
                    <a:p>
                      <a:pPr/>
                    </a:p>
                  </a:txBody>
                  <a:tcPr marL="0" marR="0" marB="0" marT="0"/>
                </a:tc>
                <a:tc>
                  <a:txBody>
                    <a:bodyPr/>
                    <a:lstStyle/>
                    <a:p>
                      <a:pPr marL="80645">
                        <a:lnSpc>
                          <a:spcPct val="100000"/>
                        </a:lnSpc>
                        <a:spcBef>
                          <a:spcPts val="570"/>
                        </a:spcBef>
                      </a:pPr>
                      <a:r>
                        <a:rPr dirty="0" sz="900" spc="-45">
                          <a:solidFill>
                            <a:srgbClr val="4F4F51"/>
                          </a:solidFill>
                          <a:latin typeface="SimSun"/>
                          <a:cs typeface="SimSun"/>
                        </a:rPr>
                        <a:t>各机型标配本体端直头，可选配本体端弯头</a:t>
                      </a:r>
                      <a:endParaRPr sz="900">
                        <a:latin typeface="SimSun"/>
                        <a:cs typeface="SimSun"/>
                      </a:endParaRPr>
                    </a:p>
                  </a:txBody>
                  <a:tcPr marL="0" marR="0" marB="0" marT="72390">
                    <a:lnL w="6350">
                      <a:solidFill>
                        <a:srgbClr val="BCBEC0"/>
                      </a:solidFill>
                      <a:prstDash val="solid"/>
                    </a:lnL>
                  </a:tcPr>
                </a:tc>
              </a:tr>
              <a:tr h="281305">
                <a:tc gridSpan="2" rowSpan="3">
                  <a:txBody>
                    <a:bodyPr/>
                    <a:lstStyle/>
                    <a:p>
                      <a:pPr>
                        <a:lnSpc>
                          <a:spcPct val="100000"/>
                        </a:lnSpc>
                      </a:pPr>
                      <a:endParaRPr sz="900">
                        <a:latin typeface="Times New Roman"/>
                        <a:cs typeface="Times New Roman"/>
                      </a:endParaRPr>
                    </a:p>
                    <a:p>
                      <a:pPr>
                        <a:lnSpc>
                          <a:spcPct val="100000"/>
                        </a:lnSpc>
                        <a:spcBef>
                          <a:spcPts val="600"/>
                        </a:spcBef>
                      </a:pPr>
                      <a:endParaRPr sz="900">
                        <a:latin typeface="Times New Roman"/>
                        <a:cs typeface="Times New Roman"/>
                      </a:endParaRPr>
                    </a:p>
                    <a:p>
                      <a:pPr marL="31750">
                        <a:lnSpc>
                          <a:spcPct val="100000"/>
                        </a:lnSpc>
                      </a:pPr>
                      <a:r>
                        <a:rPr dirty="0" sz="900" spc="-105">
                          <a:solidFill>
                            <a:srgbClr val="4F4F51"/>
                          </a:solidFill>
                          <a:latin typeface="SimSun"/>
                          <a:cs typeface="SimSun"/>
                        </a:rPr>
                        <a:t>本体</a:t>
                      </a:r>
                      <a:r>
                        <a:rPr dirty="0" sz="900" spc="-30">
                          <a:solidFill>
                            <a:srgbClr val="4F4F51"/>
                          </a:solidFill>
                          <a:latin typeface="SimSun"/>
                          <a:cs typeface="SimSun"/>
                        </a:rPr>
                        <a:t>I/O</a:t>
                      </a:r>
                      <a:r>
                        <a:rPr dirty="0" sz="900" spc="65">
                          <a:solidFill>
                            <a:srgbClr val="4F4F51"/>
                          </a:solidFill>
                          <a:latin typeface="SimSun"/>
                          <a:cs typeface="SimSun"/>
                        </a:rPr>
                        <a:t>接头</a:t>
                      </a:r>
                      <a:endParaRPr sz="900">
                        <a:latin typeface="SimSun"/>
                        <a:cs typeface="SimSun"/>
                      </a:endParaRPr>
                    </a:p>
                  </a:txBody>
                  <a:tcPr marL="0" marR="0" marB="0" marT="0">
                    <a:lnR w="6350">
                      <a:solidFill>
                        <a:srgbClr val="BCBEC0"/>
                      </a:solidFill>
                      <a:prstDash val="solid"/>
                    </a:lnR>
                    <a:solidFill>
                      <a:srgbClr val="F1F2F2"/>
                    </a:solidFill>
                  </a:tcPr>
                </a:tc>
                <a:tc rowSpan="3" hMerge="1">
                  <a:txBody>
                    <a:bodyPr/>
                    <a:lstStyle/>
                    <a:p>
                      <a:pPr/>
                    </a:p>
                  </a:txBody>
                  <a:tcPr marL="0" marR="0" marB="0" marT="0"/>
                </a:tc>
                <a:tc>
                  <a:txBody>
                    <a:bodyPr/>
                    <a:lstStyle/>
                    <a:p>
                      <a:pPr marL="80645">
                        <a:lnSpc>
                          <a:spcPct val="100000"/>
                        </a:lnSpc>
                        <a:spcBef>
                          <a:spcPts val="530"/>
                        </a:spcBef>
                      </a:pPr>
                      <a:r>
                        <a:rPr dirty="0" sz="900">
                          <a:solidFill>
                            <a:srgbClr val="4F4F51"/>
                          </a:solidFill>
                          <a:latin typeface="SimSun"/>
                          <a:cs typeface="SimSun"/>
                        </a:rPr>
                        <a:t>NB25</a:t>
                      </a:r>
                      <a:r>
                        <a:rPr dirty="0" sz="900" spc="-35">
                          <a:solidFill>
                            <a:srgbClr val="4F4F51"/>
                          </a:solidFill>
                          <a:latin typeface="SimSun"/>
                          <a:cs typeface="SimSun"/>
                        </a:rPr>
                        <a:t>标配直头，可选配弯头；</a:t>
                      </a:r>
                      <a:endParaRPr sz="900">
                        <a:latin typeface="SimSun"/>
                        <a:cs typeface="SimSun"/>
                      </a:endParaRPr>
                    </a:p>
                  </a:txBody>
                  <a:tcPr marL="0" marR="0" marB="0" marT="67310">
                    <a:lnL w="6350">
                      <a:solidFill>
                        <a:srgbClr val="BCBEC0"/>
                      </a:solidFill>
                      <a:prstDash val="solid"/>
                    </a:lnL>
                    <a:lnB w="6350">
                      <a:solidFill>
                        <a:srgbClr val="BCBEC0"/>
                      </a:solidFill>
                      <a:prstDash val="solid"/>
                    </a:lnB>
                    <a:solidFill>
                      <a:srgbClr val="F1F2F2"/>
                    </a:solidFill>
                  </a:tcPr>
                </a:tc>
              </a:tr>
              <a:tr h="282575">
                <a:tc gridSpan="2" vMerge="1">
                  <a:txBody>
                    <a:bodyPr/>
                    <a:lstStyle/>
                    <a:p>
                      <a:pPr/>
                    </a:p>
                  </a:txBody>
                  <a:tcPr marL="0" marR="0" marB="0" marT="0">
                    <a:lnR w="6350">
                      <a:solidFill>
                        <a:srgbClr val="BCBEC0"/>
                      </a:solidFill>
                      <a:prstDash val="solid"/>
                    </a:lnR>
                    <a:solidFill>
                      <a:srgbClr val="F1F2F2"/>
                    </a:solidFill>
                  </a:tcPr>
                </a:tc>
                <a:tc hMerge="1" vMerge="1">
                  <a:txBody>
                    <a:bodyPr/>
                    <a:lstStyle/>
                    <a:p>
                      <a:pPr/>
                    </a:p>
                  </a:txBody>
                  <a:tcPr marL="0" marR="0" marB="0" marT="0"/>
                </a:tc>
                <a:tc>
                  <a:txBody>
                    <a:bodyPr/>
                    <a:lstStyle/>
                    <a:p>
                      <a:pPr marL="80645">
                        <a:lnSpc>
                          <a:spcPct val="100000"/>
                        </a:lnSpc>
                        <a:spcBef>
                          <a:spcPts val="515"/>
                        </a:spcBef>
                      </a:pPr>
                      <a:r>
                        <a:rPr dirty="0" sz="900" spc="60">
                          <a:solidFill>
                            <a:srgbClr val="4F4F51"/>
                          </a:solidFill>
                          <a:latin typeface="SimSun"/>
                          <a:cs typeface="SimSun"/>
                        </a:rPr>
                        <a:t>NB4</a:t>
                      </a:r>
                      <a:r>
                        <a:rPr dirty="0" sz="900" spc="-75">
                          <a:solidFill>
                            <a:srgbClr val="4F4F51"/>
                          </a:solidFill>
                          <a:latin typeface="SimSun"/>
                          <a:cs typeface="SimSun"/>
                        </a:rPr>
                        <a:t>系列、</a:t>
                      </a:r>
                      <a:r>
                        <a:rPr dirty="0" sz="900" spc="50">
                          <a:solidFill>
                            <a:srgbClr val="4F4F51"/>
                          </a:solidFill>
                          <a:latin typeface="SimSun"/>
                          <a:cs typeface="SimSun"/>
                        </a:rPr>
                        <a:t>XB7</a:t>
                      </a:r>
                      <a:r>
                        <a:rPr dirty="0" sz="900" spc="-105">
                          <a:solidFill>
                            <a:srgbClr val="4F4F51"/>
                          </a:solidFill>
                          <a:latin typeface="SimSun"/>
                          <a:cs typeface="SimSun"/>
                        </a:rPr>
                        <a:t>系列、</a:t>
                      </a:r>
                      <a:r>
                        <a:rPr dirty="0" sz="900" spc="75">
                          <a:solidFill>
                            <a:srgbClr val="4F4F51"/>
                          </a:solidFill>
                          <a:latin typeface="SimSun"/>
                          <a:cs typeface="SimSun"/>
                        </a:rPr>
                        <a:t>XB10</a:t>
                      </a:r>
                      <a:r>
                        <a:rPr dirty="0" sz="900" spc="55">
                          <a:solidFill>
                            <a:srgbClr val="4F4F51"/>
                          </a:solidFill>
                          <a:latin typeface="SimSun"/>
                          <a:cs typeface="SimSun"/>
                        </a:rPr>
                        <a:t> </a:t>
                      </a:r>
                      <a:r>
                        <a:rPr dirty="0" sz="900" spc="65">
                          <a:solidFill>
                            <a:srgbClr val="4F4F51"/>
                          </a:solidFill>
                          <a:latin typeface="SimSun"/>
                          <a:cs typeface="SimSun"/>
                        </a:rPr>
                        <a:t>R1206</a:t>
                      </a:r>
                      <a:r>
                        <a:rPr dirty="0" sz="900" spc="-425">
                          <a:solidFill>
                            <a:srgbClr val="4F4F51"/>
                          </a:solidFill>
                          <a:latin typeface="SimSun"/>
                          <a:cs typeface="SimSun"/>
                        </a:rPr>
                        <a:t>、</a:t>
                      </a:r>
                      <a:r>
                        <a:rPr dirty="0" sz="900" spc="50">
                          <a:solidFill>
                            <a:srgbClr val="4F4F51"/>
                          </a:solidFill>
                          <a:latin typeface="SimSun"/>
                          <a:cs typeface="SimSun"/>
                        </a:rPr>
                        <a:t>XB12</a:t>
                      </a:r>
                      <a:r>
                        <a:rPr dirty="0" sz="900" spc="-95">
                          <a:solidFill>
                            <a:srgbClr val="4F4F51"/>
                          </a:solidFill>
                          <a:latin typeface="SimSun"/>
                          <a:cs typeface="SimSun"/>
                        </a:rPr>
                        <a:t>系列、</a:t>
                      </a:r>
                      <a:r>
                        <a:rPr dirty="0" sz="900" spc="70">
                          <a:solidFill>
                            <a:srgbClr val="4F4F51"/>
                          </a:solidFill>
                          <a:latin typeface="SimSun"/>
                          <a:cs typeface="SimSun"/>
                        </a:rPr>
                        <a:t>NB12</a:t>
                      </a:r>
                      <a:r>
                        <a:rPr dirty="0" sz="900" spc="-10">
                          <a:solidFill>
                            <a:srgbClr val="4F4F51"/>
                          </a:solidFill>
                          <a:latin typeface="SimSun"/>
                          <a:cs typeface="SimSun"/>
                        </a:rPr>
                        <a:t>系列标配弯头；</a:t>
                      </a:r>
                      <a:endParaRPr sz="900">
                        <a:latin typeface="SimSun"/>
                        <a:cs typeface="SimSun"/>
                      </a:endParaRPr>
                    </a:p>
                  </a:txBody>
                  <a:tcPr marL="0" marR="0" marB="0" marT="65404">
                    <a:lnL w="6350">
                      <a:solidFill>
                        <a:srgbClr val="BCBEC0"/>
                      </a:solidFill>
                      <a:prstDash val="solid"/>
                    </a:lnL>
                    <a:lnT w="6350">
                      <a:solidFill>
                        <a:srgbClr val="BCBEC0"/>
                      </a:solidFill>
                      <a:prstDash val="solid"/>
                    </a:lnT>
                    <a:lnB w="6350">
                      <a:solidFill>
                        <a:srgbClr val="BCBEC0"/>
                      </a:solidFill>
                      <a:prstDash val="solid"/>
                    </a:lnB>
                    <a:solidFill>
                      <a:srgbClr val="F1F2F2"/>
                    </a:solidFill>
                  </a:tcPr>
                </a:tc>
              </a:tr>
              <a:tr h="285115">
                <a:tc gridSpan="2" vMerge="1">
                  <a:txBody>
                    <a:bodyPr/>
                    <a:lstStyle/>
                    <a:p>
                      <a:pPr/>
                    </a:p>
                  </a:txBody>
                  <a:tcPr marL="0" marR="0" marB="0" marT="0">
                    <a:lnR w="6350">
                      <a:solidFill>
                        <a:srgbClr val="BCBEC0"/>
                      </a:solidFill>
                      <a:prstDash val="solid"/>
                    </a:lnR>
                    <a:solidFill>
                      <a:srgbClr val="F1F2F2"/>
                    </a:solidFill>
                  </a:tcPr>
                </a:tc>
                <a:tc hMerge="1" vMerge="1">
                  <a:txBody>
                    <a:bodyPr/>
                    <a:lstStyle/>
                    <a:p>
                      <a:pPr/>
                    </a:p>
                  </a:txBody>
                  <a:tcPr marL="0" marR="0" marB="0" marT="0"/>
                </a:tc>
                <a:tc>
                  <a:txBody>
                    <a:bodyPr/>
                    <a:lstStyle/>
                    <a:p>
                      <a:pPr marL="80645">
                        <a:lnSpc>
                          <a:spcPct val="100000"/>
                        </a:lnSpc>
                        <a:spcBef>
                          <a:spcPts val="484"/>
                        </a:spcBef>
                      </a:pPr>
                      <a:r>
                        <a:rPr dirty="0" sz="900" spc="60">
                          <a:solidFill>
                            <a:srgbClr val="4F4F51"/>
                          </a:solidFill>
                          <a:latin typeface="SimSun"/>
                          <a:cs typeface="SimSun"/>
                        </a:rPr>
                        <a:t>NB80</a:t>
                      </a:r>
                      <a:r>
                        <a:rPr dirty="0" sz="900" spc="-75">
                          <a:solidFill>
                            <a:srgbClr val="4F4F51"/>
                          </a:solidFill>
                          <a:latin typeface="SimSun"/>
                          <a:cs typeface="SimSun"/>
                        </a:rPr>
                        <a:t>系列、</a:t>
                      </a:r>
                      <a:r>
                        <a:rPr dirty="0" sz="900" spc="60">
                          <a:solidFill>
                            <a:srgbClr val="4F4F51"/>
                          </a:solidFill>
                          <a:latin typeface="SimSun"/>
                          <a:cs typeface="SimSun"/>
                        </a:rPr>
                        <a:t>NB220</a:t>
                      </a:r>
                      <a:r>
                        <a:rPr dirty="0" sz="900" spc="-10">
                          <a:solidFill>
                            <a:srgbClr val="4F4F51"/>
                          </a:solidFill>
                          <a:latin typeface="SimSun"/>
                          <a:cs typeface="SimSun"/>
                        </a:rPr>
                        <a:t>系列标配直头</a:t>
                      </a:r>
                      <a:endParaRPr sz="900">
                        <a:latin typeface="SimSun"/>
                        <a:cs typeface="SimSun"/>
                      </a:endParaRPr>
                    </a:p>
                  </a:txBody>
                  <a:tcPr marL="0" marR="0" marB="0" marT="61594">
                    <a:lnL w="6350">
                      <a:solidFill>
                        <a:srgbClr val="BCBEC0"/>
                      </a:solidFill>
                      <a:prstDash val="solid"/>
                    </a:lnL>
                    <a:lnT w="6350">
                      <a:solidFill>
                        <a:srgbClr val="BCBEC0"/>
                      </a:solidFill>
                      <a:prstDash val="solid"/>
                    </a:lnT>
                    <a:solidFill>
                      <a:srgbClr val="F1F2F2"/>
                    </a:solidFill>
                  </a:tcPr>
                </a:tc>
              </a:tr>
              <a:tr h="252095">
                <a:tc gridSpan="2">
                  <a:txBody>
                    <a:bodyPr/>
                    <a:lstStyle/>
                    <a:p>
                      <a:pPr marL="31750">
                        <a:lnSpc>
                          <a:spcPct val="100000"/>
                        </a:lnSpc>
                        <a:spcBef>
                          <a:spcPts val="580"/>
                        </a:spcBef>
                      </a:pPr>
                      <a:r>
                        <a:rPr dirty="0" sz="900" spc="-105">
                          <a:solidFill>
                            <a:srgbClr val="4F4F51"/>
                          </a:solidFill>
                          <a:latin typeface="SimSun"/>
                          <a:cs typeface="SimSun"/>
                        </a:rPr>
                        <a:t>本体</a:t>
                      </a:r>
                      <a:r>
                        <a:rPr dirty="0" sz="900" spc="-30">
                          <a:solidFill>
                            <a:srgbClr val="4F4F51"/>
                          </a:solidFill>
                          <a:latin typeface="SimSun"/>
                          <a:cs typeface="SimSun"/>
                        </a:rPr>
                        <a:t>I/O</a:t>
                      </a:r>
                      <a:r>
                        <a:rPr dirty="0" sz="900" spc="65">
                          <a:solidFill>
                            <a:srgbClr val="4F4F51"/>
                          </a:solidFill>
                          <a:latin typeface="SimSun"/>
                          <a:cs typeface="SimSun"/>
                        </a:rPr>
                        <a:t>线缆</a:t>
                      </a:r>
                      <a:endParaRPr sz="900">
                        <a:latin typeface="SimSun"/>
                        <a:cs typeface="SimSun"/>
                      </a:endParaRPr>
                    </a:p>
                  </a:txBody>
                  <a:tcPr marL="0" marR="0" marB="0" marT="73660">
                    <a:lnR w="6350">
                      <a:solidFill>
                        <a:srgbClr val="BCBEC0"/>
                      </a:solidFill>
                      <a:prstDash val="solid"/>
                    </a:lnR>
                  </a:tcPr>
                </a:tc>
                <a:tc hMerge="1">
                  <a:txBody>
                    <a:bodyPr/>
                    <a:lstStyle/>
                    <a:p>
                      <a:pPr/>
                    </a:p>
                  </a:txBody>
                  <a:tcPr marL="0" marR="0" marB="0" marT="0"/>
                </a:tc>
                <a:tc>
                  <a:txBody>
                    <a:bodyPr/>
                    <a:lstStyle/>
                    <a:p>
                      <a:pPr marL="80645">
                        <a:lnSpc>
                          <a:spcPct val="100000"/>
                        </a:lnSpc>
                        <a:spcBef>
                          <a:spcPts val="440"/>
                        </a:spcBef>
                      </a:pPr>
                      <a:r>
                        <a:rPr dirty="0" sz="900">
                          <a:solidFill>
                            <a:srgbClr val="4F4F51"/>
                          </a:solidFill>
                          <a:latin typeface="SimSun"/>
                          <a:cs typeface="SimSun"/>
                        </a:rPr>
                        <a:t>可选配1.5m</a:t>
                      </a:r>
                      <a:r>
                        <a:rPr dirty="0" sz="900" spc="-20">
                          <a:solidFill>
                            <a:srgbClr val="4F4F51"/>
                          </a:solidFill>
                          <a:latin typeface="SimSun"/>
                          <a:cs typeface="SimSun"/>
                        </a:rPr>
                        <a:t>长线缆</a:t>
                      </a:r>
                      <a:endParaRPr sz="900">
                        <a:latin typeface="SimSun"/>
                        <a:cs typeface="SimSun"/>
                      </a:endParaRPr>
                    </a:p>
                  </a:txBody>
                  <a:tcPr marL="0" marR="0" marB="0" marT="55880">
                    <a:lnL w="6350">
                      <a:solidFill>
                        <a:srgbClr val="BCBEC0"/>
                      </a:solidFill>
                      <a:prstDash val="solid"/>
                    </a:lnL>
                  </a:tcPr>
                </a:tc>
              </a:tr>
              <a:tr h="278130">
                <a:tc gridSpan="2">
                  <a:txBody>
                    <a:bodyPr/>
                    <a:lstStyle/>
                    <a:p>
                      <a:pPr marL="31750">
                        <a:lnSpc>
                          <a:spcPct val="100000"/>
                        </a:lnSpc>
                        <a:spcBef>
                          <a:spcPts val="790"/>
                        </a:spcBef>
                      </a:pPr>
                      <a:r>
                        <a:rPr dirty="0" sz="900" spc="-10">
                          <a:solidFill>
                            <a:srgbClr val="4F4F51"/>
                          </a:solidFill>
                          <a:latin typeface="SimSun"/>
                          <a:cs typeface="SimSun"/>
                        </a:rPr>
                        <a:t>示教器电缆长度</a:t>
                      </a:r>
                      <a:endParaRPr sz="900">
                        <a:latin typeface="SimSun"/>
                        <a:cs typeface="SimSun"/>
                      </a:endParaRPr>
                    </a:p>
                  </a:txBody>
                  <a:tcPr marL="0" marR="0" marB="0" marT="100330">
                    <a:lnR w="6350">
                      <a:solidFill>
                        <a:srgbClr val="BCBEC0"/>
                      </a:solidFill>
                      <a:prstDash val="solid"/>
                    </a:lnR>
                    <a:solidFill>
                      <a:srgbClr val="F1F2F2"/>
                    </a:solidFill>
                  </a:tcPr>
                </a:tc>
                <a:tc hMerge="1">
                  <a:txBody>
                    <a:bodyPr/>
                    <a:lstStyle/>
                    <a:p>
                      <a:pPr/>
                    </a:p>
                  </a:txBody>
                  <a:tcPr marL="0" marR="0" marB="0" marT="0"/>
                </a:tc>
                <a:tc>
                  <a:txBody>
                    <a:bodyPr/>
                    <a:lstStyle/>
                    <a:p>
                      <a:pPr marL="80645">
                        <a:lnSpc>
                          <a:spcPct val="100000"/>
                        </a:lnSpc>
                        <a:spcBef>
                          <a:spcPts val="650"/>
                        </a:spcBef>
                      </a:pPr>
                      <a:r>
                        <a:rPr dirty="0" sz="900" spc="75">
                          <a:solidFill>
                            <a:srgbClr val="4F4F51"/>
                          </a:solidFill>
                          <a:latin typeface="SimSun"/>
                          <a:cs typeface="SimSun"/>
                        </a:rPr>
                        <a:t>各机型标配</a:t>
                      </a:r>
                      <a:r>
                        <a:rPr dirty="0" sz="900" spc="-120">
                          <a:solidFill>
                            <a:srgbClr val="4F4F51"/>
                          </a:solidFill>
                          <a:latin typeface="SimSun"/>
                          <a:cs typeface="SimSun"/>
                        </a:rPr>
                        <a:t>5m</a:t>
                      </a:r>
                      <a:r>
                        <a:rPr dirty="0" sz="900" spc="45">
                          <a:solidFill>
                            <a:srgbClr val="4F4F51"/>
                          </a:solidFill>
                          <a:latin typeface="SimSun"/>
                          <a:cs typeface="SimSun"/>
                        </a:rPr>
                        <a:t>，可选配</a:t>
                      </a:r>
                      <a:r>
                        <a:rPr dirty="0" sz="900" spc="80">
                          <a:solidFill>
                            <a:srgbClr val="4F4F51"/>
                          </a:solidFill>
                          <a:latin typeface="SimSun"/>
                          <a:cs typeface="SimSun"/>
                        </a:rPr>
                        <a:t>7m</a:t>
                      </a:r>
                      <a:r>
                        <a:rPr dirty="0" sz="900" spc="-425">
                          <a:solidFill>
                            <a:srgbClr val="4F4F51"/>
                          </a:solidFill>
                          <a:latin typeface="SimSun"/>
                          <a:cs typeface="SimSun"/>
                        </a:rPr>
                        <a:t>、</a:t>
                      </a:r>
                      <a:r>
                        <a:rPr dirty="0" sz="900" spc="160">
                          <a:solidFill>
                            <a:srgbClr val="4F4F51"/>
                          </a:solidFill>
                          <a:latin typeface="SimSun"/>
                          <a:cs typeface="SimSun"/>
                        </a:rPr>
                        <a:t>15m</a:t>
                      </a:r>
                      <a:r>
                        <a:rPr dirty="0" sz="900" spc="-425">
                          <a:solidFill>
                            <a:srgbClr val="4F4F51"/>
                          </a:solidFill>
                          <a:latin typeface="SimSun"/>
                          <a:cs typeface="SimSun"/>
                        </a:rPr>
                        <a:t>、</a:t>
                      </a:r>
                      <a:r>
                        <a:rPr dirty="0" sz="900" spc="140">
                          <a:solidFill>
                            <a:srgbClr val="4F4F51"/>
                          </a:solidFill>
                          <a:latin typeface="SimSun"/>
                          <a:cs typeface="SimSun"/>
                        </a:rPr>
                        <a:t>22m</a:t>
                      </a:r>
                      <a:endParaRPr sz="900">
                        <a:latin typeface="SimSun"/>
                        <a:cs typeface="SimSun"/>
                      </a:endParaRPr>
                    </a:p>
                  </a:txBody>
                  <a:tcPr marL="0" marR="0" marB="0" marT="82550">
                    <a:lnL w="6350">
                      <a:solidFill>
                        <a:srgbClr val="BCBEC0"/>
                      </a:solidFill>
                      <a:prstDash val="solid"/>
                    </a:lnL>
                    <a:solidFill>
                      <a:srgbClr val="F1F2F2"/>
                    </a:solidFill>
                  </a:tcPr>
                </a:tc>
              </a:tr>
              <a:tr h="278765">
                <a:tc gridSpan="2">
                  <a:txBody>
                    <a:bodyPr/>
                    <a:lstStyle/>
                    <a:p>
                      <a:pPr marL="31750">
                        <a:lnSpc>
                          <a:spcPct val="100000"/>
                        </a:lnSpc>
                        <a:spcBef>
                          <a:spcPts val="595"/>
                        </a:spcBef>
                      </a:pPr>
                      <a:r>
                        <a:rPr dirty="0" sz="900">
                          <a:solidFill>
                            <a:srgbClr val="4F4F51"/>
                          </a:solidFill>
                          <a:latin typeface="SimSun"/>
                          <a:cs typeface="SimSun"/>
                        </a:rPr>
                        <a:t>xCore</a:t>
                      </a:r>
                      <a:r>
                        <a:rPr dirty="0" sz="900" spc="-15">
                          <a:solidFill>
                            <a:srgbClr val="4F4F51"/>
                          </a:solidFill>
                          <a:latin typeface="SimSun"/>
                          <a:cs typeface="SimSun"/>
                        </a:rPr>
                        <a:t>控制系统</a:t>
                      </a:r>
                      <a:endParaRPr sz="900">
                        <a:latin typeface="SimSun"/>
                        <a:cs typeface="SimSun"/>
                      </a:endParaRPr>
                    </a:p>
                  </a:txBody>
                  <a:tcPr marL="0" marR="0" marB="0" marT="75565">
                    <a:lnR w="6350">
                      <a:solidFill>
                        <a:srgbClr val="BCBEC0"/>
                      </a:solidFill>
                      <a:prstDash val="solid"/>
                    </a:lnR>
                  </a:tcPr>
                </a:tc>
                <a:tc hMerge="1">
                  <a:txBody>
                    <a:bodyPr/>
                    <a:lstStyle/>
                    <a:p>
                      <a:pPr/>
                    </a:p>
                  </a:txBody>
                  <a:tcPr marL="0" marR="0" marB="0" marT="0"/>
                </a:tc>
                <a:tc>
                  <a:txBody>
                    <a:bodyPr/>
                    <a:lstStyle/>
                    <a:p>
                      <a:pPr marL="80645">
                        <a:lnSpc>
                          <a:spcPct val="100000"/>
                        </a:lnSpc>
                        <a:spcBef>
                          <a:spcPts val="655"/>
                        </a:spcBef>
                      </a:pPr>
                      <a:r>
                        <a:rPr dirty="0" sz="900" spc="50">
                          <a:solidFill>
                            <a:srgbClr val="4F4F51"/>
                          </a:solidFill>
                          <a:latin typeface="SimSun"/>
                          <a:cs typeface="SimSun"/>
                        </a:rPr>
                        <a:t>适配</a:t>
                      </a:r>
                      <a:r>
                        <a:rPr dirty="0" sz="900">
                          <a:solidFill>
                            <a:srgbClr val="4F4F51"/>
                          </a:solidFill>
                          <a:latin typeface="SimSun"/>
                          <a:cs typeface="SimSun"/>
                        </a:rPr>
                        <a:t>XBC5</a:t>
                      </a:r>
                      <a:r>
                        <a:rPr dirty="0" sz="900" spc="-40">
                          <a:solidFill>
                            <a:srgbClr val="4F4F51"/>
                          </a:solidFill>
                          <a:latin typeface="SimSun"/>
                          <a:cs typeface="SimSun"/>
                        </a:rPr>
                        <a:t>系列控制柜、</a:t>
                      </a:r>
                      <a:r>
                        <a:rPr dirty="0" sz="900">
                          <a:solidFill>
                            <a:srgbClr val="4F4F51"/>
                          </a:solidFill>
                          <a:latin typeface="SimSun"/>
                          <a:cs typeface="SimSun"/>
                        </a:rPr>
                        <a:t>xPad2</a:t>
                      </a:r>
                      <a:r>
                        <a:rPr dirty="0" sz="900" spc="30">
                          <a:solidFill>
                            <a:srgbClr val="4F4F51"/>
                          </a:solidFill>
                          <a:latin typeface="SimSun"/>
                          <a:cs typeface="SimSun"/>
                        </a:rPr>
                        <a:t>示教器</a:t>
                      </a:r>
                      <a:endParaRPr sz="900">
                        <a:latin typeface="SimSun"/>
                        <a:cs typeface="SimSun"/>
                      </a:endParaRPr>
                    </a:p>
                  </a:txBody>
                  <a:tcPr marL="0" marR="0" marB="0" marT="83185">
                    <a:lnL w="6350">
                      <a:solidFill>
                        <a:srgbClr val="BCBEC0"/>
                      </a:solidFill>
                      <a:prstDash val="solid"/>
                    </a:lnL>
                  </a:tcPr>
                </a:tc>
              </a:tr>
              <a:tr h="278130">
                <a:tc gridSpan="2">
                  <a:txBody>
                    <a:bodyPr/>
                    <a:lstStyle/>
                    <a:p>
                      <a:pPr marL="31750">
                        <a:lnSpc>
                          <a:spcPct val="100000"/>
                        </a:lnSpc>
                        <a:spcBef>
                          <a:spcPts val="595"/>
                        </a:spcBef>
                      </a:pPr>
                      <a:r>
                        <a:rPr dirty="0" sz="900" spc="-90">
                          <a:solidFill>
                            <a:srgbClr val="4F4F51"/>
                          </a:solidFill>
                          <a:latin typeface="SimSun"/>
                          <a:cs typeface="SimSun"/>
                        </a:rPr>
                        <a:t>I/O</a:t>
                      </a:r>
                      <a:r>
                        <a:rPr dirty="0" sz="900" spc="65">
                          <a:solidFill>
                            <a:srgbClr val="4F4F51"/>
                          </a:solidFill>
                          <a:latin typeface="SimSun"/>
                          <a:cs typeface="SimSun"/>
                        </a:rPr>
                        <a:t>类型</a:t>
                      </a:r>
                      <a:endParaRPr sz="900">
                        <a:latin typeface="SimSun"/>
                        <a:cs typeface="SimSun"/>
                      </a:endParaRPr>
                    </a:p>
                  </a:txBody>
                  <a:tcPr marL="0" marR="0" marB="0" marT="75565">
                    <a:lnR w="6350">
                      <a:solidFill>
                        <a:srgbClr val="BCBEC0"/>
                      </a:solidFill>
                      <a:prstDash val="solid"/>
                    </a:lnR>
                    <a:solidFill>
                      <a:srgbClr val="F1F2F2"/>
                    </a:solidFill>
                  </a:tcPr>
                </a:tc>
                <a:tc hMerge="1">
                  <a:txBody>
                    <a:bodyPr/>
                    <a:lstStyle/>
                    <a:p>
                      <a:pPr/>
                    </a:p>
                  </a:txBody>
                  <a:tcPr marL="0" marR="0" marB="0" marT="0"/>
                </a:tc>
                <a:tc>
                  <a:txBody>
                    <a:bodyPr/>
                    <a:lstStyle/>
                    <a:p>
                      <a:pPr marL="80645">
                        <a:lnSpc>
                          <a:spcPct val="100000"/>
                        </a:lnSpc>
                        <a:spcBef>
                          <a:spcPts val="655"/>
                        </a:spcBef>
                      </a:pPr>
                      <a:r>
                        <a:rPr dirty="0" sz="900">
                          <a:solidFill>
                            <a:srgbClr val="4F4F51"/>
                          </a:solidFill>
                          <a:latin typeface="SimSun"/>
                          <a:cs typeface="SimSun"/>
                        </a:rPr>
                        <a:t>XBC5系列控制柜标配自研</a:t>
                      </a:r>
                      <a:r>
                        <a:rPr dirty="0" sz="900" spc="-130">
                          <a:solidFill>
                            <a:srgbClr val="4F4F51"/>
                          </a:solidFill>
                          <a:latin typeface="SimSun"/>
                          <a:cs typeface="SimSun"/>
                        </a:rPr>
                        <a:t>IO</a:t>
                      </a:r>
                      <a:r>
                        <a:rPr dirty="0" sz="900" spc="50">
                          <a:solidFill>
                            <a:srgbClr val="4F4F51"/>
                          </a:solidFill>
                          <a:latin typeface="SimSun"/>
                          <a:cs typeface="SimSun"/>
                        </a:rPr>
                        <a:t>，可同时满足</a:t>
                      </a:r>
                      <a:r>
                        <a:rPr dirty="0" sz="900" spc="65">
                          <a:solidFill>
                            <a:srgbClr val="4F4F51"/>
                          </a:solidFill>
                          <a:latin typeface="SimSun"/>
                          <a:cs typeface="SimSun"/>
                        </a:rPr>
                        <a:t>PNP</a:t>
                      </a:r>
                      <a:r>
                        <a:rPr dirty="0" sz="900" spc="120">
                          <a:solidFill>
                            <a:srgbClr val="4F4F51"/>
                          </a:solidFill>
                          <a:latin typeface="SimSun"/>
                          <a:cs typeface="SimSun"/>
                        </a:rPr>
                        <a:t>和</a:t>
                      </a:r>
                      <a:r>
                        <a:rPr dirty="0" sz="900" spc="40">
                          <a:solidFill>
                            <a:srgbClr val="4F4F51"/>
                          </a:solidFill>
                          <a:latin typeface="SimSun"/>
                          <a:cs typeface="SimSun"/>
                        </a:rPr>
                        <a:t>NPN</a:t>
                      </a:r>
                      <a:endParaRPr sz="900">
                        <a:latin typeface="SimSun"/>
                        <a:cs typeface="SimSun"/>
                      </a:endParaRPr>
                    </a:p>
                  </a:txBody>
                  <a:tcPr marL="0" marR="0" marB="0" marT="83185">
                    <a:lnL w="6350">
                      <a:solidFill>
                        <a:srgbClr val="BCBEC0"/>
                      </a:solidFill>
                      <a:prstDash val="solid"/>
                    </a:lnL>
                    <a:solidFill>
                      <a:srgbClr val="F1F2F2"/>
                    </a:solidFill>
                  </a:tcPr>
                </a:tc>
              </a:tr>
              <a:tr h="292735">
                <a:tc gridSpan="2">
                  <a:txBody>
                    <a:bodyPr/>
                    <a:lstStyle/>
                    <a:p>
                      <a:pPr marL="31750">
                        <a:lnSpc>
                          <a:spcPct val="100000"/>
                        </a:lnSpc>
                        <a:spcBef>
                          <a:spcPts val="600"/>
                        </a:spcBef>
                      </a:pPr>
                      <a:r>
                        <a:rPr dirty="0" sz="900" spc="-90">
                          <a:solidFill>
                            <a:srgbClr val="4F4F51"/>
                          </a:solidFill>
                          <a:latin typeface="SimSun"/>
                          <a:cs typeface="SimSun"/>
                        </a:rPr>
                        <a:t>I/O</a:t>
                      </a:r>
                      <a:r>
                        <a:rPr dirty="0" sz="900" spc="65">
                          <a:solidFill>
                            <a:srgbClr val="4F4F51"/>
                          </a:solidFill>
                          <a:latin typeface="SimSun"/>
                          <a:cs typeface="SimSun"/>
                        </a:rPr>
                        <a:t>数量</a:t>
                      </a:r>
                      <a:endParaRPr sz="900">
                        <a:latin typeface="SimSun"/>
                        <a:cs typeface="SimSun"/>
                      </a:endParaRPr>
                    </a:p>
                  </a:txBody>
                  <a:tcPr marL="0" marR="0" marB="0" marT="76200">
                    <a:lnR w="6350">
                      <a:solidFill>
                        <a:srgbClr val="BCBEC0"/>
                      </a:solidFill>
                      <a:prstDash val="solid"/>
                    </a:lnR>
                  </a:tcPr>
                </a:tc>
                <a:tc hMerge="1">
                  <a:txBody>
                    <a:bodyPr/>
                    <a:lstStyle/>
                    <a:p>
                      <a:pPr/>
                    </a:p>
                  </a:txBody>
                  <a:tcPr marL="0" marR="0" marB="0" marT="0"/>
                </a:tc>
                <a:tc>
                  <a:txBody>
                    <a:bodyPr/>
                    <a:lstStyle/>
                    <a:p>
                      <a:pPr marL="80645">
                        <a:lnSpc>
                          <a:spcPct val="100000"/>
                        </a:lnSpc>
                        <a:spcBef>
                          <a:spcPts val="660"/>
                        </a:spcBef>
                      </a:pPr>
                      <a:r>
                        <a:rPr dirty="0" sz="900">
                          <a:solidFill>
                            <a:srgbClr val="4F4F51"/>
                          </a:solidFill>
                          <a:latin typeface="SimSun"/>
                          <a:cs typeface="SimSun"/>
                        </a:rPr>
                        <a:t>标配16路输入16</a:t>
                      </a:r>
                      <a:r>
                        <a:rPr dirty="0" sz="900" spc="-65">
                          <a:solidFill>
                            <a:srgbClr val="4F4F51"/>
                          </a:solidFill>
                          <a:latin typeface="SimSun"/>
                          <a:cs typeface="SimSun"/>
                        </a:rPr>
                        <a:t>路输出，可选配</a:t>
                      </a:r>
                      <a:r>
                        <a:rPr dirty="0" sz="900">
                          <a:solidFill>
                            <a:srgbClr val="4F4F51"/>
                          </a:solidFill>
                          <a:latin typeface="SimSun"/>
                          <a:cs typeface="SimSun"/>
                        </a:rPr>
                        <a:t>32路输入32</a:t>
                      </a:r>
                      <a:r>
                        <a:rPr dirty="0" sz="900" spc="-20">
                          <a:solidFill>
                            <a:srgbClr val="4F4F51"/>
                          </a:solidFill>
                          <a:latin typeface="SimSun"/>
                          <a:cs typeface="SimSun"/>
                        </a:rPr>
                        <a:t>路输出</a:t>
                      </a:r>
                      <a:endParaRPr sz="900">
                        <a:latin typeface="SimSun"/>
                        <a:cs typeface="SimSun"/>
                      </a:endParaRPr>
                    </a:p>
                  </a:txBody>
                  <a:tcPr marL="0" marR="0" marB="0" marT="83820">
                    <a:lnL w="6350">
                      <a:solidFill>
                        <a:srgbClr val="BCBEC0"/>
                      </a:solidFill>
                      <a:prstDash val="solid"/>
                    </a:lnL>
                  </a:tcPr>
                </a:tc>
              </a:tr>
              <a:tr h="266700">
                <a:tc gridSpan="2">
                  <a:txBody>
                    <a:bodyPr/>
                    <a:lstStyle/>
                    <a:p>
                      <a:pPr marL="31750">
                        <a:lnSpc>
                          <a:spcPct val="100000"/>
                        </a:lnSpc>
                        <a:spcBef>
                          <a:spcPts val="495"/>
                        </a:spcBef>
                      </a:pPr>
                      <a:r>
                        <a:rPr dirty="0" sz="900" spc="-25">
                          <a:solidFill>
                            <a:srgbClr val="4F4F51"/>
                          </a:solidFill>
                          <a:latin typeface="SimSun"/>
                          <a:cs typeface="SimSun"/>
                        </a:rPr>
                        <a:t>通信</a:t>
                      </a:r>
                      <a:endParaRPr sz="900">
                        <a:latin typeface="SimSun"/>
                        <a:cs typeface="SimSun"/>
                      </a:endParaRPr>
                    </a:p>
                  </a:txBody>
                  <a:tcPr marL="0" marR="0" marB="0" marT="62865">
                    <a:lnR w="6350">
                      <a:solidFill>
                        <a:srgbClr val="BCBEC0"/>
                      </a:solidFill>
                      <a:prstDash val="solid"/>
                    </a:lnR>
                    <a:solidFill>
                      <a:srgbClr val="F1F2F2"/>
                    </a:solidFill>
                  </a:tcPr>
                </a:tc>
                <a:tc hMerge="1">
                  <a:txBody>
                    <a:bodyPr/>
                    <a:lstStyle/>
                    <a:p>
                      <a:pPr/>
                    </a:p>
                  </a:txBody>
                  <a:tcPr marL="0" marR="0" marB="0" marT="0"/>
                </a:tc>
                <a:tc>
                  <a:txBody>
                    <a:bodyPr/>
                    <a:lstStyle/>
                    <a:p>
                      <a:pPr marL="80645">
                        <a:lnSpc>
                          <a:spcPct val="100000"/>
                        </a:lnSpc>
                        <a:spcBef>
                          <a:spcPts val="555"/>
                        </a:spcBef>
                      </a:pPr>
                      <a:r>
                        <a:rPr dirty="0" sz="900">
                          <a:solidFill>
                            <a:srgbClr val="4F4F51"/>
                          </a:solidFill>
                          <a:latin typeface="SimSun"/>
                          <a:cs typeface="SimSun"/>
                        </a:rPr>
                        <a:t>各机型可选配</a:t>
                      </a:r>
                      <a:r>
                        <a:rPr dirty="0" sz="900" spc="-30">
                          <a:solidFill>
                            <a:srgbClr val="4F4F51"/>
                          </a:solidFill>
                          <a:latin typeface="SimSun"/>
                          <a:cs typeface="SimSun"/>
                        </a:rPr>
                        <a:t>Profinet</a:t>
                      </a:r>
                      <a:r>
                        <a:rPr dirty="0" sz="900" spc="-425">
                          <a:solidFill>
                            <a:srgbClr val="4F4F51"/>
                          </a:solidFill>
                          <a:latin typeface="SimSun"/>
                          <a:cs typeface="SimSun"/>
                        </a:rPr>
                        <a:t>、</a:t>
                      </a:r>
                      <a:r>
                        <a:rPr dirty="0" sz="900">
                          <a:solidFill>
                            <a:srgbClr val="4F4F51"/>
                          </a:solidFill>
                          <a:latin typeface="SimSun"/>
                          <a:cs typeface="SimSun"/>
                        </a:rPr>
                        <a:t>EtherNet/IP</a:t>
                      </a:r>
                      <a:r>
                        <a:rPr dirty="0" sz="900" spc="-50">
                          <a:solidFill>
                            <a:srgbClr val="4F4F51"/>
                          </a:solidFill>
                          <a:latin typeface="SimSun"/>
                          <a:cs typeface="SimSun"/>
                        </a:rPr>
                        <a:t>通讯；</a:t>
                      </a:r>
                      <a:r>
                        <a:rPr dirty="0" sz="900" spc="-60">
                          <a:solidFill>
                            <a:srgbClr val="4F4F51"/>
                          </a:solidFill>
                          <a:latin typeface="SimSun"/>
                          <a:cs typeface="SimSun"/>
                        </a:rPr>
                        <a:t>XBC5</a:t>
                      </a:r>
                      <a:r>
                        <a:rPr dirty="0" sz="900" spc="50">
                          <a:solidFill>
                            <a:srgbClr val="4F4F51"/>
                          </a:solidFill>
                          <a:latin typeface="SimSun"/>
                          <a:cs typeface="SimSun"/>
                        </a:rPr>
                        <a:t>系列控制柜还可选配</a:t>
                      </a:r>
                      <a:r>
                        <a:rPr dirty="0" sz="900">
                          <a:solidFill>
                            <a:srgbClr val="4F4F51"/>
                          </a:solidFill>
                          <a:latin typeface="SimSun"/>
                          <a:cs typeface="SimSun"/>
                        </a:rPr>
                        <a:t>CC-</a:t>
                      </a:r>
                      <a:r>
                        <a:rPr dirty="0" sz="900" spc="-10">
                          <a:solidFill>
                            <a:srgbClr val="4F4F51"/>
                          </a:solidFill>
                          <a:latin typeface="SimSun"/>
                          <a:cs typeface="SimSun"/>
                        </a:rPr>
                        <a:t>Link</a:t>
                      </a:r>
                      <a:r>
                        <a:rPr dirty="0" sz="900" spc="-40">
                          <a:solidFill>
                            <a:srgbClr val="4F4F51"/>
                          </a:solidFill>
                          <a:latin typeface="SimSun"/>
                          <a:cs typeface="SimSun"/>
                        </a:rPr>
                        <a:t>通讯</a:t>
                      </a:r>
                      <a:endParaRPr sz="900">
                        <a:latin typeface="SimSun"/>
                        <a:cs typeface="SimSun"/>
                      </a:endParaRPr>
                    </a:p>
                  </a:txBody>
                  <a:tcPr marL="0" marR="0" marB="0" marT="70485">
                    <a:lnL w="6350">
                      <a:solidFill>
                        <a:srgbClr val="BCBEC0"/>
                      </a:solidFill>
                      <a:prstDash val="solid"/>
                    </a:lnL>
                    <a:solidFill>
                      <a:srgbClr val="F1F2F2"/>
                    </a:solidFill>
                  </a:tcPr>
                </a:tc>
              </a:tr>
              <a:tr h="285115">
                <a:tc rowSpan="2">
                  <a:txBody>
                    <a:bodyPr/>
                    <a:lstStyle/>
                    <a:p>
                      <a:pPr>
                        <a:lnSpc>
                          <a:spcPct val="100000"/>
                        </a:lnSpc>
                        <a:spcBef>
                          <a:spcPts val="560"/>
                        </a:spcBef>
                      </a:pPr>
                      <a:endParaRPr sz="900">
                        <a:latin typeface="Times New Roman"/>
                        <a:cs typeface="Times New Roman"/>
                      </a:endParaRPr>
                    </a:p>
                    <a:p>
                      <a:pPr marL="31750">
                        <a:lnSpc>
                          <a:spcPct val="100000"/>
                        </a:lnSpc>
                      </a:pPr>
                      <a:r>
                        <a:rPr dirty="0" sz="900" spc="-15">
                          <a:solidFill>
                            <a:srgbClr val="4F4F51"/>
                          </a:solidFill>
                          <a:latin typeface="SimSun"/>
                          <a:cs typeface="SimSun"/>
                        </a:rPr>
                        <a:t>软件功能</a:t>
                      </a:r>
                      <a:endParaRPr sz="900">
                        <a:latin typeface="SimSun"/>
                        <a:cs typeface="SimSun"/>
                      </a:endParaRPr>
                    </a:p>
                  </a:txBody>
                  <a:tcPr marL="0" marR="0" marB="0" marT="71120">
                    <a:lnR w="6350">
                      <a:solidFill>
                        <a:srgbClr val="BCBEC0"/>
                      </a:solidFill>
                      <a:prstDash val="solid"/>
                    </a:lnR>
                  </a:tcPr>
                </a:tc>
                <a:tc>
                  <a:txBody>
                    <a:bodyPr/>
                    <a:lstStyle/>
                    <a:p>
                      <a:pPr marL="156210">
                        <a:lnSpc>
                          <a:spcPct val="100000"/>
                        </a:lnSpc>
                        <a:spcBef>
                          <a:spcPts val="660"/>
                        </a:spcBef>
                      </a:pPr>
                      <a:r>
                        <a:rPr dirty="0" sz="900" spc="-15">
                          <a:solidFill>
                            <a:srgbClr val="4F4F51"/>
                          </a:solidFill>
                          <a:latin typeface="SimSun"/>
                          <a:cs typeface="SimSun"/>
                        </a:rPr>
                        <a:t>碰撞检测</a:t>
                      </a:r>
                      <a:endParaRPr sz="900">
                        <a:latin typeface="SimSun"/>
                        <a:cs typeface="SimSun"/>
                      </a:endParaRPr>
                    </a:p>
                  </a:txBody>
                  <a:tcPr marL="0" marR="0" marB="0" marT="83820">
                    <a:lnL w="6350">
                      <a:solidFill>
                        <a:srgbClr val="BCBEC0"/>
                      </a:solidFill>
                      <a:prstDash val="solid"/>
                    </a:lnL>
                    <a:lnR w="6350">
                      <a:solidFill>
                        <a:srgbClr val="BCBEC0"/>
                      </a:solidFill>
                      <a:prstDash val="solid"/>
                    </a:lnR>
                    <a:lnB w="6350">
                      <a:solidFill>
                        <a:srgbClr val="BCBEC0"/>
                      </a:solidFill>
                      <a:prstDash val="solid"/>
                    </a:lnB>
                  </a:tcPr>
                </a:tc>
                <a:tc>
                  <a:txBody>
                    <a:bodyPr/>
                    <a:lstStyle/>
                    <a:p>
                      <a:pPr marL="80645">
                        <a:lnSpc>
                          <a:spcPct val="100000"/>
                        </a:lnSpc>
                        <a:spcBef>
                          <a:spcPts val="655"/>
                        </a:spcBef>
                      </a:pPr>
                      <a:r>
                        <a:rPr dirty="0" sz="900" spc="-10">
                          <a:solidFill>
                            <a:srgbClr val="4F4F51"/>
                          </a:solidFill>
                          <a:latin typeface="SimSun"/>
                          <a:cs typeface="SimSun"/>
                        </a:rPr>
                        <a:t>各机型可选配</a:t>
                      </a:r>
                      <a:endParaRPr sz="900">
                        <a:latin typeface="SimSun"/>
                        <a:cs typeface="SimSun"/>
                      </a:endParaRPr>
                    </a:p>
                  </a:txBody>
                  <a:tcPr marL="0" marR="0" marB="0" marT="83185">
                    <a:lnL w="6350">
                      <a:solidFill>
                        <a:srgbClr val="BCBEC0"/>
                      </a:solidFill>
                      <a:prstDash val="solid"/>
                    </a:lnL>
                    <a:lnB w="6350">
                      <a:solidFill>
                        <a:srgbClr val="BCBEC0"/>
                      </a:solidFill>
                      <a:prstDash val="solid"/>
                    </a:lnB>
                  </a:tcPr>
                </a:tc>
              </a:tr>
              <a:tr h="280670">
                <a:tc vMerge="1">
                  <a:txBody>
                    <a:bodyPr/>
                    <a:lstStyle/>
                    <a:p>
                      <a:pPr/>
                    </a:p>
                  </a:txBody>
                  <a:tcPr marL="0" marR="0" marB="0" marT="71120">
                    <a:lnR w="6350">
                      <a:solidFill>
                        <a:srgbClr val="BCBEC0"/>
                      </a:solidFill>
                      <a:prstDash val="solid"/>
                    </a:lnR>
                  </a:tcPr>
                </a:tc>
                <a:tc>
                  <a:txBody>
                    <a:bodyPr/>
                    <a:lstStyle/>
                    <a:p>
                      <a:pPr marL="156210">
                        <a:lnSpc>
                          <a:spcPct val="100000"/>
                        </a:lnSpc>
                        <a:spcBef>
                          <a:spcPts val="610"/>
                        </a:spcBef>
                      </a:pPr>
                      <a:r>
                        <a:rPr dirty="0" sz="900" spc="-20">
                          <a:solidFill>
                            <a:srgbClr val="4F4F51"/>
                          </a:solidFill>
                          <a:latin typeface="SimSun"/>
                          <a:cs typeface="SimSun"/>
                        </a:rPr>
                        <a:t>多任务</a:t>
                      </a:r>
                      <a:endParaRPr sz="900">
                        <a:latin typeface="SimSun"/>
                        <a:cs typeface="SimSun"/>
                      </a:endParaRPr>
                    </a:p>
                  </a:txBody>
                  <a:tcPr marL="0" marR="0" marB="0" marT="77470">
                    <a:lnL w="6350">
                      <a:solidFill>
                        <a:srgbClr val="BCBEC0"/>
                      </a:solidFill>
                      <a:prstDash val="solid"/>
                    </a:lnL>
                    <a:lnR w="6350">
                      <a:solidFill>
                        <a:srgbClr val="BCBEC0"/>
                      </a:solidFill>
                      <a:prstDash val="solid"/>
                    </a:lnR>
                    <a:lnT w="6350">
                      <a:solidFill>
                        <a:srgbClr val="BCBEC0"/>
                      </a:solidFill>
                      <a:prstDash val="solid"/>
                    </a:lnT>
                  </a:tcPr>
                </a:tc>
                <a:tc>
                  <a:txBody>
                    <a:bodyPr/>
                    <a:lstStyle/>
                    <a:p>
                      <a:pPr marL="80645">
                        <a:lnSpc>
                          <a:spcPct val="100000"/>
                        </a:lnSpc>
                        <a:spcBef>
                          <a:spcPts val="605"/>
                        </a:spcBef>
                      </a:pPr>
                      <a:r>
                        <a:rPr dirty="0" sz="900" spc="-10">
                          <a:solidFill>
                            <a:srgbClr val="4F4F51"/>
                          </a:solidFill>
                          <a:latin typeface="SimSun"/>
                          <a:cs typeface="SimSun"/>
                        </a:rPr>
                        <a:t>各机型可选配</a:t>
                      </a:r>
                      <a:endParaRPr sz="900">
                        <a:latin typeface="SimSun"/>
                        <a:cs typeface="SimSun"/>
                      </a:endParaRPr>
                    </a:p>
                  </a:txBody>
                  <a:tcPr marL="0" marR="0" marB="0" marT="76835">
                    <a:lnL w="6350">
                      <a:solidFill>
                        <a:srgbClr val="BCBEC0"/>
                      </a:solidFill>
                      <a:prstDash val="solid"/>
                    </a:lnL>
                    <a:lnT w="6350">
                      <a:solidFill>
                        <a:srgbClr val="BCBEC0"/>
                      </a:solidFill>
                      <a:prstDash val="solid"/>
                    </a:lnT>
                  </a:tcPr>
                </a:tc>
              </a:tr>
              <a:tr h="278130">
                <a:tc gridSpan="2">
                  <a:txBody>
                    <a:bodyPr/>
                    <a:lstStyle/>
                    <a:p>
                      <a:pPr marL="31750">
                        <a:lnSpc>
                          <a:spcPct val="100000"/>
                        </a:lnSpc>
                        <a:spcBef>
                          <a:spcPts val="535"/>
                        </a:spcBef>
                      </a:pPr>
                      <a:r>
                        <a:rPr dirty="0" sz="900" spc="-10">
                          <a:solidFill>
                            <a:srgbClr val="4F4F51"/>
                          </a:solidFill>
                          <a:latin typeface="SimSun"/>
                          <a:cs typeface="SimSun"/>
                        </a:rPr>
                        <a:t>绝对定位精度标定</a:t>
                      </a:r>
                      <a:endParaRPr sz="900">
                        <a:latin typeface="SimSun"/>
                        <a:cs typeface="SimSun"/>
                      </a:endParaRPr>
                    </a:p>
                  </a:txBody>
                  <a:tcPr marL="0" marR="0" marB="0" marT="67945">
                    <a:lnR w="6350">
                      <a:solidFill>
                        <a:srgbClr val="BCBEC0"/>
                      </a:solidFill>
                      <a:prstDash val="solid"/>
                    </a:lnR>
                    <a:solidFill>
                      <a:srgbClr val="F1F2F2"/>
                    </a:solidFill>
                  </a:tcPr>
                </a:tc>
                <a:tc hMerge="1">
                  <a:txBody>
                    <a:bodyPr/>
                    <a:lstStyle/>
                    <a:p>
                      <a:pPr/>
                    </a:p>
                  </a:txBody>
                  <a:tcPr marL="0" marR="0" marB="0" marT="0"/>
                </a:tc>
                <a:tc>
                  <a:txBody>
                    <a:bodyPr/>
                    <a:lstStyle/>
                    <a:p>
                      <a:pPr marL="80645">
                        <a:lnSpc>
                          <a:spcPct val="100000"/>
                        </a:lnSpc>
                        <a:spcBef>
                          <a:spcPts val="590"/>
                        </a:spcBef>
                      </a:pPr>
                      <a:r>
                        <a:rPr dirty="0" sz="900" spc="-10">
                          <a:solidFill>
                            <a:srgbClr val="4F4F51"/>
                          </a:solidFill>
                          <a:latin typeface="SimSun"/>
                          <a:cs typeface="SimSun"/>
                        </a:rPr>
                        <a:t>各机型可选配</a:t>
                      </a:r>
                      <a:endParaRPr sz="900">
                        <a:latin typeface="SimSun"/>
                        <a:cs typeface="SimSun"/>
                      </a:endParaRPr>
                    </a:p>
                  </a:txBody>
                  <a:tcPr marL="0" marR="0" marB="0" marT="74930">
                    <a:lnL w="6350">
                      <a:solidFill>
                        <a:srgbClr val="BCBEC0"/>
                      </a:solidFill>
                      <a:prstDash val="solid"/>
                    </a:lnL>
                    <a:solidFill>
                      <a:srgbClr val="F1F2F2"/>
                    </a:solidFill>
                  </a:tcPr>
                </a:tc>
              </a:tr>
              <a:tr h="275590">
                <a:tc gridSpan="2">
                  <a:txBody>
                    <a:bodyPr/>
                    <a:lstStyle/>
                    <a:p>
                      <a:pPr marL="31750">
                        <a:lnSpc>
                          <a:spcPct val="100000"/>
                        </a:lnSpc>
                        <a:spcBef>
                          <a:spcPts val="540"/>
                        </a:spcBef>
                      </a:pPr>
                      <a:r>
                        <a:rPr dirty="0" sz="900">
                          <a:solidFill>
                            <a:srgbClr val="4F4F51"/>
                          </a:solidFill>
                          <a:latin typeface="SimSun"/>
                          <a:cs typeface="SimSun"/>
                        </a:rPr>
                        <a:t>RokaeStudio</a:t>
                      </a:r>
                      <a:r>
                        <a:rPr dirty="0" sz="900" spc="-10">
                          <a:solidFill>
                            <a:srgbClr val="4F4F51"/>
                          </a:solidFill>
                          <a:latin typeface="SimSun"/>
                          <a:cs typeface="SimSun"/>
                        </a:rPr>
                        <a:t>离线编程软件</a:t>
                      </a:r>
                      <a:endParaRPr sz="900">
                        <a:latin typeface="SimSun"/>
                        <a:cs typeface="SimSun"/>
                      </a:endParaRPr>
                    </a:p>
                  </a:txBody>
                  <a:tcPr marL="0" marR="0" marB="0" marT="68580">
                    <a:lnR w="6350">
                      <a:solidFill>
                        <a:srgbClr val="BCBEC0"/>
                      </a:solidFill>
                      <a:prstDash val="solid"/>
                    </a:lnR>
                  </a:tcPr>
                </a:tc>
                <a:tc hMerge="1">
                  <a:txBody>
                    <a:bodyPr/>
                    <a:lstStyle/>
                    <a:p>
                      <a:pPr/>
                    </a:p>
                  </a:txBody>
                  <a:tcPr marL="0" marR="0" marB="0" marT="0"/>
                </a:tc>
                <a:tc>
                  <a:txBody>
                    <a:bodyPr/>
                    <a:lstStyle/>
                    <a:p>
                      <a:pPr marL="80645">
                        <a:lnSpc>
                          <a:spcPct val="100000"/>
                        </a:lnSpc>
                        <a:spcBef>
                          <a:spcPts val="595"/>
                        </a:spcBef>
                      </a:pPr>
                      <a:r>
                        <a:rPr dirty="0" sz="900" spc="-10">
                          <a:solidFill>
                            <a:srgbClr val="4F4F51"/>
                          </a:solidFill>
                          <a:latin typeface="SimSun"/>
                          <a:cs typeface="SimSun"/>
                        </a:rPr>
                        <a:t>各机型可选配</a:t>
                      </a:r>
                      <a:endParaRPr sz="900">
                        <a:latin typeface="SimSun"/>
                        <a:cs typeface="SimSun"/>
                      </a:endParaRPr>
                    </a:p>
                  </a:txBody>
                  <a:tcPr marL="0" marR="0" marB="0" marT="75565">
                    <a:lnL w="6350">
                      <a:solidFill>
                        <a:srgbClr val="BCBEC0"/>
                      </a:solidFill>
                      <a:prstDash val="solid"/>
                    </a:lnL>
                  </a:tcPr>
                </a:tc>
              </a:tr>
              <a:tr h="278130">
                <a:tc gridSpan="2">
                  <a:txBody>
                    <a:bodyPr/>
                    <a:lstStyle/>
                    <a:p>
                      <a:pPr marL="31750">
                        <a:lnSpc>
                          <a:spcPct val="100000"/>
                        </a:lnSpc>
                        <a:spcBef>
                          <a:spcPts val="565"/>
                        </a:spcBef>
                      </a:pPr>
                      <a:r>
                        <a:rPr dirty="0" sz="900" spc="-15">
                          <a:solidFill>
                            <a:srgbClr val="4F4F51"/>
                          </a:solidFill>
                          <a:latin typeface="SimSun"/>
                          <a:cs typeface="SimSun"/>
                        </a:rPr>
                        <a:t>界面语言</a:t>
                      </a:r>
                      <a:endParaRPr sz="900">
                        <a:latin typeface="SimSun"/>
                        <a:cs typeface="SimSun"/>
                      </a:endParaRPr>
                    </a:p>
                  </a:txBody>
                  <a:tcPr marL="0" marR="0" marB="0" marT="71755">
                    <a:lnR w="6350">
                      <a:solidFill>
                        <a:srgbClr val="BCBEC0"/>
                      </a:solidFill>
                      <a:prstDash val="solid"/>
                    </a:lnR>
                    <a:solidFill>
                      <a:srgbClr val="F1F2F2"/>
                    </a:solidFill>
                  </a:tcPr>
                </a:tc>
                <a:tc hMerge="1">
                  <a:txBody>
                    <a:bodyPr/>
                    <a:lstStyle/>
                    <a:p>
                      <a:pPr/>
                    </a:p>
                  </a:txBody>
                  <a:tcPr marL="0" marR="0" marB="0" marT="0"/>
                </a:tc>
                <a:tc>
                  <a:txBody>
                    <a:bodyPr/>
                    <a:lstStyle/>
                    <a:p>
                      <a:pPr marL="80645">
                        <a:lnSpc>
                          <a:spcPct val="100000"/>
                        </a:lnSpc>
                        <a:spcBef>
                          <a:spcPts val="620"/>
                        </a:spcBef>
                      </a:pPr>
                      <a:r>
                        <a:rPr dirty="0" sz="900" spc="-60">
                          <a:solidFill>
                            <a:srgbClr val="4F4F51"/>
                          </a:solidFill>
                          <a:latin typeface="SimSun"/>
                          <a:cs typeface="SimSun"/>
                        </a:rPr>
                        <a:t>标配中文，可选英文</a:t>
                      </a:r>
                      <a:endParaRPr sz="900">
                        <a:latin typeface="SimSun"/>
                        <a:cs typeface="SimSun"/>
                      </a:endParaRPr>
                    </a:p>
                  </a:txBody>
                  <a:tcPr marL="0" marR="0" marB="0" marT="78740">
                    <a:lnL w="6350">
                      <a:solidFill>
                        <a:srgbClr val="BCBEC0"/>
                      </a:solidFill>
                      <a:prstDash val="solid"/>
                    </a:lnL>
                    <a:solidFill>
                      <a:srgbClr val="F1F2F2"/>
                    </a:solidFill>
                  </a:tcPr>
                </a:tc>
              </a:tr>
              <a:tr h="288290">
                <a:tc gridSpan="2">
                  <a:txBody>
                    <a:bodyPr/>
                    <a:lstStyle/>
                    <a:p>
                      <a:pPr marL="31750">
                        <a:lnSpc>
                          <a:spcPct val="100000"/>
                        </a:lnSpc>
                        <a:spcBef>
                          <a:spcPts val="570"/>
                        </a:spcBef>
                      </a:pPr>
                      <a:r>
                        <a:rPr dirty="0" sz="900" spc="-10">
                          <a:solidFill>
                            <a:srgbClr val="4F4F51"/>
                          </a:solidFill>
                          <a:latin typeface="SimSun"/>
                          <a:cs typeface="SimSun"/>
                        </a:rPr>
                        <a:t>电源线插头</a:t>
                      </a:r>
                      <a:endParaRPr sz="900">
                        <a:latin typeface="SimSun"/>
                        <a:cs typeface="SimSun"/>
                      </a:endParaRPr>
                    </a:p>
                  </a:txBody>
                  <a:tcPr marL="0" marR="0" marB="0" marT="72390">
                    <a:lnR w="6350">
                      <a:solidFill>
                        <a:srgbClr val="BCBEC0"/>
                      </a:solidFill>
                      <a:prstDash val="solid"/>
                    </a:lnR>
                  </a:tcPr>
                </a:tc>
                <a:tc hMerge="1">
                  <a:txBody>
                    <a:bodyPr/>
                    <a:lstStyle/>
                    <a:p>
                      <a:pPr/>
                    </a:p>
                  </a:txBody>
                  <a:tcPr marL="0" marR="0" marB="0" marT="0"/>
                </a:tc>
                <a:tc>
                  <a:txBody>
                    <a:bodyPr/>
                    <a:lstStyle/>
                    <a:p>
                      <a:pPr marL="80645">
                        <a:lnSpc>
                          <a:spcPct val="100000"/>
                        </a:lnSpc>
                        <a:spcBef>
                          <a:spcPts val="625"/>
                        </a:spcBef>
                      </a:pPr>
                      <a:r>
                        <a:rPr dirty="0" sz="900" spc="60">
                          <a:solidFill>
                            <a:srgbClr val="4F4F51"/>
                          </a:solidFill>
                          <a:latin typeface="SimSun"/>
                          <a:cs typeface="SimSun"/>
                        </a:rPr>
                        <a:t>NB4</a:t>
                      </a:r>
                      <a:r>
                        <a:rPr dirty="0" sz="900" spc="-75">
                          <a:solidFill>
                            <a:srgbClr val="4F4F51"/>
                          </a:solidFill>
                          <a:latin typeface="SimSun"/>
                          <a:cs typeface="SimSun"/>
                        </a:rPr>
                        <a:t>系列、</a:t>
                      </a:r>
                      <a:r>
                        <a:rPr dirty="0" sz="900" spc="50">
                          <a:solidFill>
                            <a:srgbClr val="4F4F51"/>
                          </a:solidFill>
                          <a:latin typeface="SimSun"/>
                          <a:cs typeface="SimSun"/>
                        </a:rPr>
                        <a:t>XB7</a:t>
                      </a:r>
                      <a:r>
                        <a:rPr dirty="0" sz="900" spc="-105">
                          <a:solidFill>
                            <a:srgbClr val="4F4F51"/>
                          </a:solidFill>
                          <a:latin typeface="SimSun"/>
                          <a:cs typeface="SimSun"/>
                        </a:rPr>
                        <a:t>系列、</a:t>
                      </a:r>
                      <a:r>
                        <a:rPr dirty="0" sz="900" spc="75">
                          <a:solidFill>
                            <a:srgbClr val="4F4F51"/>
                          </a:solidFill>
                          <a:latin typeface="SimSun"/>
                          <a:cs typeface="SimSun"/>
                        </a:rPr>
                        <a:t>XB10</a:t>
                      </a:r>
                      <a:r>
                        <a:rPr dirty="0" sz="900" spc="310">
                          <a:solidFill>
                            <a:srgbClr val="4F4F51"/>
                          </a:solidFill>
                          <a:latin typeface="SimSun"/>
                          <a:cs typeface="SimSun"/>
                        </a:rPr>
                        <a:t> </a:t>
                      </a:r>
                      <a:r>
                        <a:rPr dirty="0" sz="900" spc="65">
                          <a:solidFill>
                            <a:srgbClr val="4F4F51"/>
                          </a:solidFill>
                          <a:latin typeface="SimSun"/>
                          <a:cs typeface="SimSun"/>
                        </a:rPr>
                        <a:t>R1206</a:t>
                      </a:r>
                      <a:r>
                        <a:rPr dirty="0" sz="900" spc="-425">
                          <a:solidFill>
                            <a:srgbClr val="4F4F51"/>
                          </a:solidFill>
                          <a:latin typeface="SimSun"/>
                          <a:cs typeface="SimSun"/>
                        </a:rPr>
                        <a:t>、</a:t>
                      </a:r>
                      <a:r>
                        <a:rPr dirty="0" sz="900">
                          <a:solidFill>
                            <a:srgbClr val="4F4F51"/>
                          </a:solidFill>
                          <a:latin typeface="SimSun"/>
                          <a:cs typeface="SimSun"/>
                        </a:rPr>
                        <a:t>XB12</a:t>
                      </a:r>
                      <a:r>
                        <a:rPr dirty="0" sz="900" spc="-50">
                          <a:solidFill>
                            <a:srgbClr val="4F4F51"/>
                          </a:solidFill>
                          <a:latin typeface="SimSun"/>
                          <a:cs typeface="SimSun"/>
                        </a:rPr>
                        <a:t>系列标配国标插头，可选配欧标插头</a:t>
                      </a:r>
                      <a:endParaRPr sz="900">
                        <a:latin typeface="SimSun"/>
                        <a:cs typeface="SimSun"/>
                      </a:endParaRPr>
                    </a:p>
                  </a:txBody>
                  <a:tcPr marL="0" marR="0" marB="0" marT="79375">
                    <a:lnL w="6350">
                      <a:solidFill>
                        <a:srgbClr val="BCBEC0"/>
                      </a:solidFill>
                      <a:prstDash val="solid"/>
                    </a:lnL>
                  </a:tcPr>
                </a:tc>
              </a:tr>
              <a:tr h="262890">
                <a:tc gridSpan="2" rowSpan="3">
                  <a:txBody>
                    <a:bodyPr/>
                    <a:lstStyle/>
                    <a:p>
                      <a:pPr>
                        <a:lnSpc>
                          <a:spcPct val="100000"/>
                        </a:lnSpc>
                      </a:pPr>
                      <a:endParaRPr sz="900">
                        <a:latin typeface="Times New Roman"/>
                        <a:cs typeface="Times New Roman"/>
                      </a:endParaRPr>
                    </a:p>
                    <a:p>
                      <a:pPr>
                        <a:lnSpc>
                          <a:spcPct val="100000"/>
                        </a:lnSpc>
                        <a:spcBef>
                          <a:spcPts val="625"/>
                        </a:spcBef>
                      </a:pPr>
                      <a:endParaRPr sz="900">
                        <a:latin typeface="Times New Roman"/>
                        <a:cs typeface="Times New Roman"/>
                      </a:endParaRPr>
                    </a:p>
                    <a:p>
                      <a:pPr marL="31750">
                        <a:lnSpc>
                          <a:spcPct val="100000"/>
                        </a:lnSpc>
                      </a:pPr>
                      <a:r>
                        <a:rPr dirty="0" sz="900" spc="-10">
                          <a:solidFill>
                            <a:srgbClr val="4F4F51"/>
                          </a:solidFill>
                          <a:latin typeface="SimSun"/>
                          <a:cs typeface="SimSun"/>
                        </a:rPr>
                        <a:t>电源线长度</a:t>
                      </a:r>
                      <a:endParaRPr sz="900">
                        <a:latin typeface="SimSun"/>
                        <a:cs typeface="SimSun"/>
                      </a:endParaRPr>
                    </a:p>
                  </a:txBody>
                  <a:tcPr marL="0" marR="0" marB="0" marT="0">
                    <a:lnR w="6350">
                      <a:solidFill>
                        <a:srgbClr val="BCBEC0"/>
                      </a:solidFill>
                      <a:prstDash val="solid"/>
                    </a:lnR>
                    <a:solidFill>
                      <a:srgbClr val="F1F2F2"/>
                    </a:solidFill>
                  </a:tcPr>
                </a:tc>
                <a:tc rowSpan="3" hMerge="1">
                  <a:txBody>
                    <a:bodyPr/>
                    <a:lstStyle/>
                    <a:p>
                      <a:pPr/>
                    </a:p>
                  </a:txBody>
                  <a:tcPr marL="0" marR="0" marB="0" marT="0"/>
                </a:tc>
                <a:tc>
                  <a:txBody>
                    <a:bodyPr/>
                    <a:lstStyle/>
                    <a:p>
                      <a:pPr marL="80645">
                        <a:lnSpc>
                          <a:spcPct val="100000"/>
                        </a:lnSpc>
                        <a:spcBef>
                          <a:spcPts val="555"/>
                        </a:spcBef>
                      </a:pPr>
                      <a:r>
                        <a:rPr dirty="0" sz="900" spc="60">
                          <a:solidFill>
                            <a:srgbClr val="4F4F51"/>
                          </a:solidFill>
                          <a:latin typeface="SimSun"/>
                          <a:cs typeface="SimSun"/>
                        </a:rPr>
                        <a:t>NB4</a:t>
                      </a:r>
                      <a:r>
                        <a:rPr dirty="0" sz="900" spc="-75">
                          <a:solidFill>
                            <a:srgbClr val="4F4F51"/>
                          </a:solidFill>
                          <a:latin typeface="SimSun"/>
                          <a:cs typeface="SimSun"/>
                        </a:rPr>
                        <a:t>系列、</a:t>
                      </a:r>
                      <a:r>
                        <a:rPr dirty="0" sz="900" spc="50">
                          <a:solidFill>
                            <a:srgbClr val="4F4F51"/>
                          </a:solidFill>
                          <a:latin typeface="SimSun"/>
                          <a:cs typeface="SimSun"/>
                        </a:rPr>
                        <a:t>XB7</a:t>
                      </a:r>
                      <a:r>
                        <a:rPr dirty="0" sz="900" spc="-105">
                          <a:solidFill>
                            <a:srgbClr val="4F4F51"/>
                          </a:solidFill>
                          <a:latin typeface="SimSun"/>
                          <a:cs typeface="SimSun"/>
                        </a:rPr>
                        <a:t>系列、</a:t>
                      </a:r>
                      <a:r>
                        <a:rPr dirty="0" sz="900" spc="75">
                          <a:solidFill>
                            <a:srgbClr val="4F4F51"/>
                          </a:solidFill>
                          <a:latin typeface="SimSun"/>
                          <a:cs typeface="SimSun"/>
                        </a:rPr>
                        <a:t>XB10</a:t>
                      </a:r>
                      <a:r>
                        <a:rPr dirty="0" sz="900" spc="-95">
                          <a:solidFill>
                            <a:srgbClr val="4F4F51"/>
                          </a:solidFill>
                          <a:latin typeface="SimSun"/>
                          <a:cs typeface="SimSun"/>
                        </a:rPr>
                        <a:t> </a:t>
                      </a:r>
                      <a:r>
                        <a:rPr dirty="0" sz="900" spc="65">
                          <a:solidFill>
                            <a:srgbClr val="4F4F51"/>
                          </a:solidFill>
                          <a:latin typeface="SimSun"/>
                          <a:cs typeface="SimSun"/>
                        </a:rPr>
                        <a:t>R1206</a:t>
                      </a:r>
                      <a:r>
                        <a:rPr dirty="0" sz="900" spc="-425">
                          <a:solidFill>
                            <a:srgbClr val="4F4F51"/>
                          </a:solidFill>
                          <a:latin typeface="SimSun"/>
                          <a:cs typeface="SimSun"/>
                        </a:rPr>
                        <a:t>、</a:t>
                      </a:r>
                      <a:r>
                        <a:rPr dirty="0" sz="900" spc="65">
                          <a:solidFill>
                            <a:srgbClr val="4F4F51"/>
                          </a:solidFill>
                          <a:latin typeface="SimSun"/>
                          <a:cs typeface="SimSun"/>
                        </a:rPr>
                        <a:t>XB12</a:t>
                      </a:r>
                      <a:r>
                        <a:rPr dirty="0" sz="900" spc="110">
                          <a:solidFill>
                            <a:srgbClr val="4F4F51"/>
                          </a:solidFill>
                          <a:latin typeface="SimSun"/>
                          <a:cs typeface="SimSun"/>
                        </a:rPr>
                        <a:t>系列标配</a:t>
                      </a:r>
                      <a:r>
                        <a:rPr dirty="0" sz="900" spc="-110">
                          <a:solidFill>
                            <a:srgbClr val="4F4F51"/>
                          </a:solidFill>
                          <a:latin typeface="SimSun"/>
                          <a:cs typeface="SimSun"/>
                        </a:rPr>
                        <a:t>5m</a:t>
                      </a:r>
                      <a:r>
                        <a:rPr dirty="0" sz="900" spc="40">
                          <a:solidFill>
                            <a:srgbClr val="4F4F51"/>
                          </a:solidFill>
                          <a:latin typeface="SimSun"/>
                          <a:cs typeface="SimSun"/>
                        </a:rPr>
                        <a:t>，可选配</a:t>
                      </a:r>
                      <a:r>
                        <a:rPr dirty="0" sz="900" spc="50">
                          <a:solidFill>
                            <a:srgbClr val="4F4F51"/>
                          </a:solidFill>
                          <a:latin typeface="SimSun"/>
                          <a:cs typeface="SimSun"/>
                        </a:rPr>
                        <a:t>10m</a:t>
                      </a:r>
                      <a:endParaRPr sz="900">
                        <a:latin typeface="SimSun"/>
                        <a:cs typeface="SimSun"/>
                      </a:endParaRPr>
                    </a:p>
                  </a:txBody>
                  <a:tcPr marL="0" marR="0" marB="0" marT="70485">
                    <a:lnL w="6350">
                      <a:solidFill>
                        <a:srgbClr val="BCBEC0"/>
                      </a:solidFill>
                      <a:prstDash val="solid"/>
                    </a:lnL>
                    <a:lnB w="6350">
                      <a:solidFill>
                        <a:srgbClr val="BCBEC0"/>
                      </a:solidFill>
                      <a:prstDash val="solid"/>
                    </a:lnB>
                    <a:solidFill>
                      <a:srgbClr val="F1F2F2"/>
                    </a:solidFill>
                  </a:tcPr>
                </a:tc>
              </a:tr>
              <a:tr h="295910">
                <a:tc gridSpan="2" vMerge="1">
                  <a:txBody>
                    <a:bodyPr/>
                    <a:lstStyle/>
                    <a:p>
                      <a:pPr/>
                    </a:p>
                  </a:txBody>
                  <a:tcPr marL="0" marR="0" marB="0" marT="0">
                    <a:lnR w="6350">
                      <a:solidFill>
                        <a:srgbClr val="BCBEC0"/>
                      </a:solidFill>
                      <a:prstDash val="solid"/>
                    </a:lnR>
                    <a:solidFill>
                      <a:srgbClr val="F1F2F2"/>
                    </a:solidFill>
                  </a:tcPr>
                </a:tc>
                <a:tc hMerge="1" vMerge="1">
                  <a:txBody>
                    <a:bodyPr/>
                    <a:lstStyle/>
                    <a:p>
                      <a:pPr/>
                    </a:p>
                  </a:txBody>
                  <a:tcPr marL="0" marR="0" marB="0" marT="0"/>
                </a:tc>
                <a:tc>
                  <a:txBody>
                    <a:bodyPr/>
                    <a:lstStyle/>
                    <a:p>
                      <a:pPr marL="80645">
                        <a:lnSpc>
                          <a:spcPct val="100000"/>
                        </a:lnSpc>
                        <a:spcBef>
                          <a:spcPts val="680"/>
                        </a:spcBef>
                      </a:pPr>
                      <a:r>
                        <a:rPr dirty="0" sz="900" spc="60">
                          <a:solidFill>
                            <a:srgbClr val="4F4F51"/>
                          </a:solidFill>
                          <a:latin typeface="SimSun"/>
                          <a:cs typeface="SimSun"/>
                        </a:rPr>
                        <a:t>NB12</a:t>
                      </a:r>
                      <a:r>
                        <a:rPr dirty="0" sz="900" spc="-75">
                          <a:solidFill>
                            <a:srgbClr val="4F4F51"/>
                          </a:solidFill>
                          <a:latin typeface="SimSun"/>
                          <a:cs typeface="SimSun"/>
                        </a:rPr>
                        <a:t>系列、</a:t>
                      </a:r>
                      <a:r>
                        <a:rPr dirty="0" sz="900" spc="95">
                          <a:solidFill>
                            <a:srgbClr val="4F4F51"/>
                          </a:solidFill>
                          <a:latin typeface="SimSun"/>
                          <a:cs typeface="SimSun"/>
                        </a:rPr>
                        <a:t>NB25</a:t>
                      </a:r>
                      <a:r>
                        <a:rPr dirty="0" sz="900" spc="105">
                          <a:solidFill>
                            <a:srgbClr val="4F4F51"/>
                          </a:solidFill>
                          <a:latin typeface="SimSun"/>
                          <a:cs typeface="SimSun"/>
                        </a:rPr>
                        <a:t>系列标配</a:t>
                      </a:r>
                      <a:r>
                        <a:rPr dirty="0" sz="900" spc="35">
                          <a:solidFill>
                            <a:srgbClr val="4F4F51"/>
                          </a:solidFill>
                          <a:latin typeface="SimSun"/>
                          <a:cs typeface="SimSun"/>
                        </a:rPr>
                        <a:t>10m</a:t>
                      </a:r>
                      <a:endParaRPr sz="900">
                        <a:latin typeface="SimSun"/>
                        <a:cs typeface="SimSun"/>
                      </a:endParaRPr>
                    </a:p>
                  </a:txBody>
                  <a:tcPr marL="0" marR="0" marB="0" marT="86360">
                    <a:lnL w="6350">
                      <a:solidFill>
                        <a:srgbClr val="BCBEC0"/>
                      </a:solidFill>
                      <a:prstDash val="solid"/>
                    </a:lnL>
                    <a:lnT w="6350">
                      <a:solidFill>
                        <a:srgbClr val="BCBEC0"/>
                      </a:solidFill>
                      <a:prstDash val="solid"/>
                    </a:lnT>
                    <a:lnB w="6350">
                      <a:solidFill>
                        <a:srgbClr val="BCBEC0"/>
                      </a:solidFill>
                      <a:prstDash val="solid"/>
                    </a:lnB>
                    <a:solidFill>
                      <a:srgbClr val="F1F2F2"/>
                    </a:solidFill>
                  </a:tcPr>
                </a:tc>
              </a:tr>
              <a:tr h="273685">
                <a:tc gridSpan="2" vMerge="1">
                  <a:txBody>
                    <a:bodyPr/>
                    <a:lstStyle/>
                    <a:p>
                      <a:pPr/>
                    </a:p>
                  </a:txBody>
                  <a:tcPr marL="0" marR="0" marB="0" marT="0">
                    <a:lnR w="6350">
                      <a:solidFill>
                        <a:srgbClr val="BCBEC0"/>
                      </a:solidFill>
                      <a:prstDash val="solid"/>
                    </a:lnR>
                    <a:solidFill>
                      <a:srgbClr val="F1F2F2"/>
                    </a:solidFill>
                  </a:tcPr>
                </a:tc>
                <a:tc hMerge="1" vMerge="1">
                  <a:txBody>
                    <a:bodyPr/>
                    <a:lstStyle/>
                    <a:p>
                      <a:pPr/>
                    </a:p>
                  </a:txBody>
                  <a:tcPr marL="0" marR="0" marB="0" marT="0"/>
                </a:tc>
                <a:tc>
                  <a:txBody>
                    <a:bodyPr/>
                    <a:lstStyle/>
                    <a:p>
                      <a:pPr marL="80645">
                        <a:lnSpc>
                          <a:spcPct val="100000"/>
                        </a:lnSpc>
                        <a:spcBef>
                          <a:spcPts val="545"/>
                        </a:spcBef>
                      </a:pPr>
                      <a:r>
                        <a:rPr dirty="0" sz="900" spc="60">
                          <a:solidFill>
                            <a:srgbClr val="4F4F51"/>
                          </a:solidFill>
                          <a:latin typeface="SimSun"/>
                          <a:cs typeface="SimSun"/>
                        </a:rPr>
                        <a:t>NB80</a:t>
                      </a:r>
                      <a:r>
                        <a:rPr dirty="0" sz="900" spc="-75">
                          <a:solidFill>
                            <a:srgbClr val="4F4F51"/>
                          </a:solidFill>
                          <a:latin typeface="SimSun"/>
                          <a:cs typeface="SimSun"/>
                        </a:rPr>
                        <a:t>系列、</a:t>
                      </a:r>
                      <a:r>
                        <a:rPr dirty="0" sz="900" spc="85">
                          <a:solidFill>
                            <a:srgbClr val="4F4F51"/>
                          </a:solidFill>
                          <a:latin typeface="SimSun"/>
                          <a:cs typeface="SimSun"/>
                        </a:rPr>
                        <a:t>NB220</a:t>
                      </a:r>
                      <a:r>
                        <a:rPr dirty="0" sz="900" spc="105">
                          <a:solidFill>
                            <a:srgbClr val="4F4F51"/>
                          </a:solidFill>
                          <a:latin typeface="SimSun"/>
                          <a:cs typeface="SimSun"/>
                        </a:rPr>
                        <a:t>系列标配</a:t>
                      </a:r>
                      <a:r>
                        <a:rPr dirty="0" sz="900" spc="35">
                          <a:solidFill>
                            <a:srgbClr val="4F4F51"/>
                          </a:solidFill>
                          <a:latin typeface="SimSun"/>
                          <a:cs typeface="SimSun"/>
                        </a:rPr>
                        <a:t>8m</a:t>
                      </a:r>
                      <a:endParaRPr sz="900">
                        <a:latin typeface="SimSun"/>
                        <a:cs typeface="SimSun"/>
                      </a:endParaRPr>
                    </a:p>
                  </a:txBody>
                  <a:tcPr marL="0" marR="0" marB="0" marT="69215">
                    <a:lnL w="6350">
                      <a:solidFill>
                        <a:srgbClr val="BCBEC0"/>
                      </a:solidFill>
                      <a:prstDash val="solid"/>
                    </a:lnL>
                    <a:lnT w="6350">
                      <a:solidFill>
                        <a:srgbClr val="BCBEC0"/>
                      </a:solidFill>
                      <a:prstDash val="solid"/>
                    </a:lnT>
                    <a:solidFill>
                      <a:srgbClr val="F1F2F2"/>
                    </a:solidFill>
                  </a:tcPr>
                </a:tc>
              </a:tr>
              <a:tr h="282575">
                <a:tc gridSpan="2" rowSpan="2">
                  <a:txBody>
                    <a:bodyPr/>
                    <a:lstStyle/>
                    <a:p>
                      <a:pPr>
                        <a:lnSpc>
                          <a:spcPct val="100000"/>
                        </a:lnSpc>
                        <a:spcBef>
                          <a:spcPts val="495"/>
                        </a:spcBef>
                      </a:pPr>
                      <a:endParaRPr sz="900">
                        <a:latin typeface="Times New Roman"/>
                        <a:cs typeface="Times New Roman"/>
                      </a:endParaRPr>
                    </a:p>
                    <a:p>
                      <a:pPr marL="31750">
                        <a:lnSpc>
                          <a:spcPct val="100000"/>
                        </a:lnSpc>
                      </a:pPr>
                      <a:r>
                        <a:rPr dirty="0" sz="900" spc="-15">
                          <a:solidFill>
                            <a:srgbClr val="4F4F51"/>
                          </a:solidFill>
                          <a:latin typeface="SimSun"/>
                          <a:cs typeface="SimSun"/>
                        </a:rPr>
                        <a:t>出线方向</a:t>
                      </a:r>
                      <a:endParaRPr sz="900">
                        <a:latin typeface="SimSun"/>
                        <a:cs typeface="SimSun"/>
                      </a:endParaRPr>
                    </a:p>
                  </a:txBody>
                  <a:tcPr marL="0" marR="0" marB="0" marT="62865">
                    <a:lnR w="6350">
                      <a:solidFill>
                        <a:srgbClr val="BCBEC0"/>
                      </a:solidFill>
                      <a:prstDash val="solid"/>
                    </a:lnR>
                    <a:lnB w="9525">
                      <a:solidFill>
                        <a:srgbClr val="BCBEC0"/>
                      </a:solidFill>
                      <a:prstDash val="solid"/>
                    </a:lnB>
                  </a:tcPr>
                </a:tc>
                <a:tc rowSpan="2" hMerge="1">
                  <a:txBody>
                    <a:bodyPr/>
                    <a:lstStyle/>
                    <a:p>
                      <a:pPr/>
                    </a:p>
                  </a:txBody>
                  <a:tcPr marL="0" marR="0" marB="0" marT="0"/>
                </a:tc>
                <a:tc>
                  <a:txBody>
                    <a:bodyPr/>
                    <a:lstStyle/>
                    <a:p>
                      <a:pPr marL="80645">
                        <a:lnSpc>
                          <a:spcPct val="100000"/>
                        </a:lnSpc>
                        <a:spcBef>
                          <a:spcPts val="590"/>
                        </a:spcBef>
                      </a:pPr>
                      <a:r>
                        <a:rPr dirty="0" sz="900">
                          <a:solidFill>
                            <a:srgbClr val="4F4F51"/>
                          </a:solidFill>
                          <a:latin typeface="SimSun"/>
                          <a:cs typeface="SimSun"/>
                        </a:rPr>
                        <a:t>NB4-4/0.47</a:t>
                      </a:r>
                      <a:r>
                        <a:rPr dirty="0" sz="900" spc="-425">
                          <a:solidFill>
                            <a:srgbClr val="4F4F51"/>
                          </a:solidFill>
                          <a:latin typeface="SimSun"/>
                          <a:cs typeface="SimSun"/>
                        </a:rPr>
                        <a:t>、</a:t>
                      </a:r>
                      <a:r>
                        <a:rPr dirty="0" sz="900" spc="50">
                          <a:solidFill>
                            <a:srgbClr val="4F4F51"/>
                          </a:solidFill>
                          <a:latin typeface="SimSun"/>
                          <a:cs typeface="SimSun"/>
                        </a:rPr>
                        <a:t>NB4h-</a:t>
                      </a:r>
                      <a:r>
                        <a:rPr dirty="0" sz="900">
                          <a:solidFill>
                            <a:srgbClr val="4F4F51"/>
                          </a:solidFill>
                          <a:latin typeface="SimSun"/>
                          <a:cs typeface="SimSun"/>
                        </a:rPr>
                        <a:t>4/0.58</a:t>
                      </a:r>
                      <a:r>
                        <a:rPr dirty="0" sz="900" spc="-50">
                          <a:solidFill>
                            <a:srgbClr val="4F4F51"/>
                          </a:solidFill>
                          <a:latin typeface="SimSun"/>
                          <a:cs typeface="SimSun"/>
                        </a:rPr>
                        <a:t>标配后出线，可选配底出线</a:t>
                      </a:r>
                      <a:endParaRPr sz="900">
                        <a:latin typeface="SimSun"/>
                        <a:cs typeface="SimSun"/>
                      </a:endParaRPr>
                    </a:p>
                  </a:txBody>
                  <a:tcPr marL="0" marR="0" marB="0" marT="74930">
                    <a:lnL w="6350">
                      <a:solidFill>
                        <a:srgbClr val="BCBEC0"/>
                      </a:solidFill>
                      <a:prstDash val="solid"/>
                    </a:lnL>
                    <a:lnB w="6350">
                      <a:solidFill>
                        <a:srgbClr val="BCBEC0"/>
                      </a:solidFill>
                      <a:prstDash val="solid"/>
                    </a:lnB>
                  </a:tcPr>
                </a:tc>
              </a:tr>
              <a:tr h="309245">
                <a:tc gridSpan="2" vMerge="1">
                  <a:txBody>
                    <a:bodyPr/>
                    <a:lstStyle/>
                    <a:p>
                      <a:pPr/>
                    </a:p>
                  </a:txBody>
                  <a:tcPr marL="0" marR="0" marB="0" marT="62865">
                    <a:lnR w="6350">
                      <a:solidFill>
                        <a:srgbClr val="BCBEC0"/>
                      </a:solidFill>
                      <a:prstDash val="solid"/>
                    </a:lnR>
                    <a:lnB w="9525">
                      <a:solidFill>
                        <a:srgbClr val="BCBEC0"/>
                      </a:solidFill>
                      <a:prstDash val="solid"/>
                    </a:lnB>
                  </a:tcPr>
                </a:tc>
                <a:tc hMerge="1" vMerge="1">
                  <a:txBody>
                    <a:bodyPr/>
                    <a:lstStyle/>
                    <a:p>
                      <a:pPr/>
                    </a:p>
                  </a:txBody>
                  <a:tcPr marL="0" marR="0" marB="0" marT="0"/>
                </a:tc>
                <a:tc>
                  <a:txBody>
                    <a:bodyPr/>
                    <a:lstStyle/>
                    <a:p>
                      <a:pPr marL="80645">
                        <a:lnSpc>
                          <a:spcPct val="100000"/>
                        </a:lnSpc>
                        <a:spcBef>
                          <a:spcPts val="560"/>
                        </a:spcBef>
                      </a:pPr>
                      <a:r>
                        <a:rPr dirty="0" sz="900" spc="-40">
                          <a:solidFill>
                            <a:srgbClr val="4F4F51"/>
                          </a:solidFill>
                          <a:latin typeface="SimSun"/>
                          <a:cs typeface="SimSun"/>
                        </a:rPr>
                        <a:t>其余机型唯一出线方式</a:t>
                      </a:r>
                      <a:r>
                        <a:rPr dirty="0" sz="900" spc="-15">
                          <a:solidFill>
                            <a:srgbClr val="4F4F51"/>
                          </a:solidFill>
                          <a:latin typeface="SimSun"/>
                          <a:cs typeface="SimSun"/>
                        </a:rPr>
                        <a:t>（</a:t>
                      </a:r>
                      <a:r>
                        <a:rPr dirty="0" sz="900" spc="105">
                          <a:solidFill>
                            <a:srgbClr val="4F4F51"/>
                          </a:solidFill>
                          <a:latin typeface="SimSun"/>
                          <a:cs typeface="SimSun"/>
                        </a:rPr>
                        <a:t>除</a:t>
                      </a:r>
                      <a:r>
                        <a:rPr dirty="0" sz="900" spc="55">
                          <a:solidFill>
                            <a:srgbClr val="4F4F51"/>
                          </a:solidFill>
                          <a:latin typeface="SimSun"/>
                          <a:cs typeface="SimSun"/>
                        </a:rPr>
                        <a:t>XB12</a:t>
                      </a:r>
                      <a:r>
                        <a:rPr dirty="0" sz="900" spc="75">
                          <a:solidFill>
                            <a:srgbClr val="4F4F51"/>
                          </a:solidFill>
                          <a:latin typeface="SimSun"/>
                          <a:cs typeface="SimSun"/>
                        </a:rPr>
                        <a:t> </a:t>
                      </a:r>
                      <a:r>
                        <a:rPr dirty="0" sz="900">
                          <a:solidFill>
                            <a:srgbClr val="4F4F51"/>
                          </a:solidFill>
                          <a:latin typeface="SimSun"/>
                          <a:cs typeface="SimSun"/>
                        </a:rPr>
                        <a:t>R906-3-</a:t>
                      </a:r>
                      <a:r>
                        <a:rPr dirty="0" sz="900" spc="80">
                          <a:solidFill>
                            <a:srgbClr val="4F4F51"/>
                          </a:solidFill>
                          <a:latin typeface="SimSun"/>
                          <a:cs typeface="SimSun"/>
                        </a:rPr>
                        <a:t>LAR</a:t>
                      </a:r>
                      <a:r>
                        <a:rPr dirty="0" sz="900" spc="-425">
                          <a:solidFill>
                            <a:srgbClr val="4F4F51"/>
                          </a:solidFill>
                          <a:latin typeface="SimSun"/>
                          <a:cs typeface="SimSun"/>
                        </a:rPr>
                        <a:t>、</a:t>
                      </a:r>
                      <a:r>
                        <a:rPr dirty="0" sz="900" spc="75">
                          <a:solidFill>
                            <a:srgbClr val="4F4F51"/>
                          </a:solidFill>
                          <a:latin typeface="SimSun"/>
                          <a:cs typeface="SimSun"/>
                        </a:rPr>
                        <a:t>XB12</a:t>
                      </a:r>
                      <a:r>
                        <a:rPr dirty="0" sz="900" spc="90">
                          <a:solidFill>
                            <a:srgbClr val="4F4F51"/>
                          </a:solidFill>
                          <a:latin typeface="SimSun"/>
                          <a:cs typeface="SimSun"/>
                        </a:rPr>
                        <a:t> </a:t>
                      </a:r>
                      <a:r>
                        <a:rPr dirty="0" sz="900">
                          <a:solidFill>
                            <a:srgbClr val="4F4F51"/>
                          </a:solidFill>
                          <a:latin typeface="SimSun"/>
                          <a:cs typeface="SimSun"/>
                        </a:rPr>
                        <a:t>R906-4-LAR</a:t>
                      </a:r>
                      <a:r>
                        <a:rPr dirty="0" sz="900" spc="-35">
                          <a:solidFill>
                            <a:srgbClr val="4F4F51"/>
                          </a:solidFill>
                          <a:latin typeface="SimSun"/>
                          <a:cs typeface="SimSun"/>
                        </a:rPr>
                        <a:t>前出线外，其余均后出线</a:t>
                      </a:r>
                      <a:r>
                        <a:rPr dirty="0" sz="900" spc="-50">
                          <a:solidFill>
                            <a:srgbClr val="4F4F51"/>
                          </a:solidFill>
                          <a:latin typeface="SimSun"/>
                          <a:cs typeface="SimSun"/>
                        </a:rPr>
                        <a:t>）</a:t>
                      </a:r>
                      <a:endParaRPr sz="900">
                        <a:latin typeface="SimSun"/>
                        <a:cs typeface="SimSun"/>
                      </a:endParaRPr>
                    </a:p>
                  </a:txBody>
                  <a:tcPr marL="0" marR="0" marB="0" marT="71120">
                    <a:lnL w="6350">
                      <a:solidFill>
                        <a:srgbClr val="BCBEC0"/>
                      </a:solidFill>
                      <a:prstDash val="solid"/>
                    </a:lnL>
                    <a:lnT w="6350">
                      <a:solidFill>
                        <a:srgbClr val="BCBEC0"/>
                      </a:solidFill>
                      <a:prstDash val="solid"/>
                    </a:lnT>
                    <a:lnB w="9525">
                      <a:solidFill>
                        <a:srgbClr val="BCBEC0"/>
                      </a:solidFill>
                      <a:prstDash val="solid"/>
                    </a:lnB>
                  </a:tcPr>
                </a:tc>
              </a:tr>
            </a:tbl>
          </a:graphicData>
        </a:graphic>
      </p:graphicFrame>
      <p:sp>
        <p:nvSpPr>
          <p:cNvPr id="3" name="object 3"/>
          <p:cNvSpPr txBox="1">
            <a:spLocks noGrp="1"/>
          </p:cNvSpPr>
          <p:nvPr>
            <p:ph type="title"/>
          </p:nvPr>
        </p:nvSpPr>
        <p:spPr>
          <a:xfrm>
            <a:off x="592311" y="407447"/>
            <a:ext cx="4064000" cy="482600"/>
          </a:xfrm>
          <a:prstGeom prst="rect"/>
        </p:spPr>
        <p:txBody>
          <a:bodyPr wrap="square" lIns="0" tIns="12700" rIns="0" bIns="0" rtlCol="0" vert="horz">
            <a:spAutoFit/>
          </a:bodyPr>
          <a:lstStyle/>
          <a:p>
            <a:pPr marL="12700">
              <a:lnSpc>
                <a:spcPct val="100000"/>
              </a:lnSpc>
              <a:spcBef>
                <a:spcPts val="100"/>
              </a:spcBef>
            </a:pPr>
            <a:r>
              <a:rPr dirty="0" sz="3000" spc="180">
                <a:latin typeface="Microsoft JhengHei"/>
                <a:cs typeface="Microsoft JhengHei"/>
              </a:rPr>
              <a:t>工业机器人</a:t>
            </a:r>
            <a:r>
              <a:rPr dirty="0" sz="2500" spc="140" b="0">
                <a:solidFill>
                  <a:srgbClr val="6D6E71"/>
                </a:solidFill>
                <a:latin typeface="SimSun"/>
                <a:cs typeface="SimSun"/>
              </a:rPr>
              <a:t>产品配置说明</a:t>
            </a:r>
            <a:endParaRPr sz="2500">
              <a:latin typeface="SimSun"/>
              <a:cs typeface="SimSun"/>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0" y="-12"/>
            <a:ext cx="7560309" cy="4526915"/>
            <a:chOff x="0" y="-12"/>
            <a:chExt cx="7560309" cy="4526915"/>
          </a:xfrm>
        </p:grpSpPr>
        <p:pic>
          <p:nvPicPr>
            <p:cNvPr id="3" name="object 3" descr=""/>
            <p:cNvPicPr/>
            <p:nvPr/>
          </p:nvPicPr>
          <p:blipFill>
            <a:blip r:embed="rId2" cstate="print"/>
            <a:stretch>
              <a:fillRect/>
            </a:stretch>
          </p:blipFill>
          <p:spPr>
            <a:xfrm>
              <a:off x="0" y="-12"/>
              <a:ext cx="7559763" cy="4518799"/>
            </a:xfrm>
            <a:prstGeom prst="rect">
              <a:avLst/>
            </a:prstGeom>
          </p:spPr>
        </p:pic>
        <p:pic>
          <p:nvPicPr>
            <p:cNvPr id="4" name="object 4" descr=""/>
            <p:cNvPicPr/>
            <p:nvPr/>
          </p:nvPicPr>
          <p:blipFill>
            <a:blip r:embed="rId3" cstate="print"/>
            <a:stretch>
              <a:fillRect/>
            </a:stretch>
          </p:blipFill>
          <p:spPr>
            <a:xfrm>
              <a:off x="0" y="0"/>
              <a:ext cx="7553832" cy="4526737"/>
            </a:xfrm>
            <a:prstGeom prst="rect">
              <a:avLst/>
            </a:prstGeom>
          </p:spPr>
        </p:pic>
      </p:grpSp>
      <p:grpSp>
        <p:nvGrpSpPr>
          <p:cNvPr id="5" name="object 5" descr=""/>
          <p:cNvGrpSpPr/>
          <p:nvPr/>
        </p:nvGrpSpPr>
        <p:grpSpPr>
          <a:xfrm>
            <a:off x="892886" y="5243500"/>
            <a:ext cx="1842135" cy="1503680"/>
            <a:chOff x="892886" y="5243500"/>
            <a:chExt cx="1842135" cy="1503680"/>
          </a:xfrm>
        </p:grpSpPr>
        <p:sp>
          <p:nvSpPr>
            <p:cNvPr id="6" name="object 6" descr=""/>
            <p:cNvSpPr/>
            <p:nvPr/>
          </p:nvSpPr>
          <p:spPr>
            <a:xfrm>
              <a:off x="892886" y="5384927"/>
              <a:ext cx="1842135" cy="1362075"/>
            </a:xfrm>
            <a:custGeom>
              <a:avLst/>
              <a:gdLst/>
              <a:ahLst/>
              <a:cxnLst/>
              <a:rect l="l" t="t" r="r" b="b"/>
              <a:pathLst>
                <a:path w="1842135" h="1362075">
                  <a:moveTo>
                    <a:pt x="1842084" y="0"/>
                  </a:moveTo>
                  <a:lnTo>
                    <a:pt x="0" y="0"/>
                  </a:lnTo>
                  <a:lnTo>
                    <a:pt x="0" y="1361681"/>
                  </a:lnTo>
                  <a:lnTo>
                    <a:pt x="1842084" y="1361681"/>
                  </a:lnTo>
                  <a:lnTo>
                    <a:pt x="1842084" y="0"/>
                  </a:lnTo>
                  <a:close/>
                </a:path>
              </a:pathLst>
            </a:custGeom>
            <a:solidFill>
              <a:srgbClr val="E6E7E8"/>
            </a:solidFill>
          </p:spPr>
          <p:txBody>
            <a:bodyPr wrap="square" lIns="0" tIns="0" rIns="0" bIns="0" rtlCol="0"/>
            <a:lstStyle/>
            <a:p/>
          </p:txBody>
        </p:sp>
        <p:sp>
          <p:nvSpPr>
            <p:cNvPr id="7" name="object 7" descr=""/>
            <p:cNvSpPr/>
            <p:nvPr/>
          </p:nvSpPr>
          <p:spPr>
            <a:xfrm>
              <a:off x="1367878" y="5243500"/>
              <a:ext cx="892175" cy="283210"/>
            </a:xfrm>
            <a:custGeom>
              <a:avLst/>
              <a:gdLst/>
              <a:ahLst/>
              <a:cxnLst/>
              <a:rect l="l" t="t" r="r" b="b"/>
              <a:pathLst>
                <a:path w="892175" h="283210">
                  <a:moveTo>
                    <a:pt x="892086" y="0"/>
                  </a:moveTo>
                  <a:lnTo>
                    <a:pt x="0" y="0"/>
                  </a:lnTo>
                  <a:lnTo>
                    <a:pt x="0" y="282955"/>
                  </a:lnTo>
                  <a:lnTo>
                    <a:pt x="892086" y="282955"/>
                  </a:lnTo>
                  <a:lnTo>
                    <a:pt x="892086" y="0"/>
                  </a:lnTo>
                  <a:close/>
                </a:path>
              </a:pathLst>
            </a:custGeom>
            <a:solidFill>
              <a:srgbClr val="CB272B"/>
            </a:solidFill>
          </p:spPr>
          <p:txBody>
            <a:bodyPr wrap="square" lIns="0" tIns="0" rIns="0" bIns="0" rtlCol="0"/>
            <a:lstStyle/>
            <a:p/>
          </p:txBody>
        </p:sp>
      </p:grpSp>
      <p:sp>
        <p:nvSpPr>
          <p:cNvPr id="8" name="object 8"/>
          <p:cNvSpPr txBox="1">
            <a:spLocks noGrp="1"/>
          </p:cNvSpPr>
          <p:nvPr>
            <p:ph type="title"/>
          </p:nvPr>
        </p:nvSpPr>
        <p:spPr>
          <a:xfrm>
            <a:off x="779492" y="490968"/>
            <a:ext cx="3900804" cy="786130"/>
          </a:xfrm>
          <a:prstGeom prst="rect"/>
        </p:spPr>
        <p:txBody>
          <a:bodyPr wrap="square" lIns="0" tIns="11430" rIns="0" bIns="0" rtlCol="0" vert="horz">
            <a:spAutoFit/>
          </a:bodyPr>
          <a:lstStyle/>
          <a:p>
            <a:pPr marL="12700">
              <a:lnSpc>
                <a:spcPct val="100000"/>
              </a:lnSpc>
              <a:spcBef>
                <a:spcPts val="90"/>
              </a:spcBef>
            </a:pPr>
            <a:r>
              <a:rPr dirty="0" spc="-10"/>
              <a:t>RokaeStudio</a:t>
            </a:r>
          </a:p>
        </p:txBody>
      </p:sp>
      <p:sp>
        <p:nvSpPr>
          <p:cNvPr id="9" name="object 9" descr=""/>
          <p:cNvSpPr/>
          <p:nvPr/>
        </p:nvSpPr>
        <p:spPr>
          <a:xfrm>
            <a:off x="892873" y="4234358"/>
            <a:ext cx="5799455" cy="533400"/>
          </a:xfrm>
          <a:custGeom>
            <a:avLst/>
            <a:gdLst/>
            <a:ahLst/>
            <a:cxnLst/>
            <a:rect l="l" t="t" r="r" b="b"/>
            <a:pathLst>
              <a:path w="5799455" h="533400">
                <a:moveTo>
                  <a:pt x="5799061" y="0"/>
                </a:moveTo>
                <a:lnTo>
                  <a:pt x="0" y="0"/>
                </a:lnTo>
                <a:lnTo>
                  <a:pt x="0" y="532866"/>
                </a:lnTo>
                <a:lnTo>
                  <a:pt x="5799061" y="532866"/>
                </a:lnTo>
                <a:lnTo>
                  <a:pt x="5799061" y="0"/>
                </a:lnTo>
                <a:close/>
              </a:path>
            </a:pathLst>
          </a:custGeom>
          <a:solidFill>
            <a:srgbClr val="E6E7E8"/>
          </a:solidFill>
        </p:spPr>
        <p:txBody>
          <a:bodyPr wrap="square" lIns="0" tIns="0" rIns="0" bIns="0" rtlCol="0"/>
          <a:lstStyle/>
          <a:p/>
        </p:txBody>
      </p:sp>
      <p:sp>
        <p:nvSpPr>
          <p:cNvPr id="10" name="object 10" descr=""/>
          <p:cNvSpPr txBox="1"/>
          <p:nvPr/>
        </p:nvSpPr>
        <p:spPr>
          <a:xfrm>
            <a:off x="695401" y="1138034"/>
            <a:ext cx="4044315" cy="441325"/>
          </a:xfrm>
          <a:prstGeom prst="rect">
            <a:avLst/>
          </a:prstGeom>
          <a:solidFill>
            <a:srgbClr val="CB272B"/>
          </a:solidFill>
        </p:spPr>
        <p:txBody>
          <a:bodyPr wrap="square" lIns="0" tIns="28575" rIns="0" bIns="0" rtlCol="0" vert="horz">
            <a:spAutoFit/>
          </a:bodyPr>
          <a:lstStyle/>
          <a:p>
            <a:pPr marL="96520">
              <a:lnSpc>
                <a:spcPct val="100000"/>
              </a:lnSpc>
              <a:spcBef>
                <a:spcPts val="225"/>
              </a:spcBef>
            </a:pPr>
            <a:r>
              <a:rPr dirty="0" sz="2350" spc="155" b="1">
                <a:solidFill>
                  <a:srgbClr val="FFFFFF"/>
                </a:solidFill>
                <a:latin typeface="Microsoft YaHei"/>
                <a:cs typeface="Microsoft YaHei"/>
              </a:rPr>
              <a:t>机器人离线编程与仿真软件</a:t>
            </a:r>
            <a:endParaRPr sz="2350">
              <a:latin typeface="Microsoft YaHei"/>
              <a:cs typeface="Microsoft YaHei"/>
            </a:endParaRPr>
          </a:p>
        </p:txBody>
      </p:sp>
      <p:sp>
        <p:nvSpPr>
          <p:cNvPr id="11" name="object 11" descr=""/>
          <p:cNvSpPr txBox="1"/>
          <p:nvPr/>
        </p:nvSpPr>
        <p:spPr>
          <a:xfrm>
            <a:off x="1035930" y="4298756"/>
            <a:ext cx="1295400" cy="387350"/>
          </a:xfrm>
          <a:prstGeom prst="rect">
            <a:avLst/>
          </a:prstGeom>
        </p:spPr>
        <p:txBody>
          <a:bodyPr wrap="square" lIns="0" tIns="15240" rIns="0" bIns="0" rtlCol="0" vert="horz">
            <a:spAutoFit/>
          </a:bodyPr>
          <a:lstStyle/>
          <a:p>
            <a:pPr>
              <a:lnSpc>
                <a:spcPct val="100000"/>
              </a:lnSpc>
              <a:spcBef>
                <a:spcPts val="120"/>
              </a:spcBef>
            </a:pPr>
            <a:r>
              <a:rPr dirty="0" sz="2350" spc="145" b="1">
                <a:solidFill>
                  <a:srgbClr val="CB272B"/>
                </a:solidFill>
                <a:latin typeface="Microsoft YaHei"/>
                <a:cs typeface="Microsoft YaHei"/>
              </a:rPr>
              <a:t>核心功能</a:t>
            </a:r>
            <a:endParaRPr sz="2350">
              <a:latin typeface="Microsoft YaHei"/>
              <a:cs typeface="Microsoft YaHei"/>
            </a:endParaRPr>
          </a:p>
        </p:txBody>
      </p:sp>
      <p:sp>
        <p:nvSpPr>
          <p:cNvPr id="12" name="object 12" descr=""/>
          <p:cNvSpPr txBox="1"/>
          <p:nvPr/>
        </p:nvSpPr>
        <p:spPr>
          <a:xfrm>
            <a:off x="1427534" y="5250247"/>
            <a:ext cx="805815" cy="254000"/>
          </a:xfrm>
          <a:prstGeom prst="rect">
            <a:avLst/>
          </a:prstGeom>
        </p:spPr>
        <p:txBody>
          <a:bodyPr wrap="square" lIns="0" tIns="12700" rIns="0" bIns="0" rtlCol="0" vert="horz">
            <a:spAutoFit/>
          </a:bodyPr>
          <a:lstStyle/>
          <a:p>
            <a:pPr marL="12700">
              <a:lnSpc>
                <a:spcPct val="100000"/>
              </a:lnSpc>
              <a:spcBef>
                <a:spcPts val="100"/>
              </a:spcBef>
            </a:pPr>
            <a:r>
              <a:rPr dirty="0" sz="1500" spc="-15" b="1">
                <a:solidFill>
                  <a:srgbClr val="FFFFFF"/>
                </a:solidFill>
                <a:latin typeface="Microsoft YaHei"/>
                <a:cs typeface="Microsoft YaHei"/>
              </a:rPr>
              <a:t>方案设计</a:t>
            </a:r>
            <a:endParaRPr sz="1500">
              <a:latin typeface="Microsoft YaHei"/>
              <a:cs typeface="Microsoft YaHei"/>
            </a:endParaRPr>
          </a:p>
        </p:txBody>
      </p:sp>
      <p:sp>
        <p:nvSpPr>
          <p:cNvPr id="13" name="object 13" descr=""/>
          <p:cNvSpPr txBox="1"/>
          <p:nvPr/>
        </p:nvSpPr>
        <p:spPr>
          <a:xfrm>
            <a:off x="4240733" y="4310286"/>
            <a:ext cx="2317115" cy="238760"/>
          </a:xfrm>
          <a:prstGeom prst="rect">
            <a:avLst/>
          </a:prstGeom>
        </p:spPr>
        <p:txBody>
          <a:bodyPr wrap="square" lIns="0" tIns="12700" rIns="0" bIns="0" rtlCol="0" vert="horz">
            <a:spAutoFit/>
          </a:bodyPr>
          <a:lstStyle/>
          <a:p>
            <a:pPr>
              <a:lnSpc>
                <a:spcPct val="100000"/>
              </a:lnSpc>
              <a:spcBef>
                <a:spcPts val="100"/>
              </a:spcBef>
            </a:pPr>
            <a:r>
              <a:rPr dirty="0" sz="1400" spc="105">
                <a:solidFill>
                  <a:srgbClr val="808285"/>
                </a:solidFill>
                <a:latin typeface="SimSun"/>
                <a:cs typeface="SimSun"/>
              </a:rPr>
              <a:t>一站式解决机器人应用难题</a:t>
            </a:r>
            <a:endParaRPr sz="1400">
              <a:latin typeface="SimSun"/>
              <a:cs typeface="SimSun"/>
            </a:endParaRPr>
          </a:p>
        </p:txBody>
      </p:sp>
      <p:grpSp>
        <p:nvGrpSpPr>
          <p:cNvPr id="14" name="object 14" descr=""/>
          <p:cNvGrpSpPr/>
          <p:nvPr/>
        </p:nvGrpSpPr>
        <p:grpSpPr>
          <a:xfrm>
            <a:off x="2878442" y="5243500"/>
            <a:ext cx="1842135" cy="1831975"/>
            <a:chOff x="2878442" y="5243500"/>
            <a:chExt cx="1842135" cy="1831975"/>
          </a:xfrm>
        </p:grpSpPr>
        <p:sp>
          <p:nvSpPr>
            <p:cNvPr id="15" name="object 15" descr=""/>
            <p:cNvSpPr/>
            <p:nvPr/>
          </p:nvSpPr>
          <p:spPr>
            <a:xfrm>
              <a:off x="2878442" y="5385232"/>
              <a:ext cx="1842135" cy="1689735"/>
            </a:xfrm>
            <a:custGeom>
              <a:avLst/>
              <a:gdLst/>
              <a:ahLst/>
              <a:cxnLst/>
              <a:rect l="l" t="t" r="r" b="b"/>
              <a:pathLst>
                <a:path w="1842135" h="1689734">
                  <a:moveTo>
                    <a:pt x="1842096" y="0"/>
                  </a:moveTo>
                  <a:lnTo>
                    <a:pt x="0" y="0"/>
                  </a:lnTo>
                  <a:lnTo>
                    <a:pt x="0" y="1689722"/>
                  </a:lnTo>
                  <a:lnTo>
                    <a:pt x="1842096" y="1689722"/>
                  </a:lnTo>
                  <a:lnTo>
                    <a:pt x="1842096" y="0"/>
                  </a:lnTo>
                  <a:close/>
                </a:path>
              </a:pathLst>
            </a:custGeom>
            <a:solidFill>
              <a:srgbClr val="E6E7E8"/>
            </a:solidFill>
          </p:spPr>
          <p:txBody>
            <a:bodyPr wrap="square" lIns="0" tIns="0" rIns="0" bIns="0" rtlCol="0"/>
            <a:lstStyle/>
            <a:p/>
          </p:txBody>
        </p:sp>
        <p:sp>
          <p:nvSpPr>
            <p:cNvPr id="16" name="object 16" descr=""/>
            <p:cNvSpPr/>
            <p:nvPr/>
          </p:nvSpPr>
          <p:spPr>
            <a:xfrm>
              <a:off x="3353447" y="5243500"/>
              <a:ext cx="892175" cy="283210"/>
            </a:xfrm>
            <a:custGeom>
              <a:avLst/>
              <a:gdLst/>
              <a:ahLst/>
              <a:cxnLst/>
              <a:rect l="l" t="t" r="r" b="b"/>
              <a:pathLst>
                <a:path w="892175" h="283210">
                  <a:moveTo>
                    <a:pt x="892073" y="0"/>
                  </a:moveTo>
                  <a:lnTo>
                    <a:pt x="0" y="0"/>
                  </a:lnTo>
                  <a:lnTo>
                    <a:pt x="0" y="282955"/>
                  </a:lnTo>
                  <a:lnTo>
                    <a:pt x="892073" y="282955"/>
                  </a:lnTo>
                  <a:lnTo>
                    <a:pt x="892073" y="0"/>
                  </a:lnTo>
                  <a:close/>
                </a:path>
              </a:pathLst>
            </a:custGeom>
            <a:solidFill>
              <a:srgbClr val="CB272B"/>
            </a:solidFill>
          </p:spPr>
          <p:txBody>
            <a:bodyPr wrap="square" lIns="0" tIns="0" rIns="0" bIns="0" rtlCol="0"/>
            <a:lstStyle/>
            <a:p/>
          </p:txBody>
        </p:sp>
      </p:grpSp>
      <p:sp>
        <p:nvSpPr>
          <p:cNvPr id="17" name="object 17" descr=""/>
          <p:cNvSpPr/>
          <p:nvPr/>
        </p:nvSpPr>
        <p:spPr>
          <a:xfrm>
            <a:off x="6169380" y="4593793"/>
            <a:ext cx="354330" cy="6985"/>
          </a:xfrm>
          <a:custGeom>
            <a:avLst/>
            <a:gdLst/>
            <a:ahLst/>
            <a:cxnLst/>
            <a:rect l="l" t="t" r="r" b="b"/>
            <a:pathLst>
              <a:path w="354329" h="6985">
                <a:moveTo>
                  <a:pt x="354304" y="0"/>
                </a:moveTo>
                <a:lnTo>
                  <a:pt x="0" y="0"/>
                </a:lnTo>
                <a:lnTo>
                  <a:pt x="0" y="6883"/>
                </a:lnTo>
                <a:lnTo>
                  <a:pt x="354304" y="6883"/>
                </a:lnTo>
                <a:lnTo>
                  <a:pt x="354304" y="0"/>
                </a:lnTo>
                <a:close/>
              </a:path>
            </a:pathLst>
          </a:custGeom>
          <a:solidFill>
            <a:srgbClr val="CB272B"/>
          </a:solidFill>
        </p:spPr>
        <p:txBody>
          <a:bodyPr wrap="square" lIns="0" tIns="0" rIns="0" bIns="0" rtlCol="0"/>
          <a:lstStyle/>
          <a:p/>
        </p:txBody>
      </p:sp>
      <p:sp>
        <p:nvSpPr>
          <p:cNvPr id="18" name="object 18" descr=""/>
          <p:cNvSpPr txBox="1"/>
          <p:nvPr/>
        </p:nvSpPr>
        <p:spPr>
          <a:xfrm>
            <a:off x="3413088" y="5250247"/>
            <a:ext cx="805815" cy="254000"/>
          </a:xfrm>
          <a:prstGeom prst="rect">
            <a:avLst/>
          </a:prstGeom>
        </p:spPr>
        <p:txBody>
          <a:bodyPr wrap="square" lIns="0" tIns="12700" rIns="0" bIns="0" rtlCol="0" vert="horz">
            <a:spAutoFit/>
          </a:bodyPr>
          <a:lstStyle/>
          <a:p>
            <a:pPr marL="12700">
              <a:lnSpc>
                <a:spcPct val="100000"/>
              </a:lnSpc>
              <a:spcBef>
                <a:spcPts val="100"/>
              </a:spcBef>
            </a:pPr>
            <a:r>
              <a:rPr dirty="0" sz="1500" spc="-15" b="1">
                <a:solidFill>
                  <a:srgbClr val="FFFFFF"/>
                </a:solidFill>
                <a:latin typeface="Microsoft YaHei"/>
                <a:cs typeface="Microsoft YaHei"/>
              </a:rPr>
              <a:t>设备选型</a:t>
            </a:r>
            <a:endParaRPr sz="1500">
              <a:latin typeface="Microsoft YaHei"/>
              <a:cs typeface="Microsoft YaHei"/>
            </a:endParaRPr>
          </a:p>
        </p:txBody>
      </p:sp>
      <p:grpSp>
        <p:nvGrpSpPr>
          <p:cNvPr id="19" name="object 19" descr=""/>
          <p:cNvGrpSpPr/>
          <p:nvPr/>
        </p:nvGrpSpPr>
        <p:grpSpPr>
          <a:xfrm>
            <a:off x="4849838" y="5242179"/>
            <a:ext cx="1842135" cy="1559560"/>
            <a:chOff x="4849838" y="5242179"/>
            <a:chExt cx="1842135" cy="1559560"/>
          </a:xfrm>
        </p:grpSpPr>
        <p:sp>
          <p:nvSpPr>
            <p:cNvPr id="20" name="object 20" descr=""/>
            <p:cNvSpPr/>
            <p:nvPr/>
          </p:nvSpPr>
          <p:spPr>
            <a:xfrm>
              <a:off x="4849838" y="5383657"/>
              <a:ext cx="1842135" cy="1417955"/>
            </a:xfrm>
            <a:custGeom>
              <a:avLst/>
              <a:gdLst/>
              <a:ahLst/>
              <a:cxnLst/>
              <a:rect l="l" t="t" r="r" b="b"/>
              <a:pathLst>
                <a:path w="1842134" h="1417954">
                  <a:moveTo>
                    <a:pt x="1842096" y="0"/>
                  </a:moveTo>
                  <a:lnTo>
                    <a:pt x="0" y="0"/>
                  </a:lnTo>
                  <a:lnTo>
                    <a:pt x="0" y="1417561"/>
                  </a:lnTo>
                  <a:lnTo>
                    <a:pt x="1842096" y="1417561"/>
                  </a:lnTo>
                  <a:lnTo>
                    <a:pt x="1842096" y="0"/>
                  </a:lnTo>
                  <a:close/>
                </a:path>
              </a:pathLst>
            </a:custGeom>
            <a:solidFill>
              <a:srgbClr val="E6E7E8"/>
            </a:solidFill>
          </p:spPr>
          <p:txBody>
            <a:bodyPr wrap="square" lIns="0" tIns="0" rIns="0" bIns="0" rtlCol="0"/>
            <a:lstStyle/>
            <a:p/>
          </p:txBody>
        </p:sp>
        <p:sp>
          <p:nvSpPr>
            <p:cNvPr id="21" name="object 21" descr=""/>
            <p:cNvSpPr/>
            <p:nvPr/>
          </p:nvSpPr>
          <p:spPr>
            <a:xfrm>
              <a:off x="5324856" y="5242179"/>
              <a:ext cx="892175" cy="283210"/>
            </a:xfrm>
            <a:custGeom>
              <a:avLst/>
              <a:gdLst/>
              <a:ahLst/>
              <a:cxnLst/>
              <a:rect l="l" t="t" r="r" b="b"/>
              <a:pathLst>
                <a:path w="892175" h="283210">
                  <a:moveTo>
                    <a:pt x="892073" y="0"/>
                  </a:moveTo>
                  <a:lnTo>
                    <a:pt x="0" y="0"/>
                  </a:lnTo>
                  <a:lnTo>
                    <a:pt x="0" y="282968"/>
                  </a:lnTo>
                  <a:lnTo>
                    <a:pt x="892073" y="282968"/>
                  </a:lnTo>
                  <a:lnTo>
                    <a:pt x="892073" y="0"/>
                  </a:lnTo>
                  <a:close/>
                </a:path>
              </a:pathLst>
            </a:custGeom>
            <a:solidFill>
              <a:srgbClr val="CB272B"/>
            </a:solidFill>
          </p:spPr>
          <p:txBody>
            <a:bodyPr wrap="square" lIns="0" tIns="0" rIns="0" bIns="0" rtlCol="0"/>
            <a:lstStyle/>
            <a:p/>
          </p:txBody>
        </p:sp>
      </p:grpSp>
      <p:sp>
        <p:nvSpPr>
          <p:cNvPr id="22" name="object 22" descr=""/>
          <p:cNvSpPr txBox="1"/>
          <p:nvPr/>
        </p:nvSpPr>
        <p:spPr>
          <a:xfrm>
            <a:off x="5384509" y="5248920"/>
            <a:ext cx="805815" cy="254000"/>
          </a:xfrm>
          <a:prstGeom prst="rect">
            <a:avLst/>
          </a:prstGeom>
        </p:spPr>
        <p:txBody>
          <a:bodyPr wrap="square" lIns="0" tIns="12700" rIns="0" bIns="0" rtlCol="0" vert="horz">
            <a:spAutoFit/>
          </a:bodyPr>
          <a:lstStyle/>
          <a:p>
            <a:pPr marL="12700">
              <a:lnSpc>
                <a:spcPct val="100000"/>
              </a:lnSpc>
              <a:spcBef>
                <a:spcPts val="100"/>
              </a:spcBef>
            </a:pPr>
            <a:r>
              <a:rPr dirty="0" sz="1500" spc="-15" b="1">
                <a:solidFill>
                  <a:srgbClr val="FFFFFF"/>
                </a:solidFill>
                <a:latin typeface="Microsoft YaHei"/>
                <a:cs typeface="Microsoft YaHei"/>
              </a:rPr>
              <a:t>轨迹生成</a:t>
            </a:r>
            <a:endParaRPr sz="1500">
              <a:latin typeface="Microsoft YaHei"/>
              <a:cs typeface="Microsoft YaHei"/>
            </a:endParaRPr>
          </a:p>
        </p:txBody>
      </p:sp>
      <p:grpSp>
        <p:nvGrpSpPr>
          <p:cNvPr id="23" name="object 23" descr=""/>
          <p:cNvGrpSpPr/>
          <p:nvPr/>
        </p:nvGrpSpPr>
        <p:grpSpPr>
          <a:xfrm>
            <a:off x="892886" y="7281595"/>
            <a:ext cx="1842135" cy="1564640"/>
            <a:chOff x="892886" y="7281595"/>
            <a:chExt cx="1842135" cy="1564640"/>
          </a:xfrm>
        </p:grpSpPr>
        <p:sp>
          <p:nvSpPr>
            <p:cNvPr id="24" name="object 24" descr=""/>
            <p:cNvSpPr/>
            <p:nvPr/>
          </p:nvSpPr>
          <p:spPr>
            <a:xfrm>
              <a:off x="892886" y="7423061"/>
              <a:ext cx="1842135" cy="1423035"/>
            </a:xfrm>
            <a:custGeom>
              <a:avLst/>
              <a:gdLst/>
              <a:ahLst/>
              <a:cxnLst/>
              <a:rect l="l" t="t" r="r" b="b"/>
              <a:pathLst>
                <a:path w="1842135" h="1423034">
                  <a:moveTo>
                    <a:pt x="1842084" y="0"/>
                  </a:moveTo>
                  <a:lnTo>
                    <a:pt x="0" y="0"/>
                  </a:lnTo>
                  <a:lnTo>
                    <a:pt x="0" y="1422577"/>
                  </a:lnTo>
                  <a:lnTo>
                    <a:pt x="1842084" y="1422577"/>
                  </a:lnTo>
                  <a:lnTo>
                    <a:pt x="1842084" y="0"/>
                  </a:lnTo>
                  <a:close/>
                </a:path>
              </a:pathLst>
            </a:custGeom>
            <a:solidFill>
              <a:srgbClr val="E6E7E8"/>
            </a:solidFill>
          </p:spPr>
          <p:txBody>
            <a:bodyPr wrap="square" lIns="0" tIns="0" rIns="0" bIns="0" rtlCol="0"/>
            <a:lstStyle/>
            <a:p/>
          </p:txBody>
        </p:sp>
        <p:sp>
          <p:nvSpPr>
            <p:cNvPr id="25" name="object 25" descr=""/>
            <p:cNvSpPr/>
            <p:nvPr/>
          </p:nvSpPr>
          <p:spPr>
            <a:xfrm>
              <a:off x="1367878" y="7281595"/>
              <a:ext cx="892175" cy="283210"/>
            </a:xfrm>
            <a:custGeom>
              <a:avLst/>
              <a:gdLst/>
              <a:ahLst/>
              <a:cxnLst/>
              <a:rect l="l" t="t" r="r" b="b"/>
              <a:pathLst>
                <a:path w="892175" h="283209">
                  <a:moveTo>
                    <a:pt x="892086" y="0"/>
                  </a:moveTo>
                  <a:lnTo>
                    <a:pt x="0" y="0"/>
                  </a:lnTo>
                  <a:lnTo>
                    <a:pt x="0" y="282955"/>
                  </a:lnTo>
                  <a:lnTo>
                    <a:pt x="892086" y="282955"/>
                  </a:lnTo>
                  <a:lnTo>
                    <a:pt x="892086" y="0"/>
                  </a:lnTo>
                  <a:close/>
                </a:path>
              </a:pathLst>
            </a:custGeom>
            <a:solidFill>
              <a:srgbClr val="CB272B"/>
            </a:solidFill>
          </p:spPr>
          <p:txBody>
            <a:bodyPr wrap="square" lIns="0" tIns="0" rIns="0" bIns="0" rtlCol="0"/>
            <a:lstStyle/>
            <a:p/>
          </p:txBody>
        </p:sp>
      </p:grpSp>
      <p:sp>
        <p:nvSpPr>
          <p:cNvPr id="26" name="object 26" descr=""/>
          <p:cNvSpPr txBox="1"/>
          <p:nvPr/>
        </p:nvSpPr>
        <p:spPr>
          <a:xfrm>
            <a:off x="1427534" y="7288324"/>
            <a:ext cx="805815" cy="254000"/>
          </a:xfrm>
          <a:prstGeom prst="rect">
            <a:avLst/>
          </a:prstGeom>
        </p:spPr>
        <p:txBody>
          <a:bodyPr wrap="square" lIns="0" tIns="12700" rIns="0" bIns="0" rtlCol="0" vert="horz">
            <a:spAutoFit/>
          </a:bodyPr>
          <a:lstStyle/>
          <a:p>
            <a:pPr marL="12700">
              <a:lnSpc>
                <a:spcPct val="100000"/>
              </a:lnSpc>
              <a:spcBef>
                <a:spcPts val="100"/>
              </a:spcBef>
            </a:pPr>
            <a:r>
              <a:rPr dirty="0" sz="1500" spc="-15" b="1">
                <a:solidFill>
                  <a:srgbClr val="FFFFFF"/>
                </a:solidFill>
                <a:latin typeface="Microsoft YaHei"/>
                <a:cs typeface="Microsoft YaHei"/>
              </a:rPr>
              <a:t>轨迹优化</a:t>
            </a:r>
            <a:endParaRPr sz="1500">
              <a:latin typeface="Microsoft YaHei"/>
              <a:cs typeface="Microsoft YaHei"/>
            </a:endParaRPr>
          </a:p>
        </p:txBody>
      </p:sp>
      <p:grpSp>
        <p:nvGrpSpPr>
          <p:cNvPr id="27" name="object 27" descr=""/>
          <p:cNvGrpSpPr/>
          <p:nvPr/>
        </p:nvGrpSpPr>
        <p:grpSpPr>
          <a:xfrm>
            <a:off x="2878442" y="7281595"/>
            <a:ext cx="1842135" cy="1564640"/>
            <a:chOff x="2878442" y="7281595"/>
            <a:chExt cx="1842135" cy="1564640"/>
          </a:xfrm>
        </p:grpSpPr>
        <p:sp>
          <p:nvSpPr>
            <p:cNvPr id="28" name="object 28" descr=""/>
            <p:cNvSpPr/>
            <p:nvPr/>
          </p:nvSpPr>
          <p:spPr>
            <a:xfrm>
              <a:off x="2878442" y="7423061"/>
              <a:ext cx="1842135" cy="1423035"/>
            </a:xfrm>
            <a:custGeom>
              <a:avLst/>
              <a:gdLst/>
              <a:ahLst/>
              <a:cxnLst/>
              <a:rect l="l" t="t" r="r" b="b"/>
              <a:pathLst>
                <a:path w="1842135" h="1423034">
                  <a:moveTo>
                    <a:pt x="1842096" y="0"/>
                  </a:moveTo>
                  <a:lnTo>
                    <a:pt x="0" y="0"/>
                  </a:lnTo>
                  <a:lnTo>
                    <a:pt x="0" y="1422577"/>
                  </a:lnTo>
                  <a:lnTo>
                    <a:pt x="1842096" y="1422577"/>
                  </a:lnTo>
                  <a:lnTo>
                    <a:pt x="1842096" y="0"/>
                  </a:lnTo>
                  <a:close/>
                </a:path>
              </a:pathLst>
            </a:custGeom>
            <a:solidFill>
              <a:srgbClr val="E6E7E8"/>
            </a:solidFill>
          </p:spPr>
          <p:txBody>
            <a:bodyPr wrap="square" lIns="0" tIns="0" rIns="0" bIns="0" rtlCol="0"/>
            <a:lstStyle/>
            <a:p/>
          </p:txBody>
        </p:sp>
        <p:sp>
          <p:nvSpPr>
            <p:cNvPr id="29" name="object 29" descr=""/>
            <p:cNvSpPr/>
            <p:nvPr/>
          </p:nvSpPr>
          <p:spPr>
            <a:xfrm>
              <a:off x="3353447" y="7281595"/>
              <a:ext cx="892175" cy="283210"/>
            </a:xfrm>
            <a:custGeom>
              <a:avLst/>
              <a:gdLst/>
              <a:ahLst/>
              <a:cxnLst/>
              <a:rect l="l" t="t" r="r" b="b"/>
              <a:pathLst>
                <a:path w="892175" h="283209">
                  <a:moveTo>
                    <a:pt x="892073" y="0"/>
                  </a:moveTo>
                  <a:lnTo>
                    <a:pt x="0" y="0"/>
                  </a:lnTo>
                  <a:lnTo>
                    <a:pt x="0" y="282955"/>
                  </a:lnTo>
                  <a:lnTo>
                    <a:pt x="892073" y="282955"/>
                  </a:lnTo>
                  <a:lnTo>
                    <a:pt x="892073" y="0"/>
                  </a:lnTo>
                  <a:close/>
                </a:path>
              </a:pathLst>
            </a:custGeom>
            <a:solidFill>
              <a:srgbClr val="CB272B"/>
            </a:solidFill>
          </p:spPr>
          <p:txBody>
            <a:bodyPr wrap="square" lIns="0" tIns="0" rIns="0" bIns="0" rtlCol="0"/>
            <a:lstStyle/>
            <a:p/>
          </p:txBody>
        </p:sp>
      </p:grpSp>
      <p:grpSp>
        <p:nvGrpSpPr>
          <p:cNvPr id="30" name="object 30" descr=""/>
          <p:cNvGrpSpPr/>
          <p:nvPr/>
        </p:nvGrpSpPr>
        <p:grpSpPr>
          <a:xfrm>
            <a:off x="4846980" y="7281595"/>
            <a:ext cx="1842135" cy="1564640"/>
            <a:chOff x="4846980" y="7281595"/>
            <a:chExt cx="1842135" cy="1564640"/>
          </a:xfrm>
        </p:grpSpPr>
        <p:sp>
          <p:nvSpPr>
            <p:cNvPr id="31" name="object 31" descr=""/>
            <p:cNvSpPr/>
            <p:nvPr/>
          </p:nvSpPr>
          <p:spPr>
            <a:xfrm>
              <a:off x="4846980" y="7423061"/>
              <a:ext cx="1842135" cy="1423035"/>
            </a:xfrm>
            <a:custGeom>
              <a:avLst/>
              <a:gdLst/>
              <a:ahLst/>
              <a:cxnLst/>
              <a:rect l="l" t="t" r="r" b="b"/>
              <a:pathLst>
                <a:path w="1842134" h="1423034">
                  <a:moveTo>
                    <a:pt x="1842096" y="0"/>
                  </a:moveTo>
                  <a:lnTo>
                    <a:pt x="0" y="0"/>
                  </a:lnTo>
                  <a:lnTo>
                    <a:pt x="0" y="1422577"/>
                  </a:lnTo>
                  <a:lnTo>
                    <a:pt x="1842096" y="1422577"/>
                  </a:lnTo>
                  <a:lnTo>
                    <a:pt x="1842096" y="0"/>
                  </a:lnTo>
                  <a:close/>
                </a:path>
              </a:pathLst>
            </a:custGeom>
            <a:solidFill>
              <a:srgbClr val="E6E7E8"/>
            </a:solidFill>
          </p:spPr>
          <p:txBody>
            <a:bodyPr wrap="square" lIns="0" tIns="0" rIns="0" bIns="0" rtlCol="0"/>
            <a:lstStyle/>
            <a:p/>
          </p:txBody>
        </p:sp>
        <p:sp>
          <p:nvSpPr>
            <p:cNvPr id="32" name="object 32" descr=""/>
            <p:cNvSpPr/>
            <p:nvPr/>
          </p:nvSpPr>
          <p:spPr>
            <a:xfrm>
              <a:off x="5324856" y="7281595"/>
              <a:ext cx="892175" cy="283210"/>
            </a:xfrm>
            <a:custGeom>
              <a:avLst/>
              <a:gdLst/>
              <a:ahLst/>
              <a:cxnLst/>
              <a:rect l="l" t="t" r="r" b="b"/>
              <a:pathLst>
                <a:path w="892175" h="283209">
                  <a:moveTo>
                    <a:pt x="892073" y="0"/>
                  </a:moveTo>
                  <a:lnTo>
                    <a:pt x="0" y="0"/>
                  </a:lnTo>
                  <a:lnTo>
                    <a:pt x="0" y="282955"/>
                  </a:lnTo>
                  <a:lnTo>
                    <a:pt x="892073" y="282955"/>
                  </a:lnTo>
                  <a:lnTo>
                    <a:pt x="892073" y="0"/>
                  </a:lnTo>
                  <a:close/>
                </a:path>
              </a:pathLst>
            </a:custGeom>
            <a:solidFill>
              <a:srgbClr val="CB272B"/>
            </a:solidFill>
          </p:spPr>
          <p:txBody>
            <a:bodyPr wrap="square" lIns="0" tIns="0" rIns="0" bIns="0" rtlCol="0"/>
            <a:lstStyle/>
            <a:p/>
          </p:txBody>
        </p:sp>
      </p:grpSp>
      <p:sp>
        <p:nvSpPr>
          <p:cNvPr id="33" name="object 33" descr=""/>
          <p:cNvSpPr txBox="1"/>
          <p:nvPr/>
        </p:nvSpPr>
        <p:spPr>
          <a:xfrm>
            <a:off x="3413088" y="7288335"/>
            <a:ext cx="805815" cy="254000"/>
          </a:xfrm>
          <a:prstGeom prst="rect">
            <a:avLst/>
          </a:prstGeom>
        </p:spPr>
        <p:txBody>
          <a:bodyPr wrap="square" lIns="0" tIns="12700" rIns="0" bIns="0" rtlCol="0" vert="horz">
            <a:spAutoFit/>
          </a:bodyPr>
          <a:lstStyle/>
          <a:p>
            <a:pPr marL="12700">
              <a:lnSpc>
                <a:spcPct val="100000"/>
              </a:lnSpc>
              <a:spcBef>
                <a:spcPts val="100"/>
              </a:spcBef>
            </a:pPr>
            <a:r>
              <a:rPr dirty="0" sz="1500" spc="-15" b="1">
                <a:solidFill>
                  <a:srgbClr val="FFFFFF"/>
                </a:solidFill>
                <a:latin typeface="Microsoft YaHei"/>
                <a:cs typeface="Microsoft YaHei"/>
              </a:rPr>
              <a:t>仿真调试</a:t>
            </a:r>
            <a:endParaRPr sz="1500">
              <a:latin typeface="Microsoft YaHei"/>
              <a:cs typeface="Microsoft YaHei"/>
            </a:endParaRPr>
          </a:p>
        </p:txBody>
      </p:sp>
      <p:sp>
        <p:nvSpPr>
          <p:cNvPr id="34" name="object 34" descr=""/>
          <p:cNvSpPr txBox="1"/>
          <p:nvPr/>
        </p:nvSpPr>
        <p:spPr>
          <a:xfrm>
            <a:off x="5384509" y="7288335"/>
            <a:ext cx="805815" cy="254000"/>
          </a:xfrm>
          <a:prstGeom prst="rect">
            <a:avLst/>
          </a:prstGeom>
        </p:spPr>
        <p:txBody>
          <a:bodyPr wrap="square" lIns="0" tIns="12700" rIns="0" bIns="0" rtlCol="0" vert="horz">
            <a:spAutoFit/>
          </a:bodyPr>
          <a:lstStyle/>
          <a:p>
            <a:pPr marL="12700">
              <a:lnSpc>
                <a:spcPct val="100000"/>
              </a:lnSpc>
              <a:spcBef>
                <a:spcPts val="100"/>
              </a:spcBef>
            </a:pPr>
            <a:r>
              <a:rPr dirty="0" sz="1500" spc="-15" b="1">
                <a:solidFill>
                  <a:srgbClr val="FFFFFF"/>
                </a:solidFill>
                <a:latin typeface="Microsoft YaHei"/>
                <a:cs typeface="Microsoft YaHei"/>
              </a:rPr>
              <a:t>代码生成</a:t>
            </a:r>
            <a:endParaRPr sz="1500">
              <a:latin typeface="Microsoft YaHei"/>
              <a:cs typeface="Microsoft YaHei"/>
            </a:endParaRPr>
          </a:p>
        </p:txBody>
      </p:sp>
      <p:pic>
        <p:nvPicPr>
          <p:cNvPr id="35" name="object 35" descr=""/>
          <p:cNvPicPr/>
          <p:nvPr/>
        </p:nvPicPr>
        <p:blipFill>
          <a:blip r:embed="rId4" cstate="print"/>
          <a:stretch>
            <a:fillRect/>
          </a:stretch>
        </p:blipFill>
        <p:spPr>
          <a:xfrm>
            <a:off x="969103" y="5591073"/>
            <a:ext cx="1708894" cy="1029332"/>
          </a:xfrm>
          <a:prstGeom prst="rect">
            <a:avLst/>
          </a:prstGeom>
        </p:spPr>
      </p:pic>
      <p:pic>
        <p:nvPicPr>
          <p:cNvPr id="36" name="object 36" descr=""/>
          <p:cNvPicPr/>
          <p:nvPr/>
        </p:nvPicPr>
        <p:blipFill>
          <a:blip r:embed="rId5" cstate="print"/>
          <a:stretch>
            <a:fillRect/>
          </a:stretch>
        </p:blipFill>
        <p:spPr>
          <a:xfrm>
            <a:off x="2929530" y="5572863"/>
            <a:ext cx="1725005" cy="1348545"/>
          </a:xfrm>
          <a:prstGeom prst="rect">
            <a:avLst/>
          </a:prstGeom>
        </p:spPr>
      </p:pic>
      <p:pic>
        <p:nvPicPr>
          <p:cNvPr id="37" name="object 37" descr=""/>
          <p:cNvPicPr/>
          <p:nvPr/>
        </p:nvPicPr>
        <p:blipFill>
          <a:blip r:embed="rId6" cstate="print"/>
          <a:stretch>
            <a:fillRect/>
          </a:stretch>
        </p:blipFill>
        <p:spPr>
          <a:xfrm>
            <a:off x="4893233" y="5591064"/>
            <a:ext cx="1749594" cy="1053857"/>
          </a:xfrm>
          <a:prstGeom prst="rect">
            <a:avLst/>
          </a:prstGeom>
        </p:spPr>
      </p:pic>
      <p:pic>
        <p:nvPicPr>
          <p:cNvPr id="38" name="object 38" descr=""/>
          <p:cNvPicPr/>
          <p:nvPr/>
        </p:nvPicPr>
        <p:blipFill>
          <a:blip r:embed="rId7" cstate="print"/>
          <a:stretch>
            <a:fillRect/>
          </a:stretch>
        </p:blipFill>
        <p:spPr>
          <a:xfrm>
            <a:off x="954701" y="7687547"/>
            <a:ext cx="1718448" cy="1035096"/>
          </a:xfrm>
          <a:prstGeom prst="rect">
            <a:avLst/>
          </a:prstGeom>
        </p:spPr>
      </p:pic>
      <p:pic>
        <p:nvPicPr>
          <p:cNvPr id="39" name="object 39" descr=""/>
          <p:cNvPicPr/>
          <p:nvPr/>
        </p:nvPicPr>
        <p:blipFill>
          <a:blip r:embed="rId8" cstate="print"/>
          <a:stretch>
            <a:fillRect/>
          </a:stretch>
        </p:blipFill>
        <p:spPr>
          <a:xfrm>
            <a:off x="2929534" y="7685582"/>
            <a:ext cx="1725002" cy="1039035"/>
          </a:xfrm>
          <a:prstGeom prst="rect">
            <a:avLst/>
          </a:prstGeom>
        </p:spPr>
      </p:pic>
      <p:pic>
        <p:nvPicPr>
          <p:cNvPr id="40" name="object 40" descr=""/>
          <p:cNvPicPr/>
          <p:nvPr/>
        </p:nvPicPr>
        <p:blipFill>
          <a:blip r:embed="rId9" cstate="print"/>
          <a:stretch>
            <a:fillRect/>
          </a:stretch>
        </p:blipFill>
        <p:spPr>
          <a:xfrm>
            <a:off x="4893233" y="7682266"/>
            <a:ext cx="1749594" cy="1045655"/>
          </a:xfrm>
          <a:prstGeom prst="rect">
            <a:avLst/>
          </a:prstGeom>
        </p:spPr>
      </p:pic>
      <p:sp>
        <p:nvSpPr>
          <p:cNvPr id="41" name="object 41"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49</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028674" y="934187"/>
            <a:ext cx="3056890" cy="889635"/>
          </a:xfrm>
          <a:prstGeom prst="rect"/>
        </p:spPr>
        <p:txBody>
          <a:bodyPr wrap="square" lIns="0" tIns="635" rIns="0" bIns="0" rtlCol="0" vert="horz">
            <a:spAutoFit/>
          </a:bodyPr>
          <a:lstStyle/>
          <a:p>
            <a:pPr>
              <a:lnSpc>
                <a:spcPct val="100000"/>
              </a:lnSpc>
              <a:spcBef>
                <a:spcPts val="5"/>
              </a:spcBef>
            </a:pPr>
            <a:endParaRPr sz="1500">
              <a:latin typeface="Times New Roman"/>
              <a:cs typeface="Times New Roman"/>
            </a:endParaRPr>
          </a:p>
          <a:p>
            <a:pPr marL="12700">
              <a:lnSpc>
                <a:spcPct val="100000"/>
              </a:lnSpc>
            </a:pPr>
            <a:r>
              <a:rPr dirty="0" baseline="-2777" sz="4500" spc="-15">
                <a:solidFill>
                  <a:srgbClr val="D1D3D4"/>
                </a:solidFill>
              </a:rPr>
              <a:t>01</a:t>
            </a:r>
            <a:r>
              <a:rPr dirty="0" baseline="-2777" sz="4500" spc="-397">
                <a:solidFill>
                  <a:srgbClr val="D1D3D4"/>
                </a:solidFill>
              </a:rPr>
              <a:t> </a:t>
            </a:r>
            <a:r>
              <a:rPr dirty="0" sz="1500" spc="-35">
                <a:latin typeface="Microsoft YaHei"/>
                <a:cs typeface="Microsoft YaHei"/>
              </a:rPr>
              <a:t>更简单的操作界面</a:t>
            </a:r>
            <a:endParaRPr sz="1500">
              <a:latin typeface="Microsoft YaHei"/>
              <a:cs typeface="Microsoft YaHei"/>
            </a:endParaRPr>
          </a:p>
          <a:p>
            <a:pPr marL="128905">
              <a:lnSpc>
                <a:spcPct val="100000"/>
              </a:lnSpc>
              <a:spcBef>
                <a:spcPts val="490"/>
              </a:spcBef>
            </a:pPr>
            <a:r>
              <a:rPr dirty="0" sz="900" spc="-25" b="0">
                <a:solidFill>
                  <a:srgbClr val="231F20"/>
                </a:solidFill>
                <a:latin typeface="SimSun"/>
                <a:cs typeface="SimSun"/>
              </a:rPr>
              <a:t>操作界面简洁易用，功能布局清晰流畅，用户可轻松使用</a:t>
            </a:r>
            <a:endParaRPr sz="900">
              <a:latin typeface="SimSun"/>
              <a:cs typeface="SimSun"/>
            </a:endParaRPr>
          </a:p>
        </p:txBody>
      </p:sp>
      <p:grpSp>
        <p:nvGrpSpPr>
          <p:cNvPr id="3" name="object 3" descr=""/>
          <p:cNvGrpSpPr/>
          <p:nvPr/>
        </p:nvGrpSpPr>
        <p:grpSpPr>
          <a:xfrm>
            <a:off x="868032" y="2175942"/>
            <a:ext cx="5916930" cy="1524635"/>
            <a:chOff x="868032" y="2175942"/>
            <a:chExt cx="5916930" cy="1524635"/>
          </a:xfrm>
        </p:grpSpPr>
        <p:sp>
          <p:nvSpPr>
            <p:cNvPr id="4" name="object 4" descr=""/>
            <p:cNvSpPr/>
            <p:nvPr/>
          </p:nvSpPr>
          <p:spPr>
            <a:xfrm>
              <a:off x="868032" y="2175942"/>
              <a:ext cx="5916930" cy="1524635"/>
            </a:xfrm>
            <a:custGeom>
              <a:avLst/>
              <a:gdLst/>
              <a:ahLst/>
              <a:cxnLst/>
              <a:rect l="l" t="t" r="r" b="b"/>
              <a:pathLst>
                <a:path w="5916930" h="1524635">
                  <a:moveTo>
                    <a:pt x="5916815" y="0"/>
                  </a:moveTo>
                  <a:lnTo>
                    <a:pt x="0" y="0"/>
                  </a:lnTo>
                  <a:lnTo>
                    <a:pt x="0" y="1524063"/>
                  </a:lnTo>
                  <a:lnTo>
                    <a:pt x="5916815" y="1524063"/>
                  </a:lnTo>
                  <a:lnTo>
                    <a:pt x="5916815" y="0"/>
                  </a:lnTo>
                  <a:close/>
                </a:path>
              </a:pathLst>
            </a:custGeom>
            <a:solidFill>
              <a:srgbClr val="F1F2F2"/>
            </a:solidFill>
          </p:spPr>
          <p:txBody>
            <a:bodyPr wrap="square" lIns="0" tIns="0" rIns="0" bIns="0" rtlCol="0"/>
            <a:lstStyle/>
            <a:p/>
          </p:txBody>
        </p:sp>
        <p:sp>
          <p:nvSpPr>
            <p:cNvPr id="5" name="object 5" descr=""/>
            <p:cNvSpPr/>
            <p:nvPr/>
          </p:nvSpPr>
          <p:spPr>
            <a:xfrm>
              <a:off x="1091336" y="2821343"/>
              <a:ext cx="34290" cy="415290"/>
            </a:xfrm>
            <a:custGeom>
              <a:avLst/>
              <a:gdLst/>
              <a:ahLst/>
              <a:cxnLst/>
              <a:rect l="l" t="t" r="r" b="b"/>
              <a:pathLst>
                <a:path w="34290" h="415289">
                  <a:moveTo>
                    <a:pt x="33794" y="388937"/>
                  </a:moveTo>
                  <a:lnTo>
                    <a:pt x="26225" y="381368"/>
                  </a:lnTo>
                  <a:lnTo>
                    <a:pt x="7569" y="381368"/>
                  </a:lnTo>
                  <a:lnTo>
                    <a:pt x="0" y="388937"/>
                  </a:lnTo>
                  <a:lnTo>
                    <a:pt x="0" y="407606"/>
                  </a:lnTo>
                  <a:lnTo>
                    <a:pt x="7569" y="415175"/>
                  </a:lnTo>
                  <a:lnTo>
                    <a:pt x="26225" y="415175"/>
                  </a:lnTo>
                  <a:lnTo>
                    <a:pt x="33794" y="407606"/>
                  </a:lnTo>
                  <a:lnTo>
                    <a:pt x="33794" y="398272"/>
                  </a:lnTo>
                  <a:lnTo>
                    <a:pt x="33794" y="388937"/>
                  </a:lnTo>
                  <a:close/>
                </a:path>
                <a:path w="34290" h="415289">
                  <a:moveTo>
                    <a:pt x="33794" y="7569"/>
                  </a:moveTo>
                  <a:lnTo>
                    <a:pt x="26225" y="0"/>
                  </a:lnTo>
                  <a:lnTo>
                    <a:pt x="7569" y="0"/>
                  </a:lnTo>
                  <a:lnTo>
                    <a:pt x="0" y="7569"/>
                  </a:lnTo>
                  <a:lnTo>
                    <a:pt x="0" y="26238"/>
                  </a:lnTo>
                  <a:lnTo>
                    <a:pt x="7569" y="33807"/>
                  </a:lnTo>
                  <a:lnTo>
                    <a:pt x="26225" y="33807"/>
                  </a:lnTo>
                  <a:lnTo>
                    <a:pt x="33794" y="26238"/>
                  </a:lnTo>
                  <a:lnTo>
                    <a:pt x="33794" y="16903"/>
                  </a:lnTo>
                  <a:lnTo>
                    <a:pt x="33794" y="7569"/>
                  </a:lnTo>
                  <a:close/>
                </a:path>
              </a:pathLst>
            </a:custGeom>
            <a:solidFill>
              <a:srgbClr val="CB272B"/>
            </a:solidFill>
          </p:spPr>
          <p:txBody>
            <a:bodyPr wrap="square" lIns="0" tIns="0" rIns="0" bIns="0" rtlCol="0"/>
            <a:lstStyle/>
            <a:p/>
          </p:txBody>
        </p:sp>
      </p:grpSp>
      <p:grpSp>
        <p:nvGrpSpPr>
          <p:cNvPr id="6" name="object 6" descr=""/>
          <p:cNvGrpSpPr/>
          <p:nvPr/>
        </p:nvGrpSpPr>
        <p:grpSpPr>
          <a:xfrm>
            <a:off x="868032" y="5561876"/>
            <a:ext cx="5916930" cy="1811655"/>
            <a:chOff x="868032" y="5561876"/>
            <a:chExt cx="5916930" cy="1811655"/>
          </a:xfrm>
        </p:grpSpPr>
        <p:sp>
          <p:nvSpPr>
            <p:cNvPr id="7" name="object 7" descr=""/>
            <p:cNvSpPr/>
            <p:nvPr/>
          </p:nvSpPr>
          <p:spPr>
            <a:xfrm>
              <a:off x="868032" y="5561876"/>
              <a:ext cx="5916930" cy="1811655"/>
            </a:xfrm>
            <a:custGeom>
              <a:avLst/>
              <a:gdLst/>
              <a:ahLst/>
              <a:cxnLst/>
              <a:rect l="l" t="t" r="r" b="b"/>
              <a:pathLst>
                <a:path w="5916930" h="1811654">
                  <a:moveTo>
                    <a:pt x="5916815" y="0"/>
                  </a:moveTo>
                  <a:lnTo>
                    <a:pt x="0" y="0"/>
                  </a:lnTo>
                  <a:lnTo>
                    <a:pt x="0" y="1811464"/>
                  </a:lnTo>
                  <a:lnTo>
                    <a:pt x="5916815" y="1811464"/>
                  </a:lnTo>
                  <a:lnTo>
                    <a:pt x="5916815" y="0"/>
                  </a:lnTo>
                  <a:close/>
                </a:path>
              </a:pathLst>
            </a:custGeom>
            <a:solidFill>
              <a:srgbClr val="F1F2F2"/>
            </a:solidFill>
          </p:spPr>
          <p:txBody>
            <a:bodyPr wrap="square" lIns="0" tIns="0" rIns="0" bIns="0" rtlCol="0"/>
            <a:lstStyle/>
            <a:p/>
          </p:txBody>
        </p:sp>
        <p:sp>
          <p:nvSpPr>
            <p:cNvPr id="8" name="object 8" descr=""/>
            <p:cNvSpPr/>
            <p:nvPr/>
          </p:nvSpPr>
          <p:spPr>
            <a:xfrm>
              <a:off x="1053490" y="6203200"/>
              <a:ext cx="34290" cy="563880"/>
            </a:xfrm>
            <a:custGeom>
              <a:avLst/>
              <a:gdLst/>
              <a:ahLst/>
              <a:cxnLst/>
              <a:rect l="l" t="t" r="r" b="b"/>
              <a:pathLst>
                <a:path w="34290" h="563879">
                  <a:moveTo>
                    <a:pt x="33794" y="537083"/>
                  </a:moveTo>
                  <a:lnTo>
                    <a:pt x="26225" y="529513"/>
                  </a:lnTo>
                  <a:lnTo>
                    <a:pt x="7569" y="529513"/>
                  </a:lnTo>
                  <a:lnTo>
                    <a:pt x="0" y="537083"/>
                  </a:lnTo>
                  <a:lnTo>
                    <a:pt x="0" y="555739"/>
                  </a:lnTo>
                  <a:lnTo>
                    <a:pt x="7569" y="563308"/>
                  </a:lnTo>
                  <a:lnTo>
                    <a:pt x="26225" y="563308"/>
                  </a:lnTo>
                  <a:lnTo>
                    <a:pt x="33794" y="555739"/>
                  </a:lnTo>
                  <a:lnTo>
                    <a:pt x="33794" y="546417"/>
                  </a:lnTo>
                  <a:lnTo>
                    <a:pt x="33794" y="537083"/>
                  </a:lnTo>
                  <a:close/>
                </a:path>
                <a:path w="34290" h="563879">
                  <a:moveTo>
                    <a:pt x="33794" y="7569"/>
                  </a:moveTo>
                  <a:lnTo>
                    <a:pt x="26225" y="0"/>
                  </a:lnTo>
                  <a:lnTo>
                    <a:pt x="7569" y="0"/>
                  </a:lnTo>
                  <a:lnTo>
                    <a:pt x="0" y="7569"/>
                  </a:lnTo>
                  <a:lnTo>
                    <a:pt x="0" y="26225"/>
                  </a:lnTo>
                  <a:lnTo>
                    <a:pt x="7569" y="33794"/>
                  </a:lnTo>
                  <a:lnTo>
                    <a:pt x="26225" y="33794"/>
                  </a:lnTo>
                  <a:lnTo>
                    <a:pt x="33794" y="26225"/>
                  </a:lnTo>
                  <a:lnTo>
                    <a:pt x="33794" y="16903"/>
                  </a:lnTo>
                  <a:lnTo>
                    <a:pt x="33794" y="7569"/>
                  </a:lnTo>
                  <a:close/>
                </a:path>
              </a:pathLst>
            </a:custGeom>
            <a:solidFill>
              <a:srgbClr val="CB272B"/>
            </a:solidFill>
          </p:spPr>
          <p:txBody>
            <a:bodyPr wrap="square" lIns="0" tIns="0" rIns="0" bIns="0" rtlCol="0"/>
            <a:lstStyle/>
            <a:p/>
          </p:txBody>
        </p:sp>
      </p:grpSp>
      <p:sp>
        <p:nvSpPr>
          <p:cNvPr id="9" name="object 9" descr=""/>
          <p:cNvSpPr txBox="1"/>
          <p:nvPr/>
        </p:nvSpPr>
        <p:spPr>
          <a:xfrm>
            <a:off x="868032" y="2175942"/>
            <a:ext cx="5916930" cy="1524635"/>
          </a:xfrm>
          <a:prstGeom prst="rect">
            <a:avLst/>
          </a:prstGeom>
        </p:spPr>
        <p:txBody>
          <a:bodyPr wrap="square" lIns="0" tIns="50800" rIns="0" bIns="0" rtlCol="0" vert="horz">
            <a:spAutoFit/>
          </a:bodyPr>
          <a:lstStyle/>
          <a:p>
            <a:pPr marL="172720">
              <a:lnSpc>
                <a:spcPct val="100000"/>
              </a:lnSpc>
              <a:spcBef>
                <a:spcPts val="400"/>
              </a:spcBef>
            </a:pPr>
            <a:r>
              <a:rPr dirty="0" baseline="-3703" sz="4500" spc="-15" b="1">
                <a:solidFill>
                  <a:srgbClr val="BCBEC0"/>
                </a:solidFill>
                <a:latin typeface="Arial"/>
                <a:cs typeface="Arial"/>
              </a:rPr>
              <a:t>02</a:t>
            </a:r>
            <a:r>
              <a:rPr dirty="0" baseline="-3703" sz="4500" spc="-397" b="1">
                <a:solidFill>
                  <a:srgbClr val="BCBEC0"/>
                </a:solidFill>
                <a:latin typeface="Arial"/>
                <a:cs typeface="Arial"/>
              </a:rPr>
              <a:t> </a:t>
            </a:r>
            <a:r>
              <a:rPr dirty="0" sz="1500" spc="-35" b="1">
                <a:solidFill>
                  <a:srgbClr val="CB272B"/>
                </a:solidFill>
                <a:latin typeface="Microsoft YaHei"/>
                <a:cs typeface="Microsoft YaHei"/>
              </a:rPr>
              <a:t>更开放的场景搭建</a:t>
            </a:r>
            <a:endParaRPr sz="1500">
              <a:latin typeface="Microsoft YaHei"/>
              <a:cs typeface="Microsoft YaHei"/>
            </a:endParaRPr>
          </a:p>
          <a:p>
            <a:pPr marL="301625" marR="2571115">
              <a:lnSpc>
                <a:spcPct val="114799"/>
              </a:lnSpc>
              <a:spcBef>
                <a:spcPts val="505"/>
              </a:spcBef>
            </a:pPr>
            <a:r>
              <a:rPr dirty="0" sz="900" spc="-20">
                <a:solidFill>
                  <a:srgbClr val="231F20"/>
                </a:solidFill>
                <a:latin typeface="SimSun"/>
                <a:cs typeface="SimSun"/>
              </a:rPr>
              <a:t>提供机器人库、设备库、工具库等丰富的云端资源库，涵盖</a:t>
            </a:r>
            <a:r>
              <a:rPr dirty="0" sz="900">
                <a:solidFill>
                  <a:srgbClr val="231F20"/>
                </a:solidFill>
                <a:latin typeface="SimSun"/>
                <a:cs typeface="SimSun"/>
              </a:rPr>
              <a:t>珞石工业机器人、协作机器人所有模型及常用工具</a:t>
            </a:r>
            <a:endParaRPr sz="900">
              <a:latin typeface="SimSun"/>
              <a:cs typeface="SimSun"/>
            </a:endParaRPr>
          </a:p>
          <a:p>
            <a:pPr marL="301625" marR="2571115">
              <a:lnSpc>
                <a:spcPct val="114799"/>
              </a:lnSpc>
              <a:spcBef>
                <a:spcPts val="500"/>
              </a:spcBef>
            </a:pPr>
            <a:r>
              <a:rPr dirty="0" sz="900" spc="-20">
                <a:solidFill>
                  <a:srgbClr val="231F20"/>
                </a:solidFill>
                <a:latin typeface="SimSun"/>
                <a:cs typeface="SimSun"/>
              </a:rPr>
              <a:t>支持导轨、零件、状态机等设备的导入及自定义，能够轻松</a:t>
            </a:r>
            <a:r>
              <a:rPr dirty="0" sz="900" spc="40">
                <a:solidFill>
                  <a:srgbClr val="231F20"/>
                </a:solidFill>
                <a:latin typeface="SimSun"/>
                <a:cs typeface="SimSun"/>
              </a:rPr>
              <a:t>应对更复杂的应用场景。</a:t>
            </a:r>
            <a:endParaRPr sz="900">
              <a:latin typeface="SimSun"/>
              <a:cs typeface="SimSun"/>
            </a:endParaRPr>
          </a:p>
        </p:txBody>
      </p:sp>
      <p:sp>
        <p:nvSpPr>
          <p:cNvPr id="10" name="object 10" descr=""/>
          <p:cNvSpPr txBox="1"/>
          <p:nvPr/>
        </p:nvSpPr>
        <p:spPr>
          <a:xfrm>
            <a:off x="868032" y="5561876"/>
            <a:ext cx="5916930" cy="1811655"/>
          </a:xfrm>
          <a:prstGeom prst="rect">
            <a:avLst/>
          </a:prstGeom>
        </p:spPr>
        <p:txBody>
          <a:bodyPr wrap="square" lIns="0" tIns="2540" rIns="0" bIns="0" rtlCol="0" vert="horz">
            <a:spAutoFit/>
          </a:bodyPr>
          <a:lstStyle/>
          <a:p>
            <a:pPr marL="172720">
              <a:lnSpc>
                <a:spcPct val="100000"/>
              </a:lnSpc>
              <a:spcBef>
                <a:spcPts val="20"/>
              </a:spcBef>
            </a:pPr>
            <a:r>
              <a:rPr dirty="0" baseline="-3703" sz="4500" spc="-15" b="1">
                <a:solidFill>
                  <a:srgbClr val="BCBEC0"/>
                </a:solidFill>
                <a:latin typeface="Arial"/>
                <a:cs typeface="Arial"/>
              </a:rPr>
              <a:t>04</a:t>
            </a:r>
            <a:r>
              <a:rPr dirty="0" baseline="-3703" sz="4500" spc="-397" b="1">
                <a:solidFill>
                  <a:srgbClr val="BCBEC0"/>
                </a:solidFill>
                <a:latin typeface="Arial"/>
                <a:cs typeface="Arial"/>
              </a:rPr>
              <a:t> </a:t>
            </a:r>
            <a:r>
              <a:rPr dirty="0" sz="1500" spc="-35" b="1">
                <a:solidFill>
                  <a:srgbClr val="CB272B"/>
                </a:solidFill>
                <a:latin typeface="Microsoft YaHei"/>
                <a:cs typeface="Microsoft YaHei"/>
              </a:rPr>
              <a:t>更真实的仿真效果</a:t>
            </a:r>
            <a:endParaRPr sz="1500">
              <a:latin typeface="Microsoft YaHei"/>
              <a:cs typeface="Microsoft YaHei"/>
            </a:endParaRPr>
          </a:p>
          <a:p>
            <a:pPr algn="just" marL="264160" marR="2042160">
              <a:lnSpc>
                <a:spcPct val="114799"/>
              </a:lnSpc>
              <a:spcBef>
                <a:spcPts val="745"/>
              </a:spcBef>
            </a:pPr>
            <a:r>
              <a:rPr dirty="0" sz="900">
                <a:solidFill>
                  <a:srgbClr val="231F20"/>
                </a:solidFill>
                <a:latin typeface="SimSun"/>
                <a:cs typeface="SimSun"/>
              </a:rPr>
              <a:t>实时仿真时，开启碰撞检测功能，可以模拟检测出机器人在运动时和周边的零部件、设施的碰撞情况，并通过高亮线和输出碰撞信息加以提示，提前为用户防患于未然</a:t>
            </a:r>
            <a:endParaRPr sz="900">
              <a:latin typeface="SimSun"/>
              <a:cs typeface="SimSun"/>
            </a:endParaRPr>
          </a:p>
          <a:p>
            <a:pPr marL="264160" marR="2003425">
              <a:lnSpc>
                <a:spcPct val="114799"/>
              </a:lnSpc>
              <a:spcBef>
                <a:spcPts val="500"/>
              </a:spcBef>
            </a:pPr>
            <a:r>
              <a:rPr dirty="0" sz="900" spc="-35">
                <a:solidFill>
                  <a:srgbClr val="231F20"/>
                </a:solidFill>
                <a:latin typeface="SimSun"/>
                <a:cs typeface="SimSun"/>
              </a:rPr>
              <a:t>支持场景中机器人、零件、状态机等设备的动作仿真，通过自定义事件</a:t>
            </a:r>
            <a:r>
              <a:rPr dirty="0" sz="900" spc="-15">
                <a:solidFill>
                  <a:srgbClr val="231F20"/>
                </a:solidFill>
                <a:latin typeface="SimSun"/>
                <a:cs typeface="SimSun"/>
              </a:rPr>
              <a:t>可控制设备执行不同的动作，实现搬运、打磨等多种场景的真实效果，</a:t>
            </a:r>
            <a:r>
              <a:rPr dirty="0" sz="900" spc="40">
                <a:solidFill>
                  <a:srgbClr val="231F20"/>
                </a:solidFill>
                <a:latin typeface="SimSun"/>
                <a:cs typeface="SimSun"/>
              </a:rPr>
              <a:t>满足各种项目需求</a:t>
            </a:r>
            <a:endParaRPr sz="900">
              <a:latin typeface="SimSun"/>
              <a:cs typeface="SimSun"/>
            </a:endParaRPr>
          </a:p>
        </p:txBody>
      </p:sp>
      <p:sp>
        <p:nvSpPr>
          <p:cNvPr id="11" name="object 11" descr=""/>
          <p:cNvSpPr/>
          <p:nvPr/>
        </p:nvSpPr>
        <p:spPr>
          <a:xfrm>
            <a:off x="1084054" y="1726649"/>
            <a:ext cx="34290" cy="34290"/>
          </a:xfrm>
          <a:custGeom>
            <a:avLst/>
            <a:gdLst/>
            <a:ahLst/>
            <a:cxnLst/>
            <a:rect l="l" t="t" r="r" b="b"/>
            <a:pathLst>
              <a:path w="34290" h="34289">
                <a:moveTo>
                  <a:pt x="26238" y="0"/>
                </a:moveTo>
                <a:lnTo>
                  <a:pt x="7581" y="0"/>
                </a:lnTo>
                <a:lnTo>
                  <a:pt x="0" y="7569"/>
                </a:lnTo>
                <a:lnTo>
                  <a:pt x="0" y="26238"/>
                </a:lnTo>
                <a:lnTo>
                  <a:pt x="7581" y="33807"/>
                </a:lnTo>
                <a:lnTo>
                  <a:pt x="26238" y="33807"/>
                </a:lnTo>
                <a:lnTo>
                  <a:pt x="33807" y="26238"/>
                </a:lnTo>
                <a:lnTo>
                  <a:pt x="33807" y="16903"/>
                </a:lnTo>
                <a:lnTo>
                  <a:pt x="33807" y="7569"/>
                </a:lnTo>
                <a:lnTo>
                  <a:pt x="26238" y="0"/>
                </a:lnTo>
                <a:close/>
              </a:path>
            </a:pathLst>
          </a:custGeom>
          <a:solidFill>
            <a:srgbClr val="CB272B"/>
          </a:solidFill>
        </p:spPr>
        <p:txBody>
          <a:bodyPr wrap="square" lIns="0" tIns="0" rIns="0" bIns="0" rtlCol="0"/>
          <a:lstStyle/>
          <a:p/>
        </p:txBody>
      </p:sp>
      <p:sp>
        <p:nvSpPr>
          <p:cNvPr id="12" name="object 12" descr=""/>
          <p:cNvSpPr/>
          <p:nvPr/>
        </p:nvSpPr>
        <p:spPr>
          <a:xfrm>
            <a:off x="1046220" y="4509833"/>
            <a:ext cx="34290" cy="34290"/>
          </a:xfrm>
          <a:custGeom>
            <a:avLst/>
            <a:gdLst/>
            <a:ahLst/>
            <a:cxnLst/>
            <a:rect l="l" t="t" r="r" b="b"/>
            <a:pathLst>
              <a:path w="34290" h="34289">
                <a:moveTo>
                  <a:pt x="26225" y="0"/>
                </a:moveTo>
                <a:lnTo>
                  <a:pt x="7569" y="0"/>
                </a:lnTo>
                <a:lnTo>
                  <a:pt x="0" y="7569"/>
                </a:lnTo>
                <a:lnTo>
                  <a:pt x="0" y="26238"/>
                </a:lnTo>
                <a:lnTo>
                  <a:pt x="7569" y="33807"/>
                </a:lnTo>
                <a:lnTo>
                  <a:pt x="26225" y="33807"/>
                </a:lnTo>
                <a:lnTo>
                  <a:pt x="33794" y="26238"/>
                </a:lnTo>
                <a:lnTo>
                  <a:pt x="33794" y="16903"/>
                </a:lnTo>
                <a:lnTo>
                  <a:pt x="33794" y="7569"/>
                </a:lnTo>
                <a:lnTo>
                  <a:pt x="26225" y="0"/>
                </a:lnTo>
                <a:close/>
              </a:path>
            </a:pathLst>
          </a:custGeom>
          <a:solidFill>
            <a:srgbClr val="CB272B"/>
          </a:solidFill>
        </p:spPr>
        <p:txBody>
          <a:bodyPr wrap="square" lIns="0" tIns="0" rIns="0" bIns="0" rtlCol="0"/>
          <a:lstStyle/>
          <a:p/>
        </p:txBody>
      </p:sp>
      <p:sp>
        <p:nvSpPr>
          <p:cNvPr id="13" name="object 13" descr=""/>
          <p:cNvSpPr txBox="1"/>
          <p:nvPr/>
        </p:nvSpPr>
        <p:spPr>
          <a:xfrm>
            <a:off x="1028674" y="3892731"/>
            <a:ext cx="2493010" cy="1339215"/>
          </a:xfrm>
          <a:prstGeom prst="rect">
            <a:avLst/>
          </a:prstGeom>
        </p:spPr>
        <p:txBody>
          <a:bodyPr wrap="square" lIns="0" tIns="12700" rIns="0" bIns="0" rtlCol="0" vert="horz">
            <a:spAutoFit/>
          </a:bodyPr>
          <a:lstStyle/>
          <a:p>
            <a:pPr marL="12700">
              <a:lnSpc>
                <a:spcPct val="100000"/>
              </a:lnSpc>
              <a:spcBef>
                <a:spcPts val="100"/>
              </a:spcBef>
            </a:pPr>
            <a:r>
              <a:rPr dirty="0" baseline="-3703" sz="4500" spc="-15" b="1">
                <a:solidFill>
                  <a:srgbClr val="D1D3D4"/>
                </a:solidFill>
                <a:latin typeface="Arial"/>
                <a:cs typeface="Arial"/>
              </a:rPr>
              <a:t>03</a:t>
            </a:r>
            <a:r>
              <a:rPr dirty="0" baseline="-3703" sz="4500" spc="-397" b="1">
                <a:solidFill>
                  <a:srgbClr val="D1D3D4"/>
                </a:solidFill>
                <a:latin typeface="Arial"/>
                <a:cs typeface="Arial"/>
              </a:rPr>
              <a:t> </a:t>
            </a:r>
            <a:r>
              <a:rPr dirty="0" sz="1500" spc="-35" b="1">
                <a:solidFill>
                  <a:srgbClr val="CB272B"/>
                </a:solidFill>
                <a:latin typeface="Microsoft YaHei"/>
                <a:cs typeface="Microsoft YaHei"/>
              </a:rPr>
              <a:t>更灵活的轨迹生成</a:t>
            </a:r>
            <a:endParaRPr sz="1500">
              <a:latin typeface="Microsoft YaHei"/>
              <a:cs typeface="Microsoft YaHei"/>
            </a:endParaRPr>
          </a:p>
          <a:p>
            <a:pPr marL="91440" marR="5080">
              <a:lnSpc>
                <a:spcPct val="114799"/>
              </a:lnSpc>
              <a:spcBef>
                <a:spcPts val="540"/>
              </a:spcBef>
            </a:pPr>
            <a:r>
              <a:rPr dirty="0" sz="900" spc="45">
                <a:solidFill>
                  <a:srgbClr val="231F20"/>
                </a:solidFill>
                <a:latin typeface="SimSun"/>
                <a:cs typeface="SimSun"/>
              </a:rPr>
              <a:t>支持多种轨迹生成方式，针对不同的复杂模</a:t>
            </a:r>
            <a:r>
              <a:rPr dirty="0" sz="900" spc="-35">
                <a:solidFill>
                  <a:srgbClr val="231F20"/>
                </a:solidFill>
                <a:latin typeface="SimSun"/>
                <a:cs typeface="SimSun"/>
              </a:rPr>
              <a:t>型，用户可提取模型的点、线、面等复杂特征，</a:t>
            </a:r>
            <a:r>
              <a:rPr dirty="0" sz="900" spc="65">
                <a:solidFill>
                  <a:srgbClr val="231F20"/>
                </a:solidFill>
                <a:latin typeface="SimSun"/>
                <a:cs typeface="SimSun"/>
              </a:rPr>
              <a:t>算法精确识别模型特征从而快速生成机器人</a:t>
            </a:r>
            <a:r>
              <a:rPr dirty="0" sz="900" spc="40">
                <a:solidFill>
                  <a:srgbClr val="231F20"/>
                </a:solidFill>
                <a:latin typeface="SimSun"/>
                <a:cs typeface="SimSun"/>
              </a:rPr>
              <a:t>运动轨迹，解决人工示教点位耗时过长和精</a:t>
            </a:r>
            <a:r>
              <a:rPr dirty="0" sz="900" spc="35">
                <a:solidFill>
                  <a:srgbClr val="231F20"/>
                </a:solidFill>
                <a:latin typeface="SimSun"/>
                <a:cs typeface="SimSun"/>
              </a:rPr>
              <a:t>度不高等问题。</a:t>
            </a:r>
            <a:endParaRPr sz="900">
              <a:latin typeface="SimSun"/>
              <a:cs typeface="SimSun"/>
            </a:endParaRPr>
          </a:p>
        </p:txBody>
      </p:sp>
      <p:sp>
        <p:nvSpPr>
          <p:cNvPr id="14" name="object 14" descr=""/>
          <p:cNvSpPr/>
          <p:nvPr/>
        </p:nvSpPr>
        <p:spPr>
          <a:xfrm>
            <a:off x="1046220" y="8194117"/>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15" name="object 15" descr=""/>
          <p:cNvSpPr/>
          <p:nvPr/>
        </p:nvSpPr>
        <p:spPr>
          <a:xfrm>
            <a:off x="1046220" y="8410662"/>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794" y="26225"/>
                </a:lnTo>
                <a:lnTo>
                  <a:pt x="33794" y="16891"/>
                </a:lnTo>
                <a:lnTo>
                  <a:pt x="33794" y="7569"/>
                </a:lnTo>
                <a:lnTo>
                  <a:pt x="26225" y="0"/>
                </a:lnTo>
                <a:close/>
              </a:path>
            </a:pathLst>
          </a:custGeom>
          <a:solidFill>
            <a:srgbClr val="CB272B"/>
          </a:solidFill>
        </p:spPr>
        <p:txBody>
          <a:bodyPr wrap="square" lIns="0" tIns="0" rIns="0" bIns="0" rtlCol="0"/>
          <a:lstStyle/>
          <a:p/>
        </p:txBody>
      </p:sp>
      <p:sp>
        <p:nvSpPr>
          <p:cNvPr id="16" name="object 16" descr=""/>
          <p:cNvSpPr txBox="1"/>
          <p:nvPr/>
        </p:nvSpPr>
        <p:spPr>
          <a:xfrm>
            <a:off x="1028674" y="7547855"/>
            <a:ext cx="5610225" cy="1117600"/>
          </a:xfrm>
          <a:prstGeom prst="rect">
            <a:avLst/>
          </a:prstGeom>
        </p:spPr>
        <p:txBody>
          <a:bodyPr wrap="square" lIns="0" tIns="12700" rIns="0" bIns="0" rtlCol="0" vert="horz">
            <a:spAutoFit/>
          </a:bodyPr>
          <a:lstStyle/>
          <a:p>
            <a:pPr marL="12700">
              <a:lnSpc>
                <a:spcPct val="100000"/>
              </a:lnSpc>
              <a:spcBef>
                <a:spcPts val="100"/>
              </a:spcBef>
            </a:pPr>
            <a:r>
              <a:rPr dirty="0" baseline="-3703" sz="4500" spc="-15" b="1">
                <a:solidFill>
                  <a:srgbClr val="D1D3D4"/>
                </a:solidFill>
                <a:latin typeface="Arial"/>
                <a:cs typeface="Arial"/>
              </a:rPr>
              <a:t>05</a:t>
            </a:r>
            <a:r>
              <a:rPr dirty="0" baseline="-3703" sz="4500" spc="-397" b="1">
                <a:solidFill>
                  <a:srgbClr val="D1D3D4"/>
                </a:solidFill>
                <a:latin typeface="Arial"/>
                <a:cs typeface="Arial"/>
              </a:rPr>
              <a:t> </a:t>
            </a:r>
            <a:r>
              <a:rPr dirty="0" sz="1500" spc="-35" b="1">
                <a:solidFill>
                  <a:srgbClr val="CB272B"/>
                </a:solidFill>
                <a:latin typeface="Microsoft YaHei"/>
                <a:cs typeface="Microsoft YaHei"/>
              </a:rPr>
              <a:t>更准确的程序生成</a:t>
            </a:r>
            <a:endParaRPr sz="1500">
              <a:latin typeface="Microsoft YaHei"/>
              <a:cs typeface="Microsoft YaHei"/>
            </a:endParaRPr>
          </a:p>
          <a:p>
            <a:pPr marL="91440">
              <a:lnSpc>
                <a:spcPct val="100000"/>
              </a:lnSpc>
              <a:spcBef>
                <a:spcPts val="935"/>
              </a:spcBef>
            </a:pPr>
            <a:r>
              <a:rPr dirty="0" sz="900" spc="-40">
                <a:solidFill>
                  <a:srgbClr val="231F20"/>
                </a:solidFill>
                <a:latin typeface="SimSun"/>
                <a:cs typeface="SimSun"/>
              </a:rPr>
              <a:t>支持三点校准、点轴校准、三面校准等多种校准方式，最大程度避免位置偏差</a:t>
            </a:r>
            <a:endParaRPr sz="900">
              <a:latin typeface="SimSun"/>
              <a:cs typeface="SimSun"/>
            </a:endParaRPr>
          </a:p>
          <a:p>
            <a:pPr marL="91440" marR="5080">
              <a:lnSpc>
                <a:spcPct val="114799"/>
              </a:lnSpc>
              <a:spcBef>
                <a:spcPts val="500"/>
              </a:spcBef>
            </a:pPr>
            <a:r>
              <a:rPr dirty="0" sz="900" spc="95">
                <a:solidFill>
                  <a:srgbClr val="231F20"/>
                </a:solidFill>
                <a:latin typeface="SimSun"/>
                <a:cs typeface="SimSun"/>
              </a:rPr>
              <a:t>RokaeStudio</a:t>
            </a:r>
            <a:r>
              <a:rPr dirty="0" sz="900" spc="40">
                <a:solidFill>
                  <a:srgbClr val="231F20"/>
                </a:solidFill>
                <a:latin typeface="SimSun"/>
                <a:cs typeface="SimSun"/>
              </a:rPr>
              <a:t>设定好的机器人运动轨迹可直接导出为机器人控制系统的运动程序，用户无需进行繁琐操</a:t>
            </a:r>
            <a:r>
              <a:rPr dirty="0" sz="900" spc="-25">
                <a:solidFill>
                  <a:srgbClr val="231F20"/>
                </a:solidFill>
                <a:latin typeface="SimSun"/>
                <a:cs typeface="SimSun"/>
              </a:rPr>
              <a:t>作，仅针对部分点位进行校准，即可实机运行程序</a:t>
            </a:r>
            <a:endParaRPr sz="900">
              <a:latin typeface="SimSun"/>
              <a:cs typeface="SimSun"/>
            </a:endParaRPr>
          </a:p>
        </p:txBody>
      </p:sp>
      <p:pic>
        <p:nvPicPr>
          <p:cNvPr id="17" name="object 17" descr=""/>
          <p:cNvPicPr/>
          <p:nvPr/>
        </p:nvPicPr>
        <p:blipFill>
          <a:blip r:embed="rId2" cstate="print"/>
          <a:stretch>
            <a:fillRect/>
          </a:stretch>
        </p:blipFill>
        <p:spPr>
          <a:xfrm>
            <a:off x="4957560" y="1035441"/>
            <a:ext cx="1827284" cy="989778"/>
          </a:xfrm>
          <a:prstGeom prst="rect">
            <a:avLst/>
          </a:prstGeom>
        </p:spPr>
      </p:pic>
      <p:sp>
        <p:nvSpPr>
          <p:cNvPr id="18" name="object 18" descr=""/>
          <p:cNvSpPr txBox="1"/>
          <p:nvPr/>
        </p:nvSpPr>
        <p:spPr>
          <a:xfrm>
            <a:off x="868032" y="574967"/>
            <a:ext cx="1232535" cy="389255"/>
          </a:xfrm>
          <a:prstGeom prst="rect">
            <a:avLst/>
          </a:prstGeom>
          <a:solidFill>
            <a:srgbClr val="CB272B"/>
          </a:solidFill>
        </p:spPr>
        <p:txBody>
          <a:bodyPr wrap="square" lIns="0" tIns="50165" rIns="0" bIns="0" rtlCol="0" vert="horz">
            <a:spAutoFit/>
          </a:bodyPr>
          <a:lstStyle/>
          <a:p>
            <a:pPr marL="143510">
              <a:lnSpc>
                <a:spcPct val="100000"/>
              </a:lnSpc>
              <a:spcBef>
                <a:spcPts val="395"/>
              </a:spcBef>
            </a:pPr>
            <a:r>
              <a:rPr dirty="0" sz="1800" spc="125" b="1">
                <a:solidFill>
                  <a:srgbClr val="FFFFFF"/>
                </a:solidFill>
                <a:latin typeface="Microsoft JhengHei"/>
                <a:cs typeface="Microsoft JhengHei"/>
              </a:rPr>
              <a:t>特性优势</a:t>
            </a:r>
            <a:endParaRPr sz="1800">
              <a:latin typeface="Microsoft JhengHei"/>
              <a:cs typeface="Microsoft JhengHei"/>
            </a:endParaRPr>
          </a:p>
        </p:txBody>
      </p:sp>
      <p:grpSp>
        <p:nvGrpSpPr>
          <p:cNvPr id="19" name="object 19" descr=""/>
          <p:cNvGrpSpPr/>
          <p:nvPr/>
        </p:nvGrpSpPr>
        <p:grpSpPr>
          <a:xfrm>
            <a:off x="4254455" y="2334510"/>
            <a:ext cx="2454275" cy="1207135"/>
            <a:chOff x="4254455" y="2334510"/>
            <a:chExt cx="2454275" cy="1207135"/>
          </a:xfrm>
        </p:grpSpPr>
        <p:pic>
          <p:nvPicPr>
            <p:cNvPr id="20" name="object 20" descr=""/>
            <p:cNvPicPr/>
            <p:nvPr/>
          </p:nvPicPr>
          <p:blipFill>
            <a:blip r:embed="rId3" cstate="print"/>
            <a:stretch>
              <a:fillRect/>
            </a:stretch>
          </p:blipFill>
          <p:spPr>
            <a:xfrm>
              <a:off x="5339476" y="2334510"/>
              <a:ext cx="1368934" cy="1206939"/>
            </a:xfrm>
            <a:prstGeom prst="rect">
              <a:avLst/>
            </a:prstGeom>
          </p:spPr>
        </p:pic>
        <p:pic>
          <p:nvPicPr>
            <p:cNvPr id="21" name="object 21" descr=""/>
            <p:cNvPicPr/>
            <p:nvPr/>
          </p:nvPicPr>
          <p:blipFill>
            <a:blip r:embed="rId4" cstate="print"/>
            <a:stretch>
              <a:fillRect/>
            </a:stretch>
          </p:blipFill>
          <p:spPr>
            <a:xfrm>
              <a:off x="4254455" y="2334510"/>
              <a:ext cx="1055557" cy="356317"/>
            </a:xfrm>
            <a:prstGeom prst="rect">
              <a:avLst/>
            </a:prstGeom>
          </p:spPr>
        </p:pic>
        <p:pic>
          <p:nvPicPr>
            <p:cNvPr id="22" name="object 22" descr=""/>
            <p:cNvPicPr/>
            <p:nvPr/>
          </p:nvPicPr>
          <p:blipFill>
            <a:blip r:embed="rId5" cstate="print"/>
            <a:stretch>
              <a:fillRect/>
            </a:stretch>
          </p:blipFill>
          <p:spPr>
            <a:xfrm>
              <a:off x="4254455" y="2716253"/>
              <a:ext cx="1055557" cy="825195"/>
            </a:xfrm>
            <a:prstGeom prst="rect">
              <a:avLst/>
            </a:prstGeom>
          </p:spPr>
        </p:pic>
      </p:grpSp>
      <p:pic>
        <p:nvPicPr>
          <p:cNvPr id="23" name="object 23" descr=""/>
          <p:cNvPicPr/>
          <p:nvPr/>
        </p:nvPicPr>
        <p:blipFill>
          <a:blip r:embed="rId6" cstate="print"/>
          <a:stretch>
            <a:fillRect/>
          </a:stretch>
        </p:blipFill>
        <p:spPr>
          <a:xfrm>
            <a:off x="5115624" y="3980878"/>
            <a:ext cx="1590329" cy="1344959"/>
          </a:xfrm>
          <a:prstGeom prst="rect">
            <a:avLst/>
          </a:prstGeom>
        </p:spPr>
      </p:pic>
      <p:pic>
        <p:nvPicPr>
          <p:cNvPr id="24" name="object 24" descr=""/>
          <p:cNvPicPr/>
          <p:nvPr/>
        </p:nvPicPr>
        <p:blipFill>
          <a:blip r:embed="rId7" cstate="print"/>
          <a:stretch>
            <a:fillRect/>
          </a:stretch>
        </p:blipFill>
        <p:spPr>
          <a:xfrm>
            <a:off x="4926656" y="6007233"/>
            <a:ext cx="1779297" cy="1071748"/>
          </a:xfrm>
          <a:prstGeom prst="rect">
            <a:avLst/>
          </a:prstGeom>
        </p:spPr>
      </p:pic>
      <p:pic>
        <p:nvPicPr>
          <p:cNvPr id="25" name="object 25" descr=""/>
          <p:cNvPicPr/>
          <p:nvPr/>
        </p:nvPicPr>
        <p:blipFill>
          <a:blip r:embed="rId8" cstate="print"/>
          <a:stretch>
            <a:fillRect/>
          </a:stretch>
        </p:blipFill>
        <p:spPr>
          <a:xfrm>
            <a:off x="1041371" y="8787942"/>
            <a:ext cx="5667039" cy="741832"/>
          </a:xfrm>
          <a:prstGeom prst="rect">
            <a:avLst/>
          </a:prstGeom>
        </p:spPr>
      </p:pic>
      <p:sp>
        <p:nvSpPr>
          <p:cNvPr id="26" name="object 26"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50</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1074" y="-12"/>
            <a:ext cx="7558405" cy="5338445"/>
            <a:chOff x="1074" y="-12"/>
            <a:chExt cx="7558405" cy="5338445"/>
          </a:xfrm>
        </p:grpSpPr>
        <p:pic>
          <p:nvPicPr>
            <p:cNvPr id="3" name="object 3" descr=""/>
            <p:cNvPicPr/>
            <p:nvPr/>
          </p:nvPicPr>
          <p:blipFill>
            <a:blip r:embed="rId2" cstate="print"/>
            <a:stretch>
              <a:fillRect/>
            </a:stretch>
          </p:blipFill>
          <p:spPr>
            <a:xfrm>
              <a:off x="1079" y="-12"/>
              <a:ext cx="7557846" cy="5338203"/>
            </a:xfrm>
            <a:prstGeom prst="rect">
              <a:avLst/>
            </a:prstGeom>
          </p:spPr>
        </p:pic>
        <p:pic>
          <p:nvPicPr>
            <p:cNvPr id="4" name="object 4" descr=""/>
            <p:cNvPicPr/>
            <p:nvPr/>
          </p:nvPicPr>
          <p:blipFill>
            <a:blip r:embed="rId3" cstate="print"/>
            <a:stretch>
              <a:fillRect/>
            </a:stretch>
          </p:blipFill>
          <p:spPr>
            <a:xfrm>
              <a:off x="1074" y="0"/>
              <a:ext cx="7555807" cy="5317198"/>
            </a:xfrm>
            <a:prstGeom prst="rect">
              <a:avLst/>
            </a:prstGeom>
          </p:spPr>
        </p:pic>
      </p:grpSp>
      <p:sp>
        <p:nvSpPr>
          <p:cNvPr id="5" name="object 5" descr=""/>
          <p:cNvSpPr/>
          <p:nvPr/>
        </p:nvSpPr>
        <p:spPr>
          <a:xfrm>
            <a:off x="893889" y="5984075"/>
            <a:ext cx="5799455" cy="1741805"/>
          </a:xfrm>
          <a:custGeom>
            <a:avLst/>
            <a:gdLst/>
            <a:ahLst/>
            <a:cxnLst/>
            <a:rect l="l" t="t" r="r" b="b"/>
            <a:pathLst>
              <a:path w="5799455" h="1741804">
                <a:moveTo>
                  <a:pt x="5799048" y="0"/>
                </a:moveTo>
                <a:lnTo>
                  <a:pt x="0" y="0"/>
                </a:lnTo>
                <a:lnTo>
                  <a:pt x="0" y="1741614"/>
                </a:lnTo>
                <a:lnTo>
                  <a:pt x="5799048" y="1741614"/>
                </a:lnTo>
                <a:lnTo>
                  <a:pt x="5799048" y="0"/>
                </a:lnTo>
                <a:close/>
              </a:path>
            </a:pathLst>
          </a:custGeom>
          <a:solidFill>
            <a:srgbClr val="E6E7E8"/>
          </a:solidFill>
        </p:spPr>
        <p:txBody>
          <a:bodyPr wrap="square" lIns="0" tIns="0" rIns="0" bIns="0" rtlCol="0"/>
          <a:lstStyle/>
          <a:p/>
        </p:txBody>
      </p:sp>
      <p:grpSp>
        <p:nvGrpSpPr>
          <p:cNvPr id="6" name="object 6" descr=""/>
          <p:cNvGrpSpPr/>
          <p:nvPr/>
        </p:nvGrpSpPr>
        <p:grpSpPr>
          <a:xfrm>
            <a:off x="893889" y="8308861"/>
            <a:ext cx="5799455" cy="1441450"/>
            <a:chOff x="893889" y="8308861"/>
            <a:chExt cx="5799455" cy="1441450"/>
          </a:xfrm>
        </p:grpSpPr>
        <p:sp>
          <p:nvSpPr>
            <p:cNvPr id="7" name="object 7" descr=""/>
            <p:cNvSpPr/>
            <p:nvPr/>
          </p:nvSpPr>
          <p:spPr>
            <a:xfrm>
              <a:off x="893889" y="8422957"/>
              <a:ext cx="5799455" cy="1327785"/>
            </a:xfrm>
            <a:custGeom>
              <a:avLst/>
              <a:gdLst/>
              <a:ahLst/>
              <a:cxnLst/>
              <a:rect l="l" t="t" r="r" b="b"/>
              <a:pathLst>
                <a:path w="5799455" h="1327784">
                  <a:moveTo>
                    <a:pt x="5799048" y="0"/>
                  </a:moveTo>
                  <a:lnTo>
                    <a:pt x="0" y="0"/>
                  </a:lnTo>
                  <a:lnTo>
                    <a:pt x="0" y="1327315"/>
                  </a:lnTo>
                  <a:lnTo>
                    <a:pt x="5799048" y="1327315"/>
                  </a:lnTo>
                  <a:lnTo>
                    <a:pt x="5799048" y="0"/>
                  </a:lnTo>
                  <a:close/>
                </a:path>
              </a:pathLst>
            </a:custGeom>
            <a:solidFill>
              <a:srgbClr val="E6E7E8"/>
            </a:solidFill>
          </p:spPr>
          <p:txBody>
            <a:bodyPr wrap="square" lIns="0" tIns="0" rIns="0" bIns="0" rtlCol="0"/>
            <a:lstStyle/>
            <a:p/>
          </p:txBody>
        </p:sp>
        <p:sp>
          <p:nvSpPr>
            <p:cNvPr id="8" name="object 8" descr=""/>
            <p:cNvSpPr/>
            <p:nvPr/>
          </p:nvSpPr>
          <p:spPr>
            <a:xfrm>
              <a:off x="1042835" y="8308861"/>
              <a:ext cx="892175" cy="283210"/>
            </a:xfrm>
            <a:custGeom>
              <a:avLst/>
              <a:gdLst/>
              <a:ahLst/>
              <a:cxnLst/>
              <a:rect l="l" t="t" r="r" b="b"/>
              <a:pathLst>
                <a:path w="892175" h="283209">
                  <a:moveTo>
                    <a:pt x="892073" y="0"/>
                  </a:moveTo>
                  <a:lnTo>
                    <a:pt x="0" y="0"/>
                  </a:lnTo>
                  <a:lnTo>
                    <a:pt x="0" y="282968"/>
                  </a:lnTo>
                  <a:lnTo>
                    <a:pt x="892073" y="282968"/>
                  </a:lnTo>
                  <a:lnTo>
                    <a:pt x="892073" y="0"/>
                  </a:lnTo>
                  <a:close/>
                </a:path>
              </a:pathLst>
            </a:custGeom>
            <a:solidFill>
              <a:srgbClr val="CB272B"/>
            </a:solidFill>
          </p:spPr>
          <p:txBody>
            <a:bodyPr wrap="square" lIns="0" tIns="0" rIns="0" bIns="0" rtlCol="0"/>
            <a:lstStyle/>
            <a:p/>
          </p:txBody>
        </p:sp>
      </p:grpSp>
      <p:sp>
        <p:nvSpPr>
          <p:cNvPr id="9" name="object 9"/>
          <p:cNvSpPr txBox="1">
            <a:spLocks noGrp="1"/>
          </p:cNvSpPr>
          <p:nvPr>
            <p:ph type="title"/>
          </p:nvPr>
        </p:nvSpPr>
        <p:spPr>
          <a:xfrm>
            <a:off x="780492" y="490968"/>
            <a:ext cx="2280920" cy="786130"/>
          </a:xfrm>
          <a:prstGeom prst="rect"/>
        </p:spPr>
        <p:txBody>
          <a:bodyPr wrap="square" lIns="0" tIns="11430" rIns="0" bIns="0" rtlCol="0" vert="horz">
            <a:spAutoFit/>
          </a:bodyPr>
          <a:lstStyle/>
          <a:p>
            <a:pPr marL="12700">
              <a:lnSpc>
                <a:spcPct val="100000"/>
              </a:lnSpc>
              <a:spcBef>
                <a:spcPts val="90"/>
              </a:spcBef>
            </a:pPr>
            <a:r>
              <a:rPr dirty="0" spc="-10"/>
              <a:t>xVision</a:t>
            </a:r>
          </a:p>
        </p:txBody>
      </p:sp>
      <p:sp>
        <p:nvSpPr>
          <p:cNvPr id="10" name="object 10" descr=""/>
          <p:cNvSpPr/>
          <p:nvPr/>
        </p:nvSpPr>
        <p:spPr>
          <a:xfrm>
            <a:off x="696404" y="1138034"/>
            <a:ext cx="2440940" cy="441325"/>
          </a:xfrm>
          <a:custGeom>
            <a:avLst/>
            <a:gdLst/>
            <a:ahLst/>
            <a:cxnLst/>
            <a:rect l="l" t="t" r="r" b="b"/>
            <a:pathLst>
              <a:path w="2440940" h="441325">
                <a:moveTo>
                  <a:pt x="2440317" y="0"/>
                </a:moveTo>
                <a:lnTo>
                  <a:pt x="0" y="0"/>
                </a:lnTo>
                <a:lnTo>
                  <a:pt x="0" y="441058"/>
                </a:lnTo>
                <a:lnTo>
                  <a:pt x="2440317" y="441058"/>
                </a:lnTo>
                <a:lnTo>
                  <a:pt x="2440317" y="0"/>
                </a:lnTo>
                <a:close/>
              </a:path>
            </a:pathLst>
          </a:custGeom>
          <a:solidFill>
            <a:srgbClr val="CB272B"/>
          </a:solidFill>
        </p:spPr>
        <p:txBody>
          <a:bodyPr wrap="square" lIns="0" tIns="0" rIns="0" bIns="0" rtlCol="0"/>
          <a:lstStyle/>
          <a:p/>
        </p:txBody>
      </p:sp>
      <p:sp>
        <p:nvSpPr>
          <p:cNvPr id="11" name="object 11" descr=""/>
          <p:cNvSpPr txBox="1"/>
          <p:nvPr/>
        </p:nvSpPr>
        <p:spPr>
          <a:xfrm>
            <a:off x="780492" y="1151314"/>
            <a:ext cx="2269490" cy="387350"/>
          </a:xfrm>
          <a:prstGeom prst="rect">
            <a:avLst/>
          </a:prstGeom>
        </p:spPr>
        <p:txBody>
          <a:bodyPr wrap="square" lIns="0" tIns="15240" rIns="0" bIns="0" rtlCol="0" vert="horz">
            <a:spAutoFit/>
          </a:bodyPr>
          <a:lstStyle/>
          <a:p>
            <a:pPr marL="12700">
              <a:lnSpc>
                <a:spcPct val="100000"/>
              </a:lnSpc>
              <a:spcBef>
                <a:spcPts val="120"/>
              </a:spcBef>
            </a:pPr>
            <a:r>
              <a:rPr dirty="0" sz="2350" spc="150" b="1">
                <a:solidFill>
                  <a:srgbClr val="FFFFFF"/>
                </a:solidFill>
                <a:latin typeface="Microsoft YaHei"/>
                <a:cs typeface="Microsoft YaHei"/>
              </a:rPr>
              <a:t>机器人视觉软件</a:t>
            </a:r>
            <a:endParaRPr sz="2350">
              <a:latin typeface="Microsoft YaHei"/>
              <a:cs typeface="Microsoft YaHei"/>
            </a:endParaRPr>
          </a:p>
        </p:txBody>
      </p:sp>
      <p:sp>
        <p:nvSpPr>
          <p:cNvPr id="12" name="object 12" descr=""/>
          <p:cNvSpPr/>
          <p:nvPr/>
        </p:nvSpPr>
        <p:spPr>
          <a:xfrm>
            <a:off x="1042835" y="5842597"/>
            <a:ext cx="892175" cy="283210"/>
          </a:xfrm>
          <a:custGeom>
            <a:avLst/>
            <a:gdLst/>
            <a:ahLst/>
            <a:cxnLst/>
            <a:rect l="l" t="t" r="r" b="b"/>
            <a:pathLst>
              <a:path w="892175" h="283210">
                <a:moveTo>
                  <a:pt x="892073" y="0"/>
                </a:moveTo>
                <a:lnTo>
                  <a:pt x="0" y="0"/>
                </a:lnTo>
                <a:lnTo>
                  <a:pt x="0" y="282968"/>
                </a:lnTo>
                <a:lnTo>
                  <a:pt x="892073" y="282968"/>
                </a:lnTo>
                <a:lnTo>
                  <a:pt x="892073" y="0"/>
                </a:lnTo>
                <a:close/>
              </a:path>
            </a:pathLst>
          </a:custGeom>
          <a:solidFill>
            <a:srgbClr val="CB272B"/>
          </a:solidFill>
        </p:spPr>
        <p:txBody>
          <a:bodyPr wrap="square" lIns="0" tIns="0" rIns="0" bIns="0" rtlCol="0"/>
          <a:lstStyle/>
          <a:p/>
        </p:txBody>
      </p:sp>
      <p:sp>
        <p:nvSpPr>
          <p:cNvPr id="13" name="object 13" descr=""/>
          <p:cNvSpPr txBox="1"/>
          <p:nvPr/>
        </p:nvSpPr>
        <p:spPr>
          <a:xfrm>
            <a:off x="1102481" y="5850331"/>
            <a:ext cx="802005" cy="253365"/>
          </a:xfrm>
          <a:prstGeom prst="rect">
            <a:avLst/>
          </a:prstGeom>
        </p:spPr>
        <p:txBody>
          <a:bodyPr wrap="square" lIns="0" tIns="11430" rIns="0" bIns="0" rtlCol="0" vert="horz">
            <a:spAutoFit/>
          </a:bodyPr>
          <a:lstStyle/>
          <a:p>
            <a:pPr marL="12700">
              <a:lnSpc>
                <a:spcPct val="100000"/>
              </a:lnSpc>
              <a:spcBef>
                <a:spcPts val="90"/>
              </a:spcBef>
            </a:pPr>
            <a:r>
              <a:rPr dirty="0" sz="1500" spc="-15" b="1">
                <a:solidFill>
                  <a:srgbClr val="FFFFFF"/>
                </a:solidFill>
                <a:latin typeface="Microsoft YaHei"/>
                <a:cs typeface="Microsoft YaHei"/>
              </a:rPr>
              <a:t>支持相机</a:t>
            </a:r>
            <a:endParaRPr sz="1500">
              <a:latin typeface="Microsoft YaHei"/>
              <a:cs typeface="Microsoft YaHei"/>
            </a:endParaRPr>
          </a:p>
        </p:txBody>
      </p:sp>
      <p:sp>
        <p:nvSpPr>
          <p:cNvPr id="14" name="object 14" descr=""/>
          <p:cNvSpPr txBox="1"/>
          <p:nvPr/>
        </p:nvSpPr>
        <p:spPr>
          <a:xfrm>
            <a:off x="1042835" y="8422957"/>
            <a:ext cx="892175" cy="168910"/>
          </a:xfrm>
          <a:prstGeom prst="rect">
            <a:avLst/>
          </a:prstGeom>
          <a:solidFill>
            <a:srgbClr val="CB272B"/>
          </a:solidFill>
        </p:spPr>
        <p:txBody>
          <a:bodyPr wrap="square" lIns="0" tIns="0" rIns="0" bIns="0" rtlCol="0" vert="horz">
            <a:spAutoFit/>
          </a:bodyPr>
          <a:lstStyle/>
          <a:p>
            <a:pPr marL="71755">
              <a:lnSpc>
                <a:spcPts val="1055"/>
              </a:lnSpc>
            </a:pPr>
            <a:r>
              <a:rPr dirty="0" sz="1500" spc="-15" b="1">
                <a:solidFill>
                  <a:srgbClr val="FFFFFF"/>
                </a:solidFill>
                <a:latin typeface="Microsoft YaHei"/>
                <a:cs typeface="Microsoft YaHei"/>
              </a:rPr>
              <a:t>视觉算子</a:t>
            </a:r>
            <a:endParaRPr sz="1500">
              <a:latin typeface="Microsoft YaHei"/>
              <a:cs typeface="Microsoft YaHei"/>
            </a:endParaRPr>
          </a:p>
        </p:txBody>
      </p:sp>
      <p:sp>
        <p:nvSpPr>
          <p:cNvPr id="15" name="object 15" descr=""/>
          <p:cNvSpPr txBox="1"/>
          <p:nvPr/>
        </p:nvSpPr>
        <p:spPr>
          <a:xfrm>
            <a:off x="1460308" y="9415475"/>
            <a:ext cx="1463675" cy="162560"/>
          </a:xfrm>
          <a:prstGeom prst="rect">
            <a:avLst/>
          </a:prstGeom>
        </p:spPr>
        <p:txBody>
          <a:bodyPr wrap="square" lIns="0" tIns="12700" rIns="0" bIns="0" rtlCol="0" vert="horz">
            <a:spAutoFit/>
          </a:bodyPr>
          <a:lstStyle/>
          <a:p>
            <a:pPr>
              <a:lnSpc>
                <a:spcPct val="100000"/>
              </a:lnSpc>
              <a:spcBef>
                <a:spcPts val="100"/>
              </a:spcBef>
              <a:tabLst>
                <a:tab pos="659130" algn="l"/>
              </a:tabLst>
            </a:pPr>
            <a:r>
              <a:rPr dirty="0" sz="900" spc="50">
                <a:solidFill>
                  <a:srgbClr val="231F20"/>
                </a:solidFill>
                <a:latin typeface="SimSun"/>
                <a:cs typeface="SimSun"/>
              </a:rPr>
              <a:t>模板匹</a:t>
            </a:r>
            <a:r>
              <a:rPr dirty="0" sz="900" spc="-50">
                <a:solidFill>
                  <a:srgbClr val="231F20"/>
                </a:solidFill>
                <a:latin typeface="SimSun"/>
                <a:cs typeface="SimSun"/>
              </a:rPr>
              <a:t>配</a:t>
            </a:r>
            <a:r>
              <a:rPr dirty="0" sz="900">
                <a:solidFill>
                  <a:srgbClr val="231F20"/>
                </a:solidFill>
                <a:latin typeface="SimSun"/>
                <a:cs typeface="SimSun"/>
              </a:rPr>
              <a:t>	</a:t>
            </a:r>
            <a:r>
              <a:rPr dirty="0" sz="900" spc="50">
                <a:solidFill>
                  <a:srgbClr val="231F20"/>
                </a:solidFill>
                <a:latin typeface="SimSun"/>
                <a:cs typeface="SimSun"/>
              </a:rPr>
              <a:t>灰度匹</a:t>
            </a:r>
            <a:r>
              <a:rPr dirty="0" sz="900" spc="-10">
                <a:solidFill>
                  <a:srgbClr val="231F20"/>
                </a:solidFill>
                <a:latin typeface="SimSun"/>
                <a:cs typeface="SimSun"/>
              </a:rPr>
              <a:t>配</a:t>
            </a:r>
            <a:r>
              <a:rPr dirty="0" sz="900" spc="-340">
                <a:solidFill>
                  <a:srgbClr val="231F20"/>
                </a:solidFill>
                <a:latin typeface="SimSun"/>
                <a:cs typeface="SimSun"/>
              </a:rPr>
              <a:t>，</a:t>
            </a:r>
            <a:r>
              <a:rPr dirty="0" sz="900" spc="50">
                <a:solidFill>
                  <a:srgbClr val="231F20"/>
                </a:solidFill>
                <a:latin typeface="SimSun"/>
                <a:cs typeface="SimSun"/>
              </a:rPr>
              <a:t>直</a:t>
            </a:r>
            <a:r>
              <a:rPr dirty="0" sz="900">
                <a:solidFill>
                  <a:srgbClr val="231F20"/>
                </a:solidFill>
                <a:latin typeface="SimSun"/>
                <a:cs typeface="SimSun"/>
              </a:rPr>
              <a:t>线</a:t>
            </a:r>
            <a:endParaRPr sz="900">
              <a:latin typeface="SimSun"/>
              <a:cs typeface="SimSun"/>
            </a:endParaRPr>
          </a:p>
        </p:txBody>
      </p:sp>
      <p:sp>
        <p:nvSpPr>
          <p:cNvPr id="16" name="object 16" descr=""/>
          <p:cNvSpPr txBox="1"/>
          <p:nvPr/>
        </p:nvSpPr>
        <p:spPr>
          <a:xfrm>
            <a:off x="3186809" y="9415475"/>
            <a:ext cx="376555" cy="162560"/>
          </a:xfrm>
          <a:prstGeom prst="rect">
            <a:avLst/>
          </a:prstGeom>
        </p:spPr>
        <p:txBody>
          <a:bodyPr wrap="square" lIns="0" tIns="12700" rIns="0" bIns="0" rtlCol="0" vert="horz">
            <a:spAutoFit/>
          </a:bodyPr>
          <a:lstStyle/>
          <a:p>
            <a:pPr>
              <a:lnSpc>
                <a:spcPct val="100000"/>
              </a:lnSpc>
              <a:spcBef>
                <a:spcPts val="100"/>
              </a:spcBef>
            </a:pPr>
            <a:r>
              <a:rPr dirty="0" sz="900" spc="30">
                <a:solidFill>
                  <a:srgbClr val="231F20"/>
                </a:solidFill>
                <a:latin typeface="SimSun"/>
                <a:cs typeface="SimSun"/>
              </a:rPr>
              <a:t>圆定位</a:t>
            </a:r>
            <a:endParaRPr sz="900">
              <a:latin typeface="SimSun"/>
              <a:cs typeface="SimSun"/>
            </a:endParaRPr>
          </a:p>
        </p:txBody>
      </p:sp>
      <p:sp>
        <p:nvSpPr>
          <p:cNvPr id="17" name="object 17" descr=""/>
          <p:cNvSpPr txBox="1"/>
          <p:nvPr/>
        </p:nvSpPr>
        <p:spPr>
          <a:xfrm>
            <a:off x="3862551" y="9415475"/>
            <a:ext cx="1574800" cy="162560"/>
          </a:xfrm>
          <a:prstGeom prst="rect">
            <a:avLst/>
          </a:prstGeom>
        </p:spPr>
        <p:txBody>
          <a:bodyPr wrap="square" lIns="0" tIns="12700" rIns="0" bIns="0" rtlCol="0" vert="horz">
            <a:spAutoFit/>
          </a:bodyPr>
          <a:lstStyle/>
          <a:p>
            <a:pPr>
              <a:lnSpc>
                <a:spcPct val="100000"/>
              </a:lnSpc>
              <a:spcBef>
                <a:spcPts val="100"/>
              </a:spcBef>
              <a:tabLst>
                <a:tab pos="1076960" algn="l"/>
              </a:tabLst>
            </a:pPr>
            <a:r>
              <a:rPr dirty="0" sz="900" spc="50">
                <a:solidFill>
                  <a:srgbClr val="231F20"/>
                </a:solidFill>
                <a:latin typeface="SimSun"/>
                <a:cs typeface="SimSun"/>
              </a:rPr>
              <a:t>高精度视觉标</a:t>
            </a:r>
            <a:r>
              <a:rPr dirty="0" sz="900" spc="-50">
                <a:solidFill>
                  <a:srgbClr val="231F20"/>
                </a:solidFill>
                <a:latin typeface="SimSun"/>
                <a:cs typeface="SimSun"/>
              </a:rPr>
              <a:t>定</a:t>
            </a:r>
            <a:r>
              <a:rPr dirty="0" sz="900">
                <a:solidFill>
                  <a:srgbClr val="231F20"/>
                </a:solidFill>
                <a:latin typeface="SimSun"/>
                <a:cs typeface="SimSun"/>
              </a:rPr>
              <a:t>	</a:t>
            </a:r>
            <a:r>
              <a:rPr dirty="0" sz="900" spc="50">
                <a:solidFill>
                  <a:srgbClr val="231F20"/>
                </a:solidFill>
                <a:latin typeface="SimSun"/>
                <a:cs typeface="SimSun"/>
              </a:rPr>
              <a:t>目标检</a:t>
            </a:r>
            <a:r>
              <a:rPr dirty="0" sz="900">
                <a:solidFill>
                  <a:srgbClr val="231F20"/>
                </a:solidFill>
                <a:latin typeface="SimSun"/>
                <a:cs typeface="SimSun"/>
              </a:rPr>
              <a:t>测</a:t>
            </a:r>
            <a:endParaRPr sz="900">
              <a:latin typeface="SimSun"/>
              <a:cs typeface="SimSun"/>
            </a:endParaRPr>
          </a:p>
        </p:txBody>
      </p:sp>
      <p:sp>
        <p:nvSpPr>
          <p:cNvPr id="18" name="object 18" descr=""/>
          <p:cNvSpPr txBox="1"/>
          <p:nvPr/>
        </p:nvSpPr>
        <p:spPr>
          <a:xfrm>
            <a:off x="5725298" y="9415475"/>
            <a:ext cx="497840" cy="162560"/>
          </a:xfrm>
          <a:prstGeom prst="rect">
            <a:avLst/>
          </a:prstGeom>
        </p:spPr>
        <p:txBody>
          <a:bodyPr wrap="square" lIns="0" tIns="12700" rIns="0" bIns="0" rtlCol="0" vert="horz">
            <a:spAutoFit/>
          </a:bodyPr>
          <a:lstStyle/>
          <a:p>
            <a:pPr>
              <a:lnSpc>
                <a:spcPct val="100000"/>
              </a:lnSpc>
              <a:spcBef>
                <a:spcPts val="100"/>
              </a:spcBef>
            </a:pPr>
            <a:r>
              <a:rPr dirty="0" sz="900" spc="35">
                <a:solidFill>
                  <a:srgbClr val="231F20"/>
                </a:solidFill>
                <a:latin typeface="SimSun"/>
                <a:cs typeface="SimSun"/>
              </a:rPr>
              <a:t>实例分割</a:t>
            </a:r>
            <a:endParaRPr sz="900">
              <a:latin typeface="SimSun"/>
              <a:cs typeface="SimSun"/>
            </a:endParaRPr>
          </a:p>
        </p:txBody>
      </p:sp>
      <p:sp>
        <p:nvSpPr>
          <p:cNvPr id="19" name="object 19" descr=""/>
          <p:cNvSpPr txBox="1"/>
          <p:nvPr/>
        </p:nvSpPr>
        <p:spPr>
          <a:xfrm>
            <a:off x="1453564" y="7456716"/>
            <a:ext cx="895350" cy="162560"/>
          </a:xfrm>
          <a:prstGeom prst="rect">
            <a:avLst/>
          </a:prstGeom>
        </p:spPr>
        <p:txBody>
          <a:bodyPr wrap="square" lIns="0" tIns="12700" rIns="0" bIns="0" rtlCol="0" vert="horz">
            <a:spAutoFit/>
          </a:bodyPr>
          <a:lstStyle/>
          <a:p>
            <a:pPr>
              <a:lnSpc>
                <a:spcPct val="100000"/>
              </a:lnSpc>
              <a:spcBef>
                <a:spcPts val="100"/>
              </a:spcBef>
            </a:pPr>
            <a:r>
              <a:rPr dirty="0" sz="900" spc="75">
                <a:solidFill>
                  <a:srgbClr val="231F20"/>
                </a:solidFill>
                <a:latin typeface="SimSun"/>
                <a:cs typeface="SimSun"/>
              </a:rPr>
              <a:t>海康</a:t>
            </a:r>
            <a:r>
              <a:rPr dirty="0" sz="900" spc="60">
                <a:solidFill>
                  <a:srgbClr val="231F20"/>
                </a:solidFill>
                <a:latin typeface="SimSun"/>
                <a:cs typeface="SimSun"/>
              </a:rPr>
              <a:t>2D工业相机</a:t>
            </a:r>
            <a:endParaRPr sz="900">
              <a:latin typeface="SimSun"/>
              <a:cs typeface="SimSun"/>
            </a:endParaRPr>
          </a:p>
        </p:txBody>
      </p:sp>
      <p:sp>
        <p:nvSpPr>
          <p:cNvPr id="20" name="object 20" descr=""/>
          <p:cNvSpPr txBox="1"/>
          <p:nvPr/>
        </p:nvSpPr>
        <p:spPr>
          <a:xfrm>
            <a:off x="3347058" y="7456716"/>
            <a:ext cx="902969" cy="162560"/>
          </a:xfrm>
          <a:prstGeom prst="rect">
            <a:avLst/>
          </a:prstGeom>
        </p:spPr>
        <p:txBody>
          <a:bodyPr wrap="square" lIns="0" tIns="12700" rIns="0" bIns="0" rtlCol="0" vert="horz">
            <a:spAutoFit/>
          </a:bodyPr>
          <a:lstStyle/>
          <a:p>
            <a:pPr>
              <a:lnSpc>
                <a:spcPct val="100000"/>
              </a:lnSpc>
              <a:spcBef>
                <a:spcPts val="100"/>
              </a:spcBef>
            </a:pPr>
            <a:r>
              <a:rPr dirty="0" sz="900">
                <a:solidFill>
                  <a:srgbClr val="231F20"/>
                </a:solidFill>
                <a:latin typeface="SimSun"/>
                <a:cs typeface="SimSun"/>
              </a:rPr>
              <a:t>RealSense-</a:t>
            </a:r>
            <a:r>
              <a:rPr dirty="0" sz="900" spc="-20">
                <a:solidFill>
                  <a:srgbClr val="231F20"/>
                </a:solidFill>
                <a:latin typeface="SimSun"/>
                <a:cs typeface="SimSun"/>
              </a:rPr>
              <a:t>D415</a:t>
            </a:r>
            <a:endParaRPr sz="900">
              <a:latin typeface="SimSun"/>
              <a:cs typeface="SimSun"/>
            </a:endParaRPr>
          </a:p>
        </p:txBody>
      </p:sp>
      <p:sp>
        <p:nvSpPr>
          <p:cNvPr id="21" name="object 21" descr=""/>
          <p:cNvSpPr txBox="1"/>
          <p:nvPr/>
        </p:nvSpPr>
        <p:spPr>
          <a:xfrm>
            <a:off x="5124537" y="7456716"/>
            <a:ext cx="1072515" cy="162560"/>
          </a:xfrm>
          <a:prstGeom prst="rect">
            <a:avLst/>
          </a:prstGeom>
        </p:spPr>
        <p:txBody>
          <a:bodyPr wrap="square" lIns="0" tIns="12700" rIns="0" bIns="0" rtlCol="0" vert="horz">
            <a:spAutoFit/>
          </a:bodyPr>
          <a:lstStyle/>
          <a:p>
            <a:pPr>
              <a:lnSpc>
                <a:spcPct val="100000"/>
              </a:lnSpc>
              <a:spcBef>
                <a:spcPts val="100"/>
              </a:spcBef>
            </a:pPr>
            <a:r>
              <a:rPr dirty="0" sz="900" spc="120">
                <a:solidFill>
                  <a:srgbClr val="231F20"/>
                </a:solidFill>
                <a:latin typeface="SimSun"/>
                <a:cs typeface="SimSun"/>
              </a:rPr>
              <a:t>奥比中光</a:t>
            </a:r>
            <a:r>
              <a:rPr dirty="0" sz="900" spc="85">
                <a:solidFill>
                  <a:srgbClr val="231F20"/>
                </a:solidFill>
                <a:latin typeface="SimSun"/>
                <a:cs typeface="SimSun"/>
              </a:rPr>
              <a:t>RGBD</a:t>
            </a:r>
            <a:r>
              <a:rPr dirty="0" sz="900" spc="95">
                <a:solidFill>
                  <a:srgbClr val="231F20"/>
                </a:solidFill>
                <a:latin typeface="SimSun"/>
                <a:cs typeface="SimSun"/>
              </a:rPr>
              <a:t>相机</a:t>
            </a:r>
            <a:endParaRPr sz="900">
              <a:latin typeface="SimSun"/>
              <a:cs typeface="SimSun"/>
            </a:endParaRPr>
          </a:p>
        </p:txBody>
      </p:sp>
      <p:sp>
        <p:nvSpPr>
          <p:cNvPr id="22" name="object 22" descr=""/>
          <p:cNvSpPr txBox="1"/>
          <p:nvPr/>
        </p:nvSpPr>
        <p:spPr>
          <a:xfrm>
            <a:off x="2473679" y="7936662"/>
            <a:ext cx="1059180" cy="162560"/>
          </a:xfrm>
          <a:prstGeom prst="rect">
            <a:avLst/>
          </a:prstGeom>
        </p:spPr>
        <p:txBody>
          <a:bodyPr wrap="square" lIns="0" tIns="12700" rIns="0" bIns="0" rtlCol="0" vert="horz">
            <a:spAutoFit/>
          </a:bodyPr>
          <a:lstStyle/>
          <a:p>
            <a:pPr marL="12700">
              <a:lnSpc>
                <a:spcPct val="100000"/>
              </a:lnSpc>
              <a:spcBef>
                <a:spcPts val="100"/>
              </a:spcBef>
            </a:pPr>
            <a:r>
              <a:rPr dirty="0" sz="900" spc="-20">
                <a:solidFill>
                  <a:srgbClr val="231F20"/>
                </a:solidFill>
                <a:latin typeface="SimSun"/>
                <a:cs typeface="SimSun"/>
              </a:rPr>
              <a:t>眼在手上、眼在手外</a:t>
            </a:r>
            <a:endParaRPr sz="900">
              <a:latin typeface="SimSun"/>
              <a:cs typeface="SimSun"/>
            </a:endParaRPr>
          </a:p>
        </p:txBody>
      </p:sp>
      <p:sp>
        <p:nvSpPr>
          <p:cNvPr id="23" name="object 23" descr=""/>
          <p:cNvSpPr/>
          <p:nvPr/>
        </p:nvSpPr>
        <p:spPr>
          <a:xfrm>
            <a:off x="893889" y="5066246"/>
            <a:ext cx="5799455" cy="533400"/>
          </a:xfrm>
          <a:custGeom>
            <a:avLst/>
            <a:gdLst/>
            <a:ahLst/>
            <a:cxnLst/>
            <a:rect l="l" t="t" r="r" b="b"/>
            <a:pathLst>
              <a:path w="5799455" h="533400">
                <a:moveTo>
                  <a:pt x="5799048" y="0"/>
                </a:moveTo>
                <a:lnTo>
                  <a:pt x="0" y="0"/>
                </a:lnTo>
                <a:lnTo>
                  <a:pt x="0" y="532866"/>
                </a:lnTo>
                <a:lnTo>
                  <a:pt x="5799048" y="532866"/>
                </a:lnTo>
                <a:lnTo>
                  <a:pt x="5799048" y="0"/>
                </a:lnTo>
                <a:close/>
              </a:path>
            </a:pathLst>
          </a:custGeom>
          <a:solidFill>
            <a:srgbClr val="E6E7E8"/>
          </a:solidFill>
        </p:spPr>
        <p:txBody>
          <a:bodyPr wrap="square" lIns="0" tIns="0" rIns="0" bIns="0" rtlCol="0"/>
          <a:lstStyle/>
          <a:p/>
        </p:txBody>
      </p:sp>
      <p:sp>
        <p:nvSpPr>
          <p:cNvPr id="24" name="object 24" descr=""/>
          <p:cNvSpPr txBox="1"/>
          <p:nvPr/>
        </p:nvSpPr>
        <p:spPr>
          <a:xfrm>
            <a:off x="1036928" y="5130643"/>
            <a:ext cx="1295400" cy="387350"/>
          </a:xfrm>
          <a:prstGeom prst="rect">
            <a:avLst/>
          </a:prstGeom>
        </p:spPr>
        <p:txBody>
          <a:bodyPr wrap="square" lIns="0" tIns="15240" rIns="0" bIns="0" rtlCol="0" vert="horz">
            <a:spAutoFit/>
          </a:bodyPr>
          <a:lstStyle/>
          <a:p>
            <a:pPr>
              <a:lnSpc>
                <a:spcPct val="100000"/>
              </a:lnSpc>
              <a:spcBef>
                <a:spcPts val="120"/>
              </a:spcBef>
            </a:pPr>
            <a:r>
              <a:rPr dirty="0" sz="2350" spc="145" b="1">
                <a:solidFill>
                  <a:srgbClr val="CB272B"/>
                </a:solidFill>
                <a:latin typeface="Microsoft YaHei"/>
                <a:cs typeface="Microsoft YaHei"/>
              </a:rPr>
              <a:t>核心功能</a:t>
            </a:r>
            <a:endParaRPr sz="2350">
              <a:latin typeface="Microsoft YaHei"/>
              <a:cs typeface="Microsoft YaHei"/>
            </a:endParaRPr>
          </a:p>
        </p:txBody>
      </p:sp>
      <p:sp>
        <p:nvSpPr>
          <p:cNvPr id="25" name="object 25" descr=""/>
          <p:cNvSpPr txBox="1"/>
          <p:nvPr/>
        </p:nvSpPr>
        <p:spPr>
          <a:xfrm>
            <a:off x="3841160" y="5142173"/>
            <a:ext cx="2701290" cy="238760"/>
          </a:xfrm>
          <a:prstGeom prst="rect">
            <a:avLst/>
          </a:prstGeom>
        </p:spPr>
        <p:txBody>
          <a:bodyPr wrap="square" lIns="0" tIns="12700" rIns="0" bIns="0" rtlCol="0" vert="horz">
            <a:spAutoFit/>
          </a:bodyPr>
          <a:lstStyle/>
          <a:p>
            <a:pPr>
              <a:lnSpc>
                <a:spcPct val="100000"/>
              </a:lnSpc>
              <a:spcBef>
                <a:spcPts val="100"/>
              </a:spcBef>
            </a:pPr>
            <a:r>
              <a:rPr dirty="0" sz="1400" spc="105">
                <a:solidFill>
                  <a:srgbClr val="808285"/>
                </a:solidFill>
                <a:latin typeface="SimSun"/>
                <a:cs typeface="SimSun"/>
              </a:rPr>
              <a:t>满足复杂、多样的实际应用需求</a:t>
            </a:r>
            <a:endParaRPr sz="1400">
              <a:latin typeface="SimSun"/>
              <a:cs typeface="SimSun"/>
            </a:endParaRPr>
          </a:p>
        </p:txBody>
      </p:sp>
      <p:sp>
        <p:nvSpPr>
          <p:cNvPr id="26" name="object 26" descr=""/>
          <p:cNvSpPr/>
          <p:nvPr/>
        </p:nvSpPr>
        <p:spPr>
          <a:xfrm>
            <a:off x="6170383" y="5425681"/>
            <a:ext cx="354330" cy="6985"/>
          </a:xfrm>
          <a:custGeom>
            <a:avLst/>
            <a:gdLst/>
            <a:ahLst/>
            <a:cxnLst/>
            <a:rect l="l" t="t" r="r" b="b"/>
            <a:pathLst>
              <a:path w="354329" h="6985">
                <a:moveTo>
                  <a:pt x="354291" y="0"/>
                </a:moveTo>
                <a:lnTo>
                  <a:pt x="0" y="0"/>
                </a:lnTo>
                <a:lnTo>
                  <a:pt x="0" y="6883"/>
                </a:lnTo>
                <a:lnTo>
                  <a:pt x="354291" y="6883"/>
                </a:lnTo>
                <a:lnTo>
                  <a:pt x="354291" y="0"/>
                </a:lnTo>
                <a:close/>
              </a:path>
            </a:pathLst>
          </a:custGeom>
          <a:solidFill>
            <a:srgbClr val="CB272B"/>
          </a:solidFill>
        </p:spPr>
        <p:txBody>
          <a:bodyPr wrap="square" lIns="0" tIns="0" rIns="0" bIns="0" rtlCol="0"/>
          <a:lstStyle/>
          <a:p/>
        </p:txBody>
      </p:sp>
      <p:sp>
        <p:nvSpPr>
          <p:cNvPr id="27" name="object 27" descr=""/>
          <p:cNvSpPr txBox="1"/>
          <p:nvPr/>
        </p:nvSpPr>
        <p:spPr>
          <a:xfrm>
            <a:off x="1042835" y="7875791"/>
            <a:ext cx="1314450" cy="283210"/>
          </a:xfrm>
          <a:prstGeom prst="rect">
            <a:avLst/>
          </a:prstGeom>
          <a:solidFill>
            <a:srgbClr val="CB272B"/>
          </a:solidFill>
        </p:spPr>
        <p:txBody>
          <a:bodyPr wrap="square" lIns="0" tIns="19050" rIns="0" bIns="0" rtlCol="0" vert="horz">
            <a:spAutoFit/>
          </a:bodyPr>
          <a:lstStyle/>
          <a:p>
            <a:pPr marL="71755">
              <a:lnSpc>
                <a:spcPct val="100000"/>
              </a:lnSpc>
              <a:spcBef>
                <a:spcPts val="150"/>
              </a:spcBef>
            </a:pPr>
            <a:r>
              <a:rPr dirty="0" sz="1500" spc="-10" b="1">
                <a:solidFill>
                  <a:srgbClr val="FFFFFF"/>
                </a:solidFill>
                <a:latin typeface="Microsoft YaHei"/>
                <a:cs typeface="Microsoft YaHei"/>
              </a:rPr>
              <a:t>支持安装方式</a:t>
            </a:r>
            <a:endParaRPr sz="1500">
              <a:latin typeface="Microsoft YaHei"/>
              <a:cs typeface="Microsoft YaHei"/>
            </a:endParaRPr>
          </a:p>
        </p:txBody>
      </p:sp>
      <p:pic>
        <p:nvPicPr>
          <p:cNvPr id="28" name="object 28" descr=""/>
          <p:cNvPicPr/>
          <p:nvPr/>
        </p:nvPicPr>
        <p:blipFill>
          <a:blip r:embed="rId4" cstate="print"/>
          <a:stretch>
            <a:fillRect/>
          </a:stretch>
        </p:blipFill>
        <p:spPr>
          <a:xfrm>
            <a:off x="1183072" y="6287547"/>
            <a:ext cx="1319602" cy="1092159"/>
          </a:xfrm>
          <a:prstGeom prst="rect">
            <a:avLst/>
          </a:prstGeom>
        </p:spPr>
      </p:pic>
      <p:pic>
        <p:nvPicPr>
          <p:cNvPr id="29" name="object 29" descr=""/>
          <p:cNvPicPr/>
          <p:nvPr/>
        </p:nvPicPr>
        <p:blipFill>
          <a:blip r:embed="rId5" cstate="print"/>
          <a:stretch>
            <a:fillRect/>
          </a:stretch>
        </p:blipFill>
        <p:spPr>
          <a:xfrm>
            <a:off x="2918975" y="6396538"/>
            <a:ext cx="1571439" cy="844678"/>
          </a:xfrm>
          <a:prstGeom prst="rect">
            <a:avLst/>
          </a:prstGeom>
        </p:spPr>
      </p:pic>
      <p:pic>
        <p:nvPicPr>
          <p:cNvPr id="30" name="object 30" descr=""/>
          <p:cNvPicPr/>
          <p:nvPr/>
        </p:nvPicPr>
        <p:blipFill>
          <a:blip r:embed="rId6" cstate="print"/>
          <a:stretch>
            <a:fillRect/>
          </a:stretch>
        </p:blipFill>
        <p:spPr>
          <a:xfrm>
            <a:off x="4799345" y="6515406"/>
            <a:ext cx="1656141" cy="606943"/>
          </a:xfrm>
          <a:prstGeom prst="rect">
            <a:avLst/>
          </a:prstGeom>
        </p:spPr>
      </p:pic>
      <p:grpSp>
        <p:nvGrpSpPr>
          <p:cNvPr id="31" name="object 31" descr=""/>
          <p:cNvGrpSpPr/>
          <p:nvPr/>
        </p:nvGrpSpPr>
        <p:grpSpPr>
          <a:xfrm>
            <a:off x="1318488" y="8741562"/>
            <a:ext cx="5016500" cy="629920"/>
            <a:chOff x="1318488" y="8741562"/>
            <a:chExt cx="5016500" cy="629920"/>
          </a:xfrm>
        </p:grpSpPr>
        <p:pic>
          <p:nvPicPr>
            <p:cNvPr id="32" name="object 32" descr=""/>
            <p:cNvPicPr/>
            <p:nvPr/>
          </p:nvPicPr>
          <p:blipFill>
            <a:blip r:embed="rId7" cstate="print"/>
            <a:stretch>
              <a:fillRect/>
            </a:stretch>
          </p:blipFill>
          <p:spPr>
            <a:xfrm>
              <a:off x="1318488" y="8741562"/>
              <a:ext cx="753680" cy="629741"/>
            </a:xfrm>
            <a:prstGeom prst="rect">
              <a:avLst/>
            </a:prstGeom>
          </p:spPr>
        </p:pic>
        <p:pic>
          <p:nvPicPr>
            <p:cNvPr id="33" name="object 33" descr=""/>
            <p:cNvPicPr/>
            <p:nvPr/>
          </p:nvPicPr>
          <p:blipFill>
            <a:blip r:embed="rId8" cstate="print"/>
            <a:stretch>
              <a:fillRect/>
            </a:stretch>
          </p:blipFill>
          <p:spPr>
            <a:xfrm>
              <a:off x="2104219" y="8741562"/>
              <a:ext cx="822356" cy="629741"/>
            </a:xfrm>
            <a:prstGeom prst="rect">
              <a:avLst/>
            </a:prstGeom>
          </p:spPr>
        </p:pic>
        <p:pic>
          <p:nvPicPr>
            <p:cNvPr id="34" name="object 34" descr=""/>
            <p:cNvPicPr/>
            <p:nvPr/>
          </p:nvPicPr>
          <p:blipFill>
            <a:blip r:embed="rId9" cstate="print"/>
            <a:stretch>
              <a:fillRect/>
            </a:stretch>
          </p:blipFill>
          <p:spPr>
            <a:xfrm>
              <a:off x="2954049" y="8741562"/>
              <a:ext cx="828988" cy="629741"/>
            </a:xfrm>
            <a:prstGeom prst="rect">
              <a:avLst/>
            </a:prstGeom>
          </p:spPr>
        </p:pic>
        <p:pic>
          <p:nvPicPr>
            <p:cNvPr id="35" name="object 35" descr=""/>
            <p:cNvPicPr/>
            <p:nvPr/>
          </p:nvPicPr>
          <p:blipFill>
            <a:blip r:embed="rId10" cstate="print"/>
            <a:stretch>
              <a:fillRect/>
            </a:stretch>
          </p:blipFill>
          <p:spPr>
            <a:xfrm>
              <a:off x="4786007" y="8741562"/>
              <a:ext cx="791712" cy="629741"/>
            </a:xfrm>
            <a:prstGeom prst="rect">
              <a:avLst/>
            </a:prstGeom>
          </p:spPr>
        </p:pic>
        <p:pic>
          <p:nvPicPr>
            <p:cNvPr id="36" name="object 36" descr=""/>
            <p:cNvPicPr/>
            <p:nvPr/>
          </p:nvPicPr>
          <p:blipFill>
            <a:blip r:embed="rId11" cstate="print"/>
            <a:stretch>
              <a:fillRect/>
            </a:stretch>
          </p:blipFill>
          <p:spPr>
            <a:xfrm>
              <a:off x="5600776" y="8741562"/>
              <a:ext cx="733602" cy="629741"/>
            </a:xfrm>
            <a:prstGeom prst="rect">
              <a:avLst/>
            </a:prstGeom>
          </p:spPr>
        </p:pic>
        <p:pic>
          <p:nvPicPr>
            <p:cNvPr id="37" name="object 37" descr=""/>
            <p:cNvPicPr/>
            <p:nvPr/>
          </p:nvPicPr>
          <p:blipFill>
            <a:blip r:embed="rId12" cstate="print"/>
            <a:stretch>
              <a:fillRect/>
            </a:stretch>
          </p:blipFill>
          <p:spPr>
            <a:xfrm>
              <a:off x="3814319" y="8741562"/>
              <a:ext cx="944623" cy="629741"/>
            </a:xfrm>
            <a:prstGeom prst="rect">
              <a:avLst/>
            </a:prstGeom>
          </p:spPr>
        </p:pic>
      </p:grpSp>
      <p:sp>
        <p:nvSpPr>
          <p:cNvPr id="38" name="object 38"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51</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3436477" y="7609678"/>
            <a:ext cx="2498090" cy="1208405"/>
            <a:chOff x="3436477" y="7609678"/>
            <a:chExt cx="2498090" cy="1208405"/>
          </a:xfrm>
        </p:grpSpPr>
        <p:pic>
          <p:nvPicPr>
            <p:cNvPr id="3" name="object 3" descr=""/>
            <p:cNvPicPr/>
            <p:nvPr/>
          </p:nvPicPr>
          <p:blipFill>
            <a:blip r:embed="rId2" cstate="print"/>
            <a:stretch>
              <a:fillRect/>
            </a:stretch>
          </p:blipFill>
          <p:spPr>
            <a:xfrm>
              <a:off x="4913367" y="7905951"/>
              <a:ext cx="1020948" cy="566588"/>
            </a:xfrm>
            <a:prstGeom prst="rect">
              <a:avLst/>
            </a:prstGeom>
          </p:spPr>
        </p:pic>
        <p:pic>
          <p:nvPicPr>
            <p:cNvPr id="4" name="object 4" descr=""/>
            <p:cNvPicPr/>
            <p:nvPr/>
          </p:nvPicPr>
          <p:blipFill>
            <a:blip r:embed="rId3" cstate="print"/>
            <a:stretch>
              <a:fillRect/>
            </a:stretch>
          </p:blipFill>
          <p:spPr>
            <a:xfrm>
              <a:off x="3436477" y="7609678"/>
              <a:ext cx="1743616" cy="1208403"/>
            </a:xfrm>
            <a:prstGeom prst="rect">
              <a:avLst/>
            </a:prstGeom>
          </p:spPr>
        </p:pic>
      </p:grpSp>
      <p:sp>
        <p:nvSpPr>
          <p:cNvPr id="5" name="object 5" descr=""/>
          <p:cNvSpPr/>
          <p:nvPr/>
        </p:nvSpPr>
        <p:spPr>
          <a:xfrm>
            <a:off x="858291" y="4259783"/>
            <a:ext cx="5811520" cy="1524635"/>
          </a:xfrm>
          <a:custGeom>
            <a:avLst/>
            <a:gdLst/>
            <a:ahLst/>
            <a:cxnLst/>
            <a:rect l="l" t="t" r="r" b="b"/>
            <a:pathLst>
              <a:path w="5811520" h="1524635">
                <a:moveTo>
                  <a:pt x="5811431" y="0"/>
                </a:moveTo>
                <a:lnTo>
                  <a:pt x="0" y="0"/>
                </a:lnTo>
                <a:lnTo>
                  <a:pt x="0" y="1524063"/>
                </a:lnTo>
                <a:lnTo>
                  <a:pt x="5811431" y="1524063"/>
                </a:lnTo>
                <a:lnTo>
                  <a:pt x="5811431" y="0"/>
                </a:lnTo>
                <a:close/>
              </a:path>
            </a:pathLst>
          </a:custGeom>
          <a:solidFill>
            <a:srgbClr val="E6E7E8"/>
          </a:solidFill>
        </p:spPr>
        <p:txBody>
          <a:bodyPr wrap="square" lIns="0" tIns="0" rIns="0" bIns="0" rtlCol="0"/>
          <a:lstStyle/>
          <a:p/>
        </p:txBody>
      </p:sp>
      <p:sp>
        <p:nvSpPr>
          <p:cNvPr id="6" name="object 6" descr=""/>
          <p:cNvSpPr txBox="1"/>
          <p:nvPr/>
        </p:nvSpPr>
        <p:spPr>
          <a:xfrm>
            <a:off x="1046676" y="1214592"/>
            <a:ext cx="4372610" cy="712470"/>
          </a:xfrm>
          <a:prstGeom prst="rect">
            <a:avLst/>
          </a:prstGeom>
        </p:spPr>
        <p:txBody>
          <a:bodyPr wrap="square" lIns="0" tIns="12700" rIns="0" bIns="0" rtlCol="0" vert="horz">
            <a:spAutoFit/>
          </a:bodyPr>
          <a:lstStyle/>
          <a:p>
            <a:pPr marL="12700">
              <a:lnSpc>
                <a:spcPct val="100000"/>
              </a:lnSpc>
              <a:spcBef>
                <a:spcPts val="100"/>
              </a:spcBef>
            </a:pPr>
            <a:r>
              <a:rPr dirty="0" sz="1500" spc="-35" b="1">
                <a:solidFill>
                  <a:srgbClr val="CB272B"/>
                </a:solidFill>
                <a:latin typeface="Microsoft YaHei"/>
                <a:cs typeface="Microsoft YaHei"/>
              </a:rPr>
              <a:t>极致易用</a:t>
            </a:r>
            <a:endParaRPr sz="1500">
              <a:latin typeface="Microsoft YaHei"/>
              <a:cs typeface="Microsoft YaHei"/>
            </a:endParaRPr>
          </a:p>
          <a:p>
            <a:pPr marL="101600" marR="5080">
              <a:lnSpc>
                <a:spcPct val="161100"/>
              </a:lnSpc>
              <a:spcBef>
                <a:spcPts val="130"/>
              </a:spcBef>
            </a:pPr>
            <a:r>
              <a:rPr dirty="0" sz="900">
                <a:solidFill>
                  <a:srgbClr val="231F20"/>
                </a:solidFill>
                <a:latin typeface="SimSun"/>
                <a:cs typeface="SimSun"/>
              </a:rPr>
              <a:t>统一运动任务与视觉任务编程环境，打通底层数据接口，用户编程代码量减少</a:t>
            </a:r>
            <a:r>
              <a:rPr dirty="0" sz="900" spc="45">
                <a:solidFill>
                  <a:srgbClr val="231F20"/>
                </a:solidFill>
                <a:latin typeface="SimSun"/>
                <a:cs typeface="SimSun"/>
              </a:rPr>
              <a:t>60%</a:t>
            </a:r>
            <a:r>
              <a:rPr dirty="0" sz="900" spc="20">
                <a:solidFill>
                  <a:srgbClr val="231F20"/>
                </a:solidFill>
                <a:latin typeface="SimSun"/>
                <a:cs typeface="SimSun"/>
              </a:rPr>
              <a:t>支持极简一键标定，省时</a:t>
            </a:r>
            <a:r>
              <a:rPr dirty="0" sz="900" spc="114">
                <a:solidFill>
                  <a:srgbClr val="231F20"/>
                </a:solidFill>
                <a:latin typeface="SimSun"/>
                <a:cs typeface="SimSun"/>
              </a:rPr>
              <a:t>80%</a:t>
            </a:r>
            <a:endParaRPr sz="900">
              <a:latin typeface="SimSun"/>
              <a:cs typeface="SimSun"/>
            </a:endParaRPr>
          </a:p>
        </p:txBody>
      </p:sp>
      <p:sp>
        <p:nvSpPr>
          <p:cNvPr id="7" name="object 7" descr=""/>
          <p:cNvSpPr txBox="1"/>
          <p:nvPr/>
        </p:nvSpPr>
        <p:spPr>
          <a:xfrm>
            <a:off x="858291" y="4259783"/>
            <a:ext cx="5811520" cy="1524635"/>
          </a:xfrm>
          <a:prstGeom prst="rect">
            <a:avLst/>
          </a:prstGeom>
        </p:spPr>
        <p:txBody>
          <a:bodyPr wrap="square" lIns="0" tIns="10795" rIns="0" bIns="0" rtlCol="0" vert="horz">
            <a:spAutoFit/>
          </a:bodyPr>
          <a:lstStyle/>
          <a:p>
            <a:pPr>
              <a:lnSpc>
                <a:spcPct val="100000"/>
              </a:lnSpc>
              <a:spcBef>
                <a:spcPts val="85"/>
              </a:spcBef>
            </a:pPr>
            <a:endParaRPr sz="1500">
              <a:latin typeface="Times New Roman"/>
              <a:cs typeface="Times New Roman"/>
            </a:endParaRPr>
          </a:p>
          <a:p>
            <a:pPr marL="200660">
              <a:lnSpc>
                <a:spcPct val="100000"/>
              </a:lnSpc>
              <a:spcBef>
                <a:spcPts val="5"/>
              </a:spcBef>
            </a:pPr>
            <a:r>
              <a:rPr dirty="0" sz="1500" spc="-35" b="1">
                <a:solidFill>
                  <a:srgbClr val="CB272B"/>
                </a:solidFill>
                <a:latin typeface="Microsoft YaHei"/>
                <a:cs typeface="Microsoft YaHei"/>
              </a:rPr>
              <a:t>高效灵活</a:t>
            </a:r>
            <a:endParaRPr sz="1500">
              <a:latin typeface="Microsoft YaHei"/>
              <a:cs typeface="Microsoft YaHei"/>
            </a:endParaRPr>
          </a:p>
          <a:p>
            <a:pPr marL="301625" marR="3060700">
              <a:lnSpc>
                <a:spcPct val="161100"/>
              </a:lnSpc>
              <a:spcBef>
                <a:spcPts val="305"/>
              </a:spcBef>
            </a:pPr>
            <a:r>
              <a:rPr dirty="0" sz="900">
                <a:solidFill>
                  <a:srgbClr val="231F20"/>
                </a:solidFill>
                <a:latin typeface="SimSun"/>
                <a:cs typeface="SimSun"/>
              </a:rPr>
              <a:t>采用图形化编程，简单培训即可上手</a:t>
            </a:r>
            <a:r>
              <a:rPr dirty="0" sz="900" spc="500">
                <a:solidFill>
                  <a:srgbClr val="231F20"/>
                </a:solidFill>
                <a:latin typeface="SimSun"/>
                <a:cs typeface="SimSun"/>
              </a:rPr>
              <a:t>    </a:t>
            </a:r>
            <a:r>
              <a:rPr dirty="0" sz="900" spc="60">
                <a:solidFill>
                  <a:srgbClr val="231F20"/>
                </a:solidFill>
                <a:latin typeface="SimSun"/>
                <a:cs typeface="SimSun"/>
              </a:rPr>
              <a:t>80+</a:t>
            </a:r>
            <a:r>
              <a:rPr dirty="0" sz="900" spc="5">
                <a:solidFill>
                  <a:srgbClr val="231F20"/>
                </a:solidFill>
                <a:latin typeface="SimSun"/>
                <a:cs typeface="SimSun"/>
              </a:rPr>
              <a:t>视觉算子，覆盖</a:t>
            </a:r>
            <a:r>
              <a:rPr dirty="0" sz="900" spc="60">
                <a:solidFill>
                  <a:srgbClr val="231F20"/>
                </a:solidFill>
                <a:latin typeface="SimSun"/>
                <a:cs typeface="SimSun"/>
              </a:rPr>
              <a:t>2D/2.5D</a:t>
            </a:r>
            <a:r>
              <a:rPr dirty="0" sz="900" spc="-10">
                <a:solidFill>
                  <a:srgbClr val="231F20"/>
                </a:solidFill>
                <a:latin typeface="SimSun"/>
                <a:cs typeface="SimSun"/>
              </a:rPr>
              <a:t>视觉引导基本功能</a:t>
            </a:r>
            <a:r>
              <a:rPr dirty="0" sz="900" spc="65">
                <a:solidFill>
                  <a:srgbClr val="231F20"/>
                </a:solidFill>
                <a:latin typeface="SimSun"/>
                <a:cs typeface="SimSun"/>
              </a:rPr>
              <a:t>针对机器人视觉场景定制</a:t>
            </a:r>
            <a:r>
              <a:rPr dirty="0" sz="900" spc="50">
                <a:solidFill>
                  <a:srgbClr val="231F20"/>
                </a:solidFill>
                <a:latin typeface="SimSun"/>
                <a:cs typeface="SimSun"/>
              </a:rPr>
              <a:t>Marker</a:t>
            </a:r>
            <a:r>
              <a:rPr dirty="0" sz="900" spc="-10">
                <a:solidFill>
                  <a:srgbClr val="231F20"/>
                </a:solidFill>
                <a:latin typeface="SimSun"/>
                <a:cs typeface="SimSun"/>
              </a:rPr>
              <a:t>引导等算法</a:t>
            </a:r>
            <a:endParaRPr sz="900">
              <a:latin typeface="SimSun"/>
              <a:cs typeface="SimSun"/>
            </a:endParaRPr>
          </a:p>
        </p:txBody>
      </p:sp>
      <p:sp>
        <p:nvSpPr>
          <p:cNvPr id="8" name="object 8" descr=""/>
          <p:cNvSpPr txBox="1"/>
          <p:nvPr/>
        </p:nvSpPr>
        <p:spPr>
          <a:xfrm>
            <a:off x="1046676" y="6253127"/>
            <a:ext cx="2908300" cy="518795"/>
          </a:xfrm>
          <a:prstGeom prst="rect">
            <a:avLst/>
          </a:prstGeom>
        </p:spPr>
        <p:txBody>
          <a:bodyPr wrap="square" lIns="0" tIns="12700" rIns="0" bIns="0" rtlCol="0" vert="horz">
            <a:spAutoFit/>
          </a:bodyPr>
          <a:lstStyle/>
          <a:p>
            <a:pPr marL="12700">
              <a:lnSpc>
                <a:spcPct val="100000"/>
              </a:lnSpc>
              <a:spcBef>
                <a:spcPts val="100"/>
              </a:spcBef>
            </a:pPr>
            <a:r>
              <a:rPr dirty="0" sz="1500" spc="-35" b="1">
                <a:solidFill>
                  <a:srgbClr val="CB272B"/>
                </a:solidFill>
                <a:latin typeface="Microsoft YaHei"/>
                <a:cs typeface="Microsoft YaHei"/>
              </a:rPr>
              <a:t>经济实用</a:t>
            </a:r>
            <a:endParaRPr sz="1500">
              <a:latin typeface="Microsoft YaHei"/>
              <a:cs typeface="Microsoft YaHei"/>
            </a:endParaRPr>
          </a:p>
          <a:p>
            <a:pPr marL="101600">
              <a:lnSpc>
                <a:spcPct val="100000"/>
              </a:lnSpc>
              <a:spcBef>
                <a:spcPts val="1005"/>
              </a:spcBef>
            </a:pPr>
            <a:r>
              <a:rPr dirty="0" sz="900" spc="-20">
                <a:solidFill>
                  <a:srgbClr val="231F20"/>
                </a:solidFill>
                <a:latin typeface="SimSun"/>
                <a:cs typeface="SimSun"/>
              </a:rPr>
              <a:t>全自主开发，视控一体，人机交互与视觉软件共享算力</a:t>
            </a:r>
            <a:endParaRPr sz="900">
              <a:latin typeface="SimSun"/>
              <a:cs typeface="SimSun"/>
            </a:endParaRPr>
          </a:p>
        </p:txBody>
      </p:sp>
      <p:sp>
        <p:nvSpPr>
          <p:cNvPr id="9" name="object 9" descr=""/>
          <p:cNvSpPr/>
          <p:nvPr/>
        </p:nvSpPr>
        <p:spPr>
          <a:xfrm>
            <a:off x="1074320" y="1609217"/>
            <a:ext cx="34290" cy="34290"/>
          </a:xfrm>
          <a:custGeom>
            <a:avLst/>
            <a:gdLst/>
            <a:ahLst/>
            <a:cxnLst/>
            <a:rect l="l" t="t" r="r" b="b"/>
            <a:pathLst>
              <a:path w="34290" h="34289">
                <a:moveTo>
                  <a:pt x="26225" y="0"/>
                </a:moveTo>
                <a:lnTo>
                  <a:pt x="7569" y="0"/>
                </a:lnTo>
                <a:lnTo>
                  <a:pt x="0" y="7569"/>
                </a:lnTo>
                <a:lnTo>
                  <a:pt x="0" y="26238"/>
                </a:lnTo>
                <a:lnTo>
                  <a:pt x="7569" y="33807"/>
                </a:lnTo>
                <a:lnTo>
                  <a:pt x="26225" y="33807"/>
                </a:lnTo>
                <a:lnTo>
                  <a:pt x="33794" y="26238"/>
                </a:lnTo>
                <a:lnTo>
                  <a:pt x="33794" y="16903"/>
                </a:lnTo>
                <a:lnTo>
                  <a:pt x="33794" y="7569"/>
                </a:lnTo>
                <a:lnTo>
                  <a:pt x="26225" y="0"/>
                </a:lnTo>
                <a:close/>
              </a:path>
            </a:pathLst>
          </a:custGeom>
          <a:solidFill>
            <a:srgbClr val="CB272B"/>
          </a:solidFill>
        </p:spPr>
        <p:txBody>
          <a:bodyPr wrap="square" lIns="0" tIns="0" rIns="0" bIns="0" rtlCol="0"/>
          <a:lstStyle/>
          <a:p/>
        </p:txBody>
      </p:sp>
      <p:sp>
        <p:nvSpPr>
          <p:cNvPr id="10" name="object 10" descr=""/>
          <p:cNvSpPr/>
          <p:nvPr/>
        </p:nvSpPr>
        <p:spPr>
          <a:xfrm>
            <a:off x="1074320" y="1833848"/>
            <a:ext cx="34290" cy="34290"/>
          </a:xfrm>
          <a:custGeom>
            <a:avLst/>
            <a:gdLst/>
            <a:ahLst/>
            <a:cxnLst/>
            <a:rect l="l" t="t" r="r" b="b"/>
            <a:pathLst>
              <a:path w="34290" h="34289">
                <a:moveTo>
                  <a:pt x="26225" y="0"/>
                </a:moveTo>
                <a:lnTo>
                  <a:pt x="7569" y="0"/>
                </a:lnTo>
                <a:lnTo>
                  <a:pt x="0" y="7569"/>
                </a:lnTo>
                <a:lnTo>
                  <a:pt x="0" y="26238"/>
                </a:lnTo>
                <a:lnTo>
                  <a:pt x="7569" y="33807"/>
                </a:lnTo>
                <a:lnTo>
                  <a:pt x="26225" y="33807"/>
                </a:lnTo>
                <a:lnTo>
                  <a:pt x="33794" y="26238"/>
                </a:lnTo>
                <a:lnTo>
                  <a:pt x="33794" y="16903"/>
                </a:lnTo>
                <a:lnTo>
                  <a:pt x="33794" y="7569"/>
                </a:lnTo>
                <a:lnTo>
                  <a:pt x="26225" y="0"/>
                </a:lnTo>
                <a:close/>
              </a:path>
            </a:pathLst>
          </a:custGeom>
          <a:solidFill>
            <a:srgbClr val="CB272B"/>
          </a:solidFill>
        </p:spPr>
        <p:txBody>
          <a:bodyPr wrap="square" lIns="0" tIns="0" rIns="0" bIns="0" rtlCol="0"/>
          <a:lstStyle/>
          <a:p/>
        </p:txBody>
      </p:sp>
      <p:sp>
        <p:nvSpPr>
          <p:cNvPr id="11" name="object 11" descr=""/>
          <p:cNvSpPr/>
          <p:nvPr/>
        </p:nvSpPr>
        <p:spPr>
          <a:xfrm>
            <a:off x="1074320" y="6679940"/>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794" y="26225"/>
                </a:lnTo>
                <a:lnTo>
                  <a:pt x="33794" y="16890"/>
                </a:lnTo>
                <a:lnTo>
                  <a:pt x="33794" y="7569"/>
                </a:lnTo>
                <a:lnTo>
                  <a:pt x="26225" y="0"/>
                </a:lnTo>
                <a:close/>
              </a:path>
            </a:pathLst>
          </a:custGeom>
          <a:solidFill>
            <a:srgbClr val="CB272B"/>
          </a:solidFill>
        </p:spPr>
        <p:txBody>
          <a:bodyPr wrap="square" lIns="0" tIns="0" rIns="0" bIns="0" rtlCol="0"/>
          <a:lstStyle/>
          <a:p/>
        </p:txBody>
      </p:sp>
      <p:grpSp>
        <p:nvGrpSpPr>
          <p:cNvPr id="12" name="object 12" descr=""/>
          <p:cNvGrpSpPr/>
          <p:nvPr/>
        </p:nvGrpSpPr>
        <p:grpSpPr>
          <a:xfrm>
            <a:off x="1081589" y="4390339"/>
            <a:ext cx="5467350" cy="1277620"/>
            <a:chOff x="1081589" y="4390339"/>
            <a:chExt cx="5467350" cy="1277620"/>
          </a:xfrm>
        </p:grpSpPr>
        <p:sp>
          <p:nvSpPr>
            <p:cNvPr id="13" name="object 13" descr=""/>
            <p:cNvSpPr/>
            <p:nvPr/>
          </p:nvSpPr>
          <p:spPr>
            <a:xfrm>
              <a:off x="1081582" y="4894376"/>
              <a:ext cx="34290" cy="469265"/>
            </a:xfrm>
            <a:custGeom>
              <a:avLst/>
              <a:gdLst/>
              <a:ahLst/>
              <a:cxnLst/>
              <a:rect l="l" t="t" r="r" b="b"/>
              <a:pathLst>
                <a:path w="34290" h="469264">
                  <a:moveTo>
                    <a:pt x="33807" y="442836"/>
                  </a:moveTo>
                  <a:lnTo>
                    <a:pt x="26238" y="435267"/>
                  </a:lnTo>
                  <a:lnTo>
                    <a:pt x="7569" y="435267"/>
                  </a:lnTo>
                  <a:lnTo>
                    <a:pt x="0" y="442836"/>
                  </a:lnTo>
                  <a:lnTo>
                    <a:pt x="0" y="461505"/>
                  </a:lnTo>
                  <a:lnTo>
                    <a:pt x="7569" y="469074"/>
                  </a:lnTo>
                  <a:lnTo>
                    <a:pt x="26238" y="469074"/>
                  </a:lnTo>
                  <a:lnTo>
                    <a:pt x="33807" y="461505"/>
                  </a:lnTo>
                  <a:lnTo>
                    <a:pt x="33807" y="452170"/>
                  </a:lnTo>
                  <a:lnTo>
                    <a:pt x="33807" y="442836"/>
                  </a:lnTo>
                  <a:close/>
                </a:path>
                <a:path w="34290" h="469264">
                  <a:moveTo>
                    <a:pt x="33807" y="225209"/>
                  </a:moveTo>
                  <a:lnTo>
                    <a:pt x="26238" y="217639"/>
                  </a:lnTo>
                  <a:lnTo>
                    <a:pt x="7569" y="217639"/>
                  </a:lnTo>
                  <a:lnTo>
                    <a:pt x="0" y="225209"/>
                  </a:lnTo>
                  <a:lnTo>
                    <a:pt x="0" y="243878"/>
                  </a:lnTo>
                  <a:lnTo>
                    <a:pt x="7569" y="251447"/>
                  </a:lnTo>
                  <a:lnTo>
                    <a:pt x="26238" y="251447"/>
                  </a:lnTo>
                  <a:lnTo>
                    <a:pt x="33807" y="243878"/>
                  </a:lnTo>
                  <a:lnTo>
                    <a:pt x="33807" y="234543"/>
                  </a:lnTo>
                  <a:lnTo>
                    <a:pt x="33807" y="225209"/>
                  </a:lnTo>
                  <a:close/>
                </a:path>
                <a:path w="34290" h="469264">
                  <a:moveTo>
                    <a:pt x="33807" y="7569"/>
                  </a:moveTo>
                  <a:lnTo>
                    <a:pt x="26238" y="0"/>
                  </a:lnTo>
                  <a:lnTo>
                    <a:pt x="7569" y="0"/>
                  </a:lnTo>
                  <a:lnTo>
                    <a:pt x="0" y="7569"/>
                  </a:lnTo>
                  <a:lnTo>
                    <a:pt x="0" y="26238"/>
                  </a:lnTo>
                  <a:lnTo>
                    <a:pt x="7569" y="33807"/>
                  </a:lnTo>
                  <a:lnTo>
                    <a:pt x="26238" y="33807"/>
                  </a:lnTo>
                  <a:lnTo>
                    <a:pt x="33807" y="26238"/>
                  </a:lnTo>
                  <a:lnTo>
                    <a:pt x="33807" y="16903"/>
                  </a:lnTo>
                  <a:lnTo>
                    <a:pt x="33807" y="7569"/>
                  </a:lnTo>
                  <a:close/>
                </a:path>
              </a:pathLst>
            </a:custGeom>
            <a:solidFill>
              <a:srgbClr val="CB272B"/>
            </a:solidFill>
          </p:spPr>
          <p:txBody>
            <a:bodyPr wrap="square" lIns="0" tIns="0" rIns="0" bIns="0" rtlCol="0"/>
            <a:lstStyle/>
            <a:p/>
          </p:txBody>
        </p:sp>
        <p:pic>
          <p:nvPicPr>
            <p:cNvPr id="14" name="object 14" descr=""/>
            <p:cNvPicPr/>
            <p:nvPr/>
          </p:nvPicPr>
          <p:blipFill>
            <a:blip r:embed="rId4" cstate="print"/>
            <a:stretch>
              <a:fillRect/>
            </a:stretch>
          </p:blipFill>
          <p:spPr>
            <a:xfrm>
              <a:off x="4992865" y="4390339"/>
              <a:ext cx="1556080" cy="1277353"/>
            </a:xfrm>
            <a:prstGeom prst="rect">
              <a:avLst/>
            </a:prstGeom>
          </p:spPr>
        </p:pic>
      </p:grpSp>
      <p:sp>
        <p:nvSpPr>
          <p:cNvPr id="15" name="object 15" descr=""/>
          <p:cNvSpPr txBox="1"/>
          <p:nvPr/>
        </p:nvSpPr>
        <p:spPr>
          <a:xfrm>
            <a:off x="858291" y="574967"/>
            <a:ext cx="1244600" cy="389255"/>
          </a:xfrm>
          <a:prstGeom prst="rect">
            <a:avLst/>
          </a:prstGeom>
          <a:solidFill>
            <a:srgbClr val="CB272B"/>
          </a:solidFill>
        </p:spPr>
        <p:txBody>
          <a:bodyPr wrap="square" lIns="0" tIns="50165" rIns="0" bIns="0" rtlCol="0" vert="horz">
            <a:spAutoFit/>
          </a:bodyPr>
          <a:lstStyle/>
          <a:p>
            <a:pPr marL="142240">
              <a:lnSpc>
                <a:spcPct val="100000"/>
              </a:lnSpc>
              <a:spcBef>
                <a:spcPts val="395"/>
              </a:spcBef>
            </a:pPr>
            <a:r>
              <a:rPr dirty="0" sz="1800" spc="125" b="1">
                <a:solidFill>
                  <a:srgbClr val="FFFFFF"/>
                </a:solidFill>
                <a:latin typeface="Microsoft JhengHei"/>
                <a:cs typeface="Microsoft JhengHei"/>
              </a:rPr>
              <a:t>特性优势</a:t>
            </a:r>
            <a:endParaRPr sz="1800">
              <a:latin typeface="Microsoft JhengHei"/>
              <a:cs typeface="Microsoft JhengHei"/>
            </a:endParaRPr>
          </a:p>
        </p:txBody>
      </p:sp>
      <p:pic>
        <p:nvPicPr>
          <p:cNvPr id="16" name="object 16" descr=""/>
          <p:cNvPicPr/>
          <p:nvPr/>
        </p:nvPicPr>
        <p:blipFill>
          <a:blip r:embed="rId5" cstate="print"/>
          <a:stretch>
            <a:fillRect/>
          </a:stretch>
        </p:blipFill>
        <p:spPr>
          <a:xfrm>
            <a:off x="858292" y="2176945"/>
            <a:ext cx="5811429" cy="1548922"/>
          </a:xfrm>
          <a:prstGeom prst="rect">
            <a:avLst/>
          </a:prstGeom>
        </p:spPr>
      </p:pic>
      <p:grpSp>
        <p:nvGrpSpPr>
          <p:cNvPr id="17" name="object 17" descr=""/>
          <p:cNvGrpSpPr/>
          <p:nvPr/>
        </p:nvGrpSpPr>
        <p:grpSpPr>
          <a:xfrm>
            <a:off x="1155493" y="7435202"/>
            <a:ext cx="2268220" cy="906144"/>
            <a:chOff x="1155493" y="7435202"/>
            <a:chExt cx="2268220" cy="906144"/>
          </a:xfrm>
        </p:grpSpPr>
        <p:sp>
          <p:nvSpPr>
            <p:cNvPr id="18" name="object 18" descr=""/>
            <p:cNvSpPr/>
            <p:nvPr/>
          </p:nvSpPr>
          <p:spPr>
            <a:xfrm>
              <a:off x="2135441" y="7435202"/>
              <a:ext cx="1288415" cy="906144"/>
            </a:xfrm>
            <a:custGeom>
              <a:avLst/>
              <a:gdLst/>
              <a:ahLst/>
              <a:cxnLst/>
              <a:rect l="l" t="t" r="r" b="b"/>
              <a:pathLst>
                <a:path w="1288414" h="906145">
                  <a:moveTo>
                    <a:pt x="943889" y="30708"/>
                  </a:moveTo>
                  <a:lnTo>
                    <a:pt x="941476" y="18757"/>
                  </a:lnTo>
                  <a:lnTo>
                    <a:pt x="934897" y="9004"/>
                  </a:lnTo>
                  <a:lnTo>
                    <a:pt x="925131" y="2425"/>
                  </a:lnTo>
                  <a:lnTo>
                    <a:pt x="913180" y="0"/>
                  </a:lnTo>
                  <a:lnTo>
                    <a:pt x="332232" y="0"/>
                  </a:lnTo>
                  <a:lnTo>
                    <a:pt x="320268" y="2425"/>
                  </a:lnTo>
                  <a:lnTo>
                    <a:pt x="310515" y="9004"/>
                  </a:lnTo>
                  <a:lnTo>
                    <a:pt x="303936" y="18757"/>
                  </a:lnTo>
                  <a:lnTo>
                    <a:pt x="301523" y="30708"/>
                  </a:lnTo>
                  <a:lnTo>
                    <a:pt x="301523" y="214947"/>
                  </a:lnTo>
                  <a:lnTo>
                    <a:pt x="303936" y="226910"/>
                  </a:lnTo>
                  <a:lnTo>
                    <a:pt x="310515" y="236664"/>
                  </a:lnTo>
                  <a:lnTo>
                    <a:pt x="320268" y="243243"/>
                  </a:lnTo>
                  <a:lnTo>
                    <a:pt x="332232" y="245656"/>
                  </a:lnTo>
                  <a:lnTo>
                    <a:pt x="913180" y="245656"/>
                  </a:lnTo>
                  <a:lnTo>
                    <a:pt x="925131" y="243243"/>
                  </a:lnTo>
                  <a:lnTo>
                    <a:pt x="934897" y="236664"/>
                  </a:lnTo>
                  <a:lnTo>
                    <a:pt x="941476" y="226910"/>
                  </a:lnTo>
                  <a:lnTo>
                    <a:pt x="943889" y="214947"/>
                  </a:lnTo>
                  <a:lnTo>
                    <a:pt x="943889" y="30708"/>
                  </a:lnTo>
                  <a:close/>
                </a:path>
                <a:path w="1288414" h="906145">
                  <a:moveTo>
                    <a:pt x="1288021" y="592378"/>
                  </a:moveTo>
                  <a:lnTo>
                    <a:pt x="1283843" y="571690"/>
                  </a:lnTo>
                  <a:lnTo>
                    <a:pt x="1272451" y="554799"/>
                  </a:lnTo>
                  <a:lnTo>
                    <a:pt x="1255560" y="543407"/>
                  </a:lnTo>
                  <a:lnTo>
                    <a:pt x="1234884" y="539242"/>
                  </a:lnTo>
                  <a:lnTo>
                    <a:pt x="53124" y="539242"/>
                  </a:lnTo>
                  <a:lnTo>
                    <a:pt x="32448" y="543407"/>
                  </a:lnTo>
                  <a:lnTo>
                    <a:pt x="15557" y="554799"/>
                  </a:lnTo>
                  <a:lnTo>
                    <a:pt x="4165" y="571690"/>
                  </a:lnTo>
                  <a:lnTo>
                    <a:pt x="0" y="592378"/>
                  </a:lnTo>
                  <a:lnTo>
                    <a:pt x="0" y="852830"/>
                  </a:lnTo>
                  <a:lnTo>
                    <a:pt x="4165" y="873506"/>
                  </a:lnTo>
                  <a:lnTo>
                    <a:pt x="15557" y="890397"/>
                  </a:lnTo>
                  <a:lnTo>
                    <a:pt x="32448" y="901788"/>
                  </a:lnTo>
                  <a:lnTo>
                    <a:pt x="53124" y="905967"/>
                  </a:lnTo>
                  <a:lnTo>
                    <a:pt x="1234884" y="905967"/>
                  </a:lnTo>
                  <a:lnTo>
                    <a:pt x="1255560" y="901788"/>
                  </a:lnTo>
                  <a:lnTo>
                    <a:pt x="1272451" y="890397"/>
                  </a:lnTo>
                  <a:lnTo>
                    <a:pt x="1283843" y="873506"/>
                  </a:lnTo>
                  <a:lnTo>
                    <a:pt x="1288021" y="852830"/>
                  </a:lnTo>
                  <a:lnTo>
                    <a:pt x="1288021" y="592378"/>
                  </a:lnTo>
                  <a:close/>
                </a:path>
              </a:pathLst>
            </a:custGeom>
            <a:solidFill>
              <a:srgbClr val="939598"/>
            </a:solidFill>
          </p:spPr>
          <p:txBody>
            <a:bodyPr wrap="square" lIns="0" tIns="0" rIns="0" bIns="0" rtlCol="0"/>
            <a:lstStyle/>
            <a:p/>
          </p:txBody>
        </p:sp>
        <p:sp>
          <p:nvSpPr>
            <p:cNvPr id="19" name="object 19" descr=""/>
            <p:cNvSpPr/>
            <p:nvPr/>
          </p:nvSpPr>
          <p:spPr>
            <a:xfrm>
              <a:off x="2849919" y="8035886"/>
              <a:ext cx="521334" cy="245745"/>
            </a:xfrm>
            <a:custGeom>
              <a:avLst/>
              <a:gdLst/>
              <a:ahLst/>
              <a:cxnLst/>
              <a:rect l="l" t="t" r="r" b="b"/>
              <a:pathLst>
                <a:path w="521335" h="245745">
                  <a:moveTo>
                    <a:pt x="493445" y="0"/>
                  </a:moveTo>
                  <a:lnTo>
                    <a:pt x="27647" y="0"/>
                  </a:lnTo>
                  <a:lnTo>
                    <a:pt x="16887" y="2175"/>
                  </a:lnTo>
                  <a:lnTo>
                    <a:pt x="8099" y="8105"/>
                  </a:lnTo>
                  <a:lnTo>
                    <a:pt x="2173" y="16898"/>
                  </a:lnTo>
                  <a:lnTo>
                    <a:pt x="0" y="27660"/>
                  </a:lnTo>
                  <a:lnTo>
                    <a:pt x="0" y="217982"/>
                  </a:lnTo>
                  <a:lnTo>
                    <a:pt x="2173" y="228750"/>
                  </a:lnTo>
                  <a:lnTo>
                    <a:pt x="8099" y="237542"/>
                  </a:lnTo>
                  <a:lnTo>
                    <a:pt x="16887" y="243469"/>
                  </a:lnTo>
                  <a:lnTo>
                    <a:pt x="27647" y="245643"/>
                  </a:lnTo>
                  <a:lnTo>
                    <a:pt x="493445" y="245643"/>
                  </a:lnTo>
                  <a:lnTo>
                    <a:pt x="504213" y="243469"/>
                  </a:lnTo>
                  <a:lnTo>
                    <a:pt x="513005" y="237542"/>
                  </a:lnTo>
                  <a:lnTo>
                    <a:pt x="518932" y="228750"/>
                  </a:lnTo>
                  <a:lnTo>
                    <a:pt x="521106" y="217982"/>
                  </a:lnTo>
                  <a:lnTo>
                    <a:pt x="521106" y="27660"/>
                  </a:lnTo>
                  <a:lnTo>
                    <a:pt x="518932" y="16898"/>
                  </a:lnTo>
                  <a:lnTo>
                    <a:pt x="513005" y="8105"/>
                  </a:lnTo>
                  <a:lnTo>
                    <a:pt x="504213" y="2175"/>
                  </a:lnTo>
                  <a:lnTo>
                    <a:pt x="493445" y="0"/>
                  </a:lnTo>
                  <a:close/>
                </a:path>
              </a:pathLst>
            </a:custGeom>
            <a:solidFill>
              <a:srgbClr val="FFFFFF"/>
            </a:solidFill>
          </p:spPr>
          <p:txBody>
            <a:bodyPr wrap="square" lIns="0" tIns="0" rIns="0" bIns="0" rtlCol="0"/>
            <a:lstStyle/>
            <a:p/>
          </p:txBody>
        </p:sp>
        <p:sp>
          <p:nvSpPr>
            <p:cNvPr id="20" name="object 20" descr=""/>
            <p:cNvSpPr/>
            <p:nvPr/>
          </p:nvSpPr>
          <p:spPr>
            <a:xfrm>
              <a:off x="1155493" y="7974434"/>
              <a:ext cx="644525" cy="367030"/>
            </a:xfrm>
            <a:custGeom>
              <a:avLst/>
              <a:gdLst/>
              <a:ahLst/>
              <a:cxnLst/>
              <a:rect l="l" t="t" r="r" b="b"/>
              <a:pathLst>
                <a:path w="644525" h="367029">
                  <a:moveTo>
                    <a:pt x="606437" y="0"/>
                  </a:moveTo>
                  <a:lnTo>
                    <a:pt x="37566" y="0"/>
                  </a:lnTo>
                  <a:lnTo>
                    <a:pt x="22942" y="2953"/>
                  </a:lnTo>
                  <a:lnTo>
                    <a:pt x="11001" y="11006"/>
                  </a:lnTo>
                  <a:lnTo>
                    <a:pt x="2951" y="22947"/>
                  </a:lnTo>
                  <a:lnTo>
                    <a:pt x="0" y="37566"/>
                  </a:lnTo>
                  <a:lnTo>
                    <a:pt x="0" y="329158"/>
                  </a:lnTo>
                  <a:lnTo>
                    <a:pt x="2951" y="343783"/>
                  </a:lnTo>
                  <a:lnTo>
                    <a:pt x="11001" y="355723"/>
                  </a:lnTo>
                  <a:lnTo>
                    <a:pt x="22942" y="363773"/>
                  </a:lnTo>
                  <a:lnTo>
                    <a:pt x="37566" y="366725"/>
                  </a:lnTo>
                  <a:lnTo>
                    <a:pt x="606437" y="366725"/>
                  </a:lnTo>
                  <a:lnTo>
                    <a:pt x="621062" y="363773"/>
                  </a:lnTo>
                  <a:lnTo>
                    <a:pt x="633002" y="355723"/>
                  </a:lnTo>
                  <a:lnTo>
                    <a:pt x="641052" y="343783"/>
                  </a:lnTo>
                  <a:lnTo>
                    <a:pt x="644004" y="329158"/>
                  </a:lnTo>
                  <a:lnTo>
                    <a:pt x="644004" y="37566"/>
                  </a:lnTo>
                  <a:lnTo>
                    <a:pt x="641052" y="22947"/>
                  </a:lnTo>
                  <a:lnTo>
                    <a:pt x="633002" y="11006"/>
                  </a:lnTo>
                  <a:lnTo>
                    <a:pt x="621062" y="2953"/>
                  </a:lnTo>
                  <a:lnTo>
                    <a:pt x="606437" y="0"/>
                  </a:lnTo>
                  <a:close/>
                </a:path>
              </a:pathLst>
            </a:custGeom>
            <a:solidFill>
              <a:srgbClr val="939598"/>
            </a:solidFill>
          </p:spPr>
          <p:txBody>
            <a:bodyPr wrap="square" lIns="0" tIns="0" rIns="0" bIns="0" rtlCol="0"/>
            <a:lstStyle/>
            <a:p/>
          </p:txBody>
        </p:sp>
      </p:grpSp>
      <p:sp>
        <p:nvSpPr>
          <p:cNvPr id="21" name="object 21" descr=""/>
          <p:cNvSpPr/>
          <p:nvPr/>
        </p:nvSpPr>
        <p:spPr>
          <a:xfrm>
            <a:off x="2436966" y="8859301"/>
            <a:ext cx="642620" cy="245745"/>
          </a:xfrm>
          <a:custGeom>
            <a:avLst/>
            <a:gdLst/>
            <a:ahLst/>
            <a:cxnLst/>
            <a:rect l="l" t="t" r="r" b="b"/>
            <a:pathLst>
              <a:path w="642619" h="245745">
                <a:moveTo>
                  <a:pt x="611657" y="0"/>
                </a:moveTo>
                <a:lnTo>
                  <a:pt x="30708" y="0"/>
                </a:lnTo>
                <a:lnTo>
                  <a:pt x="18752" y="2412"/>
                </a:lnTo>
                <a:lnTo>
                  <a:pt x="8991" y="8991"/>
                </a:lnTo>
                <a:lnTo>
                  <a:pt x="2412" y="18752"/>
                </a:lnTo>
                <a:lnTo>
                  <a:pt x="0" y="30708"/>
                </a:lnTo>
                <a:lnTo>
                  <a:pt x="0" y="214934"/>
                </a:lnTo>
                <a:lnTo>
                  <a:pt x="2412" y="226885"/>
                </a:lnTo>
                <a:lnTo>
                  <a:pt x="8991" y="236647"/>
                </a:lnTo>
                <a:lnTo>
                  <a:pt x="18752" y="243229"/>
                </a:lnTo>
                <a:lnTo>
                  <a:pt x="30708" y="245643"/>
                </a:lnTo>
                <a:lnTo>
                  <a:pt x="611657" y="245643"/>
                </a:lnTo>
                <a:lnTo>
                  <a:pt x="623613" y="243229"/>
                </a:lnTo>
                <a:lnTo>
                  <a:pt x="633374" y="236647"/>
                </a:lnTo>
                <a:lnTo>
                  <a:pt x="639953" y="226885"/>
                </a:lnTo>
                <a:lnTo>
                  <a:pt x="642366" y="214934"/>
                </a:lnTo>
                <a:lnTo>
                  <a:pt x="642366" y="30708"/>
                </a:lnTo>
                <a:lnTo>
                  <a:pt x="639953" y="18752"/>
                </a:lnTo>
                <a:lnTo>
                  <a:pt x="633374" y="8991"/>
                </a:lnTo>
                <a:lnTo>
                  <a:pt x="623613" y="2412"/>
                </a:lnTo>
                <a:lnTo>
                  <a:pt x="611657" y="0"/>
                </a:lnTo>
                <a:close/>
              </a:path>
            </a:pathLst>
          </a:custGeom>
          <a:solidFill>
            <a:srgbClr val="939598"/>
          </a:solidFill>
        </p:spPr>
        <p:txBody>
          <a:bodyPr wrap="square" lIns="0" tIns="0" rIns="0" bIns="0" rtlCol="0"/>
          <a:lstStyle/>
          <a:p/>
        </p:txBody>
      </p:sp>
      <p:sp>
        <p:nvSpPr>
          <p:cNvPr id="22" name="object 22" descr=""/>
          <p:cNvSpPr txBox="1"/>
          <p:nvPr/>
        </p:nvSpPr>
        <p:spPr>
          <a:xfrm>
            <a:off x="2630482" y="7466445"/>
            <a:ext cx="290830" cy="162560"/>
          </a:xfrm>
          <a:prstGeom prst="rect">
            <a:avLst/>
          </a:prstGeom>
        </p:spPr>
        <p:txBody>
          <a:bodyPr wrap="square" lIns="0" tIns="12700" rIns="0" bIns="0" rtlCol="0" vert="horz">
            <a:spAutoFit/>
          </a:bodyPr>
          <a:lstStyle/>
          <a:p>
            <a:pPr marL="12700">
              <a:lnSpc>
                <a:spcPct val="100000"/>
              </a:lnSpc>
              <a:spcBef>
                <a:spcPts val="100"/>
              </a:spcBef>
            </a:pPr>
            <a:r>
              <a:rPr dirty="0" sz="900" spc="114" b="1">
                <a:solidFill>
                  <a:srgbClr val="FFFFFF"/>
                </a:solidFill>
                <a:latin typeface="Microsoft JhengHei"/>
                <a:cs typeface="Microsoft JhengHei"/>
              </a:rPr>
              <a:t>相机</a:t>
            </a:r>
            <a:endParaRPr sz="900">
              <a:latin typeface="Microsoft JhengHei"/>
              <a:cs typeface="Microsoft JhengHei"/>
            </a:endParaRPr>
          </a:p>
        </p:txBody>
      </p:sp>
      <p:sp>
        <p:nvSpPr>
          <p:cNvPr id="23" name="object 23" descr=""/>
          <p:cNvSpPr txBox="1"/>
          <p:nvPr/>
        </p:nvSpPr>
        <p:spPr>
          <a:xfrm>
            <a:off x="2564219" y="8893485"/>
            <a:ext cx="423545" cy="162560"/>
          </a:xfrm>
          <a:prstGeom prst="rect">
            <a:avLst/>
          </a:prstGeom>
        </p:spPr>
        <p:txBody>
          <a:bodyPr wrap="square" lIns="0" tIns="12700" rIns="0" bIns="0" rtlCol="0" vert="horz">
            <a:spAutoFit/>
          </a:bodyPr>
          <a:lstStyle/>
          <a:p>
            <a:pPr marL="12700">
              <a:lnSpc>
                <a:spcPct val="100000"/>
              </a:lnSpc>
              <a:spcBef>
                <a:spcPts val="100"/>
              </a:spcBef>
            </a:pPr>
            <a:r>
              <a:rPr dirty="0" sz="900" spc="120" b="1">
                <a:solidFill>
                  <a:srgbClr val="FFFFFF"/>
                </a:solidFill>
                <a:latin typeface="Microsoft JhengHei"/>
                <a:cs typeface="Microsoft JhengHei"/>
              </a:rPr>
              <a:t>显示屏</a:t>
            </a:r>
            <a:endParaRPr sz="900">
              <a:latin typeface="Microsoft JhengHei"/>
              <a:cs typeface="Microsoft JhengHei"/>
            </a:endParaRPr>
          </a:p>
        </p:txBody>
      </p:sp>
      <p:sp>
        <p:nvSpPr>
          <p:cNvPr id="24" name="object 24" descr=""/>
          <p:cNvSpPr txBox="1"/>
          <p:nvPr/>
        </p:nvSpPr>
        <p:spPr>
          <a:xfrm>
            <a:off x="5946911" y="7339290"/>
            <a:ext cx="272415" cy="162560"/>
          </a:xfrm>
          <a:prstGeom prst="rect">
            <a:avLst/>
          </a:prstGeom>
        </p:spPr>
        <p:txBody>
          <a:bodyPr wrap="square" lIns="0" tIns="12700" rIns="0" bIns="0" rtlCol="0" vert="horz">
            <a:spAutoFit/>
          </a:bodyPr>
          <a:lstStyle/>
          <a:p>
            <a:pPr marL="12700">
              <a:lnSpc>
                <a:spcPct val="100000"/>
              </a:lnSpc>
              <a:spcBef>
                <a:spcPts val="100"/>
              </a:spcBef>
            </a:pPr>
            <a:r>
              <a:rPr dirty="0" sz="900" spc="40">
                <a:solidFill>
                  <a:srgbClr val="231F20"/>
                </a:solidFill>
                <a:latin typeface="SimSun"/>
                <a:cs typeface="SimSun"/>
              </a:rPr>
              <a:t>相机</a:t>
            </a:r>
            <a:endParaRPr sz="900">
              <a:latin typeface="SimSun"/>
              <a:cs typeface="SimSun"/>
            </a:endParaRPr>
          </a:p>
        </p:txBody>
      </p:sp>
      <p:sp>
        <p:nvSpPr>
          <p:cNvPr id="25" name="object 25" descr=""/>
          <p:cNvSpPr txBox="1"/>
          <p:nvPr/>
        </p:nvSpPr>
        <p:spPr>
          <a:xfrm>
            <a:off x="5946911" y="8872806"/>
            <a:ext cx="395605" cy="162560"/>
          </a:xfrm>
          <a:prstGeom prst="rect">
            <a:avLst/>
          </a:prstGeom>
        </p:spPr>
        <p:txBody>
          <a:bodyPr wrap="square" lIns="0" tIns="12700" rIns="0" bIns="0" rtlCol="0" vert="horz">
            <a:spAutoFit/>
          </a:bodyPr>
          <a:lstStyle/>
          <a:p>
            <a:pPr marL="12700">
              <a:lnSpc>
                <a:spcPct val="100000"/>
              </a:lnSpc>
              <a:spcBef>
                <a:spcPts val="100"/>
              </a:spcBef>
            </a:pPr>
            <a:r>
              <a:rPr dirty="0" sz="900" spc="50">
                <a:solidFill>
                  <a:srgbClr val="231F20"/>
                </a:solidFill>
                <a:latin typeface="SimSun"/>
                <a:cs typeface="SimSun"/>
              </a:rPr>
              <a:t>显示屏</a:t>
            </a:r>
            <a:endParaRPr sz="900">
              <a:latin typeface="SimSun"/>
              <a:cs typeface="SimSun"/>
            </a:endParaRPr>
          </a:p>
        </p:txBody>
      </p:sp>
      <p:sp>
        <p:nvSpPr>
          <p:cNvPr id="26" name="object 26" descr=""/>
          <p:cNvSpPr txBox="1"/>
          <p:nvPr/>
        </p:nvSpPr>
        <p:spPr>
          <a:xfrm>
            <a:off x="5946911" y="8087026"/>
            <a:ext cx="642620" cy="162560"/>
          </a:xfrm>
          <a:prstGeom prst="rect">
            <a:avLst/>
          </a:prstGeom>
        </p:spPr>
        <p:txBody>
          <a:bodyPr wrap="square" lIns="0" tIns="12700" rIns="0" bIns="0" rtlCol="0" vert="horz">
            <a:spAutoFit/>
          </a:bodyPr>
          <a:lstStyle/>
          <a:p>
            <a:pPr marL="12700">
              <a:lnSpc>
                <a:spcPct val="100000"/>
              </a:lnSpc>
              <a:spcBef>
                <a:spcPts val="100"/>
              </a:spcBef>
            </a:pPr>
            <a:r>
              <a:rPr dirty="0" sz="900" spc="60">
                <a:solidFill>
                  <a:srgbClr val="231F20"/>
                </a:solidFill>
                <a:latin typeface="SimSun"/>
                <a:cs typeface="SimSun"/>
              </a:rPr>
              <a:t>视觉处理器</a:t>
            </a:r>
            <a:endParaRPr sz="900">
              <a:latin typeface="SimSun"/>
              <a:cs typeface="SimSun"/>
            </a:endParaRPr>
          </a:p>
        </p:txBody>
      </p:sp>
      <p:sp>
        <p:nvSpPr>
          <p:cNvPr id="27" name="object 27" descr=""/>
          <p:cNvSpPr txBox="1"/>
          <p:nvPr/>
        </p:nvSpPr>
        <p:spPr>
          <a:xfrm>
            <a:off x="1160004" y="8358833"/>
            <a:ext cx="63500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SimSun"/>
                <a:cs typeface="SimSun"/>
              </a:rPr>
              <a:t>机器人控制器</a:t>
            </a:r>
            <a:endParaRPr sz="800">
              <a:latin typeface="SimSun"/>
              <a:cs typeface="SimSun"/>
            </a:endParaRPr>
          </a:p>
        </p:txBody>
      </p:sp>
      <p:sp>
        <p:nvSpPr>
          <p:cNvPr id="28" name="object 28" descr=""/>
          <p:cNvSpPr txBox="1"/>
          <p:nvPr/>
        </p:nvSpPr>
        <p:spPr>
          <a:xfrm>
            <a:off x="2491471" y="8358833"/>
            <a:ext cx="533400" cy="147320"/>
          </a:xfrm>
          <a:prstGeom prst="rect">
            <a:avLst/>
          </a:prstGeom>
        </p:spPr>
        <p:txBody>
          <a:bodyPr wrap="square" lIns="0" tIns="12700" rIns="0" bIns="0" rtlCol="0" vert="horz">
            <a:spAutoFit/>
          </a:bodyPr>
          <a:lstStyle/>
          <a:p>
            <a:pPr marL="12700">
              <a:lnSpc>
                <a:spcPct val="100000"/>
              </a:lnSpc>
              <a:spcBef>
                <a:spcPts val="100"/>
              </a:spcBef>
            </a:pPr>
            <a:r>
              <a:rPr dirty="0" sz="800" spc="-10">
                <a:solidFill>
                  <a:srgbClr val="231F20"/>
                </a:solidFill>
                <a:latin typeface="SimSun"/>
                <a:cs typeface="SimSun"/>
              </a:rPr>
              <a:t>视觉处理器</a:t>
            </a:r>
            <a:endParaRPr sz="800">
              <a:latin typeface="SimSun"/>
              <a:cs typeface="SimSun"/>
            </a:endParaRPr>
          </a:p>
        </p:txBody>
      </p:sp>
      <p:sp>
        <p:nvSpPr>
          <p:cNvPr id="29" name="object 29" descr=""/>
          <p:cNvSpPr txBox="1"/>
          <p:nvPr/>
        </p:nvSpPr>
        <p:spPr>
          <a:xfrm>
            <a:off x="1207764" y="8080057"/>
            <a:ext cx="552450" cy="162560"/>
          </a:xfrm>
          <a:prstGeom prst="rect">
            <a:avLst/>
          </a:prstGeom>
        </p:spPr>
        <p:txBody>
          <a:bodyPr wrap="square" lIns="0" tIns="12700" rIns="0" bIns="0" rtlCol="0" vert="horz">
            <a:spAutoFit/>
          </a:bodyPr>
          <a:lstStyle/>
          <a:p>
            <a:pPr marL="12700">
              <a:lnSpc>
                <a:spcPct val="100000"/>
              </a:lnSpc>
              <a:spcBef>
                <a:spcPts val="100"/>
              </a:spcBef>
            </a:pPr>
            <a:r>
              <a:rPr dirty="0" sz="900" spc="-10" b="1">
                <a:solidFill>
                  <a:srgbClr val="FFFFFF"/>
                </a:solidFill>
                <a:latin typeface="Arial"/>
                <a:cs typeface="Arial"/>
              </a:rPr>
              <a:t>xCore-</a:t>
            </a:r>
            <a:r>
              <a:rPr dirty="0" sz="900" spc="-25" b="1">
                <a:solidFill>
                  <a:srgbClr val="FFFFFF"/>
                </a:solidFill>
                <a:latin typeface="Arial"/>
                <a:cs typeface="Arial"/>
              </a:rPr>
              <a:t>RC</a:t>
            </a:r>
            <a:endParaRPr sz="900">
              <a:latin typeface="Arial"/>
              <a:cs typeface="Arial"/>
            </a:endParaRPr>
          </a:p>
        </p:txBody>
      </p:sp>
      <p:sp>
        <p:nvSpPr>
          <p:cNvPr id="30" name="object 30" descr=""/>
          <p:cNvSpPr txBox="1"/>
          <p:nvPr/>
        </p:nvSpPr>
        <p:spPr>
          <a:xfrm>
            <a:off x="2207431" y="8080057"/>
            <a:ext cx="1132205" cy="162560"/>
          </a:xfrm>
          <a:prstGeom prst="rect">
            <a:avLst/>
          </a:prstGeom>
        </p:spPr>
        <p:txBody>
          <a:bodyPr wrap="square" lIns="0" tIns="12700" rIns="0" bIns="0" rtlCol="0" vert="horz">
            <a:spAutoFit/>
          </a:bodyPr>
          <a:lstStyle/>
          <a:p>
            <a:pPr marL="12700">
              <a:lnSpc>
                <a:spcPct val="100000"/>
              </a:lnSpc>
              <a:spcBef>
                <a:spcPts val="100"/>
              </a:spcBef>
              <a:tabLst>
                <a:tab pos="714375" algn="l"/>
              </a:tabLst>
            </a:pPr>
            <a:r>
              <a:rPr dirty="0" sz="900" b="1">
                <a:solidFill>
                  <a:srgbClr val="FFFFFF"/>
                </a:solidFill>
                <a:latin typeface="Arial"/>
                <a:cs typeface="Arial"/>
              </a:rPr>
              <a:t>xCore-</a:t>
            </a:r>
            <a:r>
              <a:rPr dirty="0" sz="900" spc="-25" b="1">
                <a:solidFill>
                  <a:srgbClr val="FFFFFF"/>
                </a:solidFill>
                <a:latin typeface="Arial"/>
                <a:cs typeface="Arial"/>
              </a:rPr>
              <a:t>HMI</a:t>
            </a:r>
            <a:r>
              <a:rPr dirty="0" sz="900" b="1">
                <a:solidFill>
                  <a:srgbClr val="FFFFFF"/>
                </a:solidFill>
                <a:latin typeface="Arial"/>
                <a:cs typeface="Arial"/>
              </a:rPr>
              <a:t>	</a:t>
            </a:r>
            <a:r>
              <a:rPr dirty="0" sz="900" spc="-10" b="1">
                <a:solidFill>
                  <a:srgbClr val="939598"/>
                </a:solidFill>
                <a:latin typeface="Arial"/>
                <a:cs typeface="Arial"/>
              </a:rPr>
              <a:t>xVision</a:t>
            </a:r>
            <a:endParaRPr sz="900">
              <a:latin typeface="Arial"/>
              <a:cs typeface="Arial"/>
            </a:endParaRPr>
          </a:p>
        </p:txBody>
      </p:sp>
      <p:sp>
        <p:nvSpPr>
          <p:cNvPr id="31" name="object 31" descr=""/>
          <p:cNvSpPr/>
          <p:nvPr/>
        </p:nvSpPr>
        <p:spPr>
          <a:xfrm>
            <a:off x="1842643" y="7702829"/>
            <a:ext cx="942340" cy="484505"/>
          </a:xfrm>
          <a:custGeom>
            <a:avLst/>
            <a:gdLst/>
            <a:ahLst/>
            <a:cxnLst/>
            <a:rect l="l" t="t" r="r" b="b"/>
            <a:pathLst>
              <a:path w="942339" h="484504">
                <a:moveTo>
                  <a:pt x="212140" y="460946"/>
                </a:moveTo>
                <a:lnTo>
                  <a:pt x="37007" y="460946"/>
                </a:lnTo>
                <a:lnTo>
                  <a:pt x="37007" y="446379"/>
                </a:lnTo>
                <a:lnTo>
                  <a:pt x="0" y="465391"/>
                </a:lnTo>
                <a:lnTo>
                  <a:pt x="37007" y="484403"/>
                </a:lnTo>
                <a:lnTo>
                  <a:pt x="37007" y="468185"/>
                </a:lnTo>
                <a:lnTo>
                  <a:pt x="212140" y="468185"/>
                </a:lnTo>
                <a:lnTo>
                  <a:pt x="212140" y="460946"/>
                </a:lnTo>
                <a:close/>
              </a:path>
              <a:path w="942339" h="484504">
                <a:moveTo>
                  <a:pt x="249643" y="465378"/>
                </a:moveTo>
                <a:lnTo>
                  <a:pt x="212648" y="446366"/>
                </a:lnTo>
                <a:lnTo>
                  <a:pt x="212648" y="484390"/>
                </a:lnTo>
                <a:lnTo>
                  <a:pt x="249643" y="465378"/>
                </a:lnTo>
                <a:close/>
              </a:path>
              <a:path w="942339" h="484504">
                <a:moveTo>
                  <a:pt x="942149" y="212636"/>
                </a:moveTo>
                <a:lnTo>
                  <a:pt x="904138" y="212636"/>
                </a:lnTo>
                <a:lnTo>
                  <a:pt x="923137" y="249643"/>
                </a:lnTo>
                <a:lnTo>
                  <a:pt x="942149" y="212636"/>
                </a:lnTo>
                <a:close/>
              </a:path>
              <a:path w="942339" h="484504">
                <a:moveTo>
                  <a:pt x="942149" y="37007"/>
                </a:moveTo>
                <a:lnTo>
                  <a:pt x="923137" y="0"/>
                </a:lnTo>
                <a:lnTo>
                  <a:pt x="904138" y="37007"/>
                </a:lnTo>
                <a:lnTo>
                  <a:pt x="920356" y="37007"/>
                </a:lnTo>
                <a:lnTo>
                  <a:pt x="920356" y="212140"/>
                </a:lnTo>
                <a:lnTo>
                  <a:pt x="927582" y="212140"/>
                </a:lnTo>
                <a:lnTo>
                  <a:pt x="927582" y="37007"/>
                </a:lnTo>
                <a:lnTo>
                  <a:pt x="942149" y="37007"/>
                </a:lnTo>
                <a:close/>
              </a:path>
            </a:pathLst>
          </a:custGeom>
          <a:solidFill>
            <a:srgbClr val="CB272B"/>
          </a:solidFill>
        </p:spPr>
        <p:txBody>
          <a:bodyPr wrap="square" lIns="0" tIns="0" rIns="0" bIns="0" rtlCol="0"/>
          <a:lstStyle/>
          <a:p/>
        </p:txBody>
      </p:sp>
      <p:sp>
        <p:nvSpPr>
          <p:cNvPr id="32" name="object 32" descr=""/>
          <p:cNvSpPr/>
          <p:nvPr/>
        </p:nvSpPr>
        <p:spPr>
          <a:xfrm>
            <a:off x="2746781" y="8566340"/>
            <a:ext cx="38100" cy="250190"/>
          </a:xfrm>
          <a:custGeom>
            <a:avLst/>
            <a:gdLst/>
            <a:ahLst/>
            <a:cxnLst/>
            <a:rect l="l" t="t" r="r" b="b"/>
            <a:pathLst>
              <a:path w="38100" h="250190">
                <a:moveTo>
                  <a:pt x="38011" y="212648"/>
                </a:moveTo>
                <a:lnTo>
                  <a:pt x="0" y="212648"/>
                </a:lnTo>
                <a:lnTo>
                  <a:pt x="18999" y="249656"/>
                </a:lnTo>
                <a:lnTo>
                  <a:pt x="38011" y="212648"/>
                </a:lnTo>
                <a:close/>
              </a:path>
              <a:path w="38100" h="250190">
                <a:moveTo>
                  <a:pt x="38011" y="37007"/>
                </a:moveTo>
                <a:lnTo>
                  <a:pt x="18999" y="0"/>
                </a:lnTo>
                <a:lnTo>
                  <a:pt x="0" y="37007"/>
                </a:lnTo>
                <a:lnTo>
                  <a:pt x="16217" y="37007"/>
                </a:lnTo>
                <a:lnTo>
                  <a:pt x="16217" y="212140"/>
                </a:lnTo>
                <a:lnTo>
                  <a:pt x="23444" y="212140"/>
                </a:lnTo>
                <a:lnTo>
                  <a:pt x="23444" y="37007"/>
                </a:lnTo>
                <a:lnTo>
                  <a:pt x="38011" y="37007"/>
                </a:lnTo>
                <a:close/>
              </a:path>
            </a:pathLst>
          </a:custGeom>
          <a:solidFill>
            <a:srgbClr val="CB272B"/>
          </a:solidFill>
        </p:spPr>
        <p:txBody>
          <a:bodyPr wrap="square" lIns="0" tIns="0" rIns="0" bIns="0" rtlCol="0"/>
          <a:lstStyle/>
          <a:p/>
        </p:txBody>
      </p:sp>
      <p:grpSp>
        <p:nvGrpSpPr>
          <p:cNvPr id="33" name="object 33" descr=""/>
          <p:cNvGrpSpPr/>
          <p:nvPr/>
        </p:nvGrpSpPr>
        <p:grpSpPr>
          <a:xfrm>
            <a:off x="4915060" y="7157287"/>
            <a:ext cx="882015" cy="708025"/>
            <a:chOff x="4915060" y="7157287"/>
            <a:chExt cx="882015" cy="708025"/>
          </a:xfrm>
        </p:grpSpPr>
        <p:sp>
          <p:nvSpPr>
            <p:cNvPr id="34" name="object 34" descr=""/>
            <p:cNvSpPr/>
            <p:nvPr/>
          </p:nvSpPr>
          <p:spPr>
            <a:xfrm>
              <a:off x="5431536" y="7615428"/>
              <a:ext cx="38100" cy="250190"/>
            </a:xfrm>
            <a:custGeom>
              <a:avLst/>
              <a:gdLst/>
              <a:ahLst/>
              <a:cxnLst/>
              <a:rect l="l" t="t" r="r" b="b"/>
              <a:pathLst>
                <a:path w="38100" h="250190">
                  <a:moveTo>
                    <a:pt x="38011" y="212648"/>
                  </a:moveTo>
                  <a:lnTo>
                    <a:pt x="0" y="212648"/>
                  </a:lnTo>
                  <a:lnTo>
                    <a:pt x="18999" y="249656"/>
                  </a:lnTo>
                  <a:lnTo>
                    <a:pt x="38011" y="212648"/>
                  </a:lnTo>
                  <a:close/>
                </a:path>
                <a:path w="38100" h="250190">
                  <a:moveTo>
                    <a:pt x="38011" y="37007"/>
                  </a:moveTo>
                  <a:lnTo>
                    <a:pt x="18999" y="0"/>
                  </a:lnTo>
                  <a:lnTo>
                    <a:pt x="0" y="37007"/>
                  </a:lnTo>
                  <a:lnTo>
                    <a:pt x="16205" y="37007"/>
                  </a:lnTo>
                  <a:lnTo>
                    <a:pt x="16205" y="212140"/>
                  </a:lnTo>
                  <a:lnTo>
                    <a:pt x="23444" y="212140"/>
                  </a:lnTo>
                  <a:lnTo>
                    <a:pt x="23444" y="37007"/>
                  </a:lnTo>
                  <a:lnTo>
                    <a:pt x="38011" y="37007"/>
                  </a:lnTo>
                  <a:close/>
                </a:path>
              </a:pathLst>
            </a:custGeom>
            <a:solidFill>
              <a:srgbClr val="CB272B"/>
            </a:solidFill>
          </p:spPr>
          <p:txBody>
            <a:bodyPr wrap="square" lIns="0" tIns="0" rIns="0" bIns="0" rtlCol="0"/>
            <a:lstStyle/>
            <a:p/>
          </p:txBody>
        </p:sp>
        <p:pic>
          <p:nvPicPr>
            <p:cNvPr id="35" name="object 35" descr=""/>
            <p:cNvPicPr/>
            <p:nvPr/>
          </p:nvPicPr>
          <p:blipFill>
            <a:blip r:embed="rId6" cstate="print"/>
            <a:stretch>
              <a:fillRect/>
            </a:stretch>
          </p:blipFill>
          <p:spPr>
            <a:xfrm>
              <a:off x="4915060" y="7157287"/>
              <a:ext cx="881818" cy="473994"/>
            </a:xfrm>
            <a:prstGeom prst="rect">
              <a:avLst/>
            </a:prstGeom>
          </p:spPr>
        </p:pic>
      </p:grpSp>
      <p:sp>
        <p:nvSpPr>
          <p:cNvPr id="36" name="object 36" descr=""/>
          <p:cNvSpPr/>
          <p:nvPr/>
        </p:nvSpPr>
        <p:spPr>
          <a:xfrm>
            <a:off x="4558601" y="8162341"/>
            <a:ext cx="250190" cy="38100"/>
          </a:xfrm>
          <a:custGeom>
            <a:avLst/>
            <a:gdLst/>
            <a:ahLst/>
            <a:cxnLst/>
            <a:rect l="l" t="t" r="r" b="b"/>
            <a:pathLst>
              <a:path w="250189" h="38100">
                <a:moveTo>
                  <a:pt x="212166" y="14566"/>
                </a:moveTo>
                <a:lnTo>
                  <a:pt x="37007" y="14566"/>
                </a:lnTo>
                <a:lnTo>
                  <a:pt x="37007" y="0"/>
                </a:lnTo>
                <a:lnTo>
                  <a:pt x="0" y="19011"/>
                </a:lnTo>
                <a:lnTo>
                  <a:pt x="37007" y="38023"/>
                </a:lnTo>
                <a:lnTo>
                  <a:pt x="37007" y="21805"/>
                </a:lnTo>
                <a:lnTo>
                  <a:pt x="212166" y="21805"/>
                </a:lnTo>
                <a:lnTo>
                  <a:pt x="212166" y="14566"/>
                </a:lnTo>
                <a:close/>
              </a:path>
              <a:path w="250189" h="38100">
                <a:moveTo>
                  <a:pt x="249656" y="19011"/>
                </a:moveTo>
                <a:lnTo>
                  <a:pt x="212648" y="0"/>
                </a:lnTo>
                <a:lnTo>
                  <a:pt x="212648" y="38023"/>
                </a:lnTo>
                <a:lnTo>
                  <a:pt x="249656" y="19011"/>
                </a:lnTo>
                <a:close/>
              </a:path>
            </a:pathLst>
          </a:custGeom>
          <a:solidFill>
            <a:srgbClr val="CB272B"/>
          </a:solidFill>
        </p:spPr>
        <p:txBody>
          <a:bodyPr wrap="square" lIns="0" tIns="0" rIns="0" bIns="0" rtlCol="0"/>
          <a:lstStyle/>
          <a:p/>
        </p:txBody>
      </p:sp>
      <p:grpSp>
        <p:nvGrpSpPr>
          <p:cNvPr id="37" name="object 37" descr=""/>
          <p:cNvGrpSpPr/>
          <p:nvPr/>
        </p:nvGrpSpPr>
        <p:grpSpPr>
          <a:xfrm>
            <a:off x="4990972" y="8482298"/>
            <a:ext cx="846455" cy="935355"/>
            <a:chOff x="4990972" y="8482298"/>
            <a:chExt cx="846455" cy="935355"/>
          </a:xfrm>
        </p:grpSpPr>
        <p:pic>
          <p:nvPicPr>
            <p:cNvPr id="38" name="object 38" descr=""/>
            <p:cNvPicPr/>
            <p:nvPr/>
          </p:nvPicPr>
          <p:blipFill>
            <a:blip r:embed="rId7" cstate="print"/>
            <a:stretch>
              <a:fillRect/>
            </a:stretch>
          </p:blipFill>
          <p:spPr>
            <a:xfrm>
              <a:off x="4990972" y="8571378"/>
              <a:ext cx="845858" cy="845862"/>
            </a:xfrm>
            <a:prstGeom prst="rect">
              <a:avLst/>
            </a:prstGeom>
          </p:spPr>
        </p:pic>
        <p:sp>
          <p:nvSpPr>
            <p:cNvPr id="39" name="object 39" descr=""/>
            <p:cNvSpPr/>
            <p:nvPr/>
          </p:nvSpPr>
          <p:spPr>
            <a:xfrm>
              <a:off x="5431536" y="8482304"/>
              <a:ext cx="38100" cy="250190"/>
            </a:xfrm>
            <a:custGeom>
              <a:avLst/>
              <a:gdLst/>
              <a:ahLst/>
              <a:cxnLst/>
              <a:rect l="l" t="t" r="r" b="b"/>
              <a:pathLst>
                <a:path w="38100" h="250190">
                  <a:moveTo>
                    <a:pt x="38011" y="212648"/>
                  </a:moveTo>
                  <a:lnTo>
                    <a:pt x="0" y="212648"/>
                  </a:lnTo>
                  <a:lnTo>
                    <a:pt x="18999" y="249656"/>
                  </a:lnTo>
                  <a:lnTo>
                    <a:pt x="38011" y="212648"/>
                  </a:lnTo>
                  <a:close/>
                </a:path>
                <a:path w="38100" h="250190">
                  <a:moveTo>
                    <a:pt x="38011" y="37007"/>
                  </a:moveTo>
                  <a:lnTo>
                    <a:pt x="18999" y="0"/>
                  </a:lnTo>
                  <a:lnTo>
                    <a:pt x="0" y="37007"/>
                  </a:lnTo>
                  <a:lnTo>
                    <a:pt x="16205" y="37007"/>
                  </a:lnTo>
                  <a:lnTo>
                    <a:pt x="16205" y="212140"/>
                  </a:lnTo>
                  <a:lnTo>
                    <a:pt x="23444" y="212140"/>
                  </a:lnTo>
                  <a:lnTo>
                    <a:pt x="23444" y="37007"/>
                  </a:lnTo>
                  <a:lnTo>
                    <a:pt x="38011" y="37007"/>
                  </a:lnTo>
                  <a:close/>
                </a:path>
              </a:pathLst>
            </a:custGeom>
            <a:solidFill>
              <a:srgbClr val="CB272B"/>
            </a:solidFill>
          </p:spPr>
          <p:txBody>
            <a:bodyPr wrap="square" lIns="0" tIns="0" rIns="0" bIns="0" rtlCol="0"/>
            <a:lstStyle/>
            <a:p/>
          </p:txBody>
        </p:sp>
      </p:grpSp>
      <p:sp>
        <p:nvSpPr>
          <p:cNvPr id="40" name="object 40"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52</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114" y="0"/>
            <a:ext cx="7560309" cy="5332730"/>
            <a:chOff x="114" y="0"/>
            <a:chExt cx="7560309" cy="5332730"/>
          </a:xfrm>
        </p:grpSpPr>
        <p:pic>
          <p:nvPicPr>
            <p:cNvPr id="3" name="object 3" descr=""/>
            <p:cNvPicPr/>
            <p:nvPr/>
          </p:nvPicPr>
          <p:blipFill>
            <a:blip r:embed="rId2" cstate="print"/>
            <a:stretch>
              <a:fillRect/>
            </a:stretch>
          </p:blipFill>
          <p:spPr>
            <a:xfrm>
              <a:off x="114" y="0"/>
              <a:ext cx="7559763" cy="5332691"/>
            </a:xfrm>
            <a:prstGeom prst="rect">
              <a:avLst/>
            </a:prstGeom>
          </p:spPr>
        </p:pic>
        <p:pic>
          <p:nvPicPr>
            <p:cNvPr id="4" name="object 4" descr=""/>
            <p:cNvPicPr/>
            <p:nvPr/>
          </p:nvPicPr>
          <p:blipFill>
            <a:blip r:embed="rId3" cstate="print"/>
            <a:stretch>
              <a:fillRect/>
            </a:stretch>
          </p:blipFill>
          <p:spPr>
            <a:xfrm>
              <a:off x="114" y="0"/>
              <a:ext cx="7559776" cy="5332679"/>
            </a:xfrm>
            <a:prstGeom prst="rect">
              <a:avLst/>
            </a:prstGeom>
          </p:spPr>
        </p:pic>
      </p:grpSp>
      <p:sp>
        <p:nvSpPr>
          <p:cNvPr id="5" name="object 5"/>
          <p:cNvSpPr txBox="1">
            <a:spLocks noGrp="1"/>
          </p:cNvSpPr>
          <p:nvPr>
            <p:ph type="title"/>
          </p:nvPr>
        </p:nvSpPr>
        <p:spPr>
          <a:xfrm>
            <a:off x="695350" y="935075"/>
            <a:ext cx="1756410" cy="441325"/>
          </a:xfrm>
          <a:prstGeom prst="rect"/>
          <a:solidFill>
            <a:srgbClr val="CB272B"/>
          </a:solidFill>
        </p:spPr>
        <p:txBody>
          <a:bodyPr wrap="square" lIns="0" tIns="28575" rIns="0" bIns="0" rtlCol="0" vert="horz">
            <a:spAutoFit/>
          </a:bodyPr>
          <a:lstStyle/>
          <a:p>
            <a:pPr marL="96520">
              <a:lnSpc>
                <a:spcPct val="100000"/>
              </a:lnSpc>
              <a:spcBef>
                <a:spcPts val="225"/>
              </a:spcBef>
            </a:pPr>
            <a:r>
              <a:rPr dirty="0" sz="2350" spc="150">
                <a:solidFill>
                  <a:srgbClr val="FFFFFF"/>
                </a:solidFill>
                <a:latin typeface="Microsoft YaHei"/>
                <a:cs typeface="Microsoft YaHei"/>
              </a:rPr>
              <a:t>码垛工艺包</a:t>
            </a:r>
            <a:endParaRPr sz="2350">
              <a:latin typeface="Microsoft YaHei"/>
              <a:cs typeface="Microsoft YaHei"/>
            </a:endParaRPr>
          </a:p>
        </p:txBody>
      </p:sp>
      <p:sp>
        <p:nvSpPr>
          <p:cNvPr id="6" name="object 6" descr=""/>
          <p:cNvSpPr/>
          <p:nvPr/>
        </p:nvSpPr>
        <p:spPr>
          <a:xfrm>
            <a:off x="892835" y="5066246"/>
            <a:ext cx="5799455" cy="533400"/>
          </a:xfrm>
          <a:custGeom>
            <a:avLst/>
            <a:gdLst/>
            <a:ahLst/>
            <a:cxnLst/>
            <a:rect l="l" t="t" r="r" b="b"/>
            <a:pathLst>
              <a:path w="5799455" h="533400">
                <a:moveTo>
                  <a:pt x="5799048" y="0"/>
                </a:moveTo>
                <a:lnTo>
                  <a:pt x="0" y="0"/>
                </a:lnTo>
                <a:lnTo>
                  <a:pt x="0" y="532866"/>
                </a:lnTo>
                <a:lnTo>
                  <a:pt x="5799048" y="532866"/>
                </a:lnTo>
                <a:lnTo>
                  <a:pt x="5799048" y="0"/>
                </a:lnTo>
                <a:close/>
              </a:path>
            </a:pathLst>
          </a:custGeom>
          <a:solidFill>
            <a:srgbClr val="E6E7E8"/>
          </a:solidFill>
        </p:spPr>
        <p:txBody>
          <a:bodyPr wrap="square" lIns="0" tIns="0" rIns="0" bIns="0" rtlCol="0"/>
          <a:lstStyle/>
          <a:p/>
        </p:txBody>
      </p:sp>
      <p:sp>
        <p:nvSpPr>
          <p:cNvPr id="7" name="object 7" descr=""/>
          <p:cNvSpPr txBox="1"/>
          <p:nvPr/>
        </p:nvSpPr>
        <p:spPr>
          <a:xfrm>
            <a:off x="1035874" y="5130643"/>
            <a:ext cx="1295400" cy="387350"/>
          </a:xfrm>
          <a:prstGeom prst="rect">
            <a:avLst/>
          </a:prstGeom>
        </p:spPr>
        <p:txBody>
          <a:bodyPr wrap="square" lIns="0" tIns="15240" rIns="0" bIns="0" rtlCol="0" vert="horz">
            <a:spAutoFit/>
          </a:bodyPr>
          <a:lstStyle/>
          <a:p>
            <a:pPr>
              <a:lnSpc>
                <a:spcPct val="100000"/>
              </a:lnSpc>
              <a:spcBef>
                <a:spcPts val="120"/>
              </a:spcBef>
            </a:pPr>
            <a:r>
              <a:rPr dirty="0" sz="2350" spc="145" b="1">
                <a:solidFill>
                  <a:srgbClr val="CB272B"/>
                </a:solidFill>
                <a:latin typeface="Microsoft YaHei"/>
                <a:cs typeface="Microsoft YaHei"/>
              </a:rPr>
              <a:t>核心功能</a:t>
            </a:r>
            <a:endParaRPr sz="2350">
              <a:latin typeface="Microsoft YaHei"/>
              <a:cs typeface="Microsoft YaHei"/>
            </a:endParaRPr>
          </a:p>
        </p:txBody>
      </p:sp>
      <p:sp>
        <p:nvSpPr>
          <p:cNvPr id="8" name="object 8" descr=""/>
          <p:cNvSpPr txBox="1"/>
          <p:nvPr/>
        </p:nvSpPr>
        <p:spPr>
          <a:xfrm>
            <a:off x="3840100" y="5142173"/>
            <a:ext cx="2701290" cy="238760"/>
          </a:xfrm>
          <a:prstGeom prst="rect">
            <a:avLst/>
          </a:prstGeom>
        </p:spPr>
        <p:txBody>
          <a:bodyPr wrap="square" lIns="0" tIns="12700" rIns="0" bIns="0" rtlCol="0" vert="horz">
            <a:spAutoFit/>
          </a:bodyPr>
          <a:lstStyle/>
          <a:p>
            <a:pPr>
              <a:lnSpc>
                <a:spcPct val="100000"/>
              </a:lnSpc>
              <a:spcBef>
                <a:spcPts val="100"/>
              </a:spcBef>
            </a:pPr>
            <a:r>
              <a:rPr dirty="0" sz="1400" spc="105">
                <a:solidFill>
                  <a:srgbClr val="808285"/>
                </a:solidFill>
                <a:latin typeface="SimSun"/>
                <a:cs typeface="SimSun"/>
              </a:rPr>
              <a:t>简单易用、向导式的码垛工艺包</a:t>
            </a:r>
            <a:endParaRPr sz="1400">
              <a:latin typeface="SimSun"/>
              <a:cs typeface="SimSun"/>
            </a:endParaRPr>
          </a:p>
        </p:txBody>
      </p:sp>
      <p:sp>
        <p:nvSpPr>
          <p:cNvPr id="9" name="object 9" descr=""/>
          <p:cNvSpPr/>
          <p:nvPr/>
        </p:nvSpPr>
        <p:spPr>
          <a:xfrm>
            <a:off x="6169329" y="5425681"/>
            <a:ext cx="354330" cy="6985"/>
          </a:xfrm>
          <a:custGeom>
            <a:avLst/>
            <a:gdLst/>
            <a:ahLst/>
            <a:cxnLst/>
            <a:rect l="l" t="t" r="r" b="b"/>
            <a:pathLst>
              <a:path w="354329" h="6985">
                <a:moveTo>
                  <a:pt x="354291" y="0"/>
                </a:moveTo>
                <a:lnTo>
                  <a:pt x="0" y="0"/>
                </a:lnTo>
                <a:lnTo>
                  <a:pt x="0" y="6883"/>
                </a:lnTo>
                <a:lnTo>
                  <a:pt x="354291" y="6883"/>
                </a:lnTo>
                <a:lnTo>
                  <a:pt x="354291" y="0"/>
                </a:lnTo>
                <a:close/>
              </a:path>
            </a:pathLst>
          </a:custGeom>
          <a:solidFill>
            <a:srgbClr val="CB272B"/>
          </a:solidFill>
        </p:spPr>
        <p:txBody>
          <a:bodyPr wrap="square" lIns="0" tIns="0" rIns="0" bIns="0" rtlCol="0"/>
          <a:lstStyle/>
          <a:p/>
        </p:txBody>
      </p:sp>
      <p:graphicFrame>
        <p:nvGraphicFramePr>
          <p:cNvPr id="10" name="object 10" descr=""/>
          <p:cNvGraphicFramePr>
            <a:graphicFrameLocks noGrp="1"/>
          </p:cNvGraphicFramePr>
          <p:nvPr/>
        </p:nvGraphicFramePr>
        <p:xfrm>
          <a:off x="891870" y="5877064"/>
          <a:ext cx="5876290" cy="1623695"/>
        </p:xfrm>
        <a:graphic>
          <a:graphicData uri="http://schemas.openxmlformats.org/drawingml/2006/table">
            <a:tbl>
              <a:tblPr firstRow="1" bandRow="1">
                <a:tableStyleId>{2D5ABB26-0587-4C30-8999-92F81FD0307C}</a:tableStyleId>
              </a:tblPr>
              <a:tblGrid>
                <a:gridCol w="995044"/>
                <a:gridCol w="4805680"/>
              </a:tblGrid>
              <a:tr h="217170">
                <a:tc>
                  <a:txBody>
                    <a:bodyPr/>
                    <a:lstStyle/>
                    <a:p>
                      <a:pPr marL="43815">
                        <a:lnSpc>
                          <a:spcPct val="100000"/>
                        </a:lnSpc>
                        <a:spcBef>
                          <a:spcPts val="355"/>
                        </a:spcBef>
                      </a:pPr>
                      <a:r>
                        <a:rPr dirty="0" sz="900" spc="-15">
                          <a:solidFill>
                            <a:srgbClr val="6D6E71"/>
                          </a:solidFill>
                          <a:latin typeface="SimSun"/>
                          <a:cs typeface="SimSun"/>
                        </a:rPr>
                        <a:t>码垛工艺</a:t>
                      </a:r>
                      <a:endParaRPr sz="900">
                        <a:latin typeface="SimSun"/>
                        <a:cs typeface="SimSun"/>
                      </a:endParaRPr>
                    </a:p>
                  </a:txBody>
                  <a:tcPr marL="0" marR="0" marB="0" marT="45085">
                    <a:lnR w="6350">
                      <a:solidFill>
                        <a:srgbClr val="939598"/>
                      </a:solidFill>
                      <a:prstDash val="solid"/>
                    </a:lnR>
                    <a:lnT w="12700">
                      <a:solidFill>
                        <a:srgbClr val="939598"/>
                      </a:solidFill>
                      <a:prstDash val="solid"/>
                    </a:lnT>
                    <a:lnB w="6350">
                      <a:solidFill>
                        <a:srgbClr val="939598"/>
                      </a:solidFill>
                      <a:prstDash val="solid"/>
                    </a:lnB>
                  </a:tcPr>
                </a:tc>
                <a:tc>
                  <a:txBody>
                    <a:bodyPr/>
                    <a:lstStyle/>
                    <a:p>
                      <a:pPr algn="ctr" marR="162560">
                        <a:lnSpc>
                          <a:spcPct val="100000"/>
                        </a:lnSpc>
                        <a:spcBef>
                          <a:spcPts val="359"/>
                        </a:spcBef>
                      </a:pPr>
                      <a:r>
                        <a:rPr dirty="0" sz="900">
                          <a:solidFill>
                            <a:srgbClr val="6D6E71"/>
                          </a:solidFill>
                          <a:latin typeface="SimSun"/>
                          <a:cs typeface="SimSun"/>
                        </a:rPr>
                        <a:t>可以创建最多100</a:t>
                      </a:r>
                      <a:r>
                        <a:rPr dirty="0" sz="900" spc="-10">
                          <a:solidFill>
                            <a:srgbClr val="6D6E71"/>
                          </a:solidFill>
                          <a:latin typeface="SimSun"/>
                          <a:cs typeface="SimSun"/>
                        </a:rPr>
                        <a:t>个码垛工艺</a:t>
                      </a:r>
                      <a:endParaRPr sz="900">
                        <a:latin typeface="SimSun"/>
                        <a:cs typeface="SimSun"/>
                      </a:endParaRPr>
                    </a:p>
                  </a:txBody>
                  <a:tcPr marL="0" marR="0" marB="0" marT="45719">
                    <a:lnL w="6350">
                      <a:solidFill>
                        <a:srgbClr val="939598"/>
                      </a:solidFill>
                      <a:prstDash val="solid"/>
                    </a:lnL>
                    <a:lnT w="9525">
                      <a:solidFill>
                        <a:srgbClr val="939598"/>
                      </a:solidFill>
                      <a:prstDash val="solid"/>
                    </a:lnT>
                    <a:lnB w="6350">
                      <a:solidFill>
                        <a:srgbClr val="939598"/>
                      </a:solidFill>
                      <a:prstDash val="solid"/>
                    </a:lnB>
                  </a:tcPr>
                </a:tc>
              </a:tr>
              <a:tr h="387350">
                <a:tc>
                  <a:txBody>
                    <a:bodyPr/>
                    <a:lstStyle/>
                    <a:p>
                      <a:pPr marL="43815">
                        <a:lnSpc>
                          <a:spcPct val="100000"/>
                        </a:lnSpc>
                        <a:spcBef>
                          <a:spcPts val="944"/>
                        </a:spcBef>
                      </a:pPr>
                      <a:r>
                        <a:rPr dirty="0" sz="900" spc="-10">
                          <a:solidFill>
                            <a:srgbClr val="6D6E71"/>
                          </a:solidFill>
                          <a:latin typeface="SimSun"/>
                          <a:cs typeface="SimSun"/>
                        </a:rPr>
                        <a:t>码垛工具组</a:t>
                      </a:r>
                      <a:endParaRPr sz="900">
                        <a:latin typeface="SimSun"/>
                        <a:cs typeface="SimSun"/>
                      </a:endParaRPr>
                    </a:p>
                  </a:txBody>
                  <a:tcPr marL="0" marR="0" marB="0" marT="120014">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50340" marR="781685" indent="-831850">
                        <a:lnSpc>
                          <a:spcPct val="120300"/>
                        </a:lnSpc>
                        <a:spcBef>
                          <a:spcPts val="130"/>
                        </a:spcBef>
                      </a:pPr>
                      <a:r>
                        <a:rPr dirty="0" sz="900" spc="-10">
                          <a:solidFill>
                            <a:srgbClr val="6D6E71"/>
                          </a:solidFill>
                          <a:latin typeface="SimSun"/>
                          <a:cs typeface="SimSun"/>
                        </a:rPr>
                        <a:t>1</a:t>
                      </a:r>
                      <a:r>
                        <a:rPr dirty="0" sz="900" spc="-40">
                          <a:solidFill>
                            <a:srgbClr val="6D6E71"/>
                          </a:solidFill>
                          <a:latin typeface="SimSun"/>
                          <a:cs typeface="SimSun"/>
                        </a:rPr>
                        <a:t>个码垛工艺仅有一个码垛工具组(码垛工具坐标系、码垛工件坐标系)</a:t>
                      </a:r>
                      <a:r>
                        <a:rPr dirty="0" sz="900">
                          <a:solidFill>
                            <a:srgbClr val="6D6E71"/>
                          </a:solidFill>
                          <a:latin typeface="SimSun"/>
                          <a:cs typeface="SimSun"/>
                        </a:rPr>
                        <a:t>可将RL</a:t>
                      </a:r>
                      <a:r>
                        <a:rPr dirty="0" sz="900" spc="-5">
                          <a:solidFill>
                            <a:srgbClr val="6D6E71"/>
                          </a:solidFill>
                          <a:latin typeface="SimSun"/>
                          <a:cs typeface="SimSun"/>
                        </a:rPr>
                        <a:t>工程工具数据导入码垛工具</a:t>
                      </a:r>
                      <a:endParaRPr sz="900">
                        <a:latin typeface="SimSun"/>
                        <a:cs typeface="SimSun"/>
                      </a:endParaRPr>
                    </a:p>
                  </a:txBody>
                  <a:tcPr marL="0" marR="0" marB="0" marT="16510">
                    <a:lnL w="6350">
                      <a:solidFill>
                        <a:srgbClr val="939598"/>
                      </a:solidFill>
                      <a:prstDash val="solid"/>
                    </a:lnL>
                    <a:lnT w="6350">
                      <a:solidFill>
                        <a:srgbClr val="939598"/>
                      </a:solidFill>
                      <a:prstDash val="solid"/>
                    </a:lnT>
                    <a:lnB w="6350">
                      <a:solidFill>
                        <a:srgbClr val="939598"/>
                      </a:solidFill>
                      <a:prstDash val="solid"/>
                    </a:lnB>
                  </a:tcPr>
                </a:tc>
              </a:tr>
              <a:tr h="376555">
                <a:tc>
                  <a:txBody>
                    <a:bodyPr/>
                    <a:lstStyle/>
                    <a:p>
                      <a:pPr marL="43815">
                        <a:lnSpc>
                          <a:spcPct val="100000"/>
                        </a:lnSpc>
                        <a:spcBef>
                          <a:spcPts val="994"/>
                        </a:spcBef>
                      </a:pPr>
                      <a:r>
                        <a:rPr dirty="0" sz="900" spc="-25">
                          <a:solidFill>
                            <a:srgbClr val="6D6E71"/>
                          </a:solidFill>
                          <a:latin typeface="SimSun"/>
                          <a:cs typeface="SimSun"/>
                        </a:rPr>
                        <a:t>垛型</a:t>
                      </a:r>
                      <a:endParaRPr sz="900">
                        <a:latin typeface="SimSun"/>
                        <a:cs typeface="SimSun"/>
                      </a:endParaRPr>
                    </a:p>
                  </a:txBody>
                  <a:tcPr marL="0" marR="0" marB="0" marT="126364">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59914" marR="1222375" indent="-800100">
                        <a:lnSpc>
                          <a:spcPct val="120300"/>
                        </a:lnSpc>
                        <a:spcBef>
                          <a:spcPts val="75"/>
                        </a:spcBef>
                      </a:pPr>
                      <a:r>
                        <a:rPr dirty="0" sz="900" spc="-75">
                          <a:solidFill>
                            <a:srgbClr val="6D6E71"/>
                          </a:solidFill>
                          <a:latin typeface="SimSun"/>
                          <a:cs typeface="SimSun"/>
                        </a:rPr>
                        <a:t>可码放矩阵重叠式、纵横交错式、旋转交错式等垛型</a:t>
                      </a:r>
                      <a:r>
                        <a:rPr dirty="0" sz="900" spc="-10">
                          <a:solidFill>
                            <a:srgbClr val="6D6E71"/>
                          </a:solidFill>
                          <a:latin typeface="SimSun"/>
                          <a:cs typeface="SimSun"/>
                        </a:rPr>
                        <a:t>可用户自定义垛型</a:t>
                      </a:r>
                      <a:endParaRPr sz="900">
                        <a:latin typeface="SimSun"/>
                        <a:cs typeface="SimSun"/>
                      </a:endParaRPr>
                    </a:p>
                  </a:txBody>
                  <a:tcPr marL="0" marR="0" marB="0" marT="9525">
                    <a:lnL w="6350">
                      <a:solidFill>
                        <a:srgbClr val="939598"/>
                      </a:solidFill>
                      <a:prstDash val="solid"/>
                    </a:lnL>
                    <a:lnT w="6350">
                      <a:solidFill>
                        <a:srgbClr val="939598"/>
                      </a:solidFill>
                      <a:prstDash val="solid"/>
                    </a:lnT>
                    <a:lnB w="6350">
                      <a:solidFill>
                        <a:srgbClr val="939598"/>
                      </a:solidFill>
                      <a:prstDash val="solid"/>
                    </a:lnB>
                  </a:tcPr>
                </a:tc>
              </a:tr>
              <a:tr h="217170">
                <a:tc>
                  <a:txBody>
                    <a:bodyPr/>
                    <a:lstStyle/>
                    <a:p>
                      <a:pPr marL="43815">
                        <a:lnSpc>
                          <a:spcPct val="100000"/>
                        </a:lnSpc>
                        <a:spcBef>
                          <a:spcPts val="330"/>
                        </a:spcBef>
                      </a:pPr>
                      <a:r>
                        <a:rPr dirty="0" sz="900" spc="-15">
                          <a:solidFill>
                            <a:srgbClr val="6D6E71"/>
                          </a:solidFill>
                          <a:latin typeface="SimSun"/>
                          <a:cs typeface="SimSun"/>
                        </a:rPr>
                        <a:t>平面排样</a:t>
                      </a:r>
                      <a:endParaRPr sz="900">
                        <a:latin typeface="SimSun"/>
                        <a:cs typeface="SimSun"/>
                      </a:endParaRPr>
                    </a:p>
                  </a:txBody>
                  <a:tcPr marL="0" marR="0" marB="0" marT="41910">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marR="162560">
                        <a:lnSpc>
                          <a:spcPct val="100000"/>
                        </a:lnSpc>
                        <a:spcBef>
                          <a:spcPts val="330"/>
                        </a:spcBef>
                      </a:pPr>
                      <a:r>
                        <a:rPr dirty="0" sz="900">
                          <a:solidFill>
                            <a:srgbClr val="6D6E71"/>
                          </a:solidFill>
                          <a:latin typeface="SimSun"/>
                          <a:cs typeface="SimSun"/>
                        </a:rPr>
                        <a:t>1个码垛工艺最多能创建100</a:t>
                      </a:r>
                      <a:r>
                        <a:rPr dirty="0" sz="900" spc="-10">
                          <a:solidFill>
                            <a:srgbClr val="6D6E71"/>
                          </a:solidFill>
                          <a:latin typeface="SimSun"/>
                          <a:cs typeface="SimSun"/>
                        </a:rPr>
                        <a:t>种平面排样</a:t>
                      </a:r>
                      <a:endParaRPr sz="900">
                        <a:latin typeface="SimSun"/>
                        <a:cs typeface="SimSun"/>
                      </a:endParaRPr>
                    </a:p>
                  </a:txBody>
                  <a:tcPr marL="0" marR="0" marB="0" marT="41910">
                    <a:lnL w="6350">
                      <a:solidFill>
                        <a:srgbClr val="939598"/>
                      </a:solidFill>
                      <a:prstDash val="solid"/>
                    </a:lnL>
                    <a:lnT w="6350">
                      <a:solidFill>
                        <a:srgbClr val="939598"/>
                      </a:solidFill>
                      <a:prstDash val="solid"/>
                    </a:lnT>
                    <a:lnB w="6350">
                      <a:solidFill>
                        <a:srgbClr val="939598"/>
                      </a:solidFill>
                      <a:prstDash val="solid"/>
                    </a:lnB>
                  </a:tcPr>
                </a:tc>
              </a:tr>
              <a:tr h="217170">
                <a:tc>
                  <a:txBody>
                    <a:bodyPr/>
                    <a:lstStyle/>
                    <a:p>
                      <a:pPr marL="43815">
                        <a:lnSpc>
                          <a:spcPct val="100000"/>
                        </a:lnSpc>
                        <a:spcBef>
                          <a:spcPts val="315"/>
                        </a:spcBef>
                      </a:pPr>
                      <a:r>
                        <a:rPr dirty="0" sz="900" spc="-15">
                          <a:solidFill>
                            <a:srgbClr val="6D6E71"/>
                          </a:solidFill>
                          <a:latin typeface="SimSun"/>
                          <a:cs typeface="SimSun"/>
                        </a:rPr>
                        <a:t>工件个数</a:t>
                      </a:r>
                      <a:endParaRPr sz="900">
                        <a:latin typeface="SimSun"/>
                        <a:cs typeface="SimSun"/>
                      </a:endParaRPr>
                    </a:p>
                  </a:txBody>
                  <a:tcPr marL="0" marR="0" marB="0" marT="40005">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marR="162560">
                        <a:lnSpc>
                          <a:spcPct val="100000"/>
                        </a:lnSpc>
                        <a:spcBef>
                          <a:spcPts val="315"/>
                        </a:spcBef>
                      </a:pPr>
                      <a:r>
                        <a:rPr dirty="0" sz="900">
                          <a:solidFill>
                            <a:srgbClr val="6D6E71"/>
                          </a:solidFill>
                          <a:latin typeface="SimSun"/>
                          <a:cs typeface="SimSun"/>
                        </a:rPr>
                        <a:t>1个平面排样最多能创建200</a:t>
                      </a:r>
                      <a:r>
                        <a:rPr dirty="0" sz="900" spc="-20">
                          <a:solidFill>
                            <a:srgbClr val="6D6E71"/>
                          </a:solidFill>
                          <a:latin typeface="SimSun"/>
                          <a:cs typeface="SimSun"/>
                        </a:rPr>
                        <a:t>个工件</a:t>
                      </a:r>
                      <a:endParaRPr sz="900">
                        <a:latin typeface="SimSun"/>
                        <a:cs typeface="SimSun"/>
                      </a:endParaRPr>
                    </a:p>
                  </a:txBody>
                  <a:tcPr marL="0" marR="0" marB="0" marT="40005">
                    <a:lnL w="6350">
                      <a:solidFill>
                        <a:srgbClr val="939598"/>
                      </a:solidFill>
                      <a:prstDash val="solid"/>
                    </a:lnL>
                    <a:lnT w="6350">
                      <a:solidFill>
                        <a:srgbClr val="939598"/>
                      </a:solidFill>
                      <a:prstDash val="solid"/>
                    </a:lnT>
                    <a:lnB w="6350">
                      <a:solidFill>
                        <a:srgbClr val="939598"/>
                      </a:solidFill>
                      <a:prstDash val="solid"/>
                    </a:lnB>
                  </a:tcPr>
                </a:tc>
              </a:tr>
              <a:tr h="208279">
                <a:tc>
                  <a:txBody>
                    <a:bodyPr/>
                    <a:lstStyle/>
                    <a:p>
                      <a:pPr marL="43815">
                        <a:lnSpc>
                          <a:spcPct val="100000"/>
                        </a:lnSpc>
                        <a:spcBef>
                          <a:spcPts val="305"/>
                        </a:spcBef>
                      </a:pPr>
                      <a:r>
                        <a:rPr dirty="0" sz="900" spc="-20">
                          <a:solidFill>
                            <a:srgbClr val="6D6E71"/>
                          </a:solidFill>
                          <a:latin typeface="SimSun"/>
                          <a:cs typeface="SimSun"/>
                        </a:rPr>
                        <a:t>层数量</a:t>
                      </a:r>
                      <a:endParaRPr sz="900">
                        <a:latin typeface="SimSun"/>
                        <a:cs typeface="SimSun"/>
                      </a:endParaRPr>
                    </a:p>
                  </a:txBody>
                  <a:tcPr marL="0" marR="0" marB="0" marT="38735">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marR="162560">
                        <a:lnSpc>
                          <a:spcPct val="100000"/>
                        </a:lnSpc>
                        <a:spcBef>
                          <a:spcPts val="305"/>
                        </a:spcBef>
                      </a:pPr>
                      <a:r>
                        <a:rPr dirty="0" sz="900">
                          <a:solidFill>
                            <a:srgbClr val="6D6E71"/>
                          </a:solidFill>
                          <a:latin typeface="SimSun"/>
                          <a:cs typeface="SimSun"/>
                        </a:rPr>
                        <a:t>1个码垛可以创建50</a:t>
                      </a:r>
                      <a:r>
                        <a:rPr dirty="0" sz="900" spc="-50">
                          <a:solidFill>
                            <a:srgbClr val="6D6E71"/>
                          </a:solidFill>
                          <a:latin typeface="SimSun"/>
                          <a:cs typeface="SimSun"/>
                        </a:rPr>
                        <a:t>层</a:t>
                      </a:r>
                      <a:endParaRPr sz="900">
                        <a:latin typeface="SimSun"/>
                        <a:cs typeface="SimSun"/>
                      </a:endParaRPr>
                    </a:p>
                  </a:txBody>
                  <a:tcPr marL="0" marR="0" marB="0" marT="38735">
                    <a:lnL w="6350">
                      <a:solidFill>
                        <a:srgbClr val="939598"/>
                      </a:solidFill>
                      <a:prstDash val="solid"/>
                    </a:lnL>
                    <a:lnT w="6350">
                      <a:solidFill>
                        <a:srgbClr val="939598"/>
                      </a:solidFill>
                      <a:prstDash val="solid"/>
                    </a:lnT>
                    <a:lnB w="6350">
                      <a:solidFill>
                        <a:srgbClr val="939598"/>
                      </a:solidFill>
                      <a:prstDash val="solid"/>
                    </a:lnB>
                  </a:tcPr>
                </a:tc>
              </a:tr>
            </a:tbl>
          </a:graphicData>
        </a:graphic>
      </p:graphicFrame>
      <p:pic>
        <p:nvPicPr>
          <p:cNvPr id="11" name="object 11" descr=""/>
          <p:cNvPicPr/>
          <p:nvPr/>
        </p:nvPicPr>
        <p:blipFill>
          <a:blip r:embed="rId4" cstate="print"/>
          <a:stretch>
            <a:fillRect/>
          </a:stretch>
        </p:blipFill>
        <p:spPr>
          <a:xfrm>
            <a:off x="1696625" y="7732065"/>
            <a:ext cx="1955412" cy="1764321"/>
          </a:xfrm>
          <a:prstGeom prst="rect">
            <a:avLst/>
          </a:prstGeom>
        </p:spPr>
      </p:pic>
      <p:pic>
        <p:nvPicPr>
          <p:cNvPr id="12" name="object 12" descr=""/>
          <p:cNvPicPr/>
          <p:nvPr/>
        </p:nvPicPr>
        <p:blipFill>
          <a:blip r:embed="rId5" cstate="print"/>
          <a:stretch>
            <a:fillRect/>
          </a:stretch>
        </p:blipFill>
        <p:spPr>
          <a:xfrm>
            <a:off x="3919808" y="7732065"/>
            <a:ext cx="2082592" cy="1764321"/>
          </a:xfrm>
          <a:prstGeom prst="rect">
            <a:avLst/>
          </a:prstGeom>
        </p:spPr>
      </p:pic>
      <p:sp>
        <p:nvSpPr>
          <p:cNvPr id="13" name="object 13" descr=""/>
          <p:cNvSpPr/>
          <p:nvPr/>
        </p:nvSpPr>
        <p:spPr>
          <a:xfrm>
            <a:off x="2260909" y="9566525"/>
            <a:ext cx="811530" cy="170180"/>
          </a:xfrm>
          <a:custGeom>
            <a:avLst/>
            <a:gdLst/>
            <a:ahLst/>
            <a:cxnLst/>
            <a:rect l="l" t="t" r="r" b="b"/>
            <a:pathLst>
              <a:path w="811530" h="170179">
                <a:moveTo>
                  <a:pt x="771334" y="0"/>
                </a:moveTo>
                <a:lnTo>
                  <a:pt x="39814" y="0"/>
                </a:lnTo>
                <a:lnTo>
                  <a:pt x="24319" y="3127"/>
                </a:lnTo>
                <a:lnTo>
                  <a:pt x="11663" y="11658"/>
                </a:lnTo>
                <a:lnTo>
                  <a:pt x="3129" y="24313"/>
                </a:lnTo>
                <a:lnTo>
                  <a:pt x="0" y="39814"/>
                </a:lnTo>
                <a:lnTo>
                  <a:pt x="0" y="129908"/>
                </a:lnTo>
                <a:lnTo>
                  <a:pt x="3129" y="145411"/>
                </a:lnTo>
                <a:lnTo>
                  <a:pt x="11663" y="158070"/>
                </a:lnTo>
                <a:lnTo>
                  <a:pt x="24319" y="166605"/>
                </a:lnTo>
                <a:lnTo>
                  <a:pt x="39814" y="169735"/>
                </a:lnTo>
                <a:lnTo>
                  <a:pt x="771334" y="169735"/>
                </a:lnTo>
                <a:lnTo>
                  <a:pt x="786831" y="166605"/>
                </a:lnTo>
                <a:lnTo>
                  <a:pt x="799491" y="158070"/>
                </a:lnTo>
                <a:lnTo>
                  <a:pt x="808030" y="145411"/>
                </a:lnTo>
                <a:lnTo>
                  <a:pt x="811161" y="129908"/>
                </a:lnTo>
                <a:lnTo>
                  <a:pt x="811161" y="39814"/>
                </a:lnTo>
                <a:lnTo>
                  <a:pt x="808030" y="24313"/>
                </a:lnTo>
                <a:lnTo>
                  <a:pt x="799491" y="11658"/>
                </a:lnTo>
                <a:lnTo>
                  <a:pt x="786831" y="3127"/>
                </a:lnTo>
                <a:lnTo>
                  <a:pt x="771334" y="0"/>
                </a:lnTo>
                <a:close/>
              </a:path>
            </a:pathLst>
          </a:custGeom>
          <a:solidFill>
            <a:srgbClr val="BCBEC0"/>
          </a:solidFill>
        </p:spPr>
        <p:txBody>
          <a:bodyPr wrap="square" lIns="0" tIns="0" rIns="0" bIns="0" rtlCol="0"/>
          <a:lstStyle/>
          <a:p/>
        </p:txBody>
      </p:sp>
      <p:sp>
        <p:nvSpPr>
          <p:cNvPr id="14" name="object 14" descr=""/>
          <p:cNvSpPr/>
          <p:nvPr/>
        </p:nvSpPr>
        <p:spPr>
          <a:xfrm>
            <a:off x="4467179" y="9566525"/>
            <a:ext cx="991235" cy="170180"/>
          </a:xfrm>
          <a:custGeom>
            <a:avLst/>
            <a:gdLst/>
            <a:ahLst/>
            <a:cxnLst/>
            <a:rect l="l" t="t" r="r" b="b"/>
            <a:pathLst>
              <a:path w="991235" h="170179">
                <a:moveTo>
                  <a:pt x="946835" y="0"/>
                </a:moveTo>
                <a:lnTo>
                  <a:pt x="44005" y="0"/>
                </a:lnTo>
                <a:lnTo>
                  <a:pt x="26874" y="3457"/>
                </a:lnTo>
                <a:lnTo>
                  <a:pt x="12887" y="12887"/>
                </a:lnTo>
                <a:lnTo>
                  <a:pt x="3457" y="26874"/>
                </a:lnTo>
                <a:lnTo>
                  <a:pt x="0" y="44005"/>
                </a:lnTo>
                <a:lnTo>
                  <a:pt x="0" y="125717"/>
                </a:lnTo>
                <a:lnTo>
                  <a:pt x="3457" y="142849"/>
                </a:lnTo>
                <a:lnTo>
                  <a:pt x="12887" y="156841"/>
                </a:lnTo>
                <a:lnTo>
                  <a:pt x="26874" y="166275"/>
                </a:lnTo>
                <a:lnTo>
                  <a:pt x="44005" y="169735"/>
                </a:lnTo>
                <a:lnTo>
                  <a:pt x="946835" y="169735"/>
                </a:lnTo>
                <a:lnTo>
                  <a:pt x="963968" y="166275"/>
                </a:lnTo>
                <a:lnTo>
                  <a:pt x="977960" y="156841"/>
                </a:lnTo>
                <a:lnTo>
                  <a:pt x="987394" y="142849"/>
                </a:lnTo>
                <a:lnTo>
                  <a:pt x="990854" y="125717"/>
                </a:lnTo>
                <a:lnTo>
                  <a:pt x="990854" y="44005"/>
                </a:lnTo>
                <a:lnTo>
                  <a:pt x="987394" y="26874"/>
                </a:lnTo>
                <a:lnTo>
                  <a:pt x="977960" y="12887"/>
                </a:lnTo>
                <a:lnTo>
                  <a:pt x="963968" y="3457"/>
                </a:lnTo>
                <a:lnTo>
                  <a:pt x="946835" y="0"/>
                </a:lnTo>
                <a:close/>
              </a:path>
            </a:pathLst>
          </a:custGeom>
          <a:solidFill>
            <a:srgbClr val="BCBEC0"/>
          </a:solidFill>
        </p:spPr>
        <p:txBody>
          <a:bodyPr wrap="square" lIns="0" tIns="0" rIns="0" bIns="0" rtlCol="0"/>
          <a:lstStyle/>
          <a:p/>
        </p:txBody>
      </p:sp>
      <p:sp>
        <p:nvSpPr>
          <p:cNvPr id="15" name="object 15" descr=""/>
          <p:cNvSpPr txBox="1"/>
          <p:nvPr/>
        </p:nvSpPr>
        <p:spPr>
          <a:xfrm>
            <a:off x="2396219" y="9551366"/>
            <a:ext cx="563880" cy="177800"/>
          </a:xfrm>
          <a:prstGeom prst="rect">
            <a:avLst/>
          </a:prstGeom>
        </p:spPr>
        <p:txBody>
          <a:bodyPr wrap="square" lIns="0" tIns="12700" rIns="0" bIns="0" rtlCol="0" vert="horz">
            <a:spAutoFit/>
          </a:bodyPr>
          <a:lstStyle/>
          <a:p>
            <a:pPr marL="12700">
              <a:lnSpc>
                <a:spcPct val="100000"/>
              </a:lnSpc>
              <a:spcBef>
                <a:spcPts val="100"/>
              </a:spcBef>
            </a:pPr>
            <a:r>
              <a:rPr dirty="0" sz="1000" spc="45">
                <a:solidFill>
                  <a:srgbClr val="FFFFFF"/>
                </a:solidFill>
                <a:latin typeface="SimSun"/>
                <a:cs typeface="SimSun"/>
              </a:rPr>
              <a:t>尺寸设置</a:t>
            </a:r>
            <a:endParaRPr sz="1000">
              <a:latin typeface="SimSun"/>
              <a:cs typeface="SimSun"/>
            </a:endParaRPr>
          </a:p>
        </p:txBody>
      </p:sp>
      <p:sp>
        <p:nvSpPr>
          <p:cNvPr id="17" name="object 17"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53</a:t>
            </a:r>
          </a:p>
        </p:txBody>
      </p:sp>
      <p:sp>
        <p:nvSpPr>
          <p:cNvPr id="16" name="object 16" descr=""/>
          <p:cNvSpPr txBox="1"/>
          <p:nvPr/>
        </p:nvSpPr>
        <p:spPr>
          <a:xfrm>
            <a:off x="4548361" y="9551366"/>
            <a:ext cx="833119" cy="177800"/>
          </a:xfrm>
          <a:prstGeom prst="rect">
            <a:avLst/>
          </a:prstGeom>
        </p:spPr>
        <p:txBody>
          <a:bodyPr wrap="square" lIns="0" tIns="12700" rIns="0" bIns="0" rtlCol="0" vert="horz">
            <a:spAutoFit/>
          </a:bodyPr>
          <a:lstStyle/>
          <a:p>
            <a:pPr marL="12700">
              <a:lnSpc>
                <a:spcPct val="100000"/>
              </a:lnSpc>
              <a:spcBef>
                <a:spcPts val="100"/>
              </a:spcBef>
            </a:pPr>
            <a:r>
              <a:rPr dirty="0" sz="1000" spc="50">
                <a:solidFill>
                  <a:srgbClr val="FFFFFF"/>
                </a:solidFill>
                <a:latin typeface="SimSun"/>
                <a:cs typeface="SimSun"/>
              </a:rPr>
              <a:t>码垛样式设置</a:t>
            </a:r>
            <a:endParaRPr sz="1000">
              <a:latin typeface="SimSun"/>
              <a:cs typeface="SimSun"/>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txBox="1"/>
          <p:nvPr/>
        </p:nvSpPr>
        <p:spPr>
          <a:xfrm>
            <a:off x="510895" y="574967"/>
            <a:ext cx="1312545" cy="389255"/>
          </a:xfrm>
          <a:prstGeom prst="rect">
            <a:avLst/>
          </a:prstGeom>
          <a:solidFill>
            <a:srgbClr val="CB272B"/>
          </a:solidFill>
        </p:spPr>
        <p:txBody>
          <a:bodyPr wrap="square" lIns="0" tIns="50165" rIns="0" bIns="0" rtlCol="0" vert="horz">
            <a:spAutoFit/>
          </a:bodyPr>
          <a:lstStyle/>
          <a:p>
            <a:pPr marL="185420">
              <a:lnSpc>
                <a:spcPct val="100000"/>
              </a:lnSpc>
              <a:spcBef>
                <a:spcPts val="395"/>
              </a:spcBef>
            </a:pPr>
            <a:r>
              <a:rPr dirty="0" sz="1800" spc="125" b="1">
                <a:solidFill>
                  <a:srgbClr val="FFFFFF"/>
                </a:solidFill>
                <a:latin typeface="Microsoft JhengHei"/>
                <a:cs typeface="Microsoft JhengHei"/>
              </a:rPr>
              <a:t>特性优势</a:t>
            </a:r>
            <a:endParaRPr sz="1800">
              <a:latin typeface="Microsoft JhengHei"/>
              <a:cs typeface="Microsoft JhengHei"/>
            </a:endParaRPr>
          </a:p>
        </p:txBody>
      </p:sp>
      <p:sp>
        <p:nvSpPr>
          <p:cNvPr id="3" name="object 3" descr=""/>
          <p:cNvSpPr/>
          <p:nvPr/>
        </p:nvSpPr>
        <p:spPr>
          <a:xfrm>
            <a:off x="537282" y="1758453"/>
            <a:ext cx="50800" cy="50800"/>
          </a:xfrm>
          <a:custGeom>
            <a:avLst/>
            <a:gdLst/>
            <a:ahLst/>
            <a:cxnLst/>
            <a:rect l="l" t="t" r="r" b="b"/>
            <a:pathLst>
              <a:path w="50800" h="50800">
                <a:moveTo>
                  <a:pt x="25400" y="0"/>
                </a:moveTo>
                <a:lnTo>
                  <a:pt x="15516" y="1995"/>
                </a:lnTo>
                <a:lnTo>
                  <a:pt x="7442" y="7437"/>
                </a:lnTo>
                <a:lnTo>
                  <a:pt x="1997" y="15510"/>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0"/>
                </a:lnTo>
                <a:lnTo>
                  <a:pt x="43357" y="7437"/>
                </a:lnTo>
                <a:lnTo>
                  <a:pt x="35283" y="1995"/>
                </a:lnTo>
                <a:lnTo>
                  <a:pt x="25400" y="0"/>
                </a:lnTo>
                <a:close/>
              </a:path>
            </a:pathLst>
          </a:custGeom>
          <a:solidFill>
            <a:srgbClr val="DA2128"/>
          </a:solidFill>
        </p:spPr>
        <p:txBody>
          <a:bodyPr wrap="square" lIns="0" tIns="0" rIns="0" bIns="0" rtlCol="0"/>
          <a:lstStyle/>
          <a:p/>
        </p:txBody>
      </p:sp>
      <p:sp>
        <p:nvSpPr>
          <p:cNvPr id="4" name="object 4" descr=""/>
          <p:cNvSpPr/>
          <p:nvPr/>
        </p:nvSpPr>
        <p:spPr>
          <a:xfrm>
            <a:off x="537282" y="2225215"/>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5" name="object 5" descr=""/>
          <p:cNvSpPr/>
          <p:nvPr/>
        </p:nvSpPr>
        <p:spPr>
          <a:xfrm>
            <a:off x="537282" y="2691985"/>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6" name="object 6" descr=""/>
          <p:cNvSpPr/>
          <p:nvPr/>
        </p:nvSpPr>
        <p:spPr>
          <a:xfrm>
            <a:off x="537282" y="3158746"/>
            <a:ext cx="50800" cy="50800"/>
          </a:xfrm>
          <a:custGeom>
            <a:avLst/>
            <a:gdLst/>
            <a:ahLst/>
            <a:cxnLst/>
            <a:rect l="l" t="t" r="r" b="b"/>
            <a:pathLst>
              <a:path w="50800" h="50800">
                <a:moveTo>
                  <a:pt x="25400" y="0"/>
                </a:moveTo>
                <a:lnTo>
                  <a:pt x="15516" y="1997"/>
                </a:lnTo>
                <a:lnTo>
                  <a:pt x="7442" y="7442"/>
                </a:lnTo>
                <a:lnTo>
                  <a:pt x="1997" y="15516"/>
                </a:lnTo>
                <a:lnTo>
                  <a:pt x="0" y="25400"/>
                </a:lnTo>
                <a:lnTo>
                  <a:pt x="1997" y="35289"/>
                </a:lnTo>
                <a:lnTo>
                  <a:pt x="7442" y="43362"/>
                </a:lnTo>
                <a:lnTo>
                  <a:pt x="15516" y="48804"/>
                </a:lnTo>
                <a:lnTo>
                  <a:pt x="25400" y="50800"/>
                </a:lnTo>
                <a:lnTo>
                  <a:pt x="35283" y="48804"/>
                </a:lnTo>
                <a:lnTo>
                  <a:pt x="43357" y="43362"/>
                </a:lnTo>
                <a:lnTo>
                  <a:pt x="48802" y="35289"/>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7" name="object 7" descr=""/>
          <p:cNvSpPr/>
          <p:nvPr/>
        </p:nvSpPr>
        <p:spPr>
          <a:xfrm>
            <a:off x="537286" y="1312874"/>
            <a:ext cx="1598295" cy="274320"/>
          </a:xfrm>
          <a:custGeom>
            <a:avLst/>
            <a:gdLst/>
            <a:ahLst/>
            <a:cxnLst/>
            <a:rect l="l" t="t" r="r" b="b"/>
            <a:pathLst>
              <a:path w="1598295" h="274319">
                <a:moveTo>
                  <a:pt x="1561922" y="0"/>
                </a:moveTo>
                <a:lnTo>
                  <a:pt x="35991" y="0"/>
                </a:lnTo>
                <a:lnTo>
                  <a:pt x="21977" y="2828"/>
                </a:lnTo>
                <a:lnTo>
                  <a:pt x="10537" y="10542"/>
                </a:lnTo>
                <a:lnTo>
                  <a:pt x="2826" y="21983"/>
                </a:lnTo>
                <a:lnTo>
                  <a:pt x="0" y="35991"/>
                </a:lnTo>
                <a:lnTo>
                  <a:pt x="0" y="238124"/>
                </a:lnTo>
                <a:lnTo>
                  <a:pt x="2826" y="252133"/>
                </a:lnTo>
                <a:lnTo>
                  <a:pt x="10537" y="263574"/>
                </a:lnTo>
                <a:lnTo>
                  <a:pt x="21977" y="271288"/>
                </a:lnTo>
                <a:lnTo>
                  <a:pt x="35991" y="274116"/>
                </a:lnTo>
                <a:lnTo>
                  <a:pt x="1561922" y="274116"/>
                </a:lnTo>
                <a:lnTo>
                  <a:pt x="1575932" y="271288"/>
                </a:lnTo>
                <a:lnTo>
                  <a:pt x="1587377" y="263574"/>
                </a:lnTo>
                <a:lnTo>
                  <a:pt x="1595095" y="252133"/>
                </a:lnTo>
                <a:lnTo>
                  <a:pt x="1597926" y="238124"/>
                </a:lnTo>
                <a:lnTo>
                  <a:pt x="1597926" y="35991"/>
                </a:lnTo>
                <a:lnTo>
                  <a:pt x="1595095" y="21983"/>
                </a:lnTo>
                <a:lnTo>
                  <a:pt x="1587377" y="10542"/>
                </a:lnTo>
                <a:lnTo>
                  <a:pt x="1575932" y="2828"/>
                </a:lnTo>
                <a:lnTo>
                  <a:pt x="1561922" y="0"/>
                </a:lnTo>
                <a:close/>
              </a:path>
            </a:pathLst>
          </a:custGeom>
          <a:solidFill>
            <a:srgbClr val="DA2128"/>
          </a:solidFill>
        </p:spPr>
        <p:txBody>
          <a:bodyPr wrap="square" lIns="0" tIns="0" rIns="0" bIns="0" rtlCol="0"/>
          <a:lstStyle/>
          <a:p/>
        </p:txBody>
      </p:sp>
      <p:sp>
        <p:nvSpPr>
          <p:cNvPr id="8" name="object 8" descr=""/>
          <p:cNvSpPr txBox="1"/>
          <p:nvPr/>
        </p:nvSpPr>
        <p:spPr>
          <a:xfrm>
            <a:off x="614523" y="1312303"/>
            <a:ext cx="2778760" cy="2131060"/>
          </a:xfrm>
          <a:prstGeom prst="rect">
            <a:avLst/>
          </a:prstGeom>
        </p:spPr>
        <p:txBody>
          <a:bodyPr wrap="square" lIns="0" tIns="12700" rIns="0" bIns="0" rtlCol="0" vert="horz">
            <a:spAutoFit/>
          </a:bodyPr>
          <a:lstStyle/>
          <a:p>
            <a:pPr marL="20320">
              <a:lnSpc>
                <a:spcPct val="100000"/>
              </a:lnSpc>
              <a:spcBef>
                <a:spcPts val="100"/>
              </a:spcBef>
            </a:pPr>
            <a:r>
              <a:rPr dirty="0" sz="1500" spc="80" b="1">
                <a:solidFill>
                  <a:srgbClr val="FFFFFF"/>
                </a:solidFill>
                <a:latin typeface="Microsoft JhengHei"/>
                <a:cs typeface="Microsoft JhengHei"/>
              </a:rPr>
              <a:t>友好的人机交互</a:t>
            </a:r>
            <a:endParaRPr sz="1500">
              <a:latin typeface="Microsoft JhengHei"/>
              <a:cs typeface="Microsoft JhengHei"/>
            </a:endParaRPr>
          </a:p>
          <a:p>
            <a:pPr marL="17780">
              <a:lnSpc>
                <a:spcPct val="100000"/>
              </a:lnSpc>
              <a:spcBef>
                <a:spcPts val="1130"/>
              </a:spcBef>
            </a:pPr>
            <a:r>
              <a:rPr dirty="0" sz="1100" spc="50" b="1">
                <a:solidFill>
                  <a:srgbClr val="DA2128"/>
                </a:solidFill>
                <a:latin typeface="Microsoft JhengHei"/>
                <a:cs typeface="Microsoft JhengHei"/>
              </a:rPr>
              <a:t>操作舒适</a:t>
            </a:r>
            <a:endParaRPr sz="1100">
              <a:latin typeface="Microsoft JhengHei"/>
              <a:cs typeface="Microsoft JhengHei"/>
            </a:endParaRPr>
          </a:p>
          <a:p>
            <a:pPr marL="14604">
              <a:lnSpc>
                <a:spcPct val="100000"/>
              </a:lnSpc>
              <a:spcBef>
                <a:spcPts val="295"/>
              </a:spcBef>
            </a:pPr>
            <a:r>
              <a:rPr dirty="0" sz="800" spc="-10">
                <a:solidFill>
                  <a:srgbClr val="231F20"/>
                </a:solidFill>
                <a:latin typeface="SimSun"/>
                <a:cs typeface="SimSun"/>
              </a:rPr>
              <a:t>多点触控示教器，支持滑动、双手操作等平板电脑导航方式</a:t>
            </a:r>
            <a:endParaRPr sz="800">
              <a:latin typeface="SimSun"/>
              <a:cs typeface="SimSun"/>
            </a:endParaRPr>
          </a:p>
          <a:p>
            <a:pPr>
              <a:lnSpc>
                <a:spcPct val="100000"/>
              </a:lnSpc>
              <a:spcBef>
                <a:spcPts val="90"/>
              </a:spcBef>
            </a:pPr>
            <a:endParaRPr sz="800">
              <a:latin typeface="SimSun"/>
              <a:cs typeface="SimSun"/>
            </a:endParaRPr>
          </a:p>
          <a:p>
            <a:pPr marL="15875">
              <a:lnSpc>
                <a:spcPct val="100000"/>
              </a:lnSpc>
            </a:pPr>
            <a:r>
              <a:rPr dirty="0" sz="1100" spc="50" b="1">
                <a:solidFill>
                  <a:srgbClr val="DA2128"/>
                </a:solidFill>
                <a:latin typeface="Microsoft JhengHei"/>
                <a:cs typeface="Microsoft JhengHei"/>
              </a:rPr>
              <a:t>界面清晰</a:t>
            </a:r>
            <a:endParaRPr sz="1100">
              <a:latin typeface="Microsoft JhengHei"/>
              <a:cs typeface="Microsoft JhengHei"/>
            </a:endParaRPr>
          </a:p>
          <a:p>
            <a:pPr marL="12700">
              <a:lnSpc>
                <a:spcPct val="100000"/>
              </a:lnSpc>
              <a:spcBef>
                <a:spcPts val="290"/>
              </a:spcBef>
            </a:pPr>
            <a:r>
              <a:rPr dirty="0" sz="800" spc="55">
                <a:solidFill>
                  <a:srgbClr val="231F20"/>
                </a:solidFill>
                <a:latin typeface="SimSun"/>
                <a:cs typeface="SimSun"/>
              </a:rPr>
              <a:t>通过对简单的图形化参数界面设置后即可正常使用</a:t>
            </a:r>
            <a:endParaRPr sz="800">
              <a:latin typeface="SimSun"/>
              <a:cs typeface="SimSun"/>
            </a:endParaRPr>
          </a:p>
          <a:p>
            <a:pPr>
              <a:lnSpc>
                <a:spcPct val="100000"/>
              </a:lnSpc>
              <a:spcBef>
                <a:spcPts val="95"/>
              </a:spcBef>
            </a:pPr>
            <a:endParaRPr sz="800">
              <a:latin typeface="SimSun"/>
              <a:cs typeface="SimSun"/>
            </a:endParaRPr>
          </a:p>
          <a:p>
            <a:pPr marL="15875">
              <a:lnSpc>
                <a:spcPct val="100000"/>
              </a:lnSpc>
            </a:pPr>
            <a:r>
              <a:rPr dirty="0" sz="1100" spc="50" b="1">
                <a:solidFill>
                  <a:srgbClr val="DA2128"/>
                </a:solidFill>
                <a:latin typeface="Microsoft JhengHei"/>
                <a:cs typeface="Microsoft JhengHei"/>
              </a:rPr>
              <a:t>编程简易</a:t>
            </a:r>
            <a:endParaRPr sz="1100">
              <a:latin typeface="Microsoft JhengHei"/>
              <a:cs typeface="Microsoft JhengHei"/>
            </a:endParaRPr>
          </a:p>
          <a:p>
            <a:pPr marL="12700">
              <a:lnSpc>
                <a:spcPct val="100000"/>
              </a:lnSpc>
              <a:spcBef>
                <a:spcPts val="295"/>
              </a:spcBef>
            </a:pPr>
            <a:r>
              <a:rPr dirty="0" sz="800" spc="55">
                <a:solidFill>
                  <a:srgbClr val="231F20"/>
                </a:solidFill>
                <a:latin typeface="SimSun"/>
                <a:cs typeface="SimSun"/>
              </a:rPr>
              <a:t>通过代码辅助编程或者图形化指令快速编写程序</a:t>
            </a:r>
            <a:endParaRPr sz="800">
              <a:latin typeface="SimSun"/>
              <a:cs typeface="SimSun"/>
            </a:endParaRPr>
          </a:p>
          <a:p>
            <a:pPr>
              <a:lnSpc>
                <a:spcPct val="100000"/>
              </a:lnSpc>
              <a:spcBef>
                <a:spcPts val="90"/>
              </a:spcBef>
            </a:pPr>
            <a:endParaRPr sz="800">
              <a:latin typeface="SimSun"/>
              <a:cs typeface="SimSun"/>
            </a:endParaRPr>
          </a:p>
          <a:p>
            <a:pPr marL="17780">
              <a:lnSpc>
                <a:spcPct val="100000"/>
              </a:lnSpc>
            </a:pPr>
            <a:r>
              <a:rPr dirty="0" sz="1100" spc="50" b="1">
                <a:solidFill>
                  <a:srgbClr val="DA2128"/>
                </a:solidFill>
                <a:latin typeface="Microsoft JhengHei"/>
                <a:cs typeface="Microsoft JhengHei"/>
              </a:rPr>
              <a:t>布局明确</a:t>
            </a:r>
            <a:endParaRPr sz="1100">
              <a:latin typeface="Microsoft JhengHei"/>
              <a:cs typeface="Microsoft JhengHei"/>
            </a:endParaRPr>
          </a:p>
          <a:p>
            <a:pPr marL="14604">
              <a:lnSpc>
                <a:spcPct val="100000"/>
              </a:lnSpc>
              <a:spcBef>
                <a:spcPts val="295"/>
              </a:spcBef>
            </a:pPr>
            <a:r>
              <a:rPr dirty="0" sz="800" spc="55">
                <a:solidFill>
                  <a:srgbClr val="231F20"/>
                </a:solidFill>
                <a:latin typeface="SimSun"/>
                <a:cs typeface="SimSun"/>
              </a:rPr>
              <a:t>按照向导步骤进行设置即可完成码垛程序</a:t>
            </a:r>
            <a:endParaRPr sz="800">
              <a:latin typeface="SimSun"/>
              <a:cs typeface="SimSun"/>
            </a:endParaRPr>
          </a:p>
        </p:txBody>
      </p:sp>
      <p:pic>
        <p:nvPicPr>
          <p:cNvPr id="9" name="object 9" descr=""/>
          <p:cNvPicPr/>
          <p:nvPr/>
        </p:nvPicPr>
        <p:blipFill>
          <a:blip r:embed="rId2" cstate="print"/>
          <a:stretch>
            <a:fillRect/>
          </a:stretch>
        </p:blipFill>
        <p:spPr>
          <a:xfrm>
            <a:off x="4685207" y="1337716"/>
            <a:ext cx="2347302" cy="2129497"/>
          </a:xfrm>
          <a:prstGeom prst="rect">
            <a:avLst/>
          </a:prstGeom>
        </p:spPr>
      </p:pic>
      <p:sp>
        <p:nvSpPr>
          <p:cNvPr id="10" name="object 10" descr=""/>
          <p:cNvSpPr/>
          <p:nvPr/>
        </p:nvSpPr>
        <p:spPr>
          <a:xfrm>
            <a:off x="533647" y="4327407"/>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11" name="object 11" descr=""/>
          <p:cNvSpPr/>
          <p:nvPr/>
        </p:nvSpPr>
        <p:spPr>
          <a:xfrm>
            <a:off x="533647" y="4523693"/>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12" name="object 12" descr=""/>
          <p:cNvSpPr txBox="1"/>
          <p:nvPr/>
        </p:nvSpPr>
        <p:spPr>
          <a:xfrm>
            <a:off x="610919" y="4286745"/>
            <a:ext cx="2778760" cy="342900"/>
          </a:xfrm>
          <a:prstGeom prst="rect">
            <a:avLst/>
          </a:prstGeom>
        </p:spPr>
        <p:txBody>
          <a:bodyPr wrap="square" lIns="0" tIns="12700" rIns="0" bIns="0" rtlCol="0" vert="horz">
            <a:spAutoFit/>
          </a:bodyPr>
          <a:lstStyle/>
          <a:p>
            <a:pPr marL="14604">
              <a:lnSpc>
                <a:spcPct val="100000"/>
              </a:lnSpc>
              <a:spcBef>
                <a:spcPts val="100"/>
              </a:spcBef>
            </a:pPr>
            <a:r>
              <a:rPr dirty="0" sz="800" spc="-10">
                <a:solidFill>
                  <a:srgbClr val="231F20"/>
                </a:solidFill>
                <a:latin typeface="SimSun"/>
                <a:cs typeface="SimSun"/>
              </a:rPr>
              <a:t>提供矩阵重叠式、纵横交错式、旋转交错式等典型垛型模板</a:t>
            </a:r>
            <a:endParaRPr sz="800">
              <a:latin typeface="SimSun"/>
              <a:cs typeface="SimSun"/>
            </a:endParaRPr>
          </a:p>
          <a:p>
            <a:pPr marL="12700">
              <a:lnSpc>
                <a:spcPct val="100000"/>
              </a:lnSpc>
              <a:spcBef>
                <a:spcPts val="580"/>
              </a:spcBef>
            </a:pPr>
            <a:r>
              <a:rPr dirty="0" sz="800" spc="15">
                <a:solidFill>
                  <a:srgbClr val="231F20"/>
                </a:solidFill>
                <a:latin typeface="SimSun"/>
                <a:cs typeface="SimSun"/>
              </a:rPr>
              <a:t>满足客户高度定制的需求，可根据实际场景定制垛型</a:t>
            </a:r>
            <a:endParaRPr sz="800">
              <a:latin typeface="SimSun"/>
              <a:cs typeface="SimSun"/>
            </a:endParaRPr>
          </a:p>
        </p:txBody>
      </p:sp>
      <p:sp>
        <p:nvSpPr>
          <p:cNvPr id="13" name="object 13" descr=""/>
          <p:cNvSpPr/>
          <p:nvPr/>
        </p:nvSpPr>
        <p:spPr>
          <a:xfrm>
            <a:off x="533652" y="3881833"/>
            <a:ext cx="1598295" cy="274320"/>
          </a:xfrm>
          <a:custGeom>
            <a:avLst/>
            <a:gdLst/>
            <a:ahLst/>
            <a:cxnLst/>
            <a:rect l="l" t="t" r="r" b="b"/>
            <a:pathLst>
              <a:path w="1598295" h="274320">
                <a:moveTo>
                  <a:pt x="1561934" y="0"/>
                </a:moveTo>
                <a:lnTo>
                  <a:pt x="36004" y="0"/>
                </a:lnTo>
                <a:lnTo>
                  <a:pt x="21983" y="2828"/>
                </a:lnTo>
                <a:lnTo>
                  <a:pt x="10539" y="10542"/>
                </a:lnTo>
                <a:lnTo>
                  <a:pt x="2827" y="21983"/>
                </a:lnTo>
                <a:lnTo>
                  <a:pt x="0" y="35991"/>
                </a:lnTo>
                <a:lnTo>
                  <a:pt x="0" y="238112"/>
                </a:lnTo>
                <a:lnTo>
                  <a:pt x="2827" y="252122"/>
                </a:lnTo>
                <a:lnTo>
                  <a:pt x="10539" y="263567"/>
                </a:lnTo>
                <a:lnTo>
                  <a:pt x="21983" y="271286"/>
                </a:lnTo>
                <a:lnTo>
                  <a:pt x="36004" y="274116"/>
                </a:lnTo>
                <a:lnTo>
                  <a:pt x="1561934" y="274116"/>
                </a:lnTo>
                <a:lnTo>
                  <a:pt x="1575943" y="271286"/>
                </a:lnTo>
                <a:lnTo>
                  <a:pt x="1587384" y="263567"/>
                </a:lnTo>
                <a:lnTo>
                  <a:pt x="1595097" y="252122"/>
                </a:lnTo>
                <a:lnTo>
                  <a:pt x="1597926" y="238112"/>
                </a:lnTo>
                <a:lnTo>
                  <a:pt x="1597926" y="35991"/>
                </a:lnTo>
                <a:lnTo>
                  <a:pt x="1595097" y="21983"/>
                </a:lnTo>
                <a:lnTo>
                  <a:pt x="1587384" y="10542"/>
                </a:lnTo>
                <a:lnTo>
                  <a:pt x="1575943" y="2828"/>
                </a:lnTo>
                <a:lnTo>
                  <a:pt x="1561934" y="0"/>
                </a:lnTo>
                <a:close/>
              </a:path>
            </a:pathLst>
          </a:custGeom>
          <a:solidFill>
            <a:srgbClr val="DA2128"/>
          </a:solidFill>
        </p:spPr>
        <p:txBody>
          <a:bodyPr wrap="square" lIns="0" tIns="0" rIns="0" bIns="0" rtlCol="0"/>
          <a:lstStyle/>
          <a:p/>
        </p:txBody>
      </p:sp>
      <p:sp>
        <p:nvSpPr>
          <p:cNvPr id="14" name="object 14" descr=""/>
          <p:cNvSpPr txBox="1"/>
          <p:nvPr/>
        </p:nvSpPr>
        <p:spPr>
          <a:xfrm>
            <a:off x="618690" y="3881251"/>
            <a:ext cx="1438910" cy="254000"/>
          </a:xfrm>
          <a:prstGeom prst="rect">
            <a:avLst/>
          </a:prstGeom>
        </p:spPr>
        <p:txBody>
          <a:bodyPr wrap="square" lIns="0" tIns="12700" rIns="0" bIns="0" rtlCol="0" vert="horz">
            <a:spAutoFit/>
          </a:bodyPr>
          <a:lstStyle/>
          <a:p>
            <a:pPr marL="12700">
              <a:lnSpc>
                <a:spcPct val="100000"/>
              </a:lnSpc>
              <a:spcBef>
                <a:spcPts val="100"/>
              </a:spcBef>
            </a:pPr>
            <a:r>
              <a:rPr dirty="0" sz="1500" spc="80" b="1">
                <a:solidFill>
                  <a:srgbClr val="FFFFFF"/>
                </a:solidFill>
                <a:latin typeface="Microsoft JhengHei"/>
                <a:cs typeface="Microsoft JhengHei"/>
              </a:rPr>
              <a:t>丰富的码垛样式</a:t>
            </a:r>
            <a:endParaRPr sz="1500">
              <a:latin typeface="Microsoft JhengHei"/>
              <a:cs typeface="Microsoft JhengHei"/>
            </a:endParaRPr>
          </a:p>
        </p:txBody>
      </p:sp>
      <p:grpSp>
        <p:nvGrpSpPr>
          <p:cNvPr id="15" name="object 15" descr=""/>
          <p:cNvGrpSpPr/>
          <p:nvPr/>
        </p:nvGrpSpPr>
        <p:grpSpPr>
          <a:xfrm>
            <a:off x="533647" y="4730598"/>
            <a:ext cx="6499225" cy="1349375"/>
            <a:chOff x="533647" y="4730598"/>
            <a:chExt cx="6499225" cy="1349375"/>
          </a:xfrm>
        </p:grpSpPr>
        <p:pic>
          <p:nvPicPr>
            <p:cNvPr id="16" name="object 16" descr=""/>
            <p:cNvPicPr/>
            <p:nvPr/>
          </p:nvPicPr>
          <p:blipFill>
            <a:blip r:embed="rId3" cstate="print"/>
            <a:stretch>
              <a:fillRect/>
            </a:stretch>
          </p:blipFill>
          <p:spPr>
            <a:xfrm>
              <a:off x="533647" y="4730598"/>
              <a:ext cx="1593615" cy="1348801"/>
            </a:xfrm>
            <a:prstGeom prst="rect">
              <a:avLst/>
            </a:prstGeom>
          </p:spPr>
        </p:pic>
        <p:pic>
          <p:nvPicPr>
            <p:cNvPr id="17" name="object 17" descr=""/>
            <p:cNvPicPr/>
            <p:nvPr/>
          </p:nvPicPr>
          <p:blipFill>
            <a:blip r:embed="rId4" cstate="print"/>
            <a:stretch>
              <a:fillRect/>
            </a:stretch>
          </p:blipFill>
          <p:spPr>
            <a:xfrm>
              <a:off x="2168728" y="4730598"/>
              <a:ext cx="1593623" cy="1348801"/>
            </a:xfrm>
            <a:prstGeom prst="rect">
              <a:avLst/>
            </a:prstGeom>
          </p:spPr>
        </p:pic>
        <p:pic>
          <p:nvPicPr>
            <p:cNvPr id="18" name="object 18" descr=""/>
            <p:cNvPicPr/>
            <p:nvPr/>
          </p:nvPicPr>
          <p:blipFill>
            <a:blip r:embed="rId5" cstate="print"/>
            <a:stretch>
              <a:fillRect/>
            </a:stretch>
          </p:blipFill>
          <p:spPr>
            <a:xfrm>
              <a:off x="3803805" y="4730598"/>
              <a:ext cx="1593618" cy="1348801"/>
            </a:xfrm>
            <a:prstGeom prst="rect">
              <a:avLst/>
            </a:prstGeom>
          </p:spPr>
        </p:pic>
        <p:pic>
          <p:nvPicPr>
            <p:cNvPr id="19" name="object 19" descr=""/>
            <p:cNvPicPr/>
            <p:nvPr/>
          </p:nvPicPr>
          <p:blipFill>
            <a:blip r:embed="rId6" cstate="print"/>
            <a:stretch>
              <a:fillRect/>
            </a:stretch>
          </p:blipFill>
          <p:spPr>
            <a:xfrm>
              <a:off x="5438889" y="4730598"/>
              <a:ext cx="1593621" cy="1348801"/>
            </a:xfrm>
            <a:prstGeom prst="rect">
              <a:avLst/>
            </a:prstGeom>
          </p:spPr>
        </p:pic>
      </p:grpSp>
      <p:sp>
        <p:nvSpPr>
          <p:cNvPr id="20" name="object 20" descr=""/>
          <p:cNvSpPr/>
          <p:nvPr/>
        </p:nvSpPr>
        <p:spPr>
          <a:xfrm>
            <a:off x="533647" y="6756473"/>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21" name="object 21" descr=""/>
          <p:cNvSpPr/>
          <p:nvPr/>
        </p:nvSpPr>
        <p:spPr>
          <a:xfrm>
            <a:off x="533647" y="6952753"/>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22" name="object 22" descr=""/>
          <p:cNvSpPr/>
          <p:nvPr/>
        </p:nvSpPr>
        <p:spPr>
          <a:xfrm>
            <a:off x="533647" y="7133431"/>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23" name="object 23" descr=""/>
          <p:cNvSpPr txBox="1"/>
          <p:nvPr/>
        </p:nvSpPr>
        <p:spPr>
          <a:xfrm>
            <a:off x="612849" y="6650108"/>
            <a:ext cx="4803775" cy="589280"/>
          </a:xfrm>
          <a:prstGeom prst="rect">
            <a:avLst/>
          </a:prstGeom>
        </p:spPr>
        <p:txBody>
          <a:bodyPr wrap="square" lIns="0" tIns="12700" rIns="0" bIns="0" rtlCol="0" vert="horz">
            <a:spAutoFit/>
          </a:bodyPr>
          <a:lstStyle/>
          <a:p>
            <a:pPr marL="12700" marR="5080">
              <a:lnSpc>
                <a:spcPct val="154200"/>
              </a:lnSpc>
              <a:spcBef>
                <a:spcPts val="100"/>
              </a:spcBef>
            </a:pPr>
            <a:r>
              <a:rPr dirty="0" sz="800" spc="-25">
                <a:solidFill>
                  <a:srgbClr val="231F20"/>
                </a:solidFill>
                <a:latin typeface="SimSun"/>
                <a:cs typeface="SimSun"/>
              </a:rPr>
              <a:t>简单路径设计，仅需设置接近点、参考工件点和回撤点等代表性位置，即可处理托盘上所有目标工件。</a:t>
            </a:r>
            <a:r>
              <a:rPr dirty="0" sz="800" spc="-10">
                <a:solidFill>
                  <a:srgbClr val="231F20"/>
                </a:solidFill>
                <a:latin typeface="SimSun"/>
                <a:cs typeface="SimSun"/>
              </a:rPr>
              <a:t>安全路径规划，将整个码垛路径分成接近路径和回撤路径，可避免运动过程中的碰撞。</a:t>
            </a:r>
            <a:endParaRPr sz="800">
              <a:latin typeface="SimSun"/>
              <a:cs typeface="SimSun"/>
            </a:endParaRPr>
          </a:p>
          <a:p>
            <a:pPr marL="12700">
              <a:lnSpc>
                <a:spcPct val="100000"/>
              </a:lnSpc>
              <a:spcBef>
                <a:spcPts val="520"/>
              </a:spcBef>
            </a:pPr>
            <a:r>
              <a:rPr dirty="0" sz="800" spc="30">
                <a:solidFill>
                  <a:srgbClr val="231F20"/>
                </a:solidFill>
                <a:latin typeface="SimSun"/>
                <a:cs typeface="SimSun"/>
              </a:rPr>
              <a:t>每层每一个工件的码垛路径都可以单独设置，满足不同场景的不同路径需求。</a:t>
            </a:r>
            <a:endParaRPr sz="800">
              <a:latin typeface="SimSun"/>
              <a:cs typeface="SimSun"/>
            </a:endParaRPr>
          </a:p>
        </p:txBody>
      </p:sp>
      <p:sp>
        <p:nvSpPr>
          <p:cNvPr id="24" name="object 24" descr=""/>
          <p:cNvSpPr/>
          <p:nvPr/>
        </p:nvSpPr>
        <p:spPr>
          <a:xfrm>
            <a:off x="533652" y="6310895"/>
            <a:ext cx="1598295" cy="274320"/>
          </a:xfrm>
          <a:custGeom>
            <a:avLst/>
            <a:gdLst/>
            <a:ahLst/>
            <a:cxnLst/>
            <a:rect l="l" t="t" r="r" b="b"/>
            <a:pathLst>
              <a:path w="1598295" h="274320">
                <a:moveTo>
                  <a:pt x="1561934" y="0"/>
                </a:moveTo>
                <a:lnTo>
                  <a:pt x="36004" y="0"/>
                </a:lnTo>
                <a:lnTo>
                  <a:pt x="21983" y="2828"/>
                </a:lnTo>
                <a:lnTo>
                  <a:pt x="10539" y="10542"/>
                </a:lnTo>
                <a:lnTo>
                  <a:pt x="2827" y="21983"/>
                </a:lnTo>
                <a:lnTo>
                  <a:pt x="0" y="35991"/>
                </a:lnTo>
                <a:lnTo>
                  <a:pt x="0" y="238125"/>
                </a:lnTo>
                <a:lnTo>
                  <a:pt x="2827" y="252133"/>
                </a:lnTo>
                <a:lnTo>
                  <a:pt x="10539" y="263574"/>
                </a:lnTo>
                <a:lnTo>
                  <a:pt x="21983" y="271288"/>
                </a:lnTo>
                <a:lnTo>
                  <a:pt x="36004" y="274116"/>
                </a:lnTo>
                <a:lnTo>
                  <a:pt x="1561934" y="274116"/>
                </a:lnTo>
                <a:lnTo>
                  <a:pt x="1575943" y="271288"/>
                </a:lnTo>
                <a:lnTo>
                  <a:pt x="1587384" y="263574"/>
                </a:lnTo>
                <a:lnTo>
                  <a:pt x="1595097" y="252133"/>
                </a:lnTo>
                <a:lnTo>
                  <a:pt x="1597926" y="238125"/>
                </a:lnTo>
                <a:lnTo>
                  <a:pt x="1597926" y="35991"/>
                </a:lnTo>
                <a:lnTo>
                  <a:pt x="1595097" y="21983"/>
                </a:lnTo>
                <a:lnTo>
                  <a:pt x="1587384" y="10542"/>
                </a:lnTo>
                <a:lnTo>
                  <a:pt x="1575943" y="2828"/>
                </a:lnTo>
                <a:lnTo>
                  <a:pt x="1561934" y="0"/>
                </a:lnTo>
                <a:close/>
              </a:path>
            </a:pathLst>
          </a:custGeom>
          <a:solidFill>
            <a:srgbClr val="DA2128"/>
          </a:solidFill>
        </p:spPr>
        <p:txBody>
          <a:bodyPr wrap="square" lIns="0" tIns="0" rIns="0" bIns="0" rtlCol="0"/>
          <a:lstStyle/>
          <a:p/>
        </p:txBody>
      </p:sp>
      <p:sp>
        <p:nvSpPr>
          <p:cNvPr id="25" name="object 25" descr=""/>
          <p:cNvSpPr txBox="1"/>
          <p:nvPr/>
        </p:nvSpPr>
        <p:spPr>
          <a:xfrm>
            <a:off x="618690" y="6310312"/>
            <a:ext cx="1438910" cy="254000"/>
          </a:xfrm>
          <a:prstGeom prst="rect">
            <a:avLst/>
          </a:prstGeom>
        </p:spPr>
        <p:txBody>
          <a:bodyPr wrap="square" lIns="0" tIns="12700" rIns="0" bIns="0" rtlCol="0" vert="horz">
            <a:spAutoFit/>
          </a:bodyPr>
          <a:lstStyle/>
          <a:p>
            <a:pPr marL="12700">
              <a:lnSpc>
                <a:spcPct val="100000"/>
              </a:lnSpc>
              <a:spcBef>
                <a:spcPts val="100"/>
              </a:spcBef>
            </a:pPr>
            <a:r>
              <a:rPr dirty="0" sz="1500" spc="80" b="1">
                <a:solidFill>
                  <a:srgbClr val="FFFFFF"/>
                </a:solidFill>
                <a:latin typeface="Microsoft JhengHei"/>
                <a:cs typeface="Microsoft JhengHei"/>
              </a:rPr>
              <a:t>灵活的码垛路径</a:t>
            </a:r>
            <a:endParaRPr sz="1500">
              <a:latin typeface="Microsoft JhengHei"/>
              <a:cs typeface="Microsoft JhengHei"/>
            </a:endParaRPr>
          </a:p>
        </p:txBody>
      </p:sp>
      <p:sp>
        <p:nvSpPr>
          <p:cNvPr id="26" name="object 26" descr=""/>
          <p:cNvSpPr/>
          <p:nvPr/>
        </p:nvSpPr>
        <p:spPr>
          <a:xfrm>
            <a:off x="533647" y="8392021"/>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27" name="object 27" descr=""/>
          <p:cNvSpPr/>
          <p:nvPr/>
        </p:nvSpPr>
        <p:spPr>
          <a:xfrm>
            <a:off x="533647" y="8588300"/>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3" y="48802"/>
                </a:lnTo>
                <a:lnTo>
                  <a:pt x="43357" y="43357"/>
                </a:lnTo>
                <a:lnTo>
                  <a:pt x="48802" y="35283"/>
                </a:lnTo>
                <a:lnTo>
                  <a:pt x="50800" y="25400"/>
                </a:lnTo>
                <a:lnTo>
                  <a:pt x="48802" y="15516"/>
                </a:lnTo>
                <a:lnTo>
                  <a:pt x="43357" y="7442"/>
                </a:lnTo>
                <a:lnTo>
                  <a:pt x="35283" y="1997"/>
                </a:lnTo>
                <a:lnTo>
                  <a:pt x="25400" y="0"/>
                </a:lnTo>
                <a:close/>
              </a:path>
            </a:pathLst>
          </a:custGeom>
          <a:solidFill>
            <a:srgbClr val="DA2128"/>
          </a:solidFill>
        </p:spPr>
        <p:txBody>
          <a:bodyPr wrap="square" lIns="0" tIns="0" rIns="0" bIns="0" rtlCol="0"/>
          <a:lstStyle/>
          <a:p/>
        </p:txBody>
      </p:sp>
      <p:sp>
        <p:nvSpPr>
          <p:cNvPr id="28" name="object 28" descr=""/>
          <p:cNvSpPr txBox="1"/>
          <p:nvPr/>
        </p:nvSpPr>
        <p:spPr>
          <a:xfrm>
            <a:off x="612849" y="8285617"/>
            <a:ext cx="3589020" cy="401320"/>
          </a:xfrm>
          <a:prstGeom prst="rect">
            <a:avLst/>
          </a:prstGeom>
        </p:spPr>
        <p:txBody>
          <a:bodyPr wrap="square" lIns="0" tIns="12700" rIns="0" bIns="0" rtlCol="0" vert="horz">
            <a:spAutoFit/>
          </a:bodyPr>
          <a:lstStyle/>
          <a:p>
            <a:pPr marL="12700" marR="5080">
              <a:lnSpc>
                <a:spcPct val="154200"/>
              </a:lnSpc>
              <a:spcBef>
                <a:spcPts val="100"/>
              </a:spcBef>
            </a:pPr>
            <a:r>
              <a:rPr dirty="0" sz="800" spc="35">
                <a:solidFill>
                  <a:srgbClr val="231F20"/>
                </a:solidFill>
                <a:latin typeface="SimSun"/>
                <a:cs typeface="SimSun"/>
              </a:rPr>
              <a:t>可自动检测完整码垛路径中是否存在不可到达的点位，验证后再投入运行。</a:t>
            </a:r>
            <a:r>
              <a:rPr dirty="0" sz="800" spc="25">
                <a:solidFill>
                  <a:srgbClr val="231F20"/>
                </a:solidFill>
                <a:latin typeface="SimSun"/>
                <a:cs typeface="SimSun"/>
              </a:rPr>
              <a:t>可试运行托盘上所有的路径点，根据实际轨迹调整对应参数。</a:t>
            </a:r>
            <a:endParaRPr sz="800">
              <a:latin typeface="SimSun"/>
              <a:cs typeface="SimSun"/>
            </a:endParaRPr>
          </a:p>
        </p:txBody>
      </p:sp>
      <p:sp>
        <p:nvSpPr>
          <p:cNvPr id="29" name="object 29" descr=""/>
          <p:cNvSpPr/>
          <p:nvPr/>
        </p:nvSpPr>
        <p:spPr>
          <a:xfrm>
            <a:off x="533642" y="7946442"/>
            <a:ext cx="1811020" cy="274320"/>
          </a:xfrm>
          <a:custGeom>
            <a:avLst/>
            <a:gdLst/>
            <a:ahLst/>
            <a:cxnLst/>
            <a:rect l="l" t="t" r="r" b="b"/>
            <a:pathLst>
              <a:path w="1811020" h="274320">
                <a:moveTo>
                  <a:pt x="1774520" y="0"/>
                </a:moveTo>
                <a:lnTo>
                  <a:pt x="36004" y="0"/>
                </a:lnTo>
                <a:lnTo>
                  <a:pt x="21988" y="2828"/>
                </a:lnTo>
                <a:lnTo>
                  <a:pt x="10544" y="10542"/>
                </a:lnTo>
                <a:lnTo>
                  <a:pt x="2828" y="21983"/>
                </a:lnTo>
                <a:lnTo>
                  <a:pt x="0" y="35991"/>
                </a:lnTo>
                <a:lnTo>
                  <a:pt x="0" y="238112"/>
                </a:lnTo>
                <a:lnTo>
                  <a:pt x="2828" y="252122"/>
                </a:lnTo>
                <a:lnTo>
                  <a:pt x="10544" y="263567"/>
                </a:lnTo>
                <a:lnTo>
                  <a:pt x="21988" y="271286"/>
                </a:lnTo>
                <a:lnTo>
                  <a:pt x="36004" y="274116"/>
                </a:lnTo>
                <a:lnTo>
                  <a:pt x="1774520" y="274116"/>
                </a:lnTo>
                <a:lnTo>
                  <a:pt x="1788530" y="271286"/>
                </a:lnTo>
                <a:lnTo>
                  <a:pt x="1799975" y="263567"/>
                </a:lnTo>
                <a:lnTo>
                  <a:pt x="1807693" y="252122"/>
                </a:lnTo>
                <a:lnTo>
                  <a:pt x="1810524" y="238112"/>
                </a:lnTo>
                <a:lnTo>
                  <a:pt x="1810524" y="35991"/>
                </a:lnTo>
                <a:lnTo>
                  <a:pt x="1807693" y="21983"/>
                </a:lnTo>
                <a:lnTo>
                  <a:pt x="1799975" y="10542"/>
                </a:lnTo>
                <a:lnTo>
                  <a:pt x="1788530" y="2828"/>
                </a:lnTo>
                <a:lnTo>
                  <a:pt x="1774520" y="0"/>
                </a:lnTo>
                <a:close/>
              </a:path>
            </a:pathLst>
          </a:custGeom>
          <a:solidFill>
            <a:srgbClr val="DA2128"/>
          </a:solidFill>
        </p:spPr>
        <p:txBody>
          <a:bodyPr wrap="square" lIns="0" tIns="0" rIns="0" bIns="0" rtlCol="0"/>
          <a:lstStyle/>
          <a:p/>
        </p:txBody>
      </p:sp>
      <p:sp>
        <p:nvSpPr>
          <p:cNvPr id="30" name="object 30" descr=""/>
          <p:cNvSpPr txBox="1"/>
          <p:nvPr/>
        </p:nvSpPr>
        <p:spPr>
          <a:xfrm>
            <a:off x="618690" y="7945859"/>
            <a:ext cx="1640839" cy="254000"/>
          </a:xfrm>
          <a:prstGeom prst="rect">
            <a:avLst/>
          </a:prstGeom>
        </p:spPr>
        <p:txBody>
          <a:bodyPr wrap="square" lIns="0" tIns="12700" rIns="0" bIns="0" rtlCol="0" vert="horz">
            <a:spAutoFit/>
          </a:bodyPr>
          <a:lstStyle/>
          <a:p>
            <a:pPr marL="12700">
              <a:lnSpc>
                <a:spcPct val="100000"/>
              </a:lnSpc>
              <a:spcBef>
                <a:spcPts val="100"/>
              </a:spcBef>
            </a:pPr>
            <a:r>
              <a:rPr dirty="0" sz="1500" spc="80" b="1">
                <a:solidFill>
                  <a:srgbClr val="FFFFFF"/>
                </a:solidFill>
                <a:latin typeface="Microsoft JhengHei"/>
                <a:cs typeface="Microsoft JhengHei"/>
              </a:rPr>
              <a:t>全面的可达性校验</a:t>
            </a:r>
            <a:endParaRPr sz="1500">
              <a:latin typeface="Microsoft JhengHei"/>
              <a:cs typeface="Microsoft JhengHei"/>
            </a:endParaRPr>
          </a:p>
        </p:txBody>
      </p:sp>
      <p:pic>
        <p:nvPicPr>
          <p:cNvPr id="31" name="object 31" descr=""/>
          <p:cNvPicPr/>
          <p:nvPr/>
        </p:nvPicPr>
        <p:blipFill>
          <a:blip r:embed="rId7" cstate="print"/>
          <a:stretch>
            <a:fillRect/>
          </a:stretch>
        </p:blipFill>
        <p:spPr>
          <a:xfrm>
            <a:off x="5438884" y="6294608"/>
            <a:ext cx="1593625" cy="1445759"/>
          </a:xfrm>
          <a:prstGeom prst="rect">
            <a:avLst/>
          </a:prstGeom>
        </p:spPr>
      </p:pic>
      <p:pic>
        <p:nvPicPr>
          <p:cNvPr id="32" name="object 32" descr=""/>
          <p:cNvPicPr/>
          <p:nvPr/>
        </p:nvPicPr>
        <p:blipFill>
          <a:blip r:embed="rId8" cstate="print"/>
          <a:stretch>
            <a:fillRect/>
          </a:stretch>
        </p:blipFill>
        <p:spPr>
          <a:xfrm>
            <a:off x="5438884" y="7911320"/>
            <a:ext cx="1593625" cy="1437329"/>
          </a:xfrm>
          <a:prstGeom prst="rect">
            <a:avLst/>
          </a:prstGeom>
        </p:spPr>
      </p:pic>
      <p:sp>
        <p:nvSpPr>
          <p:cNvPr id="33" name="object 33"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54</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2031" y="0"/>
            <a:ext cx="7555928" cy="5386031"/>
          </a:xfrm>
          <a:prstGeom prst="rect">
            <a:avLst/>
          </a:prstGeom>
        </p:spPr>
      </p:pic>
      <p:grpSp>
        <p:nvGrpSpPr>
          <p:cNvPr id="3" name="object 3" descr=""/>
          <p:cNvGrpSpPr/>
          <p:nvPr/>
        </p:nvGrpSpPr>
        <p:grpSpPr>
          <a:xfrm>
            <a:off x="869416" y="6871970"/>
            <a:ext cx="5938520" cy="931544"/>
            <a:chOff x="869416" y="6871970"/>
            <a:chExt cx="5938520" cy="931544"/>
          </a:xfrm>
        </p:grpSpPr>
        <p:sp>
          <p:nvSpPr>
            <p:cNvPr id="4" name="object 4" descr=""/>
            <p:cNvSpPr/>
            <p:nvPr/>
          </p:nvSpPr>
          <p:spPr>
            <a:xfrm>
              <a:off x="869416" y="6871970"/>
              <a:ext cx="5938520" cy="931544"/>
            </a:xfrm>
            <a:custGeom>
              <a:avLst/>
              <a:gdLst/>
              <a:ahLst/>
              <a:cxnLst/>
              <a:rect l="l" t="t" r="r" b="b"/>
              <a:pathLst>
                <a:path w="5938520" h="931545">
                  <a:moveTo>
                    <a:pt x="5938189" y="0"/>
                  </a:moveTo>
                  <a:lnTo>
                    <a:pt x="0" y="0"/>
                  </a:lnTo>
                  <a:lnTo>
                    <a:pt x="0" y="930973"/>
                  </a:lnTo>
                  <a:lnTo>
                    <a:pt x="5938189" y="930973"/>
                  </a:lnTo>
                  <a:lnTo>
                    <a:pt x="5938189" y="0"/>
                  </a:lnTo>
                  <a:close/>
                </a:path>
              </a:pathLst>
            </a:custGeom>
            <a:solidFill>
              <a:srgbClr val="F1F2F2"/>
            </a:solidFill>
          </p:spPr>
          <p:txBody>
            <a:bodyPr wrap="square" lIns="0" tIns="0" rIns="0" bIns="0" rtlCol="0"/>
            <a:lstStyle/>
            <a:p/>
          </p:txBody>
        </p:sp>
        <p:sp>
          <p:nvSpPr>
            <p:cNvPr id="5" name="object 5" descr=""/>
            <p:cNvSpPr/>
            <p:nvPr/>
          </p:nvSpPr>
          <p:spPr>
            <a:xfrm>
              <a:off x="1035742" y="7517371"/>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807" y="26225"/>
                  </a:lnTo>
                  <a:lnTo>
                    <a:pt x="33807" y="16891"/>
                  </a:lnTo>
                  <a:lnTo>
                    <a:pt x="33807" y="7569"/>
                  </a:lnTo>
                  <a:lnTo>
                    <a:pt x="26225" y="0"/>
                  </a:lnTo>
                  <a:close/>
                </a:path>
              </a:pathLst>
            </a:custGeom>
            <a:solidFill>
              <a:srgbClr val="CB272B"/>
            </a:solidFill>
          </p:spPr>
          <p:txBody>
            <a:bodyPr wrap="square" lIns="0" tIns="0" rIns="0" bIns="0" rtlCol="0"/>
            <a:lstStyle/>
            <a:p/>
          </p:txBody>
        </p:sp>
      </p:grpSp>
      <p:grpSp>
        <p:nvGrpSpPr>
          <p:cNvPr id="6" name="object 6" descr=""/>
          <p:cNvGrpSpPr/>
          <p:nvPr/>
        </p:nvGrpSpPr>
        <p:grpSpPr>
          <a:xfrm>
            <a:off x="869416" y="8818168"/>
            <a:ext cx="5938520" cy="906144"/>
            <a:chOff x="869416" y="8818168"/>
            <a:chExt cx="5938520" cy="906144"/>
          </a:xfrm>
        </p:grpSpPr>
        <p:sp>
          <p:nvSpPr>
            <p:cNvPr id="7" name="object 7" descr=""/>
            <p:cNvSpPr/>
            <p:nvPr/>
          </p:nvSpPr>
          <p:spPr>
            <a:xfrm>
              <a:off x="869416" y="8818168"/>
              <a:ext cx="5938520" cy="906144"/>
            </a:xfrm>
            <a:custGeom>
              <a:avLst/>
              <a:gdLst/>
              <a:ahLst/>
              <a:cxnLst/>
              <a:rect l="l" t="t" r="r" b="b"/>
              <a:pathLst>
                <a:path w="5938520" h="906145">
                  <a:moveTo>
                    <a:pt x="5938189" y="0"/>
                  </a:moveTo>
                  <a:lnTo>
                    <a:pt x="0" y="0"/>
                  </a:lnTo>
                  <a:lnTo>
                    <a:pt x="0" y="905725"/>
                  </a:lnTo>
                  <a:lnTo>
                    <a:pt x="5938189" y="905725"/>
                  </a:lnTo>
                  <a:lnTo>
                    <a:pt x="5938189" y="0"/>
                  </a:lnTo>
                  <a:close/>
                </a:path>
              </a:pathLst>
            </a:custGeom>
            <a:solidFill>
              <a:srgbClr val="F1F2F2"/>
            </a:solidFill>
          </p:spPr>
          <p:txBody>
            <a:bodyPr wrap="square" lIns="0" tIns="0" rIns="0" bIns="0" rtlCol="0"/>
            <a:lstStyle/>
            <a:p/>
          </p:txBody>
        </p:sp>
        <p:sp>
          <p:nvSpPr>
            <p:cNvPr id="8" name="object 8" descr=""/>
            <p:cNvSpPr/>
            <p:nvPr/>
          </p:nvSpPr>
          <p:spPr>
            <a:xfrm>
              <a:off x="997902" y="9459479"/>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grpSp>
      <p:sp>
        <p:nvSpPr>
          <p:cNvPr id="9" name="object 9" descr=""/>
          <p:cNvSpPr/>
          <p:nvPr/>
        </p:nvSpPr>
        <p:spPr>
          <a:xfrm>
            <a:off x="1028473" y="6422678"/>
            <a:ext cx="34290" cy="34290"/>
          </a:xfrm>
          <a:custGeom>
            <a:avLst/>
            <a:gdLst/>
            <a:ahLst/>
            <a:cxnLst/>
            <a:rect l="l" t="t" r="r" b="b"/>
            <a:pathLst>
              <a:path w="34290" h="34289">
                <a:moveTo>
                  <a:pt x="26225" y="0"/>
                </a:moveTo>
                <a:lnTo>
                  <a:pt x="7569" y="0"/>
                </a:lnTo>
                <a:lnTo>
                  <a:pt x="0" y="7569"/>
                </a:lnTo>
                <a:lnTo>
                  <a:pt x="0" y="26225"/>
                </a:lnTo>
                <a:lnTo>
                  <a:pt x="7569" y="33794"/>
                </a:lnTo>
                <a:lnTo>
                  <a:pt x="26225" y="33794"/>
                </a:lnTo>
                <a:lnTo>
                  <a:pt x="33794" y="26225"/>
                </a:lnTo>
                <a:lnTo>
                  <a:pt x="33794" y="16890"/>
                </a:lnTo>
                <a:lnTo>
                  <a:pt x="33794" y="7569"/>
                </a:lnTo>
                <a:lnTo>
                  <a:pt x="26225" y="0"/>
                </a:lnTo>
                <a:close/>
              </a:path>
            </a:pathLst>
          </a:custGeom>
          <a:solidFill>
            <a:srgbClr val="CB272B"/>
          </a:solidFill>
        </p:spPr>
        <p:txBody>
          <a:bodyPr wrap="square" lIns="0" tIns="0" rIns="0" bIns="0" rtlCol="0"/>
          <a:lstStyle/>
          <a:p/>
        </p:txBody>
      </p:sp>
      <p:sp>
        <p:nvSpPr>
          <p:cNvPr id="10" name="object 10" descr=""/>
          <p:cNvSpPr/>
          <p:nvPr/>
        </p:nvSpPr>
        <p:spPr>
          <a:xfrm>
            <a:off x="990621" y="8521007"/>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807" y="26225"/>
                </a:lnTo>
                <a:lnTo>
                  <a:pt x="33807" y="16903"/>
                </a:lnTo>
                <a:lnTo>
                  <a:pt x="33807" y="7569"/>
                </a:lnTo>
                <a:lnTo>
                  <a:pt x="26225" y="0"/>
                </a:lnTo>
                <a:close/>
              </a:path>
            </a:pathLst>
          </a:custGeom>
          <a:solidFill>
            <a:srgbClr val="CB272B"/>
          </a:solidFill>
        </p:spPr>
        <p:txBody>
          <a:bodyPr wrap="square" lIns="0" tIns="0" rIns="0" bIns="0" rtlCol="0"/>
          <a:lstStyle/>
          <a:p/>
        </p:txBody>
      </p:sp>
      <p:sp>
        <p:nvSpPr>
          <p:cNvPr id="11" name="object 11" descr=""/>
          <p:cNvSpPr txBox="1"/>
          <p:nvPr/>
        </p:nvSpPr>
        <p:spPr>
          <a:xfrm>
            <a:off x="973094" y="5630167"/>
            <a:ext cx="5066030" cy="3912870"/>
          </a:xfrm>
          <a:prstGeom prst="rect">
            <a:avLst/>
          </a:prstGeom>
        </p:spPr>
        <p:txBody>
          <a:bodyPr wrap="square" lIns="0" tIns="635" rIns="0" bIns="0" rtlCol="0" vert="horz">
            <a:spAutoFit/>
          </a:bodyPr>
          <a:lstStyle/>
          <a:p>
            <a:pPr>
              <a:lnSpc>
                <a:spcPct val="100000"/>
              </a:lnSpc>
              <a:spcBef>
                <a:spcPts val="5"/>
              </a:spcBef>
            </a:pPr>
            <a:endParaRPr sz="1500">
              <a:latin typeface="Times New Roman"/>
              <a:cs typeface="Times New Roman"/>
            </a:endParaRPr>
          </a:p>
          <a:p>
            <a:pPr marL="506095" indent="-493395">
              <a:lnSpc>
                <a:spcPct val="100000"/>
              </a:lnSpc>
              <a:buClr>
                <a:srgbClr val="D1D3D4"/>
              </a:buClr>
              <a:buSzPct val="200000"/>
              <a:buFont typeface="Arial"/>
              <a:buAutoNum type="arabicPeriod"/>
              <a:tabLst>
                <a:tab pos="506095" algn="l"/>
              </a:tabLst>
            </a:pPr>
            <a:r>
              <a:rPr dirty="0" sz="1500" spc="-35" b="1">
                <a:solidFill>
                  <a:srgbClr val="CB272B"/>
                </a:solidFill>
                <a:latin typeface="Microsoft YaHei"/>
                <a:cs typeface="Microsoft YaHei"/>
              </a:rPr>
              <a:t>简单易用</a:t>
            </a:r>
            <a:endParaRPr sz="1500">
              <a:latin typeface="Microsoft YaHei"/>
              <a:cs typeface="Microsoft YaHei"/>
            </a:endParaRPr>
          </a:p>
          <a:p>
            <a:pPr marL="128905" marR="1395730">
              <a:lnSpc>
                <a:spcPct val="114799"/>
              </a:lnSpc>
              <a:spcBef>
                <a:spcPts val="330"/>
              </a:spcBef>
            </a:pPr>
            <a:r>
              <a:rPr dirty="0" sz="900" spc="25">
                <a:solidFill>
                  <a:srgbClr val="231F20"/>
                </a:solidFill>
                <a:latin typeface="SimSun"/>
                <a:cs typeface="SimSun"/>
              </a:rPr>
              <a:t>支持图形化参数设置和编程，可以用最少的代码</a:t>
            </a:r>
            <a:r>
              <a:rPr dirty="0" sz="900" spc="70">
                <a:solidFill>
                  <a:srgbClr val="231F20"/>
                </a:solidFill>
                <a:latin typeface="SimSun"/>
                <a:cs typeface="SimSun"/>
              </a:rPr>
              <a:t>（4</a:t>
            </a:r>
            <a:r>
              <a:rPr dirty="0" sz="900" spc="80">
                <a:solidFill>
                  <a:srgbClr val="231F20"/>
                </a:solidFill>
                <a:latin typeface="SimSun"/>
                <a:cs typeface="SimSun"/>
              </a:rPr>
              <a:t>个点</a:t>
            </a:r>
            <a:r>
              <a:rPr dirty="0" sz="900" spc="-335">
                <a:solidFill>
                  <a:srgbClr val="231F20"/>
                </a:solidFill>
                <a:latin typeface="SimSun"/>
                <a:cs typeface="SimSun"/>
              </a:rPr>
              <a:t>）</a:t>
            </a:r>
            <a:r>
              <a:rPr dirty="0" sz="900" spc="70">
                <a:solidFill>
                  <a:srgbClr val="231F20"/>
                </a:solidFill>
                <a:latin typeface="SimSun"/>
                <a:cs typeface="SimSun"/>
              </a:rPr>
              <a:t>或图形化</a:t>
            </a:r>
            <a:r>
              <a:rPr dirty="0" sz="900" spc="15">
                <a:solidFill>
                  <a:srgbClr val="231F20"/>
                </a:solidFill>
                <a:latin typeface="SimSun"/>
                <a:cs typeface="SimSun"/>
              </a:rPr>
              <a:t>指令处理一个料盘上的所有目标工件，普通员工也可快速操作。</a:t>
            </a:r>
            <a:endParaRPr sz="900">
              <a:latin typeface="SimSun"/>
              <a:cs typeface="SimSun"/>
            </a:endParaRPr>
          </a:p>
          <a:p>
            <a:pPr>
              <a:lnSpc>
                <a:spcPct val="100000"/>
              </a:lnSpc>
              <a:spcBef>
                <a:spcPts val="880"/>
              </a:spcBef>
            </a:pPr>
            <a:endParaRPr sz="900">
              <a:latin typeface="SimSun"/>
              <a:cs typeface="SimSun"/>
            </a:endParaRPr>
          </a:p>
          <a:p>
            <a:pPr marL="506095" indent="-493395">
              <a:lnSpc>
                <a:spcPct val="100000"/>
              </a:lnSpc>
              <a:spcBef>
                <a:spcPts val="5"/>
              </a:spcBef>
              <a:buClr>
                <a:srgbClr val="BCBEC0"/>
              </a:buClr>
              <a:buSzPct val="200000"/>
              <a:buFont typeface="Arial"/>
              <a:buAutoNum type="arabicPeriod" startAt="2"/>
              <a:tabLst>
                <a:tab pos="506095" algn="l"/>
              </a:tabLst>
            </a:pPr>
            <a:r>
              <a:rPr dirty="0" sz="1500" spc="-35" b="1">
                <a:solidFill>
                  <a:srgbClr val="CB272B"/>
                </a:solidFill>
                <a:latin typeface="Microsoft YaHei"/>
                <a:cs typeface="Microsoft YaHei"/>
              </a:rPr>
              <a:t>高效稳定</a:t>
            </a:r>
            <a:endParaRPr sz="1500">
              <a:latin typeface="Microsoft YaHei"/>
              <a:cs typeface="Microsoft YaHei"/>
            </a:endParaRPr>
          </a:p>
          <a:p>
            <a:pPr marL="140970">
              <a:lnSpc>
                <a:spcPct val="100000"/>
              </a:lnSpc>
              <a:spcBef>
                <a:spcPts val="665"/>
              </a:spcBef>
            </a:pPr>
            <a:r>
              <a:rPr dirty="0" sz="900" spc="-30">
                <a:solidFill>
                  <a:srgbClr val="231F20"/>
                </a:solidFill>
                <a:latin typeface="SimSun"/>
                <a:cs typeface="SimSun"/>
              </a:rPr>
              <a:t>采用先进的运动控制算法和技术，实现高速、高精度的定位控制，确保高效稳定的上下料过程。</a:t>
            </a:r>
            <a:endParaRPr sz="900">
              <a:latin typeface="SimSun"/>
              <a:cs typeface="SimSun"/>
            </a:endParaRPr>
          </a:p>
          <a:p>
            <a:pPr>
              <a:lnSpc>
                <a:spcPct val="100000"/>
              </a:lnSpc>
            </a:pPr>
            <a:endParaRPr sz="900">
              <a:latin typeface="SimSun"/>
              <a:cs typeface="SimSun"/>
            </a:endParaRPr>
          </a:p>
          <a:p>
            <a:pPr>
              <a:lnSpc>
                <a:spcPct val="100000"/>
              </a:lnSpc>
              <a:spcBef>
                <a:spcPts val="170"/>
              </a:spcBef>
            </a:pPr>
            <a:endParaRPr sz="900">
              <a:latin typeface="SimSun"/>
              <a:cs typeface="SimSun"/>
            </a:endParaRPr>
          </a:p>
          <a:p>
            <a:pPr marL="506095" indent="-493395">
              <a:lnSpc>
                <a:spcPct val="100000"/>
              </a:lnSpc>
              <a:buClr>
                <a:srgbClr val="D1D3D4"/>
              </a:buClr>
              <a:buSzPct val="200000"/>
              <a:buFont typeface="Arial"/>
              <a:buAutoNum type="arabicPeriod" startAt="3"/>
              <a:tabLst>
                <a:tab pos="506095" algn="l"/>
              </a:tabLst>
            </a:pPr>
            <a:r>
              <a:rPr dirty="0" sz="1500" spc="-35" b="1">
                <a:solidFill>
                  <a:srgbClr val="CB272B"/>
                </a:solidFill>
                <a:latin typeface="Microsoft YaHei"/>
                <a:cs typeface="Microsoft YaHei"/>
              </a:rPr>
              <a:t>柔性灵活</a:t>
            </a:r>
            <a:endParaRPr sz="1500">
              <a:latin typeface="Microsoft YaHei"/>
              <a:cs typeface="Microsoft YaHei"/>
            </a:endParaRPr>
          </a:p>
          <a:p>
            <a:pPr marL="91440">
              <a:lnSpc>
                <a:spcPct val="100000"/>
              </a:lnSpc>
              <a:spcBef>
                <a:spcPts val="705"/>
              </a:spcBef>
            </a:pPr>
            <a:r>
              <a:rPr dirty="0" sz="900" spc="10">
                <a:solidFill>
                  <a:srgbClr val="231F20"/>
                </a:solidFill>
                <a:latin typeface="SimSun"/>
                <a:cs typeface="SimSun"/>
              </a:rPr>
              <a:t>提供丰富的参数设置和配置选项，用户可根据具体应用场景进行定制。</a:t>
            </a:r>
            <a:endParaRPr sz="900">
              <a:latin typeface="SimSun"/>
              <a:cs typeface="SimSun"/>
            </a:endParaRPr>
          </a:p>
          <a:p>
            <a:pPr>
              <a:lnSpc>
                <a:spcPct val="100000"/>
              </a:lnSpc>
              <a:spcBef>
                <a:spcPts val="580"/>
              </a:spcBef>
            </a:pPr>
            <a:endParaRPr sz="900">
              <a:latin typeface="SimSun"/>
              <a:cs typeface="SimSun"/>
            </a:endParaRPr>
          </a:p>
          <a:p>
            <a:pPr marL="506095" indent="-493395">
              <a:lnSpc>
                <a:spcPct val="100000"/>
              </a:lnSpc>
              <a:buClr>
                <a:srgbClr val="BCBEC0"/>
              </a:buClr>
              <a:buSzPct val="200000"/>
              <a:buFont typeface="Arial"/>
              <a:buAutoNum type="arabicPeriod" startAt="4"/>
              <a:tabLst>
                <a:tab pos="506095" algn="l"/>
              </a:tabLst>
            </a:pPr>
            <a:r>
              <a:rPr dirty="0" sz="1500" spc="-35" b="1">
                <a:solidFill>
                  <a:srgbClr val="CB272B"/>
                </a:solidFill>
                <a:latin typeface="Microsoft YaHei"/>
                <a:cs typeface="Microsoft YaHei"/>
              </a:rPr>
              <a:t>安全可靠</a:t>
            </a:r>
            <a:endParaRPr sz="1500">
              <a:latin typeface="Microsoft YaHei"/>
              <a:cs typeface="Microsoft YaHei"/>
            </a:endParaRPr>
          </a:p>
          <a:p>
            <a:pPr marL="103505">
              <a:lnSpc>
                <a:spcPct val="100000"/>
              </a:lnSpc>
              <a:spcBef>
                <a:spcPts val="910"/>
              </a:spcBef>
            </a:pPr>
            <a:r>
              <a:rPr dirty="0" sz="900" spc="-35">
                <a:solidFill>
                  <a:srgbClr val="231F20"/>
                </a:solidFill>
                <a:latin typeface="SimSun"/>
                <a:cs typeface="SimSun"/>
              </a:rPr>
              <a:t>提供软件、硬件层面的多种安全保护，有效避免机器人在操作过程中发生意外。</a:t>
            </a:r>
            <a:endParaRPr sz="900">
              <a:latin typeface="SimSun"/>
              <a:cs typeface="SimSun"/>
            </a:endParaRPr>
          </a:p>
        </p:txBody>
      </p:sp>
      <p:sp>
        <p:nvSpPr>
          <p:cNvPr id="12" name="object 12"/>
          <p:cNvSpPr txBox="1">
            <a:spLocks noGrp="1"/>
          </p:cNvSpPr>
          <p:nvPr>
            <p:ph type="title"/>
          </p:nvPr>
        </p:nvSpPr>
        <p:spPr>
          <a:xfrm>
            <a:off x="697344" y="714553"/>
            <a:ext cx="1756410" cy="441325"/>
          </a:xfrm>
          <a:prstGeom prst="rect"/>
          <a:solidFill>
            <a:srgbClr val="CB272B"/>
          </a:solidFill>
        </p:spPr>
        <p:txBody>
          <a:bodyPr wrap="square" lIns="0" tIns="28575" rIns="0" bIns="0" rtlCol="0" vert="horz">
            <a:spAutoFit/>
          </a:bodyPr>
          <a:lstStyle/>
          <a:p>
            <a:pPr marL="96520">
              <a:lnSpc>
                <a:spcPct val="100000"/>
              </a:lnSpc>
              <a:spcBef>
                <a:spcPts val="225"/>
              </a:spcBef>
            </a:pPr>
            <a:r>
              <a:rPr dirty="0" sz="2350" spc="150">
                <a:solidFill>
                  <a:srgbClr val="FFFFFF"/>
                </a:solidFill>
                <a:latin typeface="Microsoft YaHei"/>
                <a:cs typeface="Microsoft YaHei"/>
              </a:rPr>
              <a:t>料盘工艺包</a:t>
            </a:r>
            <a:endParaRPr sz="2350">
              <a:latin typeface="Microsoft YaHei"/>
              <a:cs typeface="Microsoft YaHei"/>
            </a:endParaRPr>
          </a:p>
        </p:txBody>
      </p:sp>
      <p:sp>
        <p:nvSpPr>
          <p:cNvPr id="13" name="object 13" descr=""/>
          <p:cNvSpPr/>
          <p:nvPr/>
        </p:nvSpPr>
        <p:spPr>
          <a:xfrm>
            <a:off x="869416" y="5119586"/>
            <a:ext cx="5938520" cy="533400"/>
          </a:xfrm>
          <a:custGeom>
            <a:avLst/>
            <a:gdLst/>
            <a:ahLst/>
            <a:cxnLst/>
            <a:rect l="l" t="t" r="r" b="b"/>
            <a:pathLst>
              <a:path w="5938520" h="533400">
                <a:moveTo>
                  <a:pt x="5938189" y="0"/>
                </a:moveTo>
                <a:lnTo>
                  <a:pt x="0" y="0"/>
                </a:lnTo>
                <a:lnTo>
                  <a:pt x="0" y="532866"/>
                </a:lnTo>
                <a:lnTo>
                  <a:pt x="5938189" y="532866"/>
                </a:lnTo>
                <a:lnTo>
                  <a:pt x="5938189" y="0"/>
                </a:lnTo>
                <a:close/>
              </a:path>
            </a:pathLst>
          </a:custGeom>
          <a:solidFill>
            <a:srgbClr val="E6E7E8"/>
          </a:solidFill>
        </p:spPr>
        <p:txBody>
          <a:bodyPr wrap="square" lIns="0" tIns="0" rIns="0" bIns="0" rtlCol="0"/>
          <a:lstStyle/>
          <a:p/>
        </p:txBody>
      </p:sp>
      <p:sp>
        <p:nvSpPr>
          <p:cNvPr id="14" name="object 14" descr=""/>
          <p:cNvSpPr txBox="1"/>
          <p:nvPr/>
        </p:nvSpPr>
        <p:spPr>
          <a:xfrm>
            <a:off x="1012465" y="5183999"/>
            <a:ext cx="1295400" cy="387350"/>
          </a:xfrm>
          <a:prstGeom prst="rect">
            <a:avLst/>
          </a:prstGeom>
        </p:spPr>
        <p:txBody>
          <a:bodyPr wrap="square" lIns="0" tIns="15240" rIns="0" bIns="0" rtlCol="0" vert="horz">
            <a:spAutoFit/>
          </a:bodyPr>
          <a:lstStyle/>
          <a:p>
            <a:pPr>
              <a:lnSpc>
                <a:spcPct val="100000"/>
              </a:lnSpc>
              <a:spcBef>
                <a:spcPts val="120"/>
              </a:spcBef>
            </a:pPr>
            <a:r>
              <a:rPr dirty="0" sz="2350" spc="145" b="1">
                <a:solidFill>
                  <a:srgbClr val="CB272B"/>
                </a:solidFill>
                <a:latin typeface="Microsoft YaHei"/>
                <a:cs typeface="Microsoft YaHei"/>
              </a:rPr>
              <a:t>特性优势</a:t>
            </a:r>
            <a:endParaRPr sz="2350">
              <a:latin typeface="Microsoft YaHei"/>
              <a:cs typeface="Microsoft YaHei"/>
            </a:endParaRPr>
          </a:p>
        </p:txBody>
      </p:sp>
      <p:sp>
        <p:nvSpPr>
          <p:cNvPr id="15" name="object 15" descr=""/>
          <p:cNvSpPr txBox="1"/>
          <p:nvPr/>
        </p:nvSpPr>
        <p:spPr>
          <a:xfrm>
            <a:off x="3951070" y="5195528"/>
            <a:ext cx="2701290" cy="238760"/>
          </a:xfrm>
          <a:prstGeom prst="rect">
            <a:avLst/>
          </a:prstGeom>
        </p:spPr>
        <p:txBody>
          <a:bodyPr wrap="square" lIns="0" tIns="12700" rIns="0" bIns="0" rtlCol="0" vert="horz">
            <a:spAutoFit/>
          </a:bodyPr>
          <a:lstStyle/>
          <a:p>
            <a:pPr>
              <a:lnSpc>
                <a:spcPct val="100000"/>
              </a:lnSpc>
              <a:spcBef>
                <a:spcPts val="100"/>
              </a:spcBef>
            </a:pPr>
            <a:r>
              <a:rPr dirty="0" sz="1400" spc="105">
                <a:solidFill>
                  <a:srgbClr val="808285"/>
                </a:solidFill>
                <a:latin typeface="SimSun"/>
                <a:cs typeface="SimSun"/>
              </a:rPr>
              <a:t>简单易用、向导式的码垛工艺包</a:t>
            </a:r>
            <a:endParaRPr sz="1400">
              <a:latin typeface="SimSun"/>
              <a:cs typeface="SimSun"/>
            </a:endParaRPr>
          </a:p>
        </p:txBody>
      </p:sp>
      <p:sp>
        <p:nvSpPr>
          <p:cNvPr id="16" name="object 16" descr=""/>
          <p:cNvSpPr/>
          <p:nvPr/>
        </p:nvSpPr>
        <p:spPr>
          <a:xfrm>
            <a:off x="6280302" y="5479034"/>
            <a:ext cx="354330" cy="6985"/>
          </a:xfrm>
          <a:custGeom>
            <a:avLst/>
            <a:gdLst/>
            <a:ahLst/>
            <a:cxnLst/>
            <a:rect l="l" t="t" r="r" b="b"/>
            <a:pathLst>
              <a:path w="354329" h="6985">
                <a:moveTo>
                  <a:pt x="354291" y="0"/>
                </a:moveTo>
                <a:lnTo>
                  <a:pt x="0" y="0"/>
                </a:lnTo>
                <a:lnTo>
                  <a:pt x="0" y="6883"/>
                </a:lnTo>
                <a:lnTo>
                  <a:pt x="354291" y="6883"/>
                </a:lnTo>
                <a:lnTo>
                  <a:pt x="354291" y="0"/>
                </a:lnTo>
                <a:close/>
              </a:path>
            </a:pathLst>
          </a:custGeom>
          <a:solidFill>
            <a:srgbClr val="CB272B"/>
          </a:solidFill>
        </p:spPr>
        <p:txBody>
          <a:bodyPr wrap="square" lIns="0" tIns="0" rIns="0" bIns="0" rtlCol="0"/>
          <a:lstStyle/>
          <a:p/>
        </p:txBody>
      </p:sp>
      <p:sp>
        <p:nvSpPr>
          <p:cNvPr id="17" name="object 17" descr=""/>
          <p:cNvSpPr txBox="1"/>
          <p:nvPr/>
        </p:nvSpPr>
        <p:spPr>
          <a:xfrm>
            <a:off x="684653" y="1979701"/>
            <a:ext cx="2499360" cy="889635"/>
          </a:xfrm>
          <a:prstGeom prst="rect">
            <a:avLst/>
          </a:prstGeom>
        </p:spPr>
        <p:txBody>
          <a:bodyPr wrap="square" lIns="0" tIns="91440" rIns="0" bIns="0" rtlCol="0" vert="horz">
            <a:spAutoFit/>
          </a:bodyPr>
          <a:lstStyle/>
          <a:p>
            <a:pPr marL="12700">
              <a:lnSpc>
                <a:spcPct val="100000"/>
              </a:lnSpc>
              <a:spcBef>
                <a:spcPts val="720"/>
              </a:spcBef>
            </a:pPr>
            <a:r>
              <a:rPr dirty="0" sz="900">
                <a:solidFill>
                  <a:srgbClr val="FFFFFF"/>
                </a:solidFill>
                <a:latin typeface="SimSun"/>
                <a:cs typeface="SimSun"/>
              </a:rPr>
              <a:t>可以创建最多</a:t>
            </a:r>
            <a:r>
              <a:rPr dirty="0" sz="900" b="1">
                <a:solidFill>
                  <a:srgbClr val="CB272B"/>
                </a:solidFill>
                <a:latin typeface="Microsoft JhengHei"/>
                <a:cs typeface="Microsoft JhengHei"/>
              </a:rPr>
              <a:t>100个</a:t>
            </a:r>
            <a:r>
              <a:rPr dirty="0" sz="900" spc="-15">
                <a:solidFill>
                  <a:srgbClr val="FFFFFF"/>
                </a:solidFill>
                <a:latin typeface="SimSun"/>
                <a:cs typeface="SimSun"/>
              </a:rPr>
              <a:t>料盘工艺</a:t>
            </a:r>
            <a:endParaRPr sz="900">
              <a:latin typeface="SimSun"/>
              <a:cs typeface="SimSun"/>
            </a:endParaRPr>
          </a:p>
          <a:p>
            <a:pPr marL="12700" marR="5080">
              <a:lnSpc>
                <a:spcPct val="157400"/>
              </a:lnSpc>
            </a:pPr>
            <a:r>
              <a:rPr dirty="0" sz="900" spc="-35">
                <a:solidFill>
                  <a:srgbClr val="FFFFFF"/>
                </a:solidFill>
                <a:latin typeface="SimSun"/>
                <a:cs typeface="SimSun"/>
              </a:rPr>
              <a:t>可以定制机器人的码放模式：</a:t>
            </a:r>
            <a:r>
              <a:rPr dirty="0" sz="900" spc="-95" b="1">
                <a:solidFill>
                  <a:srgbClr val="CB272B"/>
                </a:solidFill>
                <a:latin typeface="Microsoft JhengHei"/>
                <a:cs typeface="Microsoft JhengHei"/>
              </a:rPr>
              <a:t>平行模式、</a:t>
            </a:r>
            <a:r>
              <a:rPr dirty="0" sz="900" b="1">
                <a:solidFill>
                  <a:srgbClr val="CB272B"/>
                </a:solidFill>
                <a:latin typeface="Microsoft JhengHei"/>
                <a:cs typeface="Microsoft JhengHei"/>
              </a:rPr>
              <a:t>S</a:t>
            </a:r>
            <a:r>
              <a:rPr dirty="0" sz="900" spc="-15" b="1">
                <a:solidFill>
                  <a:srgbClr val="CB272B"/>
                </a:solidFill>
                <a:latin typeface="Microsoft JhengHei"/>
                <a:cs typeface="Microsoft JhengHei"/>
              </a:rPr>
              <a:t>形模式等</a:t>
            </a:r>
            <a:r>
              <a:rPr dirty="0" sz="900" b="1">
                <a:solidFill>
                  <a:srgbClr val="CB272B"/>
                </a:solidFill>
                <a:latin typeface="Microsoft JhengHei"/>
                <a:cs typeface="Microsoft JhengHei"/>
              </a:rPr>
              <a:t> </a:t>
            </a:r>
            <a:r>
              <a:rPr dirty="0" sz="900">
                <a:solidFill>
                  <a:srgbClr val="FFFFFF"/>
                </a:solidFill>
                <a:latin typeface="SimSun"/>
                <a:cs typeface="SimSun"/>
              </a:rPr>
              <a:t>1个料盘工艺可提供</a:t>
            </a:r>
            <a:r>
              <a:rPr dirty="0" sz="900" b="1">
                <a:solidFill>
                  <a:srgbClr val="CB272B"/>
                </a:solidFill>
                <a:latin typeface="Microsoft JhengHei"/>
                <a:cs typeface="Microsoft JhengHei"/>
              </a:rPr>
              <a:t>16种</a:t>
            </a:r>
            <a:r>
              <a:rPr dirty="0" sz="900" spc="-15">
                <a:solidFill>
                  <a:srgbClr val="FFFFFF"/>
                </a:solidFill>
                <a:latin typeface="SimSun"/>
                <a:cs typeface="SimSun"/>
              </a:rPr>
              <a:t>平面排样</a:t>
            </a:r>
            <a:endParaRPr sz="900">
              <a:latin typeface="SimSun"/>
              <a:cs typeface="SimSun"/>
            </a:endParaRPr>
          </a:p>
          <a:p>
            <a:pPr marL="12700">
              <a:lnSpc>
                <a:spcPct val="100000"/>
              </a:lnSpc>
              <a:spcBef>
                <a:spcPts val="620"/>
              </a:spcBef>
            </a:pPr>
            <a:r>
              <a:rPr dirty="0" sz="900">
                <a:solidFill>
                  <a:srgbClr val="FFFFFF"/>
                </a:solidFill>
                <a:latin typeface="SimSun"/>
                <a:cs typeface="SimSun"/>
              </a:rPr>
              <a:t>1个平面排样最多支持</a:t>
            </a:r>
            <a:r>
              <a:rPr dirty="0" sz="900" b="1">
                <a:solidFill>
                  <a:srgbClr val="CB272B"/>
                </a:solidFill>
                <a:latin typeface="Microsoft JhengHei"/>
                <a:cs typeface="Microsoft JhengHei"/>
              </a:rPr>
              <a:t>999个</a:t>
            </a:r>
            <a:r>
              <a:rPr dirty="0" sz="900" spc="-25">
                <a:solidFill>
                  <a:srgbClr val="FFFFFF"/>
                </a:solidFill>
                <a:latin typeface="SimSun"/>
                <a:cs typeface="SimSun"/>
              </a:rPr>
              <a:t>工件</a:t>
            </a:r>
            <a:endParaRPr sz="900">
              <a:latin typeface="SimSun"/>
              <a:cs typeface="SimSun"/>
            </a:endParaRPr>
          </a:p>
        </p:txBody>
      </p:sp>
      <p:pic>
        <p:nvPicPr>
          <p:cNvPr id="18" name="object 18" descr=""/>
          <p:cNvPicPr/>
          <p:nvPr/>
        </p:nvPicPr>
        <p:blipFill>
          <a:blip r:embed="rId3" cstate="print"/>
          <a:stretch>
            <a:fillRect/>
          </a:stretch>
        </p:blipFill>
        <p:spPr>
          <a:xfrm>
            <a:off x="4921892" y="6015757"/>
            <a:ext cx="1885707" cy="1253112"/>
          </a:xfrm>
          <a:prstGeom prst="rect">
            <a:avLst/>
          </a:prstGeom>
        </p:spPr>
      </p:pic>
      <p:pic>
        <p:nvPicPr>
          <p:cNvPr id="19" name="object 19" descr=""/>
          <p:cNvPicPr/>
          <p:nvPr/>
        </p:nvPicPr>
        <p:blipFill>
          <a:blip r:embed="rId4" cstate="print"/>
          <a:stretch>
            <a:fillRect/>
          </a:stretch>
        </p:blipFill>
        <p:spPr>
          <a:xfrm>
            <a:off x="4921892" y="8010769"/>
            <a:ext cx="1885707" cy="1253112"/>
          </a:xfrm>
          <a:prstGeom prst="rect">
            <a:avLst/>
          </a:prstGeom>
        </p:spPr>
      </p:pic>
      <p:sp>
        <p:nvSpPr>
          <p:cNvPr id="20" name="object 20"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55</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418909" y="6456362"/>
            <a:ext cx="6767830" cy="3267710"/>
            <a:chOff x="418909" y="6456362"/>
            <a:chExt cx="6767830" cy="3267710"/>
          </a:xfrm>
        </p:grpSpPr>
        <p:sp>
          <p:nvSpPr>
            <p:cNvPr id="3" name="object 3" descr=""/>
            <p:cNvSpPr/>
            <p:nvPr/>
          </p:nvSpPr>
          <p:spPr>
            <a:xfrm>
              <a:off x="418909" y="6456362"/>
              <a:ext cx="6767830" cy="3267710"/>
            </a:xfrm>
            <a:custGeom>
              <a:avLst/>
              <a:gdLst/>
              <a:ahLst/>
              <a:cxnLst/>
              <a:rect l="l" t="t" r="r" b="b"/>
              <a:pathLst>
                <a:path w="6767830" h="3267709">
                  <a:moveTo>
                    <a:pt x="6767652" y="0"/>
                  </a:moveTo>
                  <a:lnTo>
                    <a:pt x="0" y="0"/>
                  </a:lnTo>
                  <a:lnTo>
                    <a:pt x="0" y="3267532"/>
                  </a:lnTo>
                  <a:lnTo>
                    <a:pt x="6767652" y="3267532"/>
                  </a:lnTo>
                  <a:lnTo>
                    <a:pt x="6767652" y="0"/>
                  </a:lnTo>
                  <a:close/>
                </a:path>
              </a:pathLst>
            </a:custGeom>
            <a:solidFill>
              <a:srgbClr val="F1F2F2"/>
            </a:solidFill>
          </p:spPr>
          <p:txBody>
            <a:bodyPr wrap="square" lIns="0" tIns="0" rIns="0" bIns="0" rtlCol="0"/>
            <a:lstStyle/>
            <a:p/>
          </p:txBody>
        </p:sp>
        <p:sp>
          <p:nvSpPr>
            <p:cNvPr id="4" name="object 4" descr=""/>
            <p:cNvSpPr/>
            <p:nvPr/>
          </p:nvSpPr>
          <p:spPr>
            <a:xfrm>
              <a:off x="595630" y="6691058"/>
              <a:ext cx="56515" cy="2327910"/>
            </a:xfrm>
            <a:custGeom>
              <a:avLst/>
              <a:gdLst/>
              <a:ahLst/>
              <a:cxnLst/>
              <a:rect l="l" t="t" r="r" b="b"/>
              <a:pathLst>
                <a:path w="56515" h="2327909">
                  <a:moveTo>
                    <a:pt x="50800" y="2302332"/>
                  </a:moveTo>
                  <a:lnTo>
                    <a:pt x="48793" y="2292439"/>
                  </a:lnTo>
                  <a:lnTo>
                    <a:pt x="43357" y="2284374"/>
                  </a:lnTo>
                  <a:lnTo>
                    <a:pt x="35280" y="2278926"/>
                  </a:lnTo>
                  <a:lnTo>
                    <a:pt x="25400" y="2276932"/>
                  </a:lnTo>
                  <a:lnTo>
                    <a:pt x="15506" y="2278926"/>
                  </a:lnTo>
                  <a:lnTo>
                    <a:pt x="7442" y="2284374"/>
                  </a:lnTo>
                  <a:lnTo>
                    <a:pt x="1993" y="2292439"/>
                  </a:lnTo>
                  <a:lnTo>
                    <a:pt x="0" y="2302332"/>
                  </a:lnTo>
                  <a:lnTo>
                    <a:pt x="1993" y="2312212"/>
                  </a:lnTo>
                  <a:lnTo>
                    <a:pt x="7442" y="2320290"/>
                  </a:lnTo>
                  <a:lnTo>
                    <a:pt x="15506" y="2325738"/>
                  </a:lnTo>
                  <a:lnTo>
                    <a:pt x="25400" y="2327732"/>
                  </a:lnTo>
                  <a:lnTo>
                    <a:pt x="35280" y="2325738"/>
                  </a:lnTo>
                  <a:lnTo>
                    <a:pt x="43357" y="2320290"/>
                  </a:lnTo>
                  <a:lnTo>
                    <a:pt x="48793" y="2312212"/>
                  </a:lnTo>
                  <a:lnTo>
                    <a:pt x="50800" y="2302332"/>
                  </a:lnTo>
                  <a:close/>
                </a:path>
                <a:path w="56515" h="2327909">
                  <a:moveTo>
                    <a:pt x="50800" y="1504251"/>
                  </a:moveTo>
                  <a:lnTo>
                    <a:pt x="48793" y="1494370"/>
                  </a:lnTo>
                  <a:lnTo>
                    <a:pt x="43357" y="1486293"/>
                  </a:lnTo>
                  <a:lnTo>
                    <a:pt x="35280" y="1480858"/>
                  </a:lnTo>
                  <a:lnTo>
                    <a:pt x="25400" y="1478851"/>
                  </a:lnTo>
                  <a:lnTo>
                    <a:pt x="15506" y="1480858"/>
                  </a:lnTo>
                  <a:lnTo>
                    <a:pt x="7442" y="1486293"/>
                  </a:lnTo>
                  <a:lnTo>
                    <a:pt x="1993" y="1494370"/>
                  </a:lnTo>
                  <a:lnTo>
                    <a:pt x="0" y="1504251"/>
                  </a:lnTo>
                  <a:lnTo>
                    <a:pt x="1993" y="1514144"/>
                  </a:lnTo>
                  <a:lnTo>
                    <a:pt x="7442" y="1522209"/>
                  </a:lnTo>
                  <a:lnTo>
                    <a:pt x="15506" y="1527657"/>
                  </a:lnTo>
                  <a:lnTo>
                    <a:pt x="25400" y="1529651"/>
                  </a:lnTo>
                  <a:lnTo>
                    <a:pt x="35280" y="1527657"/>
                  </a:lnTo>
                  <a:lnTo>
                    <a:pt x="43357" y="1522209"/>
                  </a:lnTo>
                  <a:lnTo>
                    <a:pt x="48793" y="1514144"/>
                  </a:lnTo>
                  <a:lnTo>
                    <a:pt x="50800" y="1504251"/>
                  </a:lnTo>
                  <a:close/>
                </a:path>
                <a:path w="56515" h="2327909">
                  <a:moveTo>
                    <a:pt x="56413" y="687057"/>
                  </a:moveTo>
                  <a:lnTo>
                    <a:pt x="54419" y="677164"/>
                  </a:lnTo>
                  <a:lnTo>
                    <a:pt x="48971" y="669099"/>
                  </a:lnTo>
                  <a:lnTo>
                    <a:pt x="40894" y="663651"/>
                  </a:lnTo>
                  <a:lnTo>
                    <a:pt x="31013" y="661657"/>
                  </a:lnTo>
                  <a:lnTo>
                    <a:pt x="21120" y="663651"/>
                  </a:lnTo>
                  <a:lnTo>
                    <a:pt x="13055" y="669099"/>
                  </a:lnTo>
                  <a:lnTo>
                    <a:pt x="7607" y="677164"/>
                  </a:lnTo>
                  <a:lnTo>
                    <a:pt x="5613" y="687057"/>
                  </a:lnTo>
                  <a:lnTo>
                    <a:pt x="7607" y="696937"/>
                  </a:lnTo>
                  <a:lnTo>
                    <a:pt x="13055" y="705015"/>
                  </a:lnTo>
                  <a:lnTo>
                    <a:pt x="21120" y="710450"/>
                  </a:lnTo>
                  <a:lnTo>
                    <a:pt x="31013" y="712457"/>
                  </a:lnTo>
                  <a:lnTo>
                    <a:pt x="40894" y="710450"/>
                  </a:lnTo>
                  <a:lnTo>
                    <a:pt x="48971" y="705015"/>
                  </a:lnTo>
                  <a:lnTo>
                    <a:pt x="54419" y="696937"/>
                  </a:lnTo>
                  <a:lnTo>
                    <a:pt x="56413" y="687057"/>
                  </a:lnTo>
                  <a:close/>
                </a:path>
                <a:path w="56515" h="2327909">
                  <a:moveTo>
                    <a:pt x="56413" y="25400"/>
                  </a:moveTo>
                  <a:lnTo>
                    <a:pt x="54419" y="15519"/>
                  </a:lnTo>
                  <a:lnTo>
                    <a:pt x="48971" y="7442"/>
                  </a:lnTo>
                  <a:lnTo>
                    <a:pt x="40894" y="1993"/>
                  </a:lnTo>
                  <a:lnTo>
                    <a:pt x="31013" y="0"/>
                  </a:lnTo>
                  <a:lnTo>
                    <a:pt x="21120" y="1993"/>
                  </a:lnTo>
                  <a:lnTo>
                    <a:pt x="13055" y="7442"/>
                  </a:lnTo>
                  <a:lnTo>
                    <a:pt x="7607" y="15519"/>
                  </a:lnTo>
                  <a:lnTo>
                    <a:pt x="5613" y="25400"/>
                  </a:lnTo>
                  <a:lnTo>
                    <a:pt x="7607" y="35280"/>
                  </a:lnTo>
                  <a:lnTo>
                    <a:pt x="13055" y="43357"/>
                  </a:lnTo>
                  <a:lnTo>
                    <a:pt x="21120" y="48806"/>
                  </a:lnTo>
                  <a:lnTo>
                    <a:pt x="31013" y="50800"/>
                  </a:lnTo>
                  <a:lnTo>
                    <a:pt x="40894" y="48806"/>
                  </a:lnTo>
                  <a:lnTo>
                    <a:pt x="48971" y="43357"/>
                  </a:lnTo>
                  <a:lnTo>
                    <a:pt x="54419" y="35280"/>
                  </a:lnTo>
                  <a:lnTo>
                    <a:pt x="56413" y="25400"/>
                  </a:lnTo>
                  <a:close/>
                </a:path>
              </a:pathLst>
            </a:custGeom>
            <a:solidFill>
              <a:srgbClr val="DA2128"/>
            </a:solidFill>
          </p:spPr>
          <p:txBody>
            <a:bodyPr wrap="square" lIns="0" tIns="0" rIns="0" bIns="0" rtlCol="0"/>
            <a:lstStyle/>
            <a:p/>
          </p:txBody>
        </p:sp>
      </p:grpSp>
      <p:sp>
        <p:nvSpPr>
          <p:cNvPr id="5" name="object 5" descr=""/>
          <p:cNvSpPr txBox="1"/>
          <p:nvPr/>
        </p:nvSpPr>
        <p:spPr>
          <a:xfrm>
            <a:off x="405798" y="5521168"/>
            <a:ext cx="1308100" cy="387350"/>
          </a:xfrm>
          <a:prstGeom prst="rect">
            <a:avLst/>
          </a:prstGeom>
        </p:spPr>
        <p:txBody>
          <a:bodyPr wrap="square" lIns="0" tIns="15240" rIns="0" bIns="0" rtlCol="0" vert="horz">
            <a:spAutoFit/>
          </a:bodyPr>
          <a:lstStyle/>
          <a:p>
            <a:pPr marL="12700">
              <a:lnSpc>
                <a:spcPct val="100000"/>
              </a:lnSpc>
              <a:spcBef>
                <a:spcPts val="120"/>
              </a:spcBef>
            </a:pPr>
            <a:r>
              <a:rPr dirty="0" sz="2350" spc="145" b="1">
                <a:solidFill>
                  <a:srgbClr val="CB272B"/>
                </a:solidFill>
                <a:latin typeface="Microsoft YaHei"/>
                <a:cs typeface="Microsoft YaHei"/>
              </a:rPr>
              <a:t>产品亮点</a:t>
            </a:r>
            <a:endParaRPr sz="2350">
              <a:latin typeface="Microsoft YaHei"/>
              <a:cs typeface="Microsoft YaHei"/>
            </a:endParaRPr>
          </a:p>
        </p:txBody>
      </p:sp>
      <p:sp>
        <p:nvSpPr>
          <p:cNvPr id="6" name="object 6" descr=""/>
          <p:cNvSpPr txBox="1"/>
          <p:nvPr/>
        </p:nvSpPr>
        <p:spPr>
          <a:xfrm>
            <a:off x="418909" y="6456362"/>
            <a:ext cx="6767830" cy="3267710"/>
          </a:xfrm>
          <a:prstGeom prst="rect">
            <a:avLst/>
          </a:prstGeom>
        </p:spPr>
        <p:txBody>
          <a:bodyPr wrap="square" lIns="0" tIns="12065" rIns="0" bIns="0" rtlCol="0" vert="horz">
            <a:spAutoFit/>
          </a:bodyPr>
          <a:lstStyle/>
          <a:p>
            <a:pPr>
              <a:lnSpc>
                <a:spcPct val="100000"/>
              </a:lnSpc>
              <a:spcBef>
                <a:spcPts val="95"/>
              </a:spcBef>
            </a:pPr>
            <a:endParaRPr sz="1100">
              <a:latin typeface="Times New Roman"/>
              <a:cs typeface="Times New Roman"/>
            </a:endParaRPr>
          </a:p>
          <a:p>
            <a:pPr marL="277495">
              <a:lnSpc>
                <a:spcPct val="100000"/>
              </a:lnSpc>
              <a:spcBef>
                <a:spcPts val="5"/>
              </a:spcBef>
            </a:pPr>
            <a:r>
              <a:rPr dirty="0" sz="1100" spc="50" b="1">
                <a:solidFill>
                  <a:srgbClr val="DA2128"/>
                </a:solidFill>
                <a:latin typeface="Microsoft JhengHei"/>
                <a:cs typeface="Microsoft JhengHei"/>
              </a:rPr>
              <a:t>坡口自适应 灵活自如</a:t>
            </a:r>
            <a:endParaRPr sz="1100">
              <a:latin typeface="Microsoft JhengHei"/>
              <a:cs typeface="Microsoft JhengHei"/>
            </a:endParaRPr>
          </a:p>
          <a:p>
            <a:pPr marL="273685">
              <a:lnSpc>
                <a:spcPct val="100000"/>
              </a:lnSpc>
              <a:spcBef>
                <a:spcPts val="285"/>
              </a:spcBef>
            </a:pPr>
            <a:r>
              <a:rPr dirty="0" sz="800" spc="35">
                <a:solidFill>
                  <a:srgbClr val="231F20"/>
                </a:solidFill>
                <a:latin typeface="SimSun"/>
                <a:cs typeface="SimSun"/>
              </a:rPr>
              <a:t>①只需示教相应点位即可自动调整并优化焊接路径，智能适应不规则坡口。</a:t>
            </a:r>
            <a:endParaRPr sz="800">
              <a:latin typeface="SimSun"/>
              <a:cs typeface="SimSun"/>
            </a:endParaRPr>
          </a:p>
          <a:p>
            <a:pPr marL="273685">
              <a:lnSpc>
                <a:spcPct val="100000"/>
              </a:lnSpc>
              <a:spcBef>
                <a:spcPts val="320"/>
              </a:spcBef>
            </a:pPr>
            <a:r>
              <a:rPr dirty="0" sz="800" spc="-70">
                <a:solidFill>
                  <a:srgbClr val="231F20"/>
                </a:solidFill>
                <a:latin typeface="SimSun"/>
                <a:cs typeface="SimSun"/>
              </a:rPr>
              <a:t>②通过</a:t>
            </a:r>
            <a:r>
              <a:rPr dirty="0" sz="800" spc="-30">
                <a:solidFill>
                  <a:srgbClr val="CB272B"/>
                </a:solidFill>
                <a:latin typeface="SimSun"/>
                <a:cs typeface="SimSun"/>
              </a:rPr>
              <a:t>“录入面”</a:t>
            </a:r>
            <a:r>
              <a:rPr dirty="0" sz="800" spc="30">
                <a:solidFill>
                  <a:srgbClr val="231F20"/>
                </a:solidFill>
                <a:latin typeface="SimSun"/>
                <a:cs typeface="SimSun"/>
              </a:rPr>
              <a:t>功能即可应对因加工误差导致的坡口角度偏差，自动校准坡口角度。</a:t>
            </a:r>
            <a:endParaRPr sz="800">
              <a:latin typeface="SimSun"/>
              <a:cs typeface="SimSun"/>
            </a:endParaRPr>
          </a:p>
          <a:p>
            <a:pPr>
              <a:lnSpc>
                <a:spcPct val="100000"/>
              </a:lnSpc>
              <a:spcBef>
                <a:spcPts val="335"/>
              </a:spcBef>
            </a:pPr>
            <a:endParaRPr sz="800">
              <a:latin typeface="SimSun"/>
              <a:cs typeface="SimSun"/>
            </a:endParaRPr>
          </a:p>
          <a:p>
            <a:pPr marL="277495">
              <a:lnSpc>
                <a:spcPct val="100000"/>
              </a:lnSpc>
              <a:spcBef>
                <a:spcPts val="5"/>
              </a:spcBef>
            </a:pPr>
            <a:r>
              <a:rPr dirty="0" sz="1100" spc="50" b="1">
                <a:solidFill>
                  <a:srgbClr val="DA2128"/>
                </a:solidFill>
                <a:latin typeface="Microsoft JhengHei"/>
                <a:cs typeface="Microsoft JhengHei"/>
              </a:rPr>
              <a:t>轨迹记忆 断电再生</a:t>
            </a:r>
            <a:endParaRPr sz="1100">
              <a:latin typeface="Microsoft JhengHei"/>
              <a:cs typeface="Microsoft JhengHei"/>
            </a:endParaRPr>
          </a:p>
          <a:p>
            <a:pPr marL="273685">
              <a:lnSpc>
                <a:spcPct val="100000"/>
              </a:lnSpc>
              <a:spcBef>
                <a:spcPts val="285"/>
              </a:spcBef>
            </a:pPr>
            <a:r>
              <a:rPr dirty="0" sz="800" spc="30">
                <a:solidFill>
                  <a:srgbClr val="231F20"/>
                </a:solidFill>
                <a:latin typeface="SimSun"/>
                <a:cs typeface="SimSun"/>
              </a:rPr>
              <a:t>①面对突发情况可一键操作即可暂停焊接过程，确保操作安全。</a:t>
            </a:r>
            <a:endParaRPr sz="800">
              <a:latin typeface="SimSun"/>
              <a:cs typeface="SimSun"/>
            </a:endParaRPr>
          </a:p>
          <a:p>
            <a:pPr marL="273685">
              <a:lnSpc>
                <a:spcPct val="100000"/>
              </a:lnSpc>
              <a:spcBef>
                <a:spcPts val="320"/>
              </a:spcBef>
            </a:pPr>
            <a:r>
              <a:rPr dirty="0" sz="800" spc="-5">
                <a:solidFill>
                  <a:srgbClr val="231F20"/>
                </a:solidFill>
                <a:latin typeface="SimSun"/>
                <a:cs typeface="SimSun"/>
              </a:rPr>
              <a:t>②再次启动时系统自动恢复至之前的焊接点，无需重新定位，实现智能记忆，无缝续焊。</a:t>
            </a:r>
            <a:endParaRPr sz="800">
              <a:latin typeface="SimSun"/>
              <a:cs typeface="SimSun"/>
            </a:endParaRPr>
          </a:p>
          <a:p>
            <a:pPr marL="273685">
              <a:lnSpc>
                <a:spcPct val="100000"/>
              </a:lnSpc>
              <a:spcBef>
                <a:spcPts val="320"/>
              </a:spcBef>
            </a:pPr>
            <a:r>
              <a:rPr dirty="0" sz="800" spc="-15">
                <a:solidFill>
                  <a:srgbClr val="231F20"/>
                </a:solidFill>
                <a:latin typeface="SimSun"/>
                <a:cs typeface="SimSun"/>
              </a:rPr>
              <a:t>③多层多道焊接中，通过预设</a:t>
            </a:r>
            <a:r>
              <a:rPr dirty="0" sz="800" spc="-15">
                <a:solidFill>
                  <a:srgbClr val="CB272B"/>
                </a:solidFill>
                <a:latin typeface="SimSun"/>
                <a:cs typeface="SimSun"/>
              </a:rPr>
              <a:t>“暂停时间”</a:t>
            </a:r>
            <a:r>
              <a:rPr dirty="0" sz="800" spc="-30">
                <a:solidFill>
                  <a:srgbClr val="231F20"/>
                </a:solidFill>
                <a:latin typeface="SimSun"/>
                <a:cs typeface="SimSun"/>
              </a:rPr>
              <a:t>，系统自动执行暂停，简化清渣等维护操作，实现无人值守的高作作业流程。</a:t>
            </a:r>
            <a:endParaRPr sz="800">
              <a:latin typeface="SimSun"/>
              <a:cs typeface="SimSun"/>
            </a:endParaRPr>
          </a:p>
          <a:p>
            <a:pPr>
              <a:lnSpc>
                <a:spcPct val="100000"/>
              </a:lnSpc>
              <a:spcBef>
                <a:spcPts val="280"/>
              </a:spcBef>
            </a:pPr>
            <a:endParaRPr sz="800">
              <a:latin typeface="SimSun"/>
              <a:cs typeface="SimSun"/>
            </a:endParaRPr>
          </a:p>
          <a:p>
            <a:pPr marL="271780">
              <a:lnSpc>
                <a:spcPct val="100000"/>
              </a:lnSpc>
              <a:spcBef>
                <a:spcPts val="5"/>
              </a:spcBef>
            </a:pPr>
            <a:r>
              <a:rPr dirty="0" sz="1100" spc="50" b="1">
                <a:solidFill>
                  <a:srgbClr val="DA2128"/>
                </a:solidFill>
                <a:latin typeface="Microsoft JhengHei"/>
                <a:cs typeface="Microsoft JhengHei"/>
              </a:rPr>
              <a:t>多层多道 焊道微调</a:t>
            </a:r>
            <a:endParaRPr sz="1100">
              <a:latin typeface="Microsoft JhengHei"/>
              <a:cs typeface="Microsoft JhengHei"/>
            </a:endParaRPr>
          </a:p>
          <a:p>
            <a:pPr marL="268605">
              <a:lnSpc>
                <a:spcPct val="100000"/>
              </a:lnSpc>
              <a:spcBef>
                <a:spcPts val="285"/>
              </a:spcBef>
            </a:pPr>
            <a:r>
              <a:rPr dirty="0" sz="800" spc="60">
                <a:solidFill>
                  <a:srgbClr val="231F20"/>
                </a:solidFill>
                <a:latin typeface="SimSun"/>
                <a:cs typeface="SimSun"/>
              </a:rPr>
              <a:t>①系统</a:t>
            </a:r>
            <a:r>
              <a:rPr dirty="0" sz="800" spc="60">
                <a:solidFill>
                  <a:srgbClr val="CB272B"/>
                </a:solidFill>
                <a:latin typeface="SimSun"/>
                <a:cs typeface="SimSun"/>
              </a:rPr>
              <a:t>自主规划</a:t>
            </a:r>
            <a:r>
              <a:rPr dirty="0" sz="800" spc="10">
                <a:solidFill>
                  <a:srgbClr val="231F20"/>
                </a:solidFill>
                <a:latin typeface="SimSun"/>
                <a:cs typeface="SimSun"/>
              </a:rPr>
              <a:t>多层多道轨迹，逻辑简单清晰。</a:t>
            </a:r>
            <a:endParaRPr sz="800">
              <a:latin typeface="SimSun"/>
              <a:cs typeface="SimSun"/>
            </a:endParaRPr>
          </a:p>
          <a:p>
            <a:pPr marL="268605">
              <a:lnSpc>
                <a:spcPct val="100000"/>
              </a:lnSpc>
              <a:spcBef>
                <a:spcPts val="320"/>
              </a:spcBef>
            </a:pPr>
            <a:r>
              <a:rPr dirty="0" sz="800" spc="60">
                <a:solidFill>
                  <a:srgbClr val="231F20"/>
                </a:solidFill>
                <a:latin typeface="SimSun"/>
                <a:cs typeface="SimSun"/>
              </a:rPr>
              <a:t>②精确控制</a:t>
            </a:r>
            <a:r>
              <a:rPr dirty="0" sz="800" spc="50">
                <a:solidFill>
                  <a:srgbClr val="CB272B"/>
                </a:solidFill>
                <a:latin typeface="SimSun"/>
                <a:cs typeface="SimSun"/>
              </a:rPr>
              <a:t>层间间隙与道间间隙</a:t>
            </a:r>
            <a:r>
              <a:rPr dirty="0" sz="800" spc="10">
                <a:solidFill>
                  <a:srgbClr val="231F20"/>
                </a:solidFill>
                <a:latin typeface="SimSun"/>
                <a:cs typeface="SimSun"/>
              </a:rPr>
              <a:t>，无论细微调整还是大幅变动焊道微调功能都可轻松应对。</a:t>
            </a:r>
            <a:endParaRPr sz="800">
              <a:latin typeface="SimSun"/>
              <a:cs typeface="SimSun"/>
            </a:endParaRPr>
          </a:p>
          <a:p>
            <a:pPr marL="268605">
              <a:lnSpc>
                <a:spcPct val="100000"/>
              </a:lnSpc>
              <a:spcBef>
                <a:spcPts val="320"/>
              </a:spcBef>
            </a:pPr>
            <a:r>
              <a:rPr dirty="0" sz="800" spc="-20">
                <a:solidFill>
                  <a:srgbClr val="231F20"/>
                </a:solidFill>
                <a:latin typeface="SimSun"/>
                <a:cs typeface="SimSun"/>
              </a:rPr>
              <a:t>③针对全熔透焊缝，即使清根导致坡口尺寸变化，也能通过</a:t>
            </a:r>
            <a:r>
              <a:rPr dirty="0" sz="800" spc="-15">
                <a:solidFill>
                  <a:srgbClr val="CB272B"/>
                </a:solidFill>
                <a:latin typeface="SimSun"/>
                <a:cs typeface="SimSun"/>
              </a:rPr>
              <a:t>“轨迹重载”</a:t>
            </a:r>
            <a:r>
              <a:rPr dirty="0" sz="800" spc="50">
                <a:solidFill>
                  <a:srgbClr val="231F20"/>
                </a:solidFill>
                <a:latin typeface="SimSun"/>
                <a:cs typeface="SimSun"/>
              </a:rPr>
              <a:t>功能调整多层多道焊接轨迹。</a:t>
            </a:r>
            <a:endParaRPr sz="800">
              <a:latin typeface="SimSun"/>
              <a:cs typeface="SimSun"/>
            </a:endParaRPr>
          </a:p>
          <a:p>
            <a:pPr>
              <a:lnSpc>
                <a:spcPct val="100000"/>
              </a:lnSpc>
              <a:spcBef>
                <a:spcPts val="130"/>
              </a:spcBef>
            </a:pPr>
            <a:endParaRPr sz="800">
              <a:latin typeface="SimSun"/>
              <a:cs typeface="SimSun"/>
            </a:endParaRPr>
          </a:p>
          <a:p>
            <a:pPr marL="271780">
              <a:lnSpc>
                <a:spcPct val="100000"/>
              </a:lnSpc>
            </a:pPr>
            <a:r>
              <a:rPr dirty="0" sz="1100" spc="50" b="1">
                <a:solidFill>
                  <a:srgbClr val="DA2128"/>
                </a:solidFill>
                <a:latin typeface="Microsoft JhengHei"/>
                <a:cs typeface="Microsoft JhengHei"/>
              </a:rPr>
              <a:t>丰富摆弧 任意设置</a:t>
            </a:r>
            <a:endParaRPr sz="1100">
              <a:latin typeface="Microsoft JhengHei"/>
              <a:cs typeface="Microsoft JhengHei"/>
            </a:endParaRPr>
          </a:p>
          <a:p>
            <a:pPr marL="268605">
              <a:lnSpc>
                <a:spcPct val="100000"/>
              </a:lnSpc>
              <a:spcBef>
                <a:spcPts val="290"/>
              </a:spcBef>
            </a:pPr>
            <a:r>
              <a:rPr dirty="0" sz="800" spc="60">
                <a:solidFill>
                  <a:srgbClr val="231F20"/>
                </a:solidFill>
                <a:latin typeface="SimSun"/>
                <a:cs typeface="SimSun"/>
              </a:rPr>
              <a:t>①支持</a:t>
            </a:r>
            <a:r>
              <a:rPr dirty="0" sz="800" spc="60">
                <a:solidFill>
                  <a:srgbClr val="CB272B"/>
                </a:solidFill>
                <a:latin typeface="SimSun"/>
                <a:cs typeface="SimSun"/>
              </a:rPr>
              <a:t>弓</a:t>
            </a:r>
            <a:r>
              <a:rPr dirty="0" sz="800" spc="-10">
                <a:solidFill>
                  <a:srgbClr val="231F20"/>
                </a:solidFill>
                <a:latin typeface="SimSun"/>
                <a:cs typeface="SimSun"/>
              </a:rPr>
              <a:t>字形，</a:t>
            </a:r>
            <a:r>
              <a:rPr dirty="0" sz="800" spc="-80">
                <a:solidFill>
                  <a:srgbClr val="CB272B"/>
                </a:solidFill>
                <a:latin typeface="SimSun"/>
                <a:cs typeface="SimSun"/>
              </a:rPr>
              <a:t>Z</a:t>
            </a:r>
            <a:r>
              <a:rPr dirty="0" sz="800" spc="-75">
                <a:solidFill>
                  <a:srgbClr val="231F20"/>
                </a:solidFill>
                <a:latin typeface="SimSun"/>
                <a:cs typeface="SimSun"/>
              </a:rPr>
              <a:t>字形，</a:t>
            </a:r>
            <a:r>
              <a:rPr dirty="0" sz="800" spc="40">
                <a:solidFill>
                  <a:srgbClr val="CB272B"/>
                </a:solidFill>
                <a:latin typeface="SimSun"/>
                <a:cs typeface="SimSun"/>
              </a:rPr>
              <a:t>正三角</a:t>
            </a:r>
            <a:r>
              <a:rPr dirty="0" sz="800" spc="-285">
                <a:solidFill>
                  <a:srgbClr val="231F20"/>
                </a:solidFill>
                <a:latin typeface="SimSun"/>
                <a:cs typeface="SimSun"/>
              </a:rPr>
              <a:t>，</a:t>
            </a:r>
            <a:r>
              <a:rPr dirty="0" sz="800" spc="60">
                <a:solidFill>
                  <a:srgbClr val="CB272B"/>
                </a:solidFill>
                <a:latin typeface="SimSun"/>
                <a:cs typeface="SimSun"/>
              </a:rPr>
              <a:t>倒三角</a:t>
            </a:r>
            <a:r>
              <a:rPr dirty="0" sz="800" spc="10">
                <a:solidFill>
                  <a:srgbClr val="231F20"/>
                </a:solidFill>
                <a:latin typeface="SimSun"/>
                <a:cs typeface="SimSun"/>
              </a:rPr>
              <a:t>等多种摆弧形式，满足多场景需求。</a:t>
            </a:r>
            <a:endParaRPr sz="800">
              <a:latin typeface="SimSun"/>
              <a:cs typeface="SimSun"/>
            </a:endParaRPr>
          </a:p>
          <a:p>
            <a:pPr marL="268605">
              <a:lnSpc>
                <a:spcPct val="100000"/>
              </a:lnSpc>
              <a:spcBef>
                <a:spcPts val="320"/>
              </a:spcBef>
            </a:pPr>
            <a:r>
              <a:rPr dirty="0" sz="800" spc="60">
                <a:solidFill>
                  <a:srgbClr val="231F20"/>
                </a:solidFill>
                <a:latin typeface="SimSun"/>
                <a:cs typeface="SimSun"/>
              </a:rPr>
              <a:t>②支持任意设置</a:t>
            </a:r>
            <a:r>
              <a:rPr dirty="0" sz="800" spc="-45">
                <a:solidFill>
                  <a:srgbClr val="CB272B"/>
                </a:solidFill>
                <a:latin typeface="SimSun"/>
                <a:cs typeface="SimSun"/>
              </a:rPr>
              <a:t>摆幅、频率、停留时间、角度</a:t>
            </a:r>
            <a:r>
              <a:rPr dirty="0" sz="800" spc="10">
                <a:solidFill>
                  <a:srgbClr val="231F20"/>
                </a:solidFill>
                <a:latin typeface="SimSun"/>
                <a:cs typeface="SimSun"/>
              </a:rPr>
              <a:t>等关键参数设置，实现个性化摆焊配置。</a:t>
            </a:r>
            <a:endParaRPr sz="800">
              <a:latin typeface="SimSun"/>
              <a:cs typeface="SimSun"/>
            </a:endParaRPr>
          </a:p>
          <a:p>
            <a:pPr marL="268605">
              <a:lnSpc>
                <a:spcPct val="100000"/>
              </a:lnSpc>
              <a:spcBef>
                <a:spcPts val="320"/>
              </a:spcBef>
            </a:pPr>
            <a:r>
              <a:rPr dirty="0" sz="800" spc="60">
                <a:solidFill>
                  <a:srgbClr val="231F20"/>
                </a:solidFill>
                <a:latin typeface="SimSun"/>
                <a:cs typeface="SimSun"/>
              </a:rPr>
              <a:t>③工艺参数支持</a:t>
            </a:r>
            <a:r>
              <a:rPr dirty="0" sz="800" spc="60">
                <a:solidFill>
                  <a:srgbClr val="CB272B"/>
                </a:solidFill>
                <a:latin typeface="SimSun"/>
                <a:cs typeface="SimSun"/>
              </a:rPr>
              <a:t>单独修改</a:t>
            </a:r>
            <a:r>
              <a:rPr dirty="0" sz="800" spc="60">
                <a:solidFill>
                  <a:srgbClr val="231F20"/>
                </a:solidFill>
                <a:latin typeface="SimSun"/>
                <a:cs typeface="SimSun"/>
              </a:rPr>
              <a:t>和</a:t>
            </a:r>
            <a:r>
              <a:rPr dirty="0" sz="800" spc="40">
                <a:solidFill>
                  <a:srgbClr val="CB272B"/>
                </a:solidFill>
                <a:latin typeface="SimSun"/>
                <a:cs typeface="SimSun"/>
              </a:rPr>
              <a:t>批量修改</a:t>
            </a:r>
            <a:r>
              <a:rPr dirty="0" sz="800">
                <a:solidFill>
                  <a:srgbClr val="231F20"/>
                </a:solidFill>
                <a:latin typeface="SimSun"/>
                <a:cs typeface="SimSun"/>
              </a:rPr>
              <a:t>，提高参数调整效率。</a:t>
            </a:r>
            <a:endParaRPr sz="800">
              <a:latin typeface="SimSun"/>
              <a:cs typeface="SimSun"/>
            </a:endParaRPr>
          </a:p>
        </p:txBody>
      </p:sp>
      <p:sp>
        <p:nvSpPr>
          <p:cNvPr id="7" name="object 7" descr=""/>
          <p:cNvSpPr/>
          <p:nvPr/>
        </p:nvSpPr>
        <p:spPr>
          <a:xfrm>
            <a:off x="418491" y="6076193"/>
            <a:ext cx="1598295" cy="274320"/>
          </a:xfrm>
          <a:custGeom>
            <a:avLst/>
            <a:gdLst/>
            <a:ahLst/>
            <a:cxnLst/>
            <a:rect l="l" t="t" r="r" b="b"/>
            <a:pathLst>
              <a:path w="1598295" h="274320">
                <a:moveTo>
                  <a:pt x="1561922" y="0"/>
                </a:moveTo>
                <a:lnTo>
                  <a:pt x="35991" y="0"/>
                </a:lnTo>
                <a:lnTo>
                  <a:pt x="21977" y="2828"/>
                </a:lnTo>
                <a:lnTo>
                  <a:pt x="10537" y="10544"/>
                </a:lnTo>
                <a:lnTo>
                  <a:pt x="2826" y="21988"/>
                </a:lnTo>
                <a:lnTo>
                  <a:pt x="0" y="36004"/>
                </a:lnTo>
                <a:lnTo>
                  <a:pt x="0" y="238125"/>
                </a:lnTo>
                <a:lnTo>
                  <a:pt x="2826" y="252133"/>
                </a:lnTo>
                <a:lnTo>
                  <a:pt x="10537" y="263574"/>
                </a:lnTo>
                <a:lnTo>
                  <a:pt x="21977" y="271288"/>
                </a:lnTo>
                <a:lnTo>
                  <a:pt x="35991" y="274116"/>
                </a:lnTo>
                <a:lnTo>
                  <a:pt x="1561922" y="274116"/>
                </a:lnTo>
                <a:lnTo>
                  <a:pt x="1575938" y="271288"/>
                </a:lnTo>
                <a:lnTo>
                  <a:pt x="1587382" y="263574"/>
                </a:lnTo>
                <a:lnTo>
                  <a:pt x="1595097" y="252133"/>
                </a:lnTo>
                <a:lnTo>
                  <a:pt x="1597926" y="238125"/>
                </a:lnTo>
                <a:lnTo>
                  <a:pt x="1597926" y="36004"/>
                </a:lnTo>
                <a:lnTo>
                  <a:pt x="1595097" y="21988"/>
                </a:lnTo>
                <a:lnTo>
                  <a:pt x="1587382" y="10544"/>
                </a:lnTo>
                <a:lnTo>
                  <a:pt x="1575938" y="2828"/>
                </a:lnTo>
                <a:lnTo>
                  <a:pt x="1561922" y="0"/>
                </a:lnTo>
                <a:close/>
              </a:path>
            </a:pathLst>
          </a:custGeom>
          <a:solidFill>
            <a:srgbClr val="DA2128"/>
          </a:solidFill>
        </p:spPr>
        <p:txBody>
          <a:bodyPr wrap="square" lIns="0" tIns="0" rIns="0" bIns="0" rtlCol="0"/>
          <a:lstStyle/>
          <a:p/>
        </p:txBody>
      </p:sp>
      <p:sp>
        <p:nvSpPr>
          <p:cNvPr id="8" name="object 8" descr=""/>
          <p:cNvSpPr txBox="1"/>
          <p:nvPr/>
        </p:nvSpPr>
        <p:spPr>
          <a:xfrm>
            <a:off x="503534" y="6075623"/>
            <a:ext cx="1438910" cy="254000"/>
          </a:xfrm>
          <a:prstGeom prst="rect">
            <a:avLst/>
          </a:prstGeom>
        </p:spPr>
        <p:txBody>
          <a:bodyPr wrap="square" lIns="0" tIns="12700" rIns="0" bIns="0" rtlCol="0" vert="horz">
            <a:spAutoFit/>
          </a:bodyPr>
          <a:lstStyle/>
          <a:p>
            <a:pPr marL="12700">
              <a:lnSpc>
                <a:spcPct val="100000"/>
              </a:lnSpc>
              <a:spcBef>
                <a:spcPts val="100"/>
              </a:spcBef>
            </a:pPr>
            <a:r>
              <a:rPr dirty="0" sz="1500" spc="80" b="1">
                <a:solidFill>
                  <a:srgbClr val="FFFFFF"/>
                </a:solidFill>
                <a:latin typeface="Microsoft JhengHei"/>
                <a:cs typeface="Microsoft JhengHei"/>
              </a:rPr>
              <a:t>开放的功能模块</a:t>
            </a:r>
            <a:endParaRPr sz="1500">
              <a:latin typeface="Microsoft JhengHei"/>
              <a:cs typeface="Microsoft JhengHei"/>
            </a:endParaRPr>
          </a:p>
        </p:txBody>
      </p:sp>
      <p:grpSp>
        <p:nvGrpSpPr>
          <p:cNvPr id="9" name="object 9" descr=""/>
          <p:cNvGrpSpPr/>
          <p:nvPr/>
        </p:nvGrpSpPr>
        <p:grpSpPr>
          <a:xfrm>
            <a:off x="0" y="0"/>
            <a:ext cx="7560309" cy="5001895"/>
            <a:chOff x="0" y="0"/>
            <a:chExt cx="7560309" cy="5001895"/>
          </a:xfrm>
        </p:grpSpPr>
        <p:pic>
          <p:nvPicPr>
            <p:cNvPr id="10" name="object 10" descr=""/>
            <p:cNvPicPr/>
            <p:nvPr/>
          </p:nvPicPr>
          <p:blipFill>
            <a:blip r:embed="rId2" cstate="print"/>
            <a:stretch>
              <a:fillRect/>
            </a:stretch>
          </p:blipFill>
          <p:spPr>
            <a:xfrm>
              <a:off x="0" y="0"/>
              <a:ext cx="7559992" cy="5001666"/>
            </a:xfrm>
            <a:prstGeom prst="rect">
              <a:avLst/>
            </a:prstGeom>
          </p:spPr>
        </p:pic>
        <p:pic>
          <p:nvPicPr>
            <p:cNvPr id="11" name="object 11" descr=""/>
            <p:cNvPicPr/>
            <p:nvPr/>
          </p:nvPicPr>
          <p:blipFill>
            <a:blip r:embed="rId3" cstate="print"/>
            <a:stretch>
              <a:fillRect/>
            </a:stretch>
          </p:blipFill>
          <p:spPr>
            <a:xfrm>
              <a:off x="2034" y="0"/>
              <a:ext cx="7555202" cy="4951476"/>
            </a:xfrm>
            <a:prstGeom prst="rect">
              <a:avLst/>
            </a:prstGeom>
          </p:spPr>
        </p:pic>
      </p:grpSp>
      <p:sp>
        <p:nvSpPr>
          <p:cNvPr id="12" name="object 12"/>
          <p:cNvSpPr txBox="1">
            <a:spLocks noGrp="1"/>
          </p:cNvSpPr>
          <p:nvPr>
            <p:ph type="title"/>
          </p:nvPr>
        </p:nvSpPr>
        <p:spPr>
          <a:xfrm>
            <a:off x="806361" y="714553"/>
            <a:ext cx="2433955" cy="441325"/>
          </a:xfrm>
          <a:prstGeom prst="rect"/>
          <a:solidFill>
            <a:srgbClr val="CB272B"/>
          </a:solidFill>
        </p:spPr>
        <p:txBody>
          <a:bodyPr wrap="square" lIns="0" tIns="28575" rIns="0" bIns="0" rtlCol="0" vert="horz">
            <a:spAutoFit/>
          </a:bodyPr>
          <a:lstStyle/>
          <a:p>
            <a:pPr marL="96520">
              <a:lnSpc>
                <a:spcPct val="100000"/>
              </a:lnSpc>
              <a:spcBef>
                <a:spcPts val="225"/>
              </a:spcBef>
            </a:pPr>
            <a:r>
              <a:rPr dirty="0" sz="2350" spc="150">
                <a:solidFill>
                  <a:srgbClr val="FFFFFF"/>
                </a:solidFill>
                <a:latin typeface="Microsoft YaHei"/>
                <a:cs typeface="Microsoft YaHei"/>
              </a:rPr>
              <a:t>智能焊接工艺包</a:t>
            </a:r>
            <a:endParaRPr sz="2350">
              <a:latin typeface="Microsoft YaHei"/>
              <a:cs typeface="Microsoft YaHei"/>
            </a:endParaRPr>
          </a:p>
        </p:txBody>
      </p:sp>
      <p:sp>
        <p:nvSpPr>
          <p:cNvPr id="13" name="object 13" descr=""/>
          <p:cNvSpPr/>
          <p:nvPr/>
        </p:nvSpPr>
        <p:spPr>
          <a:xfrm>
            <a:off x="953033" y="4672939"/>
            <a:ext cx="5799455" cy="533400"/>
          </a:xfrm>
          <a:custGeom>
            <a:avLst/>
            <a:gdLst/>
            <a:ahLst/>
            <a:cxnLst/>
            <a:rect l="l" t="t" r="r" b="b"/>
            <a:pathLst>
              <a:path w="5799455" h="533400">
                <a:moveTo>
                  <a:pt x="5799048" y="0"/>
                </a:moveTo>
                <a:lnTo>
                  <a:pt x="0" y="0"/>
                </a:lnTo>
                <a:lnTo>
                  <a:pt x="0" y="532866"/>
                </a:lnTo>
                <a:lnTo>
                  <a:pt x="5799048" y="532866"/>
                </a:lnTo>
                <a:lnTo>
                  <a:pt x="5799048" y="0"/>
                </a:lnTo>
                <a:close/>
              </a:path>
            </a:pathLst>
          </a:custGeom>
          <a:solidFill>
            <a:srgbClr val="E6E7E8"/>
          </a:solidFill>
        </p:spPr>
        <p:txBody>
          <a:bodyPr wrap="square" lIns="0" tIns="0" rIns="0" bIns="0" rtlCol="0"/>
          <a:lstStyle/>
          <a:p/>
        </p:txBody>
      </p:sp>
      <p:sp>
        <p:nvSpPr>
          <p:cNvPr id="14" name="object 14" descr=""/>
          <p:cNvSpPr txBox="1"/>
          <p:nvPr/>
        </p:nvSpPr>
        <p:spPr>
          <a:xfrm>
            <a:off x="1096093" y="4737354"/>
            <a:ext cx="1295400" cy="387350"/>
          </a:xfrm>
          <a:prstGeom prst="rect">
            <a:avLst/>
          </a:prstGeom>
        </p:spPr>
        <p:txBody>
          <a:bodyPr wrap="square" lIns="0" tIns="15240" rIns="0" bIns="0" rtlCol="0" vert="horz">
            <a:spAutoFit/>
          </a:bodyPr>
          <a:lstStyle/>
          <a:p>
            <a:pPr>
              <a:lnSpc>
                <a:spcPct val="100000"/>
              </a:lnSpc>
              <a:spcBef>
                <a:spcPts val="120"/>
              </a:spcBef>
            </a:pPr>
            <a:r>
              <a:rPr dirty="0" sz="2350" spc="145" b="1">
                <a:solidFill>
                  <a:srgbClr val="CB272B"/>
                </a:solidFill>
                <a:latin typeface="Microsoft YaHei"/>
                <a:cs typeface="Microsoft YaHei"/>
              </a:rPr>
              <a:t>核心功能</a:t>
            </a:r>
            <a:endParaRPr sz="2350">
              <a:latin typeface="Microsoft YaHei"/>
              <a:cs typeface="Microsoft YaHei"/>
            </a:endParaRPr>
          </a:p>
        </p:txBody>
      </p:sp>
      <p:sp>
        <p:nvSpPr>
          <p:cNvPr id="15" name="object 15" descr=""/>
          <p:cNvSpPr txBox="1"/>
          <p:nvPr/>
        </p:nvSpPr>
        <p:spPr>
          <a:xfrm>
            <a:off x="2949611" y="4748882"/>
            <a:ext cx="3661410" cy="238760"/>
          </a:xfrm>
          <a:prstGeom prst="rect">
            <a:avLst/>
          </a:prstGeom>
        </p:spPr>
        <p:txBody>
          <a:bodyPr wrap="square" lIns="0" tIns="12700" rIns="0" bIns="0" rtlCol="0" vert="horz">
            <a:spAutoFit/>
          </a:bodyPr>
          <a:lstStyle/>
          <a:p>
            <a:pPr>
              <a:lnSpc>
                <a:spcPct val="100000"/>
              </a:lnSpc>
              <a:spcBef>
                <a:spcPts val="100"/>
              </a:spcBef>
            </a:pPr>
            <a:r>
              <a:rPr dirty="0" sz="1400" spc="105">
                <a:solidFill>
                  <a:srgbClr val="808285"/>
                </a:solidFill>
                <a:latin typeface="SimSun"/>
                <a:cs typeface="SimSun"/>
              </a:rPr>
              <a:t>解决示教工作繁琐问题，降低用户使用门槛</a:t>
            </a:r>
            <a:endParaRPr sz="1400">
              <a:latin typeface="SimSun"/>
              <a:cs typeface="SimSun"/>
            </a:endParaRPr>
          </a:p>
        </p:txBody>
      </p:sp>
      <p:sp>
        <p:nvSpPr>
          <p:cNvPr id="16" name="object 16" descr=""/>
          <p:cNvSpPr txBox="1"/>
          <p:nvPr/>
        </p:nvSpPr>
        <p:spPr>
          <a:xfrm>
            <a:off x="793663" y="1719522"/>
            <a:ext cx="1212850" cy="1224915"/>
          </a:xfrm>
          <a:prstGeom prst="rect">
            <a:avLst/>
          </a:prstGeom>
        </p:spPr>
        <p:txBody>
          <a:bodyPr wrap="square" lIns="0" tIns="12700" rIns="0" bIns="0" rtlCol="0" vert="horz">
            <a:spAutoFit/>
          </a:bodyPr>
          <a:lstStyle/>
          <a:p>
            <a:pPr marL="12700">
              <a:lnSpc>
                <a:spcPts val="1275"/>
              </a:lnSpc>
              <a:spcBef>
                <a:spcPts val="100"/>
              </a:spcBef>
            </a:pPr>
            <a:r>
              <a:rPr dirty="0" sz="1200" spc="85">
                <a:solidFill>
                  <a:srgbClr val="FFFFFF"/>
                </a:solidFill>
                <a:latin typeface="SimSun"/>
                <a:cs typeface="SimSun"/>
              </a:rPr>
              <a:t>图形化编程</a:t>
            </a:r>
            <a:endParaRPr sz="1200">
              <a:latin typeface="SimSun"/>
              <a:cs typeface="SimSun"/>
            </a:endParaRPr>
          </a:p>
          <a:p>
            <a:pPr marL="12700">
              <a:lnSpc>
                <a:spcPts val="2475"/>
              </a:lnSpc>
            </a:pPr>
            <a:r>
              <a:rPr dirty="0" sz="2200" spc="-20" b="1">
                <a:solidFill>
                  <a:srgbClr val="CB272B"/>
                </a:solidFill>
                <a:latin typeface="Microsoft JhengHei"/>
                <a:cs typeface="Microsoft JhengHei"/>
              </a:rPr>
              <a:t>5</a:t>
            </a:r>
            <a:r>
              <a:rPr dirty="0" sz="1300" spc="100" b="1">
                <a:solidFill>
                  <a:srgbClr val="CB272B"/>
                </a:solidFill>
                <a:latin typeface="Microsoft JhengHei"/>
                <a:cs typeface="Microsoft JhengHei"/>
              </a:rPr>
              <a:t>分钟</a:t>
            </a:r>
            <a:r>
              <a:rPr dirty="0" sz="1200" spc="70" b="1">
                <a:solidFill>
                  <a:srgbClr val="FFFFFF"/>
                </a:solidFill>
                <a:latin typeface="Microsoft JhengHei"/>
                <a:cs typeface="Microsoft JhengHei"/>
              </a:rPr>
              <a:t>上手</a:t>
            </a:r>
            <a:endParaRPr sz="1200">
              <a:latin typeface="Microsoft JhengHei"/>
              <a:cs typeface="Microsoft JhengHei"/>
            </a:endParaRPr>
          </a:p>
          <a:p>
            <a:pPr marL="12700">
              <a:lnSpc>
                <a:spcPts val="1275"/>
              </a:lnSpc>
              <a:spcBef>
                <a:spcPts val="1939"/>
              </a:spcBef>
            </a:pPr>
            <a:r>
              <a:rPr dirty="0" sz="1200" spc="85">
                <a:solidFill>
                  <a:srgbClr val="FFFFFF"/>
                </a:solidFill>
                <a:latin typeface="SimSun"/>
                <a:cs typeface="SimSun"/>
              </a:rPr>
              <a:t>内置工艺专家库</a:t>
            </a:r>
            <a:endParaRPr sz="1200">
              <a:latin typeface="SimSun"/>
              <a:cs typeface="SimSun"/>
            </a:endParaRPr>
          </a:p>
          <a:p>
            <a:pPr marL="12700">
              <a:lnSpc>
                <a:spcPts val="2475"/>
              </a:lnSpc>
            </a:pPr>
            <a:r>
              <a:rPr dirty="0" sz="2200" b="1">
                <a:solidFill>
                  <a:srgbClr val="CB272B"/>
                </a:solidFill>
                <a:latin typeface="Microsoft JhengHei"/>
                <a:cs typeface="Microsoft JhengHei"/>
              </a:rPr>
              <a:t>5</a:t>
            </a:r>
            <a:r>
              <a:rPr dirty="0" sz="1300" spc="100" b="1">
                <a:solidFill>
                  <a:srgbClr val="CB272B"/>
                </a:solidFill>
                <a:latin typeface="Microsoft JhengHei"/>
                <a:cs typeface="Microsoft JhengHei"/>
              </a:rPr>
              <a:t>秒钟</a:t>
            </a:r>
            <a:r>
              <a:rPr dirty="0" sz="1200" spc="80" b="1">
                <a:solidFill>
                  <a:srgbClr val="FFFFFF"/>
                </a:solidFill>
                <a:latin typeface="Microsoft JhengHei"/>
                <a:cs typeface="Microsoft JhengHei"/>
              </a:rPr>
              <a:t>快速调用</a:t>
            </a:r>
            <a:endParaRPr sz="1200">
              <a:latin typeface="Microsoft JhengHei"/>
              <a:cs typeface="Microsoft JhengHei"/>
            </a:endParaRPr>
          </a:p>
        </p:txBody>
      </p:sp>
      <p:sp>
        <p:nvSpPr>
          <p:cNvPr id="17" name="object 17" descr=""/>
          <p:cNvSpPr/>
          <p:nvPr/>
        </p:nvSpPr>
        <p:spPr>
          <a:xfrm>
            <a:off x="6229540" y="5032375"/>
            <a:ext cx="354330" cy="6985"/>
          </a:xfrm>
          <a:custGeom>
            <a:avLst/>
            <a:gdLst/>
            <a:ahLst/>
            <a:cxnLst/>
            <a:rect l="l" t="t" r="r" b="b"/>
            <a:pathLst>
              <a:path w="354329" h="6985">
                <a:moveTo>
                  <a:pt x="354291" y="0"/>
                </a:moveTo>
                <a:lnTo>
                  <a:pt x="0" y="0"/>
                </a:lnTo>
                <a:lnTo>
                  <a:pt x="0" y="6883"/>
                </a:lnTo>
                <a:lnTo>
                  <a:pt x="354291" y="6883"/>
                </a:lnTo>
                <a:lnTo>
                  <a:pt x="354291" y="0"/>
                </a:lnTo>
                <a:close/>
              </a:path>
            </a:pathLst>
          </a:custGeom>
          <a:solidFill>
            <a:srgbClr val="CB272B"/>
          </a:solidFill>
        </p:spPr>
        <p:txBody>
          <a:bodyPr wrap="square" lIns="0" tIns="0" rIns="0" bIns="0" rtlCol="0"/>
          <a:lstStyle/>
          <a:p/>
        </p:txBody>
      </p:sp>
      <p:sp>
        <p:nvSpPr>
          <p:cNvPr id="18" name="object 18" descr=""/>
          <p:cNvSpPr/>
          <p:nvPr/>
        </p:nvSpPr>
        <p:spPr>
          <a:xfrm>
            <a:off x="424764" y="5938190"/>
            <a:ext cx="596265" cy="6985"/>
          </a:xfrm>
          <a:custGeom>
            <a:avLst/>
            <a:gdLst/>
            <a:ahLst/>
            <a:cxnLst/>
            <a:rect l="l" t="t" r="r" b="b"/>
            <a:pathLst>
              <a:path w="596265" h="6985">
                <a:moveTo>
                  <a:pt x="595744" y="0"/>
                </a:moveTo>
                <a:lnTo>
                  <a:pt x="0" y="0"/>
                </a:lnTo>
                <a:lnTo>
                  <a:pt x="0" y="6883"/>
                </a:lnTo>
                <a:lnTo>
                  <a:pt x="595744" y="6883"/>
                </a:lnTo>
                <a:lnTo>
                  <a:pt x="595744" y="0"/>
                </a:lnTo>
                <a:close/>
              </a:path>
            </a:pathLst>
          </a:custGeom>
          <a:solidFill>
            <a:srgbClr val="CB272B"/>
          </a:solidFill>
        </p:spPr>
        <p:txBody>
          <a:bodyPr wrap="square" lIns="0" tIns="0" rIns="0" bIns="0" rtlCol="0"/>
          <a:lstStyle/>
          <a:p/>
        </p:txBody>
      </p:sp>
      <p:sp>
        <p:nvSpPr>
          <p:cNvPr id="19" name="object 19"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56</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p:nvPr/>
        </p:nvSpPr>
        <p:spPr>
          <a:xfrm>
            <a:off x="418490" y="1748091"/>
            <a:ext cx="6768465" cy="1868170"/>
          </a:xfrm>
          <a:custGeom>
            <a:avLst/>
            <a:gdLst/>
            <a:ahLst/>
            <a:cxnLst/>
            <a:rect l="l" t="t" r="r" b="b"/>
            <a:pathLst>
              <a:path w="6768465" h="1868170">
                <a:moveTo>
                  <a:pt x="6768071" y="0"/>
                </a:moveTo>
                <a:lnTo>
                  <a:pt x="0" y="0"/>
                </a:lnTo>
                <a:lnTo>
                  <a:pt x="0" y="1868131"/>
                </a:lnTo>
                <a:lnTo>
                  <a:pt x="6768071" y="1868131"/>
                </a:lnTo>
                <a:lnTo>
                  <a:pt x="6768071" y="0"/>
                </a:lnTo>
                <a:close/>
              </a:path>
            </a:pathLst>
          </a:custGeom>
          <a:solidFill>
            <a:srgbClr val="F1F2F2"/>
          </a:solidFill>
        </p:spPr>
        <p:txBody>
          <a:bodyPr wrap="square" lIns="0" tIns="0" rIns="0" bIns="0" rtlCol="0"/>
          <a:lstStyle/>
          <a:p/>
        </p:txBody>
      </p:sp>
      <p:sp>
        <p:nvSpPr>
          <p:cNvPr id="3" name="object 3" descr=""/>
          <p:cNvSpPr/>
          <p:nvPr/>
        </p:nvSpPr>
        <p:spPr>
          <a:xfrm>
            <a:off x="418490" y="7469847"/>
            <a:ext cx="6768465" cy="2132330"/>
          </a:xfrm>
          <a:custGeom>
            <a:avLst/>
            <a:gdLst/>
            <a:ahLst/>
            <a:cxnLst/>
            <a:rect l="l" t="t" r="r" b="b"/>
            <a:pathLst>
              <a:path w="6768465" h="2132329">
                <a:moveTo>
                  <a:pt x="6768071" y="0"/>
                </a:moveTo>
                <a:lnTo>
                  <a:pt x="0" y="0"/>
                </a:lnTo>
                <a:lnTo>
                  <a:pt x="0" y="2132076"/>
                </a:lnTo>
                <a:lnTo>
                  <a:pt x="6768071" y="2132076"/>
                </a:lnTo>
                <a:lnTo>
                  <a:pt x="6768071" y="0"/>
                </a:lnTo>
                <a:close/>
              </a:path>
            </a:pathLst>
          </a:custGeom>
          <a:solidFill>
            <a:srgbClr val="F1F2F2"/>
          </a:solidFill>
        </p:spPr>
        <p:txBody>
          <a:bodyPr wrap="square" lIns="0" tIns="0" rIns="0" bIns="0" rtlCol="0"/>
          <a:lstStyle/>
          <a:p/>
        </p:txBody>
      </p:sp>
      <p:sp>
        <p:nvSpPr>
          <p:cNvPr id="4" name="object 4" descr=""/>
          <p:cNvSpPr/>
          <p:nvPr/>
        </p:nvSpPr>
        <p:spPr>
          <a:xfrm>
            <a:off x="3404110" y="1852860"/>
            <a:ext cx="726440" cy="186055"/>
          </a:xfrm>
          <a:custGeom>
            <a:avLst/>
            <a:gdLst/>
            <a:ahLst/>
            <a:cxnLst/>
            <a:rect l="l" t="t" r="r" b="b"/>
            <a:pathLst>
              <a:path w="726439" h="186055">
                <a:moveTo>
                  <a:pt x="690283" y="0"/>
                </a:moveTo>
                <a:lnTo>
                  <a:pt x="36004" y="0"/>
                </a:lnTo>
                <a:lnTo>
                  <a:pt x="21993" y="2828"/>
                </a:lnTo>
                <a:lnTo>
                  <a:pt x="10548" y="10542"/>
                </a:lnTo>
                <a:lnTo>
                  <a:pt x="2830" y="21983"/>
                </a:lnTo>
                <a:lnTo>
                  <a:pt x="0" y="35991"/>
                </a:lnTo>
                <a:lnTo>
                  <a:pt x="0" y="149479"/>
                </a:lnTo>
                <a:lnTo>
                  <a:pt x="2830" y="163489"/>
                </a:lnTo>
                <a:lnTo>
                  <a:pt x="10548" y="174934"/>
                </a:lnTo>
                <a:lnTo>
                  <a:pt x="21993" y="182652"/>
                </a:lnTo>
                <a:lnTo>
                  <a:pt x="36004" y="185483"/>
                </a:lnTo>
                <a:lnTo>
                  <a:pt x="690283" y="185483"/>
                </a:lnTo>
                <a:lnTo>
                  <a:pt x="704293" y="182652"/>
                </a:lnTo>
                <a:lnTo>
                  <a:pt x="715738" y="174934"/>
                </a:lnTo>
                <a:lnTo>
                  <a:pt x="723456" y="163489"/>
                </a:lnTo>
                <a:lnTo>
                  <a:pt x="726287" y="149479"/>
                </a:lnTo>
                <a:lnTo>
                  <a:pt x="726287" y="35991"/>
                </a:lnTo>
                <a:lnTo>
                  <a:pt x="723456" y="21983"/>
                </a:lnTo>
                <a:lnTo>
                  <a:pt x="715738" y="10542"/>
                </a:lnTo>
                <a:lnTo>
                  <a:pt x="704293" y="2828"/>
                </a:lnTo>
                <a:lnTo>
                  <a:pt x="690283" y="0"/>
                </a:lnTo>
                <a:close/>
              </a:path>
            </a:pathLst>
          </a:custGeom>
          <a:solidFill>
            <a:srgbClr val="DA2128"/>
          </a:solidFill>
        </p:spPr>
        <p:txBody>
          <a:bodyPr wrap="square" lIns="0" tIns="0" rIns="0" bIns="0" rtlCol="0"/>
          <a:lstStyle/>
          <a:p/>
        </p:txBody>
      </p:sp>
      <p:grpSp>
        <p:nvGrpSpPr>
          <p:cNvPr id="5" name="object 5" descr=""/>
          <p:cNvGrpSpPr/>
          <p:nvPr/>
        </p:nvGrpSpPr>
        <p:grpSpPr>
          <a:xfrm>
            <a:off x="1019331" y="2122139"/>
            <a:ext cx="5419725" cy="668655"/>
            <a:chOff x="1019331" y="2122139"/>
            <a:chExt cx="5419725" cy="668655"/>
          </a:xfrm>
        </p:grpSpPr>
        <p:sp>
          <p:nvSpPr>
            <p:cNvPr id="6" name="object 6" descr=""/>
            <p:cNvSpPr/>
            <p:nvPr/>
          </p:nvSpPr>
          <p:spPr>
            <a:xfrm>
              <a:off x="6142781" y="2532564"/>
              <a:ext cx="59690" cy="57785"/>
            </a:xfrm>
            <a:custGeom>
              <a:avLst/>
              <a:gdLst/>
              <a:ahLst/>
              <a:cxnLst/>
              <a:rect l="l" t="t" r="r" b="b"/>
              <a:pathLst>
                <a:path w="59689" h="57785">
                  <a:moveTo>
                    <a:pt x="59105" y="0"/>
                  </a:moveTo>
                  <a:lnTo>
                    <a:pt x="0" y="0"/>
                  </a:lnTo>
                  <a:lnTo>
                    <a:pt x="29552" y="57543"/>
                  </a:lnTo>
                  <a:lnTo>
                    <a:pt x="59105" y="0"/>
                  </a:lnTo>
                  <a:close/>
                </a:path>
              </a:pathLst>
            </a:custGeom>
            <a:solidFill>
              <a:srgbClr val="CB272B"/>
            </a:solidFill>
          </p:spPr>
          <p:txBody>
            <a:bodyPr wrap="square" lIns="0" tIns="0" rIns="0" bIns="0" rtlCol="0"/>
            <a:lstStyle/>
            <a:p/>
          </p:txBody>
        </p:sp>
        <p:sp>
          <p:nvSpPr>
            <p:cNvPr id="7" name="object 7" descr=""/>
            <p:cNvSpPr/>
            <p:nvPr/>
          </p:nvSpPr>
          <p:spPr>
            <a:xfrm>
              <a:off x="1020969" y="2295991"/>
              <a:ext cx="5415915" cy="493395"/>
            </a:xfrm>
            <a:custGeom>
              <a:avLst/>
              <a:gdLst/>
              <a:ahLst/>
              <a:cxnLst/>
              <a:rect l="l" t="t" r="r" b="b"/>
              <a:pathLst>
                <a:path w="5415915" h="493394">
                  <a:moveTo>
                    <a:pt x="0" y="493128"/>
                  </a:moveTo>
                  <a:lnTo>
                    <a:pt x="0" y="0"/>
                  </a:lnTo>
                  <a:lnTo>
                    <a:pt x="5415826" y="0"/>
                  </a:lnTo>
                  <a:lnTo>
                    <a:pt x="5415826" y="493128"/>
                  </a:lnTo>
                </a:path>
              </a:pathLst>
            </a:custGeom>
            <a:ln w="3276">
              <a:solidFill>
                <a:srgbClr val="CB272B"/>
              </a:solidFill>
            </a:ln>
          </p:spPr>
          <p:txBody>
            <a:bodyPr wrap="square" lIns="0" tIns="0" rIns="0" bIns="0" rtlCol="0"/>
            <a:lstStyle/>
            <a:p/>
          </p:txBody>
        </p:sp>
        <p:sp>
          <p:nvSpPr>
            <p:cNvPr id="8" name="object 8" descr=""/>
            <p:cNvSpPr/>
            <p:nvPr/>
          </p:nvSpPr>
          <p:spPr>
            <a:xfrm>
              <a:off x="3765434" y="2122139"/>
              <a:ext cx="0" cy="173990"/>
            </a:xfrm>
            <a:custGeom>
              <a:avLst/>
              <a:gdLst/>
              <a:ahLst/>
              <a:cxnLst/>
              <a:rect l="l" t="t" r="r" b="b"/>
              <a:pathLst>
                <a:path w="0" h="173989">
                  <a:moveTo>
                    <a:pt x="0" y="173850"/>
                  </a:moveTo>
                  <a:lnTo>
                    <a:pt x="0" y="0"/>
                  </a:lnTo>
                </a:path>
              </a:pathLst>
            </a:custGeom>
            <a:ln w="3175">
              <a:solidFill>
                <a:srgbClr val="CB272B"/>
              </a:solidFill>
            </a:ln>
          </p:spPr>
          <p:txBody>
            <a:bodyPr wrap="square" lIns="0" tIns="0" rIns="0" bIns="0" rtlCol="0"/>
            <a:lstStyle/>
            <a:p/>
          </p:txBody>
        </p:sp>
      </p:grpSp>
      <p:sp>
        <p:nvSpPr>
          <p:cNvPr id="9" name="object 9" descr=""/>
          <p:cNvSpPr/>
          <p:nvPr/>
        </p:nvSpPr>
        <p:spPr>
          <a:xfrm>
            <a:off x="3736784" y="3232987"/>
            <a:ext cx="59690" cy="57785"/>
          </a:xfrm>
          <a:custGeom>
            <a:avLst/>
            <a:gdLst/>
            <a:ahLst/>
            <a:cxnLst/>
            <a:rect l="l" t="t" r="r" b="b"/>
            <a:pathLst>
              <a:path w="59689" h="57785">
                <a:moveTo>
                  <a:pt x="59118" y="0"/>
                </a:moveTo>
                <a:lnTo>
                  <a:pt x="0" y="0"/>
                </a:lnTo>
                <a:lnTo>
                  <a:pt x="29565" y="57543"/>
                </a:lnTo>
                <a:lnTo>
                  <a:pt x="59118" y="0"/>
                </a:lnTo>
                <a:close/>
              </a:path>
            </a:pathLst>
          </a:custGeom>
          <a:solidFill>
            <a:srgbClr val="CB272B"/>
          </a:solidFill>
        </p:spPr>
        <p:txBody>
          <a:bodyPr wrap="square" lIns="0" tIns="0" rIns="0" bIns="0" rtlCol="0"/>
          <a:lstStyle/>
          <a:p/>
        </p:txBody>
      </p:sp>
      <p:sp>
        <p:nvSpPr>
          <p:cNvPr id="10" name="object 10" descr=""/>
          <p:cNvSpPr/>
          <p:nvPr/>
        </p:nvSpPr>
        <p:spPr>
          <a:xfrm>
            <a:off x="2109807" y="2296023"/>
            <a:ext cx="0" cy="519430"/>
          </a:xfrm>
          <a:custGeom>
            <a:avLst/>
            <a:gdLst/>
            <a:ahLst/>
            <a:cxnLst/>
            <a:rect l="l" t="t" r="r" b="b"/>
            <a:pathLst>
              <a:path w="0" h="519430">
                <a:moveTo>
                  <a:pt x="0" y="519277"/>
                </a:moveTo>
                <a:lnTo>
                  <a:pt x="0" y="0"/>
                </a:lnTo>
              </a:path>
            </a:pathLst>
          </a:custGeom>
          <a:ln w="3175">
            <a:solidFill>
              <a:srgbClr val="CB272B"/>
            </a:solidFill>
          </a:ln>
        </p:spPr>
        <p:txBody>
          <a:bodyPr wrap="square" lIns="0" tIns="0" rIns="0" bIns="0" rtlCol="0"/>
          <a:lstStyle/>
          <a:p/>
        </p:txBody>
      </p:sp>
      <p:grpSp>
        <p:nvGrpSpPr>
          <p:cNvPr id="11" name="object 11" descr=""/>
          <p:cNvGrpSpPr/>
          <p:nvPr/>
        </p:nvGrpSpPr>
        <p:grpSpPr>
          <a:xfrm>
            <a:off x="4819043" y="2296023"/>
            <a:ext cx="855344" cy="682625"/>
            <a:chOff x="4819043" y="2296023"/>
            <a:chExt cx="855344" cy="682625"/>
          </a:xfrm>
        </p:grpSpPr>
        <p:sp>
          <p:nvSpPr>
            <p:cNvPr id="12" name="object 12" descr=""/>
            <p:cNvSpPr/>
            <p:nvPr/>
          </p:nvSpPr>
          <p:spPr>
            <a:xfrm>
              <a:off x="5246533" y="2296023"/>
              <a:ext cx="0" cy="519430"/>
            </a:xfrm>
            <a:custGeom>
              <a:avLst/>
              <a:gdLst/>
              <a:ahLst/>
              <a:cxnLst/>
              <a:rect l="l" t="t" r="r" b="b"/>
              <a:pathLst>
                <a:path w="0" h="519430">
                  <a:moveTo>
                    <a:pt x="0" y="519277"/>
                  </a:moveTo>
                  <a:lnTo>
                    <a:pt x="0" y="0"/>
                  </a:lnTo>
                </a:path>
              </a:pathLst>
            </a:custGeom>
            <a:ln w="3175">
              <a:solidFill>
                <a:srgbClr val="CB272B"/>
              </a:solidFill>
            </a:ln>
          </p:spPr>
          <p:txBody>
            <a:bodyPr wrap="square" lIns="0" tIns="0" rIns="0" bIns="0" rtlCol="0"/>
            <a:lstStyle/>
            <a:p/>
          </p:txBody>
        </p:sp>
        <p:sp>
          <p:nvSpPr>
            <p:cNvPr id="13" name="object 13" descr=""/>
            <p:cNvSpPr/>
            <p:nvPr/>
          </p:nvSpPr>
          <p:spPr>
            <a:xfrm>
              <a:off x="4832849" y="2468599"/>
              <a:ext cx="827405" cy="186055"/>
            </a:xfrm>
            <a:custGeom>
              <a:avLst/>
              <a:gdLst/>
              <a:ahLst/>
              <a:cxnLst/>
              <a:rect l="l" t="t" r="r" b="b"/>
              <a:pathLst>
                <a:path w="827404" h="186055">
                  <a:moveTo>
                    <a:pt x="791324" y="0"/>
                  </a:moveTo>
                  <a:lnTo>
                    <a:pt x="36004" y="0"/>
                  </a:lnTo>
                  <a:lnTo>
                    <a:pt x="21993" y="2828"/>
                  </a:lnTo>
                  <a:lnTo>
                    <a:pt x="10548" y="10542"/>
                  </a:lnTo>
                  <a:lnTo>
                    <a:pt x="2830" y="21983"/>
                  </a:lnTo>
                  <a:lnTo>
                    <a:pt x="0" y="35991"/>
                  </a:lnTo>
                  <a:lnTo>
                    <a:pt x="0" y="149479"/>
                  </a:lnTo>
                  <a:lnTo>
                    <a:pt x="2830" y="163489"/>
                  </a:lnTo>
                  <a:lnTo>
                    <a:pt x="10548" y="174934"/>
                  </a:lnTo>
                  <a:lnTo>
                    <a:pt x="21993" y="182652"/>
                  </a:lnTo>
                  <a:lnTo>
                    <a:pt x="36004" y="185483"/>
                  </a:lnTo>
                  <a:lnTo>
                    <a:pt x="791324" y="185483"/>
                  </a:lnTo>
                  <a:lnTo>
                    <a:pt x="805340" y="182652"/>
                  </a:lnTo>
                  <a:lnTo>
                    <a:pt x="816784" y="174934"/>
                  </a:lnTo>
                  <a:lnTo>
                    <a:pt x="824499" y="163489"/>
                  </a:lnTo>
                  <a:lnTo>
                    <a:pt x="827328" y="149479"/>
                  </a:lnTo>
                  <a:lnTo>
                    <a:pt x="827328" y="35991"/>
                  </a:lnTo>
                  <a:lnTo>
                    <a:pt x="824499" y="21983"/>
                  </a:lnTo>
                  <a:lnTo>
                    <a:pt x="816784" y="10542"/>
                  </a:lnTo>
                  <a:lnTo>
                    <a:pt x="805340" y="2828"/>
                  </a:lnTo>
                  <a:lnTo>
                    <a:pt x="791324" y="0"/>
                  </a:lnTo>
                  <a:close/>
                </a:path>
              </a:pathLst>
            </a:custGeom>
            <a:solidFill>
              <a:srgbClr val="DA2128"/>
            </a:solidFill>
          </p:spPr>
          <p:txBody>
            <a:bodyPr wrap="square" lIns="0" tIns="0" rIns="0" bIns="0" rtlCol="0"/>
            <a:lstStyle/>
            <a:p/>
          </p:txBody>
        </p:sp>
        <p:sp>
          <p:nvSpPr>
            <p:cNvPr id="14" name="object 14" descr=""/>
            <p:cNvSpPr/>
            <p:nvPr/>
          </p:nvSpPr>
          <p:spPr>
            <a:xfrm>
              <a:off x="4819043" y="2792610"/>
              <a:ext cx="855344" cy="186055"/>
            </a:xfrm>
            <a:custGeom>
              <a:avLst/>
              <a:gdLst/>
              <a:ahLst/>
              <a:cxnLst/>
              <a:rect l="l" t="t" r="r" b="b"/>
              <a:pathLst>
                <a:path w="855345" h="186055">
                  <a:moveTo>
                    <a:pt x="818959" y="0"/>
                  </a:moveTo>
                  <a:lnTo>
                    <a:pt x="35991" y="0"/>
                  </a:lnTo>
                  <a:lnTo>
                    <a:pt x="21977" y="2828"/>
                  </a:lnTo>
                  <a:lnTo>
                    <a:pt x="10537" y="10542"/>
                  </a:lnTo>
                  <a:lnTo>
                    <a:pt x="2826" y="21983"/>
                  </a:lnTo>
                  <a:lnTo>
                    <a:pt x="0" y="35991"/>
                  </a:lnTo>
                  <a:lnTo>
                    <a:pt x="0" y="149479"/>
                  </a:lnTo>
                  <a:lnTo>
                    <a:pt x="2826" y="163495"/>
                  </a:lnTo>
                  <a:lnTo>
                    <a:pt x="10537" y="174939"/>
                  </a:lnTo>
                  <a:lnTo>
                    <a:pt x="21977" y="182654"/>
                  </a:lnTo>
                  <a:lnTo>
                    <a:pt x="35991" y="185483"/>
                  </a:lnTo>
                  <a:lnTo>
                    <a:pt x="818959" y="185483"/>
                  </a:lnTo>
                  <a:lnTo>
                    <a:pt x="832970" y="182654"/>
                  </a:lnTo>
                  <a:lnTo>
                    <a:pt x="844415" y="174939"/>
                  </a:lnTo>
                  <a:lnTo>
                    <a:pt x="852133" y="163495"/>
                  </a:lnTo>
                  <a:lnTo>
                    <a:pt x="854964" y="149479"/>
                  </a:lnTo>
                  <a:lnTo>
                    <a:pt x="854964" y="35991"/>
                  </a:lnTo>
                  <a:lnTo>
                    <a:pt x="852133" y="21983"/>
                  </a:lnTo>
                  <a:lnTo>
                    <a:pt x="844415" y="10542"/>
                  </a:lnTo>
                  <a:lnTo>
                    <a:pt x="832970" y="2828"/>
                  </a:lnTo>
                  <a:lnTo>
                    <a:pt x="818959" y="0"/>
                  </a:lnTo>
                  <a:close/>
                </a:path>
              </a:pathLst>
            </a:custGeom>
            <a:solidFill>
              <a:srgbClr val="BCBEC0"/>
            </a:solidFill>
          </p:spPr>
          <p:txBody>
            <a:bodyPr wrap="square" lIns="0" tIns="0" rIns="0" bIns="0" rtlCol="0"/>
            <a:lstStyle/>
            <a:p/>
          </p:txBody>
        </p:sp>
      </p:grpSp>
      <p:sp>
        <p:nvSpPr>
          <p:cNvPr id="15" name="object 15" descr=""/>
          <p:cNvSpPr/>
          <p:nvPr/>
        </p:nvSpPr>
        <p:spPr>
          <a:xfrm>
            <a:off x="657823" y="2468599"/>
            <a:ext cx="726440" cy="186055"/>
          </a:xfrm>
          <a:custGeom>
            <a:avLst/>
            <a:gdLst/>
            <a:ahLst/>
            <a:cxnLst/>
            <a:rect l="l" t="t" r="r" b="b"/>
            <a:pathLst>
              <a:path w="726440" h="186055">
                <a:moveTo>
                  <a:pt x="690283" y="0"/>
                </a:moveTo>
                <a:lnTo>
                  <a:pt x="36004" y="0"/>
                </a:lnTo>
                <a:lnTo>
                  <a:pt x="21988" y="2828"/>
                </a:lnTo>
                <a:lnTo>
                  <a:pt x="10544" y="10542"/>
                </a:lnTo>
                <a:lnTo>
                  <a:pt x="2828" y="21983"/>
                </a:lnTo>
                <a:lnTo>
                  <a:pt x="0" y="35991"/>
                </a:lnTo>
                <a:lnTo>
                  <a:pt x="0" y="149479"/>
                </a:lnTo>
                <a:lnTo>
                  <a:pt x="2828" y="163489"/>
                </a:lnTo>
                <a:lnTo>
                  <a:pt x="10544" y="174934"/>
                </a:lnTo>
                <a:lnTo>
                  <a:pt x="21988" y="182652"/>
                </a:lnTo>
                <a:lnTo>
                  <a:pt x="36004" y="185483"/>
                </a:lnTo>
                <a:lnTo>
                  <a:pt x="690283" y="185483"/>
                </a:lnTo>
                <a:lnTo>
                  <a:pt x="704293" y="182652"/>
                </a:lnTo>
                <a:lnTo>
                  <a:pt x="715738" y="174934"/>
                </a:lnTo>
                <a:lnTo>
                  <a:pt x="723456" y="163489"/>
                </a:lnTo>
                <a:lnTo>
                  <a:pt x="726287" y="149479"/>
                </a:lnTo>
                <a:lnTo>
                  <a:pt x="726287" y="35991"/>
                </a:lnTo>
                <a:lnTo>
                  <a:pt x="723456" y="21983"/>
                </a:lnTo>
                <a:lnTo>
                  <a:pt x="715738" y="10542"/>
                </a:lnTo>
                <a:lnTo>
                  <a:pt x="704293" y="2828"/>
                </a:lnTo>
                <a:lnTo>
                  <a:pt x="690283" y="0"/>
                </a:lnTo>
                <a:close/>
              </a:path>
            </a:pathLst>
          </a:custGeom>
          <a:solidFill>
            <a:srgbClr val="DA2128"/>
          </a:solidFill>
        </p:spPr>
        <p:txBody>
          <a:bodyPr wrap="square" lIns="0" tIns="0" rIns="0" bIns="0" rtlCol="0"/>
          <a:lstStyle/>
          <a:p/>
        </p:txBody>
      </p:sp>
      <p:sp>
        <p:nvSpPr>
          <p:cNvPr id="16" name="object 16" descr=""/>
          <p:cNvSpPr/>
          <p:nvPr/>
        </p:nvSpPr>
        <p:spPr>
          <a:xfrm>
            <a:off x="1746648" y="2468599"/>
            <a:ext cx="726440" cy="186055"/>
          </a:xfrm>
          <a:custGeom>
            <a:avLst/>
            <a:gdLst/>
            <a:ahLst/>
            <a:cxnLst/>
            <a:rect l="l" t="t" r="r" b="b"/>
            <a:pathLst>
              <a:path w="726439" h="186055">
                <a:moveTo>
                  <a:pt x="690295" y="0"/>
                </a:moveTo>
                <a:lnTo>
                  <a:pt x="36004" y="0"/>
                </a:lnTo>
                <a:lnTo>
                  <a:pt x="21993" y="2828"/>
                </a:lnTo>
                <a:lnTo>
                  <a:pt x="10548" y="10542"/>
                </a:lnTo>
                <a:lnTo>
                  <a:pt x="2830" y="21983"/>
                </a:lnTo>
                <a:lnTo>
                  <a:pt x="0" y="35991"/>
                </a:lnTo>
                <a:lnTo>
                  <a:pt x="0" y="149479"/>
                </a:lnTo>
                <a:lnTo>
                  <a:pt x="2830" y="163489"/>
                </a:lnTo>
                <a:lnTo>
                  <a:pt x="10548" y="174934"/>
                </a:lnTo>
                <a:lnTo>
                  <a:pt x="21993" y="182652"/>
                </a:lnTo>
                <a:lnTo>
                  <a:pt x="36004" y="185483"/>
                </a:lnTo>
                <a:lnTo>
                  <a:pt x="690295" y="185483"/>
                </a:lnTo>
                <a:lnTo>
                  <a:pt x="704304" y="182652"/>
                </a:lnTo>
                <a:lnTo>
                  <a:pt x="715745" y="174934"/>
                </a:lnTo>
                <a:lnTo>
                  <a:pt x="723458" y="163489"/>
                </a:lnTo>
                <a:lnTo>
                  <a:pt x="726287" y="149479"/>
                </a:lnTo>
                <a:lnTo>
                  <a:pt x="726287" y="35991"/>
                </a:lnTo>
                <a:lnTo>
                  <a:pt x="723458" y="21983"/>
                </a:lnTo>
                <a:lnTo>
                  <a:pt x="715745" y="10542"/>
                </a:lnTo>
                <a:lnTo>
                  <a:pt x="704304" y="2828"/>
                </a:lnTo>
                <a:lnTo>
                  <a:pt x="690295" y="0"/>
                </a:lnTo>
                <a:close/>
              </a:path>
            </a:pathLst>
          </a:custGeom>
          <a:solidFill>
            <a:srgbClr val="DA2128"/>
          </a:solidFill>
        </p:spPr>
        <p:txBody>
          <a:bodyPr wrap="square" lIns="0" tIns="0" rIns="0" bIns="0" rtlCol="0"/>
          <a:lstStyle/>
          <a:p/>
        </p:txBody>
      </p:sp>
      <p:sp>
        <p:nvSpPr>
          <p:cNvPr id="17" name="object 17" descr=""/>
          <p:cNvSpPr/>
          <p:nvPr/>
        </p:nvSpPr>
        <p:spPr>
          <a:xfrm>
            <a:off x="5998379" y="2468599"/>
            <a:ext cx="862330" cy="186055"/>
          </a:xfrm>
          <a:custGeom>
            <a:avLst/>
            <a:gdLst/>
            <a:ahLst/>
            <a:cxnLst/>
            <a:rect l="l" t="t" r="r" b="b"/>
            <a:pathLst>
              <a:path w="862329" h="186055">
                <a:moveTo>
                  <a:pt x="825855" y="0"/>
                </a:moveTo>
                <a:lnTo>
                  <a:pt x="36004" y="0"/>
                </a:lnTo>
                <a:lnTo>
                  <a:pt x="21988" y="2828"/>
                </a:lnTo>
                <a:lnTo>
                  <a:pt x="10544" y="10542"/>
                </a:lnTo>
                <a:lnTo>
                  <a:pt x="2828" y="21983"/>
                </a:lnTo>
                <a:lnTo>
                  <a:pt x="0" y="35991"/>
                </a:lnTo>
                <a:lnTo>
                  <a:pt x="0" y="149479"/>
                </a:lnTo>
                <a:lnTo>
                  <a:pt x="2828" y="163489"/>
                </a:lnTo>
                <a:lnTo>
                  <a:pt x="10544" y="174934"/>
                </a:lnTo>
                <a:lnTo>
                  <a:pt x="21988" y="182652"/>
                </a:lnTo>
                <a:lnTo>
                  <a:pt x="36004" y="185483"/>
                </a:lnTo>
                <a:lnTo>
                  <a:pt x="825855" y="185483"/>
                </a:lnTo>
                <a:lnTo>
                  <a:pt x="839866" y="182652"/>
                </a:lnTo>
                <a:lnTo>
                  <a:pt x="851311" y="174934"/>
                </a:lnTo>
                <a:lnTo>
                  <a:pt x="859029" y="163489"/>
                </a:lnTo>
                <a:lnTo>
                  <a:pt x="861860" y="149479"/>
                </a:lnTo>
                <a:lnTo>
                  <a:pt x="861860" y="35991"/>
                </a:lnTo>
                <a:lnTo>
                  <a:pt x="859029" y="21983"/>
                </a:lnTo>
                <a:lnTo>
                  <a:pt x="851311" y="10542"/>
                </a:lnTo>
                <a:lnTo>
                  <a:pt x="839866" y="2828"/>
                </a:lnTo>
                <a:lnTo>
                  <a:pt x="825855" y="0"/>
                </a:lnTo>
                <a:close/>
              </a:path>
            </a:pathLst>
          </a:custGeom>
          <a:solidFill>
            <a:srgbClr val="DA2128"/>
          </a:solidFill>
        </p:spPr>
        <p:txBody>
          <a:bodyPr wrap="square" lIns="0" tIns="0" rIns="0" bIns="0" rtlCol="0"/>
          <a:lstStyle/>
          <a:p/>
        </p:txBody>
      </p:sp>
      <p:sp>
        <p:nvSpPr>
          <p:cNvPr id="18" name="object 18" descr=""/>
          <p:cNvSpPr/>
          <p:nvPr/>
        </p:nvSpPr>
        <p:spPr>
          <a:xfrm>
            <a:off x="533269" y="2792610"/>
            <a:ext cx="975994" cy="186055"/>
          </a:xfrm>
          <a:custGeom>
            <a:avLst/>
            <a:gdLst/>
            <a:ahLst/>
            <a:cxnLst/>
            <a:rect l="l" t="t" r="r" b="b"/>
            <a:pathLst>
              <a:path w="975994" h="186055">
                <a:moveTo>
                  <a:pt x="939380" y="0"/>
                </a:moveTo>
                <a:lnTo>
                  <a:pt x="36004" y="0"/>
                </a:lnTo>
                <a:lnTo>
                  <a:pt x="21993" y="2828"/>
                </a:lnTo>
                <a:lnTo>
                  <a:pt x="10548" y="10542"/>
                </a:lnTo>
                <a:lnTo>
                  <a:pt x="2830" y="21983"/>
                </a:lnTo>
                <a:lnTo>
                  <a:pt x="0" y="35991"/>
                </a:lnTo>
                <a:lnTo>
                  <a:pt x="0" y="149479"/>
                </a:lnTo>
                <a:lnTo>
                  <a:pt x="2830" y="163495"/>
                </a:lnTo>
                <a:lnTo>
                  <a:pt x="10548" y="174939"/>
                </a:lnTo>
                <a:lnTo>
                  <a:pt x="21993" y="182654"/>
                </a:lnTo>
                <a:lnTo>
                  <a:pt x="36004" y="185483"/>
                </a:lnTo>
                <a:lnTo>
                  <a:pt x="939380" y="185483"/>
                </a:lnTo>
                <a:lnTo>
                  <a:pt x="953396" y="182654"/>
                </a:lnTo>
                <a:lnTo>
                  <a:pt x="964841" y="174939"/>
                </a:lnTo>
                <a:lnTo>
                  <a:pt x="972556" y="163495"/>
                </a:lnTo>
                <a:lnTo>
                  <a:pt x="975385" y="149479"/>
                </a:lnTo>
                <a:lnTo>
                  <a:pt x="975385" y="35991"/>
                </a:lnTo>
                <a:lnTo>
                  <a:pt x="972556" y="21983"/>
                </a:lnTo>
                <a:lnTo>
                  <a:pt x="964841" y="10542"/>
                </a:lnTo>
                <a:lnTo>
                  <a:pt x="953396" y="2828"/>
                </a:lnTo>
                <a:lnTo>
                  <a:pt x="939380" y="0"/>
                </a:lnTo>
                <a:close/>
              </a:path>
            </a:pathLst>
          </a:custGeom>
          <a:solidFill>
            <a:srgbClr val="BCBEC0"/>
          </a:solidFill>
        </p:spPr>
        <p:txBody>
          <a:bodyPr wrap="square" lIns="0" tIns="0" rIns="0" bIns="0" rtlCol="0"/>
          <a:lstStyle/>
          <a:p/>
        </p:txBody>
      </p:sp>
      <p:sp>
        <p:nvSpPr>
          <p:cNvPr id="19" name="object 19" descr=""/>
          <p:cNvSpPr/>
          <p:nvPr/>
        </p:nvSpPr>
        <p:spPr>
          <a:xfrm>
            <a:off x="1619415" y="2792610"/>
            <a:ext cx="981075" cy="186055"/>
          </a:xfrm>
          <a:custGeom>
            <a:avLst/>
            <a:gdLst/>
            <a:ahLst/>
            <a:cxnLst/>
            <a:rect l="l" t="t" r="r" b="b"/>
            <a:pathLst>
              <a:path w="981075" h="186055">
                <a:moveTo>
                  <a:pt x="944753" y="0"/>
                </a:moveTo>
                <a:lnTo>
                  <a:pt x="36004" y="0"/>
                </a:lnTo>
                <a:lnTo>
                  <a:pt x="21993" y="2828"/>
                </a:lnTo>
                <a:lnTo>
                  <a:pt x="10548" y="10542"/>
                </a:lnTo>
                <a:lnTo>
                  <a:pt x="2830" y="21983"/>
                </a:lnTo>
                <a:lnTo>
                  <a:pt x="0" y="35991"/>
                </a:lnTo>
                <a:lnTo>
                  <a:pt x="0" y="149479"/>
                </a:lnTo>
                <a:lnTo>
                  <a:pt x="2830" y="163495"/>
                </a:lnTo>
                <a:lnTo>
                  <a:pt x="10548" y="174939"/>
                </a:lnTo>
                <a:lnTo>
                  <a:pt x="21993" y="182654"/>
                </a:lnTo>
                <a:lnTo>
                  <a:pt x="36004" y="185483"/>
                </a:lnTo>
                <a:lnTo>
                  <a:pt x="944753" y="185483"/>
                </a:lnTo>
                <a:lnTo>
                  <a:pt x="958769" y="182654"/>
                </a:lnTo>
                <a:lnTo>
                  <a:pt x="970213" y="174939"/>
                </a:lnTo>
                <a:lnTo>
                  <a:pt x="977928" y="163495"/>
                </a:lnTo>
                <a:lnTo>
                  <a:pt x="980757" y="149479"/>
                </a:lnTo>
                <a:lnTo>
                  <a:pt x="980757" y="35991"/>
                </a:lnTo>
                <a:lnTo>
                  <a:pt x="977928" y="21983"/>
                </a:lnTo>
                <a:lnTo>
                  <a:pt x="970213" y="10542"/>
                </a:lnTo>
                <a:lnTo>
                  <a:pt x="958769" y="2828"/>
                </a:lnTo>
                <a:lnTo>
                  <a:pt x="944753" y="0"/>
                </a:lnTo>
                <a:close/>
              </a:path>
            </a:pathLst>
          </a:custGeom>
          <a:solidFill>
            <a:srgbClr val="BCBEC0"/>
          </a:solidFill>
        </p:spPr>
        <p:txBody>
          <a:bodyPr wrap="square" lIns="0" tIns="0" rIns="0" bIns="0" rtlCol="0"/>
          <a:lstStyle/>
          <a:p/>
        </p:txBody>
      </p:sp>
      <p:grpSp>
        <p:nvGrpSpPr>
          <p:cNvPr id="20" name="object 20" descr=""/>
          <p:cNvGrpSpPr/>
          <p:nvPr/>
        </p:nvGrpSpPr>
        <p:grpSpPr>
          <a:xfrm>
            <a:off x="2695346" y="2296023"/>
            <a:ext cx="1000760" cy="682625"/>
            <a:chOff x="2695346" y="2296023"/>
            <a:chExt cx="1000760" cy="682625"/>
          </a:xfrm>
        </p:grpSpPr>
        <p:sp>
          <p:nvSpPr>
            <p:cNvPr id="21" name="object 21" descr=""/>
            <p:cNvSpPr/>
            <p:nvPr/>
          </p:nvSpPr>
          <p:spPr>
            <a:xfrm>
              <a:off x="3195707" y="2296023"/>
              <a:ext cx="0" cy="519430"/>
            </a:xfrm>
            <a:custGeom>
              <a:avLst/>
              <a:gdLst/>
              <a:ahLst/>
              <a:cxnLst/>
              <a:rect l="l" t="t" r="r" b="b"/>
              <a:pathLst>
                <a:path w="0" h="519430">
                  <a:moveTo>
                    <a:pt x="0" y="519277"/>
                  </a:moveTo>
                  <a:lnTo>
                    <a:pt x="0" y="0"/>
                  </a:lnTo>
                </a:path>
              </a:pathLst>
            </a:custGeom>
            <a:ln w="3175">
              <a:solidFill>
                <a:srgbClr val="CB272B"/>
              </a:solidFill>
            </a:ln>
          </p:spPr>
          <p:txBody>
            <a:bodyPr wrap="square" lIns="0" tIns="0" rIns="0" bIns="0" rtlCol="0"/>
            <a:lstStyle/>
            <a:p/>
          </p:txBody>
        </p:sp>
        <p:sp>
          <p:nvSpPr>
            <p:cNvPr id="22" name="object 22" descr=""/>
            <p:cNvSpPr/>
            <p:nvPr/>
          </p:nvSpPr>
          <p:spPr>
            <a:xfrm>
              <a:off x="2832548" y="2468599"/>
              <a:ext cx="726440" cy="186055"/>
            </a:xfrm>
            <a:custGeom>
              <a:avLst/>
              <a:gdLst/>
              <a:ahLst/>
              <a:cxnLst/>
              <a:rect l="l" t="t" r="r" b="b"/>
              <a:pathLst>
                <a:path w="726439" h="186055">
                  <a:moveTo>
                    <a:pt x="690283" y="0"/>
                  </a:moveTo>
                  <a:lnTo>
                    <a:pt x="36004" y="0"/>
                  </a:lnTo>
                  <a:lnTo>
                    <a:pt x="21993" y="2828"/>
                  </a:lnTo>
                  <a:lnTo>
                    <a:pt x="10548" y="10542"/>
                  </a:lnTo>
                  <a:lnTo>
                    <a:pt x="2830" y="21983"/>
                  </a:lnTo>
                  <a:lnTo>
                    <a:pt x="0" y="35991"/>
                  </a:lnTo>
                  <a:lnTo>
                    <a:pt x="0" y="149479"/>
                  </a:lnTo>
                  <a:lnTo>
                    <a:pt x="2830" y="163489"/>
                  </a:lnTo>
                  <a:lnTo>
                    <a:pt x="10548" y="174934"/>
                  </a:lnTo>
                  <a:lnTo>
                    <a:pt x="21993" y="182652"/>
                  </a:lnTo>
                  <a:lnTo>
                    <a:pt x="36004" y="185483"/>
                  </a:lnTo>
                  <a:lnTo>
                    <a:pt x="690283" y="185483"/>
                  </a:lnTo>
                  <a:lnTo>
                    <a:pt x="704293" y="182652"/>
                  </a:lnTo>
                  <a:lnTo>
                    <a:pt x="715738" y="174934"/>
                  </a:lnTo>
                  <a:lnTo>
                    <a:pt x="723456" y="163489"/>
                  </a:lnTo>
                  <a:lnTo>
                    <a:pt x="726287" y="149479"/>
                  </a:lnTo>
                  <a:lnTo>
                    <a:pt x="726287" y="35991"/>
                  </a:lnTo>
                  <a:lnTo>
                    <a:pt x="723456" y="21983"/>
                  </a:lnTo>
                  <a:lnTo>
                    <a:pt x="715738" y="10542"/>
                  </a:lnTo>
                  <a:lnTo>
                    <a:pt x="704293" y="2828"/>
                  </a:lnTo>
                  <a:lnTo>
                    <a:pt x="690283" y="0"/>
                  </a:lnTo>
                  <a:close/>
                </a:path>
              </a:pathLst>
            </a:custGeom>
            <a:solidFill>
              <a:srgbClr val="DA2128"/>
            </a:solidFill>
          </p:spPr>
          <p:txBody>
            <a:bodyPr wrap="square" lIns="0" tIns="0" rIns="0" bIns="0" rtlCol="0"/>
            <a:lstStyle/>
            <a:p/>
          </p:txBody>
        </p:sp>
        <p:sp>
          <p:nvSpPr>
            <p:cNvPr id="23" name="object 23" descr=""/>
            <p:cNvSpPr/>
            <p:nvPr/>
          </p:nvSpPr>
          <p:spPr>
            <a:xfrm>
              <a:off x="2695346" y="2792610"/>
              <a:ext cx="1000760" cy="186055"/>
            </a:xfrm>
            <a:custGeom>
              <a:avLst/>
              <a:gdLst/>
              <a:ahLst/>
              <a:cxnLst/>
              <a:rect l="l" t="t" r="r" b="b"/>
              <a:pathLst>
                <a:path w="1000760" h="186055">
                  <a:moveTo>
                    <a:pt x="964691" y="0"/>
                  </a:moveTo>
                  <a:lnTo>
                    <a:pt x="36004" y="0"/>
                  </a:lnTo>
                  <a:lnTo>
                    <a:pt x="21988" y="2828"/>
                  </a:lnTo>
                  <a:lnTo>
                    <a:pt x="10544" y="10542"/>
                  </a:lnTo>
                  <a:lnTo>
                    <a:pt x="2828" y="21983"/>
                  </a:lnTo>
                  <a:lnTo>
                    <a:pt x="0" y="35991"/>
                  </a:lnTo>
                  <a:lnTo>
                    <a:pt x="0" y="149479"/>
                  </a:lnTo>
                  <a:lnTo>
                    <a:pt x="2828" y="163495"/>
                  </a:lnTo>
                  <a:lnTo>
                    <a:pt x="10544" y="174939"/>
                  </a:lnTo>
                  <a:lnTo>
                    <a:pt x="21988" y="182654"/>
                  </a:lnTo>
                  <a:lnTo>
                    <a:pt x="36004" y="185483"/>
                  </a:lnTo>
                  <a:lnTo>
                    <a:pt x="964691" y="185483"/>
                  </a:lnTo>
                  <a:lnTo>
                    <a:pt x="978702" y="182654"/>
                  </a:lnTo>
                  <a:lnTo>
                    <a:pt x="990147" y="174939"/>
                  </a:lnTo>
                  <a:lnTo>
                    <a:pt x="997865" y="163495"/>
                  </a:lnTo>
                  <a:lnTo>
                    <a:pt x="1000696" y="149479"/>
                  </a:lnTo>
                  <a:lnTo>
                    <a:pt x="1000696" y="35991"/>
                  </a:lnTo>
                  <a:lnTo>
                    <a:pt x="997865" y="21983"/>
                  </a:lnTo>
                  <a:lnTo>
                    <a:pt x="990147" y="10542"/>
                  </a:lnTo>
                  <a:lnTo>
                    <a:pt x="978702" y="2828"/>
                  </a:lnTo>
                  <a:lnTo>
                    <a:pt x="964691" y="0"/>
                  </a:lnTo>
                  <a:close/>
                </a:path>
              </a:pathLst>
            </a:custGeom>
            <a:solidFill>
              <a:srgbClr val="BCBEC0"/>
            </a:solidFill>
          </p:spPr>
          <p:txBody>
            <a:bodyPr wrap="square" lIns="0" tIns="0" rIns="0" bIns="0" rtlCol="0"/>
            <a:lstStyle/>
            <a:p/>
          </p:txBody>
        </p:sp>
      </p:grpSp>
      <p:grpSp>
        <p:nvGrpSpPr>
          <p:cNvPr id="24" name="object 24" descr=""/>
          <p:cNvGrpSpPr/>
          <p:nvPr/>
        </p:nvGrpSpPr>
        <p:grpSpPr>
          <a:xfrm>
            <a:off x="3813361" y="2296023"/>
            <a:ext cx="906144" cy="682625"/>
            <a:chOff x="3813361" y="2296023"/>
            <a:chExt cx="906144" cy="682625"/>
          </a:xfrm>
        </p:grpSpPr>
        <p:sp>
          <p:nvSpPr>
            <p:cNvPr id="25" name="object 25" descr=""/>
            <p:cNvSpPr/>
            <p:nvPr/>
          </p:nvSpPr>
          <p:spPr>
            <a:xfrm>
              <a:off x="4266252" y="2296023"/>
              <a:ext cx="0" cy="519430"/>
            </a:xfrm>
            <a:custGeom>
              <a:avLst/>
              <a:gdLst/>
              <a:ahLst/>
              <a:cxnLst/>
              <a:rect l="l" t="t" r="r" b="b"/>
              <a:pathLst>
                <a:path w="0" h="519430">
                  <a:moveTo>
                    <a:pt x="0" y="519277"/>
                  </a:moveTo>
                  <a:lnTo>
                    <a:pt x="0" y="0"/>
                  </a:lnTo>
                </a:path>
              </a:pathLst>
            </a:custGeom>
            <a:ln w="3175">
              <a:solidFill>
                <a:srgbClr val="CB272B"/>
              </a:solidFill>
            </a:ln>
          </p:spPr>
          <p:txBody>
            <a:bodyPr wrap="square" lIns="0" tIns="0" rIns="0" bIns="0" rtlCol="0"/>
            <a:lstStyle/>
            <a:p/>
          </p:txBody>
        </p:sp>
        <p:sp>
          <p:nvSpPr>
            <p:cNvPr id="26" name="object 26" descr=""/>
            <p:cNvSpPr/>
            <p:nvPr/>
          </p:nvSpPr>
          <p:spPr>
            <a:xfrm>
              <a:off x="3848728" y="2468599"/>
              <a:ext cx="835660" cy="186055"/>
            </a:xfrm>
            <a:custGeom>
              <a:avLst/>
              <a:gdLst/>
              <a:ahLst/>
              <a:cxnLst/>
              <a:rect l="l" t="t" r="r" b="b"/>
              <a:pathLst>
                <a:path w="835660" h="186055">
                  <a:moveTo>
                    <a:pt x="799033" y="0"/>
                  </a:moveTo>
                  <a:lnTo>
                    <a:pt x="35991" y="0"/>
                  </a:lnTo>
                  <a:lnTo>
                    <a:pt x="21983" y="2828"/>
                  </a:lnTo>
                  <a:lnTo>
                    <a:pt x="10542" y="10542"/>
                  </a:lnTo>
                  <a:lnTo>
                    <a:pt x="2828" y="21983"/>
                  </a:lnTo>
                  <a:lnTo>
                    <a:pt x="0" y="35991"/>
                  </a:lnTo>
                  <a:lnTo>
                    <a:pt x="0" y="149479"/>
                  </a:lnTo>
                  <a:lnTo>
                    <a:pt x="2828" y="163489"/>
                  </a:lnTo>
                  <a:lnTo>
                    <a:pt x="10542" y="174934"/>
                  </a:lnTo>
                  <a:lnTo>
                    <a:pt x="21983" y="182652"/>
                  </a:lnTo>
                  <a:lnTo>
                    <a:pt x="35991" y="185483"/>
                  </a:lnTo>
                  <a:lnTo>
                    <a:pt x="799033" y="185483"/>
                  </a:lnTo>
                  <a:lnTo>
                    <a:pt x="813043" y="182652"/>
                  </a:lnTo>
                  <a:lnTo>
                    <a:pt x="824488" y="174934"/>
                  </a:lnTo>
                  <a:lnTo>
                    <a:pt x="832206" y="163489"/>
                  </a:lnTo>
                  <a:lnTo>
                    <a:pt x="835037" y="149479"/>
                  </a:lnTo>
                  <a:lnTo>
                    <a:pt x="835037" y="35991"/>
                  </a:lnTo>
                  <a:lnTo>
                    <a:pt x="832206" y="21983"/>
                  </a:lnTo>
                  <a:lnTo>
                    <a:pt x="824488" y="10542"/>
                  </a:lnTo>
                  <a:lnTo>
                    <a:pt x="813043" y="2828"/>
                  </a:lnTo>
                  <a:lnTo>
                    <a:pt x="799033" y="0"/>
                  </a:lnTo>
                  <a:close/>
                </a:path>
              </a:pathLst>
            </a:custGeom>
            <a:solidFill>
              <a:srgbClr val="DA2128"/>
            </a:solidFill>
          </p:spPr>
          <p:txBody>
            <a:bodyPr wrap="square" lIns="0" tIns="0" rIns="0" bIns="0" rtlCol="0"/>
            <a:lstStyle/>
            <a:p/>
          </p:txBody>
        </p:sp>
        <p:sp>
          <p:nvSpPr>
            <p:cNvPr id="27" name="object 27" descr=""/>
            <p:cNvSpPr/>
            <p:nvPr/>
          </p:nvSpPr>
          <p:spPr>
            <a:xfrm>
              <a:off x="3813361" y="2792610"/>
              <a:ext cx="906144" cy="186055"/>
            </a:xfrm>
            <a:custGeom>
              <a:avLst/>
              <a:gdLst/>
              <a:ahLst/>
              <a:cxnLst/>
              <a:rect l="l" t="t" r="r" b="b"/>
              <a:pathLst>
                <a:path w="906145" h="186055">
                  <a:moveTo>
                    <a:pt x="869759" y="0"/>
                  </a:moveTo>
                  <a:lnTo>
                    <a:pt x="36004" y="0"/>
                  </a:lnTo>
                  <a:lnTo>
                    <a:pt x="21988" y="2828"/>
                  </a:lnTo>
                  <a:lnTo>
                    <a:pt x="10544" y="10542"/>
                  </a:lnTo>
                  <a:lnTo>
                    <a:pt x="2828" y="21983"/>
                  </a:lnTo>
                  <a:lnTo>
                    <a:pt x="0" y="35991"/>
                  </a:lnTo>
                  <a:lnTo>
                    <a:pt x="0" y="149479"/>
                  </a:lnTo>
                  <a:lnTo>
                    <a:pt x="2828" y="163495"/>
                  </a:lnTo>
                  <a:lnTo>
                    <a:pt x="10544" y="174939"/>
                  </a:lnTo>
                  <a:lnTo>
                    <a:pt x="21988" y="182654"/>
                  </a:lnTo>
                  <a:lnTo>
                    <a:pt x="36004" y="185483"/>
                  </a:lnTo>
                  <a:lnTo>
                    <a:pt x="869759" y="185483"/>
                  </a:lnTo>
                  <a:lnTo>
                    <a:pt x="883775" y="182654"/>
                  </a:lnTo>
                  <a:lnTo>
                    <a:pt x="895219" y="174939"/>
                  </a:lnTo>
                  <a:lnTo>
                    <a:pt x="902935" y="163495"/>
                  </a:lnTo>
                  <a:lnTo>
                    <a:pt x="905764" y="149479"/>
                  </a:lnTo>
                  <a:lnTo>
                    <a:pt x="905764" y="35991"/>
                  </a:lnTo>
                  <a:lnTo>
                    <a:pt x="902935" y="21983"/>
                  </a:lnTo>
                  <a:lnTo>
                    <a:pt x="895219" y="10542"/>
                  </a:lnTo>
                  <a:lnTo>
                    <a:pt x="883775" y="2828"/>
                  </a:lnTo>
                  <a:lnTo>
                    <a:pt x="869759" y="0"/>
                  </a:lnTo>
                  <a:close/>
                </a:path>
              </a:pathLst>
            </a:custGeom>
            <a:solidFill>
              <a:srgbClr val="BCBEC0"/>
            </a:solidFill>
          </p:spPr>
          <p:txBody>
            <a:bodyPr wrap="square" lIns="0" tIns="0" rIns="0" bIns="0" rtlCol="0"/>
            <a:lstStyle/>
            <a:p/>
          </p:txBody>
        </p:sp>
      </p:grpSp>
      <p:sp>
        <p:nvSpPr>
          <p:cNvPr id="28" name="object 28" descr=""/>
          <p:cNvSpPr/>
          <p:nvPr/>
        </p:nvSpPr>
        <p:spPr>
          <a:xfrm>
            <a:off x="5785460" y="2792610"/>
            <a:ext cx="1287780" cy="186055"/>
          </a:xfrm>
          <a:custGeom>
            <a:avLst/>
            <a:gdLst/>
            <a:ahLst/>
            <a:cxnLst/>
            <a:rect l="l" t="t" r="r" b="b"/>
            <a:pathLst>
              <a:path w="1287779" h="186055">
                <a:moveTo>
                  <a:pt x="1251686" y="0"/>
                </a:moveTo>
                <a:lnTo>
                  <a:pt x="36004" y="0"/>
                </a:lnTo>
                <a:lnTo>
                  <a:pt x="21993" y="2828"/>
                </a:lnTo>
                <a:lnTo>
                  <a:pt x="10548" y="10542"/>
                </a:lnTo>
                <a:lnTo>
                  <a:pt x="2830" y="21983"/>
                </a:lnTo>
                <a:lnTo>
                  <a:pt x="0" y="35991"/>
                </a:lnTo>
                <a:lnTo>
                  <a:pt x="0" y="149479"/>
                </a:lnTo>
                <a:lnTo>
                  <a:pt x="2830" y="163495"/>
                </a:lnTo>
                <a:lnTo>
                  <a:pt x="10548" y="174939"/>
                </a:lnTo>
                <a:lnTo>
                  <a:pt x="21993" y="182654"/>
                </a:lnTo>
                <a:lnTo>
                  <a:pt x="36004" y="185483"/>
                </a:lnTo>
                <a:lnTo>
                  <a:pt x="1251686" y="185483"/>
                </a:lnTo>
                <a:lnTo>
                  <a:pt x="1265702" y="182654"/>
                </a:lnTo>
                <a:lnTo>
                  <a:pt x="1277146" y="174939"/>
                </a:lnTo>
                <a:lnTo>
                  <a:pt x="1284862" y="163495"/>
                </a:lnTo>
                <a:lnTo>
                  <a:pt x="1287691" y="149479"/>
                </a:lnTo>
                <a:lnTo>
                  <a:pt x="1287691" y="35991"/>
                </a:lnTo>
                <a:lnTo>
                  <a:pt x="1284862" y="21983"/>
                </a:lnTo>
                <a:lnTo>
                  <a:pt x="1277146" y="10542"/>
                </a:lnTo>
                <a:lnTo>
                  <a:pt x="1265702" y="2828"/>
                </a:lnTo>
                <a:lnTo>
                  <a:pt x="1251686" y="0"/>
                </a:lnTo>
                <a:close/>
              </a:path>
            </a:pathLst>
          </a:custGeom>
          <a:solidFill>
            <a:srgbClr val="BCBEC0"/>
          </a:solidFill>
        </p:spPr>
        <p:txBody>
          <a:bodyPr wrap="square" lIns="0" tIns="0" rIns="0" bIns="0" rtlCol="0"/>
          <a:lstStyle/>
          <a:p/>
        </p:txBody>
      </p:sp>
      <p:graphicFrame>
        <p:nvGraphicFramePr>
          <p:cNvPr id="29" name="object 29" descr=""/>
          <p:cNvGraphicFramePr>
            <a:graphicFrameLocks noGrp="1"/>
          </p:cNvGraphicFramePr>
          <p:nvPr/>
        </p:nvGraphicFramePr>
        <p:xfrm>
          <a:off x="418490" y="1748091"/>
          <a:ext cx="6844665" cy="1866900"/>
        </p:xfrm>
        <a:graphic>
          <a:graphicData uri="http://schemas.openxmlformats.org/drawingml/2006/table">
            <a:tbl>
              <a:tblPr firstRow="1" bandRow="1">
                <a:tableStyleId>{2D5ABB26-0587-4C30-8999-92F81FD0307C}</a:tableStyleId>
              </a:tblPr>
              <a:tblGrid>
                <a:gridCol w="3347720"/>
                <a:gridCol w="3420110"/>
              </a:tblGrid>
              <a:tr h="1356995">
                <a:tc gridSpan="2">
                  <a:txBody>
                    <a:bodyPr/>
                    <a:lstStyle/>
                    <a:p>
                      <a:pPr algn="ctr" marR="62230">
                        <a:lnSpc>
                          <a:spcPct val="100000"/>
                        </a:lnSpc>
                        <a:spcBef>
                          <a:spcPts val="935"/>
                        </a:spcBef>
                      </a:pPr>
                      <a:r>
                        <a:rPr dirty="0" sz="1050" spc="65" b="1">
                          <a:solidFill>
                            <a:srgbClr val="FFFFFF"/>
                          </a:solidFill>
                          <a:latin typeface="Microsoft JhengHei"/>
                          <a:cs typeface="Microsoft JhengHei"/>
                        </a:rPr>
                        <a:t>摆弧形式</a:t>
                      </a:r>
                      <a:endParaRPr sz="1050">
                        <a:latin typeface="Microsoft JhengHei"/>
                        <a:cs typeface="Microsoft JhengHei"/>
                      </a:endParaRPr>
                    </a:p>
                    <a:p>
                      <a:pPr>
                        <a:lnSpc>
                          <a:spcPct val="100000"/>
                        </a:lnSpc>
                      </a:pPr>
                      <a:endParaRPr sz="1050">
                        <a:latin typeface="Times New Roman"/>
                        <a:cs typeface="Times New Roman"/>
                      </a:endParaRPr>
                    </a:p>
                    <a:p>
                      <a:pPr>
                        <a:lnSpc>
                          <a:spcPct val="100000"/>
                        </a:lnSpc>
                        <a:spcBef>
                          <a:spcPts val="1170"/>
                        </a:spcBef>
                      </a:pPr>
                      <a:endParaRPr sz="1050">
                        <a:latin typeface="Times New Roman"/>
                        <a:cs typeface="Times New Roman"/>
                      </a:endParaRPr>
                    </a:p>
                    <a:p>
                      <a:pPr algn="ctr" marR="74295">
                        <a:lnSpc>
                          <a:spcPct val="100000"/>
                        </a:lnSpc>
                        <a:tabLst>
                          <a:tab pos="1042035" algn="l"/>
                          <a:tab pos="2174240" algn="l"/>
                          <a:tab pos="3172460" algn="l"/>
                          <a:tab pos="4152900" algn="l"/>
                          <a:tab pos="5335905" algn="l"/>
                        </a:tabLst>
                      </a:pPr>
                      <a:r>
                        <a:rPr dirty="0" sz="1050" spc="80" b="1">
                          <a:solidFill>
                            <a:srgbClr val="FFFFFF"/>
                          </a:solidFill>
                          <a:latin typeface="Microsoft JhengHei"/>
                          <a:cs typeface="Microsoft JhengHei"/>
                        </a:rPr>
                        <a:t>弓形摆</a:t>
                      </a:r>
                      <a:r>
                        <a:rPr dirty="0" sz="1050" spc="-50" b="1">
                          <a:solidFill>
                            <a:srgbClr val="FFFFFF"/>
                          </a:solidFill>
                          <a:latin typeface="Microsoft JhengHei"/>
                          <a:cs typeface="Microsoft JhengHei"/>
                        </a:rPr>
                        <a:t>弧</a:t>
                      </a:r>
                      <a:r>
                        <a:rPr dirty="0" sz="1050" b="1">
                          <a:solidFill>
                            <a:srgbClr val="FFFFFF"/>
                          </a:solidFill>
                          <a:latin typeface="Microsoft JhengHei"/>
                          <a:cs typeface="Microsoft JhengHei"/>
                        </a:rPr>
                        <a:t>	</a:t>
                      </a:r>
                      <a:r>
                        <a:rPr dirty="0" sz="1050" spc="80" b="1">
                          <a:solidFill>
                            <a:srgbClr val="FFFFFF"/>
                          </a:solidFill>
                          <a:latin typeface="Microsoft JhengHei"/>
                          <a:cs typeface="Microsoft JhengHei"/>
                        </a:rPr>
                        <a:t>Z字形摆</a:t>
                      </a:r>
                      <a:r>
                        <a:rPr dirty="0" sz="1050" spc="-50" b="1">
                          <a:solidFill>
                            <a:srgbClr val="FFFFFF"/>
                          </a:solidFill>
                          <a:latin typeface="Microsoft JhengHei"/>
                          <a:cs typeface="Microsoft JhengHei"/>
                        </a:rPr>
                        <a:t>弧</a:t>
                      </a:r>
                      <a:r>
                        <a:rPr dirty="0" sz="1050" b="1">
                          <a:solidFill>
                            <a:srgbClr val="FFFFFF"/>
                          </a:solidFill>
                          <a:latin typeface="Microsoft JhengHei"/>
                          <a:cs typeface="Microsoft JhengHei"/>
                        </a:rPr>
                        <a:t>	</a:t>
                      </a:r>
                      <a:r>
                        <a:rPr dirty="0" sz="1050" spc="80" b="1">
                          <a:solidFill>
                            <a:srgbClr val="FFFFFF"/>
                          </a:solidFill>
                          <a:latin typeface="Microsoft JhengHei"/>
                          <a:cs typeface="Microsoft JhengHei"/>
                        </a:rPr>
                        <a:t>钟形摆</a:t>
                      </a:r>
                      <a:r>
                        <a:rPr dirty="0" sz="1050" spc="-50" b="1">
                          <a:solidFill>
                            <a:srgbClr val="FFFFFF"/>
                          </a:solidFill>
                          <a:latin typeface="Microsoft JhengHei"/>
                          <a:cs typeface="Microsoft JhengHei"/>
                        </a:rPr>
                        <a:t>弧</a:t>
                      </a:r>
                      <a:r>
                        <a:rPr dirty="0" sz="1050" b="1">
                          <a:solidFill>
                            <a:srgbClr val="FFFFFF"/>
                          </a:solidFill>
                          <a:latin typeface="Microsoft JhengHei"/>
                          <a:cs typeface="Microsoft JhengHei"/>
                        </a:rPr>
                        <a:t>	</a:t>
                      </a:r>
                      <a:r>
                        <a:rPr dirty="0" sz="1050" spc="80" b="1">
                          <a:solidFill>
                            <a:srgbClr val="FFFFFF"/>
                          </a:solidFill>
                          <a:latin typeface="Microsoft JhengHei"/>
                          <a:cs typeface="Microsoft JhengHei"/>
                        </a:rPr>
                        <a:t>月牙形摆</a:t>
                      </a:r>
                      <a:r>
                        <a:rPr dirty="0" sz="1050" spc="-50" b="1">
                          <a:solidFill>
                            <a:srgbClr val="FFFFFF"/>
                          </a:solidFill>
                          <a:latin typeface="Microsoft JhengHei"/>
                          <a:cs typeface="Microsoft JhengHei"/>
                        </a:rPr>
                        <a:t>弧</a:t>
                      </a:r>
                      <a:r>
                        <a:rPr dirty="0" sz="1050" b="1">
                          <a:solidFill>
                            <a:srgbClr val="FFFFFF"/>
                          </a:solidFill>
                          <a:latin typeface="Microsoft JhengHei"/>
                          <a:cs typeface="Microsoft JhengHei"/>
                        </a:rPr>
                        <a:t>	</a:t>
                      </a:r>
                      <a:r>
                        <a:rPr dirty="0" sz="1050" spc="80" b="1">
                          <a:solidFill>
                            <a:srgbClr val="FFFFFF"/>
                          </a:solidFill>
                          <a:latin typeface="Microsoft JhengHei"/>
                          <a:cs typeface="Microsoft JhengHei"/>
                        </a:rPr>
                        <a:t>正三角摆</a:t>
                      </a:r>
                      <a:r>
                        <a:rPr dirty="0" sz="1050" spc="-50" b="1">
                          <a:solidFill>
                            <a:srgbClr val="FFFFFF"/>
                          </a:solidFill>
                          <a:latin typeface="Microsoft JhengHei"/>
                          <a:cs typeface="Microsoft JhengHei"/>
                        </a:rPr>
                        <a:t>弧</a:t>
                      </a:r>
                      <a:r>
                        <a:rPr dirty="0" sz="1050" b="1">
                          <a:solidFill>
                            <a:srgbClr val="FFFFFF"/>
                          </a:solidFill>
                          <a:latin typeface="Microsoft JhengHei"/>
                          <a:cs typeface="Microsoft JhengHei"/>
                        </a:rPr>
                        <a:t>	</a:t>
                      </a:r>
                      <a:r>
                        <a:rPr dirty="0" sz="1050" spc="80" b="1">
                          <a:solidFill>
                            <a:srgbClr val="FFFFFF"/>
                          </a:solidFill>
                          <a:latin typeface="Microsoft JhengHei"/>
                          <a:cs typeface="Microsoft JhengHei"/>
                        </a:rPr>
                        <a:t>倒三角摆</a:t>
                      </a:r>
                      <a:r>
                        <a:rPr dirty="0" sz="1050" spc="30" b="1">
                          <a:solidFill>
                            <a:srgbClr val="FFFFFF"/>
                          </a:solidFill>
                          <a:latin typeface="Microsoft JhengHei"/>
                          <a:cs typeface="Microsoft JhengHei"/>
                        </a:rPr>
                        <a:t>弧</a:t>
                      </a:r>
                      <a:endParaRPr sz="1050">
                        <a:latin typeface="Microsoft JhengHei"/>
                        <a:cs typeface="Microsoft JhengHei"/>
                      </a:endParaRPr>
                    </a:p>
                    <a:p>
                      <a:pPr>
                        <a:lnSpc>
                          <a:spcPct val="100000"/>
                        </a:lnSpc>
                        <a:spcBef>
                          <a:spcPts val="135"/>
                        </a:spcBef>
                      </a:pPr>
                      <a:endParaRPr sz="1050">
                        <a:latin typeface="Times New Roman"/>
                        <a:cs typeface="Times New Roman"/>
                      </a:endParaRPr>
                    </a:p>
                    <a:p>
                      <a:pPr algn="ctr" marR="16510">
                        <a:lnSpc>
                          <a:spcPct val="100000"/>
                        </a:lnSpc>
                        <a:tabLst>
                          <a:tab pos="1088390" algn="l"/>
                          <a:tab pos="2174240" algn="l"/>
                          <a:tab pos="3281679" algn="l"/>
                          <a:tab pos="4290695" algn="l"/>
                          <a:tab pos="5276215" algn="l"/>
                        </a:tabLst>
                      </a:pPr>
                      <a:r>
                        <a:rPr dirty="0" sz="950" spc="75">
                          <a:solidFill>
                            <a:srgbClr val="FFFFFF"/>
                          </a:solidFill>
                          <a:latin typeface="SimSun"/>
                          <a:cs typeface="SimSun"/>
                        </a:rPr>
                        <a:t>立焊缝向上焊</a:t>
                      </a:r>
                      <a:r>
                        <a:rPr dirty="0" sz="950" spc="-50">
                          <a:solidFill>
                            <a:srgbClr val="FFFFFF"/>
                          </a:solidFill>
                          <a:latin typeface="SimSun"/>
                          <a:cs typeface="SimSun"/>
                        </a:rPr>
                        <a:t>接</a:t>
                      </a:r>
                      <a:r>
                        <a:rPr dirty="0" sz="950">
                          <a:solidFill>
                            <a:srgbClr val="FFFFFF"/>
                          </a:solidFill>
                          <a:latin typeface="SimSun"/>
                          <a:cs typeface="SimSun"/>
                        </a:rPr>
                        <a:t>	</a:t>
                      </a:r>
                      <a:r>
                        <a:rPr dirty="0" sz="950" spc="75">
                          <a:solidFill>
                            <a:srgbClr val="FFFFFF"/>
                          </a:solidFill>
                          <a:latin typeface="SimSun"/>
                          <a:cs typeface="SimSun"/>
                        </a:rPr>
                        <a:t>覆盖平焊缝应</a:t>
                      </a:r>
                      <a:r>
                        <a:rPr dirty="0" sz="950" spc="-50">
                          <a:solidFill>
                            <a:srgbClr val="FFFFFF"/>
                          </a:solidFill>
                          <a:latin typeface="SimSun"/>
                          <a:cs typeface="SimSun"/>
                        </a:rPr>
                        <a:t>用</a:t>
                      </a:r>
                      <a:r>
                        <a:rPr dirty="0" sz="950">
                          <a:solidFill>
                            <a:srgbClr val="FFFFFF"/>
                          </a:solidFill>
                          <a:latin typeface="SimSun"/>
                          <a:cs typeface="SimSun"/>
                        </a:rPr>
                        <a:t>	</a:t>
                      </a:r>
                      <a:r>
                        <a:rPr dirty="0" sz="950" spc="75">
                          <a:solidFill>
                            <a:srgbClr val="FFFFFF"/>
                          </a:solidFill>
                          <a:latin typeface="SimSun"/>
                          <a:cs typeface="SimSun"/>
                        </a:rPr>
                        <a:t>沿坡口方向摆</a:t>
                      </a:r>
                      <a:r>
                        <a:rPr dirty="0" sz="950" spc="-50">
                          <a:solidFill>
                            <a:srgbClr val="FFFFFF"/>
                          </a:solidFill>
                          <a:latin typeface="SimSun"/>
                          <a:cs typeface="SimSun"/>
                        </a:rPr>
                        <a:t>动</a:t>
                      </a:r>
                      <a:r>
                        <a:rPr dirty="0" sz="950">
                          <a:solidFill>
                            <a:srgbClr val="FFFFFF"/>
                          </a:solidFill>
                          <a:latin typeface="SimSun"/>
                          <a:cs typeface="SimSun"/>
                        </a:rPr>
                        <a:t>	</a:t>
                      </a:r>
                      <a:r>
                        <a:rPr dirty="0" sz="950" spc="65">
                          <a:solidFill>
                            <a:srgbClr val="FFFFFF"/>
                          </a:solidFill>
                          <a:latin typeface="SimSun"/>
                          <a:cs typeface="SimSun"/>
                        </a:rPr>
                        <a:t>适用填充</a:t>
                      </a:r>
                      <a:r>
                        <a:rPr dirty="0" sz="950" spc="70">
                          <a:solidFill>
                            <a:srgbClr val="FFFFFF"/>
                          </a:solidFill>
                          <a:latin typeface="SimSun"/>
                          <a:cs typeface="SimSun"/>
                        </a:rPr>
                        <a:t>/</a:t>
                      </a:r>
                      <a:r>
                        <a:rPr dirty="0" sz="950" spc="65">
                          <a:solidFill>
                            <a:srgbClr val="FFFFFF"/>
                          </a:solidFill>
                          <a:latin typeface="SimSun"/>
                          <a:cs typeface="SimSun"/>
                        </a:rPr>
                        <a:t>盖</a:t>
                      </a:r>
                      <a:r>
                        <a:rPr dirty="0" sz="950" spc="-50">
                          <a:solidFill>
                            <a:srgbClr val="FFFFFF"/>
                          </a:solidFill>
                          <a:latin typeface="SimSun"/>
                          <a:cs typeface="SimSun"/>
                        </a:rPr>
                        <a:t>面</a:t>
                      </a:r>
                      <a:r>
                        <a:rPr dirty="0" sz="950">
                          <a:solidFill>
                            <a:srgbClr val="FFFFFF"/>
                          </a:solidFill>
                          <a:latin typeface="SimSun"/>
                          <a:cs typeface="SimSun"/>
                        </a:rPr>
                        <a:t>	</a:t>
                      </a:r>
                      <a:r>
                        <a:rPr dirty="0" sz="950" spc="75">
                          <a:solidFill>
                            <a:srgbClr val="FFFFFF"/>
                          </a:solidFill>
                          <a:latin typeface="SimSun"/>
                          <a:cs typeface="SimSun"/>
                        </a:rPr>
                        <a:t>坡口立焊打</a:t>
                      </a:r>
                      <a:r>
                        <a:rPr dirty="0" sz="950" spc="-50">
                          <a:solidFill>
                            <a:srgbClr val="FFFFFF"/>
                          </a:solidFill>
                          <a:latin typeface="SimSun"/>
                          <a:cs typeface="SimSun"/>
                        </a:rPr>
                        <a:t>底</a:t>
                      </a:r>
                      <a:r>
                        <a:rPr dirty="0" sz="950">
                          <a:solidFill>
                            <a:srgbClr val="FFFFFF"/>
                          </a:solidFill>
                          <a:latin typeface="SimSun"/>
                          <a:cs typeface="SimSun"/>
                        </a:rPr>
                        <a:t>	</a:t>
                      </a:r>
                      <a:r>
                        <a:rPr dirty="0" sz="950" spc="75">
                          <a:solidFill>
                            <a:srgbClr val="FFFFFF"/>
                          </a:solidFill>
                          <a:latin typeface="SimSun"/>
                          <a:cs typeface="SimSun"/>
                        </a:rPr>
                        <a:t>坡口立焊有间隙打</a:t>
                      </a:r>
                      <a:r>
                        <a:rPr dirty="0" sz="950" spc="25">
                          <a:solidFill>
                            <a:srgbClr val="FFFFFF"/>
                          </a:solidFill>
                          <a:latin typeface="SimSun"/>
                          <a:cs typeface="SimSun"/>
                        </a:rPr>
                        <a:t>底</a:t>
                      </a:r>
                      <a:endParaRPr sz="950">
                        <a:latin typeface="SimSun"/>
                        <a:cs typeface="SimSun"/>
                      </a:endParaRPr>
                    </a:p>
                  </a:txBody>
                  <a:tcPr marL="0" marR="0" marB="0" marT="118745">
                    <a:lnB w="6350">
                      <a:solidFill>
                        <a:srgbClr val="CB272B"/>
                      </a:solidFill>
                      <a:prstDash val="solid"/>
                    </a:lnB>
                  </a:tcPr>
                </a:tc>
                <a:tc hMerge="1">
                  <a:txBody>
                    <a:bodyPr/>
                    <a:lstStyle/>
                    <a:p>
                      <a:pPr/>
                    </a:p>
                  </a:txBody>
                  <a:tcPr marL="0" marR="0" marB="0" marT="0"/>
                </a:tc>
              </a:tr>
              <a:tr h="147955">
                <a:tc>
                  <a:txBody>
                    <a:bodyPr/>
                    <a:lstStyle/>
                    <a:p>
                      <a:pPr>
                        <a:lnSpc>
                          <a:spcPct val="100000"/>
                        </a:lnSpc>
                      </a:pPr>
                      <a:endParaRPr sz="800">
                        <a:latin typeface="Times New Roman"/>
                        <a:cs typeface="Times New Roman"/>
                      </a:endParaRPr>
                    </a:p>
                  </a:txBody>
                  <a:tcPr marL="0" marR="0" marB="0" marT="0">
                    <a:lnR w="3175">
                      <a:solidFill>
                        <a:srgbClr val="CB272B"/>
                      </a:solidFill>
                      <a:prstDash val="solid"/>
                    </a:lnR>
                    <a:lnT w="6350">
                      <a:solidFill>
                        <a:srgbClr val="CB272B"/>
                      </a:solidFill>
                      <a:prstDash val="solid"/>
                    </a:lnT>
                    <a:solidFill>
                      <a:srgbClr val="F1F2F2"/>
                    </a:solidFill>
                  </a:tcPr>
                </a:tc>
                <a:tc>
                  <a:txBody>
                    <a:bodyPr/>
                    <a:lstStyle/>
                    <a:p>
                      <a:pPr>
                        <a:lnSpc>
                          <a:spcPct val="100000"/>
                        </a:lnSpc>
                      </a:pPr>
                      <a:endParaRPr sz="800">
                        <a:latin typeface="Times New Roman"/>
                        <a:cs typeface="Times New Roman"/>
                      </a:endParaRPr>
                    </a:p>
                  </a:txBody>
                  <a:tcPr marL="0" marR="0" marB="0" marT="0">
                    <a:lnL w="3175">
                      <a:solidFill>
                        <a:srgbClr val="CB272B"/>
                      </a:solidFill>
                      <a:prstDash val="solid"/>
                    </a:lnL>
                    <a:lnT w="6350">
                      <a:solidFill>
                        <a:srgbClr val="CB272B"/>
                      </a:solidFill>
                      <a:prstDash val="solid"/>
                    </a:lnT>
                    <a:solidFill>
                      <a:srgbClr val="F1F2F2"/>
                    </a:solidFill>
                  </a:tcPr>
                </a:tc>
              </a:tr>
              <a:tr h="361950">
                <a:tc gridSpan="2">
                  <a:txBody>
                    <a:bodyPr/>
                    <a:lstStyle/>
                    <a:p>
                      <a:pPr algn="ctr" marR="63500">
                        <a:lnSpc>
                          <a:spcPct val="100000"/>
                        </a:lnSpc>
                        <a:spcBef>
                          <a:spcPts val="745"/>
                        </a:spcBef>
                      </a:pPr>
                      <a:r>
                        <a:rPr dirty="0" sz="950" spc="10">
                          <a:solidFill>
                            <a:srgbClr val="58595B"/>
                          </a:solidFill>
                          <a:latin typeface="SimSun"/>
                          <a:cs typeface="SimSun"/>
                        </a:rPr>
                        <a:t>适用类型:</a:t>
                      </a:r>
                      <a:r>
                        <a:rPr dirty="0" sz="950" spc="-20" b="1">
                          <a:solidFill>
                            <a:srgbClr val="58595B"/>
                          </a:solidFill>
                          <a:latin typeface="Microsoft JhengHei"/>
                          <a:cs typeface="Microsoft JhengHei"/>
                        </a:rPr>
                        <a:t>平焊坡口、立焊坡口、横焊坡口、圆弧坡口及常规角焊缝</a:t>
                      </a:r>
                      <a:endParaRPr sz="950">
                        <a:latin typeface="Microsoft JhengHei"/>
                        <a:cs typeface="Microsoft JhengHei"/>
                      </a:endParaRPr>
                    </a:p>
                  </a:txBody>
                  <a:tcPr marL="0" marR="0" marB="0" marT="94615">
                    <a:solidFill>
                      <a:srgbClr val="F1F2F2"/>
                    </a:solidFill>
                  </a:tcPr>
                </a:tc>
                <a:tc hMerge="1">
                  <a:txBody>
                    <a:bodyPr/>
                    <a:lstStyle/>
                    <a:p>
                      <a:pPr/>
                    </a:p>
                  </a:txBody>
                  <a:tcPr marL="0" marR="0" marB="0" marT="0"/>
                </a:tc>
              </a:tr>
            </a:tbl>
          </a:graphicData>
        </a:graphic>
      </p:graphicFrame>
      <p:sp>
        <p:nvSpPr>
          <p:cNvPr id="30" name="object 30" descr=""/>
          <p:cNvSpPr/>
          <p:nvPr/>
        </p:nvSpPr>
        <p:spPr>
          <a:xfrm>
            <a:off x="3737702" y="2085723"/>
            <a:ext cx="59690" cy="57785"/>
          </a:xfrm>
          <a:custGeom>
            <a:avLst/>
            <a:gdLst/>
            <a:ahLst/>
            <a:cxnLst/>
            <a:rect l="l" t="t" r="r" b="b"/>
            <a:pathLst>
              <a:path w="59689" h="57785">
                <a:moveTo>
                  <a:pt x="29552" y="0"/>
                </a:moveTo>
                <a:lnTo>
                  <a:pt x="0" y="57543"/>
                </a:lnTo>
                <a:lnTo>
                  <a:pt x="59105" y="57543"/>
                </a:lnTo>
                <a:lnTo>
                  <a:pt x="29552" y="0"/>
                </a:lnTo>
                <a:close/>
              </a:path>
            </a:pathLst>
          </a:custGeom>
          <a:solidFill>
            <a:srgbClr val="CB272B"/>
          </a:solidFill>
        </p:spPr>
        <p:txBody>
          <a:bodyPr wrap="square" lIns="0" tIns="0" rIns="0" bIns="0" rtlCol="0"/>
          <a:lstStyle/>
          <a:p/>
        </p:txBody>
      </p:sp>
      <p:sp>
        <p:nvSpPr>
          <p:cNvPr id="31" name="object 31" descr=""/>
          <p:cNvSpPr/>
          <p:nvPr/>
        </p:nvSpPr>
        <p:spPr>
          <a:xfrm>
            <a:off x="418913" y="414542"/>
            <a:ext cx="1598295" cy="274320"/>
          </a:xfrm>
          <a:custGeom>
            <a:avLst/>
            <a:gdLst/>
            <a:ahLst/>
            <a:cxnLst/>
            <a:rect l="l" t="t" r="r" b="b"/>
            <a:pathLst>
              <a:path w="1598295" h="274320">
                <a:moveTo>
                  <a:pt x="1561922" y="0"/>
                </a:moveTo>
                <a:lnTo>
                  <a:pt x="35991" y="0"/>
                </a:lnTo>
                <a:lnTo>
                  <a:pt x="21977" y="2828"/>
                </a:lnTo>
                <a:lnTo>
                  <a:pt x="10537" y="10544"/>
                </a:lnTo>
                <a:lnTo>
                  <a:pt x="2826" y="21988"/>
                </a:lnTo>
                <a:lnTo>
                  <a:pt x="0" y="36004"/>
                </a:lnTo>
                <a:lnTo>
                  <a:pt x="0" y="238124"/>
                </a:lnTo>
                <a:lnTo>
                  <a:pt x="2826" y="252133"/>
                </a:lnTo>
                <a:lnTo>
                  <a:pt x="10537" y="263574"/>
                </a:lnTo>
                <a:lnTo>
                  <a:pt x="21977" y="271288"/>
                </a:lnTo>
                <a:lnTo>
                  <a:pt x="35991" y="274116"/>
                </a:lnTo>
                <a:lnTo>
                  <a:pt x="1561922" y="274116"/>
                </a:lnTo>
                <a:lnTo>
                  <a:pt x="1575932" y="271288"/>
                </a:lnTo>
                <a:lnTo>
                  <a:pt x="1587377" y="263574"/>
                </a:lnTo>
                <a:lnTo>
                  <a:pt x="1595095" y="252133"/>
                </a:lnTo>
                <a:lnTo>
                  <a:pt x="1597926" y="238124"/>
                </a:lnTo>
                <a:lnTo>
                  <a:pt x="1597926" y="36004"/>
                </a:lnTo>
                <a:lnTo>
                  <a:pt x="1595095" y="21988"/>
                </a:lnTo>
                <a:lnTo>
                  <a:pt x="1587377" y="10544"/>
                </a:lnTo>
                <a:lnTo>
                  <a:pt x="1575932" y="2828"/>
                </a:lnTo>
                <a:lnTo>
                  <a:pt x="1561922" y="0"/>
                </a:lnTo>
                <a:close/>
              </a:path>
            </a:pathLst>
          </a:custGeom>
          <a:solidFill>
            <a:srgbClr val="DA2128"/>
          </a:solidFill>
        </p:spPr>
        <p:txBody>
          <a:bodyPr wrap="square" lIns="0" tIns="0" rIns="0" bIns="0" rtlCol="0"/>
          <a:lstStyle/>
          <a:p/>
        </p:txBody>
      </p:sp>
      <p:sp>
        <p:nvSpPr>
          <p:cNvPr id="32" name="object 32" descr=""/>
          <p:cNvSpPr txBox="1"/>
          <p:nvPr/>
        </p:nvSpPr>
        <p:spPr>
          <a:xfrm>
            <a:off x="503944" y="413978"/>
            <a:ext cx="1438910" cy="254000"/>
          </a:xfrm>
          <a:prstGeom prst="rect">
            <a:avLst/>
          </a:prstGeom>
        </p:spPr>
        <p:txBody>
          <a:bodyPr wrap="square" lIns="0" tIns="12700" rIns="0" bIns="0" rtlCol="0" vert="horz">
            <a:spAutoFit/>
          </a:bodyPr>
          <a:lstStyle/>
          <a:p>
            <a:pPr marL="12700">
              <a:lnSpc>
                <a:spcPct val="100000"/>
              </a:lnSpc>
              <a:spcBef>
                <a:spcPts val="100"/>
              </a:spcBef>
            </a:pPr>
            <a:r>
              <a:rPr dirty="0" sz="1500" spc="80" b="1">
                <a:solidFill>
                  <a:srgbClr val="FFFFFF"/>
                </a:solidFill>
                <a:latin typeface="Microsoft JhengHei"/>
                <a:cs typeface="Microsoft JhengHei"/>
              </a:rPr>
              <a:t>丰富的摆弧形式</a:t>
            </a:r>
            <a:endParaRPr sz="1500">
              <a:latin typeface="Microsoft JhengHei"/>
              <a:cs typeface="Microsoft JhengHei"/>
            </a:endParaRPr>
          </a:p>
        </p:txBody>
      </p:sp>
      <p:sp>
        <p:nvSpPr>
          <p:cNvPr id="33" name="object 33" descr=""/>
          <p:cNvSpPr/>
          <p:nvPr/>
        </p:nvSpPr>
        <p:spPr>
          <a:xfrm>
            <a:off x="418913" y="4108579"/>
            <a:ext cx="1598295" cy="274320"/>
          </a:xfrm>
          <a:custGeom>
            <a:avLst/>
            <a:gdLst/>
            <a:ahLst/>
            <a:cxnLst/>
            <a:rect l="l" t="t" r="r" b="b"/>
            <a:pathLst>
              <a:path w="1598295" h="274320">
                <a:moveTo>
                  <a:pt x="1561922" y="0"/>
                </a:moveTo>
                <a:lnTo>
                  <a:pt x="35991" y="0"/>
                </a:lnTo>
                <a:lnTo>
                  <a:pt x="21977" y="2828"/>
                </a:lnTo>
                <a:lnTo>
                  <a:pt x="10537" y="10542"/>
                </a:lnTo>
                <a:lnTo>
                  <a:pt x="2826" y="21983"/>
                </a:lnTo>
                <a:lnTo>
                  <a:pt x="0" y="35991"/>
                </a:lnTo>
                <a:lnTo>
                  <a:pt x="0" y="238112"/>
                </a:lnTo>
                <a:lnTo>
                  <a:pt x="2826" y="252128"/>
                </a:lnTo>
                <a:lnTo>
                  <a:pt x="10537" y="263572"/>
                </a:lnTo>
                <a:lnTo>
                  <a:pt x="21977" y="271287"/>
                </a:lnTo>
                <a:lnTo>
                  <a:pt x="35991" y="274116"/>
                </a:lnTo>
                <a:lnTo>
                  <a:pt x="1561922" y="274116"/>
                </a:lnTo>
                <a:lnTo>
                  <a:pt x="1575932" y="271287"/>
                </a:lnTo>
                <a:lnTo>
                  <a:pt x="1587377" y="263572"/>
                </a:lnTo>
                <a:lnTo>
                  <a:pt x="1595095" y="252128"/>
                </a:lnTo>
                <a:lnTo>
                  <a:pt x="1597926" y="238112"/>
                </a:lnTo>
                <a:lnTo>
                  <a:pt x="1597926" y="35991"/>
                </a:lnTo>
                <a:lnTo>
                  <a:pt x="1595095" y="21983"/>
                </a:lnTo>
                <a:lnTo>
                  <a:pt x="1587377" y="10542"/>
                </a:lnTo>
                <a:lnTo>
                  <a:pt x="1575932" y="2828"/>
                </a:lnTo>
                <a:lnTo>
                  <a:pt x="1561922" y="0"/>
                </a:lnTo>
                <a:close/>
              </a:path>
            </a:pathLst>
          </a:custGeom>
          <a:solidFill>
            <a:srgbClr val="DA2128"/>
          </a:solidFill>
        </p:spPr>
        <p:txBody>
          <a:bodyPr wrap="square" lIns="0" tIns="0" rIns="0" bIns="0" rtlCol="0"/>
          <a:lstStyle/>
          <a:p/>
        </p:txBody>
      </p:sp>
      <p:sp>
        <p:nvSpPr>
          <p:cNvPr id="34" name="object 34" descr=""/>
          <p:cNvSpPr txBox="1"/>
          <p:nvPr/>
        </p:nvSpPr>
        <p:spPr>
          <a:xfrm>
            <a:off x="503944" y="4034975"/>
            <a:ext cx="1438910" cy="808355"/>
          </a:xfrm>
          <a:prstGeom prst="rect">
            <a:avLst/>
          </a:prstGeom>
        </p:spPr>
        <p:txBody>
          <a:bodyPr wrap="square" lIns="0" tIns="85725" rIns="0" bIns="0" rtlCol="0" vert="horz">
            <a:spAutoFit/>
          </a:bodyPr>
          <a:lstStyle/>
          <a:p>
            <a:pPr algn="ctr">
              <a:lnSpc>
                <a:spcPct val="100000"/>
              </a:lnSpc>
              <a:spcBef>
                <a:spcPts val="675"/>
              </a:spcBef>
            </a:pPr>
            <a:r>
              <a:rPr dirty="0" sz="1500" spc="80" b="1">
                <a:solidFill>
                  <a:srgbClr val="FFFFFF"/>
                </a:solidFill>
                <a:latin typeface="Microsoft JhengHei"/>
                <a:cs typeface="Microsoft JhengHei"/>
              </a:rPr>
              <a:t>简单的参数设置</a:t>
            </a:r>
            <a:endParaRPr sz="1500">
              <a:latin typeface="Microsoft JhengHei"/>
              <a:cs typeface="Microsoft JhengHei"/>
            </a:endParaRPr>
          </a:p>
          <a:p>
            <a:pPr algn="ctr" marR="3810">
              <a:lnSpc>
                <a:spcPct val="100000"/>
              </a:lnSpc>
              <a:spcBef>
                <a:spcPts val="905"/>
              </a:spcBef>
            </a:pPr>
            <a:r>
              <a:rPr dirty="0" sz="2400" spc="-25" b="1">
                <a:solidFill>
                  <a:srgbClr val="D1D3D4"/>
                </a:solidFill>
                <a:latin typeface="Arial"/>
                <a:cs typeface="Arial"/>
              </a:rPr>
              <a:t>01</a:t>
            </a:r>
            <a:endParaRPr sz="2400">
              <a:latin typeface="Arial"/>
              <a:cs typeface="Arial"/>
            </a:endParaRPr>
          </a:p>
        </p:txBody>
      </p:sp>
      <p:sp>
        <p:nvSpPr>
          <p:cNvPr id="35" name="object 35" descr=""/>
          <p:cNvSpPr/>
          <p:nvPr/>
        </p:nvSpPr>
        <p:spPr>
          <a:xfrm>
            <a:off x="418908" y="7032965"/>
            <a:ext cx="2320290" cy="274320"/>
          </a:xfrm>
          <a:custGeom>
            <a:avLst/>
            <a:gdLst/>
            <a:ahLst/>
            <a:cxnLst/>
            <a:rect l="l" t="t" r="r" b="b"/>
            <a:pathLst>
              <a:path w="2320290" h="274320">
                <a:moveTo>
                  <a:pt x="2283942" y="0"/>
                </a:moveTo>
                <a:lnTo>
                  <a:pt x="35991" y="0"/>
                </a:lnTo>
                <a:lnTo>
                  <a:pt x="21983" y="2830"/>
                </a:lnTo>
                <a:lnTo>
                  <a:pt x="10542" y="10548"/>
                </a:lnTo>
                <a:lnTo>
                  <a:pt x="2828" y="21993"/>
                </a:lnTo>
                <a:lnTo>
                  <a:pt x="0" y="36004"/>
                </a:lnTo>
                <a:lnTo>
                  <a:pt x="0" y="238125"/>
                </a:lnTo>
                <a:lnTo>
                  <a:pt x="2828" y="252135"/>
                </a:lnTo>
                <a:lnTo>
                  <a:pt x="10542" y="263580"/>
                </a:lnTo>
                <a:lnTo>
                  <a:pt x="21983" y="271298"/>
                </a:lnTo>
                <a:lnTo>
                  <a:pt x="35991" y="274129"/>
                </a:lnTo>
                <a:lnTo>
                  <a:pt x="2283942" y="274129"/>
                </a:lnTo>
                <a:lnTo>
                  <a:pt x="2297953" y="271298"/>
                </a:lnTo>
                <a:lnTo>
                  <a:pt x="2309398" y="263580"/>
                </a:lnTo>
                <a:lnTo>
                  <a:pt x="2317116" y="252135"/>
                </a:lnTo>
                <a:lnTo>
                  <a:pt x="2319947" y="238125"/>
                </a:lnTo>
                <a:lnTo>
                  <a:pt x="2319947" y="36004"/>
                </a:lnTo>
                <a:lnTo>
                  <a:pt x="2317116" y="21993"/>
                </a:lnTo>
                <a:lnTo>
                  <a:pt x="2309398" y="10548"/>
                </a:lnTo>
                <a:lnTo>
                  <a:pt x="2297953" y="2830"/>
                </a:lnTo>
                <a:lnTo>
                  <a:pt x="2283942" y="0"/>
                </a:lnTo>
                <a:close/>
              </a:path>
            </a:pathLst>
          </a:custGeom>
          <a:solidFill>
            <a:srgbClr val="DA2128"/>
          </a:solidFill>
        </p:spPr>
        <p:txBody>
          <a:bodyPr wrap="square" lIns="0" tIns="0" rIns="0" bIns="0" rtlCol="0"/>
          <a:lstStyle/>
          <a:p/>
        </p:txBody>
      </p:sp>
      <p:sp>
        <p:nvSpPr>
          <p:cNvPr id="36" name="object 36" descr=""/>
          <p:cNvSpPr txBox="1"/>
          <p:nvPr/>
        </p:nvSpPr>
        <p:spPr>
          <a:xfrm>
            <a:off x="503944" y="7032389"/>
            <a:ext cx="2274570" cy="812800"/>
          </a:xfrm>
          <a:prstGeom prst="rect">
            <a:avLst/>
          </a:prstGeom>
        </p:spPr>
        <p:txBody>
          <a:bodyPr wrap="square" lIns="0" tIns="12700" rIns="0" bIns="0" rtlCol="0" vert="horz">
            <a:spAutoFit/>
          </a:bodyPr>
          <a:lstStyle/>
          <a:p>
            <a:pPr marL="12700">
              <a:lnSpc>
                <a:spcPct val="100000"/>
              </a:lnSpc>
              <a:spcBef>
                <a:spcPts val="100"/>
              </a:spcBef>
            </a:pPr>
            <a:r>
              <a:rPr dirty="0" sz="1500" spc="5" b="1">
                <a:solidFill>
                  <a:srgbClr val="FFFFFF"/>
                </a:solidFill>
                <a:latin typeface="Microsoft JhengHei"/>
                <a:cs typeface="Microsoft JhengHei"/>
              </a:rPr>
              <a:t>编程逻辑：先工艺再编程</a:t>
            </a:r>
            <a:endParaRPr sz="1500">
              <a:latin typeface="Microsoft JhengHei"/>
              <a:cs typeface="Microsoft JhengHei"/>
            </a:endParaRPr>
          </a:p>
          <a:p>
            <a:pPr marL="617855">
              <a:lnSpc>
                <a:spcPct val="100000"/>
              </a:lnSpc>
              <a:spcBef>
                <a:spcPts val="2535"/>
              </a:spcBef>
              <a:tabLst>
                <a:tab pos="2063114" algn="l"/>
              </a:tabLst>
            </a:pPr>
            <a:r>
              <a:rPr dirty="0" sz="1550" spc="-50" b="1">
                <a:solidFill>
                  <a:srgbClr val="B2292E"/>
                </a:solidFill>
                <a:latin typeface="Microsoft YaHei"/>
                <a:cs typeface="Microsoft YaHei"/>
              </a:rPr>
              <a:t>①</a:t>
            </a:r>
            <a:r>
              <a:rPr dirty="0" sz="1550" b="1">
                <a:solidFill>
                  <a:srgbClr val="B2292E"/>
                </a:solidFill>
                <a:latin typeface="Microsoft YaHei"/>
                <a:cs typeface="Microsoft YaHei"/>
              </a:rPr>
              <a:t>	</a:t>
            </a:r>
            <a:r>
              <a:rPr dirty="0" sz="1550" spc="-50" b="1">
                <a:solidFill>
                  <a:srgbClr val="B2292E"/>
                </a:solidFill>
                <a:latin typeface="Microsoft YaHei"/>
                <a:cs typeface="Microsoft YaHei"/>
              </a:rPr>
              <a:t>②</a:t>
            </a:r>
            <a:endParaRPr sz="1550">
              <a:latin typeface="Microsoft YaHei"/>
              <a:cs typeface="Microsoft YaHei"/>
            </a:endParaRPr>
          </a:p>
        </p:txBody>
      </p:sp>
      <p:sp>
        <p:nvSpPr>
          <p:cNvPr id="37" name="object 37" descr=""/>
          <p:cNvSpPr txBox="1"/>
          <p:nvPr/>
        </p:nvSpPr>
        <p:spPr>
          <a:xfrm>
            <a:off x="1349312" y="866277"/>
            <a:ext cx="363220" cy="389890"/>
          </a:xfrm>
          <a:prstGeom prst="rect">
            <a:avLst/>
          </a:prstGeom>
        </p:spPr>
        <p:txBody>
          <a:bodyPr wrap="square" lIns="0" tIns="11430" rIns="0" bIns="0" rtlCol="0" vert="horz">
            <a:spAutoFit/>
          </a:bodyPr>
          <a:lstStyle/>
          <a:p>
            <a:pPr marL="12700">
              <a:lnSpc>
                <a:spcPct val="100000"/>
              </a:lnSpc>
              <a:spcBef>
                <a:spcPts val="90"/>
              </a:spcBef>
            </a:pPr>
            <a:r>
              <a:rPr dirty="0" sz="2400" spc="-25" b="1">
                <a:solidFill>
                  <a:srgbClr val="D1D3D4"/>
                </a:solidFill>
                <a:latin typeface="Arial"/>
                <a:cs typeface="Arial"/>
              </a:rPr>
              <a:t>01</a:t>
            </a:r>
            <a:endParaRPr sz="2400">
              <a:latin typeface="Arial"/>
              <a:cs typeface="Arial"/>
            </a:endParaRPr>
          </a:p>
        </p:txBody>
      </p:sp>
      <p:sp>
        <p:nvSpPr>
          <p:cNvPr id="38" name="object 38" descr=""/>
          <p:cNvSpPr txBox="1"/>
          <p:nvPr/>
        </p:nvSpPr>
        <p:spPr>
          <a:xfrm>
            <a:off x="3621113" y="865366"/>
            <a:ext cx="363220" cy="389890"/>
          </a:xfrm>
          <a:prstGeom prst="rect">
            <a:avLst/>
          </a:prstGeom>
        </p:spPr>
        <p:txBody>
          <a:bodyPr wrap="square" lIns="0" tIns="11430" rIns="0" bIns="0" rtlCol="0" vert="horz">
            <a:spAutoFit/>
          </a:bodyPr>
          <a:lstStyle/>
          <a:p>
            <a:pPr marL="12700">
              <a:lnSpc>
                <a:spcPct val="100000"/>
              </a:lnSpc>
              <a:spcBef>
                <a:spcPts val="90"/>
              </a:spcBef>
            </a:pPr>
            <a:r>
              <a:rPr dirty="0" sz="2400" spc="-25" b="1">
                <a:solidFill>
                  <a:srgbClr val="D1D3D4"/>
                </a:solidFill>
                <a:latin typeface="Arial"/>
                <a:cs typeface="Arial"/>
              </a:rPr>
              <a:t>02</a:t>
            </a:r>
            <a:endParaRPr sz="2400">
              <a:latin typeface="Arial"/>
              <a:cs typeface="Arial"/>
            </a:endParaRPr>
          </a:p>
        </p:txBody>
      </p:sp>
      <p:sp>
        <p:nvSpPr>
          <p:cNvPr id="39" name="object 39" descr=""/>
          <p:cNvSpPr txBox="1"/>
          <p:nvPr/>
        </p:nvSpPr>
        <p:spPr>
          <a:xfrm>
            <a:off x="5892913" y="865366"/>
            <a:ext cx="363220" cy="389890"/>
          </a:xfrm>
          <a:prstGeom prst="rect">
            <a:avLst/>
          </a:prstGeom>
        </p:spPr>
        <p:txBody>
          <a:bodyPr wrap="square" lIns="0" tIns="11430" rIns="0" bIns="0" rtlCol="0" vert="horz">
            <a:spAutoFit/>
          </a:bodyPr>
          <a:lstStyle/>
          <a:p>
            <a:pPr marL="12700">
              <a:lnSpc>
                <a:spcPct val="100000"/>
              </a:lnSpc>
              <a:spcBef>
                <a:spcPts val="90"/>
              </a:spcBef>
            </a:pPr>
            <a:r>
              <a:rPr dirty="0" sz="2400" spc="-25" b="1">
                <a:solidFill>
                  <a:srgbClr val="D1D3D4"/>
                </a:solidFill>
                <a:latin typeface="Arial"/>
                <a:cs typeface="Arial"/>
              </a:rPr>
              <a:t>03</a:t>
            </a:r>
            <a:endParaRPr sz="2400">
              <a:latin typeface="Arial"/>
              <a:cs typeface="Arial"/>
            </a:endParaRPr>
          </a:p>
        </p:txBody>
      </p:sp>
      <p:sp>
        <p:nvSpPr>
          <p:cNvPr id="40" name="object 40" descr=""/>
          <p:cNvSpPr txBox="1"/>
          <p:nvPr/>
        </p:nvSpPr>
        <p:spPr>
          <a:xfrm>
            <a:off x="418909" y="1219454"/>
            <a:ext cx="2224405" cy="438784"/>
          </a:xfrm>
          <a:prstGeom prst="rect">
            <a:avLst/>
          </a:prstGeom>
          <a:solidFill>
            <a:srgbClr val="F1F2F2"/>
          </a:solidFill>
        </p:spPr>
        <p:txBody>
          <a:bodyPr wrap="square" lIns="0" tIns="71755" rIns="0" bIns="0" rtlCol="0" vert="horz">
            <a:spAutoFit/>
          </a:bodyPr>
          <a:lstStyle/>
          <a:p>
            <a:pPr marL="537845" marR="40005" indent="-445770">
              <a:lnSpc>
                <a:spcPct val="112500"/>
              </a:lnSpc>
              <a:spcBef>
                <a:spcPts val="565"/>
              </a:spcBef>
            </a:pPr>
            <a:r>
              <a:rPr dirty="0" sz="800" spc="60">
                <a:solidFill>
                  <a:srgbClr val="231F20"/>
                </a:solidFill>
                <a:latin typeface="SimSun"/>
                <a:cs typeface="SimSun"/>
              </a:rPr>
              <a:t>针对</a:t>
            </a:r>
            <a:r>
              <a:rPr dirty="0" sz="800" spc="45">
                <a:solidFill>
                  <a:srgbClr val="DA2128"/>
                </a:solidFill>
                <a:latin typeface="SimSun"/>
                <a:cs typeface="SimSun"/>
              </a:rPr>
              <a:t>中厚板焊接</a:t>
            </a:r>
            <a:r>
              <a:rPr dirty="0" sz="800" spc="-60">
                <a:solidFill>
                  <a:srgbClr val="231F20"/>
                </a:solidFill>
                <a:latin typeface="SimSun"/>
                <a:cs typeface="SimSun"/>
              </a:rPr>
              <a:t>，设计</a:t>
            </a:r>
            <a:r>
              <a:rPr dirty="0" sz="800" spc="60">
                <a:solidFill>
                  <a:srgbClr val="231F20"/>
                </a:solidFill>
                <a:latin typeface="SimSun"/>
                <a:cs typeface="SimSun"/>
              </a:rPr>
              <a:t>6</a:t>
            </a:r>
            <a:r>
              <a:rPr dirty="0" sz="800" spc="35">
                <a:solidFill>
                  <a:srgbClr val="231F20"/>
                </a:solidFill>
                <a:latin typeface="SimSun"/>
                <a:cs typeface="SimSun"/>
              </a:rPr>
              <a:t>种常用的摆弧形式，</a:t>
            </a:r>
            <a:r>
              <a:rPr dirty="0" sz="800" spc="50">
                <a:solidFill>
                  <a:srgbClr val="231F20"/>
                </a:solidFill>
                <a:latin typeface="SimSun"/>
                <a:cs typeface="SimSun"/>
              </a:rPr>
              <a:t>满足绝大部分场景需求。</a:t>
            </a:r>
            <a:endParaRPr sz="800">
              <a:latin typeface="SimSun"/>
              <a:cs typeface="SimSun"/>
            </a:endParaRPr>
          </a:p>
        </p:txBody>
      </p:sp>
      <p:sp>
        <p:nvSpPr>
          <p:cNvPr id="41" name="object 41" descr=""/>
          <p:cNvSpPr txBox="1"/>
          <p:nvPr/>
        </p:nvSpPr>
        <p:spPr>
          <a:xfrm>
            <a:off x="2690774" y="1219454"/>
            <a:ext cx="2224405" cy="438784"/>
          </a:xfrm>
          <a:prstGeom prst="rect">
            <a:avLst/>
          </a:prstGeom>
          <a:solidFill>
            <a:srgbClr val="F1F2F2"/>
          </a:solidFill>
        </p:spPr>
        <p:txBody>
          <a:bodyPr wrap="square" lIns="0" tIns="71755" rIns="0" bIns="0" rtlCol="0" vert="horz">
            <a:spAutoFit/>
          </a:bodyPr>
          <a:lstStyle/>
          <a:p>
            <a:pPr marL="563245" marR="83185" indent="-464820">
              <a:lnSpc>
                <a:spcPct val="112500"/>
              </a:lnSpc>
              <a:spcBef>
                <a:spcPts val="565"/>
              </a:spcBef>
            </a:pPr>
            <a:r>
              <a:rPr dirty="0" sz="800" spc="60">
                <a:solidFill>
                  <a:srgbClr val="231F20"/>
                </a:solidFill>
                <a:latin typeface="SimSun"/>
                <a:cs typeface="SimSun"/>
              </a:rPr>
              <a:t>针对</a:t>
            </a:r>
            <a:r>
              <a:rPr dirty="0" sz="800" spc="45">
                <a:solidFill>
                  <a:srgbClr val="DA2128"/>
                </a:solidFill>
                <a:latin typeface="SimSun"/>
                <a:cs typeface="SimSun"/>
              </a:rPr>
              <a:t>立焊缝焊接</a:t>
            </a:r>
            <a:r>
              <a:rPr dirty="0" sz="800" spc="10">
                <a:solidFill>
                  <a:srgbClr val="231F20"/>
                </a:solidFill>
                <a:latin typeface="SimSun"/>
                <a:cs typeface="SimSun"/>
              </a:rPr>
              <a:t>，每种摆弧形式可单独设置</a:t>
            </a:r>
            <a:r>
              <a:rPr dirty="0" sz="800">
                <a:solidFill>
                  <a:srgbClr val="231F20"/>
                </a:solidFill>
                <a:latin typeface="SimSun"/>
                <a:cs typeface="SimSun"/>
              </a:rPr>
              <a:t>工艺参数，开放性极佳。</a:t>
            </a:r>
            <a:endParaRPr sz="800">
              <a:latin typeface="SimSun"/>
              <a:cs typeface="SimSun"/>
            </a:endParaRPr>
          </a:p>
        </p:txBody>
      </p:sp>
      <p:sp>
        <p:nvSpPr>
          <p:cNvPr id="42" name="object 42" descr=""/>
          <p:cNvSpPr txBox="1"/>
          <p:nvPr/>
        </p:nvSpPr>
        <p:spPr>
          <a:xfrm>
            <a:off x="4962639" y="1219454"/>
            <a:ext cx="2224405" cy="438784"/>
          </a:xfrm>
          <a:prstGeom prst="rect">
            <a:avLst/>
          </a:prstGeom>
          <a:solidFill>
            <a:srgbClr val="F1F2F2"/>
          </a:solidFill>
        </p:spPr>
        <p:txBody>
          <a:bodyPr wrap="square" lIns="0" tIns="71755" rIns="0" bIns="0" rtlCol="0" vert="horz">
            <a:spAutoFit/>
          </a:bodyPr>
          <a:lstStyle/>
          <a:p>
            <a:pPr marL="453390" marR="83185" indent="-354965">
              <a:lnSpc>
                <a:spcPct val="112500"/>
              </a:lnSpc>
              <a:spcBef>
                <a:spcPts val="565"/>
              </a:spcBef>
            </a:pPr>
            <a:r>
              <a:rPr dirty="0" sz="800" spc="60">
                <a:solidFill>
                  <a:srgbClr val="231F20"/>
                </a:solidFill>
                <a:latin typeface="SimSun"/>
                <a:cs typeface="SimSun"/>
              </a:rPr>
              <a:t>复杂场景下</a:t>
            </a:r>
            <a:r>
              <a:rPr dirty="0" sz="800" spc="50">
                <a:solidFill>
                  <a:srgbClr val="DA2128"/>
                </a:solidFill>
                <a:latin typeface="SimSun"/>
                <a:cs typeface="SimSun"/>
              </a:rPr>
              <a:t>多层多道焊接</a:t>
            </a:r>
            <a:r>
              <a:rPr dirty="0" sz="800">
                <a:solidFill>
                  <a:srgbClr val="231F20"/>
                </a:solidFill>
                <a:latin typeface="SimSun"/>
                <a:cs typeface="SimSun"/>
              </a:rPr>
              <a:t>，每种参数都可批</a:t>
            </a:r>
            <a:r>
              <a:rPr dirty="0" sz="800" spc="10">
                <a:solidFill>
                  <a:srgbClr val="231F20"/>
                </a:solidFill>
                <a:latin typeface="SimSun"/>
                <a:cs typeface="SimSun"/>
              </a:rPr>
              <a:t>量或单独修改，调整效率高。</a:t>
            </a:r>
            <a:endParaRPr sz="800">
              <a:latin typeface="SimSun"/>
              <a:cs typeface="SimSun"/>
            </a:endParaRPr>
          </a:p>
        </p:txBody>
      </p:sp>
      <p:sp>
        <p:nvSpPr>
          <p:cNvPr id="43" name="object 43" descr=""/>
          <p:cNvSpPr txBox="1"/>
          <p:nvPr/>
        </p:nvSpPr>
        <p:spPr>
          <a:xfrm>
            <a:off x="418909" y="4805934"/>
            <a:ext cx="1620520" cy="217804"/>
          </a:xfrm>
          <a:prstGeom prst="rect">
            <a:avLst/>
          </a:prstGeom>
          <a:solidFill>
            <a:srgbClr val="E6E7E8"/>
          </a:solidFill>
        </p:spPr>
        <p:txBody>
          <a:bodyPr wrap="square" lIns="0" tIns="48895" rIns="0" bIns="0" rtlCol="0" vert="horz">
            <a:spAutoFit/>
          </a:bodyPr>
          <a:lstStyle/>
          <a:p>
            <a:pPr marL="326390">
              <a:lnSpc>
                <a:spcPct val="100000"/>
              </a:lnSpc>
              <a:spcBef>
                <a:spcPts val="385"/>
              </a:spcBef>
            </a:pPr>
            <a:r>
              <a:rPr dirty="0" sz="800" spc="50">
                <a:solidFill>
                  <a:srgbClr val="414042"/>
                </a:solidFill>
                <a:latin typeface="SimSun"/>
                <a:cs typeface="SimSun"/>
              </a:rPr>
              <a:t>极简的程序显示界面</a:t>
            </a:r>
            <a:endParaRPr sz="800">
              <a:latin typeface="SimSun"/>
              <a:cs typeface="SimSun"/>
            </a:endParaRPr>
          </a:p>
        </p:txBody>
      </p:sp>
      <p:sp>
        <p:nvSpPr>
          <p:cNvPr id="44" name="object 44" descr=""/>
          <p:cNvSpPr txBox="1"/>
          <p:nvPr/>
        </p:nvSpPr>
        <p:spPr>
          <a:xfrm>
            <a:off x="2762361" y="4452998"/>
            <a:ext cx="363220" cy="389890"/>
          </a:xfrm>
          <a:prstGeom prst="rect">
            <a:avLst/>
          </a:prstGeom>
        </p:spPr>
        <p:txBody>
          <a:bodyPr wrap="square" lIns="0" tIns="11430" rIns="0" bIns="0" rtlCol="0" vert="horz">
            <a:spAutoFit/>
          </a:bodyPr>
          <a:lstStyle/>
          <a:p>
            <a:pPr marL="12700">
              <a:lnSpc>
                <a:spcPct val="100000"/>
              </a:lnSpc>
              <a:spcBef>
                <a:spcPts val="90"/>
              </a:spcBef>
            </a:pPr>
            <a:r>
              <a:rPr dirty="0" sz="2400" spc="-25" b="1">
                <a:solidFill>
                  <a:srgbClr val="D1D3D4"/>
                </a:solidFill>
                <a:latin typeface="Arial"/>
                <a:cs typeface="Arial"/>
              </a:rPr>
              <a:t>02</a:t>
            </a:r>
            <a:endParaRPr sz="2400">
              <a:latin typeface="Arial"/>
              <a:cs typeface="Arial"/>
            </a:endParaRPr>
          </a:p>
        </p:txBody>
      </p:sp>
      <p:sp>
        <p:nvSpPr>
          <p:cNvPr id="45" name="object 45" descr=""/>
          <p:cNvSpPr txBox="1"/>
          <p:nvPr/>
        </p:nvSpPr>
        <p:spPr>
          <a:xfrm>
            <a:off x="2134781" y="4805934"/>
            <a:ext cx="1620520" cy="217804"/>
          </a:xfrm>
          <a:prstGeom prst="rect">
            <a:avLst/>
          </a:prstGeom>
          <a:solidFill>
            <a:srgbClr val="E6E7E8"/>
          </a:solidFill>
        </p:spPr>
        <p:txBody>
          <a:bodyPr wrap="square" lIns="0" tIns="48895" rIns="0" bIns="0" rtlCol="0" vert="horz">
            <a:spAutoFit/>
          </a:bodyPr>
          <a:lstStyle/>
          <a:p>
            <a:pPr marL="264160">
              <a:lnSpc>
                <a:spcPct val="100000"/>
              </a:lnSpc>
              <a:spcBef>
                <a:spcPts val="385"/>
              </a:spcBef>
            </a:pPr>
            <a:r>
              <a:rPr dirty="0" sz="800" spc="50">
                <a:solidFill>
                  <a:srgbClr val="414042"/>
                </a:solidFill>
                <a:latin typeface="SimSun"/>
                <a:cs typeface="SimSun"/>
              </a:rPr>
              <a:t>快捷的程序调用及加载</a:t>
            </a:r>
            <a:endParaRPr sz="800">
              <a:latin typeface="SimSun"/>
              <a:cs typeface="SimSun"/>
            </a:endParaRPr>
          </a:p>
        </p:txBody>
      </p:sp>
      <p:sp>
        <p:nvSpPr>
          <p:cNvPr id="46" name="object 46" descr=""/>
          <p:cNvSpPr txBox="1"/>
          <p:nvPr/>
        </p:nvSpPr>
        <p:spPr>
          <a:xfrm>
            <a:off x="4483323" y="4452998"/>
            <a:ext cx="363220" cy="389890"/>
          </a:xfrm>
          <a:prstGeom prst="rect">
            <a:avLst/>
          </a:prstGeom>
        </p:spPr>
        <p:txBody>
          <a:bodyPr wrap="square" lIns="0" tIns="11430" rIns="0" bIns="0" rtlCol="0" vert="horz">
            <a:spAutoFit/>
          </a:bodyPr>
          <a:lstStyle/>
          <a:p>
            <a:pPr marL="12700">
              <a:lnSpc>
                <a:spcPct val="100000"/>
              </a:lnSpc>
              <a:spcBef>
                <a:spcPts val="90"/>
              </a:spcBef>
            </a:pPr>
            <a:r>
              <a:rPr dirty="0" sz="2400" spc="-25" b="1">
                <a:solidFill>
                  <a:srgbClr val="D1D3D4"/>
                </a:solidFill>
                <a:latin typeface="Arial"/>
                <a:cs typeface="Arial"/>
              </a:rPr>
              <a:t>03</a:t>
            </a:r>
            <a:endParaRPr sz="2400">
              <a:latin typeface="Arial"/>
              <a:cs typeface="Arial"/>
            </a:endParaRPr>
          </a:p>
        </p:txBody>
      </p:sp>
      <p:sp>
        <p:nvSpPr>
          <p:cNvPr id="47" name="object 47" descr=""/>
          <p:cNvSpPr txBox="1"/>
          <p:nvPr/>
        </p:nvSpPr>
        <p:spPr>
          <a:xfrm>
            <a:off x="3850665" y="4805934"/>
            <a:ext cx="1620520" cy="217804"/>
          </a:xfrm>
          <a:prstGeom prst="rect">
            <a:avLst/>
          </a:prstGeom>
          <a:solidFill>
            <a:srgbClr val="E6E7E8"/>
          </a:solidFill>
        </p:spPr>
        <p:txBody>
          <a:bodyPr wrap="square" lIns="0" tIns="48895" rIns="0" bIns="0" rtlCol="0" vert="horz">
            <a:spAutoFit/>
          </a:bodyPr>
          <a:lstStyle/>
          <a:p>
            <a:pPr marL="214629">
              <a:lnSpc>
                <a:spcPct val="100000"/>
              </a:lnSpc>
              <a:spcBef>
                <a:spcPts val="385"/>
              </a:spcBef>
            </a:pPr>
            <a:r>
              <a:rPr dirty="0" sz="800" spc="55">
                <a:solidFill>
                  <a:srgbClr val="414042"/>
                </a:solidFill>
                <a:latin typeface="SimSun"/>
                <a:cs typeface="SimSun"/>
              </a:rPr>
              <a:t>支持断弧重启及轨迹记忆</a:t>
            </a:r>
            <a:endParaRPr sz="800">
              <a:latin typeface="SimSun"/>
              <a:cs typeface="SimSun"/>
            </a:endParaRPr>
          </a:p>
        </p:txBody>
      </p:sp>
      <p:sp>
        <p:nvSpPr>
          <p:cNvPr id="48" name="object 48" descr=""/>
          <p:cNvSpPr txBox="1"/>
          <p:nvPr/>
        </p:nvSpPr>
        <p:spPr>
          <a:xfrm>
            <a:off x="6195007" y="4452998"/>
            <a:ext cx="363220" cy="389890"/>
          </a:xfrm>
          <a:prstGeom prst="rect">
            <a:avLst/>
          </a:prstGeom>
        </p:spPr>
        <p:txBody>
          <a:bodyPr wrap="square" lIns="0" tIns="11430" rIns="0" bIns="0" rtlCol="0" vert="horz">
            <a:spAutoFit/>
          </a:bodyPr>
          <a:lstStyle/>
          <a:p>
            <a:pPr marL="12700">
              <a:lnSpc>
                <a:spcPct val="100000"/>
              </a:lnSpc>
              <a:spcBef>
                <a:spcPts val="90"/>
              </a:spcBef>
            </a:pPr>
            <a:r>
              <a:rPr dirty="0" sz="2400" spc="-25" b="1">
                <a:solidFill>
                  <a:srgbClr val="D1D3D4"/>
                </a:solidFill>
                <a:latin typeface="Arial"/>
                <a:cs typeface="Arial"/>
              </a:rPr>
              <a:t>04</a:t>
            </a:r>
            <a:endParaRPr sz="2400">
              <a:latin typeface="Arial"/>
              <a:cs typeface="Arial"/>
            </a:endParaRPr>
          </a:p>
        </p:txBody>
      </p:sp>
      <p:sp>
        <p:nvSpPr>
          <p:cNvPr id="49" name="object 49" descr=""/>
          <p:cNvSpPr txBox="1"/>
          <p:nvPr/>
        </p:nvSpPr>
        <p:spPr>
          <a:xfrm>
            <a:off x="5566562" y="4805934"/>
            <a:ext cx="1620520" cy="217804"/>
          </a:xfrm>
          <a:prstGeom prst="rect">
            <a:avLst/>
          </a:prstGeom>
          <a:solidFill>
            <a:srgbClr val="E6E7E8"/>
          </a:solidFill>
        </p:spPr>
        <p:txBody>
          <a:bodyPr wrap="square" lIns="0" tIns="48895" rIns="0" bIns="0" rtlCol="0" vert="horz">
            <a:spAutoFit/>
          </a:bodyPr>
          <a:lstStyle/>
          <a:p>
            <a:pPr marL="155575">
              <a:lnSpc>
                <a:spcPct val="100000"/>
              </a:lnSpc>
              <a:spcBef>
                <a:spcPts val="385"/>
              </a:spcBef>
            </a:pPr>
            <a:r>
              <a:rPr dirty="0" sz="800" spc="55">
                <a:solidFill>
                  <a:srgbClr val="414042"/>
                </a:solidFill>
                <a:latin typeface="SimSun"/>
                <a:cs typeface="SimSun"/>
              </a:rPr>
              <a:t>焊机模块支持模拟手工点固</a:t>
            </a:r>
            <a:endParaRPr sz="800">
              <a:latin typeface="SimSun"/>
              <a:cs typeface="SimSun"/>
            </a:endParaRPr>
          </a:p>
        </p:txBody>
      </p:sp>
      <p:sp>
        <p:nvSpPr>
          <p:cNvPr id="50" name="object 50" descr=""/>
          <p:cNvSpPr txBox="1"/>
          <p:nvPr/>
        </p:nvSpPr>
        <p:spPr>
          <a:xfrm>
            <a:off x="4011913" y="7581451"/>
            <a:ext cx="211454" cy="263525"/>
          </a:xfrm>
          <a:prstGeom prst="rect">
            <a:avLst/>
          </a:prstGeom>
        </p:spPr>
        <p:txBody>
          <a:bodyPr wrap="square" lIns="0" tIns="13970" rIns="0" bIns="0" rtlCol="0" vert="horz">
            <a:spAutoFit/>
          </a:bodyPr>
          <a:lstStyle/>
          <a:p>
            <a:pPr>
              <a:lnSpc>
                <a:spcPct val="100000"/>
              </a:lnSpc>
              <a:spcBef>
                <a:spcPts val="110"/>
              </a:spcBef>
            </a:pPr>
            <a:r>
              <a:rPr dirty="0" sz="1550" spc="-50" b="1">
                <a:solidFill>
                  <a:srgbClr val="B2292E"/>
                </a:solidFill>
                <a:latin typeface="Microsoft YaHei"/>
                <a:cs typeface="Microsoft YaHei"/>
              </a:rPr>
              <a:t>③</a:t>
            </a:r>
            <a:endParaRPr sz="1550">
              <a:latin typeface="Microsoft YaHei"/>
              <a:cs typeface="Microsoft YaHei"/>
            </a:endParaRPr>
          </a:p>
        </p:txBody>
      </p:sp>
      <p:sp>
        <p:nvSpPr>
          <p:cNvPr id="51" name="object 51" descr=""/>
          <p:cNvSpPr txBox="1"/>
          <p:nvPr/>
        </p:nvSpPr>
        <p:spPr>
          <a:xfrm>
            <a:off x="5456868" y="7581451"/>
            <a:ext cx="211454" cy="263525"/>
          </a:xfrm>
          <a:prstGeom prst="rect">
            <a:avLst/>
          </a:prstGeom>
        </p:spPr>
        <p:txBody>
          <a:bodyPr wrap="square" lIns="0" tIns="13970" rIns="0" bIns="0" rtlCol="0" vert="horz">
            <a:spAutoFit/>
          </a:bodyPr>
          <a:lstStyle/>
          <a:p>
            <a:pPr>
              <a:lnSpc>
                <a:spcPct val="100000"/>
              </a:lnSpc>
              <a:spcBef>
                <a:spcPts val="110"/>
              </a:spcBef>
            </a:pPr>
            <a:r>
              <a:rPr dirty="0" sz="1550" spc="-50" b="1">
                <a:solidFill>
                  <a:srgbClr val="B2292E"/>
                </a:solidFill>
                <a:latin typeface="Microsoft YaHei"/>
                <a:cs typeface="Microsoft YaHei"/>
              </a:rPr>
              <a:t>④</a:t>
            </a:r>
            <a:endParaRPr sz="1550">
              <a:latin typeface="Microsoft YaHei"/>
              <a:cs typeface="Microsoft YaHei"/>
            </a:endParaRPr>
          </a:p>
        </p:txBody>
      </p:sp>
      <p:grpSp>
        <p:nvGrpSpPr>
          <p:cNvPr id="52" name="object 52" descr=""/>
          <p:cNvGrpSpPr/>
          <p:nvPr/>
        </p:nvGrpSpPr>
        <p:grpSpPr>
          <a:xfrm>
            <a:off x="802215" y="7916794"/>
            <a:ext cx="904875" cy="718820"/>
            <a:chOff x="802215" y="7916794"/>
            <a:chExt cx="904875" cy="718820"/>
          </a:xfrm>
        </p:grpSpPr>
        <p:pic>
          <p:nvPicPr>
            <p:cNvPr id="53" name="object 53" descr=""/>
            <p:cNvPicPr/>
            <p:nvPr/>
          </p:nvPicPr>
          <p:blipFill>
            <a:blip r:embed="rId2" cstate="print"/>
            <a:stretch>
              <a:fillRect/>
            </a:stretch>
          </p:blipFill>
          <p:spPr>
            <a:xfrm>
              <a:off x="802215" y="7916794"/>
              <a:ext cx="904832" cy="718755"/>
            </a:xfrm>
            <a:prstGeom prst="rect">
              <a:avLst/>
            </a:prstGeom>
          </p:spPr>
        </p:pic>
        <p:pic>
          <p:nvPicPr>
            <p:cNvPr id="54" name="object 54" descr=""/>
            <p:cNvPicPr/>
            <p:nvPr/>
          </p:nvPicPr>
          <p:blipFill>
            <a:blip r:embed="rId3" cstate="print"/>
            <a:stretch>
              <a:fillRect/>
            </a:stretch>
          </p:blipFill>
          <p:spPr>
            <a:xfrm>
              <a:off x="876585" y="7984952"/>
              <a:ext cx="756093" cy="582439"/>
            </a:xfrm>
            <a:prstGeom prst="rect">
              <a:avLst/>
            </a:prstGeom>
          </p:spPr>
        </p:pic>
      </p:grpSp>
      <p:sp>
        <p:nvSpPr>
          <p:cNvPr id="55" name="object 55" descr=""/>
          <p:cNvSpPr txBox="1"/>
          <p:nvPr/>
        </p:nvSpPr>
        <p:spPr>
          <a:xfrm>
            <a:off x="987164" y="8081642"/>
            <a:ext cx="539750" cy="405765"/>
          </a:xfrm>
          <a:prstGeom prst="rect">
            <a:avLst/>
          </a:prstGeom>
        </p:spPr>
        <p:txBody>
          <a:bodyPr wrap="square" lIns="0" tIns="12065" rIns="0" bIns="0" rtlCol="0" vert="horz">
            <a:spAutoFit/>
          </a:bodyPr>
          <a:lstStyle/>
          <a:p>
            <a:pPr marL="132080" marR="5080" indent="-132715">
              <a:lnSpc>
                <a:spcPct val="124700"/>
              </a:lnSpc>
              <a:spcBef>
                <a:spcPts val="95"/>
              </a:spcBef>
            </a:pPr>
            <a:r>
              <a:rPr dirty="0" sz="1000" spc="-15" b="1">
                <a:solidFill>
                  <a:srgbClr val="B2292E"/>
                </a:solidFill>
                <a:latin typeface="Microsoft YaHei"/>
                <a:cs typeface="Microsoft YaHei"/>
              </a:rPr>
              <a:t>确定焊接</a:t>
            </a:r>
            <a:r>
              <a:rPr dirty="0" sz="1000" spc="-25" b="1">
                <a:solidFill>
                  <a:srgbClr val="B2292E"/>
                </a:solidFill>
                <a:latin typeface="Microsoft YaHei"/>
                <a:cs typeface="Microsoft YaHei"/>
              </a:rPr>
              <a:t>工艺</a:t>
            </a:r>
            <a:endParaRPr sz="1000">
              <a:latin typeface="Microsoft YaHei"/>
              <a:cs typeface="Microsoft YaHei"/>
            </a:endParaRPr>
          </a:p>
        </p:txBody>
      </p:sp>
      <p:grpSp>
        <p:nvGrpSpPr>
          <p:cNvPr id="56" name="object 56" descr=""/>
          <p:cNvGrpSpPr/>
          <p:nvPr/>
        </p:nvGrpSpPr>
        <p:grpSpPr>
          <a:xfrm>
            <a:off x="2246229" y="7916794"/>
            <a:ext cx="904875" cy="718820"/>
            <a:chOff x="2246229" y="7916794"/>
            <a:chExt cx="904875" cy="718820"/>
          </a:xfrm>
        </p:grpSpPr>
        <p:pic>
          <p:nvPicPr>
            <p:cNvPr id="57" name="object 57" descr=""/>
            <p:cNvPicPr/>
            <p:nvPr/>
          </p:nvPicPr>
          <p:blipFill>
            <a:blip r:embed="rId2" cstate="print"/>
            <a:stretch>
              <a:fillRect/>
            </a:stretch>
          </p:blipFill>
          <p:spPr>
            <a:xfrm>
              <a:off x="2246229" y="7916794"/>
              <a:ext cx="904832" cy="718755"/>
            </a:xfrm>
            <a:prstGeom prst="rect">
              <a:avLst/>
            </a:prstGeom>
          </p:spPr>
        </p:pic>
        <p:pic>
          <p:nvPicPr>
            <p:cNvPr id="58" name="object 58" descr=""/>
            <p:cNvPicPr/>
            <p:nvPr/>
          </p:nvPicPr>
          <p:blipFill>
            <a:blip r:embed="rId3" cstate="print"/>
            <a:stretch>
              <a:fillRect/>
            </a:stretch>
          </p:blipFill>
          <p:spPr>
            <a:xfrm>
              <a:off x="2320599" y="7984952"/>
              <a:ext cx="756093" cy="582439"/>
            </a:xfrm>
            <a:prstGeom prst="rect">
              <a:avLst/>
            </a:prstGeom>
          </p:spPr>
        </p:pic>
      </p:grpSp>
      <p:sp>
        <p:nvSpPr>
          <p:cNvPr id="59" name="object 59" descr=""/>
          <p:cNvSpPr txBox="1"/>
          <p:nvPr/>
        </p:nvSpPr>
        <p:spPr>
          <a:xfrm>
            <a:off x="2466317" y="8081642"/>
            <a:ext cx="469900" cy="405765"/>
          </a:xfrm>
          <a:prstGeom prst="rect">
            <a:avLst/>
          </a:prstGeom>
        </p:spPr>
        <p:txBody>
          <a:bodyPr wrap="square" lIns="0" tIns="12065" rIns="0" bIns="0" rtlCol="0" vert="horz">
            <a:spAutoFit/>
          </a:bodyPr>
          <a:lstStyle/>
          <a:p>
            <a:pPr marL="30480" marR="5080" indent="-31115">
              <a:lnSpc>
                <a:spcPct val="124700"/>
              </a:lnSpc>
              <a:spcBef>
                <a:spcPts val="95"/>
              </a:spcBef>
            </a:pPr>
            <a:r>
              <a:rPr dirty="0" sz="1000" spc="-15" b="1">
                <a:solidFill>
                  <a:srgbClr val="B2292E"/>
                </a:solidFill>
                <a:latin typeface="Microsoft YaHei"/>
                <a:cs typeface="Microsoft YaHei"/>
              </a:rPr>
              <a:t>预设/加</a:t>
            </a:r>
            <a:r>
              <a:rPr dirty="0" sz="1000" spc="-20" b="1">
                <a:solidFill>
                  <a:srgbClr val="B2292E"/>
                </a:solidFill>
                <a:latin typeface="Microsoft YaHei"/>
                <a:cs typeface="Microsoft YaHei"/>
              </a:rPr>
              <a:t>载工艺</a:t>
            </a:r>
            <a:endParaRPr sz="1000">
              <a:latin typeface="Microsoft YaHei"/>
              <a:cs typeface="Microsoft YaHei"/>
            </a:endParaRPr>
          </a:p>
        </p:txBody>
      </p:sp>
      <p:grpSp>
        <p:nvGrpSpPr>
          <p:cNvPr id="60" name="object 60" descr=""/>
          <p:cNvGrpSpPr/>
          <p:nvPr/>
        </p:nvGrpSpPr>
        <p:grpSpPr>
          <a:xfrm>
            <a:off x="3690244" y="7916794"/>
            <a:ext cx="904875" cy="718820"/>
            <a:chOff x="3690244" y="7916794"/>
            <a:chExt cx="904875" cy="718820"/>
          </a:xfrm>
        </p:grpSpPr>
        <p:pic>
          <p:nvPicPr>
            <p:cNvPr id="61" name="object 61" descr=""/>
            <p:cNvPicPr/>
            <p:nvPr/>
          </p:nvPicPr>
          <p:blipFill>
            <a:blip r:embed="rId4" cstate="print"/>
            <a:stretch>
              <a:fillRect/>
            </a:stretch>
          </p:blipFill>
          <p:spPr>
            <a:xfrm>
              <a:off x="3690244" y="7916794"/>
              <a:ext cx="904832" cy="718755"/>
            </a:xfrm>
            <a:prstGeom prst="rect">
              <a:avLst/>
            </a:prstGeom>
          </p:spPr>
        </p:pic>
        <p:pic>
          <p:nvPicPr>
            <p:cNvPr id="62" name="object 62" descr=""/>
            <p:cNvPicPr/>
            <p:nvPr/>
          </p:nvPicPr>
          <p:blipFill>
            <a:blip r:embed="rId5" cstate="print"/>
            <a:stretch>
              <a:fillRect/>
            </a:stretch>
          </p:blipFill>
          <p:spPr>
            <a:xfrm>
              <a:off x="3764622" y="7984960"/>
              <a:ext cx="756081" cy="582431"/>
            </a:xfrm>
            <a:prstGeom prst="rect">
              <a:avLst/>
            </a:prstGeom>
          </p:spPr>
        </p:pic>
      </p:grpSp>
      <p:sp>
        <p:nvSpPr>
          <p:cNvPr id="63" name="object 63" descr=""/>
          <p:cNvSpPr txBox="1"/>
          <p:nvPr/>
        </p:nvSpPr>
        <p:spPr>
          <a:xfrm>
            <a:off x="3875199" y="8160227"/>
            <a:ext cx="539750" cy="181610"/>
          </a:xfrm>
          <a:prstGeom prst="rect">
            <a:avLst/>
          </a:prstGeom>
        </p:spPr>
        <p:txBody>
          <a:bodyPr wrap="square" lIns="0" tIns="15875" rIns="0" bIns="0" rtlCol="0" vert="horz">
            <a:spAutoFit/>
          </a:bodyPr>
          <a:lstStyle/>
          <a:p>
            <a:pPr>
              <a:lnSpc>
                <a:spcPct val="100000"/>
              </a:lnSpc>
              <a:spcBef>
                <a:spcPts val="125"/>
              </a:spcBef>
            </a:pPr>
            <a:r>
              <a:rPr dirty="0" sz="1000" spc="-15" b="1">
                <a:solidFill>
                  <a:srgbClr val="B2292E"/>
                </a:solidFill>
                <a:latin typeface="Microsoft YaHei"/>
                <a:cs typeface="Microsoft YaHei"/>
              </a:rPr>
              <a:t>图形编程</a:t>
            </a:r>
            <a:endParaRPr sz="1000">
              <a:latin typeface="Microsoft YaHei"/>
              <a:cs typeface="Microsoft YaHei"/>
            </a:endParaRPr>
          </a:p>
        </p:txBody>
      </p:sp>
      <p:grpSp>
        <p:nvGrpSpPr>
          <p:cNvPr id="64" name="object 64" descr=""/>
          <p:cNvGrpSpPr/>
          <p:nvPr/>
        </p:nvGrpSpPr>
        <p:grpSpPr>
          <a:xfrm>
            <a:off x="5134258" y="7922990"/>
            <a:ext cx="904875" cy="718820"/>
            <a:chOff x="5134258" y="7922990"/>
            <a:chExt cx="904875" cy="718820"/>
          </a:xfrm>
        </p:grpSpPr>
        <p:pic>
          <p:nvPicPr>
            <p:cNvPr id="65" name="object 65" descr=""/>
            <p:cNvPicPr/>
            <p:nvPr/>
          </p:nvPicPr>
          <p:blipFill>
            <a:blip r:embed="rId6" cstate="print"/>
            <a:stretch>
              <a:fillRect/>
            </a:stretch>
          </p:blipFill>
          <p:spPr>
            <a:xfrm>
              <a:off x="5134258" y="7922990"/>
              <a:ext cx="904832" cy="718755"/>
            </a:xfrm>
            <a:prstGeom prst="rect">
              <a:avLst/>
            </a:prstGeom>
          </p:spPr>
        </p:pic>
        <p:pic>
          <p:nvPicPr>
            <p:cNvPr id="66" name="object 66" descr=""/>
            <p:cNvPicPr/>
            <p:nvPr/>
          </p:nvPicPr>
          <p:blipFill>
            <a:blip r:embed="rId7" cstate="print"/>
            <a:stretch>
              <a:fillRect/>
            </a:stretch>
          </p:blipFill>
          <p:spPr>
            <a:xfrm>
              <a:off x="5208627" y="7991148"/>
              <a:ext cx="756093" cy="582439"/>
            </a:xfrm>
            <a:prstGeom prst="rect">
              <a:avLst/>
            </a:prstGeom>
          </p:spPr>
        </p:pic>
      </p:grpSp>
      <p:sp>
        <p:nvSpPr>
          <p:cNvPr id="67" name="object 67" descr=""/>
          <p:cNvSpPr txBox="1"/>
          <p:nvPr/>
        </p:nvSpPr>
        <p:spPr>
          <a:xfrm>
            <a:off x="5319576" y="8160227"/>
            <a:ext cx="539750" cy="181610"/>
          </a:xfrm>
          <a:prstGeom prst="rect">
            <a:avLst/>
          </a:prstGeom>
        </p:spPr>
        <p:txBody>
          <a:bodyPr wrap="square" lIns="0" tIns="15875" rIns="0" bIns="0" rtlCol="0" vert="horz">
            <a:spAutoFit/>
          </a:bodyPr>
          <a:lstStyle/>
          <a:p>
            <a:pPr>
              <a:lnSpc>
                <a:spcPct val="100000"/>
              </a:lnSpc>
              <a:spcBef>
                <a:spcPts val="125"/>
              </a:spcBef>
            </a:pPr>
            <a:r>
              <a:rPr dirty="0" sz="1000" spc="-15" b="1">
                <a:solidFill>
                  <a:srgbClr val="B2292E"/>
                </a:solidFill>
                <a:latin typeface="Microsoft YaHei"/>
                <a:cs typeface="Microsoft YaHei"/>
              </a:rPr>
              <a:t>启动焊接</a:t>
            </a:r>
            <a:endParaRPr sz="1000">
              <a:latin typeface="Microsoft YaHei"/>
              <a:cs typeface="Microsoft YaHei"/>
            </a:endParaRPr>
          </a:p>
        </p:txBody>
      </p:sp>
      <p:sp>
        <p:nvSpPr>
          <p:cNvPr id="68" name="object 68" descr=""/>
          <p:cNvSpPr/>
          <p:nvPr/>
        </p:nvSpPr>
        <p:spPr>
          <a:xfrm>
            <a:off x="1775217" y="8220405"/>
            <a:ext cx="403225" cy="99695"/>
          </a:xfrm>
          <a:custGeom>
            <a:avLst/>
            <a:gdLst/>
            <a:ahLst/>
            <a:cxnLst/>
            <a:rect l="l" t="t" r="r" b="b"/>
            <a:pathLst>
              <a:path w="403225" h="99695">
                <a:moveTo>
                  <a:pt x="359460" y="0"/>
                </a:moveTo>
                <a:lnTo>
                  <a:pt x="359460" y="24790"/>
                </a:lnTo>
                <a:lnTo>
                  <a:pt x="0" y="24790"/>
                </a:lnTo>
                <a:lnTo>
                  <a:pt x="0" y="74345"/>
                </a:lnTo>
                <a:lnTo>
                  <a:pt x="359460" y="74345"/>
                </a:lnTo>
                <a:lnTo>
                  <a:pt x="359460" y="99136"/>
                </a:lnTo>
                <a:lnTo>
                  <a:pt x="402844" y="49568"/>
                </a:lnTo>
                <a:lnTo>
                  <a:pt x="359460" y="0"/>
                </a:lnTo>
                <a:close/>
              </a:path>
            </a:pathLst>
          </a:custGeom>
          <a:solidFill>
            <a:srgbClr val="B2292E"/>
          </a:solidFill>
        </p:spPr>
        <p:txBody>
          <a:bodyPr wrap="square" lIns="0" tIns="0" rIns="0" bIns="0" rtlCol="0"/>
          <a:lstStyle/>
          <a:p/>
        </p:txBody>
      </p:sp>
      <p:sp>
        <p:nvSpPr>
          <p:cNvPr id="69" name="object 69" descr=""/>
          <p:cNvSpPr/>
          <p:nvPr/>
        </p:nvSpPr>
        <p:spPr>
          <a:xfrm>
            <a:off x="3219235" y="8208016"/>
            <a:ext cx="403225" cy="99695"/>
          </a:xfrm>
          <a:custGeom>
            <a:avLst/>
            <a:gdLst/>
            <a:ahLst/>
            <a:cxnLst/>
            <a:rect l="l" t="t" r="r" b="b"/>
            <a:pathLst>
              <a:path w="403225" h="99695">
                <a:moveTo>
                  <a:pt x="359460" y="0"/>
                </a:moveTo>
                <a:lnTo>
                  <a:pt x="359460" y="24777"/>
                </a:lnTo>
                <a:lnTo>
                  <a:pt x="0" y="24777"/>
                </a:lnTo>
                <a:lnTo>
                  <a:pt x="0" y="74345"/>
                </a:lnTo>
                <a:lnTo>
                  <a:pt x="359460" y="74345"/>
                </a:lnTo>
                <a:lnTo>
                  <a:pt x="359460" y="99136"/>
                </a:lnTo>
                <a:lnTo>
                  <a:pt x="402844" y="49568"/>
                </a:lnTo>
                <a:lnTo>
                  <a:pt x="359460" y="0"/>
                </a:lnTo>
                <a:close/>
              </a:path>
            </a:pathLst>
          </a:custGeom>
          <a:solidFill>
            <a:srgbClr val="B2292E"/>
          </a:solidFill>
        </p:spPr>
        <p:txBody>
          <a:bodyPr wrap="square" lIns="0" tIns="0" rIns="0" bIns="0" rtlCol="0"/>
          <a:lstStyle/>
          <a:p/>
        </p:txBody>
      </p:sp>
      <p:sp>
        <p:nvSpPr>
          <p:cNvPr id="70" name="object 70" descr=""/>
          <p:cNvSpPr/>
          <p:nvPr/>
        </p:nvSpPr>
        <p:spPr>
          <a:xfrm>
            <a:off x="4663252" y="8220405"/>
            <a:ext cx="403225" cy="99695"/>
          </a:xfrm>
          <a:custGeom>
            <a:avLst/>
            <a:gdLst/>
            <a:ahLst/>
            <a:cxnLst/>
            <a:rect l="l" t="t" r="r" b="b"/>
            <a:pathLst>
              <a:path w="403225" h="99695">
                <a:moveTo>
                  <a:pt x="359460" y="0"/>
                </a:moveTo>
                <a:lnTo>
                  <a:pt x="359460" y="24790"/>
                </a:lnTo>
                <a:lnTo>
                  <a:pt x="0" y="24790"/>
                </a:lnTo>
                <a:lnTo>
                  <a:pt x="0" y="74345"/>
                </a:lnTo>
                <a:lnTo>
                  <a:pt x="359460" y="74345"/>
                </a:lnTo>
                <a:lnTo>
                  <a:pt x="359460" y="99136"/>
                </a:lnTo>
                <a:lnTo>
                  <a:pt x="402831" y="49568"/>
                </a:lnTo>
                <a:lnTo>
                  <a:pt x="359460" y="0"/>
                </a:lnTo>
                <a:close/>
              </a:path>
            </a:pathLst>
          </a:custGeom>
          <a:solidFill>
            <a:srgbClr val="B2292E"/>
          </a:solidFill>
        </p:spPr>
        <p:txBody>
          <a:bodyPr wrap="square" lIns="0" tIns="0" rIns="0" bIns="0" rtlCol="0"/>
          <a:lstStyle/>
          <a:p/>
        </p:txBody>
      </p:sp>
      <p:grpSp>
        <p:nvGrpSpPr>
          <p:cNvPr id="71" name="object 71" descr=""/>
          <p:cNvGrpSpPr/>
          <p:nvPr/>
        </p:nvGrpSpPr>
        <p:grpSpPr>
          <a:xfrm>
            <a:off x="4805791" y="8474457"/>
            <a:ext cx="2082800" cy="991869"/>
            <a:chOff x="4805791" y="8474457"/>
            <a:chExt cx="2082800" cy="991869"/>
          </a:xfrm>
        </p:grpSpPr>
        <p:sp>
          <p:nvSpPr>
            <p:cNvPr id="72" name="object 72" descr=""/>
            <p:cNvSpPr/>
            <p:nvPr/>
          </p:nvSpPr>
          <p:spPr>
            <a:xfrm>
              <a:off x="4805791" y="8474457"/>
              <a:ext cx="1159510" cy="675640"/>
            </a:xfrm>
            <a:custGeom>
              <a:avLst/>
              <a:gdLst/>
              <a:ahLst/>
              <a:cxnLst/>
              <a:rect l="l" t="t" r="r" b="b"/>
              <a:pathLst>
                <a:path w="1159510" h="675640">
                  <a:moveTo>
                    <a:pt x="61976" y="0"/>
                  </a:moveTo>
                  <a:lnTo>
                    <a:pt x="0" y="99123"/>
                  </a:lnTo>
                  <a:lnTo>
                    <a:pt x="37185" y="99123"/>
                  </a:lnTo>
                  <a:lnTo>
                    <a:pt x="37185" y="675373"/>
                  </a:lnTo>
                  <a:lnTo>
                    <a:pt x="1158925" y="675373"/>
                  </a:lnTo>
                  <a:lnTo>
                    <a:pt x="1158925" y="625805"/>
                  </a:lnTo>
                  <a:lnTo>
                    <a:pt x="86766" y="625805"/>
                  </a:lnTo>
                  <a:lnTo>
                    <a:pt x="86766" y="99123"/>
                  </a:lnTo>
                  <a:lnTo>
                    <a:pt x="123952" y="99123"/>
                  </a:lnTo>
                  <a:lnTo>
                    <a:pt x="61976" y="0"/>
                  </a:lnTo>
                  <a:close/>
                </a:path>
              </a:pathLst>
            </a:custGeom>
            <a:solidFill>
              <a:srgbClr val="B2292E"/>
            </a:solidFill>
          </p:spPr>
          <p:txBody>
            <a:bodyPr wrap="square" lIns="0" tIns="0" rIns="0" bIns="0" rtlCol="0"/>
            <a:lstStyle/>
            <a:p/>
          </p:txBody>
        </p:sp>
        <p:pic>
          <p:nvPicPr>
            <p:cNvPr id="73" name="object 73" descr=""/>
            <p:cNvPicPr/>
            <p:nvPr/>
          </p:nvPicPr>
          <p:blipFill>
            <a:blip r:embed="rId8" cstate="print"/>
            <a:stretch>
              <a:fillRect/>
            </a:stretch>
          </p:blipFill>
          <p:spPr>
            <a:xfrm>
              <a:off x="5983314" y="8747080"/>
              <a:ext cx="904832" cy="718755"/>
            </a:xfrm>
            <a:prstGeom prst="rect">
              <a:avLst/>
            </a:prstGeom>
          </p:spPr>
        </p:pic>
        <p:pic>
          <p:nvPicPr>
            <p:cNvPr id="74" name="object 74" descr=""/>
            <p:cNvPicPr/>
            <p:nvPr/>
          </p:nvPicPr>
          <p:blipFill>
            <a:blip r:embed="rId9" cstate="print"/>
            <a:stretch>
              <a:fillRect/>
            </a:stretch>
          </p:blipFill>
          <p:spPr>
            <a:xfrm>
              <a:off x="6057683" y="8815238"/>
              <a:ext cx="756093" cy="582439"/>
            </a:xfrm>
            <a:prstGeom prst="rect">
              <a:avLst/>
            </a:prstGeom>
          </p:spPr>
        </p:pic>
      </p:grpSp>
      <p:sp>
        <p:nvSpPr>
          <p:cNvPr id="75" name="object 75" descr=""/>
          <p:cNvSpPr txBox="1"/>
          <p:nvPr/>
        </p:nvSpPr>
        <p:spPr>
          <a:xfrm>
            <a:off x="6166209" y="8986781"/>
            <a:ext cx="539750" cy="181610"/>
          </a:xfrm>
          <a:prstGeom prst="rect">
            <a:avLst/>
          </a:prstGeom>
        </p:spPr>
        <p:txBody>
          <a:bodyPr wrap="square" lIns="0" tIns="15875" rIns="0" bIns="0" rtlCol="0" vert="horz">
            <a:spAutoFit/>
          </a:bodyPr>
          <a:lstStyle/>
          <a:p>
            <a:pPr>
              <a:lnSpc>
                <a:spcPct val="100000"/>
              </a:lnSpc>
              <a:spcBef>
                <a:spcPts val="125"/>
              </a:spcBef>
            </a:pPr>
            <a:r>
              <a:rPr dirty="0" sz="1000" spc="-15" b="1">
                <a:solidFill>
                  <a:srgbClr val="B2292E"/>
                </a:solidFill>
                <a:latin typeface="Microsoft YaHei"/>
                <a:cs typeface="Microsoft YaHei"/>
              </a:rPr>
              <a:t>模拟焊接</a:t>
            </a:r>
            <a:endParaRPr sz="1000">
              <a:latin typeface="Microsoft YaHei"/>
              <a:cs typeface="Microsoft YaHei"/>
            </a:endParaRPr>
          </a:p>
        </p:txBody>
      </p:sp>
      <p:pic>
        <p:nvPicPr>
          <p:cNvPr id="76" name="object 76" descr=""/>
          <p:cNvPicPr/>
          <p:nvPr/>
        </p:nvPicPr>
        <p:blipFill>
          <a:blip r:embed="rId10" cstate="print"/>
          <a:stretch>
            <a:fillRect/>
          </a:stretch>
        </p:blipFill>
        <p:spPr>
          <a:xfrm>
            <a:off x="418486" y="5129652"/>
            <a:ext cx="2114299" cy="1394997"/>
          </a:xfrm>
          <a:prstGeom prst="rect">
            <a:avLst/>
          </a:prstGeom>
        </p:spPr>
      </p:pic>
      <p:pic>
        <p:nvPicPr>
          <p:cNvPr id="77" name="object 77" descr=""/>
          <p:cNvPicPr/>
          <p:nvPr/>
        </p:nvPicPr>
        <p:blipFill>
          <a:blip r:embed="rId11" cstate="print"/>
          <a:stretch>
            <a:fillRect/>
          </a:stretch>
        </p:blipFill>
        <p:spPr>
          <a:xfrm>
            <a:off x="2606094" y="5133121"/>
            <a:ext cx="2111672" cy="1391528"/>
          </a:xfrm>
          <a:prstGeom prst="rect">
            <a:avLst/>
          </a:prstGeom>
        </p:spPr>
      </p:pic>
      <p:pic>
        <p:nvPicPr>
          <p:cNvPr id="78" name="object 78" descr=""/>
          <p:cNvPicPr/>
          <p:nvPr/>
        </p:nvPicPr>
        <p:blipFill>
          <a:blip r:embed="rId12" cstate="print"/>
          <a:stretch>
            <a:fillRect/>
          </a:stretch>
        </p:blipFill>
        <p:spPr>
          <a:xfrm>
            <a:off x="4780094" y="5129652"/>
            <a:ext cx="2406469" cy="1394997"/>
          </a:xfrm>
          <a:prstGeom prst="rect">
            <a:avLst/>
          </a:prstGeom>
        </p:spPr>
      </p:pic>
      <p:sp>
        <p:nvSpPr>
          <p:cNvPr id="79" name="object 79"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57</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0" y="-12"/>
            <a:ext cx="7559776" cy="4939182"/>
          </a:xfrm>
          <a:prstGeom prst="rect">
            <a:avLst/>
          </a:prstGeom>
        </p:spPr>
      </p:pic>
      <p:sp>
        <p:nvSpPr>
          <p:cNvPr id="3" name="object 3" descr=""/>
          <p:cNvSpPr txBox="1"/>
          <p:nvPr/>
        </p:nvSpPr>
        <p:spPr>
          <a:xfrm>
            <a:off x="831503" y="5105779"/>
            <a:ext cx="3702050" cy="1110615"/>
          </a:xfrm>
          <a:prstGeom prst="rect">
            <a:avLst/>
          </a:prstGeom>
        </p:spPr>
        <p:txBody>
          <a:bodyPr wrap="square" lIns="0" tIns="635" rIns="0" bIns="0" rtlCol="0" vert="horz">
            <a:spAutoFit/>
          </a:bodyPr>
          <a:lstStyle/>
          <a:p>
            <a:pPr>
              <a:lnSpc>
                <a:spcPct val="100000"/>
              </a:lnSpc>
              <a:spcBef>
                <a:spcPts val="5"/>
              </a:spcBef>
            </a:pPr>
            <a:endParaRPr sz="1500">
              <a:latin typeface="Times New Roman"/>
              <a:cs typeface="Times New Roman"/>
            </a:endParaRPr>
          </a:p>
          <a:p>
            <a:pPr marL="12700">
              <a:lnSpc>
                <a:spcPct val="100000"/>
              </a:lnSpc>
            </a:pPr>
            <a:r>
              <a:rPr dirty="0" baseline="-2777" sz="4500" spc="-15" b="1">
                <a:solidFill>
                  <a:srgbClr val="D1D3D4"/>
                </a:solidFill>
                <a:latin typeface="Arial"/>
                <a:cs typeface="Arial"/>
              </a:rPr>
              <a:t>01</a:t>
            </a:r>
            <a:r>
              <a:rPr dirty="0" baseline="-2777" sz="4500" spc="-397" b="1">
                <a:solidFill>
                  <a:srgbClr val="D1D3D4"/>
                </a:solidFill>
                <a:latin typeface="Arial"/>
                <a:cs typeface="Arial"/>
              </a:rPr>
              <a:t> </a:t>
            </a:r>
            <a:r>
              <a:rPr dirty="0" sz="1500" spc="-35" b="1">
                <a:solidFill>
                  <a:srgbClr val="CB272B"/>
                </a:solidFill>
                <a:latin typeface="Microsoft YaHei"/>
                <a:cs typeface="Microsoft YaHei"/>
              </a:rPr>
              <a:t>友好的人机交互</a:t>
            </a:r>
            <a:endParaRPr sz="1500">
              <a:latin typeface="Microsoft YaHei"/>
              <a:cs typeface="Microsoft YaHei"/>
            </a:endParaRPr>
          </a:p>
          <a:p>
            <a:pPr marL="128905">
              <a:lnSpc>
                <a:spcPct val="100000"/>
              </a:lnSpc>
              <a:spcBef>
                <a:spcPts val="490"/>
              </a:spcBef>
            </a:pPr>
            <a:r>
              <a:rPr dirty="0" sz="900" spc="-5">
                <a:solidFill>
                  <a:srgbClr val="231F20"/>
                </a:solidFill>
                <a:latin typeface="SimSun"/>
                <a:cs typeface="SimSun"/>
              </a:rPr>
              <a:t>界面简洁清晰，可通过</a:t>
            </a:r>
            <a:r>
              <a:rPr dirty="0" sz="900" spc="50">
                <a:solidFill>
                  <a:srgbClr val="231F20"/>
                </a:solidFill>
                <a:latin typeface="SimSun"/>
                <a:cs typeface="SimSun"/>
              </a:rPr>
              <a:t>HMI</a:t>
            </a:r>
            <a:r>
              <a:rPr dirty="0" sz="900" spc="45">
                <a:solidFill>
                  <a:srgbClr val="231F20"/>
                </a:solidFill>
                <a:latin typeface="SimSun"/>
                <a:cs typeface="SimSun"/>
              </a:rPr>
              <a:t>界面简单选择并设置相应的指令和参数。</a:t>
            </a:r>
            <a:endParaRPr sz="900">
              <a:latin typeface="SimSun"/>
              <a:cs typeface="SimSun"/>
            </a:endParaRPr>
          </a:p>
          <a:p>
            <a:pPr marL="128905">
              <a:lnSpc>
                <a:spcPct val="100000"/>
              </a:lnSpc>
              <a:spcBef>
                <a:spcPts val="660"/>
              </a:spcBef>
            </a:pPr>
            <a:r>
              <a:rPr dirty="0" sz="900" spc="-5">
                <a:solidFill>
                  <a:srgbClr val="231F20"/>
                </a:solidFill>
                <a:latin typeface="SimSun"/>
                <a:cs typeface="SimSun"/>
              </a:rPr>
              <a:t>编程简易，可通过简单语句快速实现所需力控功能。</a:t>
            </a:r>
            <a:endParaRPr sz="900">
              <a:latin typeface="SimSun"/>
              <a:cs typeface="SimSun"/>
            </a:endParaRPr>
          </a:p>
        </p:txBody>
      </p:sp>
      <p:grpSp>
        <p:nvGrpSpPr>
          <p:cNvPr id="4" name="object 4" descr=""/>
          <p:cNvGrpSpPr/>
          <p:nvPr/>
        </p:nvGrpSpPr>
        <p:grpSpPr>
          <a:xfrm>
            <a:off x="727824" y="6347587"/>
            <a:ext cx="4126865" cy="1108710"/>
            <a:chOff x="727824" y="6347587"/>
            <a:chExt cx="4126865" cy="1108710"/>
          </a:xfrm>
        </p:grpSpPr>
        <p:sp>
          <p:nvSpPr>
            <p:cNvPr id="5" name="object 5" descr=""/>
            <p:cNvSpPr/>
            <p:nvPr/>
          </p:nvSpPr>
          <p:spPr>
            <a:xfrm>
              <a:off x="727824" y="6347587"/>
              <a:ext cx="4126865" cy="1108710"/>
            </a:xfrm>
            <a:custGeom>
              <a:avLst/>
              <a:gdLst/>
              <a:ahLst/>
              <a:cxnLst/>
              <a:rect l="l" t="t" r="r" b="b"/>
              <a:pathLst>
                <a:path w="4126865" h="1108709">
                  <a:moveTo>
                    <a:pt x="4126725" y="0"/>
                  </a:moveTo>
                  <a:lnTo>
                    <a:pt x="0" y="0"/>
                  </a:lnTo>
                  <a:lnTo>
                    <a:pt x="0" y="1108290"/>
                  </a:lnTo>
                  <a:lnTo>
                    <a:pt x="4126725" y="1108290"/>
                  </a:lnTo>
                  <a:lnTo>
                    <a:pt x="4126725" y="0"/>
                  </a:lnTo>
                  <a:close/>
                </a:path>
              </a:pathLst>
            </a:custGeom>
            <a:solidFill>
              <a:srgbClr val="F1F2F2"/>
            </a:solidFill>
          </p:spPr>
          <p:txBody>
            <a:bodyPr wrap="square" lIns="0" tIns="0" rIns="0" bIns="0" rtlCol="0"/>
            <a:lstStyle/>
            <a:p/>
          </p:txBody>
        </p:sp>
        <p:sp>
          <p:nvSpPr>
            <p:cNvPr id="6" name="object 6" descr=""/>
            <p:cNvSpPr/>
            <p:nvPr/>
          </p:nvSpPr>
          <p:spPr>
            <a:xfrm>
              <a:off x="894143" y="6992988"/>
              <a:ext cx="34290" cy="257175"/>
            </a:xfrm>
            <a:custGeom>
              <a:avLst/>
              <a:gdLst/>
              <a:ahLst/>
              <a:cxnLst/>
              <a:rect l="l" t="t" r="r" b="b"/>
              <a:pathLst>
                <a:path w="34290" h="257175">
                  <a:moveTo>
                    <a:pt x="33807" y="230708"/>
                  </a:moveTo>
                  <a:lnTo>
                    <a:pt x="26225" y="223139"/>
                  </a:lnTo>
                  <a:lnTo>
                    <a:pt x="7569" y="223139"/>
                  </a:lnTo>
                  <a:lnTo>
                    <a:pt x="0" y="230708"/>
                  </a:lnTo>
                  <a:lnTo>
                    <a:pt x="0" y="249364"/>
                  </a:lnTo>
                  <a:lnTo>
                    <a:pt x="7569" y="256933"/>
                  </a:lnTo>
                  <a:lnTo>
                    <a:pt x="26225" y="256933"/>
                  </a:lnTo>
                  <a:lnTo>
                    <a:pt x="33807" y="249364"/>
                  </a:lnTo>
                  <a:lnTo>
                    <a:pt x="33807" y="240030"/>
                  </a:lnTo>
                  <a:lnTo>
                    <a:pt x="33807" y="230708"/>
                  </a:lnTo>
                  <a:close/>
                </a:path>
                <a:path w="34290" h="257175">
                  <a:moveTo>
                    <a:pt x="33807" y="7569"/>
                  </a:moveTo>
                  <a:lnTo>
                    <a:pt x="26225" y="0"/>
                  </a:lnTo>
                  <a:lnTo>
                    <a:pt x="7569" y="0"/>
                  </a:lnTo>
                  <a:lnTo>
                    <a:pt x="0" y="7569"/>
                  </a:lnTo>
                  <a:lnTo>
                    <a:pt x="0" y="26225"/>
                  </a:lnTo>
                  <a:lnTo>
                    <a:pt x="7569" y="33794"/>
                  </a:lnTo>
                  <a:lnTo>
                    <a:pt x="26225" y="33794"/>
                  </a:lnTo>
                  <a:lnTo>
                    <a:pt x="33807" y="26225"/>
                  </a:lnTo>
                  <a:lnTo>
                    <a:pt x="33807" y="16903"/>
                  </a:lnTo>
                  <a:lnTo>
                    <a:pt x="33807" y="7569"/>
                  </a:lnTo>
                  <a:close/>
                </a:path>
              </a:pathLst>
            </a:custGeom>
            <a:solidFill>
              <a:srgbClr val="CB272B"/>
            </a:solidFill>
          </p:spPr>
          <p:txBody>
            <a:bodyPr wrap="square" lIns="0" tIns="0" rIns="0" bIns="0" rtlCol="0"/>
            <a:lstStyle/>
            <a:p/>
          </p:txBody>
        </p:sp>
      </p:grpSp>
      <p:grpSp>
        <p:nvGrpSpPr>
          <p:cNvPr id="7" name="object 7" descr=""/>
          <p:cNvGrpSpPr/>
          <p:nvPr/>
        </p:nvGrpSpPr>
        <p:grpSpPr>
          <a:xfrm>
            <a:off x="727824" y="8777237"/>
            <a:ext cx="4126865" cy="1014094"/>
            <a:chOff x="727824" y="8777237"/>
            <a:chExt cx="4126865" cy="1014094"/>
          </a:xfrm>
        </p:grpSpPr>
        <p:sp>
          <p:nvSpPr>
            <p:cNvPr id="8" name="object 8" descr=""/>
            <p:cNvSpPr/>
            <p:nvPr/>
          </p:nvSpPr>
          <p:spPr>
            <a:xfrm>
              <a:off x="727824" y="8777237"/>
              <a:ext cx="4126865" cy="1014094"/>
            </a:xfrm>
            <a:custGeom>
              <a:avLst/>
              <a:gdLst/>
              <a:ahLst/>
              <a:cxnLst/>
              <a:rect l="l" t="t" r="r" b="b"/>
              <a:pathLst>
                <a:path w="4126865" h="1014095">
                  <a:moveTo>
                    <a:pt x="4126725" y="0"/>
                  </a:moveTo>
                  <a:lnTo>
                    <a:pt x="0" y="0"/>
                  </a:lnTo>
                  <a:lnTo>
                    <a:pt x="0" y="1013561"/>
                  </a:lnTo>
                  <a:lnTo>
                    <a:pt x="4126725" y="1013561"/>
                  </a:lnTo>
                  <a:lnTo>
                    <a:pt x="4126725" y="0"/>
                  </a:lnTo>
                  <a:close/>
                </a:path>
              </a:pathLst>
            </a:custGeom>
            <a:solidFill>
              <a:srgbClr val="F1F2F2"/>
            </a:solidFill>
          </p:spPr>
          <p:txBody>
            <a:bodyPr wrap="square" lIns="0" tIns="0" rIns="0" bIns="0" rtlCol="0"/>
            <a:lstStyle/>
            <a:p/>
          </p:txBody>
        </p:sp>
        <p:sp>
          <p:nvSpPr>
            <p:cNvPr id="9" name="object 9" descr=""/>
            <p:cNvSpPr/>
            <p:nvPr/>
          </p:nvSpPr>
          <p:spPr>
            <a:xfrm>
              <a:off x="856311" y="9406260"/>
              <a:ext cx="34290" cy="34290"/>
            </a:xfrm>
            <a:custGeom>
              <a:avLst/>
              <a:gdLst/>
              <a:ahLst/>
              <a:cxnLst/>
              <a:rect l="l" t="t" r="r" b="b"/>
              <a:pathLst>
                <a:path w="34290" h="34290">
                  <a:moveTo>
                    <a:pt x="26225" y="0"/>
                  </a:moveTo>
                  <a:lnTo>
                    <a:pt x="7569" y="0"/>
                  </a:lnTo>
                  <a:lnTo>
                    <a:pt x="0" y="7569"/>
                  </a:lnTo>
                  <a:lnTo>
                    <a:pt x="0" y="26238"/>
                  </a:lnTo>
                  <a:lnTo>
                    <a:pt x="7569" y="33807"/>
                  </a:lnTo>
                  <a:lnTo>
                    <a:pt x="26225" y="33807"/>
                  </a:lnTo>
                  <a:lnTo>
                    <a:pt x="33794" y="26238"/>
                  </a:lnTo>
                  <a:lnTo>
                    <a:pt x="33794" y="16903"/>
                  </a:lnTo>
                  <a:lnTo>
                    <a:pt x="33794" y="7569"/>
                  </a:lnTo>
                  <a:lnTo>
                    <a:pt x="26225" y="0"/>
                  </a:lnTo>
                  <a:close/>
                </a:path>
              </a:pathLst>
            </a:custGeom>
            <a:solidFill>
              <a:srgbClr val="CB272B"/>
            </a:solidFill>
          </p:spPr>
          <p:txBody>
            <a:bodyPr wrap="square" lIns="0" tIns="0" rIns="0" bIns="0" rtlCol="0"/>
            <a:lstStyle/>
            <a:p/>
          </p:txBody>
        </p:sp>
      </p:grpSp>
      <p:sp>
        <p:nvSpPr>
          <p:cNvPr id="10" name="object 10" descr=""/>
          <p:cNvSpPr txBox="1"/>
          <p:nvPr/>
        </p:nvSpPr>
        <p:spPr>
          <a:xfrm>
            <a:off x="727824" y="6347587"/>
            <a:ext cx="4126865" cy="1108710"/>
          </a:xfrm>
          <a:prstGeom prst="rect">
            <a:avLst/>
          </a:prstGeom>
        </p:spPr>
        <p:txBody>
          <a:bodyPr wrap="square" lIns="0" tIns="50800" rIns="0" bIns="0" rtlCol="0" vert="horz">
            <a:spAutoFit/>
          </a:bodyPr>
          <a:lstStyle/>
          <a:p>
            <a:pPr marL="116205">
              <a:lnSpc>
                <a:spcPct val="100000"/>
              </a:lnSpc>
              <a:spcBef>
                <a:spcPts val="400"/>
              </a:spcBef>
            </a:pPr>
            <a:r>
              <a:rPr dirty="0" baseline="-3703" sz="4500" spc="-15" b="1">
                <a:solidFill>
                  <a:srgbClr val="BCBEC0"/>
                </a:solidFill>
                <a:latin typeface="Arial"/>
                <a:cs typeface="Arial"/>
              </a:rPr>
              <a:t>02</a:t>
            </a:r>
            <a:r>
              <a:rPr dirty="0" baseline="-3703" sz="4500" spc="-397" b="1">
                <a:solidFill>
                  <a:srgbClr val="BCBEC0"/>
                </a:solidFill>
                <a:latin typeface="Arial"/>
                <a:cs typeface="Arial"/>
              </a:rPr>
              <a:t> </a:t>
            </a:r>
            <a:r>
              <a:rPr dirty="0" sz="1500" spc="-35" b="1">
                <a:solidFill>
                  <a:srgbClr val="CB272B"/>
                </a:solidFill>
                <a:latin typeface="Microsoft YaHei"/>
                <a:cs typeface="Microsoft YaHei"/>
              </a:rPr>
              <a:t>丰富的力控类型</a:t>
            </a:r>
            <a:endParaRPr sz="1500">
              <a:latin typeface="Microsoft YaHei"/>
              <a:cs typeface="Microsoft YaHei"/>
            </a:endParaRPr>
          </a:p>
          <a:p>
            <a:pPr marL="237490" marR="781050">
              <a:lnSpc>
                <a:spcPct val="161100"/>
              </a:lnSpc>
              <a:spcBef>
                <a:spcPts val="5"/>
              </a:spcBef>
            </a:pPr>
            <a:r>
              <a:rPr dirty="0" sz="900" spc="-45">
                <a:solidFill>
                  <a:srgbClr val="231F20"/>
                </a:solidFill>
                <a:latin typeface="SimSun"/>
                <a:cs typeface="SimSun"/>
              </a:rPr>
              <a:t>支持机器人基坐标系、世界坐标系、工具坐标系、工件坐标系</a:t>
            </a:r>
            <a:r>
              <a:rPr dirty="0" sz="900" spc="45">
                <a:solidFill>
                  <a:srgbClr val="231F20"/>
                </a:solidFill>
                <a:latin typeface="SimSun"/>
                <a:cs typeface="SimSun"/>
              </a:rPr>
              <a:t>支持关节阻抗和笛卡尔阻抗控制</a:t>
            </a:r>
            <a:endParaRPr sz="900">
              <a:latin typeface="SimSun"/>
              <a:cs typeface="SimSun"/>
            </a:endParaRPr>
          </a:p>
        </p:txBody>
      </p:sp>
      <p:sp>
        <p:nvSpPr>
          <p:cNvPr id="11" name="object 11" descr=""/>
          <p:cNvSpPr txBox="1"/>
          <p:nvPr/>
        </p:nvSpPr>
        <p:spPr>
          <a:xfrm>
            <a:off x="727824" y="8777237"/>
            <a:ext cx="4126865" cy="1014094"/>
          </a:xfrm>
          <a:prstGeom prst="rect">
            <a:avLst/>
          </a:prstGeom>
        </p:spPr>
        <p:txBody>
          <a:bodyPr wrap="square" lIns="0" tIns="1905" rIns="0" bIns="0" rtlCol="0" vert="horz">
            <a:spAutoFit/>
          </a:bodyPr>
          <a:lstStyle/>
          <a:p>
            <a:pPr marL="116205">
              <a:lnSpc>
                <a:spcPct val="100000"/>
              </a:lnSpc>
              <a:spcBef>
                <a:spcPts val="15"/>
              </a:spcBef>
            </a:pPr>
            <a:r>
              <a:rPr dirty="0" baseline="-3703" sz="4500" spc="-15" b="1">
                <a:solidFill>
                  <a:srgbClr val="BCBEC0"/>
                </a:solidFill>
                <a:latin typeface="Arial"/>
                <a:cs typeface="Arial"/>
              </a:rPr>
              <a:t>04</a:t>
            </a:r>
            <a:r>
              <a:rPr dirty="0" baseline="-3703" sz="4500" spc="-397" b="1">
                <a:solidFill>
                  <a:srgbClr val="BCBEC0"/>
                </a:solidFill>
                <a:latin typeface="Arial"/>
                <a:cs typeface="Arial"/>
              </a:rPr>
              <a:t> </a:t>
            </a:r>
            <a:r>
              <a:rPr dirty="0" sz="1500" spc="-35" b="1">
                <a:solidFill>
                  <a:srgbClr val="CB272B"/>
                </a:solidFill>
                <a:latin typeface="Microsoft YaHei"/>
                <a:cs typeface="Microsoft YaHei"/>
              </a:rPr>
              <a:t>高效的搜索与接触力判断</a:t>
            </a:r>
            <a:endParaRPr sz="1500">
              <a:latin typeface="Microsoft YaHei"/>
              <a:cs typeface="Microsoft YaHei"/>
            </a:endParaRPr>
          </a:p>
          <a:p>
            <a:pPr marL="207010" marR="175260">
              <a:lnSpc>
                <a:spcPct val="114799"/>
              </a:lnSpc>
              <a:spcBef>
                <a:spcPts val="750"/>
              </a:spcBef>
            </a:pPr>
            <a:r>
              <a:rPr dirty="0" sz="900" spc="10">
                <a:solidFill>
                  <a:srgbClr val="231F20"/>
                </a:solidFill>
                <a:latin typeface="SimSun"/>
                <a:cs typeface="SimSun"/>
              </a:rPr>
              <a:t>先进力控搜索运动规划，机器人感受力的实时变化，有效应对作业环境</a:t>
            </a:r>
            <a:r>
              <a:rPr dirty="0" sz="900" spc="-30">
                <a:solidFill>
                  <a:srgbClr val="231F20"/>
                </a:solidFill>
                <a:latin typeface="SimSun"/>
                <a:cs typeface="SimSun"/>
              </a:rPr>
              <a:t>不确定、零件公差大、装配操作复杂等情况。</a:t>
            </a:r>
            <a:endParaRPr sz="900">
              <a:latin typeface="SimSun"/>
              <a:cs typeface="SimSun"/>
            </a:endParaRPr>
          </a:p>
        </p:txBody>
      </p:sp>
      <p:sp>
        <p:nvSpPr>
          <p:cNvPr id="12" name="object 12" descr=""/>
          <p:cNvSpPr/>
          <p:nvPr/>
        </p:nvSpPr>
        <p:spPr>
          <a:xfrm>
            <a:off x="886882" y="5898307"/>
            <a:ext cx="34290" cy="34290"/>
          </a:xfrm>
          <a:custGeom>
            <a:avLst/>
            <a:gdLst/>
            <a:ahLst/>
            <a:cxnLst/>
            <a:rect l="l" t="t" r="r" b="b"/>
            <a:pathLst>
              <a:path w="34290" h="34289">
                <a:moveTo>
                  <a:pt x="26225" y="0"/>
                </a:moveTo>
                <a:lnTo>
                  <a:pt x="7569" y="0"/>
                </a:lnTo>
                <a:lnTo>
                  <a:pt x="0" y="7569"/>
                </a:lnTo>
                <a:lnTo>
                  <a:pt x="0" y="26225"/>
                </a:lnTo>
                <a:lnTo>
                  <a:pt x="7569" y="33794"/>
                </a:lnTo>
                <a:lnTo>
                  <a:pt x="26225" y="33794"/>
                </a:lnTo>
                <a:lnTo>
                  <a:pt x="33794" y="26225"/>
                </a:lnTo>
                <a:lnTo>
                  <a:pt x="33794" y="16890"/>
                </a:lnTo>
                <a:lnTo>
                  <a:pt x="33794" y="7569"/>
                </a:lnTo>
                <a:lnTo>
                  <a:pt x="26225" y="0"/>
                </a:lnTo>
                <a:close/>
              </a:path>
            </a:pathLst>
          </a:custGeom>
          <a:solidFill>
            <a:srgbClr val="CB272B"/>
          </a:solidFill>
        </p:spPr>
        <p:txBody>
          <a:bodyPr wrap="square" lIns="0" tIns="0" rIns="0" bIns="0" rtlCol="0"/>
          <a:lstStyle/>
          <a:p/>
        </p:txBody>
      </p:sp>
      <p:sp>
        <p:nvSpPr>
          <p:cNvPr id="13" name="object 13" descr=""/>
          <p:cNvSpPr/>
          <p:nvPr/>
        </p:nvSpPr>
        <p:spPr>
          <a:xfrm>
            <a:off x="886882" y="6122951"/>
            <a:ext cx="34290" cy="34290"/>
          </a:xfrm>
          <a:custGeom>
            <a:avLst/>
            <a:gdLst/>
            <a:ahLst/>
            <a:cxnLst/>
            <a:rect l="l" t="t" r="r" b="b"/>
            <a:pathLst>
              <a:path w="34290" h="34289">
                <a:moveTo>
                  <a:pt x="26225" y="0"/>
                </a:moveTo>
                <a:lnTo>
                  <a:pt x="7569" y="0"/>
                </a:lnTo>
                <a:lnTo>
                  <a:pt x="0" y="7569"/>
                </a:lnTo>
                <a:lnTo>
                  <a:pt x="0" y="26225"/>
                </a:lnTo>
                <a:lnTo>
                  <a:pt x="7569" y="33794"/>
                </a:lnTo>
                <a:lnTo>
                  <a:pt x="26225" y="33794"/>
                </a:lnTo>
                <a:lnTo>
                  <a:pt x="33794" y="26225"/>
                </a:lnTo>
                <a:lnTo>
                  <a:pt x="33794" y="16890"/>
                </a:lnTo>
                <a:lnTo>
                  <a:pt x="33794" y="7569"/>
                </a:lnTo>
                <a:lnTo>
                  <a:pt x="26225" y="0"/>
                </a:lnTo>
                <a:close/>
              </a:path>
            </a:pathLst>
          </a:custGeom>
          <a:solidFill>
            <a:srgbClr val="CB272B"/>
          </a:solidFill>
        </p:spPr>
        <p:txBody>
          <a:bodyPr wrap="square" lIns="0" tIns="0" rIns="0" bIns="0" rtlCol="0"/>
          <a:lstStyle/>
          <a:p/>
        </p:txBody>
      </p:sp>
      <p:sp>
        <p:nvSpPr>
          <p:cNvPr id="14" name="object 14" descr=""/>
          <p:cNvSpPr/>
          <p:nvPr/>
        </p:nvSpPr>
        <p:spPr>
          <a:xfrm>
            <a:off x="849030" y="8097900"/>
            <a:ext cx="34290" cy="34290"/>
          </a:xfrm>
          <a:custGeom>
            <a:avLst/>
            <a:gdLst/>
            <a:ahLst/>
            <a:cxnLst/>
            <a:rect l="l" t="t" r="r" b="b"/>
            <a:pathLst>
              <a:path w="34290" h="34290">
                <a:moveTo>
                  <a:pt x="26238" y="0"/>
                </a:moveTo>
                <a:lnTo>
                  <a:pt x="7569" y="0"/>
                </a:lnTo>
                <a:lnTo>
                  <a:pt x="0" y="7569"/>
                </a:lnTo>
                <a:lnTo>
                  <a:pt x="0" y="26225"/>
                </a:lnTo>
                <a:lnTo>
                  <a:pt x="7569" y="33794"/>
                </a:lnTo>
                <a:lnTo>
                  <a:pt x="26238" y="33794"/>
                </a:lnTo>
                <a:lnTo>
                  <a:pt x="33807" y="26225"/>
                </a:lnTo>
                <a:lnTo>
                  <a:pt x="33807" y="16903"/>
                </a:lnTo>
                <a:lnTo>
                  <a:pt x="33807" y="7569"/>
                </a:lnTo>
                <a:lnTo>
                  <a:pt x="26238" y="0"/>
                </a:lnTo>
                <a:close/>
              </a:path>
            </a:pathLst>
          </a:custGeom>
          <a:solidFill>
            <a:srgbClr val="CB272B"/>
          </a:solidFill>
        </p:spPr>
        <p:txBody>
          <a:bodyPr wrap="square" lIns="0" tIns="0" rIns="0" bIns="0" rtlCol="0"/>
          <a:lstStyle/>
          <a:p/>
        </p:txBody>
      </p:sp>
      <p:sp>
        <p:nvSpPr>
          <p:cNvPr id="15" name="object 15" descr=""/>
          <p:cNvSpPr/>
          <p:nvPr/>
        </p:nvSpPr>
        <p:spPr>
          <a:xfrm>
            <a:off x="849030" y="8313366"/>
            <a:ext cx="34290" cy="34290"/>
          </a:xfrm>
          <a:custGeom>
            <a:avLst/>
            <a:gdLst/>
            <a:ahLst/>
            <a:cxnLst/>
            <a:rect l="l" t="t" r="r" b="b"/>
            <a:pathLst>
              <a:path w="34290" h="34290">
                <a:moveTo>
                  <a:pt x="26238" y="0"/>
                </a:moveTo>
                <a:lnTo>
                  <a:pt x="7569" y="0"/>
                </a:lnTo>
                <a:lnTo>
                  <a:pt x="0" y="7569"/>
                </a:lnTo>
                <a:lnTo>
                  <a:pt x="0" y="26225"/>
                </a:lnTo>
                <a:lnTo>
                  <a:pt x="7569" y="33794"/>
                </a:lnTo>
                <a:lnTo>
                  <a:pt x="26238" y="33794"/>
                </a:lnTo>
                <a:lnTo>
                  <a:pt x="33807" y="26225"/>
                </a:lnTo>
                <a:lnTo>
                  <a:pt x="33807" y="16890"/>
                </a:lnTo>
                <a:lnTo>
                  <a:pt x="33807" y="7569"/>
                </a:lnTo>
                <a:lnTo>
                  <a:pt x="26238" y="0"/>
                </a:lnTo>
                <a:close/>
              </a:path>
            </a:pathLst>
          </a:custGeom>
          <a:solidFill>
            <a:srgbClr val="CB272B"/>
          </a:solidFill>
        </p:spPr>
        <p:txBody>
          <a:bodyPr wrap="square" lIns="0" tIns="0" rIns="0" bIns="0" rtlCol="0"/>
          <a:lstStyle/>
          <a:p/>
        </p:txBody>
      </p:sp>
      <p:sp>
        <p:nvSpPr>
          <p:cNvPr id="16" name="object 16" descr=""/>
          <p:cNvSpPr/>
          <p:nvPr/>
        </p:nvSpPr>
        <p:spPr>
          <a:xfrm>
            <a:off x="849030" y="8528832"/>
            <a:ext cx="34290" cy="34290"/>
          </a:xfrm>
          <a:custGeom>
            <a:avLst/>
            <a:gdLst/>
            <a:ahLst/>
            <a:cxnLst/>
            <a:rect l="l" t="t" r="r" b="b"/>
            <a:pathLst>
              <a:path w="34290" h="34290">
                <a:moveTo>
                  <a:pt x="26238" y="0"/>
                </a:moveTo>
                <a:lnTo>
                  <a:pt x="7569" y="0"/>
                </a:lnTo>
                <a:lnTo>
                  <a:pt x="0" y="7569"/>
                </a:lnTo>
                <a:lnTo>
                  <a:pt x="0" y="26225"/>
                </a:lnTo>
                <a:lnTo>
                  <a:pt x="7569" y="33794"/>
                </a:lnTo>
                <a:lnTo>
                  <a:pt x="26238" y="33794"/>
                </a:lnTo>
                <a:lnTo>
                  <a:pt x="33807" y="26225"/>
                </a:lnTo>
                <a:lnTo>
                  <a:pt x="33807" y="16891"/>
                </a:lnTo>
                <a:lnTo>
                  <a:pt x="33807" y="7569"/>
                </a:lnTo>
                <a:lnTo>
                  <a:pt x="26238" y="0"/>
                </a:lnTo>
                <a:close/>
              </a:path>
            </a:pathLst>
          </a:custGeom>
          <a:solidFill>
            <a:srgbClr val="CB272B"/>
          </a:solidFill>
        </p:spPr>
        <p:txBody>
          <a:bodyPr wrap="square" lIns="0" tIns="0" rIns="0" bIns="0" rtlCol="0"/>
          <a:lstStyle/>
          <a:p/>
        </p:txBody>
      </p:sp>
      <p:sp>
        <p:nvSpPr>
          <p:cNvPr id="17" name="object 17" descr=""/>
          <p:cNvSpPr txBox="1"/>
          <p:nvPr/>
        </p:nvSpPr>
        <p:spPr>
          <a:xfrm>
            <a:off x="831503" y="7480679"/>
            <a:ext cx="3924300" cy="1151255"/>
          </a:xfrm>
          <a:prstGeom prst="rect">
            <a:avLst/>
          </a:prstGeom>
        </p:spPr>
        <p:txBody>
          <a:bodyPr wrap="square" lIns="0" tIns="12700" rIns="0" bIns="0" rtlCol="0" vert="horz">
            <a:spAutoFit/>
          </a:bodyPr>
          <a:lstStyle/>
          <a:p>
            <a:pPr marL="12700">
              <a:lnSpc>
                <a:spcPct val="100000"/>
              </a:lnSpc>
              <a:spcBef>
                <a:spcPts val="100"/>
              </a:spcBef>
            </a:pPr>
            <a:r>
              <a:rPr dirty="0" baseline="-3703" sz="4500" spc="-15" b="1">
                <a:solidFill>
                  <a:srgbClr val="D1D3D4"/>
                </a:solidFill>
                <a:latin typeface="Arial"/>
                <a:cs typeface="Arial"/>
              </a:rPr>
              <a:t>03</a:t>
            </a:r>
            <a:r>
              <a:rPr dirty="0" baseline="-3703" sz="4500" spc="-397" b="1">
                <a:solidFill>
                  <a:srgbClr val="D1D3D4"/>
                </a:solidFill>
                <a:latin typeface="Arial"/>
                <a:cs typeface="Arial"/>
              </a:rPr>
              <a:t> </a:t>
            </a:r>
            <a:r>
              <a:rPr dirty="0" sz="1500" spc="-35" b="1">
                <a:solidFill>
                  <a:srgbClr val="CB272B"/>
                </a:solidFill>
                <a:latin typeface="Microsoft YaHei"/>
                <a:cs typeface="Microsoft YaHei"/>
              </a:rPr>
              <a:t>完善的参数设置</a:t>
            </a:r>
            <a:endParaRPr sz="1500">
              <a:latin typeface="Microsoft YaHei"/>
              <a:cs typeface="Microsoft YaHei"/>
            </a:endParaRPr>
          </a:p>
          <a:p>
            <a:pPr marL="91440" marR="5080">
              <a:lnSpc>
                <a:spcPct val="161100"/>
              </a:lnSpc>
              <a:spcBef>
                <a:spcPts val="40"/>
              </a:spcBef>
            </a:pPr>
            <a:r>
              <a:rPr dirty="0" sz="900" spc="20">
                <a:solidFill>
                  <a:srgbClr val="231F20"/>
                </a:solidFill>
                <a:latin typeface="SimSun"/>
                <a:cs typeface="SimSun"/>
              </a:rPr>
              <a:t>可在安全范围内自由设定阻抗刚度和阻尼参数，调节相应阻抗控制效果；</a:t>
            </a:r>
            <a:r>
              <a:rPr dirty="0" sz="900" spc="-40">
                <a:solidFill>
                  <a:srgbClr val="231F20"/>
                </a:solidFill>
                <a:latin typeface="SimSun"/>
                <a:cs typeface="SimSun"/>
              </a:rPr>
              <a:t>可设置用户期望的力，与运动指令结合，实现力控打磨、按摩等应用；</a:t>
            </a:r>
            <a:endParaRPr sz="900">
              <a:latin typeface="SimSun"/>
              <a:cs typeface="SimSun"/>
            </a:endParaRPr>
          </a:p>
          <a:p>
            <a:pPr marL="91440">
              <a:lnSpc>
                <a:spcPct val="100000"/>
              </a:lnSpc>
              <a:spcBef>
                <a:spcPts val="660"/>
              </a:spcBef>
            </a:pPr>
            <a:r>
              <a:rPr dirty="0" sz="900" spc="15">
                <a:solidFill>
                  <a:srgbClr val="231F20"/>
                </a:solidFill>
                <a:latin typeface="SimSun"/>
                <a:cs typeface="SimSun"/>
              </a:rPr>
              <a:t>可与接触力判断指令结合起来使用，实现点触高压开关等应用。</a:t>
            </a:r>
            <a:endParaRPr sz="900">
              <a:latin typeface="SimSun"/>
              <a:cs typeface="SimSun"/>
            </a:endParaRPr>
          </a:p>
        </p:txBody>
      </p:sp>
      <p:sp>
        <p:nvSpPr>
          <p:cNvPr id="18" name="object 18"/>
          <p:cNvSpPr txBox="1">
            <a:spLocks noGrp="1"/>
          </p:cNvSpPr>
          <p:nvPr>
            <p:ph type="title"/>
          </p:nvPr>
        </p:nvSpPr>
        <p:spPr>
          <a:xfrm>
            <a:off x="695464" y="714553"/>
            <a:ext cx="1756410" cy="441325"/>
          </a:xfrm>
          <a:prstGeom prst="rect"/>
          <a:solidFill>
            <a:srgbClr val="CB272B"/>
          </a:solidFill>
        </p:spPr>
        <p:txBody>
          <a:bodyPr wrap="square" lIns="0" tIns="28575" rIns="0" bIns="0" rtlCol="0" vert="horz">
            <a:spAutoFit/>
          </a:bodyPr>
          <a:lstStyle/>
          <a:p>
            <a:pPr marL="96520">
              <a:lnSpc>
                <a:spcPct val="100000"/>
              </a:lnSpc>
              <a:spcBef>
                <a:spcPts val="225"/>
              </a:spcBef>
            </a:pPr>
            <a:r>
              <a:rPr dirty="0" sz="2350" spc="150">
                <a:solidFill>
                  <a:srgbClr val="FFFFFF"/>
                </a:solidFill>
                <a:latin typeface="Microsoft YaHei"/>
                <a:cs typeface="Microsoft YaHei"/>
              </a:rPr>
              <a:t>力控指令集</a:t>
            </a:r>
            <a:endParaRPr sz="2350">
              <a:latin typeface="Microsoft YaHei"/>
              <a:cs typeface="Microsoft YaHei"/>
            </a:endParaRPr>
          </a:p>
        </p:txBody>
      </p:sp>
      <p:sp>
        <p:nvSpPr>
          <p:cNvPr id="19" name="object 19" descr=""/>
          <p:cNvSpPr/>
          <p:nvPr/>
        </p:nvSpPr>
        <p:spPr>
          <a:xfrm>
            <a:off x="727824" y="4696803"/>
            <a:ext cx="6171565" cy="533400"/>
          </a:xfrm>
          <a:custGeom>
            <a:avLst/>
            <a:gdLst/>
            <a:ahLst/>
            <a:cxnLst/>
            <a:rect l="l" t="t" r="r" b="b"/>
            <a:pathLst>
              <a:path w="6171565" h="533400">
                <a:moveTo>
                  <a:pt x="6171184" y="0"/>
                </a:moveTo>
                <a:lnTo>
                  <a:pt x="0" y="0"/>
                </a:lnTo>
                <a:lnTo>
                  <a:pt x="0" y="532866"/>
                </a:lnTo>
                <a:lnTo>
                  <a:pt x="6171184" y="532866"/>
                </a:lnTo>
                <a:lnTo>
                  <a:pt x="6171184" y="0"/>
                </a:lnTo>
                <a:close/>
              </a:path>
            </a:pathLst>
          </a:custGeom>
          <a:solidFill>
            <a:srgbClr val="E6E7E8"/>
          </a:solidFill>
        </p:spPr>
        <p:txBody>
          <a:bodyPr wrap="square" lIns="0" tIns="0" rIns="0" bIns="0" rtlCol="0"/>
          <a:lstStyle/>
          <a:p/>
        </p:txBody>
      </p:sp>
      <p:sp>
        <p:nvSpPr>
          <p:cNvPr id="20" name="object 20" descr=""/>
          <p:cNvSpPr txBox="1"/>
          <p:nvPr/>
        </p:nvSpPr>
        <p:spPr>
          <a:xfrm>
            <a:off x="870874" y="4761203"/>
            <a:ext cx="1295400" cy="387350"/>
          </a:xfrm>
          <a:prstGeom prst="rect">
            <a:avLst/>
          </a:prstGeom>
        </p:spPr>
        <p:txBody>
          <a:bodyPr wrap="square" lIns="0" tIns="15240" rIns="0" bIns="0" rtlCol="0" vert="horz">
            <a:spAutoFit/>
          </a:bodyPr>
          <a:lstStyle/>
          <a:p>
            <a:pPr>
              <a:lnSpc>
                <a:spcPct val="100000"/>
              </a:lnSpc>
              <a:spcBef>
                <a:spcPts val="120"/>
              </a:spcBef>
            </a:pPr>
            <a:r>
              <a:rPr dirty="0" sz="2350" spc="145" b="1">
                <a:solidFill>
                  <a:srgbClr val="CB272B"/>
                </a:solidFill>
                <a:latin typeface="Microsoft YaHei"/>
                <a:cs typeface="Microsoft YaHei"/>
              </a:rPr>
              <a:t>特性优势</a:t>
            </a:r>
            <a:endParaRPr sz="2350">
              <a:latin typeface="Microsoft YaHei"/>
              <a:cs typeface="Microsoft YaHei"/>
            </a:endParaRPr>
          </a:p>
        </p:txBody>
      </p:sp>
      <p:sp>
        <p:nvSpPr>
          <p:cNvPr id="21" name="object 21" descr=""/>
          <p:cNvSpPr txBox="1"/>
          <p:nvPr/>
        </p:nvSpPr>
        <p:spPr>
          <a:xfrm>
            <a:off x="4637425" y="4701112"/>
            <a:ext cx="2125345" cy="498475"/>
          </a:xfrm>
          <a:prstGeom prst="rect">
            <a:avLst/>
          </a:prstGeom>
        </p:spPr>
        <p:txBody>
          <a:bodyPr wrap="square" lIns="0" tIns="12700" rIns="0" bIns="0" rtlCol="0" vert="horz">
            <a:spAutoFit/>
          </a:bodyPr>
          <a:lstStyle/>
          <a:p>
            <a:pPr marR="5080" indent="383540">
              <a:lnSpc>
                <a:spcPct val="110800"/>
              </a:lnSpc>
              <a:spcBef>
                <a:spcPts val="100"/>
              </a:spcBef>
            </a:pPr>
            <a:r>
              <a:rPr dirty="0" sz="1400" spc="100">
                <a:solidFill>
                  <a:srgbClr val="808285"/>
                </a:solidFill>
                <a:latin typeface="SimSun"/>
                <a:cs typeface="SimSun"/>
              </a:rPr>
              <a:t>丰富的力控功能支持</a:t>
            </a:r>
            <a:r>
              <a:rPr dirty="0" sz="1400" spc="105">
                <a:solidFill>
                  <a:srgbClr val="808285"/>
                </a:solidFill>
                <a:latin typeface="SimSun"/>
                <a:cs typeface="SimSun"/>
              </a:rPr>
              <a:t>满足不同场景的不同需求</a:t>
            </a:r>
            <a:endParaRPr sz="1400">
              <a:latin typeface="SimSun"/>
              <a:cs typeface="SimSun"/>
            </a:endParaRPr>
          </a:p>
        </p:txBody>
      </p:sp>
      <p:sp>
        <p:nvSpPr>
          <p:cNvPr id="22" name="object 22" descr=""/>
          <p:cNvSpPr txBox="1"/>
          <p:nvPr/>
        </p:nvSpPr>
        <p:spPr>
          <a:xfrm>
            <a:off x="682760" y="1788563"/>
            <a:ext cx="1269365" cy="749300"/>
          </a:xfrm>
          <a:prstGeom prst="rect">
            <a:avLst/>
          </a:prstGeom>
        </p:spPr>
        <p:txBody>
          <a:bodyPr wrap="square" lIns="0" tIns="12700" rIns="0" bIns="0" rtlCol="0" vert="horz">
            <a:spAutoFit/>
          </a:bodyPr>
          <a:lstStyle/>
          <a:p>
            <a:pPr marL="12700" marR="5080">
              <a:lnSpc>
                <a:spcPct val="131900"/>
              </a:lnSpc>
              <a:spcBef>
                <a:spcPts val="100"/>
              </a:spcBef>
            </a:pPr>
            <a:r>
              <a:rPr dirty="0" sz="1200" b="1">
                <a:solidFill>
                  <a:srgbClr val="CB272B"/>
                </a:solidFill>
                <a:latin typeface="Microsoft JhengHei"/>
                <a:cs typeface="Microsoft JhengHei"/>
              </a:rPr>
              <a:t>阻抗控制</a:t>
            </a:r>
            <a:r>
              <a:rPr dirty="0" sz="1200" spc="-15">
                <a:solidFill>
                  <a:srgbClr val="FFFFFF"/>
                </a:solidFill>
                <a:latin typeface="SimSun"/>
                <a:cs typeface="SimSun"/>
              </a:rPr>
              <a:t>相关功能</a:t>
            </a:r>
            <a:r>
              <a:rPr dirty="0" sz="1200" b="1">
                <a:solidFill>
                  <a:srgbClr val="CB272B"/>
                </a:solidFill>
                <a:latin typeface="Microsoft JhengHei"/>
                <a:cs typeface="Microsoft JhengHei"/>
              </a:rPr>
              <a:t>期望力</a:t>
            </a:r>
            <a:r>
              <a:rPr dirty="0" sz="1200" spc="-15">
                <a:solidFill>
                  <a:srgbClr val="FFFFFF"/>
                </a:solidFill>
                <a:latin typeface="SimSun"/>
                <a:cs typeface="SimSun"/>
              </a:rPr>
              <a:t>相关功能</a:t>
            </a:r>
            <a:r>
              <a:rPr dirty="0" sz="1200" spc="-50">
                <a:solidFill>
                  <a:srgbClr val="FFFFFF"/>
                </a:solidFill>
                <a:latin typeface="SimSun"/>
                <a:cs typeface="SimSun"/>
              </a:rPr>
              <a:t> </a:t>
            </a:r>
            <a:r>
              <a:rPr dirty="0" sz="1200" b="1">
                <a:solidFill>
                  <a:srgbClr val="CB272B"/>
                </a:solidFill>
                <a:latin typeface="Microsoft JhengHei"/>
                <a:cs typeface="Microsoft JhengHei"/>
              </a:rPr>
              <a:t>搜索</a:t>
            </a:r>
            <a:r>
              <a:rPr dirty="0" sz="1200" spc="-25">
                <a:solidFill>
                  <a:srgbClr val="FFFFFF"/>
                </a:solidFill>
                <a:latin typeface="SimSun"/>
                <a:cs typeface="SimSun"/>
              </a:rPr>
              <a:t>功能</a:t>
            </a:r>
            <a:endParaRPr sz="1200">
              <a:latin typeface="SimSun"/>
              <a:cs typeface="SimSun"/>
            </a:endParaRPr>
          </a:p>
        </p:txBody>
      </p:sp>
      <p:pic>
        <p:nvPicPr>
          <p:cNvPr id="23" name="object 23" descr=""/>
          <p:cNvPicPr/>
          <p:nvPr/>
        </p:nvPicPr>
        <p:blipFill>
          <a:blip r:embed="rId3" cstate="print"/>
          <a:stretch>
            <a:fillRect/>
          </a:stretch>
        </p:blipFill>
        <p:spPr>
          <a:xfrm>
            <a:off x="4854831" y="6344334"/>
            <a:ext cx="2044174" cy="1112443"/>
          </a:xfrm>
          <a:prstGeom prst="rect">
            <a:avLst/>
          </a:prstGeom>
        </p:spPr>
      </p:pic>
      <p:pic>
        <p:nvPicPr>
          <p:cNvPr id="24" name="object 24" descr=""/>
          <p:cNvPicPr/>
          <p:nvPr/>
        </p:nvPicPr>
        <p:blipFill>
          <a:blip r:embed="rId4" cstate="print"/>
          <a:stretch>
            <a:fillRect/>
          </a:stretch>
        </p:blipFill>
        <p:spPr>
          <a:xfrm>
            <a:off x="4854831" y="7575071"/>
            <a:ext cx="2044174" cy="1104664"/>
          </a:xfrm>
          <a:prstGeom prst="rect">
            <a:avLst/>
          </a:prstGeom>
        </p:spPr>
      </p:pic>
      <p:sp>
        <p:nvSpPr>
          <p:cNvPr id="25" name="object 25"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58</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
          <p:cNvPicPr/>
          <p:nvPr/>
        </p:nvPicPr>
        <p:blipFill>
          <a:blip r:embed="rId2" cstate="print"/>
          <a:stretch>
            <a:fillRect/>
          </a:stretch>
        </p:blipFill>
        <p:spPr>
          <a:xfrm>
            <a:off x="5101038" y="4031296"/>
            <a:ext cx="933351" cy="1378032"/>
          </a:xfrm>
          <a:prstGeom prst="rect">
            <a:avLst/>
          </a:prstGeom>
        </p:spPr>
      </p:pic>
      <p:sp>
        <p:nvSpPr>
          <p:cNvPr id="3" name="object 3" descr=""/>
          <p:cNvSpPr/>
          <p:nvPr/>
        </p:nvSpPr>
        <p:spPr>
          <a:xfrm>
            <a:off x="903825" y="5997159"/>
            <a:ext cx="1012825" cy="274320"/>
          </a:xfrm>
          <a:custGeom>
            <a:avLst/>
            <a:gdLst/>
            <a:ahLst/>
            <a:cxnLst/>
            <a:rect l="l" t="t" r="r" b="b"/>
            <a:pathLst>
              <a:path w="1012825" h="274320">
                <a:moveTo>
                  <a:pt x="976541" y="0"/>
                </a:moveTo>
                <a:lnTo>
                  <a:pt x="36004" y="0"/>
                </a:lnTo>
                <a:lnTo>
                  <a:pt x="21993" y="2830"/>
                </a:lnTo>
                <a:lnTo>
                  <a:pt x="10548" y="10548"/>
                </a:lnTo>
                <a:lnTo>
                  <a:pt x="2830" y="21993"/>
                </a:lnTo>
                <a:lnTo>
                  <a:pt x="0" y="36004"/>
                </a:lnTo>
                <a:lnTo>
                  <a:pt x="0" y="238124"/>
                </a:lnTo>
                <a:lnTo>
                  <a:pt x="2830" y="252135"/>
                </a:lnTo>
                <a:lnTo>
                  <a:pt x="10548" y="263580"/>
                </a:lnTo>
                <a:lnTo>
                  <a:pt x="21993" y="271298"/>
                </a:lnTo>
                <a:lnTo>
                  <a:pt x="36004" y="274129"/>
                </a:lnTo>
                <a:lnTo>
                  <a:pt x="976541" y="274129"/>
                </a:lnTo>
                <a:lnTo>
                  <a:pt x="990549" y="271298"/>
                </a:lnTo>
                <a:lnTo>
                  <a:pt x="1001990" y="263580"/>
                </a:lnTo>
                <a:lnTo>
                  <a:pt x="1009704" y="252135"/>
                </a:lnTo>
                <a:lnTo>
                  <a:pt x="1012532" y="238124"/>
                </a:lnTo>
                <a:lnTo>
                  <a:pt x="1012532" y="36004"/>
                </a:lnTo>
                <a:lnTo>
                  <a:pt x="1009704" y="21993"/>
                </a:lnTo>
                <a:lnTo>
                  <a:pt x="1001990" y="10548"/>
                </a:lnTo>
                <a:lnTo>
                  <a:pt x="990549" y="2830"/>
                </a:lnTo>
                <a:lnTo>
                  <a:pt x="976541" y="0"/>
                </a:lnTo>
                <a:close/>
              </a:path>
            </a:pathLst>
          </a:custGeom>
          <a:solidFill>
            <a:srgbClr val="DA2128"/>
          </a:solidFill>
        </p:spPr>
        <p:txBody>
          <a:bodyPr wrap="square" lIns="0" tIns="0" rIns="0" bIns="0" rtlCol="0"/>
          <a:lstStyle/>
          <a:p/>
        </p:txBody>
      </p:sp>
      <p:sp>
        <p:nvSpPr>
          <p:cNvPr id="4" name="object 4" descr=""/>
          <p:cNvSpPr txBox="1"/>
          <p:nvPr/>
        </p:nvSpPr>
        <p:spPr>
          <a:xfrm>
            <a:off x="997743" y="5996595"/>
            <a:ext cx="833119" cy="254000"/>
          </a:xfrm>
          <a:prstGeom prst="rect">
            <a:avLst/>
          </a:prstGeom>
        </p:spPr>
        <p:txBody>
          <a:bodyPr wrap="square" lIns="0" tIns="12700" rIns="0" bIns="0" rtlCol="0" vert="horz">
            <a:spAutoFit/>
          </a:bodyPr>
          <a:lstStyle/>
          <a:p>
            <a:pPr marL="12700">
              <a:lnSpc>
                <a:spcPct val="100000"/>
              </a:lnSpc>
              <a:spcBef>
                <a:spcPts val="100"/>
              </a:spcBef>
            </a:pPr>
            <a:r>
              <a:rPr dirty="0" sz="1500" spc="75" b="1">
                <a:solidFill>
                  <a:srgbClr val="FFFFFF"/>
                </a:solidFill>
                <a:latin typeface="Microsoft JhengHei"/>
                <a:cs typeface="Microsoft JhengHei"/>
              </a:rPr>
              <a:t>特性优势</a:t>
            </a:r>
            <a:endParaRPr sz="1500">
              <a:latin typeface="Microsoft JhengHei"/>
              <a:cs typeface="Microsoft JhengHei"/>
            </a:endParaRPr>
          </a:p>
        </p:txBody>
      </p:sp>
      <p:sp>
        <p:nvSpPr>
          <p:cNvPr id="5" name="object 5" descr=""/>
          <p:cNvSpPr/>
          <p:nvPr/>
        </p:nvSpPr>
        <p:spPr>
          <a:xfrm>
            <a:off x="903825" y="6710083"/>
            <a:ext cx="1012825" cy="274320"/>
          </a:xfrm>
          <a:custGeom>
            <a:avLst/>
            <a:gdLst/>
            <a:ahLst/>
            <a:cxnLst/>
            <a:rect l="l" t="t" r="r" b="b"/>
            <a:pathLst>
              <a:path w="1012825" h="274320">
                <a:moveTo>
                  <a:pt x="976541" y="0"/>
                </a:moveTo>
                <a:lnTo>
                  <a:pt x="36004" y="0"/>
                </a:lnTo>
                <a:lnTo>
                  <a:pt x="21993" y="2830"/>
                </a:lnTo>
                <a:lnTo>
                  <a:pt x="10548" y="10548"/>
                </a:lnTo>
                <a:lnTo>
                  <a:pt x="2830" y="21993"/>
                </a:lnTo>
                <a:lnTo>
                  <a:pt x="0" y="36004"/>
                </a:lnTo>
                <a:lnTo>
                  <a:pt x="0" y="238124"/>
                </a:lnTo>
                <a:lnTo>
                  <a:pt x="2830" y="252135"/>
                </a:lnTo>
                <a:lnTo>
                  <a:pt x="10548" y="263580"/>
                </a:lnTo>
                <a:lnTo>
                  <a:pt x="21993" y="271298"/>
                </a:lnTo>
                <a:lnTo>
                  <a:pt x="36004" y="274129"/>
                </a:lnTo>
                <a:lnTo>
                  <a:pt x="976541" y="274129"/>
                </a:lnTo>
                <a:lnTo>
                  <a:pt x="990549" y="271298"/>
                </a:lnTo>
                <a:lnTo>
                  <a:pt x="1001990" y="263580"/>
                </a:lnTo>
                <a:lnTo>
                  <a:pt x="1009704" y="252135"/>
                </a:lnTo>
                <a:lnTo>
                  <a:pt x="1012532" y="238124"/>
                </a:lnTo>
                <a:lnTo>
                  <a:pt x="1012532" y="36004"/>
                </a:lnTo>
                <a:lnTo>
                  <a:pt x="1009704" y="21993"/>
                </a:lnTo>
                <a:lnTo>
                  <a:pt x="1001990" y="10548"/>
                </a:lnTo>
                <a:lnTo>
                  <a:pt x="990549" y="2830"/>
                </a:lnTo>
                <a:lnTo>
                  <a:pt x="976541" y="0"/>
                </a:lnTo>
                <a:close/>
              </a:path>
            </a:pathLst>
          </a:custGeom>
          <a:solidFill>
            <a:srgbClr val="DA2128"/>
          </a:solidFill>
        </p:spPr>
        <p:txBody>
          <a:bodyPr wrap="square" lIns="0" tIns="0" rIns="0" bIns="0" rtlCol="0"/>
          <a:lstStyle/>
          <a:p/>
        </p:txBody>
      </p:sp>
      <p:sp>
        <p:nvSpPr>
          <p:cNvPr id="6" name="object 6" descr=""/>
          <p:cNvSpPr txBox="1"/>
          <p:nvPr/>
        </p:nvSpPr>
        <p:spPr>
          <a:xfrm>
            <a:off x="997743" y="6709519"/>
            <a:ext cx="833119" cy="254000"/>
          </a:xfrm>
          <a:prstGeom prst="rect">
            <a:avLst/>
          </a:prstGeom>
        </p:spPr>
        <p:txBody>
          <a:bodyPr wrap="square" lIns="0" tIns="12700" rIns="0" bIns="0" rtlCol="0" vert="horz">
            <a:spAutoFit/>
          </a:bodyPr>
          <a:lstStyle/>
          <a:p>
            <a:pPr marL="12700">
              <a:lnSpc>
                <a:spcPct val="100000"/>
              </a:lnSpc>
              <a:spcBef>
                <a:spcPts val="100"/>
              </a:spcBef>
            </a:pPr>
            <a:r>
              <a:rPr dirty="0" sz="1500" spc="75" b="1">
                <a:solidFill>
                  <a:srgbClr val="FFFFFF"/>
                </a:solidFill>
                <a:latin typeface="Microsoft JhengHei"/>
                <a:cs typeface="Microsoft JhengHei"/>
              </a:rPr>
              <a:t>核心功能</a:t>
            </a:r>
            <a:endParaRPr sz="1500">
              <a:latin typeface="Microsoft JhengHei"/>
              <a:cs typeface="Microsoft JhengHei"/>
            </a:endParaRPr>
          </a:p>
        </p:txBody>
      </p:sp>
      <p:sp>
        <p:nvSpPr>
          <p:cNvPr id="7" name="object 7" descr=""/>
          <p:cNvSpPr txBox="1"/>
          <p:nvPr/>
        </p:nvSpPr>
        <p:spPr>
          <a:xfrm>
            <a:off x="877279" y="7154329"/>
            <a:ext cx="2426335" cy="223520"/>
          </a:xfrm>
          <a:prstGeom prst="rect">
            <a:avLst/>
          </a:prstGeom>
        </p:spPr>
        <p:txBody>
          <a:bodyPr wrap="square" lIns="0" tIns="12700" rIns="0" bIns="0" rtlCol="0" vert="horz">
            <a:spAutoFit/>
          </a:bodyPr>
          <a:lstStyle/>
          <a:p>
            <a:pPr marL="12700">
              <a:lnSpc>
                <a:spcPct val="100000"/>
              </a:lnSpc>
              <a:spcBef>
                <a:spcPts val="100"/>
              </a:spcBef>
            </a:pPr>
            <a:r>
              <a:rPr dirty="0" sz="1300" spc="-65" b="1">
                <a:solidFill>
                  <a:srgbClr val="CB272B"/>
                </a:solidFill>
                <a:latin typeface="Microsoft YaHei"/>
                <a:cs typeface="Microsoft YaHei"/>
              </a:rPr>
              <a:t>编程语言支持： </a:t>
            </a:r>
            <a:r>
              <a:rPr dirty="0" baseline="3086" sz="1350">
                <a:solidFill>
                  <a:srgbClr val="58595B"/>
                </a:solidFill>
                <a:latin typeface="Arial MT"/>
                <a:cs typeface="Arial MT"/>
              </a:rPr>
              <a:t>C++ / C# / Python / </a:t>
            </a:r>
            <a:r>
              <a:rPr dirty="0" baseline="3086" sz="1350" spc="-30">
                <a:solidFill>
                  <a:srgbClr val="58595B"/>
                </a:solidFill>
                <a:latin typeface="Arial MT"/>
                <a:cs typeface="Arial MT"/>
              </a:rPr>
              <a:t>Java</a:t>
            </a:r>
            <a:endParaRPr baseline="3086" sz="1350">
              <a:latin typeface="Arial MT"/>
              <a:cs typeface="Arial MT"/>
            </a:endParaRPr>
          </a:p>
        </p:txBody>
      </p:sp>
      <p:sp>
        <p:nvSpPr>
          <p:cNvPr id="8" name="object 8" descr=""/>
          <p:cNvSpPr txBox="1"/>
          <p:nvPr/>
        </p:nvSpPr>
        <p:spPr>
          <a:xfrm>
            <a:off x="4174455" y="7154322"/>
            <a:ext cx="2548890" cy="223520"/>
          </a:xfrm>
          <a:prstGeom prst="rect">
            <a:avLst/>
          </a:prstGeom>
        </p:spPr>
        <p:txBody>
          <a:bodyPr wrap="square" lIns="0" tIns="12700" rIns="0" bIns="0" rtlCol="0" vert="horz">
            <a:spAutoFit/>
          </a:bodyPr>
          <a:lstStyle/>
          <a:p>
            <a:pPr marL="12700">
              <a:lnSpc>
                <a:spcPct val="100000"/>
              </a:lnSpc>
              <a:spcBef>
                <a:spcPts val="100"/>
              </a:spcBef>
            </a:pPr>
            <a:r>
              <a:rPr dirty="0" sz="1300" spc="-35" b="1">
                <a:solidFill>
                  <a:srgbClr val="CB272B"/>
                </a:solidFill>
                <a:latin typeface="Microsoft YaHei"/>
                <a:cs typeface="Microsoft YaHei"/>
              </a:rPr>
              <a:t>操作系统支持：</a:t>
            </a:r>
            <a:r>
              <a:rPr dirty="0" sz="900" spc="-35">
                <a:solidFill>
                  <a:srgbClr val="58595B"/>
                </a:solidFill>
                <a:latin typeface="Arial MT"/>
                <a:cs typeface="Arial MT"/>
              </a:rPr>
              <a:t>Ubuntu</a:t>
            </a:r>
            <a:r>
              <a:rPr dirty="0" sz="900" spc="5">
                <a:solidFill>
                  <a:srgbClr val="58595B"/>
                </a:solidFill>
                <a:latin typeface="Arial MT"/>
                <a:cs typeface="Arial MT"/>
              </a:rPr>
              <a:t> / </a:t>
            </a:r>
            <a:r>
              <a:rPr dirty="0" sz="900">
                <a:solidFill>
                  <a:srgbClr val="58595B"/>
                </a:solidFill>
                <a:latin typeface="Arial MT"/>
                <a:cs typeface="Arial MT"/>
              </a:rPr>
              <a:t>Windows</a:t>
            </a:r>
            <a:r>
              <a:rPr dirty="0" sz="900" spc="-10">
                <a:solidFill>
                  <a:srgbClr val="58595B"/>
                </a:solidFill>
                <a:latin typeface="Arial MT"/>
                <a:cs typeface="Arial MT"/>
              </a:rPr>
              <a:t> / Android</a:t>
            </a:r>
            <a:endParaRPr sz="900">
              <a:latin typeface="Arial MT"/>
              <a:cs typeface="Arial MT"/>
            </a:endParaRPr>
          </a:p>
        </p:txBody>
      </p:sp>
      <p:sp>
        <p:nvSpPr>
          <p:cNvPr id="9" name="object 9" descr=""/>
          <p:cNvSpPr txBox="1"/>
          <p:nvPr/>
        </p:nvSpPr>
        <p:spPr>
          <a:xfrm>
            <a:off x="877243" y="8119827"/>
            <a:ext cx="2839085" cy="1358900"/>
          </a:xfrm>
          <a:prstGeom prst="rect">
            <a:avLst/>
          </a:prstGeom>
        </p:spPr>
        <p:txBody>
          <a:bodyPr wrap="square" lIns="0" tIns="12700" rIns="0" bIns="0" rtlCol="0" vert="horz">
            <a:spAutoFit/>
          </a:bodyPr>
          <a:lstStyle/>
          <a:p>
            <a:pPr marL="12700">
              <a:lnSpc>
                <a:spcPct val="100000"/>
              </a:lnSpc>
              <a:spcBef>
                <a:spcPts val="100"/>
              </a:spcBef>
            </a:pPr>
            <a:r>
              <a:rPr dirty="0" sz="1300" spc="-40" b="1">
                <a:solidFill>
                  <a:srgbClr val="CB272B"/>
                </a:solidFill>
                <a:latin typeface="Microsoft YaHei"/>
                <a:cs typeface="Microsoft YaHei"/>
              </a:rPr>
              <a:t>非实时控制功能：</a:t>
            </a:r>
            <a:endParaRPr sz="1300">
              <a:latin typeface="Microsoft YaHei"/>
              <a:cs typeface="Microsoft YaHei"/>
            </a:endParaRPr>
          </a:p>
          <a:p>
            <a:pPr marL="100330" marR="5080">
              <a:lnSpc>
                <a:spcPct val="161100"/>
              </a:lnSpc>
              <a:spcBef>
                <a:spcPts val="235"/>
              </a:spcBef>
            </a:pPr>
            <a:r>
              <a:rPr dirty="0" sz="900" spc="50">
                <a:solidFill>
                  <a:srgbClr val="231F20"/>
                </a:solidFill>
                <a:latin typeface="SimSun"/>
                <a:cs typeface="SimSun"/>
              </a:rPr>
              <a:t>基本运动：</a:t>
            </a:r>
            <a:r>
              <a:rPr dirty="0" sz="900" spc="70">
                <a:solidFill>
                  <a:srgbClr val="231F20"/>
                </a:solidFill>
                <a:latin typeface="SimSun"/>
                <a:cs typeface="SimSun"/>
              </a:rPr>
              <a:t>MoveAbsJ</a:t>
            </a:r>
            <a:r>
              <a:rPr dirty="0" sz="900" spc="-390">
                <a:solidFill>
                  <a:srgbClr val="231F20"/>
                </a:solidFill>
                <a:latin typeface="SimSun"/>
                <a:cs typeface="SimSun"/>
              </a:rPr>
              <a:t>、</a:t>
            </a:r>
            <a:r>
              <a:rPr dirty="0" sz="900" spc="140">
                <a:solidFill>
                  <a:srgbClr val="231F20"/>
                </a:solidFill>
                <a:latin typeface="SimSun"/>
                <a:cs typeface="SimSun"/>
              </a:rPr>
              <a:t>MoveL</a:t>
            </a:r>
            <a:r>
              <a:rPr dirty="0" sz="900" spc="-390">
                <a:solidFill>
                  <a:srgbClr val="231F20"/>
                </a:solidFill>
                <a:latin typeface="SimSun"/>
                <a:cs typeface="SimSun"/>
              </a:rPr>
              <a:t>、</a:t>
            </a:r>
            <a:r>
              <a:rPr dirty="0" sz="900" spc="135">
                <a:solidFill>
                  <a:srgbClr val="231F20"/>
                </a:solidFill>
                <a:latin typeface="SimSun"/>
                <a:cs typeface="SimSun"/>
              </a:rPr>
              <a:t>MoveJ</a:t>
            </a:r>
            <a:r>
              <a:rPr dirty="0" sz="900" spc="-390">
                <a:solidFill>
                  <a:srgbClr val="231F20"/>
                </a:solidFill>
                <a:latin typeface="SimSun"/>
                <a:cs typeface="SimSun"/>
              </a:rPr>
              <a:t>、</a:t>
            </a:r>
            <a:r>
              <a:rPr dirty="0" sz="900" spc="135">
                <a:solidFill>
                  <a:srgbClr val="231F20"/>
                </a:solidFill>
                <a:latin typeface="SimSun"/>
                <a:cs typeface="SimSun"/>
              </a:rPr>
              <a:t>MoveC</a:t>
            </a:r>
            <a:r>
              <a:rPr dirty="0" sz="900" spc="75">
                <a:solidFill>
                  <a:srgbClr val="231F20"/>
                </a:solidFill>
                <a:latin typeface="SimSun"/>
                <a:cs typeface="SimSun"/>
              </a:rPr>
              <a:t>等；</a:t>
            </a:r>
            <a:r>
              <a:rPr dirty="0" sz="900">
                <a:solidFill>
                  <a:srgbClr val="231F20"/>
                </a:solidFill>
                <a:latin typeface="SimSun"/>
                <a:cs typeface="SimSun"/>
              </a:rPr>
              <a:t>机器人通信：数字量和模拟量</a:t>
            </a:r>
            <a:r>
              <a:rPr dirty="0" sz="900" spc="-105">
                <a:solidFill>
                  <a:srgbClr val="231F20"/>
                </a:solidFill>
                <a:latin typeface="SimSun"/>
                <a:cs typeface="SimSun"/>
              </a:rPr>
              <a:t>IO</a:t>
            </a:r>
            <a:r>
              <a:rPr dirty="0" sz="900" spc="10">
                <a:solidFill>
                  <a:srgbClr val="231F20"/>
                </a:solidFill>
                <a:latin typeface="SimSun"/>
                <a:cs typeface="SimSun"/>
              </a:rPr>
              <a:t>，寄存器读写；</a:t>
            </a:r>
            <a:r>
              <a:rPr dirty="0" sz="900" spc="500">
                <a:solidFill>
                  <a:srgbClr val="231F20"/>
                </a:solidFill>
                <a:latin typeface="SimSun"/>
                <a:cs typeface="SimSun"/>
              </a:rPr>
              <a:t>  </a:t>
            </a:r>
            <a:r>
              <a:rPr dirty="0" sz="900" spc="70">
                <a:solidFill>
                  <a:srgbClr val="231F20"/>
                </a:solidFill>
                <a:latin typeface="SimSun"/>
                <a:cs typeface="SimSun"/>
              </a:rPr>
              <a:t>RL</a:t>
            </a:r>
            <a:r>
              <a:rPr dirty="0" sz="900" spc="-5">
                <a:solidFill>
                  <a:srgbClr val="231F20"/>
                </a:solidFill>
                <a:latin typeface="SimSun"/>
                <a:cs typeface="SimSun"/>
              </a:rPr>
              <a:t>工程：查询与执行；</a:t>
            </a:r>
            <a:endParaRPr sz="900">
              <a:latin typeface="SimSun"/>
              <a:cs typeface="SimSun"/>
            </a:endParaRPr>
          </a:p>
          <a:p>
            <a:pPr marL="100330">
              <a:lnSpc>
                <a:spcPct val="100000"/>
              </a:lnSpc>
              <a:spcBef>
                <a:spcPts val="660"/>
              </a:spcBef>
            </a:pPr>
            <a:r>
              <a:rPr dirty="0" sz="900" spc="-5">
                <a:solidFill>
                  <a:srgbClr val="231F20"/>
                </a:solidFill>
                <a:latin typeface="SimSun"/>
                <a:cs typeface="SimSun"/>
              </a:rPr>
              <a:t>拖动与路径回放(协作机型)；</a:t>
            </a:r>
            <a:endParaRPr sz="900">
              <a:latin typeface="SimSun"/>
              <a:cs typeface="SimSun"/>
            </a:endParaRPr>
          </a:p>
          <a:p>
            <a:pPr marL="100330">
              <a:lnSpc>
                <a:spcPct val="100000"/>
              </a:lnSpc>
              <a:spcBef>
                <a:spcPts val="660"/>
              </a:spcBef>
            </a:pPr>
            <a:r>
              <a:rPr dirty="0" sz="900" spc="-25">
                <a:solidFill>
                  <a:srgbClr val="231F20"/>
                </a:solidFill>
                <a:latin typeface="SimSun"/>
                <a:cs typeface="SimSun"/>
              </a:rPr>
              <a:t>其他：清除报警、查询控制器日志等；</a:t>
            </a:r>
            <a:endParaRPr sz="900">
              <a:latin typeface="SimSun"/>
              <a:cs typeface="SimSun"/>
            </a:endParaRPr>
          </a:p>
        </p:txBody>
      </p:sp>
      <p:sp>
        <p:nvSpPr>
          <p:cNvPr id="10" name="object 10" descr=""/>
          <p:cNvSpPr txBox="1"/>
          <p:nvPr/>
        </p:nvSpPr>
        <p:spPr>
          <a:xfrm>
            <a:off x="4174455" y="8119827"/>
            <a:ext cx="1325245" cy="1358900"/>
          </a:xfrm>
          <a:prstGeom prst="rect">
            <a:avLst/>
          </a:prstGeom>
        </p:spPr>
        <p:txBody>
          <a:bodyPr wrap="square" lIns="0" tIns="12700" rIns="0" bIns="0" rtlCol="0" vert="horz">
            <a:spAutoFit/>
          </a:bodyPr>
          <a:lstStyle/>
          <a:p>
            <a:pPr marL="12700">
              <a:lnSpc>
                <a:spcPct val="100000"/>
              </a:lnSpc>
              <a:spcBef>
                <a:spcPts val="100"/>
              </a:spcBef>
            </a:pPr>
            <a:r>
              <a:rPr dirty="0" sz="1300" spc="-40" b="1">
                <a:solidFill>
                  <a:srgbClr val="CB272B"/>
                </a:solidFill>
                <a:latin typeface="Microsoft YaHei"/>
                <a:cs typeface="Microsoft YaHei"/>
              </a:rPr>
              <a:t>实时控制功能包：</a:t>
            </a:r>
            <a:endParaRPr sz="1300">
              <a:latin typeface="Microsoft YaHei"/>
              <a:cs typeface="Microsoft YaHei"/>
            </a:endParaRPr>
          </a:p>
          <a:p>
            <a:pPr marL="110489">
              <a:lnSpc>
                <a:spcPct val="100000"/>
              </a:lnSpc>
              <a:spcBef>
                <a:spcPts val="894"/>
              </a:spcBef>
            </a:pPr>
            <a:r>
              <a:rPr dirty="0" sz="900" spc="40">
                <a:solidFill>
                  <a:srgbClr val="231F20"/>
                </a:solidFill>
                <a:latin typeface="SimSun"/>
                <a:cs typeface="SimSun"/>
              </a:rPr>
              <a:t>轴空间位置控制</a:t>
            </a:r>
            <a:endParaRPr sz="900">
              <a:latin typeface="SimSun"/>
              <a:cs typeface="SimSun"/>
            </a:endParaRPr>
          </a:p>
          <a:p>
            <a:pPr marL="110489" marR="115570">
              <a:lnSpc>
                <a:spcPct val="161100"/>
              </a:lnSpc>
            </a:pPr>
            <a:r>
              <a:rPr dirty="0" sz="900" spc="40">
                <a:solidFill>
                  <a:srgbClr val="231F20"/>
                </a:solidFill>
                <a:latin typeface="SimSun"/>
                <a:cs typeface="SimSun"/>
              </a:rPr>
              <a:t>笛卡尔空间位置控制轴空间阻抗控制</a:t>
            </a:r>
            <a:endParaRPr sz="900">
              <a:latin typeface="SimSun"/>
              <a:cs typeface="SimSun"/>
            </a:endParaRPr>
          </a:p>
          <a:p>
            <a:pPr marL="110489" marR="115570">
              <a:lnSpc>
                <a:spcPct val="161100"/>
              </a:lnSpc>
            </a:pPr>
            <a:r>
              <a:rPr dirty="0" sz="900" spc="40">
                <a:solidFill>
                  <a:srgbClr val="231F20"/>
                </a:solidFill>
                <a:latin typeface="SimSun"/>
                <a:cs typeface="SimSun"/>
              </a:rPr>
              <a:t>笛卡尔空间阻抗控制直接力矩控制</a:t>
            </a:r>
            <a:endParaRPr sz="900">
              <a:latin typeface="SimSun"/>
              <a:cs typeface="SimSun"/>
            </a:endParaRPr>
          </a:p>
        </p:txBody>
      </p:sp>
      <p:sp>
        <p:nvSpPr>
          <p:cNvPr id="11" name="object 11" descr=""/>
          <p:cNvSpPr/>
          <p:nvPr/>
        </p:nvSpPr>
        <p:spPr>
          <a:xfrm>
            <a:off x="904130" y="8502595"/>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12" name="object 12" descr=""/>
          <p:cNvSpPr/>
          <p:nvPr/>
        </p:nvSpPr>
        <p:spPr>
          <a:xfrm>
            <a:off x="904130" y="8718061"/>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794" y="26225"/>
                </a:lnTo>
                <a:lnTo>
                  <a:pt x="33794" y="16891"/>
                </a:lnTo>
                <a:lnTo>
                  <a:pt x="33794" y="7569"/>
                </a:lnTo>
                <a:lnTo>
                  <a:pt x="26225" y="0"/>
                </a:lnTo>
                <a:close/>
              </a:path>
            </a:pathLst>
          </a:custGeom>
          <a:solidFill>
            <a:srgbClr val="CB272B"/>
          </a:solidFill>
        </p:spPr>
        <p:txBody>
          <a:bodyPr wrap="square" lIns="0" tIns="0" rIns="0" bIns="0" rtlCol="0"/>
          <a:lstStyle/>
          <a:p/>
        </p:txBody>
      </p:sp>
      <p:sp>
        <p:nvSpPr>
          <p:cNvPr id="13" name="object 13" descr=""/>
          <p:cNvSpPr/>
          <p:nvPr/>
        </p:nvSpPr>
        <p:spPr>
          <a:xfrm>
            <a:off x="904130" y="8933514"/>
            <a:ext cx="34290" cy="34290"/>
          </a:xfrm>
          <a:custGeom>
            <a:avLst/>
            <a:gdLst/>
            <a:ahLst/>
            <a:cxnLst/>
            <a:rect l="l" t="t" r="r" b="b"/>
            <a:pathLst>
              <a:path w="34290" h="34290">
                <a:moveTo>
                  <a:pt x="26225" y="0"/>
                </a:moveTo>
                <a:lnTo>
                  <a:pt x="7569" y="0"/>
                </a:lnTo>
                <a:lnTo>
                  <a:pt x="0" y="7569"/>
                </a:lnTo>
                <a:lnTo>
                  <a:pt x="0" y="26225"/>
                </a:lnTo>
                <a:lnTo>
                  <a:pt x="7569" y="33807"/>
                </a:lnTo>
                <a:lnTo>
                  <a:pt x="26225" y="33807"/>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14" name="object 14" descr=""/>
          <p:cNvSpPr/>
          <p:nvPr/>
        </p:nvSpPr>
        <p:spPr>
          <a:xfrm>
            <a:off x="904130" y="9159237"/>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15" name="object 15" descr=""/>
          <p:cNvSpPr/>
          <p:nvPr/>
        </p:nvSpPr>
        <p:spPr>
          <a:xfrm>
            <a:off x="904130" y="9384959"/>
            <a:ext cx="34290" cy="34290"/>
          </a:xfrm>
          <a:custGeom>
            <a:avLst/>
            <a:gdLst/>
            <a:ahLst/>
            <a:cxnLst/>
            <a:rect l="l" t="t" r="r" b="b"/>
            <a:pathLst>
              <a:path w="34290" h="34290">
                <a:moveTo>
                  <a:pt x="26225" y="0"/>
                </a:moveTo>
                <a:lnTo>
                  <a:pt x="7569" y="0"/>
                </a:lnTo>
                <a:lnTo>
                  <a:pt x="0" y="7569"/>
                </a:lnTo>
                <a:lnTo>
                  <a:pt x="0" y="26225"/>
                </a:lnTo>
                <a:lnTo>
                  <a:pt x="7569" y="33794"/>
                </a:lnTo>
                <a:lnTo>
                  <a:pt x="26225" y="33794"/>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16" name="object 16" descr=""/>
          <p:cNvSpPr/>
          <p:nvPr/>
        </p:nvSpPr>
        <p:spPr>
          <a:xfrm>
            <a:off x="4199309" y="8502595"/>
            <a:ext cx="34290" cy="34290"/>
          </a:xfrm>
          <a:custGeom>
            <a:avLst/>
            <a:gdLst/>
            <a:ahLst/>
            <a:cxnLst/>
            <a:rect l="l" t="t" r="r" b="b"/>
            <a:pathLst>
              <a:path w="34289" h="34290">
                <a:moveTo>
                  <a:pt x="26225" y="0"/>
                </a:moveTo>
                <a:lnTo>
                  <a:pt x="7569" y="0"/>
                </a:lnTo>
                <a:lnTo>
                  <a:pt x="0" y="7569"/>
                </a:lnTo>
                <a:lnTo>
                  <a:pt x="0" y="26225"/>
                </a:lnTo>
                <a:lnTo>
                  <a:pt x="7569" y="33794"/>
                </a:lnTo>
                <a:lnTo>
                  <a:pt x="26225" y="33794"/>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17" name="object 17" descr=""/>
          <p:cNvSpPr/>
          <p:nvPr/>
        </p:nvSpPr>
        <p:spPr>
          <a:xfrm>
            <a:off x="4199309" y="8718061"/>
            <a:ext cx="34290" cy="34290"/>
          </a:xfrm>
          <a:custGeom>
            <a:avLst/>
            <a:gdLst/>
            <a:ahLst/>
            <a:cxnLst/>
            <a:rect l="l" t="t" r="r" b="b"/>
            <a:pathLst>
              <a:path w="34289" h="34290">
                <a:moveTo>
                  <a:pt x="26225" y="0"/>
                </a:moveTo>
                <a:lnTo>
                  <a:pt x="7569" y="0"/>
                </a:lnTo>
                <a:lnTo>
                  <a:pt x="0" y="7569"/>
                </a:lnTo>
                <a:lnTo>
                  <a:pt x="0" y="26225"/>
                </a:lnTo>
                <a:lnTo>
                  <a:pt x="7569" y="33794"/>
                </a:lnTo>
                <a:lnTo>
                  <a:pt x="26225" y="33794"/>
                </a:lnTo>
                <a:lnTo>
                  <a:pt x="33794" y="26225"/>
                </a:lnTo>
                <a:lnTo>
                  <a:pt x="33794" y="16891"/>
                </a:lnTo>
                <a:lnTo>
                  <a:pt x="33794" y="7569"/>
                </a:lnTo>
                <a:lnTo>
                  <a:pt x="26225" y="0"/>
                </a:lnTo>
                <a:close/>
              </a:path>
            </a:pathLst>
          </a:custGeom>
          <a:solidFill>
            <a:srgbClr val="CB272B"/>
          </a:solidFill>
        </p:spPr>
        <p:txBody>
          <a:bodyPr wrap="square" lIns="0" tIns="0" rIns="0" bIns="0" rtlCol="0"/>
          <a:lstStyle/>
          <a:p/>
        </p:txBody>
      </p:sp>
      <p:sp>
        <p:nvSpPr>
          <p:cNvPr id="18" name="object 18" descr=""/>
          <p:cNvSpPr/>
          <p:nvPr/>
        </p:nvSpPr>
        <p:spPr>
          <a:xfrm>
            <a:off x="4199309" y="8933514"/>
            <a:ext cx="34290" cy="34290"/>
          </a:xfrm>
          <a:custGeom>
            <a:avLst/>
            <a:gdLst/>
            <a:ahLst/>
            <a:cxnLst/>
            <a:rect l="l" t="t" r="r" b="b"/>
            <a:pathLst>
              <a:path w="34289" h="34290">
                <a:moveTo>
                  <a:pt x="26225" y="0"/>
                </a:moveTo>
                <a:lnTo>
                  <a:pt x="7569" y="0"/>
                </a:lnTo>
                <a:lnTo>
                  <a:pt x="0" y="7569"/>
                </a:lnTo>
                <a:lnTo>
                  <a:pt x="0" y="26225"/>
                </a:lnTo>
                <a:lnTo>
                  <a:pt x="7569" y="33807"/>
                </a:lnTo>
                <a:lnTo>
                  <a:pt x="26225" y="33807"/>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19" name="object 19" descr=""/>
          <p:cNvSpPr/>
          <p:nvPr/>
        </p:nvSpPr>
        <p:spPr>
          <a:xfrm>
            <a:off x="4199309" y="9159237"/>
            <a:ext cx="34290" cy="34290"/>
          </a:xfrm>
          <a:custGeom>
            <a:avLst/>
            <a:gdLst/>
            <a:ahLst/>
            <a:cxnLst/>
            <a:rect l="l" t="t" r="r" b="b"/>
            <a:pathLst>
              <a:path w="34289" h="34290">
                <a:moveTo>
                  <a:pt x="26225" y="0"/>
                </a:moveTo>
                <a:lnTo>
                  <a:pt x="7569" y="0"/>
                </a:lnTo>
                <a:lnTo>
                  <a:pt x="0" y="7569"/>
                </a:lnTo>
                <a:lnTo>
                  <a:pt x="0" y="26225"/>
                </a:lnTo>
                <a:lnTo>
                  <a:pt x="7569" y="33794"/>
                </a:lnTo>
                <a:lnTo>
                  <a:pt x="26225" y="33794"/>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20" name="object 20" descr=""/>
          <p:cNvSpPr/>
          <p:nvPr/>
        </p:nvSpPr>
        <p:spPr>
          <a:xfrm>
            <a:off x="4199309" y="9384959"/>
            <a:ext cx="34290" cy="34290"/>
          </a:xfrm>
          <a:custGeom>
            <a:avLst/>
            <a:gdLst/>
            <a:ahLst/>
            <a:cxnLst/>
            <a:rect l="l" t="t" r="r" b="b"/>
            <a:pathLst>
              <a:path w="34289" h="34290">
                <a:moveTo>
                  <a:pt x="26225" y="0"/>
                </a:moveTo>
                <a:lnTo>
                  <a:pt x="7569" y="0"/>
                </a:lnTo>
                <a:lnTo>
                  <a:pt x="0" y="7569"/>
                </a:lnTo>
                <a:lnTo>
                  <a:pt x="0" y="26225"/>
                </a:lnTo>
                <a:lnTo>
                  <a:pt x="7569" y="33794"/>
                </a:lnTo>
                <a:lnTo>
                  <a:pt x="26225" y="33794"/>
                </a:lnTo>
                <a:lnTo>
                  <a:pt x="33794" y="26225"/>
                </a:lnTo>
                <a:lnTo>
                  <a:pt x="33794" y="16903"/>
                </a:lnTo>
                <a:lnTo>
                  <a:pt x="33794" y="7569"/>
                </a:lnTo>
                <a:lnTo>
                  <a:pt x="26225" y="0"/>
                </a:lnTo>
                <a:close/>
              </a:path>
            </a:pathLst>
          </a:custGeom>
          <a:solidFill>
            <a:srgbClr val="CB272B"/>
          </a:solidFill>
        </p:spPr>
        <p:txBody>
          <a:bodyPr wrap="square" lIns="0" tIns="0" rIns="0" bIns="0" rtlCol="0"/>
          <a:lstStyle/>
          <a:p/>
        </p:txBody>
      </p:sp>
      <p:sp>
        <p:nvSpPr>
          <p:cNvPr id="21" name="object 21" descr=""/>
          <p:cNvSpPr txBox="1"/>
          <p:nvPr/>
        </p:nvSpPr>
        <p:spPr>
          <a:xfrm>
            <a:off x="3094595" y="1110380"/>
            <a:ext cx="3345179" cy="447675"/>
          </a:xfrm>
          <a:prstGeom prst="rect">
            <a:avLst/>
          </a:prstGeom>
        </p:spPr>
        <p:txBody>
          <a:bodyPr wrap="square" lIns="0" tIns="55880" rIns="0" bIns="0" rtlCol="0" vert="horz">
            <a:spAutoFit/>
          </a:bodyPr>
          <a:lstStyle/>
          <a:p>
            <a:pPr marL="12700">
              <a:lnSpc>
                <a:spcPct val="100000"/>
              </a:lnSpc>
              <a:spcBef>
                <a:spcPts val="440"/>
              </a:spcBef>
            </a:pPr>
            <a:r>
              <a:rPr dirty="0" sz="1100" spc="80">
                <a:solidFill>
                  <a:srgbClr val="808285"/>
                </a:solidFill>
                <a:latin typeface="SimSun"/>
                <a:cs typeface="SimSun"/>
              </a:rPr>
              <a:t>面向有一定编程开发能力的用户</a:t>
            </a:r>
            <a:endParaRPr sz="1100">
              <a:latin typeface="SimSun"/>
              <a:cs typeface="SimSun"/>
            </a:endParaRPr>
          </a:p>
          <a:p>
            <a:pPr marL="12700">
              <a:lnSpc>
                <a:spcPct val="100000"/>
              </a:lnSpc>
              <a:spcBef>
                <a:spcPts val="345"/>
              </a:spcBef>
            </a:pPr>
            <a:r>
              <a:rPr dirty="0" sz="1100" spc="80">
                <a:solidFill>
                  <a:srgbClr val="808285"/>
                </a:solidFill>
                <a:latin typeface="SimSun"/>
                <a:cs typeface="SimSun"/>
              </a:rPr>
              <a:t>提供更底层、更灵活、更高性能的机器人控制接口</a:t>
            </a:r>
            <a:endParaRPr sz="1100">
              <a:latin typeface="SimSun"/>
              <a:cs typeface="SimSun"/>
            </a:endParaRPr>
          </a:p>
        </p:txBody>
      </p:sp>
      <p:sp>
        <p:nvSpPr>
          <p:cNvPr id="22" name="object 22" descr=""/>
          <p:cNvSpPr txBox="1"/>
          <p:nvPr/>
        </p:nvSpPr>
        <p:spPr>
          <a:xfrm>
            <a:off x="2259589" y="5908394"/>
            <a:ext cx="2605405" cy="396875"/>
          </a:xfrm>
          <a:prstGeom prst="rect">
            <a:avLst/>
          </a:prstGeom>
        </p:spPr>
        <p:txBody>
          <a:bodyPr wrap="square" lIns="0" tIns="12700" rIns="0" bIns="0" rtlCol="0" vert="horz">
            <a:spAutoFit/>
          </a:bodyPr>
          <a:lstStyle/>
          <a:p>
            <a:pPr marL="12700" marR="5080">
              <a:lnSpc>
                <a:spcPct val="135300"/>
              </a:lnSpc>
              <a:spcBef>
                <a:spcPts val="100"/>
              </a:spcBef>
            </a:pPr>
            <a:r>
              <a:rPr dirty="0" sz="900" spc="5">
                <a:solidFill>
                  <a:srgbClr val="808285"/>
                </a:solidFill>
                <a:latin typeface="SimSun"/>
                <a:cs typeface="SimSun"/>
              </a:rPr>
              <a:t>支持高达 </a:t>
            </a:r>
            <a:r>
              <a:rPr dirty="0" sz="900" spc="120">
                <a:solidFill>
                  <a:srgbClr val="808285"/>
                </a:solidFill>
                <a:latin typeface="SimSun"/>
                <a:cs typeface="SimSun"/>
              </a:rPr>
              <a:t>1kHz</a:t>
            </a:r>
            <a:r>
              <a:rPr dirty="0" sz="900" spc="30">
                <a:solidFill>
                  <a:srgbClr val="808285"/>
                </a:solidFill>
                <a:latin typeface="SimSun"/>
                <a:cs typeface="SimSun"/>
              </a:rPr>
              <a:t> 的机器人实时控制和状态获取；</a:t>
            </a:r>
            <a:r>
              <a:rPr dirty="0" sz="900" spc="65">
                <a:solidFill>
                  <a:srgbClr val="808285"/>
                </a:solidFill>
                <a:latin typeface="SimSun"/>
                <a:cs typeface="SimSun"/>
              </a:rPr>
              <a:t>丰富的编程语言和操作系统支持；</a:t>
            </a:r>
            <a:endParaRPr sz="900">
              <a:latin typeface="SimSun"/>
              <a:cs typeface="SimSun"/>
            </a:endParaRPr>
          </a:p>
        </p:txBody>
      </p:sp>
      <p:sp>
        <p:nvSpPr>
          <p:cNvPr id="23" name="object 23"/>
          <p:cNvSpPr txBox="1">
            <a:spLocks noGrp="1"/>
          </p:cNvSpPr>
          <p:nvPr>
            <p:ph type="title"/>
          </p:nvPr>
        </p:nvSpPr>
        <p:spPr>
          <a:xfrm>
            <a:off x="938931" y="661658"/>
            <a:ext cx="1949450" cy="587375"/>
          </a:xfrm>
          <a:prstGeom prst="rect"/>
        </p:spPr>
        <p:txBody>
          <a:bodyPr wrap="square" lIns="0" tIns="17145" rIns="0" bIns="0" rtlCol="0" vert="horz">
            <a:spAutoFit/>
          </a:bodyPr>
          <a:lstStyle/>
          <a:p>
            <a:pPr marL="12700">
              <a:lnSpc>
                <a:spcPct val="100000"/>
              </a:lnSpc>
              <a:spcBef>
                <a:spcPts val="135"/>
              </a:spcBef>
            </a:pPr>
            <a:r>
              <a:rPr dirty="0" sz="3650" spc="-10"/>
              <a:t>RCI/SDK</a:t>
            </a:r>
            <a:endParaRPr sz="3650"/>
          </a:p>
        </p:txBody>
      </p:sp>
      <p:sp>
        <p:nvSpPr>
          <p:cNvPr id="24" name="object 24" descr=""/>
          <p:cNvSpPr/>
          <p:nvPr/>
        </p:nvSpPr>
        <p:spPr>
          <a:xfrm>
            <a:off x="829640" y="1138034"/>
            <a:ext cx="2192020" cy="441325"/>
          </a:xfrm>
          <a:custGeom>
            <a:avLst/>
            <a:gdLst/>
            <a:ahLst/>
            <a:cxnLst/>
            <a:rect l="l" t="t" r="r" b="b"/>
            <a:pathLst>
              <a:path w="2192020" h="441325">
                <a:moveTo>
                  <a:pt x="2191423" y="0"/>
                </a:moveTo>
                <a:lnTo>
                  <a:pt x="0" y="0"/>
                </a:lnTo>
                <a:lnTo>
                  <a:pt x="0" y="441058"/>
                </a:lnTo>
                <a:lnTo>
                  <a:pt x="2191423" y="441058"/>
                </a:lnTo>
                <a:lnTo>
                  <a:pt x="2191423" y="0"/>
                </a:lnTo>
                <a:close/>
              </a:path>
            </a:pathLst>
          </a:custGeom>
          <a:solidFill>
            <a:srgbClr val="CB272B"/>
          </a:solidFill>
        </p:spPr>
        <p:txBody>
          <a:bodyPr wrap="square" lIns="0" tIns="0" rIns="0" bIns="0" rtlCol="0"/>
          <a:lstStyle/>
          <a:p/>
        </p:txBody>
      </p:sp>
      <p:sp>
        <p:nvSpPr>
          <p:cNvPr id="25" name="object 25" descr=""/>
          <p:cNvSpPr txBox="1"/>
          <p:nvPr/>
        </p:nvSpPr>
        <p:spPr>
          <a:xfrm>
            <a:off x="976299" y="1151314"/>
            <a:ext cx="1948814" cy="387350"/>
          </a:xfrm>
          <a:prstGeom prst="rect">
            <a:avLst/>
          </a:prstGeom>
        </p:spPr>
        <p:txBody>
          <a:bodyPr wrap="square" lIns="0" tIns="15240" rIns="0" bIns="0" rtlCol="0" vert="horz">
            <a:spAutoFit/>
          </a:bodyPr>
          <a:lstStyle/>
          <a:p>
            <a:pPr marL="12700">
              <a:lnSpc>
                <a:spcPct val="100000"/>
              </a:lnSpc>
              <a:spcBef>
                <a:spcPts val="120"/>
              </a:spcBef>
            </a:pPr>
            <a:r>
              <a:rPr dirty="0" sz="2350" spc="150" b="1">
                <a:solidFill>
                  <a:srgbClr val="FFFFFF"/>
                </a:solidFill>
                <a:latin typeface="Microsoft YaHei"/>
                <a:cs typeface="Microsoft YaHei"/>
              </a:rPr>
              <a:t>二次开发接口</a:t>
            </a:r>
            <a:endParaRPr sz="2350">
              <a:latin typeface="Microsoft YaHei"/>
              <a:cs typeface="Microsoft YaHei"/>
            </a:endParaRPr>
          </a:p>
        </p:txBody>
      </p:sp>
      <p:pic>
        <p:nvPicPr>
          <p:cNvPr id="26" name="object 26" descr=""/>
          <p:cNvPicPr/>
          <p:nvPr/>
        </p:nvPicPr>
        <p:blipFill>
          <a:blip r:embed="rId3" cstate="print"/>
          <a:stretch>
            <a:fillRect/>
          </a:stretch>
        </p:blipFill>
        <p:spPr>
          <a:xfrm>
            <a:off x="918905" y="7418499"/>
            <a:ext cx="360703" cy="415685"/>
          </a:xfrm>
          <a:prstGeom prst="rect">
            <a:avLst/>
          </a:prstGeom>
        </p:spPr>
      </p:pic>
      <p:pic>
        <p:nvPicPr>
          <p:cNvPr id="27" name="object 27" descr=""/>
          <p:cNvPicPr/>
          <p:nvPr/>
        </p:nvPicPr>
        <p:blipFill>
          <a:blip r:embed="rId4" cstate="print"/>
          <a:stretch>
            <a:fillRect/>
          </a:stretch>
        </p:blipFill>
        <p:spPr>
          <a:xfrm>
            <a:off x="1961847" y="7474746"/>
            <a:ext cx="1012674" cy="291495"/>
          </a:xfrm>
          <a:prstGeom prst="rect">
            <a:avLst/>
          </a:prstGeom>
        </p:spPr>
      </p:pic>
      <p:pic>
        <p:nvPicPr>
          <p:cNvPr id="28" name="object 28" descr=""/>
          <p:cNvPicPr/>
          <p:nvPr/>
        </p:nvPicPr>
        <p:blipFill>
          <a:blip r:embed="rId5" cstate="print"/>
          <a:stretch>
            <a:fillRect/>
          </a:stretch>
        </p:blipFill>
        <p:spPr>
          <a:xfrm>
            <a:off x="3176574" y="7417117"/>
            <a:ext cx="636141" cy="394398"/>
          </a:xfrm>
          <a:prstGeom prst="rect">
            <a:avLst/>
          </a:prstGeom>
        </p:spPr>
      </p:pic>
      <p:sp>
        <p:nvSpPr>
          <p:cNvPr id="29" name="object 29" descr=""/>
          <p:cNvSpPr/>
          <p:nvPr/>
        </p:nvSpPr>
        <p:spPr>
          <a:xfrm>
            <a:off x="1846806" y="7534666"/>
            <a:ext cx="0" cy="177800"/>
          </a:xfrm>
          <a:custGeom>
            <a:avLst/>
            <a:gdLst/>
            <a:ahLst/>
            <a:cxnLst/>
            <a:rect l="l" t="t" r="r" b="b"/>
            <a:pathLst>
              <a:path w="0" h="177800">
                <a:moveTo>
                  <a:pt x="0" y="0"/>
                </a:moveTo>
                <a:lnTo>
                  <a:pt x="0" y="177723"/>
                </a:lnTo>
              </a:path>
            </a:pathLst>
          </a:custGeom>
          <a:ln w="3175">
            <a:solidFill>
              <a:srgbClr val="BCBEC0"/>
            </a:solidFill>
          </a:ln>
        </p:spPr>
        <p:txBody>
          <a:bodyPr wrap="square" lIns="0" tIns="0" rIns="0" bIns="0" rtlCol="0"/>
          <a:lstStyle/>
          <a:p/>
        </p:txBody>
      </p:sp>
      <p:sp>
        <p:nvSpPr>
          <p:cNvPr id="30" name="object 30" descr=""/>
          <p:cNvSpPr/>
          <p:nvPr/>
        </p:nvSpPr>
        <p:spPr>
          <a:xfrm>
            <a:off x="1339898" y="7534666"/>
            <a:ext cx="0" cy="177800"/>
          </a:xfrm>
          <a:custGeom>
            <a:avLst/>
            <a:gdLst/>
            <a:ahLst/>
            <a:cxnLst/>
            <a:rect l="l" t="t" r="r" b="b"/>
            <a:pathLst>
              <a:path w="0" h="177800">
                <a:moveTo>
                  <a:pt x="0" y="0"/>
                </a:moveTo>
                <a:lnTo>
                  <a:pt x="0" y="177723"/>
                </a:lnTo>
              </a:path>
            </a:pathLst>
          </a:custGeom>
          <a:ln w="3175">
            <a:solidFill>
              <a:srgbClr val="BCBEC0"/>
            </a:solidFill>
          </a:ln>
        </p:spPr>
        <p:txBody>
          <a:bodyPr wrap="square" lIns="0" tIns="0" rIns="0" bIns="0" rtlCol="0"/>
          <a:lstStyle/>
          <a:p/>
        </p:txBody>
      </p:sp>
      <p:sp>
        <p:nvSpPr>
          <p:cNvPr id="31" name="object 31" descr=""/>
          <p:cNvSpPr/>
          <p:nvPr/>
        </p:nvSpPr>
        <p:spPr>
          <a:xfrm>
            <a:off x="5697745" y="7506698"/>
            <a:ext cx="0" cy="177800"/>
          </a:xfrm>
          <a:custGeom>
            <a:avLst/>
            <a:gdLst/>
            <a:ahLst/>
            <a:cxnLst/>
            <a:rect l="l" t="t" r="r" b="b"/>
            <a:pathLst>
              <a:path w="0" h="177800">
                <a:moveTo>
                  <a:pt x="0" y="0"/>
                </a:moveTo>
                <a:lnTo>
                  <a:pt x="0" y="177723"/>
                </a:lnTo>
              </a:path>
            </a:pathLst>
          </a:custGeom>
          <a:ln w="3175">
            <a:solidFill>
              <a:srgbClr val="BCBEC0"/>
            </a:solidFill>
          </a:ln>
        </p:spPr>
        <p:txBody>
          <a:bodyPr wrap="square" lIns="0" tIns="0" rIns="0" bIns="0" rtlCol="0"/>
          <a:lstStyle/>
          <a:p/>
        </p:txBody>
      </p:sp>
      <p:sp>
        <p:nvSpPr>
          <p:cNvPr id="32" name="object 32" descr=""/>
          <p:cNvSpPr/>
          <p:nvPr/>
        </p:nvSpPr>
        <p:spPr>
          <a:xfrm>
            <a:off x="6296357" y="7506698"/>
            <a:ext cx="0" cy="177800"/>
          </a:xfrm>
          <a:custGeom>
            <a:avLst/>
            <a:gdLst/>
            <a:ahLst/>
            <a:cxnLst/>
            <a:rect l="l" t="t" r="r" b="b"/>
            <a:pathLst>
              <a:path w="0" h="177800">
                <a:moveTo>
                  <a:pt x="0" y="0"/>
                </a:moveTo>
                <a:lnTo>
                  <a:pt x="0" y="177723"/>
                </a:lnTo>
              </a:path>
            </a:pathLst>
          </a:custGeom>
          <a:ln w="3175">
            <a:solidFill>
              <a:srgbClr val="BCBEC0"/>
            </a:solidFill>
          </a:ln>
        </p:spPr>
        <p:txBody>
          <a:bodyPr wrap="square" lIns="0" tIns="0" rIns="0" bIns="0" rtlCol="0"/>
          <a:lstStyle/>
          <a:p/>
        </p:txBody>
      </p:sp>
      <p:sp>
        <p:nvSpPr>
          <p:cNvPr id="33" name="object 33" descr=""/>
          <p:cNvSpPr/>
          <p:nvPr/>
        </p:nvSpPr>
        <p:spPr>
          <a:xfrm>
            <a:off x="3070211" y="7534666"/>
            <a:ext cx="0" cy="177800"/>
          </a:xfrm>
          <a:custGeom>
            <a:avLst/>
            <a:gdLst/>
            <a:ahLst/>
            <a:cxnLst/>
            <a:rect l="l" t="t" r="r" b="b"/>
            <a:pathLst>
              <a:path w="0" h="177800">
                <a:moveTo>
                  <a:pt x="0" y="0"/>
                </a:moveTo>
                <a:lnTo>
                  <a:pt x="0" y="177723"/>
                </a:lnTo>
              </a:path>
            </a:pathLst>
          </a:custGeom>
          <a:ln w="3175">
            <a:solidFill>
              <a:srgbClr val="BCBEC0"/>
            </a:solidFill>
          </a:ln>
        </p:spPr>
        <p:txBody>
          <a:bodyPr wrap="square" lIns="0" tIns="0" rIns="0" bIns="0" rtlCol="0"/>
          <a:lstStyle/>
          <a:p/>
        </p:txBody>
      </p:sp>
      <p:sp>
        <p:nvSpPr>
          <p:cNvPr id="34" name="object 34" descr=""/>
          <p:cNvSpPr/>
          <p:nvPr/>
        </p:nvSpPr>
        <p:spPr>
          <a:xfrm>
            <a:off x="5266201" y="7446894"/>
            <a:ext cx="288925" cy="288290"/>
          </a:xfrm>
          <a:custGeom>
            <a:avLst/>
            <a:gdLst/>
            <a:ahLst/>
            <a:cxnLst/>
            <a:rect l="l" t="t" r="r" b="b"/>
            <a:pathLst>
              <a:path w="288925" h="288290">
                <a:moveTo>
                  <a:pt x="158582" y="0"/>
                </a:moveTo>
                <a:lnTo>
                  <a:pt x="137855" y="0"/>
                </a:lnTo>
                <a:lnTo>
                  <a:pt x="113075" y="2540"/>
                </a:lnTo>
                <a:lnTo>
                  <a:pt x="69661" y="20320"/>
                </a:lnTo>
                <a:lnTo>
                  <a:pt x="37840" y="46990"/>
                </a:lnTo>
                <a:lnTo>
                  <a:pt x="8366" y="95250"/>
                </a:lnTo>
                <a:lnTo>
                  <a:pt x="139" y="130810"/>
                </a:lnTo>
                <a:lnTo>
                  <a:pt x="39" y="132080"/>
                </a:lnTo>
                <a:lnTo>
                  <a:pt x="2987" y="175260"/>
                </a:lnTo>
                <a:lnTo>
                  <a:pt x="17901" y="214630"/>
                </a:lnTo>
                <a:lnTo>
                  <a:pt x="40923" y="245110"/>
                </a:lnTo>
                <a:lnTo>
                  <a:pt x="76997" y="271780"/>
                </a:lnTo>
                <a:lnTo>
                  <a:pt x="123250" y="287020"/>
                </a:lnTo>
                <a:lnTo>
                  <a:pt x="138998" y="288290"/>
                </a:lnTo>
                <a:lnTo>
                  <a:pt x="160588" y="288290"/>
                </a:lnTo>
                <a:lnTo>
                  <a:pt x="170698" y="285750"/>
                </a:lnTo>
                <a:lnTo>
                  <a:pt x="185138" y="283210"/>
                </a:lnTo>
                <a:lnTo>
                  <a:pt x="223339" y="265430"/>
                </a:lnTo>
                <a:lnTo>
                  <a:pt x="243409" y="248920"/>
                </a:lnTo>
                <a:lnTo>
                  <a:pt x="190586" y="248920"/>
                </a:lnTo>
                <a:lnTo>
                  <a:pt x="186065" y="247650"/>
                </a:lnTo>
                <a:lnTo>
                  <a:pt x="178546" y="241300"/>
                </a:lnTo>
                <a:lnTo>
                  <a:pt x="175701" y="237490"/>
                </a:lnTo>
                <a:lnTo>
                  <a:pt x="174787" y="233680"/>
                </a:lnTo>
                <a:lnTo>
                  <a:pt x="174710" y="227330"/>
                </a:lnTo>
                <a:lnTo>
                  <a:pt x="130971" y="227330"/>
                </a:lnTo>
                <a:lnTo>
                  <a:pt x="123604" y="224790"/>
                </a:lnTo>
                <a:lnTo>
                  <a:pt x="116407" y="223520"/>
                </a:lnTo>
                <a:lnTo>
                  <a:pt x="109217" y="219710"/>
                </a:lnTo>
                <a:lnTo>
                  <a:pt x="107744" y="219710"/>
                </a:lnTo>
                <a:lnTo>
                  <a:pt x="110728" y="213360"/>
                </a:lnTo>
                <a:lnTo>
                  <a:pt x="97495" y="213360"/>
                </a:lnTo>
                <a:lnTo>
                  <a:pt x="91602" y="209550"/>
                </a:lnTo>
                <a:lnTo>
                  <a:pt x="87919" y="205740"/>
                </a:lnTo>
                <a:lnTo>
                  <a:pt x="84477" y="201930"/>
                </a:lnTo>
                <a:lnTo>
                  <a:pt x="79717" y="196850"/>
                </a:lnTo>
                <a:lnTo>
                  <a:pt x="75427" y="191770"/>
                </a:lnTo>
                <a:lnTo>
                  <a:pt x="71620" y="185420"/>
                </a:lnTo>
                <a:lnTo>
                  <a:pt x="66329" y="175260"/>
                </a:lnTo>
                <a:lnTo>
                  <a:pt x="64856" y="170180"/>
                </a:lnTo>
                <a:lnTo>
                  <a:pt x="63548" y="166370"/>
                </a:lnTo>
                <a:lnTo>
                  <a:pt x="63675" y="165100"/>
                </a:lnTo>
                <a:lnTo>
                  <a:pt x="66050" y="162560"/>
                </a:lnTo>
                <a:lnTo>
                  <a:pt x="43494" y="162560"/>
                </a:lnTo>
                <a:lnTo>
                  <a:pt x="27429" y="142240"/>
                </a:lnTo>
                <a:lnTo>
                  <a:pt x="27575" y="139700"/>
                </a:lnTo>
                <a:lnTo>
                  <a:pt x="27648" y="138430"/>
                </a:lnTo>
                <a:lnTo>
                  <a:pt x="27721" y="137160"/>
                </a:lnTo>
                <a:lnTo>
                  <a:pt x="28839" y="135890"/>
                </a:lnTo>
                <a:lnTo>
                  <a:pt x="32522" y="129540"/>
                </a:lnTo>
                <a:lnTo>
                  <a:pt x="36382" y="127000"/>
                </a:lnTo>
                <a:lnTo>
                  <a:pt x="42872" y="125730"/>
                </a:lnTo>
                <a:lnTo>
                  <a:pt x="46225" y="125730"/>
                </a:lnTo>
                <a:lnTo>
                  <a:pt x="55344" y="124460"/>
                </a:lnTo>
                <a:lnTo>
                  <a:pt x="64912" y="124460"/>
                </a:lnTo>
                <a:lnTo>
                  <a:pt x="63649" y="123190"/>
                </a:lnTo>
                <a:lnTo>
                  <a:pt x="63421" y="121920"/>
                </a:lnTo>
                <a:lnTo>
                  <a:pt x="64005" y="120650"/>
                </a:lnTo>
                <a:lnTo>
                  <a:pt x="66317" y="114300"/>
                </a:lnTo>
                <a:lnTo>
                  <a:pt x="69029" y="107950"/>
                </a:lnTo>
                <a:lnTo>
                  <a:pt x="72211" y="101600"/>
                </a:lnTo>
                <a:lnTo>
                  <a:pt x="75930" y="96520"/>
                </a:lnTo>
                <a:lnTo>
                  <a:pt x="80245" y="90170"/>
                </a:lnTo>
                <a:lnTo>
                  <a:pt x="84938" y="85090"/>
                </a:lnTo>
                <a:lnTo>
                  <a:pt x="90007" y="81280"/>
                </a:lnTo>
                <a:lnTo>
                  <a:pt x="95450" y="76200"/>
                </a:lnTo>
                <a:lnTo>
                  <a:pt x="97595" y="75028"/>
                </a:lnTo>
                <a:lnTo>
                  <a:pt x="110675" y="75028"/>
                </a:lnTo>
                <a:lnTo>
                  <a:pt x="107769" y="69850"/>
                </a:lnTo>
                <a:lnTo>
                  <a:pt x="107528" y="68580"/>
                </a:lnTo>
                <a:lnTo>
                  <a:pt x="109014" y="68580"/>
                </a:lnTo>
                <a:lnTo>
                  <a:pt x="110411" y="67310"/>
                </a:lnTo>
                <a:lnTo>
                  <a:pt x="117993" y="64770"/>
                </a:lnTo>
                <a:lnTo>
                  <a:pt x="124292" y="62230"/>
                </a:lnTo>
                <a:lnTo>
                  <a:pt x="137347" y="60960"/>
                </a:lnTo>
                <a:lnTo>
                  <a:pt x="174262" y="60960"/>
                </a:lnTo>
                <a:lnTo>
                  <a:pt x="174177" y="59690"/>
                </a:lnTo>
                <a:lnTo>
                  <a:pt x="174609" y="55880"/>
                </a:lnTo>
                <a:lnTo>
                  <a:pt x="175422" y="49530"/>
                </a:lnTo>
                <a:lnTo>
                  <a:pt x="179473" y="44450"/>
                </a:lnTo>
                <a:lnTo>
                  <a:pt x="188401" y="40640"/>
                </a:lnTo>
                <a:lnTo>
                  <a:pt x="193494" y="40640"/>
                </a:lnTo>
                <a:lnTo>
                  <a:pt x="202422" y="39370"/>
                </a:lnTo>
                <a:lnTo>
                  <a:pt x="243757" y="39370"/>
                </a:lnTo>
                <a:lnTo>
                  <a:pt x="242440" y="38100"/>
                </a:lnTo>
                <a:lnTo>
                  <a:pt x="200887" y="11430"/>
                </a:lnTo>
                <a:lnTo>
                  <a:pt x="178635" y="3810"/>
                </a:lnTo>
                <a:lnTo>
                  <a:pt x="168297" y="1270"/>
                </a:lnTo>
                <a:lnTo>
                  <a:pt x="158582" y="0"/>
                </a:lnTo>
                <a:close/>
              </a:path>
              <a:path w="288925" h="288290">
                <a:moveTo>
                  <a:pt x="272328" y="210820"/>
                </a:moveTo>
                <a:lnTo>
                  <a:pt x="200298" y="210820"/>
                </a:lnTo>
                <a:lnTo>
                  <a:pt x="205999" y="214630"/>
                </a:lnTo>
                <a:lnTo>
                  <a:pt x="210131" y="220980"/>
                </a:lnTo>
                <a:lnTo>
                  <a:pt x="212201" y="227330"/>
                </a:lnTo>
                <a:lnTo>
                  <a:pt x="211710" y="233680"/>
                </a:lnTo>
                <a:lnTo>
                  <a:pt x="211612" y="234950"/>
                </a:lnTo>
                <a:lnTo>
                  <a:pt x="208183" y="241300"/>
                </a:lnTo>
                <a:lnTo>
                  <a:pt x="202566" y="246380"/>
                </a:lnTo>
                <a:lnTo>
                  <a:pt x="195412" y="247650"/>
                </a:lnTo>
                <a:lnTo>
                  <a:pt x="190586" y="248920"/>
                </a:lnTo>
                <a:lnTo>
                  <a:pt x="243409" y="248920"/>
                </a:lnTo>
                <a:lnTo>
                  <a:pt x="244701" y="247650"/>
                </a:lnTo>
                <a:lnTo>
                  <a:pt x="257256" y="234950"/>
                </a:lnTo>
                <a:lnTo>
                  <a:pt x="267765" y="219710"/>
                </a:lnTo>
                <a:lnTo>
                  <a:pt x="272328" y="210820"/>
                </a:lnTo>
                <a:close/>
              </a:path>
              <a:path w="288925" h="288290">
                <a:moveTo>
                  <a:pt x="190095" y="201930"/>
                </a:moveTo>
                <a:lnTo>
                  <a:pt x="179875" y="205740"/>
                </a:lnTo>
                <a:lnTo>
                  <a:pt x="171877" y="212090"/>
                </a:lnTo>
                <a:lnTo>
                  <a:pt x="167154" y="222250"/>
                </a:lnTo>
                <a:lnTo>
                  <a:pt x="166697" y="224790"/>
                </a:lnTo>
                <a:lnTo>
                  <a:pt x="165961" y="224790"/>
                </a:lnTo>
                <a:lnTo>
                  <a:pt x="160842" y="226060"/>
                </a:lnTo>
                <a:lnTo>
                  <a:pt x="157071" y="227330"/>
                </a:lnTo>
                <a:lnTo>
                  <a:pt x="174710" y="227330"/>
                </a:lnTo>
                <a:lnTo>
                  <a:pt x="174695" y="226060"/>
                </a:lnTo>
                <a:lnTo>
                  <a:pt x="177248" y="219710"/>
                </a:lnTo>
                <a:lnTo>
                  <a:pt x="181834" y="214630"/>
                </a:lnTo>
                <a:lnTo>
                  <a:pt x="187843" y="210820"/>
                </a:lnTo>
                <a:lnTo>
                  <a:pt x="272328" y="210820"/>
                </a:lnTo>
                <a:lnTo>
                  <a:pt x="276238" y="203200"/>
                </a:lnTo>
                <a:lnTo>
                  <a:pt x="201482" y="203200"/>
                </a:lnTo>
                <a:lnTo>
                  <a:pt x="190095" y="201930"/>
                </a:lnTo>
                <a:close/>
              </a:path>
              <a:path w="288925" h="288290">
                <a:moveTo>
                  <a:pt x="110675" y="75028"/>
                </a:moveTo>
                <a:lnTo>
                  <a:pt x="97595" y="75028"/>
                </a:lnTo>
                <a:lnTo>
                  <a:pt x="103121" y="83820"/>
                </a:lnTo>
                <a:lnTo>
                  <a:pt x="107337" y="91440"/>
                </a:lnTo>
                <a:lnTo>
                  <a:pt x="111630" y="97790"/>
                </a:lnTo>
                <a:lnTo>
                  <a:pt x="110233" y="99060"/>
                </a:lnTo>
                <a:lnTo>
                  <a:pt x="108976" y="100330"/>
                </a:lnTo>
                <a:lnTo>
                  <a:pt x="107769" y="101600"/>
                </a:lnTo>
                <a:lnTo>
                  <a:pt x="101512" y="107950"/>
                </a:lnTo>
                <a:lnTo>
                  <a:pt x="96365" y="114300"/>
                </a:lnTo>
                <a:lnTo>
                  <a:pt x="87449" y="143510"/>
                </a:lnTo>
                <a:lnTo>
                  <a:pt x="88148" y="149860"/>
                </a:lnTo>
                <a:lnTo>
                  <a:pt x="109801" y="189230"/>
                </a:lnTo>
                <a:lnTo>
                  <a:pt x="111770" y="190500"/>
                </a:lnTo>
                <a:lnTo>
                  <a:pt x="111617" y="190500"/>
                </a:lnTo>
                <a:lnTo>
                  <a:pt x="106626" y="198120"/>
                </a:lnTo>
                <a:lnTo>
                  <a:pt x="97762" y="213360"/>
                </a:lnTo>
                <a:lnTo>
                  <a:pt x="110728" y="213360"/>
                </a:lnTo>
                <a:lnTo>
                  <a:pt x="111922" y="210820"/>
                </a:lnTo>
                <a:lnTo>
                  <a:pt x="115923" y="203200"/>
                </a:lnTo>
                <a:lnTo>
                  <a:pt x="120698" y="195580"/>
                </a:lnTo>
                <a:lnTo>
                  <a:pt x="167424" y="195580"/>
                </a:lnTo>
                <a:lnTo>
                  <a:pt x="172034" y="193040"/>
                </a:lnTo>
                <a:lnTo>
                  <a:pt x="197677" y="162560"/>
                </a:lnTo>
                <a:lnTo>
                  <a:pt x="200543" y="149860"/>
                </a:lnTo>
                <a:lnTo>
                  <a:pt x="288554" y="149860"/>
                </a:lnTo>
                <a:lnTo>
                  <a:pt x="288541" y="139700"/>
                </a:lnTo>
                <a:lnTo>
                  <a:pt x="218361" y="139700"/>
                </a:lnTo>
                <a:lnTo>
                  <a:pt x="210118" y="138430"/>
                </a:lnTo>
                <a:lnTo>
                  <a:pt x="200632" y="138430"/>
                </a:lnTo>
                <a:lnTo>
                  <a:pt x="199425" y="130810"/>
                </a:lnTo>
                <a:lnTo>
                  <a:pt x="197787" y="125730"/>
                </a:lnTo>
                <a:lnTo>
                  <a:pt x="166037" y="92710"/>
                </a:lnTo>
                <a:lnTo>
                  <a:pt x="120596" y="92710"/>
                </a:lnTo>
                <a:lnTo>
                  <a:pt x="110675" y="75028"/>
                </a:lnTo>
                <a:close/>
              </a:path>
              <a:path w="288925" h="288290">
                <a:moveTo>
                  <a:pt x="288554" y="149860"/>
                </a:moveTo>
                <a:lnTo>
                  <a:pt x="227543" y="149860"/>
                </a:lnTo>
                <a:lnTo>
                  <a:pt x="227556" y="151130"/>
                </a:lnTo>
                <a:lnTo>
                  <a:pt x="227695" y="151130"/>
                </a:lnTo>
                <a:lnTo>
                  <a:pt x="227111" y="154940"/>
                </a:lnTo>
                <a:lnTo>
                  <a:pt x="207426" y="199390"/>
                </a:lnTo>
                <a:lnTo>
                  <a:pt x="203108" y="203200"/>
                </a:lnTo>
                <a:lnTo>
                  <a:pt x="276238" y="203200"/>
                </a:lnTo>
                <a:lnTo>
                  <a:pt x="288185" y="157480"/>
                </a:lnTo>
                <a:lnTo>
                  <a:pt x="288300" y="153670"/>
                </a:lnTo>
                <a:lnTo>
                  <a:pt x="288384" y="152400"/>
                </a:lnTo>
                <a:lnTo>
                  <a:pt x="288469" y="151130"/>
                </a:lnTo>
                <a:lnTo>
                  <a:pt x="288554" y="149860"/>
                </a:lnTo>
                <a:close/>
              </a:path>
              <a:path w="288925" h="288290">
                <a:moveTo>
                  <a:pt x="167424" y="195580"/>
                </a:moveTo>
                <a:lnTo>
                  <a:pt x="121180" y="195580"/>
                </a:lnTo>
                <a:lnTo>
                  <a:pt x="126083" y="198120"/>
                </a:lnTo>
                <a:lnTo>
                  <a:pt x="130058" y="199390"/>
                </a:lnTo>
                <a:lnTo>
                  <a:pt x="138998" y="200660"/>
                </a:lnTo>
                <a:lnTo>
                  <a:pt x="148498" y="200660"/>
                </a:lnTo>
                <a:lnTo>
                  <a:pt x="154683" y="199390"/>
                </a:lnTo>
                <a:lnTo>
                  <a:pt x="157680" y="199390"/>
                </a:lnTo>
                <a:lnTo>
                  <a:pt x="165119" y="196850"/>
                </a:lnTo>
                <a:lnTo>
                  <a:pt x="167424" y="195580"/>
                </a:lnTo>
                <a:close/>
              </a:path>
              <a:path w="288925" h="288290">
                <a:moveTo>
                  <a:pt x="64912" y="124460"/>
                </a:moveTo>
                <a:lnTo>
                  <a:pt x="55344" y="124460"/>
                </a:lnTo>
                <a:lnTo>
                  <a:pt x="63306" y="133350"/>
                </a:lnTo>
                <a:lnTo>
                  <a:pt x="66037" y="147320"/>
                </a:lnTo>
                <a:lnTo>
                  <a:pt x="63726" y="153670"/>
                </a:lnTo>
                <a:lnTo>
                  <a:pt x="54670" y="161290"/>
                </a:lnTo>
                <a:lnTo>
                  <a:pt x="51292" y="162560"/>
                </a:lnTo>
                <a:lnTo>
                  <a:pt x="66050" y="162560"/>
                </a:lnTo>
                <a:lnTo>
                  <a:pt x="68145" y="160020"/>
                </a:lnTo>
                <a:lnTo>
                  <a:pt x="72362" y="153670"/>
                </a:lnTo>
                <a:lnTo>
                  <a:pt x="73098" y="148590"/>
                </a:lnTo>
                <a:lnTo>
                  <a:pt x="72997" y="142240"/>
                </a:lnTo>
                <a:lnTo>
                  <a:pt x="72897" y="138430"/>
                </a:lnTo>
                <a:lnTo>
                  <a:pt x="72831" y="135890"/>
                </a:lnTo>
                <a:lnTo>
                  <a:pt x="69961" y="129540"/>
                </a:lnTo>
                <a:lnTo>
                  <a:pt x="64912" y="124460"/>
                </a:lnTo>
                <a:close/>
              </a:path>
              <a:path w="288925" h="288290">
                <a:moveTo>
                  <a:pt x="276093" y="85090"/>
                </a:moveTo>
                <a:lnTo>
                  <a:pt x="203667" y="85090"/>
                </a:lnTo>
                <a:lnTo>
                  <a:pt x="210245" y="92710"/>
                </a:lnTo>
                <a:lnTo>
                  <a:pt x="214944" y="99060"/>
                </a:lnTo>
                <a:lnTo>
                  <a:pt x="227162" y="134620"/>
                </a:lnTo>
                <a:lnTo>
                  <a:pt x="227340" y="135890"/>
                </a:lnTo>
                <a:lnTo>
                  <a:pt x="227429" y="138430"/>
                </a:lnTo>
                <a:lnTo>
                  <a:pt x="226578" y="138430"/>
                </a:lnTo>
                <a:lnTo>
                  <a:pt x="218361" y="139700"/>
                </a:lnTo>
                <a:lnTo>
                  <a:pt x="288541" y="139700"/>
                </a:lnTo>
                <a:lnTo>
                  <a:pt x="288474" y="138430"/>
                </a:lnTo>
                <a:lnTo>
                  <a:pt x="288408" y="137160"/>
                </a:lnTo>
                <a:lnTo>
                  <a:pt x="288341" y="135890"/>
                </a:lnTo>
                <a:lnTo>
                  <a:pt x="288249" y="130810"/>
                </a:lnTo>
                <a:lnTo>
                  <a:pt x="287182" y="120650"/>
                </a:lnTo>
                <a:lnTo>
                  <a:pt x="286293" y="116840"/>
                </a:lnTo>
                <a:lnTo>
                  <a:pt x="285290" y="111760"/>
                </a:lnTo>
                <a:lnTo>
                  <a:pt x="281157" y="97790"/>
                </a:lnTo>
                <a:lnTo>
                  <a:pt x="276093" y="85090"/>
                </a:lnTo>
                <a:close/>
              </a:path>
              <a:path w="288925" h="288290">
                <a:moveTo>
                  <a:pt x="150073" y="87630"/>
                </a:moveTo>
                <a:lnTo>
                  <a:pt x="134884" y="87630"/>
                </a:lnTo>
                <a:lnTo>
                  <a:pt x="128407" y="90170"/>
                </a:lnTo>
                <a:lnTo>
                  <a:pt x="122120" y="92710"/>
                </a:lnTo>
                <a:lnTo>
                  <a:pt x="166037" y="92710"/>
                </a:lnTo>
                <a:lnTo>
                  <a:pt x="158252" y="88900"/>
                </a:lnTo>
                <a:lnTo>
                  <a:pt x="150073" y="87630"/>
                </a:lnTo>
                <a:close/>
              </a:path>
              <a:path w="288925" h="288290">
                <a:moveTo>
                  <a:pt x="174262" y="60960"/>
                </a:moveTo>
                <a:lnTo>
                  <a:pt x="155597" y="60960"/>
                </a:lnTo>
                <a:lnTo>
                  <a:pt x="160474" y="62230"/>
                </a:lnTo>
                <a:lnTo>
                  <a:pt x="165986" y="63500"/>
                </a:lnTo>
                <a:lnTo>
                  <a:pt x="166278" y="63500"/>
                </a:lnTo>
                <a:lnTo>
                  <a:pt x="167612" y="67310"/>
                </a:lnTo>
                <a:lnTo>
                  <a:pt x="168780" y="71120"/>
                </a:lnTo>
                <a:lnTo>
                  <a:pt x="175549" y="81280"/>
                </a:lnTo>
                <a:lnTo>
                  <a:pt x="181912" y="85090"/>
                </a:lnTo>
                <a:lnTo>
                  <a:pt x="193723" y="86360"/>
                </a:lnTo>
                <a:lnTo>
                  <a:pt x="197291" y="86360"/>
                </a:lnTo>
                <a:lnTo>
                  <a:pt x="202422" y="85090"/>
                </a:lnTo>
                <a:lnTo>
                  <a:pt x="276093" y="85090"/>
                </a:lnTo>
                <a:lnTo>
                  <a:pt x="275587" y="83820"/>
                </a:lnTo>
                <a:lnTo>
                  <a:pt x="272392" y="77470"/>
                </a:lnTo>
                <a:lnTo>
                  <a:pt x="187271" y="77470"/>
                </a:lnTo>
                <a:lnTo>
                  <a:pt x="180724" y="73660"/>
                </a:lnTo>
                <a:lnTo>
                  <a:pt x="175892" y="66040"/>
                </a:lnTo>
                <a:lnTo>
                  <a:pt x="174431" y="63500"/>
                </a:lnTo>
                <a:lnTo>
                  <a:pt x="174347" y="62230"/>
                </a:lnTo>
                <a:lnTo>
                  <a:pt x="174262" y="60960"/>
                </a:lnTo>
                <a:close/>
              </a:path>
              <a:path w="288925" h="288290">
                <a:moveTo>
                  <a:pt x="243757" y="39370"/>
                </a:moveTo>
                <a:lnTo>
                  <a:pt x="202422" y="39370"/>
                </a:lnTo>
                <a:lnTo>
                  <a:pt x="210601" y="46990"/>
                </a:lnTo>
                <a:lnTo>
                  <a:pt x="213522" y="64770"/>
                </a:lnTo>
                <a:lnTo>
                  <a:pt x="209191" y="72390"/>
                </a:lnTo>
                <a:lnTo>
                  <a:pt x="201470" y="76200"/>
                </a:lnTo>
                <a:lnTo>
                  <a:pt x="194523" y="77470"/>
                </a:lnTo>
                <a:lnTo>
                  <a:pt x="272392" y="77470"/>
                </a:lnTo>
                <a:lnTo>
                  <a:pt x="268559" y="69850"/>
                </a:lnTo>
                <a:lnTo>
                  <a:pt x="260055" y="57150"/>
                </a:lnTo>
                <a:lnTo>
                  <a:pt x="251662" y="46990"/>
                </a:lnTo>
                <a:lnTo>
                  <a:pt x="243757" y="39370"/>
                </a:lnTo>
                <a:close/>
              </a:path>
            </a:pathLst>
          </a:custGeom>
          <a:solidFill>
            <a:srgbClr val="EC7337"/>
          </a:solidFill>
        </p:spPr>
        <p:txBody>
          <a:bodyPr wrap="square" lIns="0" tIns="0" rIns="0" bIns="0" rtlCol="0"/>
          <a:lstStyle/>
          <a:p/>
        </p:txBody>
      </p:sp>
      <p:pic>
        <p:nvPicPr>
          <p:cNvPr id="35" name="object 35" descr=""/>
          <p:cNvPicPr/>
          <p:nvPr/>
        </p:nvPicPr>
        <p:blipFill>
          <a:blip r:embed="rId6" cstate="print"/>
          <a:stretch>
            <a:fillRect/>
          </a:stretch>
        </p:blipFill>
        <p:spPr>
          <a:xfrm>
            <a:off x="5825853" y="7447584"/>
            <a:ext cx="324157" cy="286156"/>
          </a:xfrm>
          <a:prstGeom prst="rect">
            <a:avLst/>
          </a:prstGeom>
        </p:spPr>
      </p:pic>
      <p:pic>
        <p:nvPicPr>
          <p:cNvPr id="36" name="object 36" descr=""/>
          <p:cNvPicPr/>
          <p:nvPr/>
        </p:nvPicPr>
        <p:blipFill>
          <a:blip r:embed="rId7" cstate="print"/>
          <a:stretch>
            <a:fillRect/>
          </a:stretch>
        </p:blipFill>
        <p:spPr>
          <a:xfrm>
            <a:off x="6429774" y="7417121"/>
            <a:ext cx="293603" cy="336396"/>
          </a:xfrm>
          <a:prstGeom prst="rect">
            <a:avLst/>
          </a:prstGeom>
        </p:spPr>
      </p:pic>
      <p:grpSp>
        <p:nvGrpSpPr>
          <p:cNvPr id="37" name="object 37" descr=""/>
          <p:cNvGrpSpPr/>
          <p:nvPr/>
        </p:nvGrpSpPr>
        <p:grpSpPr>
          <a:xfrm>
            <a:off x="1684949" y="3306348"/>
            <a:ext cx="4000500" cy="2068195"/>
            <a:chOff x="1684949" y="3306348"/>
            <a:chExt cx="4000500" cy="2068195"/>
          </a:xfrm>
        </p:grpSpPr>
        <p:sp>
          <p:nvSpPr>
            <p:cNvPr id="38" name="object 38" descr=""/>
            <p:cNvSpPr/>
            <p:nvPr/>
          </p:nvSpPr>
          <p:spPr>
            <a:xfrm>
              <a:off x="1684947" y="3306356"/>
              <a:ext cx="4000500" cy="1243965"/>
            </a:xfrm>
            <a:custGeom>
              <a:avLst/>
              <a:gdLst/>
              <a:ahLst/>
              <a:cxnLst/>
              <a:rect l="l" t="t" r="r" b="b"/>
              <a:pathLst>
                <a:path w="4000500" h="1243964">
                  <a:moveTo>
                    <a:pt x="61633" y="1086319"/>
                  </a:moveTo>
                  <a:lnTo>
                    <a:pt x="0" y="1086319"/>
                  </a:lnTo>
                  <a:lnTo>
                    <a:pt x="30810" y="1146314"/>
                  </a:lnTo>
                  <a:lnTo>
                    <a:pt x="61633" y="1086319"/>
                  </a:lnTo>
                  <a:close/>
                </a:path>
                <a:path w="4000500" h="1243964">
                  <a:moveTo>
                    <a:pt x="1006856" y="1000226"/>
                  </a:moveTo>
                  <a:lnTo>
                    <a:pt x="945222" y="1000226"/>
                  </a:lnTo>
                  <a:lnTo>
                    <a:pt x="976033" y="1060221"/>
                  </a:lnTo>
                  <a:lnTo>
                    <a:pt x="1006856" y="1000226"/>
                  </a:lnTo>
                  <a:close/>
                </a:path>
                <a:path w="4000500" h="1243964">
                  <a:moveTo>
                    <a:pt x="1539252" y="1136230"/>
                  </a:moveTo>
                  <a:lnTo>
                    <a:pt x="1477619" y="1136230"/>
                  </a:lnTo>
                  <a:lnTo>
                    <a:pt x="1508429" y="1196225"/>
                  </a:lnTo>
                  <a:lnTo>
                    <a:pt x="1539252" y="1136230"/>
                  </a:lnTo>
                  <a:close/>
                </a:path>
                <a:path w="4000500" h="1243964">
                  <a:moveTo>
                    <a:pt x="2312301" y="59994"/>
                  </a:moveTo>
                  <a:lnTo>
                    <a:pt x="2281491" y="0"/>
                  </a:lnTo>
                  <a:lnTo>
                    <a:pt x="2250681" y="59994"/>
                  </a:lnTo>
                  <a:lnTo>
                    <a:pt x="2312301" y="59994"/>
                  </a:lnTo>
                  <a:close/>
                </a:path>
                <a:path w="4000500" h="1243964">
                  <a:moveTo>
                    <a:pt x="3145104" y="1183601"/>
                  </a:moveTo>
                  <a:lnTo>
                    <a:pt x="3083471" y="1183601"/>
                  </a:lnTo>
                  <a:lnTo>
                    <a:pt x="3114281" y="1243596"/>
                  </a:lnTo>
                  <a:lnTo>
                    <a:pt x="3145104" y="1183601"/>
                  </a:lnTo>
                  <a:close/>
                </a:path>
                <a:path w="4000500" h="1243964">
                  <a:moveTo>
                    <a:pt x="4000296" y="681837"/>
                  </a:moveTo>
                  <a:lnTo>
                    <a:pt x="3938676" y="681837"/>
                  </a:lnTo>
                  <a:lnTo>
                    <a:pt x="3969486" y="741832"/>
                  </a:lnTo>
                  <a:lnTo>
                    <a:pt x="4000296" y="681837"/>
                  </a:lnTo>
                  <a:close/>
                </a:path>
              </a:pathLst>
            </a:custGeom>
            <a:solidFill>
              <a:srgbClr val="CB272B"/>
            </a:solidFill>
          </p:spPr>
          <p:txBody>
            <a:bodyPr wrap="square" lIns="0" tIns="0" rIns="0" bIns="0" rtlCol="0"/>
            <a:lstStyle/>
            <a:p/>
          </p:txBody>
        </p:sp>
        <p:pic>
          <p:nvPicPr>
            <p:cNvPr id="39" name="object 39" descr=""/>
            <p:cNvPicPr/>
            <p:nvPr/>
          </p:nvPicPr>
          <p:blipFill>
            <a:blip r:embed="rId8" cstate="print"/>
            <a:stretch>
              <a:fillRect/>
            </a:stretch>
          </p:blipFill>
          <p:spPr>
            <a:xfrm>
              <a:off x="2252339" y="4412376"/>
              <a:ext cx="868397" cy="959698"/>
            </a:xfrm>
            <a:prstGeom prst="rect">
              <a:avLst/>
            </a:prstGeom>
          </p:spPr>
        </p:pic>
        <p:pic>
          <p:nvPicPr>
            <p:cNvPr id="40" name="object 40" descr=""/>
            <p:cNvPicPr/>
            <p:nvPr/>
          </p:nvPicPr>
          <p:blipFill>
            <a:blip r:embed="rId9" cstate="print"/>
            <a:stretch>
              <a:fillRect/>
            </a:stretch>
          </p:blipFill>
          <p:spPr>
            <a:xfrm>
              <a:off x="3070126" y="4403772"/>
              <a:ext cx="900190" cy="970315"/>
            </a:xfrm>
            <a:prstGeom prst="rect">
              <a:avLst/>
            </a:prstGeom>
          </p:spPr>
        </p:pic>
        <p:sp>
          <p:nvSpPr>
            <p:cNvPr id="41" name="object 41" descr=""/>
            <p:cNvSpPr/>
            <p:nvPr/>
          </p:nvSpPr>
          <p:spPr>
            <a:xfrm>
              <a:off x="1715763" y="3665324"/>
              <a:ext cx="3938904" cy="730250"/>
            </a:xfrm>
            <a:custGeom>
              <a:avLst/>
              <a:gdLst/>
              <a:ahLst/>
              <a:cxnLst/>
              <a:rect l="l" t="t" r="r" b="b"/>
              <a:pathLst>
                <a:path w="3938904" h="730250">
                  <a:moveTo>
                    <a:pt x="0" y="730084"/>
                  </a:moveTo>
                  <a:lnTo>
                    <a:pt x="0" y="0"/>
                  </a:lnTo>
                  <a:lnTo>
                    <a:pt x="3938676" y="0"/>
                  </a:lnTo>
                  <a:lnTo>
                    <a:pt x="3938676" y="333476"/>
                  </a:lnTo>
                </a:path>
              </a:pathLst>
            </a:custGeom>
            <a:ln w="3175">
              <a:solidFill>
                <a:srgbClr val="CB272B"/>
              </a:solidFill>
            </a:ln>
          </p:spPr>
          <p:txBody>
            <a:bodyPr wrap="square" lIns="0" tIns="0" rIns="0" bIns="0" rtlCol="0"/>
            <a:lstStyle/>
            <a:p/>
          </p:txBody>
        </p:sp>
        <p:sp>
          <p:nvSpPr>
            <p:cNvPr id="42" name="object 42" descr=""/>
            <p:cNvSpPr/>
            <p:nvPr/>
          </p:nvSpPr>
          <p:spPr>
            <a:xfrm>
              <a:off x="3193328" y="4162453"/>
              <a:ext cx="1605915" cy="339725"/>
            </a:xfrm>
            <a:custGeom>
              <a:avLst/>
              <a:gdLst/>
              <a:ahLst/>
              <a:cxnLst/>
              <a:rect l="l" t="t" r="r" b="b"/>
              <a:pathLst>
                <a:path w="1605914" h="339725">
                  <a:moveTo>
                    <a:pt x="0" y="318439"/>
                  </a:moveTo>
                  <a:lnTo>
                    <a:pt x="0" y="0"/>
                  </a:lnTo>
                  <a:lnTo>
                    <a:pt x="1605902" y="0"/>
                  </a:lnTo>
                  <a:lnTo>
                    <a:pt x="1605902" y="339331"/>
                  </a:lnTo>
                </a:path>
              </a:pathLst>
            </a:custGeom>
            <a:ln w="3467">
              <a:solidFill>
                <a:srgbClr val="CB272B"/>
              </a:solidFill>
            </a:ln>
          </p:spPr>
          <p:txBody>
            <a:bodyPr wrap="square" lIns="0" tIns="0" rIns="0" bIns="0" rtlCol="0"/>
            <a:lstStyle/>
            <a:p/>
          </p:txBody>
        </p:sp>
        <p:sp>
          <p:nvSpPr>
            <p:cNvPr id="43" name="object 43" descr=""/>
            <p:cNvSpPr/>
            <p:nvPr/>
          </p:nvSpPr>
          <p:spPr>
            <a:xfrm>
              <a:off x="3966441" y="3344309"/>
              <a:ext cx="0" cy="818515"/>
            </a:xfrm>
            <a:custGeom>
              <a:avLst/>
              <a:gdLst/>
              <a:ahLst/>
              <a:cxnLst/>
              <a:rect l="l" t="t" r="r" b="b"/>
              <a:pathLst>
                <a:path w="0" h="818514">
                  <a:moveTo>
                    <a:pt x="0" y="818146"/>
                  </a:moveTo>
                  <a:lnTo>
                    <a:pt x="0" y="0"/>
                  </a:lnTo>
                </a:path>
              </a:pathLst>
            </a:custGeom>
            <a:ln w="3175">
              <a:solidFill>
                <a:srgbClr val="CB272B"/>
              </a:solidFill>
            </a:ln>
          </p:spPr>
          <p:txBody>
            <a:bodyPr wrap="square" lIns="0" tIns="0" rIns="0" bIns="0" rtlCol="0"/>
            <a:lstStyle/>
            <a:p/>
          </p:txBody>
        </p:sp>
        <p:sp>
          <p:nvSpPr>
            <p:cNvPr id="44" name="object 44" descr=""/>
            <p:cNvSpPr/>
            <p:nvPr/>
          </p:nvSpPr>
          <p:spPr>
            <a:xfrm>
              <a:off x="2660982" y="3909913"/>
              <a:ext cx="1305560" cy="426720"/>
            </a:xfrm>
            <a:custGeom>
              <a:avLst/>
              <a:gdLst/>
              <a:ahLst/>
              <a:cxnLst/>
              <a:rect l="l" t="t" r="r" b="b"/>
              <a:pathLst>
                <a:path w="1305560" h="426720">
                  <a:moveTo>
                    <a:pt x="1305458" y="0"/>
                  </a:moveTo>
                  <a:lnTo>
                    <a:pt x="0" y="0"/>
                  </a:lnTo>
                  <a:lnTo>
                    <a:pt x="0" y="426656"/>
                  </a:lnTo>
                </a:path>
              </a:pathLst>
            </a:custGeom>
            <a:ln w="3175">
              <a:solidFill>
                <a:srgbClr val="CB272B"/>
              </a:solidFill>
            </a:ln>
          </p:spPr>
          <p:txBody>
            <a:bodyPr wrap="square" lIns="0" tIns="0" rIns="0" bIns="0" rtlCol="0"/>
            <a:lstStyle/>
            <a:p/>
          </p:txBody>
        </p:sp>
      </p:grpSp>
      <p:grpSp>
        <p:nvGrpSpPr>
          <p:cNvPr id="45" name="object 45" descr=""/>
          <p:cNvGrpSpPr/>
          <p:nvPr/>
        </p:nvGrpSpPr>
        <p:grpSpPr>
          <a:xfrm>
            <a:off x="3362009" y="2255032"/>
            <a:ext cx="1200150" cy="977900"/>
            <a:chOff x="3362009" y="2255032"/>
            <a:chExt cx="1200150" cy="977900"/>
          </a:xfrm>
        </p:grpSpPr>
        <p:sp>
          <p:nvSpPr>
            <p:cNvPr id="46" name="object 46" descr=""/>
            <p:cNvSpPr/>
            <p:nvPr/>
          </p:nvSpPr>
          <p:spPr>
            <a:xfrm>
              <a:off x="3377723" y="2270756"/>
              <a:ext cx="1168400" cy="755015"/>
            </a:xfrm>
            <a:custGeom>
              <a:avLst/>
              <a:gdLst/>
              <a:ahLst/>
              <a:cxnLst/>
              <a:rect l="l" t="t" r="r" b="b"/>
              <a:pathLst>
                <a:path w="1168400" h="755014">
                  <a:moveTo>
                    <a:pt x="1055827" y="0"/>
                  </a:moveTo>
                  <a:lnTo>
                    <a:pt x="112471" y="0"/>
                  </a:lnTo>
                  <a:lnTo>
                    <a:pt x="68799" y="8872"/>
                  </a:lnTo>
                  <a:lnTo>
                    <a:pt x="33037" y="33031"/>
                  </a:lnTo>
                  <a:lnTo>
                    <a:pt x="8874" y="68788"/>
                  </a:lnTo>
                  <a:lnTo>
                    <a:pt x="0" y="112458"/>
                  </a:lnTo>
                  <a:lnTo>
                    <a:pt x="0" y="642429"/>
                  </a:lnTo>
                  <a:lnTo>
                    <a:pt x="8874" y="686093"/>
                  </a:lnTo>
                  <a:lnTo>
                    <a:pt x="33037" y="721852"/>
                  </a:lnTo>
                  <a:lnTo>
                    <a:pt x="68799" y="746013"/>
                  </a:lnTo>
                  <a:lnTo>
                    <a:pt x="112471" y="754887"/>
                  </a:lnTo>
                  <a:lnTo>
                    <a:pt x="1055827" y="754887"/>
                  </a:lnTo>
                  <a:lnTo>
                    <a:pt x="1099489" y="746013"/>
                  </a:lnTo>
                  <a:lnTo>
                    <a:pt x="1135243" y="721852"/>
                  </a:lnTo>
                  <a:lnTo>
                    <a:pt x="1159400" y="686093"/>
                  </a:lnTo>
                  <a:lnTo>
                    <a:pt x="1168273" y="642429"/>
                  </a:lnTo>
                  <a:lnTo>
                    <a:pt x="1168273" y="112458"/>
                  </a:lnTo>
                  <a:lnTo>
                    <a:pt x="1159400" y="68788"/>
                  </a:lnTo>
                  <a:lnTo>
                    <a:pt x="1135243" y="33031"/>
                  </a:lnTo>
                  <a:lnTo>
                    <a:pt x="1099489" y="8872"/>
                  </a:lnTo>
                  <a:lnTo>
                    <a:pt x="1055827" y="0"/>
                  </a:lnTo>
                  <a:close/>
                </a:path>
              </a:pathLst>
            </a:custGeom>
            <a:solidFill>
              <a:srgbClr val="FFFFFF"/>
            </a:solidFill>
          </p:spPr>
          <p:txBody>
            <a:bodyPr wrap="square" lIns="0" tIns="0" rIns="0" bIns="0" rtlCol="0"/>
            <a:lstStyle/>
            <a:p/>
          </p:txBody>
        </p:sp>
        <p:sp>
          <p:nvSpPr>
            <p:cNvPr id="47" name="object 47" descr=""/>
            <p:cNvSpPr/>
            <p:nvPr/>
          </p:nvSpPr>
          <p:spPr>
            <a:xfrm>
              <a:off x="3362007" y="2255037"/>
              <a:ext cx="1200150" cy="786765"/>
            </a:xfrm>
            <a:custGeom>
              <a:avLst/>
              <a:gdLst/>
              <a:ahLst/>
              <a:cxnLst/>
              <a:rect l="l" t="t" r="r" b="b"/>
              <a:pathLst>
                <a:path w="1200150" h="786764">
                  <a:moveTo>
                    <a:pt x="1199718" y="128181"/>
                  </a:moveTo>
                  <a:lnTo>
                    <a:pt x="1189621" y="78333"/>
                  </a:lnTo>
                  <a:lnTo>
                    <a:pt x="1168273" y="46710"/>
                  </a:lnTo>
                  <a:lnTo>
                    <a:pt x="1168273" y="128181"/>
                  </a:lnTo>
                  <a:lnTo>
                    <a:pt x="1168273" y="658152"/>
                  </a:lnTo>
                  <a:lnTo>
                    <a:pt x="1162304" y="687590"/>
                  </a:lnTo>
                  <a:lnTo>
                    <a:pt x="37388" y="687590"/>
                  </a:lnTo>
                  <a:lnTo>
                    <a:pt x="31445" y="658152"/>
                  </a:lnTo>
                  <a:lnTo>
                    <a:pt x="31445" y="128181"/>
                  </a:lnTo>
                  <a:lnTo>
                    <a:pt x="39052" y="90563"/>
                  </a:lnTo>
                  <a:lnTo>
                    <a:pt x="59804" y="59817"/>
                  </a:lnTo>
                  <a:lnTo>
                    <a:pt x="90563" y="39065"/>
                  </a:lnTo>
                  <a:lnTo>
                    <a:pt x="128181" y="31445"/>
                  </a:lnTo>
                  <a:lnTo>
                    <a:pt x="1071524" y="31445"/>
                  </a:lnTo>
                  <a:lnTo>
                    <a:pt x="1109141" y="39065"/>
                  </a:lnTo>
                  <a:lnTo>
                    <a:pt x="1139901" y="59817"/>
                  </a:lnTo>
                  <a:lnTo>
                    <a:pt x="1160653" y="90563"/>
                  </a:lnTo>
                  <a:lnTo>
                    <a:pt x="1168273" y="128181"/>
                  </a:lnTo>
                  <a:lnTo>
                    <a:pt x="1168273" y="46710"/>
                  </a:lnTo>
                  <a:lnTo>
                    <a:pt x="1162126" y="37592"/>
                  </a:lnTo>
                  <a:lnTo>
                    <a:pt x="1153020" y="31445"/>
                  </a:lnTo>
                  <a:lnTo>
                    <a:pt x="1121371" y="10096"/>
                  </a:lnTo>
                  <a:lnTo>
                    <a:pt x="1071524" y="0"/>
                  </a:lnTo>
                  <a:lnTo>
                    <a:pt x="128181" y="0"/>
                  </a:lnTo>
                  <a:lnTo>
                    <a:pt x="78333" y="10096"/>
                  </a:lnTo>
                  <a:lnTo>
                    <a:pt x="37579" y="37592"/>
                  </a:lnTo>
                  <a:lnTo>
                    <a:pt x="10083" y="78333"/>
                  </a:lnTo>
                  <a:lnTo>
                    <a:pt x="0" y="128181"/>
                  </a:lnTo>
                  <a:lnTo>
                    <a:pt x="0" y="658152"/>
                  </a:lnTo>
                  <a:lnTo>
                    <a:pt x="10083" y="707999"/>
                  </a:lnTo>
                  <a:lnTo>
                    <a:pt x="37579" y="748741"/>
                  </a:lnTo>
                  <a:lnTo>
                    <a:pt x="78333" y="776249"/>
                  </a:lnTo>
                  <a:lnTo>
                    <a:pt x="128181" y="786333"/>
                  </a:lnTo>
                  <a:lnTo>
                    <a:pt x="1071524" y="786333"/>
                  </a:lnTo>
                  <a:lnTo>
                    <a:pt x="1121371" y="776249"/>
                  </a:lnTo>
                  <a:lnTo>
                    <a:pt x="1153020" y="754888"/>
                  </a:lnTo>
                  <a:lnTo>
                    <a:pt x="1189621" y="707999"/>
                  </a:lnTo>
                  <a:lnTo>
                    <a:pt x="1199718" y="658152"/>
                  </a:lnTo>
                  <a:lnTo>
                    <a:pt x="1199718" y="128181"/>
                  </a:lnTo>
                  <a:close/>
                </a:path>
              </a:pathLst>
            </a:custGeom>
            <a:solidFill>
              <a:srgbClr val="939598"/>
            </a:solidFill>
          </p:spPr>
          <p:txBody>
            <a:bodyPr wrap="square" lIns="0" tIns="0" rIns="0" bIns="0" rtlCol="0"/>
            <a:lstStyle/>
            <a:p/>
          </p:txBody>
        </p:sp>
        <p:pic>
          <p:nvPicPr>
            <p:cNvPr id="48" name="object 48" descr=""/>
            <p:cNvPicPr/>
            <p:nvPr/>
          </p:nvPicPr>
          <p:blipFill>
            <a:blip r:embed="rId10" cstate="print"/>
            <a:stretch>
              <a:fillRect/>
            </a:stretch>
          </p:blipFill>
          <p:spPr>
            <a:xfrm>
              <a:off x="3921416" y="2956744"/>
              <a:ext cx="80886" cy="210470"/>
            </a:xfrm>
            <a:prstGeom prst="rect">
              <a:avLst/>
            </a:prstGeom>
          </p:spPr>
        </p:pic>
        <p:sp>
          <p:nvSpPr>
            <p:cNvPr id="49" name="object 49" descr=""/>
            <p:cNvSpPr/>
            <p:nvPr/>
          </p:nvSpPr>
          <p:spPr>
            <a:xfrm>
              <a:off x="3637610" y="3164967"/>
              <a:ext cx="648970" cy="67945"/>
            </a:xfrm>
            <a:custGeom>
              <a:avLst/>
              <a:gdLst/>
              <a:ahLst/>
              <a:cxnLst/>
              <a:rect l="l" t="t" r="r" b="b"/>
              <a:pathLst>
                <a:path w="648970" h="67944">
                  <a:moveTo>
                    <a:pt x="648487" y="40944"/>
                  </a:moveTo>
                  <a:lnTo>
                    <a:pt x="601865" y="19786"/>
                  </a:lnTo>
                  <a:lnTo>
                    <a:pt x="529386" y="9245"/>
                  </a:lnTo>
                  <a:lnTo>
                    <a:pt x="484695" y="5359"/>
                  </a:lnTo>
                  <a:lnTo>
                    <a:pt x="435051" y="2451"/>
                  </a:lnTo>
                  <a:lnTo>
                    <a:pt x="381279" y="635"/>
                  </a:lnTo>
                  <a:lnTo>
                    <a:pt x="324243" y="0"/>
                  </a:lnTo>
                  <a:lnTo>
                    <a:pt x="267220" y="635"/>
                  </a:lnTo>
                  <a:lnTo>
                    <a:pt x="213448" y="2451"/>
                  </a:lnTo>
                  <a:lnTo>
                    <a:pt x="163804" y="5359"/>
                  </a:lnTo>
                  <a:lnTo>
                    <a:pt x="119113" y="9245"/>
                  </a:lnTo>
                  <a:lnTo>
                    <a:pt x="80251" y="13982"/>
                  </a:lnTo>
                  <a:lnTo>
                    <a:pt x="21399" y="26289"/>
                  </a:lnTo>
                  <a:lnTo>
                    <a:pt x="21399" y="55587"/>
                  </a:lnTo>
                  <a:lnTo>
                    <a:pt x="5511" y="48501"/>
                  </a:lnTo>
                  <a:lnTo>
                    <a:pt x="21399" y="55587"/>
                  </a:lnTo>
                  <a:lnTo>
                    <a:pt x="21399" y="26289"/>
                  </a:lnTo>
                  <a:lnTo>
                    <a:pt x="5524" y="33388"/>
                  </a:lnTo>
                  <a:lnTo>
                    <a:pt x="0" y="40944"/>
                  </a:lnTo>
                  <a:lnTo>
                    <a:pt x="0" y="43942"/>
                  </a:lnTo>
                  <a:lnTo>
                    <a:pt x="2108" y="53238"/>
                  </a:lnTo>
                  <a:lnTo>
                    <a:pt x="7835" y="60858"/>
                  </a:lnTo>
                  <a:lnTo>
                    <a:pt x="16319" y="66014"/>
                  </a:lnTo>
                  <a:lnTo>
                    <a:pt x="26682" y="67906"/>
                  </a:lnTo>
                  <a:lnTo>
                    <a:pt x="80251" y="67906"/>
                  </a:lnTo>
                  <a:lnTo>
                    <a:pt x="46647" y="62103"/>
                  </a:lnTo>
                  <a:lnTo>
                    <a:pt x="80251" y="67894"/>
                  </a:lnTo>
                  <a:lnTo>
                    <a:pt x="621817" y="67894"/>
                  </a:lnTo>
                  <a:lnTo>
                    <a:pt x="632180" y="66001"/>
                  </a:lnTo>
                  <a:lnTo>
                    <a:pt x="640651" y="60858"/>
                  </a:lnTo>
                  <a:lnTo>
                    <a:pt x="646391" y="53238"/>
                  </a:lnTo>
                  <a:lnTo>
                    <a:pt x="648487" y="43929"/>
                  </a:lnTo>
                  <a:lnTo>
                    <a:pt x="648487" y="40944"/>
                  </a:lnTo>
                  <a:close/>
                </a:path>
              </a:pathLst>
            </a:custGeom>
            <a:solidFill>
              <a:srgbClr val="939598"/>
            </a:solidFill>
          </p:spPr>
          <p:txBody>
            <a:bodyPr wrap="square" lIns="0" tIns="0" rIns="0" bIns="0" rtlCol="0"/>
            <a:lstStyle/>
            <a:p/>
          </p:txBody>
        </p:sp>
        <p:sp>
          <p:nvSpPr>
            <p:cNvPr id="50" name="object 50" descr=""/>
            <p:cNvSpPr/>
            <p:nvPr/>
          </p:nvSpPr>
          <p:spPr>
            <a:xfrm>
              <a:off x="3687762" y="2368004"/>
              <a:ext cx="548640" cy="329565"/>
            </a:xfrm>
            <a:custGeom>
              <a:avLst/>
              <a:gdLst/>
              <a:ahLst/>
              <a:cxnLst/>
              <a:rect l="l" t="t" r="r" b="b"/>
              <a:pathLst>
                <a:path w="548639" h="329564">
                  <a:moveTo>
                    <a:pt x="0" y="0"/>
                  </a:moveTo>
                  <a:lnTo>
                    <a:pt x="548208" y="0"/>
                  </a:lnTo>
                  <a:lnTo>
                    <a:pt x="548208" y="164706"/>
                  </a:lnTo>
                  <a:lnTo>
                    <a:pt x="0" y="164706"/>
                  </a:lnTo>
                  <a:lnTo>
                    <a:pt x="0" y="0"/>
                  </a:lnTo>
                  <a:close/>
                </a:path>
                <a:path w="548639" h="329564">
                  <a:moveTo>
                    <a:pt x="0" y="164706"/>
                  </a:moveTo>
                  <a:lnTo>
                    <a:pt x="548208" y="164706"/>
                  </a:lnTo>
                  <a:lnTo>
                    <a:pt x="548208" y="329412"/>
                  </a:lnTo>
                  <a:lnTo>
                    <a:pt x="0" y="329412"/>
                  </a:lnTo>
                  <a:lnTo>
                    <a:pt x="0" y="164706"/>
                  </a:lnTo>
                  <a:close/>
                </a:path>
              </a:pathLst>
            </a:custGeom>
            <a:ln w="7289">
              <a:solidFill>
                <a:srgbClr val="939598"/>
              </a:solidFill>
            </a:ln>
          </p:spPr>
          <p:txBody>
            <a:bodyPr wrap="square" lIns="0" tIns="0" rIns="0" bIns="0" rtlCol="0"/>
            <a:lstStyle/>
            <a:p/>
          </p:txBody>
        </p:sp>
      </p:grpSp>
      <p:sp>
        <p:nvSpPr>
          <p:cNvPr id="51" name="object 51" descr=""/>
          <p:cNvSpPr txBox="1"/>
          <p:nvPr/>
        </p:nvSpPr>
        <p:spPr>
          <a:xfrm>
            <a:off x="3708329" y="2030543"/>
            <a:ext cx="516255" cy="859155"/>
          </a:xfrm>
          <a:prstGeom prst="rect">
            <a:avLst/>
          </a:prstGeom>
        </p:spPr>
        <p:txBody>
          <a:bodyPr wrap="square" lIns="0" tIns="13335" rIns="0" bIns="0" rtlCol="0" vert="horz">
            <a:spAutoFit/>
          </a:bodyPr>
          <a:lstStyle/>
          <a:p>
            <a:pPr marL="64135">
              <a:lnSpc>
                <a:spcPct val="100000"/>
              </a:lnSpc>
              <a:spcBef>
                <a:spcPts val="105"/>
              </a:spcBef>
            </a:pPr>
            <a:r>
              <a:rPr dirty="0" sz="950" spc="55">
                <a:solidFill>
                  <a:srgbClr val="231F20"/>
                </a:solidFill>
                <a:latin typeface="SimSun"/>
                <a:cs typeface="SimSun"/>
              </a:rPr>
              <a:t>上位机</a:t>
            </a:r>
            <a:endParaRPr sz="950">
              <a:latin typeface="SimSun"/>
              <a:cs typeface="SimSun"/>
            </a:endParaRPr>
          </a:p>
          <a:p>
            <a:pPr>
              <a:lnSpc>
                <a:spcPct val="100000"/>
              </a:lnSpc>
              <a:spcBef>
                <a:spcPts val="165"/>
              </a:spcBef>
            </a:pPr>
            <a:endParaRPr sz="950">
              <a:latin typeface="SimSun"/>
              <a:cs typeface="SimSun"/>
            </a:endParaRPr>
          </a:p>
          <a:p>
            <a:pPr marL="38100">
              <a:lnSpc>
                <a:spcPct val="100000"/>
              </a:lnSpc>
            </a:pPr>
            <a:r>
              <a:rPr dirty="0" sz="1050" spc="-295">
                <a:solidFill>
                  <a:srgbClr val="231F20"/>
                </a:solidFill>
                <a:latin typeface="SimSun"/>
                <a:cs typeface="SimSun"/>
              </a:rPr>
              <a:t>上</a:t>
            </a:r>
            <a:r>
              <a:rPr dirty="0" sz="900" spc="-65">
                <a:solidFill>
                  <a:srgbClr val="231F20"/>
                </a:solidFill>
                <a:latin typeface="SimSun"/>
                <a:cs typeface="SimSun"/>
              </a:rPr>
              <a:t>S</a:t>
            </a:r>
            <a:r>
              <a:rPr dirty="0" sz="1050" spc="-850">
                <a:solidFill>
                  <a:srgbClr val="231F20"/>
                </a:solidFill>
                <a:latin typeface="SimSun"/>
                <a:cs typeface="SimSun"/>
              </a:rPr>
              <a:t>位</a:t>
            </a:r>
            <a:r>
              <a:rPr dirty="0" sz="900">
                <a:solidFill>
                  <a:srgbClr val="231F20"/>
                </a:solidFill>
                <a:latin typeface="SimSun"/>
                <a:cs typeface="SimSun"/>
              </a:rPr>
              <a:t>DK</a:t>
            </a:r>
            <a:r>
              <a:rPr dirty="0" sz="1050" spc="55">
                <a:solidFill>
                  <a:srgbClr val="231F20"/>
                </a:solidFill>
                <a:latin typeface="SimSun"/>
                <a:cs typeface="SimSun"/>
              </a:rPr>
              <a:t>机</a:t>
            </a:r>
            <a:endParaRPr sz="1050">
              <a:latin typeface="SimSun"/>
              <a:cs typeface="SimSun"/>
            </a:endParaRPr>
          </a:p>
          <a:p>
            <a:pPr marL="73660">
              <a:lnSpc>
                <a:spcPct val="100000"/>
              </a:lnSpc>
              <a:spcBef>
                <a:spcPts val="190"/>
              </a:spcBef>
            </a:pPr>
            <a:r>
              <a:rPr dirty="0" sz="900" spc="40">
                <a:solidFill>
                  <a:srgbClr val="231F20"/>
                </a:solidFill>
                <a:latin typeface="SimSun"/>
                <a:cs typeface="SimSun"/>
              </a:rPr>
              <a:t>其他库</a:t>
            </a:r>
            <a:endParaRPr sz="900">
              <a:latin typeface="SimSun"/>
              <a:cs typeface="SimSun"/>
            </a:endParaRPr>
          </a:p>
          <a:p>
            <a:pPr marL="12700">
              <a:lnSpc>
                <a:spcPct val="100000"/>
              </a:lnSpc>
              <a:spcBef>
                <a:spcPts val="425"/>
              </a:spcBef>
            </a:pPr>
            <a:r>
              <a:rPr dirty="0" sz="900" spc="45">
                <a:solidFill>
                  <a:srgbClr val="231F20"/>
                </a:solidFill>
                <a:latin typeface="SimSun"/>
                <a:cs typeface="SimSun"/>
              </a:rPr>
              <a:t>用户程序</a:t>
            </a:r>
            <a:endParaRPr sz="900">
              <a:latin typeface="SimSun"/>
              <a:cs typeface="SimSun"/>
            </a:endParaRPr>
          </a:p>
        </p:txBody>
      </p:sp>
      <p:pic>
        <p:nvPicPr>
          <p:cNvPr id="52" name="object 52" descr=""/>
          <p:cNvPicPr/>
          <p:nvPr/>
        </p:nvPicPr>
        <p:blipFill>
          <a:blip r:embed="rId11" cstate="print"/>
          <a:stretch>
            <a:fillRect/>
          </a:stretch>
        </p:blipFill>
        <p:spPr>
          <a:xfrm>
            <a:off x="1434634" y="4569523"/>
            <a:ext cx="673260" cy="802551"/>
          </a:xfrm>
          <a:prstGeom prst="rect">
            <a:avLst/>
          </a:prstGeom>
        </p:spPr>
      </p:pic>
      <p:pic>
        <p:nvPicPr>
          <p:cNvPr id="53" name="object 53" descr=""/>
          <p:cNvPicPr/>
          <p:nvPr/>
        </p:nvPicPr>
        <p:blipFill>
          <a:blip r:embed="rId12" cstate="print"/>
          <a:stretch>
            <a:fillRect/>
          </a:stretch>
        </p:blipFill>
        <p:spPr>
          <a:xfrm>
            <a:off x="4458962" y="4616098"/>
            <a:ext cx="489872" cy="756989"/>
          </a:xfrm>
          <a:prstGeom prst="rect">
            <a:avLst/>
          </a:prstGeom>
        </p:spPr>
      </p:pic>
      <p:sp>
        <p:nvSpPr>
          <p:cNvPr id="54" name="object 54" descr=""/>
          <p:cNvSpPr txBox="1"/>
          <p:nvPr/>
        </p:nvSpPr>
        <p:spPr>
          <a:xfrm>
            <a:off x="1662149" y="3453916"/>
            <a:ext cx="607695" cy="171450"/>
          </a:xfrm>
          <a:prstGeom prst="rect">
            <a:avLst/>
          </a:prstGeom>
        </p:spPr>
        <p:txBody>
          <a:bodyPr wrap="square" lIns="0" tIns="13335" rIns="0" bIns="0" rtlCol="0" vert="horz">
            <a:spAutoFit/>
          </a:bodyPr>
          <a:lstStyle/>
          <a:p>
            <a:pPr marL="12700">
              <a:lnSpc>
                <a:spcPct val="100000"/>
              </a:lnSpc>
              <a:spcBef>
                <a:spcPts val="105"/>
              </a:spcBef>
            </a:pPr>
            <a:r>
              <a:rPr dirty="0" sz="950" spc="45">
                <a:solidFill>
                  <a:srgbClr val="231F20"/>
                </a:solidFill>
                <a:latin typeface="SimSun"/>
                <a:cs typeface="SimSun"/>
              </a:rPr>
              <a:t>状态/指令</a:t>
            </a:r>
            <a:endParaRPr sz="950">
              <a:latin typeface="SimSun"/>
              <a:cs typeface="SimSun"/>
            </a:endParaRPr>
          </a:p>
        </p:txBody>
      </p:sp>
      <p:pic>
        <p:nvPicPr>
          <p:cNvPr id="55" name="object 55" descr=""/>
          <p:cNvPicPr/>
          <p:nvPr/>
        </p:nvPicPr>
        <p:blipFill>
          <a:blip r:embed="rId13" cstate="print"/>
          <a:stretch>
            <a:fillRect/>
          </a:stretch>
        </p:blipFill>
        <p:spPr>
          <a:xfrm>
            <a:off x="2299191" y="3481283"/>
            <a:ext cx="136196" cy="132614"/>
          </a:xfrm>
          <a:prstGeom prst="rect">
            <a:avLst/>
          </a:prstGeom>
        </p:spPr>
      </p:pic>
      <p:sp>
        <p:nvSpPr>
          <p:cNvPr id="56" name="object 56" descr=""/>
          <p:cNvSpPr txBox="1"/>
          <p:nvPr/>
        </p:nvSpPr>
        <p:spPr>
          <a:xfrm>
            <a:off x="2612218" y="3717311"/>
            <a:ext cx="607695" cy="171450"/>
          </a:xfrm>
          <a:prstGeom prst="rect">
            <a:avLst/>
          </a:prstGeom>
        </p:spPr>
        <p:txBody>
          <a:bodyPr wrap="square" lIns="0" tIns="13335" rIns="0" bIns="0" rtlCol="0" vert="horz">
            <a:spAutoFit/>
          </a:bodyPr>
          <a:lstStyle/>
          <a:p>
            <a:pPr marL="12700">
              <a:lnSpc>
                <a:spcPct val="100000"/>
              </a:lnSpc>
              <a:spcBef>
                <a:spcPts val="105"/>
              </a:spcBef>
            </a:pPr>
            <a:r>
              <a:rPr dirty="0" sz="950" spc="45">
                <a:solidFill>
                  <a:srgbClr val="231F20"/>
                </a:solidFill>
                <a:latin typeface="SimSun"/>
                <a:cs typeface="SimSun"/>
              </a:rPr>
              <a:t>状态/指令</a:t>
            </a:r>
            <a:endParaRPr sz="950">
              <a:latin typeface="SimSun"/>
              <a:cs typeface="SimSun"/>
            </a:endParaRPr>
          </a:p>
        </p:txBody>
      </p:sp>
      <p:pic>
        <p:nvPicPr>
          <p:cNvPr id="57" name="object 57" descr=""/>
          <p:cNvPicPr/>
          <p:nvPr/>
        </p:nvPicPr>
        <p:blipFill>
          <a:blip r:embed="rId14" cstate="print"/>
          <a:stretch>
            <a:fillRect/>
          </a:stretch>
        </p:blipFill>
        <p:spPr>
          <a:xfrm>
            <a:off x="3249260" y="3744679"/>
            <a:ext cx="136194" cy="132614"/>
          </a:xfrm>
          <a:prstGeom prst="rect">
            <a:avLst/>
          </a:prstGeom>
        </p:spPr>
      </p:pic>
      <p:sp>
        <p:nvSpPr>
          <p:cNvPr id="58" name="object 58" descr=""/>
          <p:cNvSpPr txBox="1"/>
          <p:nvPr/>
        </p:nvSpPr>
        <p:spPr>
          <a:xfrm>
            <a:off x="3158182" y="3970077"/>
            <a:ext cx="607695" cy="171450"/>
          </a:xfrm>
          <a:prstGeom prst="rect">
            <a:avLst/>
          </a:prstGeom>
        </p:spPr>
        <p:txBody>
          <a:bodyPr wrap="square" lIns="0" tIns="13335" rIns="0" bIns="0" rtlCol="0" vert="horz">
            <a:spAutoFit/>
          </a:bodyPr>
          <a:lstStyle/>
          <a:p>
            <a:pPr marL="12700">
              <a:lnSpc>
                <a:spcPct val="100000"/>
              </a:lnSpc>
              <a:spcBef>
                <a:spcPts val="105"/>
              </a:spcBef>
            </a:pPr>
            <a:r>
              <a:rPr dirty="0" sz="950" spc="45">
                <a:solidFill>
                  <a:srgbClr val="231F20"/>
                </a:solidFill>
                <a:latin typeface="SimSun"/>
                <a:cs typeface="SimSun"/>
              </a:rPr>
              <a:t>状态/指令</a:t>
            </a:r>
            <a:endParaRPr sz="950">
              <a:latin typeface="SimSun"/>
              <a:cs typeface="SimSun"/>
            </a:endParaRPr>
          </a:p>
        </p:txBody>
      </p:sp>
      <p:pic>
        <p:nvPicPr>
          <p:cNvPr id="59" name="object 59" descr=""/>
          <p:cNvPicPr/>
          <p:nvPr/>
        </p:nvPicPr>
        <p:blipFill>
          <a:blip r:embed="rId15" cstate="print"/>
          <a:stretch>
            <a:fillRect/>
          </a:stretch>
        </p:blipFill>
        <p:spPr>
          <a:xfrm>
            <a:off x="3795224" y="3997444"/>
            <a:ext cx="136194" cy="132615"/>
          </a:xfrm>
          <a:prstGeom prst="rect">
            <a:avLst/>
          </a:prstGeom>
        </p:spPr>
      </p:pic>
      <p:sp>
        <p:nvSpPr>
          <p:cNvPr id="60" name="object 60" descr=""/>
          <p:cNvSpPr txBox="1"/>
          <p:nvPr/>
        </p:nvSpPr>
        <p:spPr>
          <a:xfrm>
            <a:off x="4024833" y="3970084"/>
            <a:ext cx="607695" cy="171450"/>
          </a:xfrm>
          <a:prstGeom prst="rect">
            <a:avLst/>
          </a:prstGeom>
        </p:spPr>
        <p:txBody>
          <a:bodyPr wrap="square" lIns="0" tIns="13335" rIns="0" bIns="0" rtlCol="0" vert="horz">
            <a:spAutoFit/>
          </a:bodyPr>
          <a:lstStyle/>
          <a:p>
            <a:pPr marL="12700">
              <a:lnSpc>
                <a:spcPct val="100000"/>
              </a:lnSpc>
              <a:spcBef>
                <a:spcPts val="105"/>
              </a:spcBef>
            </a:pPr>
            <a:r>
              <a:rPr dirty="0" sz="950" spc="45">
                <a:solidFill>
                  <a:srgbClr val="231F20"/>
                </a:solidFill>
                <a:latin typeface="SimSun"/>
                <a:cs typeface="SimSun"/>
              </a:rPr>
              <a:t>状态/指令</a:t>
            </a:r>
            <a:endParaRPr sz="950">
              <a:latin typeface="SimSun"/>
              <a:cs typeface="SimSun"/>
            </a:endParaRPr>
          </a:p>
        </p:txBody>
      </p:sp>
      <p:pic>
        <p:nvPicPr>
          <p:cNvPr id="61" name="object 61" descr=""/>
          <p:cNvPicPr/>
          <p:nvPr/>
        </p:nvPicPr>
        <p:blipFill>
          <a:blip r:embed="rId16" cstate="print"/>
          <a:stretch>
            <a:fillRect/>
          </a:stretch>
        </p:blipFill>
        <p:spPr>
          <a:xfrm>
            <a:off x="4661875" y="3997444"/>
            <a:ext cx="136194" cy="132615"/>
          </a:xfrm>
          <a:prstGeom prst="rect">
            <a:avLst/>
          </a:prstGeom>
        </p:spPr>
      </p:pic>
      <p:sp>
        <p:nvSpPr>
          <p:cNvPr id="62" name="object 62" descr=""/>
          <p:cNvSpPr txBox="1"/>
          <p:nvPr/>
        </p:nvSpPr>
        <p:spPr>
          <a:xfrm>
            <a:off x="4881215" y="3453916"/>
            <a:ext cx="607695" cy="171450"/>
          </a:xfrm>
          <a:prstGeom prst="rect">
            <a:avLst/>
          </a:prstGeom>
        </p:spPr>
        <p:txBody>
          <a:bodyPr wrap="square" lIns="0" tIns="13335" rIns="0" bIns="0" rtlCol="0" vert="horz">
            <a:spAutoFit/>
          </a:bodyPr>
          <a:lstStyle/>
          <a:p>
            <a:pPr marL="12700">
              <a:lnSpc>
                <a:spcPct val="100000"/>
              </a:lnSpc>
              <a:spcBef>
                <a:spcPts val="105"/>
              </a:spcBef>
            </a:pPr>
            <a:r>
              <a:rPr dirty="0" sz="950" spc="45">
                <a:solidFill>
                  <a:srgbClr val="231F20"/>
                </a:solidFill>
                <a:latin typeface="SimSun"/>
                <a:cs typeface="SimSun"/>
              </a:rPr>
              <a:t>状态/指令</a:t>
            </a:r>
            <a:endParaRPr sz="950">
              <a:latin typeface="SimSun"/>
              <a:cs typeface="SimSun"/>
            </a:endParaRPr>
          </a:p>
        </p:txBody>
      </p:sp>
      <p:pic>
        <p:nvPicPr>
          <p:cNvPr id="63" name="object 63" descr=""/>
          <p:cNvPicPr/>
          <p:nvPr/>
        </p:nvPicPr>
        <p:blipFill>
          <a:blip r:embed="rId17" cstate="print"/>
          <a:stretch>
            <a:fillRect/>
          </a:stretch>
        </p:blipFill>
        <p:spPr>
          <a:xfrm>
            <a:off x="5518231" y="3481283"/>
            <a:ext cx="136208" cy="132614"/>
          </a:xfrm>
          <a:prstGeom prst="rect">
            <a:avLst/>
          </a:prstGeom>
        </p:spPr>
      </p:pic>
      <p:sp>
        <p:nvSpPr>
          <p:cNvPr id="64" name="object 64" descr=""/>
          <p:cNvSpPr/>
          <p:nvPr/>
        </p:nvSpPr>
        <p:spPr>
          <a:xfrm>
            <a:off x="2174625" y="6029164"/>
            <a:ext cx="34925" cy="34925"/>
          </a:xfrm>
          <a:custGeom>
            <a:avLst/>
            <a:gdLst/>
            <a:ahLst/>
            <a:cxnLst/>
            <a:rect l="l" t="t" r="r" b="b"/>
            <a:pathLst>
              <a:path w="34925" h="34925">
                <a:moveTo>
                  <a:pt x="26682" y="0"/>
                </a:moveTo>
                <a:lnTo>
                  <a:pt x="7683" y="0"/>
                </a:lnTo>
                <a:lnTo>
                  <a:pt x="0" y="7708"/>
                </a:lnTo>
                <a:lnTo>
                  <a:pt x="0" y="26682"/>
                </a:lnTo>
                <a:lnTo>
                  <a:pt x="7683" y="34391"/>
                </a:lnTo>
                <a:lnTo>
                  <a:pt x="26682" y="34391"/>
                </a:lnTo>
                <a:lnTo>
                  <a:pt x="34366" y="26682"/>
                </a:lnTo>
                <a:lnTo>
                  <a:pt x="34366" y="17195"/>
                </a:lnTo>
                <a:lnTo>
                  <a:pt x="34366" y="7708"/>
                </a:lnTo>
                <a:lnTo>
                  <a:pt x="26682" y="0"/>
                </a:lnTo>
                <a:close/>
              </a:path>
            </a:pathLst>
          </a:custGeom>
          <a:solidFill>
            <a:srgbClr val="DA2128"/>
          </a:solidFill>
        </p:spPr>
        <p:txBody>
          <a:bodyPr wrap="square" lIns="0" tIns="0" rIns="0" bIns="0" rtlCol="0"/>
          <a:lstStyle/>
          <a:p/>
        </p:txBody>
      </p:sp>
      <p:sp>
        <p:nvSpPr>
          <p:cNvPr id="65" name="object 65" descr=""/>
          <p:cNvSpPr/>
          <p:nvPr/>
        </p:nvSpPr>
        <p:spPr>
          <a:xfrm>
            <a:off x="2174625" y="6212371"/>
            <a:ext cx="34925" cy="34925"/>
          </a:xfrm>
          <a:custGeom>
            <a:avLst/>
            <a:gdLst/>
            <a:ahLst/>
            <a:cxnLst/>
            <a:rect l="l" t="t" r="r" b="b"/>
            <a:pathLst>
              <a:path w="34925" h="34925">
                <a:moveTo>
                  <a:pt x="26682" y="0"/>
                </a:moveTo>
                <a:lnTo>
                  <a:pt x="7683" y="0"/>
                </a:lnTo>
                <a:lnTo>
                  <a:pt x="0" y="7696"/>
                </a:lnTo>
                <a:lnTo>
                  <a:pt x="0" y="26682"/>
                </a:lnTo>
                <a:lnTo>
                  <a:pt x="7683" y="34378"/>
                </a:lnTo>
                <a:lnTo>
                  <a:pt x="26682" y="34378"/>
                </a:lnTo>
                <a:lnTo>
                  <a:pt x="34366" y="26682"/>
                </a:lnTo>
                <a:lnTo>
                  <a:pt x="34366" y="17195"/>
                </a:lnTo>
                <a:lnTo>
                  <a:pt x="34366" y="7696"/>
                </a:lnTo>
                <a:lnTo>
                  <a:pt x="26682" y="0"/>
                </a:lnTo>
                <a:close/>
              </a:path>
            </a:pathLst>
          </a:custGeom>
          <a:solidFill>
            <a:srgbClr val="DA2128"/>
          </a:solidFill>
        </p:spPr>
        <p:txBody>
          <a:bodyPr wrap="square" lIns="0" tIns="0" rIns="0" bIns="0" rtlCol="0"/>
          <a:lstStyle/>
          <a:p/>
        </p:txBody>
      </p:sp>
      <p:pic>
        <p:nvPicPr>
          <p:cNvPr id="66" name="object 66" descr=""/>
          <p:cNvPicPr/>
          <p:nvPr/>
        </p:nvPicPr>
        <p:blipFill>
          <a:blip r:embed="rId18" cstate="print"/>
          <a:stretch>
            <a:fillRect/>
          </a:stretch>
        </p:blipFill>
        <p:spPr>
          <a:xfrm>
            <a:off x="1458437" y="7469421"/>
            <a:ext cx="281944" cy="314243"/>
          </a:xfrm>
          <a:prstGeom prst="rect">
            <a:avLst/>
          </a:prstGeom>
        </p:spPr>
      </p:pic>
      <p:sp>
        <p:nvSpPr>
          <p:cNvPr id="67" name="object 67"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59</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0" y="0"/>
            <a:ext cx="7560309" cy="4172585"/>
            <a:chOff x="0" y="0"/>
            <a:chExt cx="7560309" cy="4172585"/>
          </a:xfrm>
        </p:grpSpPr>
        <p:pic>
          <p:nvPicPr>
            <p:cNvPr id="3" name="object 3" descr=""/>
            <p:cNvPicPr/>
            <p:nvPr/>
          </p:nvPicPr>
          <p:blipFill>
            <a:blip r:embed="rId2" cstate="print"/>
            <a:stretch>
              <a:fillRect/>
            </a:stretch>
          </p:blipFill>
          <p:spPr>
            <a:xfrm>
              <a:off x="0" y="0"/>
              <a:ext cx="7556855" cy="4168152"/>
            </a:xfrm>
            <a:prstGeom prst="rect">
              <a:avLst/>
            </a:prstGeom>
          </p:spPr>
        </p:pic>
        <p:pic>
          <p:nvPicPr>
            <p:cNvPr id="4" name="object 4" descr=""/>
            <p:cNvPicPr/>
            <p:nvPr/>
          </p:nvPicPr>
          <p:blipFill>
            <a:blip r:embed="rId3" cstate="print"/>
            <a:stretch>
              <a:fillRect/>
            </a:stretch>
          </p:blipFill>
          <p:spPr>
            <a:xfrm>
              <a:off x="0" y="0"/>
              <a:ext cx="7560005" cy="4172496"/>
            </a:xfrm>
            <a:prstGeom prst="rect">
              <a:avLst/>
            </a:prstGeom>
          </p:spPr>
        </p:pic>
      </p:grpSp>
      <p:grpSp>
        <p:nvGrpSpPr>
          <p:cNvPr id="5" name="object 5" descr=""/>
          <p:cNvGrpSpPr/>
          <p:nvPr/>
        </p:nvGrpSpPr>
        <p:grpSpPr>
          <a:xfrm>
            <a:off x="1152883" y="6385611"/>
            <a:ext cx="5159375" cy="3241040"/>
            <a:chOff x="1152883" y="6385611"/>
            <a:chExt cx="5159375" cy="3241040"/>
          </a:xfrm>
        </p:grpSpPr>
        <p:sp>
          <p:nvSpPr>
            <p:cNvPr id="6" name="object 6" descr=""/>
            <p:cNvSpPr/>
            <p:nvPr/>
          </p:nvSpPr>
          <p:spPr>
            <a:xfrm>
              <a:off x="1152883" y="7264942"/>
              <a:ext cx="5159375" cy="2361565"/>
            </a:xfrm>
            <a:custGeom>
              <a:avLst/>
              <a:gdLst/>
              <a:ahLst/>
              <a:cxnLst/>
              <a:rect l="l" t="t" r="r" b="b"/>
              <a:pathLst>
                <a:path w="5159375" h="2361565">
                  <a:moveTo>
                    <a:pt x="2579481" y="0"/>
                  </a:moveTo>
                  <a:lnTo>
                    <a:pt x="2515758" y="23898"/>
                  </a:lnTo>
                  <a:lnTo>
                    <a:pt x="33340" y="2191572"/>
                  </a:lnTo>
                  <a:lnTo>
                    <a:pt x="8429" y="2224603"/>
                  </a:lnTo>
                  <a:lnTo>
                    <a:pt x="0" y="2261787"/>
                  </a:lnTo>
                  <a:lnTo>
                    <a:pt x="6350" y="2298593"/>
                  </a:lnTo>
                  <a:lnTo>
                    <a:pt x="25779" y="2330492"/>
                  </a:lnTo>
                  <a:lnTo>
                    <a:pt x="56585" y="2352953"/>
                  </a:lnTo>
                  <a:lnTo>
                    <a:pt x="97069" y="2361447"/>
                  </a:lnTo>
                  <a:lnTo>
                    <a:pt x="5061893" y="2361447"/>
                  </a:lnTo>
                  <a:lnTo>
                    <a:pt x="5102375" y="2352953"/>
                  </a:lnTo>
                  <a:lnTo>
                    <a:pt x="5133180" y="2330492"/>
                  </a:lnTo>
                  <a:lnTo>
                    <a:pt x="5152607" y="2298593"/>
                  </a:lnTo>
                  <a:lnTo>
                    <a:pt x="5158956" y="2261787"/>
                  </a:lnTo>
                  <a:lnTo>
                    <a:pt x="5150528" y="2224603"/>
                  </a:lnTo>
                  <a:lnTo>
                    <a:pt x="5125621" y="2191572"/>
                  </a:lnTo>
                  <a:lnTo>
                    <a:pt x="2643203" y="23898"/>
                  </a:lnTo>
                  <a:lnTo>
                    <a:pt x="2613024" y="5974"/>
                  </a:lnTo>
                  <a:lnTo>
                    <a:pt x="2579481" y="0"/>
                  </a:lnTo>
                  <a:close/>
                </a:path>
              </a:pathLst>
            </a:custGeom>
            <a:solidFill>
              <a:srgbClr val="F1F2F2"/>
            </a:solidFill>
          </p:spPr>
          <p:txBody>
            <a:bodyPr wrap="square" lIns="0" tIns="0" rIns="0" bIns="0" rtlCol="0"/>
            <a:lstStyle/>
            <a:p/>
          </p:txBody>
        </p:sp>
        <p:pic>
          <p:nvPicPr>
            <p:cNvPr id="7" name="object 7" descr=""/>
            <p:cNvPicPr/>
            <p:nvPr/>
          </p:nvPicPr>
          <p:blipFill>
            <a:blip r:embed="rId4" cstate="print"/>
            <a:stretch>
              <a:fillRect/>
            </a:stretch>
          </p:blipFill>
          <p:spPr>
            <a:xfrm>
              <a:off x="2465976" y="6934303"/>
              <a:ext cx="714273" cy="178568"/>
            </a:xfrm>
            <a:prstGeom prst="rect">
              <a:avLst/>
            </a:prstGeom>
          </p:spPr>
        </p:pic>
        <p:pic>
          <p:nvPicPr>
            <p:cNvPr id="8" name="object 8" descr=""/>
            <p:cNvPicPr/>
            <p:nvPr/>
          </p:nvPicPr>
          <p:blipFill>
            <a:blip r:embed="rId5" cstate="print"/>
            <a:stretch>
              <a:fillRect/>
            </a:stretch>
          </p:blipFill>
          <p:spPr>
            <a:xfrm>
              <a:off x="4283529" y="6952191"/>
              <a:ext cx="707435" cy="257393"/>
            </a:xfrm>
            <a:prstGeom prst="rect">
              <a:avLst/>
            </a:prstGeom>
          </p:spPr>
        </p:pic>
        <p:pic>
          <p:nvPicPr>
            <p:cNvPr id="9" name="object 9" descr=""/>
            <p:cNvPicPr/>
            <p:nvPr/>
          </p:nvPicPr>
          <p:blipFill>
            <a:blip r:embed="rId6" cstate="print"/>
            <a:stretch>
              <a:fillRect/>
            </a:stretch>
          </p:blipFill>
          <p:spPr>
            <a:xfrm>
              <a:off x="5176805" y="6385611"/>
              <a:ext cx="599472" cy="259659"/>
            </a:xfrm>
            <a:prstGeom prst="rect">
              <a:avLst/>
            </a:prstGeom>
          </p:spPr>
        </p:pic>
        <p:pic>
          <p:nvPicPr>
            <p:cNvPr id="10" name="object 10" descr=""/>
            <p:cNvPicPr/>
            <p:nvPr/>
          </p:nvPicPr>
          <p:blipFill>
            <a:blip r:embed="rId7" cstate="print"/>
            <a:stretch>
              <a:fillRect/>
            </a:stretch>
          </p:blipFill>
          <p:spPr>
            <a:xfrm>
              <a:off x="1631146" y="6766650"/>
              <a:ext cx="717745" cy="299953"/>
            </a:xfrm>
            <a:prstGeom prst="rect">
              <a:avLst/>
            </a:prstGeom>
          </p:spPr>
        </p:pic>
      </p:grpSp>
      <p:sp>
        <p:nvSpPr>
          <p:cNvPr id="11" name="object 11"/>
          <p:cNvSpPr txBox="1">
            <a:spLocks noGrp="1"/>
          </p:cNvSpPr>
          <p:nvPr>
            <p:ph type="title"/>
          </p:nvPr>
        </p:nvSpPr>
        <p:spPr>
          <a:xfrm>
            <a:off x="698220" y="921817"/>
            <a:ext cx="1595755" cy="441325"/>
          </a:xfrm>
          <a:prstGeom prst="rect"/>
          <a:solidFill>
            <a:srgbClr val="CB272B"/>
          </a:solidFill>
        </p:spPr>
        <p:txBody>
          <a:bodyPr wrap="square" lIns="0" tIns="28575" rIns="0" bIns="0" rtlCol="0" vert="horz">
            <a:spAutoFit/>
          </a:bodyPr>
          <a:lstStyle/>
          <a:p>
            <a:pPr marL="158750">
              <a:lnSpc>
                <a:spcPct val="100000"/>
              </a:lnSpc>
              <a:spcBef>
                <a:spcPts val="225"/>
              </a:spcBef>
            </a:pPr>
            <a:r>
              <a:rPr dirty="0" sz="2350" spc="145">
                <a:solidFill>
                  <a:srgbClr val="FFFFFF"/>
                </a:solidFill>
                <a:latin typeface="Microsoft YaHei"/>
                <a:cs typeface="Microsoft YaHei"/>
              </a:rPr>
              <a:t>珞石生态</a:t>
            </a:r>
            <a:endParaRPr sz="2350">
              <a:latin typeface="Microsoft YaHei"/>
              <a:cs typeface="Microsoft YaHei"/>
            </a:endParaRPr>
          </a:p>
        </p:txBody>
      </p:sp>
      <p:sp>
        <p:nvSpPr>
          <p:cNvPr id="12" name="object 12" descr=""/>
          <p:cNvSpPr txBox="1"/>
          <p:nvPr/>
        </p:nvSpPr>
        <p:spPr>
          <a:xfrm>
            <a:off x="1147265" y="6055394"/>
            <a:ext cx="241300" cy="147320"/>
          </a:xfrm>
          <a:prstGeom prst="rect">
            <a:avLst/>
          </a:prstGeom>
        </p:spPr>
        <p:txBody>
          <a:bodyPr wrap="square" lIns="0" tIns="12700" rIns="0" bIns="0" rtlCol="0" vert="horz">
            <a:spAutoFit/>
          </a:bodyPr>
          <a:lstStyle/>
          <a:p>
            <a:pPr marL="12700">
              <a:lnSpc>
                <a:spcPct val="100000"/>
              </a:lnSpc>
              <a:spcBef>
                <a:spcPts val="100"/>
              </a:spcBef>
            </a:pPr>
            <a:r>
              <a:rPr dirty="0" sz="800" spc="-25">
                <a:solidFill>
                  <a:srgbClr val="6D6E71"/>
                </a:solidFill>
                <a:latin typeface="SimSun"/>
                <a:cs typeface="SimSun"/>
              </a:rPr>
              <a:t>视觉</a:t>
            </a:r>
            <a:endParaRPr sz="800">
              <a:latin typeface="SimSun"/>
              <a:cs typeface="SimSun"/>
            </a:endParaRPr>
          </a:p>
        </p:txBody>
      </p:sp>
      <p:sp>
        <p:nvSpPr>
          <p:cNvPr id="13" name="object 13" descr=""/>
          <p:cNvSpPr txBox="1"/>
          <p:nvPr/>
        </p:nvSpPr>
        <p:spPr>
          <a:xfrm>
            <a:off x="2096921" y="6055394"/>
            <a:ext cx="241300" cy="147320"/>
          </a:xfrm>
          <a:prstGeom prst="rect">
            <a:avLst/>
          </a:prstGeom>
        </p:spPr>
        <p:txBody>
          <a:bodyPr wrap="square" lIns="0" tIns="12700" rIns="0" bIns="0" rtlCol="0" vert="horz">
            <a:spAutoFit/>
          </a:bodyPr>
          <a:lstStyle/>
          <a:p>
            <a:pPr marL="12700">
              <a:lnSpc>
                <a:spcPct val="100000"/>
              </a:lnSpc>
              <a:spcBef>
                <a:spcPts val="100"/>
              </a:spcBef>
            </a:pPr>
            <a:r>
              <a:rPr dirty="0" sz="800" spc="-25">
                <a:solidFill>
                  <a:srgbClr val="6D6E71"/>
                </a:solidFill>
                <a:latin typeface="SimSun"/>
                <a:cs typeface="SimSun"/>
              </a:rPr>
              <a:t>夹爪</a:t>
            </a:r>
            <a:endParaRPr sz="800">
              <a:latin typeface="SimSun"/>
              <a:cs typeface="SimSun"/>
            </a:endParaRPr>
          </a:p>
        </p:txBody>
      </p:sp>
      <p:sp>
        <p:nvSpPr>
          <p:cNvPr id="14" name="object 14" descr=""/>
          <p:cNvSpPr txBox="1"/>
          <p:nvPr/>
        </p:nvSpPr>
        <p:spPr>
          <a:xfrm>
            <a:off x="2889163" y="4803113"/>
            <a:ext cx="1741805" cy="734695"/>
          </a:xfrm>
          <a:prstGeom prst="rect">
            <a:avLst/>
          </a:prstGeom>
        </p:spPr>
        <p:txBody>
          <a:bodyPr wrap="square" lIns="0" tIns="15875" rIns="0" bIns="0" rtlCol="0" vert="horz">
            <a:spAutoFit/>
          </a:bodyPr>
          <a:lstStyle/>
          <a:p>
            <a:pPr marL="29845">
              <a:lnSpc>
                <a:spcPct val="100000"/>
              </a:lnSpc>
              <a:spcBef>
                <a:spcPts val="125"/>
              </a:spcBef>
            </a:pPr>
            <a:r>
              <a:rPr dirty="0" baseline="-4830" sz="3450" b="1">
                <a:solidFill>
                  <a:srgbClr val="CB272B"/>
                </a:solidFill>
                <a:latin typeface="Arial"/>
                <a:cs typeface="Arial"/>
              </a:rPr>
              <a:t>6</a:t>
            </a:r>
            <a:r>
              <a:rPr dirty="0" baseline="-4830" sz="3450" spc="-195" b="1">
                <a:solidFill>
                  <a:srgbClr val="CB272B"/>
                </a:solidFill>
                <a:latin typeface="Arial"/>
                <a:cs typeface="Arial"/>
              </a:rPr>
              <a:t> </a:t>
            </a:r>
            <a:r>
              <a:rPr dirty="0" sz="1650" spc="235" b="1">
                <a:solidFill>
                  <a:srgbClr val="808285"/>
                </a:solidFill>
                <a:latin typeface="Microsoft JhengHei"/>
                <a:cs typeface="Microsoft JhengHei"/>
              </a:rPr>
              <a:t>大类生态扩展</a:t>
            </a:r>
            <a:endParaRPr sz="1650">
              <a:latin typeface="Microsoft JhengHei"/>
              <a:cs typeface="Microsoft JhengHei"/>
            </a:endParaRPr>
          </a:p>
          <a:p>
            <a:pPr marL="12700">
              <a:lnSpc>
                <a:spcPct val="100000"/>
              </a:lnSpc>
              <a:spcBef>
                <a:spcPts val="35"/>
              </a:spcBef>
            </a:pPr>
            <a:r>
              <a:rPr dirty="0" baseline="-4830" sz="3450" b="1">
                <a:solidFill>
                  <a:srgbClr val="CB272B"/>
                </a:solidFill>
                <a:latin typeface="Arial"/>
                <a:cs typeface="Arial"/>
              </a:rPr>
              <a:t>100</a:t>
            </a:r>
            <a:r>
              <a:rPr dirty="0" baseline="-4830" sz="3450" spc="30" b="1">
                <a:solidFill>
                  <a:srgbClr val="CB272B"/>
                </a:solidFill>
                <a:latin typeface="Arial"/>
                <a:cs typeface="Arial"/>
              </a:rPr>
              <a:t>+ </a:t>
            </a:r>
            <a:r>
              <a:rPr dirty="0" sz="1650" spc="229" b="1">
                <a:solidFill>
                  <a:srgbClr val="808285"/>
                </a:solidFill>
                <a:latin typeface="Microsoft JhengHei"/>
                <a:cs typeface="Microsoft JhengHei"/>
              </a:rPr>
              <a:t>生态伙伴</a:t>
            </a:r>
            <a:endParaRPr sz="1650">
              <a:latin typeface="Microsoft JhengHei"/>
              <a:cs typeface="Microsoft JhengHei"/>
            </a:endParaRPr>
          </a:p>
        </p:txBody>
      </p:sp>
      <p:sp>
        <p:nvSpPr>
          <p:cNvPr id="15" name="object 15" descr=""/>
          <p:cNvSpPr txBox="1"/>
          <p:nvPr/>
        </p:nvSpPr>
        <p:spPr>
          <a:xfrm>
            <a:off x="2954709" y="6055394"/>
            <a:ext cx="348615" cy="147320"/>
          </a:xfrm>
          <a:prstGeom prst="rect">
            <a:avLst/>
          </a:prstGeom>
        </p:spPr>
        <p:txBody>
          <a:bodyPr wrap="square" lIns="0" tIns="12700" rIns="0" bIns="0" rtlCol="0" vert="horz">
            <a:spAutoFit/>
          </a:bodyPr>
          <a:lstStyle/>
          <a:p>
            <a:pPr marL="12700">
              <a:lnSpc>
                <a:spcPct val="100000"/>
              </a:lnSpc>
              <a:spcBef>
                <a:spcPts val="100"/>
              </a:spcBef>
            </a:pPr>
            <a:r>
              <a:rPr dirty="0" sz="800" spc="-20">
                <a:solidFill>
                  <a:srgbClr val="6D6E71"/>
                </a:solidFill>
                <a:latin typeface="SimSun"/>
                <a:cs typeface="SimSun"/>
              </a:rPr>
              <a:t>螺丝机</a:t>
            </a:r>
            <a:endParaRPr sz="800">
              <a:latin typeface="SimSun"/>
              <a:cs typeface="SimSun"/>
            </a:endParaRPr>
          </a:p>
        </p:txBody>
      </p:sp>
      <p:sp>
        <p:nvSpPr>
          <p:cNvPr id="16" name="object 16" descr=""/>
          <p:cNvSpPr txBox="1"/>
          <p:nvPr/>
        </p:nvSpPr>
        <p:spPr>
          <a:xfrm>
            <a:off x="4013178" y="6055394"/>
            <a:ext cx="456565" cy="147320"/>
          </a:xfrm>
          <a:prstGeom prst="rect">
            <a:avLst/>
          </a:prstGeom>
        </p:spPr>
        <p:txBody>
          <a:bodyPr wrap="square" lIns="0" tIns="12700" rIns="0" bIns="0" rtlCol="0" vert="horz">
            <a:spAutoFit/>
          </a:bodyPr>
          <a:lstStyle/>
          <a:p>
            <a:pPr marL="12700">
              <a:lnSpc>
                <a:spcPct val="100000"/>
              </a:lnSpc>
              <a:spcBef>
                <a:spcPts val="100"/>
              </a:spcBef>
            </a:pPr>
            <a:r>
              <a:rPr dirty="0" sz="800" spc="-15">
                <a:solidFill>
                  <a:srgbClr val="6D6E71"/>
                </a:solidFill>
                <a:latin typeface="SimSun"/>
                <a:cs typeface="SimSun"/>
              </a:rPr>
              <a:t>打磨工具</a:t>
            </a:r>
            <a:endParaRPr sz="800">
              <a:latin typeface="SimSun"/>
              <a:cs typeface="SimSun"/>
            </a:endParaRPr>
          </a:p>
        </p:txBody>
      </p:sp>
      <p:sp>
        <p:nvSpPr>
          <p:cNvPr id="17" name="object 17" descr=""/>
          <p:cNvSpPr txBox="1"/>
          <p:nvPr/>
        </p:nvSpPr>
        <p:spPr>
          <a:xfrm>
            <a:off x="5033547" y="6055394"/>
            <a:ext cx="456565" cy="147320"/>
          </a:xfrm>
          <a:prstGeom prst="rect">
            <a:avLst/>
          </a:prstGeom>
        </p:spPr>
        <p:txBody>
          <a:bodyPr wrap="square" lIns="0" tIns="12700" rIns="0" bIns="0" rtlCol="0" vert="horz">
            <a:spAutoFit/>
          </a:bodyPr>
          <a:lstStyle/>
          <a:p>
            <a:pPr marL="12700">
              <a:lnSpc>
                <a:spcPct val="100000"/>
              </a:lnSpc>
              <a:spcBef>
                <a:spcPts val="100"/>
              </a:spcBef>
            </a:pPr>
            <a:r>
              <a:rPr dirty="0" sz="800" spc="-15">
                <a:solidFill>
                  <a:srgbClr val="6D6E71"/>
                </a:solidFill>
                <a:latin typeface="SimSun"/>
                <a:cs typeface="SimSun"/>
              </a:rPr>
              <a:t>移动平台</a:t>
            </a:r>
            <a:endParaRPr sz="800">
              <a:latin typeface="SimSun"/>
              <a:cs typeface="SimSun"/>
            </a:endParaRPr>
          </a:p>
        </p:txBody>
      </p:sp>
      <p:pic>
        <p:nvPicPr>
          <p:cNvPr id="18" name="object 18" descr=""/>
          <p:cNvPicPr/>
          <p:nvPr/>
        </p:nvPicPr>
        <p:blipFill>
          <a:blip r:embed="rId8" cstate="print"/>
          <a:stretch>
            <a:fillRect/>
          </a:stretch>
        </p:blipFill>
        <p:spPr>
          <a:xfrm>
            <a:off x="3053288" y="5835372"/>
            <a:ext cx="288284" cy="207962"/>
          </a:xfrm>
          <a:prstGeom prst="rect">
            <a:avLst/>
          </a:prstGeom>
        </p:spPr>
      </p:pic>
      <p:sp>
        <p:nvSpPr>
          <p:cNvPr id="19" name="object 19" descr=""/>
          <p:cNvSpPr/>
          <p:nvPr/>
        </p:nvSpPr>
        <p:spPr>
          <a:xfrm>
            <a:off x="4090098" y="5855639"/>
            <a:ext cx="288290" cy="175895"/>
          </a:xfrm>
          <a:custGeom>
            <a:avLst/>
            <a:gdLst/>
            <a:ahLst/>
            <a:cxnLst/>
            <a:rect l="l" t="t" r="r" b="b"/>
            <a:pathLst>
              <a:path w="288289" h="175895">
                <a:moveTo>
                  <a:pt x="279958" y="145288"/>
                </a:moveTo>
                <a:lnTo>
                  <a:pt x="274320" y="106121"/>
                </a:lnTo>
                <a:lnTo>
                  <a:pt x="258953" y="82270"/>
                </a:lnTo>
                <a:lnTo>
                  <a:pt x="258953" y="67513"/>
                </a:lnTo>
                <a:lnTo>
                  <a:pt x="258953" y="58115"/>
                </a:lnTo>
                <a:lnTo>
                  <a:pt x="258953" y="55854"/>
                </a:lnTo>
                <a:lnTo>
                  <a:pt x="257175" y="47104"/>
                </a:lnTo>
                <a:lnTo>
                  <a:pt x="255282" y="37693"/>
                </a:lnTo>
                <a:lnTo>
                  <a:pt x="254558" y="34124"/>
                </a:lnTo>
                <a:lnTo>
                  <a:pt x="242582" y="16370"/>
                </a:lnTo>
                <a:lnTo>
                  <a:pt x="235597" y="11671"/>
                </a:lnTo>
                <a:lnTo>
                  <a:pt x="235597" y="37693"/>
                </a:lnTo>
                <a:lnTo>
                  <a:pt x="235597" y="47104"/>
                </a:lnTo>
                <a:lnTo>
                  <a:pt x="235597" y="58115"/>
                </a:lnTo>
                <a:lnTo>
                  <a:pt x="235597" y="67513"/>
                </a:lnTo>
                <a:lnTo>
                  <a:pt x="211899" y="67513"/>
                </a:lnTo>
                <a:lnTo>
                  <a:pt x="211899" y="58115"/>
                </a:lnTo>
                <a:lnTo>
                  <a:pt x="235597" y="58115"/>
                </a:lnTo>
                <a:lnTo>
                  <a:pt x="235597" y="47104"/>
                </a:lnTo>
                <a:lnTo>
                  <a:pt x="211899" y="47104"/>
                </a:lnTo>
                <a:lnTo>
                  <a:pt x="211899" y="37693"/>
                </a:lnTo>
                <a:lnTo>
                  <a:pt x="235597" y="37693"/>
                </a:lnTo>
                <a:lnTo>
                  <a:pt x="235597" y="11671"/>
                </a:lnTo>
                <a:lnTo>
                  <a:pt x="224828" y="4394"/>
                </a:lnTo>
                <a:lnTo>
                  <a:pt x="203098" y="0"/>
                </a:lnTo>
                <a:lnTo>
                  <a:pt x="190957" y="1333"/>
                </a:lnTo>
                <a:lnTo>
                  <a:pt x="179755" y="5130"/>
                </a:lnTo>
                <a:lnTo>
                  <a:pt x="169760" y="11099"/>
                </a:lnTo>
                <a:lnTo>
                  <a:pt x="161251" y="18948"/>
                </a:lnTo>
                <a:lnTo>
                  <a:pt x="145592" y="19532"/>
                </a:lnTo>
                <a:lnTo>
                  <a:pt x="137998" y="20942"/>
                </a:lnTo>
                <a:lnTo>
                  <a:pt x="131368" y="24307"/>
                </a:lnTo>
                <a:lnTo>
                  <a:pt x="125971" y="29324"/>
                </a:lnTo>
                <a:lnTo>
                  <a:pt x="122148" y="35623"/>
                </a:lnTo>
                <a:lnTo>
                  <a:pt x="37668" y="35623"/>
                </a:lnTo>
                <a:lnTo>
                  <a:pt x="37668" y="54457"/>
                </a:lnTo>
                <a:lnTo>
                  <a:pt x="121323" y="54457"/>
                </a:lnTo>
                <a:lnTo>
                  <a:pt x="125183" y="61950"/>
                </a:lnTo>
                <a:lnTo>
                  <a:pt x="131127" y="67792"/>
                </a:lnTo>
                <a:lnTo>
                  <a:pt x="138633" y="71526"/>
                </a:lnTo>
                <a:lnTo>
                  <a:pt x="147256" y="72720"/>
                </a:lnTo>
                <a:lnTo>
                  <a:pt x="147243" y="82270"/>
                </a:lnTo>
                <a:lnTo>
                  <a:pt x="142735" y="87045"/>
                </a:lnTo>
                <a:lnTo>
                  <a:pt x="138772" y="92367"/>
                </a:lnTo>
                <a:lnTo>
                  <a:pt x="135597" y="98196"/>
                </a:lnTo>
                <a:lnTo>
                  <a:pt x="117487" y="98196"/>
                </a:lnTo>
                <a:lnTo>
                  <a:pt x="112928" y="90424"/>
                </a:lnTo>
                <a:lnTo>
                  <a:pt x="106387" y="84315"/>
                </a:lnTo>
                <a:lnTo>
                  <a:pt x="98259" y="80327"/>
                </a:lnTo>
                <a:lnTo>
                  <a:pt x="89014" y="78892"/>
                </a:lnTo>
                <a:lnTo>
                  <a:pt x="30683" y="78892"/>
                </a:lnTo>
                <a:lnTo>
                  <a:pt x="18732" y="81305"/>
                </a:lnTo>
                <a:lnTo>
                  <a:pt x="8978" y="87884"/>
                </a:lnTo>
                <a:lnTo>
                  <a:pt x="2400" y="97637"/>
                </a:lnTo>
                <a:lnTo>
                  <a:pt x="0" y="109575"/>
                </a:lnTo>
                <a:lnTo>
                  <a:pt x="0" y="133883"/>
                </a:lnTo>
                <a:lnTo>
                  <a:pt x="2298" y="145288"/>
                </a:lnTo>
                <a:lnTo>
                  <a:pt x="2400" y="145834"/>
                </a:lnTo>
                <a:lnTo>
                  <a:pt x="8978" y="155587"/>
                </a:lnTo>
                <a:lnTo>
                  <a:pt x="18732" y="162166"/>
                </a:lnTo>
                <a:lnTo>
                  <a:pt x="30683" y="164566"/>
                </a:lnTo>
                <a:lnTo>
                  <a:pt x="89014" y="164566"/>
                </a:lnTo>
                <a:lnTo>
                  <a:pt x="98259" y="163144"/>
                </a:lnTo>
                <a:lnTo>
                  <a:pt x="106387" y="159169"/>
                </a:lnTo>
                <a:lnTo>
                  <a:pt x="112928" y="153073"/>
                </a:lnTo>
                <a:lnTo>
                  <a:pt x="117487" y="145288"/>
                </a:lnTo>
                <a:lnTo>
                  <a:pt x="126238" y="145288"/>
                </a:lnTo>
                <a:lnTo>
                  <a:pt x="126238" y="149758"/>
                </a:lnTo>
                <a:lnTo>
                  <a:pt x="279958" y="149758"/>
                </a:lnTo>
                <a:lnTo>
                  <a:pt x="279958" y="145288"/>
                </a:lnTo>
                <a:close/>
              </a:path>
              <a:path w="288289" h="175895">
                <a:moveTo>
                  <a:pt x="287985" y="175882"/>
                </a:moveTo>
                <a:lnTo>
                  <a:pt x="278993" y="161607"/>
                </a:lnTo>
                <a:lnTo>
                  <a:pt x="126238" y="161607"/>
                </a:lnTo>
                <a:lnTo>
                  <a:pt x="116039" y="175882"/>
                </a:lnTo>
                <a:lnTo>
                  <a:pt x="287985" y="175882"/>
                </a:lnTo>
                <a:close/>
              </a:path>
            </a:pathLst>
          </a:custGeom>
          <a:solidFill>
            <a:srgbClr val="CB272B"/>
          </a:solidFill>
        </p:spPr>
        <p:txBody>
          <a:bodyPr wrap="square" lIns="0" tIns="0" rIns="0" bIns="0" rtlCol="0"/>
          <a:lstStyle/>
          <a:p/>
        </p:txBody>
      </p:sp>
      <p:grpSp>
        <p:nvGrpSpPr>
          <p:cNvPr id="20" name="object 20" descr=""/>
          <p:cNvGrpSpPr/>
          <p:nvPr/>
        </p:nvGrpSpPr>
        <p:grpSpPr>
          <a:xfrm>
            <a:off x="761326" y="4830554"/>
            <a:ext cx="6157595" cy="4079240"/>
            <a:chOff x="761326" y="4830554"/>
            <a:chExt cx="6157595" cy="4079240"/>
          </a:xfrm>
        </p:grpSpPr>
        <p:pic>
          <p:nvPicPr>
            <p:cNvPr id="21" name="object 21" descr=""/>
            <p:cNvPicPr/>
            <p:nvPr/>
          </p:nvPicPr>
          <p:blipFill>
            <a:blip r:embed="rId9" cstate="print"/>
            <a:stretch>
              <a:fillRect/>
            </a:stretch>
          </p:blipFill>
          <p:spPr>
            <a:xfrm>
              <a:off x="5243771" y="6799915"/>
              <a:ext cx="527947" cy="200002"/>
            </a:xfrm>
            <a:prstGeom prst="rect">
              <a:avLst/>
            </a:prstGeom>
          </p:spPr>
        </p:pic>
        <p:pic>
          <p:nvPicPr>
            <p:cNvPr id="22" name="object 22" descr=""/>
            <p:cNvPicPr/>
            <p:nvPr/>
          </p:nvPicPr>
          <p:blipFill>
            <a:blip r:embed="rId10" cstate="print"/>
            <a:stretch>
              <a:fillRect/>
            </a:stretch>
          </p:blipFill>
          <p:spPr>
            <a:xfrm>
              <a:off x="5159768" y="7117606"/>
              <a:ext cx="596480" cy="298241"/>
            </a:xfrm>
            <a:prstGeom prst="rect">
              <a:avLst/>
            </a:prstGeom>
          </p:spPr>
        </p:pic>
        <p:pic>
          <p:nvPicPr>
            <p:cNvPr id="23" name="object 23" descr=""/>
            <p:cNvPicPr/>
            <p:nvPr/>
          </p:nvPicPr>
          <p:blipFill>
            <a:blip r:embed="rId11" cstate="print"/>
            <a:stretch>
              <a:fillRect/>
            </a:stretch>
          </p:blipFill>
          <p:spPr>
            <a:xfrm>
              <a:off x="4354402" y="6633372"/>
              <a:ext cx="565688" cy="282844"/>
            </a:xfrm>
            <a:prstGeom prst="rect">
              <a:avLst/>
            </a:prstGeom>
          </p:spPr>
        </p:pic>
        <p:pic>
          <p:nvPicPr>
            <p:cNvPr id="24" name="object 24" descr=""/>
            <p:cNvPicPr/>
            <p:nvPr/>
          </p:nvPicPr>
          <p:blipFill>
            <a:blip r:embed="rId12" cstate="print"/>
            <a:stretch>
              <a:fillRect/>
            </a:stretch>
          </p:blipFill>
          <p:spPr>
            <a:xfrm>
              <a:off x="1806206" y="6384144"/>
              <a:ext cx="472646" cy="240897"/>
            </a:xfrm>
            <a:prstGeom prst="rect">
              <a:avLst/>
            </a:prstGeom>
          </p:spPr>
        </p:pic>
        <p:pic>
          <p:nvPicPr>
            <p:cNvPr id="25" name="object 25" descr=""/>
            <p:cNvPicPr/>
            <p:nvPr/>
          </p:nvPicPr>
          <p:blipFill>
            <a:blip r:embed="rId13" cstate="print"/>
            <a:stretch>
              <a:fillRect/>
            </a:stretch>
          </p:blipFill>
          <p:spPr>
            <a:xfrm>
              <a:off x="1797058" y="7159615"/>
              <a:ext cx="441261" cy="220630"/>
            </a:xfrm>
            <a:prstGeom prst="rect">
              <a:avLst/>
            </a:prstGeom>
          </p:spPr>
        </p:pic>
        <p:pic>
          <p:nvPicPr>
            <p:cNvPr id="26" name="object 26" descr=""/>
            <p:cNvPicPr/>
            <p:nvPr/>
          </p:nvPicPr>
          <p:blipFill>
            <a:blip r:embed="rId14" cstate="print"/>
            <a:stretch>
              <a:fillRect/>
            </a:stretch>
          </p:blipFill>
          <p:spPr>
            <a:xfrm>
              <a:off x="761326" y="6332148"/>
              <a:ext cx="730761" cy="176767"/>
            </a:xfrm>
            <a:prstGeom prst="rect">
              <a:avLst/>
            </a:prstGeom>
          </p:spPr>
        </p:pic>
        <p:pic>
          <p:nvPicPr>
            <p:cNvPr id="27" name="object 27" descr=""/>
            <p:cNvPicPr/>
            <p:nvPr/>
          </p:nvPicPr>
          <p:blipFill>
            <a:blip r:embed="rId15" cstate="print"/>
            <a:stretch>
              <a:fillRect/>
            </a:stretch>
          </p:blipFill>
          <p:spPr>
            <a:xfrm>
              <a:off x="813423" y="6990009"/>
              <a:ext cx="527414" cy="97368"/>
            </a:xfrm>
            <a:prstGeom prst="rect">
              <a:avLst/>
            </a:prstGeom>
          </p:spPr>
        </p:pic>
        <p:pic>
          <p:nvPicPr>
            <p:cNvPr id="28" name="object 28" descr=""/>
            <p:cNvPicPr/>
            <p:nvPr/>
          </p:nvPicPr>
          <p:blipFill>
            <a:blip r:embed="rId16" cstate="print"/>
            <a:stretch>
              <a:fillRect/>
            </a:stretch>
          </p:blipFill>
          <p:spPr>
            <a:xfrm>
              <a:off x="1152811" y="8036276"/>
              <a:ext cx="608792" cy="304397"/>
            </a:xfrm>
            <a:prstGeom prst="rect">
              <a:avLst/>
            </a:prstGeom>
          </p:spPr>
        </p:pic>
        <p:pic>
          <p:nvPicPr>
            <p:cNvPr id="29" name="object 29" descr=""/>
            <p:cNvPicPr/>
            <p:nvPr/>
          </p:nvPicPr>
          <p:blipFill>
            <a:blip r:embed="rId17" cstate="print"/>
            <a:stretch>
              <a:fillRect/>
            </a:stretch>
          </p:blipFill>
          <p:spPr>
            <a:xfrm>
              <a:off x="822858" y="6589369"/>
              <a:ext cx="519252" cy="259627"/>
            </a:xfrm>
            <a:prstGeom prst="rect">
              <a:avLst/>
            </a:prstGeom>
          </p:spPr>
        </p:pic>
        <p:pic>
          <p:nvPicPr>
            <p:cNvPr id="30" name="object 30" descr=""/>
            <p:cNvPicPr/>
            <p:nvPr/>
          </p:nvPicPr>
          <p:blipFill>
            <a:blip r:embed="rId18" cstate="print"/>
            <a:stretch>
              <a:fillRect/>
            </a:stretch>
          </p:blipFill>
          <p:spPr>
            <a:xfrm>
              <a:off x="1002398" y="7753934"/>
              <a:ext cx="624242" cy="312109"/>
            </a:xfrm>
            <a:prstGeom prst="rect">
              <a:avLst/>
            </a:prstGeom>
          </p:spPr>
        </p:pic>
        <p:pic>
          <p:nvPicPr>
            <p:cNvPr id="31" name="object 31" descr=""/>
            <p:cNvPicPr/>
            <p:nvPr/>
          </p:nvPicPr>
          <p:blipFill>
            <a:blip r:embed="rId19" cstate="print"/>
            <a:stretch>
              <a:fillRect/>
            </a:stretch>
          </p:blipFill>
          <p:spPr>
            <a:xfrm>
              <a:off x="2484501" y="6661899"/>
              <a:ext cx="686015" cy="169710"/>
            </a:xfrm>
            <a:prstGeom prst="rect">
              <a:avLst/>
            </a:prstGeom>
          </p:spPr>
        </p:pic>
        <p:pic>
          <p:nvPicPr>
            <p:cNvPr id="32" name="object 32" descr=""/>
            <p:cNvPicPr/>
            <p:nvPr/>
          </p:nvPicPr>
          <p:blipFill>
            <a:blip r:embed="rId20" cstate="print"/>
            <a:stretch>
              <a:fillRect/>
            </a:stretch>
          </p:blipFill>
          <p:spPr>
            <a:xfrm>
              <a:off x="764683" y="7221182"/>
              <a:ext cx="705227" cy="174310"/>
            </a:xfrm>
            <a:prstGeom prst="rect">
              <a:avLst/>
            </a:prstGeom>
          </p:spPr>
        </p:pic>
        <p:pic>
          <p:nvPicPr>
            <p:cNvPr id="33" name="object 33" descr=""/>
            <p:cNvPicPr/>
            <p:nvPr/>
          </p:nvPicPr>
          <p:blipFill>
            <a:blip r:embed="rId21" cstate="print"/>
            <a:stretch>
              <a:fillRect/>
            </a:stretch>
          </p:blipFill>
          <p:spPr>
            <a:xfrm>
              <a:off x="923455" y="7517694"/>
              <a:ext cx="552333" cy="175902"/>
            </a:xfrm>
            <a:prstGeom prst="rect">
              <a:avLst/>
            </a:prstGeom>
          </p:spPr>
        </p:pic>
        <p:pic>
          <p:nvPicPr>
            <p:cNvPr id="34" name="object 34" descr=""/>
            <p:cNvPicPr/>
            <p:nvPr/>
          </p:nvPicPr>
          <p:blipFill>
            <a:blip r:embed="rId22" cstate="print"/>
            <a:stretch>
              <a:fillRect/>
            </a:stretch>
          </p:blipFill>
          <p:spPr>
            <a:xfrm>
              <a:off x="4995558" y="7493660"/>
              <a:ext cx="646501" cy="295774"/>
            </a:xfrm>
            <a:prstGeom prst="rect">
              <a:avLst/>
            </a:prstGeom>
          </p:spPr>
        </p:pic>
        <p:pic>
          <p:nvPicPr>
            <p:cNvPr id="35" name="object 35" descr=""/>
            <p:cNvPicPr/>
            <p:nvPr/>
          </p:nvPicPr>
          <p:blipFill>
            <a:blip r:embed="rId5" cstate="print"/>
            <a:stretch>
              <a:fillRect/>
            </a:stretch>
          </p:blipFill>
          <p:spPr>
            <a:xfrm>
              <a:off x="1845974" y="7523302"/>
              <a:ext cx="686910" cy="249925"/>
            </a:xfrm>
            <a:prstGeom prst="rect">
              <a:avLst/>
            </a:prstGeom>
          </p:spPr>
        </p:pic>
        <p:pic>
          <p:nvPicPr>
            <p:cNvPr id="36" name="object 36" descr=""/>
            <p:cNvPicPr/>
            <p:nvPr/>
          </p:nvPicPr>
          <p:blipFill>
            <a:blip r:embed="rId23" cstate="print"/>
            <a:stretch>
              <a:fillRect/>
            </a:stretch>
          </p:blipFill>
          <p:spPr>
            <a:xfrm>
              <a:off x="2142741" y="5832184"/>
              <a:ext cx="173634" cy="214337"/>
            </a:xfrm>
            <a:prstGeom prst="rect">
              <a:avLst/>
            </a:prstGeom>
          </p:spPr>
        </p:pic>
        <p:pic>
          <p:nvPicPr>
            <p:cNvPr id="37" name="object 37" descr=""/>
            <p:cNvPicPr/>
            <p:nvPr/>
          </p:nvPicPr>
          <p:blipFill>
            <a:blip r:embed="rId24" cstate="print"/>
            <a:stretch>
              <a:fillRect/>
            </a:stretch>
          </p:blipFill>
          <p:spPr>
            <a:xfrm>
              <a:off x="1112455" y="5854279"/>
              <a:ext cx="307290" cy="170158"/>
            </a:xfrm>
            <a:prstGeom prst="rect">
              <a:avLst/>
            </a:prstGeom>
          </p:spPr>
        </p:pic>
        <p:pic>
          <p:nvPicPr>
            <p:cNvPr id="38" name="object 38" descr=""/>
            <p:cNvPicPr/>
            <p:nvPr/>
          </p:nvPicPr>
          <p:blipFill>
            <a:blip r:embed="rId25" cstate="print"/>
            <a:stretch>
              <a:fillRect/>
            </a:stretch>
          </p:blipFill>
          <p:spPr>
            <a:xfrm>
              <a:off x="5165496" y="4830554"/>
              <a:ext cx="1753033" cy="4078757"/>
            </a:xfrm>
            <a:prstGeom prst="rect">
              <a:avLst/>
            </a:prstGeom>
          </p:spPr>
        </p:pic>
      </p:grpSp>
      <p:sp>
        <p:nvSpPr>
          <p:cNvPr id="39" name="object 39" descr=""/>
          <p:cNvSpPr txBox="1"/>
          <p:nvPr/>
        </p:nvSpPr>
        <p:spPr>
          <a:xfrm>
            <a:off x="6205079" y="6055407"/>
            <a:ext cx="241300" cy="147320"/>
          </a:xfrm>
          <a:prstGeom prst="rect">
            <a:avLst/>
          </a:prstGeom>
        </p:spPr>
        <p:txBody>
          <a:bodyPr wrap="square" lIns="0" tIns="12700" rIns="0" bIns="0" rtlCol="0" vert="horz">
            <a:spAutoFit/>
          </a:bodyPr>
          <a:lstStyle/>
          <a:p>
            <a:pPr marL="12700">
              <a:lnSpc>
                <a:spcPct val="100000"/>
              </a:lnSpc>
              <a:spcBef>
                <a:spcPts val="100"/>
              </a:spcBef>
            </a:pPr>
            <a:r>
              <a:rPr dirty="0" sz="800" spc="-25">
                <a:solidFill>
                  <a:srgbClr val="6D6E71"/>
                </a:solidFill>
                <a:latin typeface="SimSun"/>
                <a:cs typeface="SimSun"/>
              </a:rPr>
              <a:t>焊机</a:t>
            </a:r>
            <a:endParaRPr sz="800">
              <a:latin typeface="SimSun"/>
              <a:cs typeface="SimSun"/>
            </a:endParaRPr>
          </a:p>
        </p:txBody>
      </p:sp>
      <p:grpSp>
        <p:nvGrpSpPr>
          <p:cNvPr id="40" name="object 40" descr=""/>
          <p:cNvGrpSpPr/>
          <p:nvPr/>
        </p:nvGrpSpPr>
        <p:grpSpPr>
          <a:xfrm>
            <a:off x="619273" y="4830334"/>
            <a:ext cx="4435475" cy="4079240"/>
            <a:chOff x="619273" y="4830334"/>
            <a:chExt cx="4435475" cy="4079240"/>
          </a:xfrm>
        </p:grpSpPr>
        <p:sp>
          <p:nvSpPr>
            <p:cNvPr id="41" name="object 41" descr=""/>
            <p:cNvSpPr/>
            <p:nvPr/>
          </p:nvSpPr>
          <p:spPr>
            <a:xfrm>
              <a:off x="3239711" y="6369728"/>
              <a:ext cx="1000760" cy="1000760"/>
            </a:xfrm>
            <a:custGeom>
              <a:avLst/>
              <a:gdLst/>
              <a:ahLst/>
              <a:cxnLst/>
              <a:rect l="l" t="t" r="r" b="b"/>
              <a:pathLst>
                <a:path w="1000760" h="1000759">
                  <a:moveTo>
                    <a:pt x="500189" y="0"/>
                  </a:moveTo>
                  <a:lnTo>
                    <a:pt x="452017" y="2289"/>
                  </a:lnTo>
                  <a:lnTo>
                    <a:pt x="405140" y="9019"/>
                  </a:lnTo>
                  <a:lnTo>
                    <a:pt x="359769" y="19979"/>
                  </a:lnTo>
                  <a:lnTo>
                    <a:pt x="316113" y="34960"/>
                  </a:lnTo>
                  <a:lnTo>
                    <a:pt x="274381" y="53751"/>
                  </a:lnTo>
                  <a:lnTo>
                    <a:pt x="234783" y="76144"/>
                  </a:lnTo>
                  <a:lnTo>
                    <a:pt x="197529" y="101929"/>
                  </a:lnTo>
                  <a:lnTo>
                    <a:pt x="162828" y="130896"/>
                  </a:lnTo>
                  <a:lnTo>
                    <a:pt x="130890" y="162835"/>
                  </a:lnTo>
                  <a:lnTo>
                    <a:pt x="101924" y="197537"/>
                  </a:lnTo>
                  <a:lnTo>
                    <a:pt x="76140" y="234792"/>
                  </a:lnTo>
                  <a:lnTo>
                    <a:pt x="53749" y="274391"/>
                  </a:lnTo>
                  <a:lnTo>
                    <a:pt x="34958" y="316124"/>
                  </a:lnTo>
                  <a:lnTo>
                    <a:pt x="19978" y="359781"/>
                  </a:lnTo>
                  <a:lnTo>
                    <a:pt x="9019" y="405153"/>
                  </a:lnTo>
                  <a:lnTo>
                    <a:pt x="2289" y="452029"/>
                  </a:lnTo>
                  <a:lnTo>
                    <a:pt x="0" y="500202"/>
                  </a:lnTo>
                  <a:lnTo>
                    <a:pt x="2289" y="548376"/>
                  </a:lnTo>
                  <a:lnTo>
                    <a:pt x="9019" y="595255"/>
                  </a:lnTo>
                  <a:lnTo>
                    <a:pt x="19978" y="640628"/>
                  </a:lnTo>
                  <a:lnTo>
                    <a:pt x="34958" y="684287"/>
                  </a:lnTo>
                  <a:lnTo>
                    <a:pt x="53749" y="726021"/>
                  </a:lnTo>
                  <a:lnTo>
                    <a:pt x="76140" y="765621"/>
                  </a:lnTo>
                  <a:lnTo>
                    <a:pt x="101924" y="802877"/>
                  </a:lnTo>
                  <a:lnTo>
                    <a:pt x="130890" y="837579"/>
                  </a:lnTo>
                  <a:lnTo>
                    <a:pt x="162828" y="869519"/>
                  </a:lnTo>
                  <a:lnTo>
                    <a:pt x="197529" y="898486"/>
                  </a:lnTo>
                  <a:lnTo>
                    <a:pt x="234783" y="924271"/>
                  </a:lnTo>
                  <a:lnTo>
                    <a:pt x="274381" y="946665"/>
                  </a:lnTo>
                  <a:lnTo>
                    <a:pt x="316113" y="965456"/>
                  </a:lnTo>
                  <a:lnTo>
                    <a:pt x="359769" y="980437"/>
                  </a:lnTo>
                  <a:lnTo>
                    <a:pt x="405140" y="991397"/>
                  </a:lnTo>
                  <a:lnTo>
                    <a:pt x="452017" y="998127"/>
                  </a:lnTo>
                  <a:lnTo>
                    <a:pt x="500189" y="1000417"/>
                  </a:lnTo>
                  <a:lnTo>
                    <a:pt x="548363" y="998127"/>
                  </a:lnTo>
                  <a:lnTo>
                    <a:pt x="595242" y="991397"/>
                  </a:lnTo>
                  <a:lnTo>
                    <a:pt x="640615" y="980437"/>
                  </a:lnTo>
                  <a:lnTo>
                    <a:pt x="684274" y="965456"/>
                  </a:lnTo>
                  <a:lnTo>
                    <a:pt x="726008" y="946665"/>
                  </a:lnTo>
                  <a:lnTo>
                    <a:pt x="765608" y="924271"/>
                  </a:lnTo>
                  <a:lnTo>
                    <a:pt x="802864" y="898486"/>
                  </a:lnTo>
                  <a:lnTo>
                    <a:pt x="837567" y="869519"/>
                  </a:lnTo>
                  <a:lnTo>
                    <a:pt x="869507" y="837579"/>
                  </a:lnTo>
                  <a:lnTo>
                    <a:pt x="898474" y="802877"/>
                  </a:lnTo>
                  <a:lnTo>
                    <a:pt x="924259" y="765621"/>
                  </a:lnTo>
                  <a:lnTo>
                    <a:pt x="946652" y="726021"/>
                  </a:lnTo>
                  <a:lnTo>
                    <a:pt x="965444" y="684287"/>
                  </a:lnTo>
                  <a:lnTo>
                    <a:pt x="980424" y="640628"/>
                  </a:lnTo>
                  <a:lnTo>
                    <a:pt x="991384" y="595255"/>
                  </a:lnTo>
                  <a:lnTo>
                    <a:pt x="998114" y="548376"/>
                  </a:lnTo>
                  <a:lnTo>
                    <a:pt x="1000404" y="500202"/>
                  </a:lnTo>
                  <a:lnTo>
                    <a:pt x="998114" y="452029"/>
                  </a:lnTo>
                  <a:lnTo>
                    <a:pt x="991384" y="405153"/>
                  </a:lnTo>
                  <a:lnTo>
                    <a:pt x="980424" y="359781"/>
                  </a:lnTo>
                  <a:lnTo>
                    <a:pt x="965444" y="316124"/>
                  </a:lnTo>
                  <a:lnTo>
                    <a:pt x="946652" y="274391"/>
                  </a:lnTo>
                  <a:lnTo>
                    <a:pt x="924259" y="234792"/>
                  </a:lnTo>
                  <a:lnTo>
                    <a:pt x="898474" y="197537"/>
                  </a:lnTo>
                  <a:lnTo>
                    <a:pt x="869507" y="162835"/>
                  </a:lnTo>
                  <a:lnTo>
                    <a:pt x="837567" y="130896"/>
                  </a:lnTo>
                  <a:lnTo>
                    <a:pt x="802864" y="101929"/>
                  </a:lnTo>
                  <a:lnTo>
                    <a:pt x="765608" y="76144"/>
                  </a:lnTo>
                  <a:lnTo>
                    <a:pt x="726008" y="53751"/>
                  </a:lnTo>
                  <a:lnTo>
                    <a:pt x="684274" y="34960"/>
                  </a:lnTo>
                  <a:lnTo>
                    <a:pt x="640615" y="19979"/>
                  </a:lnTo>
                  <a:lnTo>
                    <a:pt x="595242" y="9019"/>
                  </a:lnTo>
                  <a:lnTo>
                    <a:pt x="548363" y="2289"/>
                  </a:lnTo>
                  <a:lnTo>
                    <a:pt x="500189" y="0"/>
                  </a:lnTo>
                  <a:close/>
                </a:path>
              </a:pathLst>
            </a:custGeom>
            <a:solidFill>
              <a:srgbClr val="CB272B"/>
            </a:solidFill>
          </p:spPr>
          <p:txBody>
            <a:bodyPr wrap="square" lIns="0" tIns="0" rIns="0" bIns="0" rtlCol="0"/>
            <a:lstStyle/>
            <a:p/>
          </p:txBody>
        </p:sp>
        <p:sp>
          <p:nvSpPr>
            <p:cNvPr id="42" name="object 42" descr=""/>
            <p:cNvSpPr/>
            <p:nvPr/>
          </p:nvSpPr>
          <p:spPr>
            <a:xfrm>
              <a:off x="2403083" y="5970525"/>
              <a:ext cx="414655" cy="1798955"/>
            </a:xfrm>
            <a:custGeom>
              <a:avLst/>
              <a:gdLst/>
              <a:ahLst/>
              <a:cxnLst/>
              <a:rect l="l" t="t" r="r" b="b"/>
              <a:pathLst>
                <a:path w="414655" h="1798954">
                  <a:moveTo>
                    <a:pt x="414185" y="0"/>
                  </a:moveTo>
                  <a:lnTo>
                    <a:pt x="378608" y="31724"/>
                  </a:lnTo>
                  <a:lnTo>
                    <a:pt x="344339" y="64836"/>
                  </a:lnTo>
                  <a:lnTo>
                    <a:pt x="311421" y="99293"/>
                  </a:lnTo>
                  <a:lnTo>
                    <a:pt x="279897" y="135050"/>
                  </a:lnTo>
                  <a:lnTo>
                    <a:pt x="249812" y="172065"/>
                  </a:lnTo>
                  <a:lnTo>
                    <a:pt x="221210" y="210292"/>
                  </a:lnTo>
                  <a:lnTo>
                    <a:pt x="194135" y="249688"/>
                  </a:lnTo>
                  <a:lnTo>
                    <a:pt x="168630" y="290209"/>
                  </a:lnTo>
                  <a:lnTo>
                    <a:pt x="144740" y="331811"/>
                  </a:lnTo>
                  <a:lnTo>
                    <a:pt x="122508" y="374451"/>
                  </a:lnTo>
                  <a:lnTo>
                    <a:pt x="101979" y="418084"/>
                  </a:lnTo>
                  <a:lnTo>
                    <a:pt x="83196" y="462666"/>
                  </a:lnTo>
                  <a:lnTo>
                    <a:pt x="66204" y="508155"/>
                  </a:lnTo>
                  <a:lnTo>
                    <a:pt x="51046" y="554505"/>
                  </a:lnTo>
                  <a:lnTo>
                    <a:pt x="37767" y="601673"/>
                  </a:lnTo>
                  <a:lnTo>
                    <a:pt x="26410" y="649615"/>
                  </a:lnTo>
                  <a:lnTo>
                    <a:pt x="17020" y="698288"/>
                  </a:lnTo>
                  <a:lnTo>
                    <a:pt x="9639" y="747646"/>
                  </a:lnTo>
                  <a:lnTo>
                    <a:pt x="4313" y="797647"/>
                  </a:lnTo>
                  <a:lnTo>
                    <a:pt x="1085" y="848247"/>
                  </a:lnTo>
                  <a:lnTo>
                    <a:pt x="0" y="899401"/>
                  </a:lnTo>
                  <a:lnTo>
                    <a:pt x="1085" y="950558"/>
                  </a:lnTo>
                  <a:lnTo>
                    <a:pt x="4313" y="1001161"/>
                  </a:lnTo>
                  <a:lnTo>
                    <a:pt x="9639" y="1051164"/>
                  </a:lnTo>
                  <a:lnTo>
                    <a:pt x="17020" y="1100525"/>
                  </a:lnTo>
                  <a:lnTo>
                    <a:pt x="26410" y="1149199"/>
                  </a:lnTo>
                  <a:lnTo>
                    <a:pt x="37767" y="1197142"/>
                  </a:lnTo>
                  <a:lnTo>
                    <a:pt x="51046" y="1244312"/>
                  </a:lnTo>
                  <a:lnTo>
                    <a:pt x="66204" y="1290663"/>
                  </a:lnTo>
                  <a:lnTo>
                    <a:pt x="83196" y="1336152"/>
                  </a:lnTo>
                  <a:lnTo>
                    <a:pt x="101979" y="1380735"/>
                  </a:lnTo>
                  <a:lnTo>
                    <a:pt x="122508" y="1424369"/>
                  </a:lnTo>
                  <a:lnTo>
                    <a:pt x="144740" y="1467009"/>
                  </a:lnTo>
                  <a:lnTo>
                    <a:pt x="168630" y="1508611"/>
                  </a:lnTo>
                  <a:lnTo>
                    <a:pt x="194135" y="1549133"/>
                  </a:lnTo>
                  <a:lnTo>
                    <a:pt x="221210" y="1588529"/>
                  </a:lnTo>
                  <a:lnTo>
                    <a:pt x="249812" y="1626757"/>
                  </a:lnTo>
                  <a:lnTo>
                    <a:pt x="279897" y="1663772"/>
                  </a:lnTo>
                  <a:lnTo>
                    <a:pt x="311421" y="1699530"/>
                  </a:lnTo>
                  <a:lnTo>
                    <a:pt x="344339" y="1733988"/>
                  </a:lnTo>
                  <a:lnTo>
                    <a:pt x="378608" y="1767102"/>
                  </a:lnTo>
                  <a:lnTo>
                    <a:pt x="414185" y="1798827"/>
                  </a:lnTo>
                </a:path>
              </a:pathLst>
            </a:custGeom>
            <a:ln w="5905">
              <a:solidFill>
                <a:srgbClr val="CB272B"/>
              </a:solidFill>
            </a:ln>
          </p:spPr>
          <p:txBody>
            <a:bodyPr wrap="square" lIns="0" tIns="0" rIns="0" bIns="0" rtlCol="0"/>
            <a:lstStyle/>
            <a:p/>
          </p:txBody>
        </p:sp>
        <p:sp>
          <p:nvSpPr>
            <p:cNvPr id="43" name="object 43" descr=""/>
            <p:cNvSpPr/>
            <p:nvPr/>
          </p:nvSpPr>
          <p:spPr>
            <a:xfrm>
              <a:off x="4637251" y="5970521"/>
              <a:ext cx="414655" cy="1798955"/>
            </a:xfrm>
            <a:custGeom>
              <a:avLst/>
              <a:gdLst/>
              <a:ahLst/>
              <a:cxnLst/>
              <a:rect l="l" t="t" r="r" b="b"/>
              <a:pathLst>
                <a:path w="414654" h="1798954">
                  <a:moveTo>
                    <a:pt x="0" y="1798827"/>
                  </a:moveTo>
                  <a:lnTo>
                    <a:pt x="35574" y="1767102"/>
                  </a:lnTo>
                  <a:lnTo>
                    <a:pt x="69842" y="1733988"/>
                  </a:lnTo>
                  <a:lnTo>
                    <a:pt x="102759" y="1699530"/>
                  </a:lnTo>
                  <a:lnTo>
                    <a:pt x="134282" y="1663772"/>
                  </a:lnTo>
                  <a:lnTo>
                    <a:pt x="164367" y="1626757"/>
                  </a:lnTo>
                  <a:lnTo>
                    <a:pt x="192969" y="1588530"/>
                  </a:lnTo>
                  <a:lnTo>
                    <a:pt x="220044" y="1549133"/>
                  </a:lnTo>
                  <a:lnTo>
                    <a:pt x="245549" y="1508612"/>
                  </a:lnTo>
                  <a:lnTo>
                    <a:pt x="269439" y="1467010"/>
                  </a:lnTo>
                  <a:lnTo>
                    <a:pt x="291671" y="1424370"/>
                  </a:lnTo>
                  <a:lnTo>
                    <a:pt x="312201" y="1380737"/>
                  </a:lnTo>
                  <a:lnTo>
                    <a:pt x="330984" y="1336154"/>
                  </a:lnTo>
                  <a:lnTo>
                    <a:pt x="347977" y="1290666"/>
                  </a:lnTo>
                  <a:lnTo>
                    <a:pt x="363135" y="1244315"/>
                  </a:lnTo>
                  <a:lnTo>
                    <a:pt x="376415" y="1197147"/>
                  </a:lnTo>
                  <a:lnTo>
                    <a:pt x="387772" y="1149204"/>
                  </a:lnTo>
                  <a:lnTo>
                    <a:pt x="397163" y="1100532"/>
                  </a:lnTo>
                  <a:lnTo>
                    <a:pt x="404544" y="1051172"/>
                  </a:lnTo>
                  <a:lnTo>
                    <a:pt x="409871" y="1001170"/>
                  </a:lnTo>
                  <a:lnTo>
                    <a:pt x="413099" y="950569"/>
                  </a:lnTo>
                  <a:lnTo>
                    <a:pt x="414185" y="899413"/>
                  </a:lnTo>
                  <a:lnTo>
                    <a:pt x="413099" y="848258"/>
                  </a:lnTo>
                  <a:lnTo>
                    <a:pt x="409871" y="797657"/>
                  </a:lnTo>
                  <a:lnTo>
                    <a:pt x="404544" y="747654"/>
                  </a:lnTo>
                  <a:lnTo>
                    <a:pt x="397163" y="698294"/>
                  </a:lnTo>
                  <a:lnTo>
                    <a:pt x="387772" y="649621"/>
                  </a:lnTo>
                  <a:lnTo>
                    <a:pt x="376415" y="601678"/>
                  </a:lnTo>
                  <a:lnTo>
                    <a:pt x="363135" y="554509"/>
                  </a:lnTo>
                  <a:lnTo>
                    <a:pt x="347977" y="508158"/>
                  </a:lnTo>
                  <a:lnTo>
                    <a:pt x="330984" y="462669"/>
                  </a:lnTo>
                  <a:lnTo>
                    <a:pt x="312201" y="418086"/>
                  </a:lnTo>
                  <a:lnTo>
                    <a:pt x="291671" y="374452"/>
                  </a:lnTo>
                  <a:lnTo>
                    <a:pt x="269439" y="331812"/>
                  </a:lnTo>
                  <a:lnTo>
                    <a:pt x="245549" y="290209"/>
                  </a:lnTo>
                  <a:lnTo>
                    <a:pt x="220044" y="249688"/>
                  </a:lnTo>
                  <a:lnTo>
                    <a:pt x="192969" y="210292"/>
                  </a:lnTo>
                  <a:lnTo>
                    <a:pt x="164367" y="172065"/>
                  </a:lnTo>
                  <a:lnTo>
                    <a:pt x="134282" y="135050"/>
                  </a:lnTo>
                  <a:lnTo>
                    <a:pt x="102759" y="99293"/>
                  </a:lnTo>
                  <a:lnTo>
                    <a:pt x="69842" y="64836"/>
                  </a:lnTo>
                  <a:lnTo>
                    <a:pt x="35574" y="31724"/>
                  </a:lnTo>
                  <a:lnTo>
                    <a:pt x="0" y="0"/>
                  </a:lnTo>
                </a:path>
              </a:pathLst>
            </a:custGeom>
            <a:ln w="5905">
              <a:solidFill>
                <a:srgbClr val="CB272B"/>
              </a:solidFill>
            </a:ln>
          </p:spPr>
          <p:txBody>
            <a:bodyPr wrap="square" lIns="0" tIns="0" rIns="0" bIns="0" rtlCol="0"/>
            <a:lstStyle/>
            <a:p/>
          </p:txBody>
        </p:sp>
        <p:sp>
          <p:nvSpPr>
            <p:cNvPr id="44" name="object 44" descr=""/>
            <p:cNvSpPr/>
            <p:nvPr/>
          </p:nvSpPr>
          <p:spPr>
            <a:xfrm>
              <a:off x="1548288" y="5432698"/>
              <a:ext cx="662305" cy="2874645"/>
            </a:xfrm>
            <a:custGeom>
              <a:avLst/>
              <a:gdLst/>
              <a:ahLst/>
              <a:cxnLst/>
              <a:rect l="l" t="t" r="r" b="b"/>
              <a:pathLst>
                <a:path w="662305" h="2874645">
                  <a:moveTo>
                    <a:pt x="661860" y="0"/>
                  </a:moveTo>
                  <a:lnTo>
                    <a:pt x="625445" y="31999"/>
                  </a:lnTo>
                  <a:lnTo>
                    <a:pt x="589865" y="64906"/>
                  </a:lnTo>
                  <a:lnTo>
                    <a:pt x="555139" y="98705"/>
                  </a:lnTo>
                  <a:lnTo>
                    <a:pt x="521285" y="133376"/>
                  </a:lnTo>
                  <a:lnTo>
                    <a:pt x="488320" y="168902"/>
                  </a:lnTo>
                  <a:lnTo>
                    <a:pt x="456262" y="205264"/>
                  </a:lnTo>
                  <a:lnTo>
                    <a:pt x="425131" y="242444"/>
                  </a:lnTo>
                  <a:lnTo>
                    <a:pt x="394943" y="280425"/>
                  </a:lnTo>
                  <a:lnTo>
                    <a:pt x="365718" y="319188"/>
                  </a:lnTo>
                  <a:lnTo>
                    <a:pt x="337473" y="358716"/>
                  </a:lnTo>
                  <a:lnTo>
                    <a:pt x="310226" y="398989"/>
                  </a:lnTo>
                  <a:lnTo>
                    <a:pt x="283995" y="439991"/>
                  </a:lnTo>
                  <a:lnTo>
                    <a:pt x="258799" y="481703"/>
                  </a:lnTo>
                  <a:lnTo>
                    <a:pt x="234655" y="524106"/>
                  </a:lnTo>
                  <a:lnTo>
                    <a:pt x="211582" y="567184"/>
                  </a:lnTo>
                  <a:lnTo>
                    <a:pt x="189598" y="610918"/>
                  </a:lnTo>
                  <a:lnTo>
                    <a:pt x="168721" y="655289"/>
                  </a:lnTo>
                  <a:lnTo>
                    <a:pt x="148969" y="700280"/>
                  </a:lnTo>
                  <a:lnTo>
                    <a:pt x="130360" y="745873"/>
                  </a:lnTo>
                  <a:lnTo>
                    <a:pt x="112912" y="792049"/>
                  </a:lnTo>
                  <a:lnTo>
                    <a:pt x="96644" y="838791"/>
                  </a:lnTo>
                  <a:lnTo>
                    <a:pt x="81573" y="886080"/>
                  </a:lnTo>
                  <a:lnTo>
                    <a:pt x="67717" y="933899"/>
                  </a:lnTo>
                  <a:lnTo>
                    <a:pt x="55095" y="982229"/>
                  </a:lnTo>
                  <a:lnTo>
                    <a:pt x="43725" y="1031053"/>
                  </a:lnTo>
                  <a:lnTo>
                    <a:pt x="33625" y="1080352"/>
                  </a:lnTo>
                  <a:lnTo>
                    <a:pt x="24812" y="1130108"/>
                  </a:lnTo>
                  <a:lnTo>
                    <a:pt x="17306" y="1180303"/>
                  </a:lnTo>
                  <a:lnTo>
                    <a:pt x="11124" y="1230919"/>
                  </a:lnTo>
                  <a:lnTo>
                    <a:pt x="6284" y="1281938"/>
                  </a:lnTo>
                  <a:lnTo>
                    <a:pt x="2805" y="1333342"/>
                  </a:lnTo>
                  <a:lnTo>
                    <a:pt x="704" y="1385113"/>
                  </a:lnTo>
                  <a:lnTo>
                    <a:pt x="0" y="1437233"/>
                  </a:lnTo>
                  <a:lnTo>
                    <a:pt x="704" y="1489353"/>
                  </a:lnTo>
                  <a:lnTo>
                    <a:pt x="2805" y="1541124"/>
                  </a:lnTo>
                  <a:lnTo>
                    <a:pt x="6284" y="1592528"/>
                  </a:lnTo>
                  <a:lnTo>
                    <a:pt x="11124" y="1643548"/>
                  </a:lnTo>
                  <a:lnTo>
                    <a:pt x="17306" y="1694164"/>
                  </a:lnTo>
                  <a:lnTo>
                    <a:pt x="24812" y="1744360"/>
                  </a:lnTo>
                  <a:lnTo>
                    <a:pt x="33625" y="1794116"/>
                  </a:lnTo>
                  <a:lnTo>
                    <a:pt x="43725" y="1843415"/>
                  </a:lnTo>
                  <a:lnTo>
                    <a:pt x="55095" y="1892239"/>
                  </a:lnTo>
                  <a:lnTo>
                    <a:pt x="67717" y="1940570"/>
                  </a:lnTo>
                  <a:lnTo>
                    <a:pt x="81573" y="1988389"/>
                  </a:lnTo>
                  <a:lnTo>
                    <a:pt x="96644" y="2035679"/>
                  </a:lnTo>
                  <a:lnTo>
                    <a:pt x="112912" y="2082422"/>
                  </a:lnTo>
                  <a:lnTo>
                    <a:pt x="130360" y="2128598"/>
                  </a:lnTo>
                  <a:lnTo>
                    <a:pt x="148969" y="2174192"/>
                  </a:lnTo>
                  <a:lnTo>
                    <a:pt x="168721" y="2219183"/>
                  </a:lnTo>
                  <a:lnTo>
                    <a:pt x="189598" y="2263555"/>
                  </a:lnTo>
                  <a:lnTo>
                    <a:pt x="211582" y="2307289"/>
                  </a:lnTo>
                  <a:lnTo>
                    <a:pt x="234655" y="2350368"/>
                  </a:lnTo>
                  <a:lnTo>
                    <a:pt x="258799" y="2392772"/>
                  </a:lnTo>
                  <a:lnTo>
                    <a:pt x="283995" y="2434484"/>
                  </a:lnTo>
                  <a:lnTo>
                    <a:pt x="310226" y="2475486"/>
                  </a:lnTo>
                  <a:lnTo>
                    <a:pt x="337473" y="2515760"/>
                  </a:lnTo>
                  <a:lnTo>
                    <a:pt x="365718" y="2555288"/>
                  </a:lnTo>
                  <a:lnTo>
                    <a:pt x="394943" y="2594052"/>
                  </a:lnTo>
                  <a:lnTo>
                    <a:pt x="425131" y="2632033"/>
                  </a:lnTo>
                  <a:lnTo>
                    <a:pt x="456262" y="2669214"/>
                  </a:lnTo>
                  <a:lnTo>
                    <a:pt x="488320" y="2705576"/>
                  </a:lnTo>
                  <a:lnTo>
                    <a:pt x="521285" y="2741102"/>
                  </a:lnTo>
                  <a:lnTo>
                    <a:pt x="555139" y="2775774"/>
                  </a:lnTo>
                  <a:lnTo>
                    <a:pt x="589865" y="2809572"/>
                  </a:lnTo>
                  <a:lnTo>
                    <a:pt x="625445" y="2842480"/>
                  </a:lnTo>
                  <a:lnTo>
                    <a:pt x="661860" y="2874479"/>
                  </a:lnTo>
                </a:path>
              </a:pathLst>
            </a:custGeom>
            <a:ln w="5905">
              <a:solidFill>
                <a:srgbClr val="CB272B"/>
              </a:solidFill>
              <a:prstDash val="dash"/>
            </a:ln>
          </p:spPr>
          <p:txBody>
            <a:bodyPr wrap="square" lIns="0" tIns="0" rIns="0" bIns="0" rtlCol="0"/>
            <a:lstStyle/>
            <a:p/>
          </p:txBody>
        </p:sp>
        <p:sp>
          <p:nvSpPr>
            <p:cNvPr id="45" name="object 45" descr=""/>
            <p:cNvSpPr/>
            <p:nvPr/>
          </p:nvSpPr>
          <p:spPr>
            <a:xfrm>
              <a:off x="622448" y="4833509"/>
              <a:ext cx="937894" cy="4072890"/>
            </a:xfrm>
            <a:custGeom>
              <a:avLst/>
              <a:gdLst/>
              <a:ahLst/>
              <a:cxnLst/>
              <a:rect l="l" t="t" r="r" b="b"/>
              <a:pathLst>
                <a:path w="937894" h="4072890">
                  <a:moveTo>
                    <a:pt x="937818" y="0"/>
                  </a:moveTo>
                  <a:lnTo>
                    <a:pt x="901468" y="31698"/>
                  </a:lnTo>
                  <a:lnTo>
                    <a:pt x="865697" y="64035"/>
                  </a:lnTo>
                  <a:lnTo>
                    <a:pt x="830514" y="97002"/>
                  </a:lnTo>
                  <a:lnTo>
                    <a:pt x="795929" y="130590"/>
                  </a:lnTo>
                  <a:lnTo>
                    <a:pt x="761951" y="164790"/>
                  </a:lnTo>
                  <a:lnTo>
                    <a:pt x="728587" y="199592"/>
                  </a:lnTo>
                  <a:lnTo>
                    <a:pt x="695848" y="234989"/>
                  </a:lnTo>
                  <a:lnTo>
                    <a:pt x="663742" y="270971"/>
                  </a:lnTo>
                  <a:lnTo>
                    <a:pt x="632277" y="307530"/>
                  </a:lnTo>
                  <a:lnTo>
                    <a:pt x="601464" y="344656"/>
                  </a:lnTo>
                  <a:lnTo>
                    <a:pt x="571310" y="382341"/>
                  </a:lnTo>
                  <a:lnTo>
                    <a:pt x="541824" y="420576"/>
                  </a:lnTo>
                  <a:lnTo>
                    <a:pt x="513016" y="459352"/>
                  </a:lnTo>
                  <a:lnTo>
                    <a:pt x="484894" y="498660"/>
                  </a:lnTo>
                  <a:lnTo>
                    <a:pt x="457468" y="538491"/>
                  </a:lnTo>
                  <a:lnTo>
                    <a:pt x="430745" y="578837"/>
                  </a:lnTo>
                  <a:lnTo>
                    <a:pt x="404735" y="619689"/>
                  </a:lnTo>
                  <a:lnTo>
                    <a:pt x="379447" y="661037"/>
                  </a:lnTo>
                  <a:lnTo>
                    <a:pt x="354890" y="702873"/>
                  </a:lnTo>
                  <a:lnTo>
                    <a:pt x="331073" y="745189"/>
                  </a:lnTo>
                  <a:lnTo>
                    <a:pt x="308003" y="787974"/>
                  </a:lnTo>
                  <a:lnTo>
                    <a:pt x="285691" y="831221"/>
                  </a:lnTo>
                  <a:lnTo>
                    <a:pt x="264146" y="874920"/>
                  </a:lnTo>
                  <a:lnTo>
                    <a:pt x="243375" y="919063"/>
                  </a:lnTo>
                  <a:lnTo>
                    <a:pt x="223388" y="963641"/>
                  </a:lnTo>
                  <a:lnTo>
                    <a:pt x="204195" y="1008645"/>
                  </a:lnTo>
                  <a:lnTo>
                    <a:pt x="185803" y="1054065"/>
                  </a:lnTo>
                  <a:lnTo>
                    <a:pt x="168221" y="1099894"/>
                  </a:lnTo>
                  <a:lnTo>
                    <a:pt x="151459" y="1146122"/>
                  </a:lnTo>
                  <a:lnTo>
                    <a:pt x="135525" y="1192741"/>
                  </a:lnTo>
                  <a:lnTo>
                    <a:pt x="120429" y="1239741"/>
                  </a:lnTo>
                  <a:lnTo>
                    <a:pt x="106179" y="1287114"/>
                  </a:lnTo>
                  <a:lnTo>
                    <a:pt x="92784" y="1334851"/>
                  </a:lnTo>
                  <a:lnTo>
                    <a:pt x="80252" y="1382943"/>
                  </a:lnTo>
                  <a:lnTo>
                    <a:pt x="68594" y="1431382"/>
                  </a:lnTo>
                  <a:lnTo>
                    <a:pt x="57817" y="1480157"/>
                  </a:lnTo>
                  <a:lnTo>
                    <a:pt x="47930" y="1529261"/>
                  </a:lnTo>
                  <a:lnTo>
                    <a:pt x="38943" y="1578685"/>
                  </a:lnTo>
                  <a:lnTo>
                    <a:pt x="30865" y="1628419"/>
                  </a:lnTo>
                  <a:lnTo>
                    <a:pt x="23703" y="1678456"/>
                  </a:lnTo>
                  <a:lnTo>
                    <a:pt x="17468" y="1728785"/>
                  </a:lnTo>
                  <a:lnTo>
                    <a:pt x="12167" y="1779398"/>
                  </a:lnTo>
                  <a:lnTo>
                    <a:pt x="7811" y="1830287"/>
                  </a:lnTo>
                  <a:lnTo>
                    <a:pt x="4407" y="1881443"/>
                  </a:lnTo>
                  <a:lnTo>
                    <a:pt x="1964" y="1932856"/>
                  </a:lnTo>
                  <a:lnTo>
                    <a:pt x="492" y="1984517"/>
                  </a:lnTo>
                  <a:lnTo>
                    <a:pt x="0" y="2036419"/>
                  </a:lnTo>
                  <a:lnTo>
                    <a:pt x="492" y="2088321"/>
                  </a:lnTo>
                  <a:lnTo>
                    <a:pt x="1964" y="2139983"/>
                  </a:lnTo>
                  <a:lnTo>
                    <a:pt x="4407" y="2191396"/>
                  </a:lnTo>
                  <a:lnTo>
                    <a:pt x="7811" y="2242551"/>
                  </a:lnTo>
                  <a:lnTo>
                    <a:pt x="12167" y="2293440"/>
                  </a:lnTo>
                  <a:lnTo>
                    <a:pt x="17468" y="2344054"/>
                  </a:lnTo>
                  <a:lnTo>
                    <a:pt x="23703" y="2394383"/>
                  </a:lnTo>
                  <a:lnTo>
                    <a:pt x="30865" y="2444420"/>
                  </a:lnTo>
                  <a:lnTo>
                    <a:pt x="38943" y="2494155"/>
                  </a:lnTo>
                  <a:lnTo>
                    <a:pt x="47930" y="2543579"/>
                  </a:lnTo>
                  <a:lnTo>
                    <a:pt x="57817" y="2592683"/>
                  </a:lnTo>
                  <a:lnTo>
                    <a:pt x="68594" y="2641459"/>
                  </a:lnTo>
                  <a:lnTo>
                    <a:pt x="80252" y="2689897"/>
                  </a:lnTo>
                  <a:lnTo>
                    <a:pt x="92784" y="2737990"/>
                  </a:lnTo>
                  <a:lnTo>
                    <a:pt x="106179" y="2785727"/>
                  </a:lnTo>
                  <a:lnTo>
                    <a:pt x="120429" y="2833100"/>
                  </a:lnTo>
                  <a:lnTo>
                    <a:pt x="135525" y="2880101"/>
                  </a:lnTo>
                  <a:lnTo>
                    <a:pt x="151459" y="2926720"/>
                  </a:lnTo>
                  <a:lnTo>
                    <a:pt x="168221" y="2972949"/>
                  </a:lnTo>
                  <a:lnTo>
                    <a:pt x="185803" y="3018778"/>
                  </a:lnTo>
                  <a:lnTo>
                    <a:pt x="204195" y="3064199"/>
                  </a:lnTo>
                  <a:lnTo>
                    <a:pt x="223388" y="3109203"/>
                  </a:lnTo>
                  <a:lnTo>
                    <a:pt x="243375" y="3153781"/>
                  </a:lnTo>
                  <a:lnTo>
                    <a:pt x="264146" y="3197924"/>
                  </a:lnTo>
                  <a:lnTo>
                    <a:pt x="285691" y="3241624"/>
                  </a:lnTo>
                  <a:lnTo>
                    <a:pt x="308003" y="3284871"/>
                  </a:lnTo>
                  <a:lnTo>
                    <a:pt x="331073" y="3327657"/>
                  </a:lnTo>
                  <a:lnTo>
                    <a:pt x="354890" y="3369973"/>
                  </a:lnTo>
                  <a:lnTo>
                    <a:pt x="379447" y="3411810"/>
                  </a:lnTo>
                  <a:lnTo>
                    <a:pt x="404735" y="3453158"/>
                  </a:lnTo>
                  <a:lnTo>
                    <a:pt x="430745" y="3494010"/>
                  </a:lnTo>
                  <a:lnTo>
                    <a:pt x="457468" y="3534357"/>
                  </a:lnTo>
                  <a:lnTo>
                    <a:pt x="484894" y="3574188"/>
                  </a:lnTo>
                  <a:lnTo>
                    <a:pt x="513016" y="3613497"/>
                  </a:lnTo>
                  <a:lnTo>
                    <a:pt x="541824" y="3652273"/>
                  </a:lnTo>
                  <a:lnTo>
                    <a:pt x="571310" y="3690508"/>
                  </a:lnTo>
                  <a:lnTo>
                    <a:pt x="601464" y="3728194"/>
                  </a:lnTo>
                  <a:lnTo>
                    <a:pt x="632277" y="3765320"/>
                  </a:lnTo>
                  <a:lnTo>
                    <a:pt x="663742" y="3801879"/>
                  </a:lnTo>
                  <a:lnTo>
                    <a:pt x="695848" y="3837861"/>
                  </a:lnTo>
                  <a:lnTo>
                    <a:pt x="728587" y="3873258"/>
                  </a:lnTo>
                  <a:lnTo>
                    <a:pt x="761951" y="3908061"/>
                  </a:lnTo>
                  <a:lnTo>
                    <a:pt x="795929" y="3942261"/>
                  </a:lnTo>
                  <a:lnTo>
                    <a:pt x="830514" y="3975848"/>
                  </a:lnTo>
                  <a:lnTo>
                    <a:pt x="865697" y="4008815"/>
                  </a:lnTo>
                  <a:lnTo>
                    <a:pt x="901468" y="4041153"/>
                  </a:lnTo>
                  <a:lnTo>
                    <a:pt x="937818" y="4072851"/>
                  </a:lnTo>
                </a:path>
              </a:pathLst>
            </a:custGeom>
            <a:ln w="5905">
              <a:solidFill>
                <a:srgbClr val="BCBEC0"/>
              </a:solidFill>
              <a:prstDash val="dash"/>
            </a:ln>
          </p:spPr>
          <p:txBody>
            <a:bodyPr wrap="square" lIns="0" tIns="0" rIns="0" bIns="0" rtlCol="0"/>
            <a:lstStyle/>
            <a:p/>
          </p:txBody>
        </p:sp>
        <p:pic>
          <p:nvPicPr>
            <p:cNvPr id="46" name="object 46" descr=""/>
            <p:cNvPicPr/>
            <p:nvPr/>
          </p:nvPicPr>
          <p:blipFill>
            <a:blip r:embed="rId26" cstate="print"/>
            <a:stretch>
              <a:fillRect/>
            </a:stretch>
          </p:blipFill>
          <p:spPr>
            <a:xfrm>
              <a:off x="3333614" y="6751905"/>
              <a:ext cx="303800" cy="115176"/>
            </a:xfrm>
            <a:prstGeom prst="rect">
              <a:avLst/>
            </a:prstGeom>
          </p:spPr>
        </p:pic>
        <p:pic>
          <p:nvPicPr>
            <p:cNvPr id="47" name="object 47" descr=""/>
            <p:cNvPicPr/>
            <p:nvPr/>
          </p:nvPicPr>
          <p:blipFill>
            <a:blip r:embed="rId27" cstate="print"/>
            <a:stretch>
              <a:fillRect/>
            </a:stretch>
          </p:blipFill>
          <p:spPr>
            <a:xfrm>
              <a:off x="3662578" y="6747254"/>
              <a:ext cx="494216" cy="116757"/>
            </a:xfrm>
            <a:prstGeom prst="rect">
              <a:avLst/>
            </a:prstGeom>
          </p:spPr>
        </p:pic>
      </p:grpSp>
      <p:sp>
        <p:nvSpPr>
          <p:cNvPr id="48" name="object 48" descr=""/>
          <p:cNvSpPr txBox="1"/>
          <p:nvPr/>
        </p:nvSpPr>
        <p:spPr>
          <a:xfrm>
            <a:off x="2623889" y="8753094"/>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装配</a:t>
            </a:r>
            <a:endParaRPr sz="800">
              <a:latin typeface="SimSun"/>
              <a:cs typeface="SimSun"/>
            </a:endParaRPr>
          </a:p>
        </p:txBody>
      </p:sp>
      <p:pic>
        <p:nvPicPr>
          <p:cNvPr id="49" name="object 49" descr=""/>
          <p:cNvPicPr/>
          <p:nvPr/>
        </p:nvPicPr>
        <p:blipFill>
          <a:blip r:embed="rId28" cstate="print"/>
          <a:stretch>
            <a:fillRect/>
          </a:stretch>
        </p:blipFill>
        <p:spPr>
          <a:xfrm>
            <a:off x="2629970" y="8490898"/>
            <a:ext cx="234518" cy="234745"/>
          </a:xfrm>
          <a:prstGeom prst="rect">
            <a:avLst/>
          </a:prstGeom>
        </p:spPr>
      </p:pic>
      <p:sp>
        <p:nvSpPr>
          <p:cNvPr id="50" name="object 50" descr=""/>
          <p:cNvSpPr txBox="1"/>
          <p:nvPr/>
        </p:nvSpPr>
        <p:spPr>
          <a:xfrm>
            <a:off x="3891012" y="8753094"/>
            <a:ext cx="357505" cy="153670"/>
          </a:xfrm>
          <a:prstGeom prst="rect">
            <a:avLst/>
          </a:prstGeom>
        </p:spPr>
        <p:txBody>
          <a:bodyPr wrap="square" lIns="0" tIns="17145" rIns="0" bIns="0" rtlCol="0" vert="horz">
            <a:spAutoFit/>
          </a:bodyPr>
          <a:lstStyle/>
          <a:p>
            <a:pPr marL="12700">
              <a:lnSpc>
                <a:spcPct val="100000"/>
              </a:lnSpc>
              <a:spcBef>
                <a:spcPts val="135"/>
              </a:spcBef>
            </a:pPr>
            <a:r>
              <a:rPr dirty="0" sz="800" spc="40">
                <a:solidFill>
                  <a:srgbClr val="808285"/>
                </a:solidFill>
                <a:latin typeface="SimSun"/>
                <a:cs typeface="SimSun"/>
              </a:rPr>
              <a:t>去毛刺</a:t>
            </a:r>
            <a:endParaRPr sz="800">
              <a:latin typeface="SimSun"/>
              <a:cs typeface="SimSun"/>
            </a:endParaRPr>
          </a:p>
        </p:txBody>
      </p:sp>
      <p:pic>
        <p:nvPicPr>
          <p:cNvPr id="51" name="object 51" descr=""/>
          <p:cNvPicPr/>
          <p:nvPr/>
        </p:nvPicPr>
        <p:blipFill>
          <a:blip r:embed="rId29" cstate="print"/>
          <a:stretch>
            <a:fillRect/>
          </a:stretch>
        </p:blipFill>
        <p:spPr>
          <a:xfrm>
            <a:off x="3954250" y="8503812"/>
            <a:ext cx="233192" cy="221818"/>
          </a:xfrm>
          <a:prstGeom prst="rect">
            <a:avLst/>
          </a:prstGeom>
        </p:spPr>
      </p:pic>
      <p:sp>
        <p:nvSpPr>
          <p:cNvPr id="52" name="object 52" descr=""/>
          <p:cNvSpPr txBox="1"/>
          <p:nvPr/>
        </p:nvSpPr>
        <p:spPr>
          <a:xfrm>
            <a:off x="2600535" y="9359792"/>
            <a:ext cx="357505" cy="153670"/>
          </a:xfrm>
          <a:prstGeom prst="rect">
            <a:avLst/>
          </a:prstGeom>
        </p:spPr>
        <p:txBody>
          <a:bodyPr wrap="square" lIns="0" tIns="17145" rIns="0" bIns="0" rtlCol="0" vert="horz">
            <a:spAutoFit/>
          </a:bodyPr>
          <a:lstStyle/>
          <a:p>
            <a:pPr marL="12700">
              <a:lnSpc>
                <a:spcPct val="100000"/>
              </a:lnSpc>
              <a:spcBef>
                <a:spcPts val="135"/>
              </a:spcBef>
            </a:pPr>
            <a:r>
              <a:rPr dirty="0" sz="800" spc="40">
                <a:solidFill>
                  <a:srgbClr val="808285"/>
                </a:solidFill>
                <a:latin typeface="SimSun"/>
                <a:cs typeface="SimSun"/>
              </a:rPr>
              <a:t>上下料</a:t>
            </a:r>
            <a:endParaRPr sz="800">
              <a:latin typeface="SimSun"/>
              <a:cs typeface="SimSun"/>
            </a:endParaRPr>
          </a:p>
        </p:txBody>
      </p:sp>
      <p:pic>
        <p:nvPicPr>
          <p:cNvPr id="53" name="object 53" descr=""/>
          <p:cNvPicPr/>
          <p:nvPr/>
        </p:nvPicPr>
        <p:blipFill>
          <a:blip r:embed="rId30" cstate="print"/>
          <a:stretch>
            <a:fillRect/>
          </a:stretch>
        </p:blipFill>
        <p:spPr>
          <a:xfrm>
            <a:off x="2645180" y="9108572"/>
            <a:ext cx="268020" cy="231059"/>
          </a:xfrm>
          <a:prstGeom prst="rect">
            <a:avLst/>
          </a:prstGeom>
        </p:spPr>
      </p:pic>
      <p:sp>
        <p:nvSpPr>
          <p:cNvPr id="54" name="object 54" descr=""/>
          <p:cNvSpPr txBox="1"/>
          <p:nvPr/>
        </p:nvSpPr>
        <p:spPr>
          <a:xfrm>
            <a:off x="3285095" y="8753094"/>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涂胶</a:t>
            </a:r>
            <a:endParaRPr sz="800">
              <a:latin typeface="SimSun"/>
              <a:cs typeface="SimSun"/>
            </a:endParaRPr>
          </a:p>
        </p:txBody>
      </p:sp>
      <p:pic>
        <p:nvPicPr>
          <p:cNvPr id="55" name="object 55" descr=""/>
          <p:cNvPicPr/>
          <p:nvPr/>
        </p:nvPicPr>
        <p:blipFill>
          <a:blip r:embed="rId31" cstate="print"/>
          <a:stretch>
            <a:fillRect/>
          </a:stretch>
        </p:blipFill>
        <p:spPr>
          <a:xfrm>
            <a:off x="3291178" y="8489780"/>
            <a:ext cx="234397" cy="235404"/>
          </a:xfrm>
          <a:prstGeom prst="rect">
            <a:avLst/>
          </a:prstGeom>
        </p:spPr>
      </p:pic>
      <p:sp>
        <p:nvSpPr>
          <p:cNvPr id="56" name="object 56" descr=""/>
          <p:cNvSpPr txBox="1"/>
          <p:nvPr/>
        </p:nvSpPr>
        <p:spPr>
          <a:xfrm>
            <a:off x="4607533" y="8753094"/>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分拣</a:t>
            </a:r>
            <a:endParaRPr sz="800">
              <a:latin typeface="SimSun"/>
              <a:cs typeface="SimSun"/>
            </a:endParaRPr>
          </a:p>
        </p:txBody>
      </p:sp>
      <p:pic>
        <p:nvPicPr>
          <p:cNvPr id="57" name="object 57" descr=""/>
          <p:cNvPicPr/>
          <p:nvPr/>
        </p:nvPicPr>
        <p:blipFill>
          <a:blip r:embed="rId32" cstate="print"/>
          <a:stretch>
            <a:fillRect/>
          </a:stretch>
        </p:blipFill>
        <p:spPr>
          <a:xfrm>
            <a:off x="4613605" y="8490763"/>
            <a:ext cx="234505" cy="234873"/>
          </a:xfrm>
          <a:prstGeom prst="rect">
            <a:avLst/>
          </a:prstGeom>
        </p:spPr>
      </p:pic>
      <p:sp>
        <p:nvSpPr>
          <p:cNvPr id="58" name="object 58" descr=""/>
          <p:cNvSpPr txBox="1"/>
          <p:nvPr/>
        </p:nvSpPr>
        <p:spPr>
          <a:xfrm>
            <a:off x="3616449" y="8170655"/>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打磨</a:t>
            </a:r>
            <a:endParaRPr sz="800">
              <a:latin typeface="SimSun"/>
              <a:cs typeface="SimSun"/>
            </a:endParaRPr>
          </a:p>
        </p:txBody>
      </p:sp>
      <p:pic>
        <p:nvPicPr>
          <p:cNvPr id="59" name="object 59" descr=""/>
          <p:cNvPicPr/>
          <p:nvPr/>
        </p:nvPicPr>
        <p:blipFill>
          <a:blip r:embed="rId33" cstate="print"/>
          <a:stretch>
            <a:fillRect/>
          </a:stretch>
        </p:blipFill>
        <p:spPr>
          <a:xfrm>
            <a:off x="3618334" y="7922233"/>
            <a:ext cx="234416" cy="226360"/>
          </a:xfrm>
          <a:prstGeom prst="rect">
            <a:avLst/>
          </a:prstGeom>
        </p:spPr>
      </p:pic>
      <p:sp>
        <p:nvSpPr>
          <p:cNvPr id="60" name="object 60" descr=""/>
          <p:cNvSpPr txBox="1"/>
          <p:nvPr/>
        </p:nvSpPr>
        <p:spPr>
          <a:xfrm>
            <a:off x="3308586" y="9359792"/>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贴标</a:t>
            </a:r>
            <a:endParaRPr sz="800">
              <a:latin typeface="SimSun"/>
              <a:cs typeface="SimSun"/>
            </a:endParaRPr>
          </a:p>
        </p:txBody>
      </p:sp>
      <p:grpSp>
        <p:nvGrpSpPr>
          <p:cNvPr id="61" name="object 61" descr=""/>
          <p:cNvGrpSpPr/>
          <p:nvPr/>
        </p:nvGrpSpPr>
        <p:grpSpPr>
          <a:xfrm>
            <a:off x="3297920" y="9083461"/>
            <a:ext cx="268605" cy="255904"/>
            <a:chOff x="3297920" y="9083461"/>
            <a:chExt cx="268605" cy="255904"/>
          </a:xfrm>
        </p:grpSpPr>
        <p:pic>
          <p:nvPicPr>
            <p:cNvPr id="62" name="object 62" descr=""/>
            <p:cNvPicPr/>
            <p:nvPr/>
          </p:nvPicPr>
          <p:blipFill>
            <a:blip r:embed="rId34" cstate="print"/>
            <a:stretch>
              <a:fillRect/>
            </a:stretch>
          </p:blipFill>
          <p:spPr>
            <a:xfrm>
              <a:off x="3361653" y="9083461"/>
              <a:ext cx="175429" cy="237231"/>
            </a:xfrm>
            <a:prstGeom prst="rect">
              <a:avLst/>
            </a:prstGeom>
          </p:spPr>
        </p:pic>
        <p:sp>
          <p:nvSpPr>
            <p:cNvPr id="63" name="object 63" descr=""/>
            <p:cNvSpPr/>
            <p:nvPr/>
          </p:nvSpPr>
          <p:spPr>
            <a:xfrm>
              <a:off x="3297920" y="9318935"/>
              <a:ext cx="268605" cy="20320"/>
            </a:xfrm>
            <a:custGeom>
              <a:avLst/>
              <a:gdLst/>
              <a:ahLst/>
              <a:cxnLst/>
              <a:rect l="l" t="t" r="r" b="b"/>
              <a:pathLst>
                <a:path w="268604" h="20320">
                  <a:moveTo>
                    <a:pt x="268033" y="0"/>
                  </a:moveTo>
                  <a:lnTo>
                    <a:pt x="190042" y="0"/>
                  </a:lnTo>
                  <a:lnTo>
                    <a:pt x="0" y="0"/>
                  </a:lnTo>
                  <a:lnTo>
                    <a:pt x="0" y="20142"/>
                  </a:lnTo>
                  <a:lnTo>
                    <a:pt x="268033" y="20142"/>
                  </a:lnTo>
                  <a:lnTo>
                    <a:pt x="268033" y="0"/>
                  </a:lnTo>
                  <a:close/>
                </a:path>
              </a:pathLst>
            </a:custGeom>
            <a:solidFill>
              <a:srgbClr val="808285"/>
            </a:solidFill>
          </p:spPr>
          <p:txBody>
            <a:bodyPr wrap="square" lIns="0" tIns="0" rIns="0" bIns="0" rtlCol="0"/>
            <a:lstStyle/>
            <a:p/>
          </p:txBody>
        </p:sp>
        <p:pic>
          <p:nvPicPr>
            <p:cNvPr id="64" name="object 64" descr=""/>
            <p:cNvPicPr/>
            <p:nvPr/>
          </p:nvPicPr>
          <p:blipFill>
            <a:blip r:embed="rId35" cstate="print"/>
            <a:stretch>
              <a:fillRect/>
            </a:stretch>
          </p:blipFill>
          <p:spPr>
            <a:xfrm>
              <a:off x="3329851" y="9094405"/>
              <a:ext cx="110947" cy="225313"/>
            </a:xfrm>
            <a:prstGeom prst="rect">
              <a:avLst/>
            </a:prstGeom>
          </p:spPr>
        </p:pic>
      </p:grpSp>
      <p:sp>
        <p:nvSpPr>
          <p:cNvPr id="65" name="object 65" descr=""/>
          <p:cNvSpPr txBox="1"/>
          <p:nvPr/>
        </p:nvSpPr>
        <p:spPr>
          <a:xfrm>
            <a:off x="4144564" y="8170655"/>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码跺</a:t>
            </a:r>
            <a:endParaRPr sz="800">
              <a:latin typeface="SimSun"/>
              <a:cs typeface="SimSun"/>
            </a:endParaRPr>
          </a:p>
        </p:txBody>
      </p:sp>
      <p:grpSp>
        <p:nvGrpSpPr>
          <p:cNvPr id="66" name="object 66" descr=""/>
          <p:cNvGrpSpPr/>
          <p:nvPr/>
        </p:nvGrpSpPr>
        <p:grpSpPr>
          <a:xfrm>
            <a:off x="4120902" y="7919954"/>
            <a:ext cx="268605" cy="229235"/>
            <a:chOff x="4120902" y="7919954"/>
            <a:chExt cx="268605" cy="229235"/>
          </a:xfrm>
        </p:grpSpPr>
        <p:sp>
          <p:nvSpPr>
            <p:cNvPr id="67" name="object 67" descr=""/>
            <p:cNvSpPr/>
            <p:nvPr/>
          </p:nvSpPr>
          <p:spPr>
            <a:xfrm>
              <a:off x="4120902" y="8128446"/>
              <a:ext cx="268605" cy="20320"/>
            </a:xfrm>
            <a:custGeom>
              <a:avLst/>
              <a:gdLst/>
              <a:ahLst/>
              <a:cxnLst/>
              <a:rect l="l" t="t" r="r" b="b"/>
              <a:pathLst>
                <a:path w="268604" h="20320">
                  <a:moveTo>
                    <a:pt x="268020" y="0"/>
                  </a:moveTo>
                  <a:lnTo>
                    <a:pt x="190042" y="0"/>
                  </a:lnTo>
                  <a:lnTo>
                    <a:pt x="0" y="0"/>
                  </a:lnTo>
                  <a:lnTo>
                    <a:pt x="0" y="20154"/>
                  </a:lnTo>
                  <a:lnTo>
                    <a:pt x="268020" y="20154"/>
                  </a:lnTo>
                  <a:lnTo>
                    <a:pt x="268020" y="0"/>
                  </a:lnTo>
                  <a:close/>
                </a:path>
              </a:pathLst>
            </a:custGeom>
            <a:solidFill>
              <a:srgbClr val="808285"/>
            </a:solidFill>
          </p:spPr>
          <p:txBody>
            <a:bodyPr wrap="square" lIns="0" tIns="0" rIns="0" bIns="0" rtlCol="0"/>
            <a:lstStyle/>
            <a:p/>
          </p:txBody>
        </p:sp>
        <p:pic>
          <p:nvPicPr>
            <p:cNvPr id="68" name="object 68" descr=""/>
            <p:cNvPicPr/>
            <p:nvPr/>
          </p:nvPicPr>
          <p:blipFill>
            <a:blip r:embed="rId36" cstate="print"/>
            <a:stretch>
              <a:fillRect/>
            </a:stretch>
          </p:blipFill>
          <p:spPr>
            <a:xfrm>
              <a:off x="4143832" y="7919954"/>
              <a:ext cx="212787" cy="210259"/>
            </a:xfrm>
            <a:prstGeom prst="rect">
              <a:avLst/>
            </a:prstGeom>
          </p:spPr>
        </p:pic>
      </p:grpSp>
      <p:sp>
        <p:nvSpPr>
          <p:cNvPr id="69" name="object 69" descr=""/>
          <p:cNvSpPr txBox="1"/>
          <p:nvPr/>
        </p:nvSpPr>
        <p:spPr>
          <a:xfrm>
            <a:off x="3961333" y="9359792"/>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测试</a:t>
            </a:r>
            <a:endParaRPr sz="800">
              <a:latin typeface="SimSun"/>
              <a:cs typeface="SimSun"/>
            </a:endParaRPr>
          </a:p>
        </p:txBody>
      </p:sp>
      <p:pic>
        <p:nvPicPr>
          <p:cNvPr id="70" name="object 70" descr=""/>
          <p:cNvPicPr/>
          <p:nvPr/>
        </p:nvPicPr>
        <p:blipFill>
          <a:blip r:embed="rId37" cstate="print"/>
          <a:stretch>
            <a:fillRect/>
          </a:stretch>
        </p:blipFill>
        <p:spPr>
          <a:xfrm>
            <a:off x="3967419" y="9104558"/>
            <a:ext cx="234530" cy="234523"/>
          </a:xfrm>
          <a:prstGeom prst="rect">
            <a:avLst/>
          </a:prstGeom>
        </p:spPr>
      </p:pic>
      <p:sp>
        <p:nvSpPr>
          <p:cNvPr id="71" name="object 71" descr=""/>
          <p:cNvSpPr txBox="1"/>
          <p:nvPr/>
        </p:nvSpPr>
        <p:spPr>
          <a:xfrm>
            <a:off x="2003115" y="9359803"/>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包装</a:t>
            </a:r>
            <a:endParaRPr sz="800">
              <a:latin typeface="SimSun"/>
              <a:cs typeface="SimSun"/>
            </a:endParaRPr>
          </a:p>
        </p:txBody>
      </p:sp>
      <p:pic>
        <p:nvPicPr>
          <p:cNvPr id="72" name="object 72" descr=""/>
          <p:cNvPicPr/>
          <p:nvPr/>
        </p:nvPicPr>
        <p:blipFill>
          <a:blip r:embed="rId38" cstate="print"/>
          <a:stretch>
            <a:fillRect/>
          </a:stretch>
        </p:blipFill>
        <p:spPr>
          <a:xfrm>
            <a:off x="2009183" y="9114663"/>
            <a:ext cx="234513" cy="224409"/>
          </a:xfrm>
          <a:prstGeom prst="rect">
            <a:avLst/>
          </a:prstGeom>
        </p:spPr>
      </p:pic>
      <p:sp>
        <p:nvSpPr>
          <p:cNvPr id="73" name="object 73" descr=""/>
          <p:cNvSpPr txBox="1"/>
          <p:nvPr/>
        </p:nvSpPr>
        <p:spPr>
          <a:xfrm>
            <a:off x="5266828" y="9359792"/>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按摩</a:t>
            </a:r>
            <a:endParaRPr sz="800">
              <a:latin typeface="SimSun"/>
              <a:cs typeface="SimSun"/>
            </a:endParaRPr>
          </a:p>
        </p:txBody>
      </p:sp>
      <p:sp>
        <p:nvSpPr>
          <p:cNvPr id="74" name="object 74" descr=""/>
          <p:cNvSpPr/>
          <p:nvPr/>
        </p:nvSpPr>
        <p:spPr>
          <a:xfrm>
            <a:off x="5256166" y="9128850"/>
            <a:ext cx="268605" cy="211454"/>
          </a:xfrm>
          <a:custGeom>
            <a:avLst/>
            <a:gdLst/>
            <a:ahLst/>
            <a:cxnLst/>
            <a:rect l="l" t="t" r="r" b="b"/>
            <a:pathLst>
              <a:path w="268604" h="211454">
                <a:moveTo>
                  <a:pt x="227850" y="200266"/>
                </a:moveTo>
                <a:lnTo>
                  <a:pt x="199161" y="200266"/>
                </a:lnTo>
                <a:lnTo>
                  <a:pt x="205435" y="206527"/>
                </a:lnTo>
                <a:lnTo>
                  <a:pt x="210045" y="211289"/>
                </a:lnTo>
                <a:lnTo>
                  <a:pt x="216839" y="211289"/>
                </a:lnTo>
                <a:lnTo>
                  <a:pt x="227850" y="200266"/>
                </a:lnTo>
                <a:close/>
              </a:path>
              <a:path w="268604" h="211454">
                <a:moveTo>
                  <a:pt x="265074" y="187591"/>
                </a:moveTo>
                <a:lnTo>
                  <a:pt x="2857" y="187591"/>
                </a:lnTo>
                <a:lnTo>
                  <a:pt x="0" y="190385"/>
                </a:lnTo>
                <a:lnTo>
                  <a:pt x="0" y="197396"/>
                </a:lnTo>
                <a:lnTo>
                  <a:pt x="2857" y="200266"/>
                </a:lnTo>
                <a:lnTo>
                  <a:pt x="265074" y="200266"/>
                </a:lnTo>
                <a:lnTo>
                  <a:pt x="268020" y="197396"/>
                </a:lnTo>
                <a:lnTo>
                  <a:pt x="268020" y="190385"/>
                </a:lnTo>
                <a:lnTo>
                  <a:pt x="265074" y="187591"/>
                </a:lnTo>
                <a:close/>
              </a:path>
              <a:path w="268604" h="211454">
                <a:moveTo>
                  <a:pt x="184823" y="157022"/>
                </a:moveTo>
                <a:lnTo>
                  <a:pt x="16598" y="157022"/>
                </a:lnTo>
                <a:lnTo>
                  <a:pt x="11925" y="161772"/>
                </a:lnTo>
                <a:lnTo>
                  <a:pt x="11925" y="173545"/>
                </a:lnTo>
                <a:lnTo>
                  <a:pt x="16598" y="178371"/>
                </a:lnTo>
                <a:lnTo>
                  <a:pt x="177266" y="178371"/>
                </a:lnTo>
                <a:lnTo>
                  <a:pt x="186474" y="187591"/>
                </a:lnTo>
                <a:lnTo>
                  <a:pt x="240537" y="187591"/>
                </a:lnTo>
                <a:lnTo>
                  <a:pt x="243636" y="184492"/>
                </a:lnTo>
                <a:lnTo>
                  <a:pt x="213512" y="184492"/>
                </a:lnTo>
                <a:lnTo>
                  <a:pt x="189649" y="160718"/>
                </a:lnTo>
                <a:lnTo>
                  <a:pt x="187693" y="158445"/>
                </a:lnTo>
                <a:lnTo>
                  <a:pt x="184823" y="157022"/>
                </a:lnTo>
                <a:close/>
              </a:path>
              <a:path w="268604" h="211454">
                <a:moveTo>
                  <a:pt x="248615" y="155968"/>
                </a:moveTo>
                <a:lnTo>
                  <a:pt x="242036" y="155968"/>
                </a:lnTo>
                <a:lnTo>
                  <a:pt x="237756" y="160108"/>
                </a:lnTo>
                <a:lnTo>
                  <a:pt x="213512" y="184492"/>
                </a:lnTo>
                <a:lnTo>
                  <a:pt x="243636" y="184492"/>
                </a:lnTo>
                <a:lnTo>
                  <a:pt x="256997" y="171132"/>
                </a:lnTo>
                <a:lnTo>
                  <a:pt x="256997" y="164261"/>
                </a:lnTo>
                <a:lnTo>
                  <a:pt x="252920" y="160108"/>
                </a:lnTo>
                <a:lnTo>
                  <a:pt x="248615" y="155968"/>
                </a:lnTo>
                <a:close/>
              </a:path>
              <a:path w="268604" h="211454">
                <a:moveTo>
                  <a:pt x="223634" y="101015"/>
                </a:moveTo>
                <a:lnTo>
                  <a:pt x="206260" y="101015"/>
                </a:lnTo>
                <a:lnTo>
                  <a:pt x="198335" y="104559"/>
                </a:lnTo>
                <a:lnTo>
                  <a:pt x="192595" y="110299"/>
                </a:lnTo>
                <a:lnTo>
                  <a:pt x="187007" y="115951"/>
                </a:lnTo>
                <a:lnTo>
                  <a:pt x="183375" y="123875"/>
                </a:lnTo>
                <a:lnTo>
                  <a:pt x="183410" y="141249"/>
                </a:lnTo>
                <a:lnTo>
                  <a:pt x="186867" y="148780"/>
                </a:lnTo>
                <a:lnTo>
                  <a:pt x="192443" y="154520"/>
                </a:lnTo>
                <a:lnTo>
                  <a:pt x="192595" y="154825"/>
                </a:lnTo>
                <a:lnTo>
                  <a:pt x="192747" y="154825"/>
                </a:lnTo>
                <a:lnTo>
                  <a:pt x="198412" y="160566"/>
                </a:lnTo>
                <a:lnTo>
                  <a:pt x="206425" y="164261"/>
                </a:lnTo>
                <a:lnTo>
                  <a:pt x="223465" y="164261"/>
                </a:lnTo>
                <a:lnTo>
                  <a:pt x="231635" y="160566"/>
                </a:lnTo>
                <a:lnTo>
                  <a:pt x="237362" y="154825"/>
                </a:lnTo>
                <a:lnTo>
                  <a:pt x="242887" y="149098"/>
                </a:lnTo>
                <a:lnTo>
                  <a:pt x="245714" y="142836"/>
                </a:lnTo>
                <a:lnTo>
                  <a:pt x="212077" y="142836"/>
                </a:lnTo>
                <a:lnTo>
                  <a:pt x="209588" y="141693"/>
                </a:lnTo>
                <a:lnTo>
                  <a:pt x="207771" y="139877"/>
                </a:lnTo>
                <a:lnTo>
                  <a:pt x="207771" y="139725"/>
                </a:lnTo>
                <a:lnTo>
                  <a:pt x="205816" y="137922"/>
                </a:lnTo>
                <a:lnTo>
                  <a:pt x="204781" y="135432"/>
                </a:lnTo>
                <a:lnTo>
                  <a:pt x="204749" y="129755"/>
                </a:lnTo>
                <a:lnTo>
                  <a:pt x="205968" y="127050"/>
                </a:lnTo>
                <a:lnTo>
                  <a:pt x="209588" y="123418"/>
                </a:lnTo>
                <a:lnTo>
                  <a:pt x="212077" y="122364"/>
                </a:lnTo>
                <a:lnTo>
                  <a:pt x="245582" y="122364"/>
                </a:lnTo>
                <a:lnTo>
                  <a:pt x="243179" y="116789"/>
                </a:lnTo>
                <a:lnTo>
                  <a:pt x="237896" y="111048"/>
                </a:lnTo>
                <a:lnTo>
                  <a:pt x="237362" y="110299"/>
                </a:lnTo>
                <a:lnTo>
                  <a:pt x="231635" y="104559"/>
                </a:lnTo>
                <a:lnTo>
                  <a:pt x="223634" y="101015"/>
                </a:lnTo>
                <a:close/>
              </a:path>
              <a:path w="268604" h="211454">
                <a:moveTo>
                  <a:pt x="106603" y="60020"/>
                </a:moveTo>
                <a:lnTo>
                  <a:pt x="100037" y="61760"/>
                </a:lnTo>
                <a:lnTo>
                  <a:pt x="97243" y="66814"/>
                </a:lnTo>
                <a:lnTo>
                  <a:pt x="59639" y="131876"/>
                </a:lnTo>
                <a:lnTo>
                  <a:pt x="56629" y="137020"/>
                </a:lnTo>
                <a:lnTo>
                  <a:pt x="58369" y="143357"/>
                </a:lnTo>
                <a:lnTo>
                  <a:pt x="68541" y="149390"/>
                </a:lnTo>
                <a:lnTo>
                  <a:pt x="74968" y="147586"/>
                </a:lnTo>
                <a:lnTo>
                  <a:pt x="79398" y="139877"/>
                </a:lnTo>
                <a:lnTo>
                  <a:pt x="108572" y="89446"/>
                </a:lnTo>
                <a:lnTo>
                  <a:pt x="138718" y="89446"/>
                </a:lnTo>
                <a:lnTo>
                  <a:pt x="113855" y="64617"/>
                </a:lnTo>
                <a:lnTo>
                  <a:pt x="113169" y="63957"/>
                </a:lnTo>
                <a:lnTo>
                  <a:pt x="112420" y="63334"/>
                </a:lnTo>
                <a:lnTo>
                  <a:pt x="111582" y="62890"/>
                </a:lnTo>
                <a:lnTo>
                  <a:pt x="106603" y="60020"/>
                </a:lnTo>
                <a:close/>
              </a:path>
              <a:path w="268604" h="211454">
                <a:moveTo>
                  <a:pt x="245582" y="122364"/>
                </a:moveTo>
                <a:lnTo>
                  <a:pt x="217728" y="122364"/>
                </a:lnTo>
                <a:lnTo>
                  <a:pt x="220306" y="123418"/>
                </a:lnTo>
                <a:lnTo>
                  <a:pt x="222275" y="125234"/>
                </a:lnTo>
                <a:lnTo>
                  <a:pt x="222567" y="125691"/>
                </a:lnTo>
                <a:lnTo>
                  <a:pt x="224231" y="127508"/>
                </a:lnTo>
                <a:lnTo>
                  <a:pt x="225142" y="129755"/>
                </a:lnTo>
                <a:lnTo>
                  <a:pt x="225209" y="135432"/>
                </a:lnTo>
                <a:lnTo>
                  <a:pt x="224078" y="137922"/>
                </a:lnTo>
                <a:lnTo>
                  <a:pt x="220306" y="141693"/>
                </a:lnTo>
                <a:lnTo>
                  <a:pt x="217728" y="142836"/>
                </a:lnTo>
                <a:lnTo>
                  <a:pt x="245714" y="142836"/>
                </a:lnTo>
                <a:lnTo>
                  <a:pt x="246430" y="141249"/>
                </a:lnTo>
                <a:lnTo>
                  <a:pt x="246430" y="124333"/>
                </a:lnTo>
                <a:lnTo>
                  <a:pt x="245582" y="122364"/>
                </a:lnTo>
                <a:close/>
              </a:path>
              <a:path w="268604" h="211454">
                <a:moveTo>
                  <a:pt x="138718" y="89446"/>
                </a:moveTo>
                <a:lnTo>
                  <a:pt x="108572" y="89446"/>
                </a:lnTo>
                <a:lnTo>
                  <a:pt x="149402" y="130289"/>
                </a:lnTo>
                <a:lnTo>
                  <a:pt x="153708" y="134442"/>
                </a:lnTo>
                <a:lnTo>
                  <a:pt x="160515" y="134442"/>
                </a:lnTo>
                <a:lnTo>
                  <a:pt x="164591" y="130289"/>
                </a:lnTo>
                <a:lnTo>
                  <a:pt x="168744" y="126136"/>
                </a:lnTo>
                <a:lnTo>
                  <a:pt x="168744" y="119430"/>
                </a:lnTo>
                <a:lnTo>
                  <a:pt x="138718" y="89446"/>
                </a:lnTo>
                <a:close/>
              </a:path>
              <a:path w="268604" h="211454">
                <a:moveTo>
                  <a:pt x="144056" y="0"/>
                </a:moveTo>
                <a:lnTo>
                  <a:pt x="126682" y="0"/>
                </a:lnTo>
                <a:lnTo>
                  <a:pt x="118833" y="3556"/>
                </a:lnTo>
                <a:lnTo>
                  <a:pt x="107353" y="14871"/>
                </a:lnTo>
                <a:lnTo>
                  <a:pt x="103809" y="22872"/>
                </a:lnTo>
                <a:lnTo>
                  <a:pt x="103809" y="40093"/>
                </a:lnTo>
                <a:lnTo>
                  <a:pt x="107353" y="48094"/>
                </a:lnTo>
                <a:lnTo>
                  <a:pt x="113093" y="53835"/>
                </a:lnTo>
                <a:lnTo>
                  <a:pt x="118833" y="59486"/>
                </a:lnTo>
                <a:lnTo>
                  <a:pt x="126682" y="63030"/>
                </a:lnTo>
                <a:lnTo>
                  <a:pt x="143675" y="63030"/>
                </a:lnTo>
                <a:lnTo>
                  <a:pt x="151218" y="59791"/>
                </a:lnTo>
                <a:lnTo>
                  <a:pt x="156883" y="54508"/>
                </a:lnTo>
                <a:lnTo>
                  <a:pt x="157721" y="53835"/>
                </a:lnTo>
                <a:lnTo>
                  <a:pt x="163296" y="48094"/>
                </a:lnTo>
                <a:lnTo>
                  <a:pt x="166123" y="41757"/>
                </a:lnTo>
                <a:lnTo>
                  <a:pt x="132486" y="41757"/>
                </a:lnTo>
                <a:lnTo>
                  <a:pt x="130009" y="40703"/>
                </a:lnTo>
                <a:lnTo>
                  <a:pt x="128206" y="38735"/>
                </a:lnTo>
                <a:lnTo>
                  <a:pt x="126377" y="36931"/>
                </a:lnTo>
                <a:lnTo>
                  <a:pt x="125094" y="34353"/>
                </a:lnTo>
                <a:lnTo>
                  <a:pt x="125094" y="28689"/>
                </a:lnTo>
                <a:lnTo>
                  <a:pt x="126377" y="26200"/>
                </a:lnTo>
                <a:lnTo>
                  <a:pt x="128206" y="24244"/>
                </a:lnTo>
                <a:lnTo>
                  <a:pt x="130009" y="22428"/>
                </a:lnTo>
                <a:lnTo>
                  <a:pt x="132486" y="21297"/>
                </a:lnTo>
                <a:lnTo>
                  <a:pt x="166162" y="21297"/>
                </a:lnTo>
                <a:lnTo>
                  <a:pt x="163296" y="14871"/>
                </a:lnTo>
                <a:lnTo>
                  <a:pt x="157721" y="9220"/>
                </a:lnTo>
                <a:lnTo>
                  <a:pt x="151904" y="3556"/>
                </a:lnTo>
                <a:lnTo>
                  <a:pt x="144056" y="0"/>
                </a:lnTo>
                <a:close/>
              </a:path>
              <a:path w="268604" h="211454">
                <a:moveTo>
                  <a:pt x="166162" y="21297"/>
                </a:moveTo>
                <a:lnTo>
                  <a:pt x="138163" y="21297"/>
                </a:lnTo>
                <a:lnTo>
                  <a:pt x="140728" y="22428"/>
                </a:lnTo>
                <a:lnTo>
                  <a:pt x="142684" y="24244"/>
                </a:lnTo>
                <a:lnTo>
                  <a:pt x="144500" y="26200"/>
                </a:lnTo>
                <a:lnTo>
                  <a:pt x="145643" y="28689"/>
                </a:lnTo>
                <a:lnTo>
                  <a:pt x="145643" y="34353"/>
                </a:lnTo>
                <a:lnTo>
                  <a:pt x="144500" y="36931"/>
                </a:lnTo>
                <a:lnTo>
                  <a:pt x="142684" y="38735"/>
                </a:lnTo>
                <a:lnTo>
                  <a:pt x="142392" y="39179"/>
                </a:lnTo>
                <a:lnTo>
                  <a:pt x="140423" y="40843"/>
                </a:lnTo>
                <a:lnTo>
                  <a:pt x="138010" y="41757"/>
                </a:lnTo>
                <a:lnTo>
                  <a:pt x="166123" y="41757"/>
                </a:lnTo>
                <a:lnTo>
                  <a:pt x="166865" y="40093"/>
                </a:lnTo>
                <a:lnTo>
                  <a:pt x="166865" y="22872"/>
                </a:lnTo>
                <a:lnTo>
                  <a:pt x="166162" y="21297"/>
                </a:lnTo>
                <a:close/>
              </a:path>
            </a:pathLst>
          </a:custGeom>
          <a:solidFill>
            <a:srgbClr val="808285"/>
          </a:solidFill>
        </p:spPr>
        <p:txBody>
          <a:bodyPr wrap="square" lIns="0" tIns="0" rIns="0" bIns="0" rtlCol="0"/>
          <a:lstStyle/>
          <a:p/>
        </p:txBody>
      </p:sp>
      <p:sp>
        <p:nvSpPr>
          <p:cNvPr id="75" name="object 75" descr=""/>
          <p:cNvSpPr txBox="1"/>
          <p:nvPr/>
        </p:nvSpPr>
        <p:spPr>
          <a:xfrm>
            <a:off x="4614081" y="9359792"/>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切割</a:t>
            </a:r>
            <a:endParaRPr sz="800">
              <a:latin typeface="SimSun"/>
              <a:cs typeface="SimSun"/>
            </a:endParaRPr>
          </a:p>
        </p:txBody>
      </p:sp>
      <p:sp>
        <p:nvSpPr>
          <p:cNvPr id="76" name="object 76" descr=""/>
          <p:cNvSpPr/>
          <p:nvPr/>
        </p:nvSpPr>
        <p:spPr>
          <a:xfrm>
            <a:off x="4603423" y="9067071"/>
            <a:ext cx="268605" cy="272415"/>
          </a:xfrm>
          <a:custGeom>
            <a:avLst/>
            <a:gdLst/>
            <a:ahLst/>
            <a:cxnLst/>
            <a:rect l="l" t="t" r="r" b="b"/>
            <a:pathLst>
              <a:path w="268604" h="272415">
                <a:moveTo>
                  <a:pt x="268020" y="176072"/>
                </a:moveTo>
                <a:lnTo>
                  <a:pt x="33667" y="176072"/>
                </a:lnTo>
                <a:lnTo>
                  <a:pt x="33667" y="272008"/>
                </a:lnTo>
                <a:lnTo>
                  <a:pt x="268020" y="272008"/>
                </a:lnTo>
                <a:lnTo>
                  <a:pt x="268020" y="176072"/>
                </a:lnTo>
                <a:close/>
              </a:path>
              <a:path w="268604" h="272415">
                <a:moveTo>
                  <a:pt x="8864" y="138709"/>
                </a:moveTo>
                <a:lnTo>
                  <a:pt x="0" y="154724"/>
                </a:lnTo>
                <a:lnTo>
                  <a:pt x="46062" y="151193"/>
                </a:lnTo>
                <a:lnTo>
                  <a:pt x="8864" y="138709"/>
                </a:lnTo>
                <a:close/>
              </a:path>
              <a:path w="268604" h="272415">
                <a:moveTo>
                  <a:pt x="30124" y="99555"/>
                </a:moveTo>
                <a:lnTo>
                  <a:pt x="17716" y="108496"/>
                </a:lnTo>
                <a:lnTo>
                  <a:pt x="46062" y="133388"/>
                </a:lnTo>
                <a:lnTo>
                  <a:pt x="30124" y="99555"/>
                </a:lnTo>
                <a:close/>
              </a:path>
              <a:path w="268604" h="272415">
                <a:moveTo>
                  <a:pt x="49707" y="96177"/>
                </a:moveTo>
                <a:lnTo>
                  <a:pt x="49707" y="104533"/>
                </a:lnTo>
                <a:lnTo>
                  <a:pt x="52827" y="108181"/>
                </a:lnTo>
                <a:lnTo>
                  <a:pt x="74929" y="133718"/>
                </a:lnTo>
                <a:lnTo>
                  <a:pt x="74929" y="137947"/>
                </a:lnTo>
                <a:lnTo>
                  <a:pt x="79247" y="142074"/>
                </a:lnTo>
                <a:lnTo>
                  <a:pt x="58140" y="146291"/>
                </a:lnTo>
                <a:lnTo>
                  <a:pt x="62369" y="154647"/>
                </a:lnTo>
                <a:lnTo>
                  <a:pt x="96037" y="167220"/>
                </a:lnTo>
                <a:lnTo>
                  <a:pt x="214007" y="167220"/>
                </a:lnTo>
                <a:lnTo>
                  <a:pt x="214007" y="150507"/>
                </a:lnTo>
                <a:lnTo>
                  <a:pt x="218224" y="150507"/>
                </a:lnTo>
                <a:lnTo>
                  <a:pt x="218224" y="146291"/>
                </a:lnTo>
                <a:lnTo>
                  <a:pt x="238373" y="146291"/>
                </a:lnTo>
                <a:lnTo>
                  <a:pt x="230885" y="112877"/>
                </a:lnTo>
                <a:lnTo>
                  <a:pt x="142443" y="112877"/>
                </a:lnTo>
                <a:lnTo>
                  <a:pt x="138226" y="108661"/>
                </a:lnTo>
                <a:lnTo>
                  <a:pt x="138226" y="100304"/>
                </a:lnTo>
                <a:lnTo>
                  <a:pt x="66586" y="100304"/>
                </a:lnTo>
                <a:lnTo>
                  <a:pt x="49707" y="96177"/>
                </a:lnTo>
                <a:close/>
              </a:path>
              <a:path w="268604" h="272415">
                <a:moveTo>
                  <a:pt x="238373" y="146291"/>
                </a:moveTo>
                <a:lnTo>
                  <a:pt x="218224" y="146291"/>
                </a:lnTo>
                <a:lnTo>
                  <a:pt x="230885" y="163004"/>
                </a:lnTo>
                <a:lnTo>
                  <a:pt x="239318" y="150507"/>
                </a:lnTo>
                <a:lnTo>
                  <a:pt x="238373" y="146291"/>
                </a:lnTo>
                <a:close/>
              </a:path>
              <a:path w="268604" h="272415">
                <a:moveTo>
                  <a:pt x="244744" y="91960"/>
                </a:moveTo>
                <a:lnTo>
                  <a:pt x="155028" y="91960"/>
                </a:lnTo>
                <a:lnTo>
                  <a:pt x="163461" y="96177"/>
                </a:lnTo>
                <a:lnTo>
                  <a:pt x="163461" y="108661"/>
                </a:lnTo>
                <a:lnTo>
                  <a:pt x="155028" y="112877"/>
                </a:lnTo>
                <a:lnTo>
                  <a:pt x="230885" y="112877"/>
                </a:lnTo>
                <a:lnTo>
                  <a:pt x="230885" y="104533"/>
                </a:lnTo>
                <a:lnTo>
                  <a:pt x="251980" y="104533"/>
                </a:lnTo>
                <a:lnTo>
                  <a:pt x="251980" y="100304"/>
                </a:lnTo>
                <a:lnTo>
                  <a:pt x="244744" y="91960"/>
                </a:lnTo>
                <a:close/>
              </a:path>
              <a:path w="268604" h="272415">
                <a:moveTo>
                  <a:pt x="251980" y="104533"/>
                </a:moveTo>
                <a:lnTo>
                  <a:pt x="230885" y="104533"/>
                </a:lnTo>
                <a:lnTo>
                  <a:pt x="251980" y="112877"/>
                </a:lnTo>
                <a:lnTo>
                  <a:pt x="251980" y="104533"/>
                </a:lnTo>
                <a:close/>
              </a:path>
              <a:path w="268604" h="272415">
                <a:moveTo>
                  <a:pt x="66586" y="46062"/>
                </a:moveTo>
                <a:lnTo>
                  <a:pt x="62369" y="58547"/>
                </a:lnTo>
                <a:lnTo>
                  <a:pt x="63273" y="62763"/>
                </a:lnTo>
                <a:lnTo>
                  <a:pt x="65852" y="74422"/>
                </a:lnTo>
                <a:lnTo>
                  <a:pt x="70713" y="96177"/>
                </a:lnTo>
                <a:lnTo>
                  <a:pt x="66586" y="100304"/>
                </a:lnTo>
                <a:lnTo>
                  <a:pt x="138226" y="100304"/>
                </a:lnTo>
                <a:lnTo>
                  <a:pt x="138226" y="96177"/>
                </a:lnTo>
                <a:lnTo>
                  <a:pt x="142443" y="91960"/>
                </a:lnTo>
                <a:lnTo>
                  <a:pt x="244744" y="91960"/>
                </a:lnTo>
                <a:lnTo>
                  <a:pt x="226669" y="71120"/>
                </a:lnTo>
                <a:lnTo>
                  <a:pt x="222453" y="71120"/>
                </a:lnTo>
                <a:lnTo>
                  <a:pt x="222453" y="62763"/>
                </a:lnTo>
                <a:lnTo>
                  <a:pt x="79315" y="62763"/>
                </a:lnTo>
                <a:lnTo>
                  <a:pt x="66586" y="46062"/>
                </a:lnTo>
                <a:close/>
              </a:path>
              <a:path w="268604" h="272415">
                <a:moveTo>
                  <a:pt x="108686" y="12560"/>
                </a:moveTo>
                <a:lnTo>
                  <a:pt x="100253" y="16789"/>
                </a:lnTo>
                <a:lnTo>
                  <a:pt x="83375" y="54330"/>
                </a:lnTo>
                <a:lnTo>
                  <a:pt x="83375" y="58547"/>
                </a:lnTo>
                <a:lnTo>
                  <a:pt x="79159" y="62763"/>
                </a:lnTo>
                <a:lnTo>
                  <a:pt x="222453" y="62763"/>
                </a:lnTo>
                <a:lnTo>
                  <a:pt x="239318" y="58547"/>
                </a:lnTo>
                <a:lnTo>
                  <a:pt x="235102" y="50203"/>
                </a:lnTo>
                <a:lnTo>
                  <a:pt x="197218" y="37630"/>
                </a:lnTo>
                <a:lnTo>
                  <a:pt x="193001" y="33413"/>
                </a:lnTo>
                <a:lnTo>
                  <a:pt x="112902" y="33413"/>
                </a:lnTo>
                <a:lnTo>
                  <a:pt x="108686" y="12560"/>
                </a:lnTo>
                <a:close/>
              </a:path>
              <a:path w="268604" h="272415">
                <a:moveTo>
                  <a:pt x="163461" y="0"/>
                </a:moveTo>
                <a:lnTo>
                  <a:pt x="150875" y="0"/>
                </a:lnTo>
                <a:lnTo>
                  <a:pt x="117132" y="29260"/>
                </a:lnTo>
                <a:lnTo>
                  <a:pt x="112902" y="29260"/>
                </a:lnTo>
                <a:lnTo>
                  <a:pt x="112902" y="33413"/>
                </a:lnTo>
                <a:lnTo>
                  <a:pt x="193001" y="33413"/>
                </a:lnTo>
                <a:lnTo>
                  <a:pt x="201383" y="25133"/>
                </a:lnTo>
                <a:lnTo>
                  <a:pt x="159245" y="25133"/>
                </a:lnTo>
                <a:lnTo>
                  <a:pt x="155028" y="20916"/>
                </a:lnTo>
                <a:lnTo>
                  <a:pt x="163461" y="0"/>
                </a:lnTo>
                <a:close/>
              </a:path>
              <a:path w="268604" h="272415">
                <a:moveTo>
                  <a:pt x="197218" y="16789"/>
                </a:moveTo>
                <a:lnTo>
                  <a:pt x="159245" y="25133"/>
                </a:lnTo>
                <a:lnTo>
                  <a:pt x="201383" y="25133"/>
                </a:lnTo>
                <a:lnTo>
                  <a:pt x="205651" y="20916"/>
                </a:lnTo>
                <a:lnTo>
                  <a:pt x="197218" y="16789"/>
                </a:lnTo>
                <a:close/>
              </a:path>
            </a:pathLst>
          </a:custGeom>
          <a:solidFill>
            <a:srgbClr val="808285"/>
          </a:solidFill>
        </p:spPr>
        <p:txBody>
          <a:bodyPr wrap="square" lIns="0" tIns="0" rIns="0" bIns="0" rtlCol="0"/>
          <a:lstStyle/>
          <a:p/>
        </p:txBody>
      </p:sp>
      <p:sp>
        <p:nvSpPr>
          <p:cNvPr id="77" name="object 77" descr=""/>
          <p:cNvSpPr txBox="1"/>
          <p:nvPr/>
        </p:nvSpPr>
        <p:spPr>
          <a:xfrm>
            <a:off x="3088332" y="8170655"/>
            <a:ext cx="247015" cy="153670"/>
          </a:xfrm>
          <a:prstGeom prst="rect">
            <a:avLst/>
          </a:prstGeom>
        </p:spPr>
        <p:txBody>
          <a:bodyPr wrap="square" lIns="0" tIns="17145" rIns="0" bIns="0" rtlCol="0" vert="horz">
            <a:spAutoFit/>
          </a:bodyPr>
          <a:lstStyle/>
          <a:p>
            <a:pPr marL="12700">
              <a:lnSpc>
                <a:spcPct val="100000"/>
              </a:lnSpc>
              <a:spcBef>
                <a:spcPts val="135"/>
              </a:spcBef>
            </a:pPr>
            <a:r>
              <a:rPr dirty="0" sz="800" spc="35">
                <a:solidFill>
                  <a:srgbClr val="808285"/>
                </a:solidFill>
                <a:latin typeface="SimSun"/>
                <a:cs typeface="SimSun"/>
              </a:rPr>
              <a:t>焊接</a:t>
            </a:r>
            <a:endParaRPr sz="800">
              <a:latin typeface="SimSun"/>
              <a:cs typeface="SimSun"/>
            </a:endParaRPr>
          </a:p>
        </p:txBody>
      </p:sp>
      <p:grpSp>
        <p:nvGrpSpPr>
          <p:cNvPr id="78" name="object 78" descr=""/>
          <p:cNvGrpSpPr/>
          <p:nvPr/>
        </p:nvGrpSpPr>
        <p:grpSpPr>
          <a:xfrm>
            <a:off x="3098925" y="6332148"/>
            <a:ext cx="3725545" cy="1816735"/>
            <a:chOff x="3098925" y="6332148"/>
            <a:chExt cx="3725545" cy="1816735"/>
          </a:xfrm>
        </p:grpSpPr>
        <p:pic>
          <p:nvPicPr>
            <p:cNvPr id="79" name="object 79" descr=""/>
            <p:cNvPicPr/>
            <p:nvPr/>
          </p:nvPicPr>
          <p:blipFill>
            <a:blip r:embed="rId39" cstate="print"/>
            <a:stretch>
              <a:fillRect/>
            </a:stretch>
          </p:blipFill>
          <p:spPr>
            <a:xfrm>
              <a:off x="3098925" y="7902236"/>
              <a:ext cx="234522" cy="246368"/>
            </a:xfrm>
            <a:prstGeom prst="rect">
              <a:avLst/>
            </a:prstGeom>
          </p:spPr>
        </p:pic>
        <p:pic>
          <p:nvPicPr>
            <p:cNvPr id="80" name="object 80" descr=""/>
            <p:cNvPicPr/>
            <p:nvPr/>
          </p:nvPicPr>
          <p:blipFill>
            <a:blip r:embed="rId40" cstate="print"/>
            <a:stretch>
              <a:fillRect/>
            </a:stretch>
          </p:blipFill>
          <p:spPr>
            <a:xfrm>
              <a:off x="6042840" y="6332148"/>
              <a:ext cx="760899" cy="193987"/>
            </a:xfrm>
            <a:prstGeom prst="rect">
              <a:avLst/>
            </a:prstGeom>
          </p:spPr>
        </p:pic>
        <p:pic>
          <p:nvPicPr>
            <p:cNvPr id="81" name="object 81" descr=""/>
            <p:cNvPicPr/>
            <p:nvPr/>
          </p:nvPicPr>
          <p:blipFill>
            <a:blip r:embed="rId41" cstate="print"/>
            <a:stretch>
              <a:fillRect/>
            </a:stretch>
          </p:blipFill>
          <p:spPr>
            <a:xfrm>
              <a:off x="6199098" y="6911391"/>
              <a:ext cx="511555" cy="240766"/>
            </a:xfrm>
            <a:prstGeom prst="rect">
              <a:avLst/>
            </a:prstGeom>
          </p:spPr>
        </p:pic>
        <p:pic>
          <p:nvPicPr>
            <p:cNvPr id="82" name="object 82" descr=""/>
            <p:cNvPicPr/>
            <p:nvPr/>
          </p:nvPicPr>
          <p:blipFill>
            <a:blip r:embed="rId42" cstate="print"/>
            <a:stretch>
              <a:fillRect/>
            </a:stretch>
          </p:blipFill>
          <p:spPr>
            <a:xfrm>
              <a:off x="6085789" y="6645084"/>
              <a:ext cx="738168" cy="132764"/>
            </a:xfrm>
            <a:prstGeom prst="rect">
              <a:avLst/>
            </a:prstGeom>
          </p:spPr>
        </p:pic>
        <p:pic>
          <p:nvPicPr>
            <p:cNvPr id="83" name="object 83" descr=""/>
            <p:cNvPicPr/>
            <p:nvPr/>
          </p:nvPicPr>
          <p:blipFill>
            <a:blip r:embed="rId43" cstate="print"/>
            <a:stretch>
              <a:fillRect/>
            </a:stretch>
          </p:blipFill>
          <p:spPr>
            <a:xfrm>
              <a:off x="6099726" y="7312537"/>
              <a:ext cx="526308" cy="317388"/>
            </a:xfrm>
            <a:prstGeom prst="rect">
              <a:avLst/>
            </a:prstGeom>
          </p:spPr>
        </p:pic>
        <p:pic>
          <p:nvPicPr>
            <p:cNvPr id="84" name="object 84" descr=""/>
            <p:cNvPicPr/>
            <p:nvPr/>
          </p:nvPicPr>
          <p:blipFill>
            <a:blip r:embed="rId44" cstate="print"/>
            <a:stretch>
              <a:fillRect/>
            </a:stretch>
          </p:blipFill>
          <p:spPr>
            <a:xfrm>
              <a:off x="5939893" y="7785894"/>
              <a:ext cx="527757" cy="294860"/>
            </a:xfrm>
            <a:prstGeom prst="rect">
              <a:avLst/>
            </a:prstGeom>
          </p:spPr>
        </p:pic>
      </p:grpSp>
      <p:sp>
        <p:nvSpPr>
          <p:cNvPr id="85" name="object 85" descr=""/>
          <p:cNvSpPr txBox="1"/>
          <p:nvPr/>
        </p:nvSpPr>
        <p:spPr>
          <a:xfrm>
            <a:off x="812520" y="3871862"/>
            <a:ext cx="6040755" cy="593090"/>
          </a:xfrm>
          <a:prstGeom prst="rect">
            <a:avLst/>
          </a:prstGeom>
          <a:solidFill>
            <a:srgbClr val="CB272B"/>
          </a:solidFill>
        </p:spPr>
        <p:txBody>
          <a:bodyPr wrap="square" lIns="0" tIns="86360" rIns="0" bIns="0" rtlCol="0" vert="horz">
            <a:spAutoFit/>
          </a:bodyPr>
          <a:lstStyle/>
          <a:p>
            <a:pPr algn="ctr" marL="90170">
              <a:lnSpc>
                <a:spcPct val="100000"/>
              </a:lnSpc>
              <a:spcBef>
                <a:spcPts val="680"/>
              </a:spcBef>
            </a:pPr>
            <a:r>
              <a:rPr dirty="0" sz="1200" spc="90">
                <a:solidFill>
                  <a:srgbClr val="FFFFFF"/>
                </a:solidFill>
                <a:latin typeface="SimSun"/>
                <a:cs typeface="SimSun"/>
              </a:rPr>
              <a:t>汇聚机器人行业强大的外围设备和应用套件</a:t>
            </a:r>
            <a:endParaRPr sz="1200">
              <a:latin typeface="SimSun"/>
              <a:cs typeface="SimSun"/>
            </a:endParaRPr>
          </a:p>
          <a:p>
            <a:pPr algn="ctr" marL="90170">
              <a:lnSpc>
                <a:spcPct val="100000"/>
              </a:lnSpc>
              <a:spcBef>
                <a:spcPts val="290"/>
              </a:spcBef>
            </a:pPr>
            <a:r>
              <a:rPr dirty="0" sz="1200" spc="90" b="1">
                <a:solidFill>
                  <a:srgbClr val="FFFFFF"/>
                </a:solidFill>
                <a:latin typeface="Microsoft JhengHei"/>
                <a:cs typeface="Microsoft JhengHei"/>
              </a:rPr>
              <a:t>珞石机器人协同上下游企业打造完善生态体系，为您提供一站式解决方案</a:t>
            </a:r>
            <a:endParaRPr sz="1200">
              <a:latin typeface="Microsoft JhengHei"/>
              <a:cs typeface="Microsoft JhengHei"/>
            </a:endParaRPr>
          </a:p>
        </p:txBody>
      </p:sp>
      <p:sp>
        <p:nvSpPr>
          <p:cNvPr id="87" name="object 87"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60</a:t>
            </a:r>
          </a:p>
        </p:txBody>
      </p:sp>
      <p:sp>
        <p:nvSpPr>
          <p:cNvPr id="86" name="object 86" descr=""/>
          <p:cNvSpPr txBox="1"/>
          <p:nvPr/>
        </p:nvSpPr>
        <p:spPr>
          <a:xfrm>
            <a:off x="3642202" y="6799633"/>
            <a:ext cx="213995" cy="412750"/>
          </a:xfrm>
          <a:prstGeom prst="rect">
            <a:avLst/>
          </a:prstGeom>
        </p:spPr>
        <p:txBody>
          <a:bodyPr wrap="square" lIns="0" tIns="17145" rIns="0" bIns="0" rtlCol="0" vert="horz">
            <a:spAutoFit/>
          </a:bodyPr>
          <a:lstStyle/>
          <a:p>
            <a:pPr marL="12700">
              <a:lnSpc>
                <a:spcPct val="100000"/>
              </a:lnSpc>
              <a:spcBef>
                <a:spcPts val="135"/>
              </a:spcBef>
            </a:pPr>
            <a:r>
              <a:rPr dirty="0" sz="2500" spc="-50" b="1">
                <a:solidFill>
                  <a:srgbClr val="FFFFFF"/>
                </a:solidFill>
                <a:latin typeface="Arial"/>
                <a:cs typeface="Arial"/>
              </a:rPr>
              <a:t>+</a:t>
            </a:r>
            <a:endParaRPr sz="2500">
              <a:latin typeface="Arial"/>
              <a:cs typeface="Arial"/>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
          <p:cNvGrpSpPr/>
          <p:nvPr/>
        </p:nvGrpSpPr>
        <p:grpSpPr>
          <a:xfrm>
            <a:off x="3151" y="5859526"/>
            <a:ext cx="7557134" cy="3070860"/>
            <a:chOff x="3151" y="5859526"/>
            <a:chExt cx="7557134" cy="3070860"/>
          </a:xfrm>
        </p:grpSpPr>
        <p:pic>
          <p:nvPicPr>
            <p:cNvPr id="3" name="object 3" descr=""/>
            <p:cNvPicPr/>
            <p:nvPr/>
          </p:nvPicPr>
          <p:blipFill>
            <a:blip r:embed="rId2" cstate="print"/>
            <a:stretch>
              <a:fillRect/>
            </a:stretch>
          </p:blipFill>
          <p:spPr>
            <a:xfrm>
              <a:off x="3151" y="5859526"/>
              <a:ext cx="7556349" cy="3070785"/>
            </a:xfrm>
            <a:prstGeom prst="rect">
              <a:avLst/>
            </a:prstGeom>
          </p:spPr>
        </p:pic>
        <p:pic>
          <p:nvPicPr>
            <p:cNvPr id="4" name="object 4" descr=""/>
            <p:cNvPicPr/>
            <p:nvPr/>
          </p:nvPicPr>
          <p:blipFill>
            <a:blip r:embed="rId3" cstate="print"/>
            <a:stretch>
              <a:fillRect/>
            </a:stretch>
          </p:blipFill>
          <p:spPr>
            <a:xfrm>
              <a:off x="3151" y="5866472"/>
              <a:ext cx="7556854" cy="3063837"/>
            </a:xfrm>
            <a:prstGeom prst="rect">
              <a:avLst/>
            </a:prstGeom>
          </p:spPr>
        </p:pic>
      </p:grpSp>
      <p:pic>
        <p:nvPicPr>
          <p:cNvPr id="5" name="object 5" descr=""/>
          <p:cNvPicPr/>
          <p:nvPr/>
        </p:nvPicPr>
        <p:blipFill>
          <a:blip r:embed="rId4" cstate="print"/>
          <a:stretch>
            <a:fillRect/>
          </a:stretch>
        </p:blipFill>
        <p:spPr>
          <a:xfrm>
            <a:off x="2858147" y="1838769"/>
            <a:ext cx="4701844" cy="3120220"/>
          </a:xfrm>
          <a:prstGeom prst="rect">
            <a:avLst/>
          </a:prstGeom>
        </p:spPr>
      </p:pic>
      <p:sp>
        <p:nvSpPr>
          <p:cNvPr id="6" name="object 6"/>
          <p:cNvSpPr txBox="1">
            <a:spLocks noGrp="1"/>
          </p:cNvSpPr>
          <p:nvPr>
            <p:ph type="title"/>
          </p:nvPr>
        </p:nvSpPr>
        <p:spPr>
          <a:xfrm>
            <a:off x="806716" y="921817"/>
            <a:ext cx="1595755" cy="441325"/>
          </a:xfrm>
          <a:prstGeom prst="rect"/>
          <a:solidFill>
            <a:srgbClr val="CB272B"/>
          </a:solidFill>
        </p:spPr>
        <p:txBody>
          <a:bodyPr wrap="square" lIns="0" tIns="28575" rIns="0" bIns="0" rtlCol="0" vert="horz">
            <a:spAutoFit/>
          </a:bodyPr>
          <a:lstStyle/>
          <a:p>
            <a:pPr marL="158750">
              <a:lnSpc>
                <a:spcPct val="100000"/>
              </a:lnSpc>
              <a:spcBef>
                <a:spcPts val="225"/>
              </a:spcBef>
            </a:pPr>
            <a:r>
              <a:rPr dirty="0" sz="2350" spc="145">
                <a:solidFill>
                  <a:srgbClr val="FFFFFF"/>
                </a:solidFill>
                <a:latin typeface="Microsoft YaHei"/>
                <a:cs typeface="Microsoft YaHei"/>
              </a:rPr>
              <a:t>服务体系</a:t>
            </a:r>
            <a:endParaRPr sz="2350">
              <a:latin typeface="Microsoft YaHei"/>
              <a:cs typeface="Microsoft YaHei"/>
            </a:endParaRPr>
          </a:p>
        </p:txBody>
      </p:sp>
      <p:sp>
        <p:nvSpPr>
          <p:cNvPr id="7" name="object 7" descr=""/>
          <p:cNvSpPr txBox="1"/>
          <p:nvPr/>
        </p:nvSpPr>
        <p:spPr>
          <a:xfrm>
            <a:off x="2611840" y="969738"/>
            <a:ext cx="3020060" cy="387350"/>
          </a:xfrm>
          <a:prstGeom prst="rect">
            <a:avLst/>
          </a:prstGeom>
        </p:spPr>
        <p:txBody>
          <a:bodyPr wrap="square" lIns="0" tIns="15240" rIns="0" bIns="0" rtlCol="0" vert="horz">
            <a:spAutoFit/>
          </a:bodyPr>
          <a:lstStyle/>
          <a:p>
            <a:pPr marL="12700">
              <a:lnSpc>
                <a:spcPct val="100000"/>
              </a:lnSpc>
              <a:spcBef>
                <a:spcPts val="120"/>
              </a:spcBef>
            </a:pPr>
            <a:r>
              <a:rPr dirty="0" sz="2350" spc="155" b="1">
                <a:solidFill>
                  <a:srgbClr val="CB272B"/>
                </a:solidFill>
                <a:latin typeface="Microsoft YaHei"/>
                <a:cs typeface="Microsoft YaHei"/>
              </a:rPr>
              <a:t>360°</a:t>
            </a:r>
            <a:r>
              <a:rPr dirty="0" sz="2350" spc="125" b="1">
                <a:solidFill>
                  <a:srgbClr val="CB272B"/>
                </a:solidFill>
                <a:latin typeface="Microsoft YaHei"/>
                <a:cs typeface="Microsoft YaHei"/>
              </a:rPr>
              <a:t>全无忧服务体系</a:t>
            </a:r>
            <a:endParaRPr sz="2350">
              <a:latin typeface="Microsoft YaHei"/>
              <a:cs typeface="Microsoft YaHei"/>
            </a:endParaRPr>
          </a:p>
        </p:txBody>
      </p:sp>
      <p:sp>
        <p:nvSpPr>
          <p:cNvPr id="8" name="object 8" descr=""/>
          <p:cNvSpPr txBox="1"/>
          <p:nvPr/>
        </p:nvSpPr>
        <p:spPr>
          <a:xfrm>
            <a:off x="806716" y="2832989"/>
            <a:ext cx="3290570" cy="1678939"/>
          </a:xfrm>
          <a:prstGeom prst="rect">
            <a:avLst/>
          </a:prstGeom>
          <a:solidFill>
            <a:srgbClr val="E6E7E8">
              <a:alpha val="94999"/>
            </a:srgbClr>
          </a:solidFill>
        </p:spPr>
        <p:txBody>
          <a:bodyPr wrap="square" lIns="0" tIns="16510" rIns="0" bIns="0" rtlCol="0" vert="horz">
            <a:spAutoFit/>
          </a:bodyPr>
          <a:lstStyle/>
          <a:p>
            <a:pPr>
              <a:lnSpc>
                <a:spcPct val="100000"/>
              </a:lnSpc>
              <a:spcBef>
                <a:spcPts val="130"/>
              </a:spcBef>
            </a:pPr>
            <a:endParaRPr sz="1500">
              <a:latin typeface="Times New Roman"/>
              <a:cs typeface="Times New Roman"/>
            </a:endParaRPr>
          </a:p>
          <a:p>
            <a:pPr marL="248920">
              <a:lnSpc>
                <a:spcPct val="100000"/>
              </a:lnSpc>
            </a:pPr>
            <a:r>
              <a:rPr dirty="0" sz="1500" spc="120" b="1">
                <a:solidFill>
                  <a:srgbClr val="CB272B"/>
                </a:solidFill>
                <a:latin typeface="Microsoft JhengHei"/>
                <a:cs typeface="Microsoft JhengHei"/>
              </a:rPr>
              <a:t>7x24</a:t>
            </a:r>
            <a:r>
              <a:rPr dirty="0" sz="1500" spc="110">
                <a:solidFill>
                  <a:srgbClr val="6D6E71"/>
                </a:solidFill>
                <a:latin typeface="SimSun"/>
                <a:cs typeface="SimSun"/>
              </a:rPr>
              <a:t>小时持续在线</a:t>
            </a:r>
            <a:endParaRPr sz="1500">
              <a:latin typeface="SimSun"/>
              <a:cs typeface="SimSun"/>
            </a:endParaRPr>
          </a:p>
          <a:p>
            <a:pPr marL="248920">
              <a:lnSpc>
                <a:spcPct val="100000"/>
              </a:lnSpc>
              <a:spcBef>
                <a:spcPts val="555"/>
              </a:spcBef>
            </a:pPr>
            <a:r>
              <a:rPr dirty="0" sz="1500" spc="110" b="1">
                <a:solidFill>
                  <a:srgbClr val="CB272B"/>
                </a:solidFill>
                <a:latin typeface="Microsoft JhengHei"/>
                <a:cs typeface="Microsoft JhengHei"/>
              </a:rPr>
              <a:t>48</a:t>
            </a:r>
            <a:r>
              <a:rPr dirty="0" sz="1500" spc="110">
                <a:solidFill>
                  <a:srgbClr val="6D6E71"/>
                </a:solidFill>
                <a:latin typeface="SimSun"/>
                <a:cs typeface="SimSun"/>
              </a:rPr>
              <a:t>小时抵达现场</a:t>
            </a:r>
            <a:endParaRPr sz="1500">
              <a:latin typeface="SimSun"/>
              <a:cs typeface="SimSun"/>
            </a:endParaRPr>
          </a:p>
          <a:p>
            <a:pPr marL="248920" marR="152400">
              <a:lnSpc>
                <a:spcPct val="130800"/>
              </a:lnSpc>
            </a:pPr>
            <a:r>
              <a:rPr dirty="0" sz="1500" spc="120">
                <a:solidFill>
                  <a:srgbClr val="6D6E71"/>
                </a:solidFill>
                <a:latin typeface="SimSun"/>
                <a:cs typeface="SimSun"/>
              </a:rPr>
              <a:t>确保机器人有效使用为</a:t>
            </a:r>
            <a:r>
              <a:rPr dirty="0" sz="1500" spc="105" b="1">
                <a:solidFill>
                  <a:srgbClr val="CB272B"/>
                </a:solidFill>
                <a:latin typeface="Microsoft JhengHei"/>
                <a:cs typeface="Microsoft JhengHei"/>
              </a:rPr>
              <a:t>首要目标</a:t>
            </a:r>
            <a:r>
              <a:rPr dirty="0" sz="1500" spc="120">
                <a:solidFill>
                  <a:srgbClr val="6D6E71"/>
                </a:solidFill>
                <a:latin typeface="SimSun"/>
                <a:cs typeface="SimSun"/>
              </a:rPr>
              <a:t>覆盖全国</a:t>
            </a:r>
            <a:r>
              <a:rPr dirty="0" sz="1500" spc="110" b="1">
                <a:solidFill>
                  <a:srgbClr val="CB272B"/>
                </a:solidFill>
                <a:latin typeface="Microsoft JhengHei"/>
                <a:cs typeface="Microsoft JhengHei"/>
              </a:rPr>
              <a:t>5</a:t>
            </a:r>
            <a:r>
              <a:rPr dirty="0" sz="1500" spc="110">
                <a:solidFill>
                  <a:srgbClr val="6D6E71"/>
                </a:solidFill>
                <a:latin typeface="SimSun"/>
                <a:cs typeface="SimSun"/>
              </a:rPr>
              <a:t>大标准配件库</a:t>
            </a:r>
            <a:endParaRPr sz="1500">
              <a:latin typeface="SimSun"/>
              <a:cs typeface="SimSun"/>
            </a:endParaRPr>
          </a:p>
        </p:txBody>
      </p:sp>
      <p:sp>
        <p:nvSpPr>
          <p:cNvPr id="9" name="object 9" descr=""/>
          <p:cNvSpPr txBox="1"/>
          <p:nvPr/>
        </p:nvSpPr>
        <p:spPr>
          <a:xfrm>
            <a:off x="952190" y="6343221"/>
            <a:ext cx="2458085" cy="742315"/>
          </a:xfrm>
          <a:prstGeom prst="rect">
            <a:avLst/>
          </a:prstGeom>
        </p:spPr>
        <p:txBody>
          <a:bodyPr wrap="square" lIns="0" tIns="12700" rIns="0" bIns="0" rtlCol="0" vert="horz">
            <a:spAutoFit/>
          </a:bodyPr>
          <a:lstStyle/>
          <a:p>
            <a:pPr marL="12700" marR="5080">
              <a:lnSpc>
                <a:spcPct val="130600"/>
              </a:lnSpc>
              <a:spcBef>
                <a:spcPts val="100"/>
              </a:spcBef>
            </a:pPr>
            <a:r>
              <a:rPr dirty="0" sz="1800" spc="95" b="1">
                <a:solidFill>
                  <a:srgbClr val="FFFFFF"/>
                </a:solidFill>
                <a:latin typeface="Microsoft YaHei"/>
                <a:cs typeface="Microsoft YaHei"/>
              </a:rPr>
              <a:t>全体系的出众培训课程专业的机器人培训设备</a:t>
            </a:r>
            <a:endParaRPr sz="1800">
              <a:latin typeface="Microsoft YaHei"/>
              <a:cs typeface="Microsoft YaHei"/>
            </a:endParaRPr>
          </a:p>
        </p:txBody>
      </p:sp>
      <p:pic>
        <p:nvPicPr>
          <p:cNvPr id="10" name="object 10" descr=""/>
          <p:cNvPicPr/>
          <p:nvPr/>
        </p:nvPicPr>
        <p:blipFill>
          <a:blip r:embed="rId5" cstate="print"/>
          <a:stretch>
            <a:fillRect/>
          </a:stretch>
        </p:blipFill>
        <p:spPr>
          <a:xfrm>
            <a:off x="964901" y="7302512"/>
            <a:ext cx="2396015" cy="1392385"/>
          </a:xfrm>
          <a:prstGeom prst="rect">
            <a:avLst/>
          </a:prstGeom>
        </p:spPr>
      </p:pic>
      <p:sp>
        <p:nvSpPr>
          <p:cNvPr id="11" name="object 11" descr=""/>
          <p:cNvSpPr txBox="1"/>
          <p:nvPr/>
        </p:nvSpPr>
        <p:spPr>
          <a:xfrm>
            <a:off x="806716" y="5621972"/>
            <a:ext cx="1595755" cy="441325"/>
          </a:xfrm>
          <a:prstGeom prst="rect">
            <a:avLst/>
          </a:prstGeom>
          <a:solidFill>
            <a:srgbClr val="CB272B"/>
          </a:solidFill>
        </p:spPr>
        <p:txBody>
          <a:bodyPr wrap="square" lIns="0" tIns="28575" rIns="0" bIns="0" rtlCol="0" vert="horz">
            <a:spAutoFit/>
          </a:bodyPr>
          <a:lstStyle/>
          <a:p>
            <a:pPr marL="158750">
              <a:lnSpc>
                <a:spcPct val="100000"/>
              </a:lnSpc>
              <a:spcBef>
                <a:spcPts val="225"/>
              </a:spcBef>
            </a:pPr>
            <a:r>
              <a:rPr dirty="0" sz="2350" spc="145" b="1">
                <a:solidFill>
                  <a:srgbClr val="FFFFFF"/>
                </a:solidFill>
                <a:latin typeface="Microsoft YaHei"/>
                <a:cs typeface="Microsoft YaHei"/>
              </a:rPr>
              <a:t>珞石学院</a:t>
            </a:r>
            <a:endParaRPr sz="2350">
              <a:latin typeface="Microsoft YaHei"/>
              <a:cs typeface="Microsoft YaHei"/>
            </a:endParaRPr>
          </a:p>
        </p:txBody>
      </p:sp>
      <p:sp>
        <p:nvSpPr>
          <p:cNvPr id="12" name="object 12" descr=""/>
          <p:cNvSpPr/>
          <p:nvPr/>
        </p:nvSpPr>
        <p:spPr>
          <a:xfrm>
            <a:off x="2858147" y="4939385"/>
            <a:ext cx="4702175" cy="93345"/>
          </a:xfrm>
          <a:custGeom>
            <a:avLst/>
            <a:gdLst/>
            <a:ahLst/>
            <a:cxnLst/>
            <a:rect l="l" t="t" r="r" b="b"/>
            <a:pathLst>
              <a:path w="4702175" h="93345">
                <a:moveTo>
                  <a:pt x="4701844" y="0"/>
                </a:moveTo>
                <a:lnTo>
                  <a:pt x="0" y="0"/>
                </a:lnTo>
                <a:lnTo>
                  <a:pt x="0" y="92862"/>
                </a:lnTo>
                <a:lnTo>
                  <a:pt x="4701844" y="92862"/>
                </a:lnTo>
                <a:lnTo>
                  <a:pt x="4701844" y="0"/>
                </a:lnTo>
                <a:close/>
              </a:path>
            </a:pathLst>
          </a:custGeom>
          <a:solidFill>
            <a:srgbClr val="CB272B"/>
          </a:solidFill>
        </p:spPr>
        <p:txBody>
          <a:bodyPr wrap="square" lIns="0" tIns="0" rIns="0" bIns="0" rtlCol="0"/>
          <a:lstStyle/>
          <a:p/>
        </p:txBody>
      </p:sp>
      <p:sp>
        <p:nvSpPr>
          <p:cNvPr id="13" name="object 13" descr=""/>
          <p:cNvSpPr txBox="1">
            <a:spLocks noGrp="1"/>
          </p:cNvSpPr>
          <p:nvPr>
            <p:ph type="sldNum" idx="7" sz="quarter"/>
          </p:nvPr>
        </p:nvSpPr>
        <p:spPr>
          <a:prstGeom prst="rect"/>
        </p:spPr>
        <p:txBody>
          <a:bodyPr wrap="square" lIns="0" tIns="1905" rIns="0" bIns="0" rtlCol="0" vert="horz">
            <a:spAutoFit/>
          </a:bodyPr>
          <a:lstStyle/>
          <a:p>
            <a:pPr marL="12700">
              <a:lnSpc>
                <a:spcPct val="100000"/>
              </a:lnSpc>
              <a:spcBef>
                <a:spcPts val="15"/>
              </a:spcBef>
            </a:pPr>
            <a:r>
              <a:rPr dirty="0" spc="-50"/>
              <a:t> </a:t>
            </a:r>
            <a:r>
              <a:rPr dirty="0" spc="-25"/>
              <a:t>61</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
          <p:cNvSpPr/>
          <p:nvPr/>
        </p:nvSpPr>
        <p:spPr>
          <a:xfrm>
            <a:off x="0" y="0"/>
            <a:ext cx="7559675" cy="10260330"/>
          </a:xfrm>
          <a:custGeom>
            <a:avLst/>
            <a:gdLst/>
            <a:ahLst/>
            <a:cxnLst/>
            <a:rect l="l" t="t" r="r" b="b"/>
            <a:pathLst>
              <a:path w="7559675" h="10260330">
                <a:moveTo>
                  <a:pt x="7559509" y="0"/>
                </a:moveTo>
                <a:lnTo>
                  <a:pt x="0" y="0"/>
                </a:lnTo>
                <a:lnTo>
                  <a:pt x="0" y="10259999"/>
                </a:lnTo>
                <a:lnTo>
                  <a:pt x="7559509" y="10259999"/>
                </a:lnTo>
                <a:lnTo>
                  <a:pt x="7559509" y="0"/>
                </a:lnTo>
                <a:close/>
              </a:path>
            </a:pathLst>
          </a:custGeom>
          <a:solidFill>
            <a:srgbClr val="050100"/>
          </a:solidFill>
        </p:spPr>
        <p:txBody>
          <a:bodyPr wrap="square" lIns="0" tIns="0" rIns="0" bIns="0" rtlCol="0"/>
          <a:lstStyle/>
          <a:p/>
        </p:txBody>
      </p:sp>
      <p:sp>
        <p:nvSpPr>
          <p:cNvPr id="3" name="object 3" descr=""/>
          <p:cNvSpPr txBox="1"/>
          <p:nvPr/>
        </p:nvSpPr>
        <p:spPr>
          <a:xfrm>
            <a:off x="745089" y="9341643"/>
            <a:ext cx="2312670" cy="116839"/>
          </a:xfrm>
          <a:prstGeom prst="rect">
            <a:avLst/>
          </a:prstGeom>
        </p:spPr>
        <p:txBody>
          <a:bodyPr wrap="square" lIns="0" tIns="12700" rIns="0" bIns="0" rtlCol="0" vert="horz">
            <a:spAutoFit/>
          </a:bodyPr>
          <a:lstStyle/>
          <a:p>
            <a:pPr marL="12700">
              <a:lnSpc>
                <a:spcPct val="100000"/>
              </a:lnSpc>
              <a:spcBef>
                <a:spcPts val="100"/>
              </a:spcBef>
            </a:pPr>
            <a:r>
              <a:rPr dirty="0" sz="600" spc="-50">
                <a:solidFill>
                  <a:srgbClr val="FFFFFF"/>
                </a:solidFill>
                <a:latin typeface="SimSun"/>
                <a:cs typeface="SimSun"/>
              </a:rPr>
              <a:t>版权归珞石所有。产品型号规格及技术指标如有变更，恕不另行通知。</a:t>
            </a:r>
            <a:endParaRPr sz="600">
              <a:latin typeface="SimSun"/>
              <a:cs typeface="SimSun"/>
            </a:endParaRPr>
          </a:p>
        </p:txBody>
      </p:sp>
      <p:sp>
        <p:nvSpPr>
          <p:cNvPr id="4" name="object 4" descr=""/>
          <p:cNvSpPr txBox="1"/>
          <p:nvPr/>
        </p:nvSpPr>
        <p:spPr>
          <a:xfrm>
            <a:off x="6541928" y="9341643"/>
            <a:ext cx="401320" cy="116839"/>
          </a:xfrm>
          <a:prstGeom prst="rect">
            <a:avLst/>
          </a:prstGeom>
        </p:spPr>
        <p:txBody>
          <a:bodyPr wrap="square" lIns="0" tIns="12700" rIns="0" bIns="0" rtlCol="0" vert="horz">
            <a:spAutoFit/>
          </a:bodyPr>
          <a:lstStyle/>
          <a:p>
            <a:pPr marL="12700">
              <a:lnSpc>
                <a:spcPct val="100000"/>
              </a:lnSpc>
              <a:spcBef>
                <a:spcPts val="100"/>
              </a:spcBef>
            </a:pPr>
            <a:r>
              <a:rPr dirty="0" sz="600" spc="-10">
                <a:solidFill>
                  <a:srgbClr val="FFFFFF"/>
                </a:solidFill>
                <a:latin typeface="SimSun"/>
                <a:cs typeface="SimSun"/>
              </a:rPr>
              <a:t>2024.07.19</a:t>
            </a:r>
            <a:endParaRPr sz="600">
              <a:latin typeface="SimSun"/>
              <a:cs typeface="SimSun"/>
            </a:endParaRPr>
          </a:p>
        </p:txBody>
      </p:sp>
      <p:sp>
        <p:nvSpPr>
          <p:cNvPr id="5" name="object 5" descr=""/>
          <p:cNvSpPr/>
          <p:nvPr/>
        </p:nvSpPr>
        <p:spPr>
          <a:xfrm>
            <a:off x="2517152" y="3329203"/>
            <a:ext cx="932180" cy="353695"/>
          </a:xfrm>
          <a:custGeom>
            <a:avLst/>
            <a:gdLst/>
            <a:ahLst/>
            <a:cxnLst/>
            <a:rect l="l" t="t" r="r" b="b"/>
            <a:pathLst>
              <a:path w="932179" h="353695">
                <a:moveTo>
                  <a:pt x="451764" y="343446"/>
                </a:moveTo>
                <a:lnTo>
                  <a:pt x="352412" y="244106"/>
                </a:lnTo>
                <a:lnTo>
                  <a:pt x="362940" y="238975"/>
                </a:lnTo>
                <a:lnTo>
                  <a:pt x="372960" y="232829"/>
                </a:lnTo>
                <a:lnTo>
                  <a:pt x="407200" y="198399"/>
                </a:lnTo>
                <a:lnTo>
                  <a:pt x="425589" y="154089"/>
                </a:lnTo>
                <a:lnTo>
                  <a:pt x="427939" y="129489"/>
                </a:lnTo>
                <a:lnTo>
                  <a:pt x="425589" y="104889"/>
                </a:lnTo>
                <a:lnTo>
                  <a:pt x="407187" y="60540"/>
                </a:lnTo>
                <a:lnTo>
                  <a:pt x="372287" y="25641"/>
                </a:lnTo>
                <a:lnTo>
                  <a:pt x="327990" y="7277"/>
                </a:lnTo>
                <a:lnTo>
                  <a:pt x="303428" y="4940"/>
                </a:lnTo>
                <a:lnTo>
                  <a:pt x="0" y="4940"/>
                </a:lnTo>
                <a:lnTo>
                  <a:pt x="0" y="343446"/>
                </a:lnTo>
                <a:lnTo>
                  <a:pt x="70192" y="343446"/>
                </a:lnTo>
                <a:lnTo>
                  <a:pt x="70192" y="75133"/>
                </a:lnTo>
                <a:lnTo>
                  <a:pt x="303428" y="75133"/>
                </a:lnTo>
                <a:lnTo>
                  <a:pt x="341795" y="91071"/>
                </a:lnTo>
                <a:lnTo>
                  <a:pt x="357746" y="129489"/>
                </a:lnTo>
                <a:lnTo>
                  <a:pt x="356781" y="140398"/>
                </a:lnTo>
                <a:lnTo>
                  <a:pt x="333336" y="174942"/>
                </a:lnTo>
                <a:lnTo>
                  <a:pt x="303428" y="183819"/>
                </a:lnTo>
                <a:lnTo>
                  <a:pt x="109880" y="183819"/>
                </a:lnTo>
                <a:lnTo>
                  <a:pt x="109880" y="254012"/>
                </a:lnTo>
                <a:lnTo>
                  <a:pt x="263499" y="254012"/>
                </a:lnTo>
                <a:lnTo>
                  <a:pt x="352717" y="343446"/>
                </a:lnTo>
                <a:lnTo>
                  <a:pt x="451764" y="343446"/>
                </a:lnTo>
                <a:close/>
              </a:path>
              <a:path w="932179" h="353695">
                <a:moveTo>
                  <a:pt x="931913" y="176898"/>
                </a:moveTo>
                <a:lnTo>
                  <a:pt x="927608" y="140639"/>
                </a:lnTo>
                <a:lnTo>
                  <a:pt x="914742" y="107149"/>
                </a:lnTo>
                <a:lnTo>
                  <a:pt x="893368" y="76530"/>
                </a:lnTo>
                <a:lnTo>
                  <a:pt x="886523" y="70192"/>
                </a:lnTo>
                <a:lnTo>
                  <a:pt x="863549" y="48907"/>
                </a:lnTo>
                <a:lnTo>
                  <a:pt x="862190" y="48056"/>
                </a:lnTo>
                <a:lnTo>
                  <a:pt x="862190" y="176898"/>
                </a:lnTo>
                <a:lnTo>
                  <a:pt x="859612" y="197231"/>
                </a:lnTo>
                <a:lnTo>
                  <a:pt x="838746" y="233514"/>
                </a:lnTo>
                <a:lnTo>
                  <a:pt x="796645" y="264287"/>
                </a:lnTo>
                <a:lnTo>
                  <a:pt x="741781" y="280987"/>
                </a:lnTo>
                <a:lnTo>
                  <a:pt x="710780" y="283083"/>
                </a:lnTo>
                <a:lnTo>
                  <a:pt x="679780" y="280987"/>
                </a:lnTo>
                <a:lnTo>
                  <a:pt x="624916" y="264287"/>
                </a:lnTo>
                <a:lnTo>
                  <a:pt x="582815" y="233514"/>
                </a:lnTo>
                <a:lnTo>
                  <a:pt x="561949" y="197231"/>
                </a:lnTo>
                <a:lnTo>
                  <a:pt x="559371" y="176898"/>
                </a:lnTo>
                <a:lnTo>
                  <a:pt x="561949" y="156362"/>
                </a:lnTo>
                <a:lnTo>
                  <a:pt x="582803" y="119824"/>
                </a:lnTo>
                <a:lnTo>
                  <a:pt x="624916" y="89014"/>
                </a:lnTo>
                <a:lnTo>
                  <a:pt x="679780" y="72288"/>
                </a:lnTo>
                <a:lnTo>
                  <a:pt x="710780" y="70192"/>
                </a:lnTo>
                <a:lnTo>
                  <a:pt x="741756" y="72288"/>
                </a:lnTo>
                <a:lnTo>
                  <a:pt x="796632" y="89014"/>
                </a:lnTo>
                <a:lnTo>
                  <a:pt x="838758" y="119824"/>
                </a:lnTo>
                <a:lnTo>
                  <a:pt x="859612" y="156362"/>
                </a:lnTo>
                <a:lnTo>
                  <a:pt x="862190" y="176898"/>
                </a:lnTo>
                <a:lnTo>
                  <a:pt x="862190" y="48056"/>
                </a:lnTo>
                <a:lnTo>
                  <a:pt x="829970" y="27571"/>
                </a:lnTo>
                <a:lnTo>
                  <a:pt x="793216" y="12280"/>
                </a:lnTo>
                <a:lnTo>
                  <a:pt x="753452" y="3073"/>
                </a:lnTo>
                <a:lnTo>
                  <a:pt x="710780" y="0"/>
                </a:lnTo>
                <a:lnTo>
                  <a:pt x="667905" y="3073"/>
                </a:lnTo>
                <a:lnTo>
                  <a:pt x="627989" y="12280"/>
                </a:lnTo>
                <a:lnTo>
                  <a:pt x="591146" y="27571"/>
                </a:lnTo>
                <a:lnTo>
                  <a:pt x="557555" y="48907"/>
                </a:lnTo>
                <a:lnTo>
                  <a:pt x="527761" y="76314"/>
                </a:lnTo>
                <a:lnTo>
                  <a:pt x="493496" y="140449"/>
                </a:lnTo>
                <a:lnTo>
                  <a:pt x="489191" y="176898"/>
                </a:lnTo>
                <a:lnTo>
                  <a:pt x="493471" y="213144"/>
                </a:lnTo>
                <a:lnTo>
                  <a:pt x="527761" y="277431"/>
                </a:lnTo>
                <a:lnTo>
                  <a:pt x="557593" y="304888"/>
                </a:lnTo>
                <a:lnTo>
                  <a:pt x="591032" y="325996"/>
                </a:lnTo>
                <a:lnTo>
                  <a:pt x="627799" y="341134"/>
                </a:lnTo>
                <a:lnTo>
                  <a:pt x="667753" y="350240"/>
                </a:lnTo>
                <a:lnTo>
                  <a:pt x="710780" y="353288"/>
                </a:lnTo>
                <a:lnTo>
                  <a:pt x="753681" y="350240"/>
                </a:lnTo>
                <a:lnTo>
                  <a:pt x="793559" y="341134"/>
                </a:lnTo>
                <a:lnTo>
                  <a:pt x="830186" y="325996"/>
                </a:lnTo>
                <a:lnTo>
                  <a:pt x="863434" y="304888"/>
                </a:lnTo>
                <a:lnTo>
                  <a:pt x="893394" y="277190"/>
                </a:lnTo>
                <a:lnTo>
                  <a:pt x="927544" y="213334"/>
                </a:lnTo>
                <a:lnTo>
                  <a:pt x="927608" y="213144"/>
                </a:lnTo>
                <a:lnTo>
                  <a:pt x="931913" y="176898"/>
                </a:lnTo>
                <a:close/>
              </a:path>
            </a:pathLst>
          </a:custGeom>
          <a:solidFill>
            <a:srgbClr val="CB272B"/>
          </a:solidFill>
        </p:spPr>
        <p:txBody>
          <a:bodyPr wrap="square" lIns="0" tIns="0" rIns="0" bIns="0" rtlCol="0"/>
          <a:lstStyle/>
          <a:p/>
        </p:txBody>
      </p:sp>
      <p:sp>
        <p:nvSpPr>
          <p:cNvPr id="6" name="object 6" descr=""/>
          <p:cNvSpPr/>
          <p:nvPr/>
        </p:nvSpPr>
        <p:spPr>
          <a:xfrm>
            <a:off x="3526282" y="3314915"/>
            <a:ext cx="1516380" cy="358775"/>
          </a:xfrm>
          <a:custGeom>
            <a:avLst/>
            <a:gdLst/>
            <a:ahLst/>
            <a:cxnLst/>
            <a:rect l="l" t="t" r="r" b="b"/>
            <a:pathLst>
              <a:path w="1516379" h="358775">
                <a:moveTo>
                  <a:pt x="70192" y="19227"/>
                </a:moveTo>
                <a:lnTo>
                  <a:pt x="0" y="19227"/>
                </a:lnTo>
                <a:lnTo>
                  <a:pt x="0" y="357746"/>
                </a:lnTo>
                <a:lnTo>
                  <a:pt x="70192" y="357746"/>
                </a:lnTo>
                <a:lnTo>
                  <a:pt x="70192" y="19227"/>
                </a:lnTo>
                <a:close/>
              </a:path>
              <a:path w="1516379" h="358775">
                <a:moveTo>
                  <a:pt x="448487" y="19227"/>
                </a:moveTo>
                <a:lnTo>
                  <a:pt x="327101" y="19227"/>
                </a:lnTo>
                <a:lnTo>
                  <a:pt x="110147" y="170637"/>
                </a:lnTo>
                <a:lnTo>
                  <a:pt x="110147" y="256222"/>
                </a:lnTo>
                <a:lnTo>
                  <a:pt x="187731" y="202057"/>
                </a:lnTo>
                <a:lnTo>
                  <a:pt x="343179" y="357733"/>
                </a:lnTo>
                <a:lnTo>
                  <a:pt x="442252" y="357733"/>
                </a:lnTo>
                <a:lnTo>
                  <a:pt x="245935" y="161429"/>
                </a:lnTo>
                <a:lnTo>
                  <a:pt x="424421" y="36918"/>
                </a:lnTo>
                <a:lnTo>
                  <a:pt x="448487" y="19227"/>
                </a:lnTo>
                <a:close/>
              </a:path>
              <a:path w="1516379" h="358775">
                <a:moveTo>
                  <a:pt x="1055725" y="357733"/>
                </a:moveTo>
                <a:lnTo>
                  <a:pt x="761428" y="0"/>
                </a:lnTo>
                <a:lnTo>
                  <a:pt x="467106" y="357733"/>
                </a:lnTo>
                <a:lnTo>
                  <a:pt x="557682" y="357733"/>
                </a:lnTo>
                <a:lnTo>
                  <a:pt x="761428" y="109943"/>
                </a:lnTo>
                <a:lnTo>
                  <a:pt x="835825" y="198094"/>
                </a:lnTo>
                <a:lnTo>
                  <a:pt x="733958" y="198094"/>
                </a:lnTo>
                <a:lnTo>
                  <a:pt x="676224" y="268300"/>
                </a:lnTo>
                <a:lnTo>
                  <a:pt x="885164" y="268300"/>
                </a:lnTo>
                <a:lnTo>
                  <a:pt x="965174" y="357733"/>
                </a:lnTo>
                <a:lnTo>
                  <a:pt x="1055725" y="357733"/>
                </a:lnTo>
                <a:close/>
              </a:path>
              <a:path w="1516379" h="358775">
                <a:moveTo>
                  <a:pt x="1516075" y="153390"/>
                </a:moveTo>
                <a:lnTo>
                  <a:pt x="1198168" y="153390"/>
                </a:lnTo>
                <a:lnTo>
                  <a:pt x="1198168" y="223583"/>
                </a:lnTo>
                <a:lnTo>
                  <a:pt x="1516075" y="223596"/>
                </a:lnTo>
                <a:lnTo>
                  <a:pt x="1516075" y="153390"/>
                </a:lnTo>
                <a:close/>
              </a:path>
              <a:path w="1516379" h="358775">
                <a:moveTo>
                  <a:pt x="1516087" y="19227"/>
                </a:moveTo>
                <a:lnTo>
                  <a:pt x="1088034" y="19227"/>
                </a:lnTo>
                <a:lnTo>
                  <a:pt x="1088034" y="89077"/>
                </a:lnTo>
                <a:lnTo>
                  <a:pt x="1088034" y="287197"/>
                </a:lnTo>
                <a:lnTo>
                  <a:pt x="1088034" y="358317"/>
                </a:lnTo>
                <a:lnTo>
                  <a:pt x="1516087" y="358317"/>
                </a:lnTo>
                <a:lnTo>
                  <a:pt x="1516087" y="287197"/>
                </a:lnTo>
                <a:lnTo>
                  <a:pt x="1158214" y="287197"/>
                </a:lnTo>
                <a:lnTo>
                  <a:pt x="1158214" y="89077"/>
                </a:lnTo>
                <a:lnTo>
                  <a:pt x="1516087" y="89077"/>
                </a:lnTo>
                <a:lnTo>
                  <a:pt x="1516087" y="19227"/>
                </a:lnTo>
                <a:close/>
              </a:path>
            </a:pathLst>
          </a:custGeom>
          <a:solidFill>
            <a:srgbClr val="CB272B"/>
          </a:solidFill>
        </p:spPr>
        <p:txBody>
          <a:bodyPr wrap="square" lIns="0" tIns="0" rIns="0" bIns="0" rtlCol="0"/>
          <a:lstStyle/>
          <a:p/>
        </p:txBody>
      </p:sp>
      <p:pic>
        <p:nvPicPr>
          <p:cNvPr id="7" name="object 7" descr=""/>
          <p:cNvPicPr/>
          <p:nvPr/>
        </p:nvPicPr>
        <p:blipFill>
          <a:blip r:embed="rId2" cstate="print"/>
          <a:stretch>
            <a:fillRect/>
          </a:stretch>
        </p:blipFill>
        <p:spPr>
          <a:xfrm>
            <a:off x="760458" y="8230454"/>
            <a:ext cx="823794" cy="823794"/>
          </a:xfrm>
          <a:prstGeom prst="rect">
            <a:avLst/>
          </a:prstGeom>
        </p:spPr>
      </p:pic>
      <p:sp>
        <p:nvSpPr>
          <p:cNvPr id="8" name="object 8" descr=""/>
          <p:cNvSpPr/>
          <p:nvPr/>
        </p:nvSpPr>
        <p:spPr>
          <a:xfrm>
            <a:off x="1776486" y="8501719"/>
            <a:ext cx="1080135" cy="0"/>
          </a:xfrm>
          <a:custGeom>
            <a:avLst/>
            <a:gdLst/>
            <a:ahLst/>
            <a:cxnLst/>
            <a:rect l="l" t="t" r="r" b="b"/>
            <a:pathLst>
              <a:path w="1080135" h="0">
                <a:moveTo>
                  <a:pt x="0" y="0"/>
                </a:moveTo>
                <a:lnTo>
                  <a:pt x="1079703" y="0"/>
                </a:lnTo>
              </a:path>
            </a:pathLst>
          </a:custGeom>
          <a:ln w="6350">
            <a:solidFill>
              <a:srgbClr val="FFFFFF"/>
            </a:solidFill>
          </a:ln>
        </p:spPr>
        <p:txBody>
          <a:bodyPr wrap="square" lIns="0" tIns="0" rIns="0" bIns="0" rtlCol="0"/>
          <a:lstStyle/>
          <a:p/>
        </p:txBody>
      </p:sp>
      <p:sp>
        <p:nvSpPr>
          <p:cNvPr id="9" name="object 9" descr=""/>
          <p:cNvSpPr txBox="1"/>
          <p:nvPr/>
        </p:nvSpPr>
        <p:spPr>
          <a:xfrm>
            <a:off x="1763774" y="8211460"/>
            <a:ext cx="1050925" cy="848994"/>
          </a:xfrm>
          <a:prstGeom prst="rect">
            <a:avLst/>
          </a:prstGeom>
        </p:spPr>
        <p:txBody>
          <a:bodyPr wrap="square" lIns="0" tIns="17145" rIns="0" bIns="0" rtlCol="0" vert="horz">
            <a:spAutoFit/>
          </a:bodyPr>
          <a:lstStyle/>
          <a:p>
            <a:pPr marL="12700">
              <a:lnSpc>
                <a:spcPct val="100000"/>
              </a:lnSpc>
              <a:spcBef>
                <a:spcPts val="135"/>
              </a:spcBef>
            </a:pPr>
            <a:r>
              <a:rPr dirty="0" sz="1350" spc="-10" b="1">
                <a:solidFill>
                  <a:srgbClr val="CB272B"/>
                </a:solidFill>
                <a:latin typeface="Microsoft JhengHei"/>
                <a:cs typeface="Microsoft JhengHei"/>
              </a:rPr>
              <a:t>珞石机器人</a:t>
            </a:r>
            <a:endParaRPr sz="1350">
              <a:latin typeface="Microsoft JhengHei"/>
              <a:cs typeface="Microsoft JhengHei"/>
            </a:endParaRPr>
          </a:p>
          <a:p>
            <a:pPr marL="12700">
              <a:lnSpc>
                <a:spcPct val="100000"/>
              </a:lnSpc>
              <a:spcBef>
                <a:spcPts val="1210"/>
              </a:spcBef>
            </a:pPr>
            <a:r>
              <a:rPr dirty="0" sz="1000" spc="-10" b="1">
                <a:solidFill>
                  <a:srgbClr val="FFFFFF"/>
                </a:solidFill>
                <a:latin typeface="Arial"/>
                <a:cs typeface="Arial"/>
              </a:rPr>
              <a:t>400-010-</a:t>
            </a:r>
            <a:r>
              <a:rPr dirty="0" sz="1000" spc="-20" b="1">
                <a:solidFill>
                  <a:srgbClr val="FFFFFF"/>
                </a:solidFill>
                <a:latin typeface="Arial"/>
                <a:cs typeface="Arial"/>
              </a:rPr>
              <a:t>8700</a:t>
            </a:r>
            <a:endParaRPr sz="1000">
              <a:latin typeface="Arial"/>
              <a:cs typeface="Arial"/>
            </a:endParaRPr>
          </a:p>
          <a:p>
            <a:pPr marL="12700" marR="5080">
              <a:lnSpc>
                <a:spcPct val="100000"/>
              </a:lnSpc>
              <a:spcBef>
                <a:spcPts val="5"/>
              </a:spcBef>
            </a:pPr>
            <a:r>
              <a:rPr dirty="0" sz="1000" spc="-10">
                <a:solidFill>
                  <a:srgbClr val="FFFFFF"/>
                </a:solidFill>
                <a:latin typeface="Arial MT"/>
                <a:cs typeface="Arial MT"/>
                <a:hlinkClick r:id="rId3"/>
              </a:rPr>
              <a:t>www.rokae.com</a:t>
            </a:r>
            <a:r>
              <a:rPr dirty="0" sz="1000" spc="-10">
                <a:solidFill>
                  <a:srgbClr val="FFFFFF"/>
                </a:solidFill>
                <a:latin typeface="Arial MT"/>
                <a:cs typeface="Arial MT"/>
              </a:rPr>
              <a:t> </a:t>
            </a:r>
            <a:r>
              <a:rPr dirty="0" sz="1000" spc="-10">
                <a:solidFill>
                  <a:srgbClr val="FFFFFF"/>
                </a:solidFill>
                <a:latin typeface="Arial MT"/>
                <a:cs typeface="Arial MT"/>
                <a:hlinkClick r:id="rId4"/>
              </a:rPr>
              <a:t>sales@rokae.com</a:t>
            </a:r>
            <a:endParaRPr sz="1000">
              <a:latin typeface="Arial MT"/>
              <a:cs typeface="Arial MT"/>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FFFF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0</TotalTime>
  <Application>Microsoft Office PowerPoint</Application>
  <PresentationFormat>On-screen Show (4:3)</PresentationFormat>
  <ScaleCrop>false</ScaleCrop>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erms:created xsi:type="dcterms:W3CDTF">2025-08-06T03:48:28Z</dcterms:created>
  <dcterms:modified xsi:type="dcterms:W3CDTF">2025-08-06T03:48:28Z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2025-08-06T00:00:00Z</vt:filetime>
  </property>
  <property fmtid="{D5CDD505-2E9C-101B-9397-08002B2CF9AE}" pid="3" name="LastSaved">
    <vt:filetime>2025-08-06T00:00:00Z</vt:filetime>
  </property>
</Properties>
</file>